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69" r:id="rId2"/>
    <p:sldId id="273" r:id="rId3"/>
    <p:sldId id="262" r:id="rId4"/>
    <p:sldId id="270" r:id="rId5"/>
    <p:sldId id="364" r:id="rId6"/>
    <p:sldId id="365" r:id="rId7"/>
    <p:sldId id="366" r:id="rId8"/>
    <p:sldId id="279" r:id="rId9"/>
    <p:sldId id="282" r:id="rId10"/>
    <p:sldId id="280" r:id="rId11"/>
    <p:sldId id="281" r:id="rId12"/>
    <p:sldId id="367" r:id="rId13"/>
    <p:sldId id="368" r:id="rId14"/>
    <p:sldId id="256" r:id="rId15"/>
    <p:sldId id="304" r:id="rId16"/>
    <p:sldId id="358" r:id="rId17"/>
    <p:sldId id="257" r:id="rId18"/>
    <p:sldId id="258" r:id="rId19"/>
    <p:sldId id="259" r:id="rId20"/>
    <p:sldId id="260" r:id="rId21"/>
    <p:sldId id="360" r:id="rId22"/>
    <p:sldId id="261" r:id="rId23"/>
    <p:sldId id="349" r:id="rId24"/>
    <p:sldId id="350" r:id="rId25"/>
    <p:sldId id="275" r:id="rId26"/>
    <p:sldId id="274" r:id="rId27"/>
    <p:sldId id="263" r:id="rId28"/>
    <p:sldId id="264" r:id="rId29"/>
    <p:sldId id="265" r:id="rId30"/>
    <p:sldId id="266" r:id="rId31"/>
    <p:sldId id="267" r:id="rId32"/>
    <p:sldId id="306" r:id="rId33"/>
    <p:sldId id="268" r:id="rId34"/>
    <p:sldId id="307" r:id="rId35"/>
    <p:sldId id="269" r:id="rId36"/>
    <p:sldId id="361" r:id="rId37"/>
    <p:sldId id="276" r:id="rId38"/>
    <p:sldId id="308" r:id="rId39"/>
    <p:sldId id="309" r:id="rId40"/>
    <p:sldId id="277" r:id="rId41"/>
    <p:sldId id="310" r:id="rId42"/>
    <p:sldId id="311" r:id="rId43"/>
    <p:sldId id="285" r:id="rId44"/>
    <p:sldId id="362" r:id="rId45"/>
  </p:sldIdLst>
  <p:sldSz cx="12192000" cy="6858000"/>
  <p:notesSz cx="6858000" cy="9144000"/>
  <p:custDataLst>
    <p:tags r:id="rId47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>
        <p:guide orient="horz" pos="23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C0C965-0AEC-4E35-9AE4-88191F2E4744}" type="datetimeFigureOut">
              <a:rPr lang="cs-CZ"/>
              <a:pPr>
                <a:defRPr/>
              </a:pPr>
              <a:t>29.10.2020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7C00251-C5AC-4E7A-82BF-2C1818587C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383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8E100-0E2A-4E5D-8696-6D14D29833B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330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8E100-0E2A-4E5D-8696-6D14D29833B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330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45068D-A757-4671-91C7-FCD8CD2125DF}" type="slidenum">
              <a:rPr lang="cs-CZ" altLang="cs-CZ" b="1" i="1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cs-CZ" altLang="cs-CZ" b="1" i="1">
              <a:latin typeface="Arial CE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6053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BF0A1B-9A95-499D-9EA4-9014FD706C0D}" type="slidenum">
              <a:rPr lang="cs-CZ" altLang="cs-CZ" b="1" i="1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cs-CZ" altLang="cs-CZ" b="1" i="1">
              <a:latin typeface="Arial CE" pitchFamily="34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7840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 i="1">
                <a:solidFill>
                  <a:schemeClr val="tx1"/>
                </a:solidFill>
                <a:latin typeface="Arial CE" panose="020B0604020202020204" pitchFamily="34" charset="0"/>
              </a:defRPr>
            </a:lvl1pPr>
            <a:lvl2pPr marL="742950" indent="-285750">
              <a:defRPr sz="2800" b="1" i="1">
                <a:solidFill>
                  <a:schemeClr val="tx1"/>
                </a:solidFill>
                <a:latin typeface="Arial CE" panose="020B0604020202020204" pitchFamily="34" charset="0"/>
              </a:defRPr>
            </a:lvl2pPr>
            <a:lvl3pPr marL="1143000" indent="-228600">
              <a:defRPr sz="2800" b="1" i="1">
                <a:solidFill>
                  <a:schemeClr val="tx1"/>
                </a:solidFill>
                <a:latin typeface="Arial CE" panose="020B0604020202020204" pitchFamily="34" charset="0"/>
              </a:defRPr>
            </a:lvl3pPr>
            <a:lvl4pPr marL="1600200" indent="-228600">
              <a:defRPr sz="2800" b="1" i="1">
                <a:solidFill>
                  <a:schemeClr val="tx1"/>
                </a:solidFill>
                <a:latin typeface="Arial CE" panose="020B0604020202020204" pitchFamily="34" charset="0"/>
              </a:defRPr>
            </a:lvl4pPr>
            <a:lvl5pPr marL="2057400" indent="-228600">
              <a:defRPr sz="2800" b="1" i="1">
                <a:solidFill>
                  <a:schemeClr val="tx1"/>
                </a:solidFill>
                <a:latin typeface="Arial CE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panose="020B0604020202020204" pitchFamily="34" charset="0"/>
              </a:defRPr>
            </a:lvl9pPr>
          </a:lstStyle>
          <a:p>
            <a:fld id="{1970F4E1-A7B9-419C-B02C-47072E5D6AA2}" type="slidenum">
              <a:rPr lang="cs-CZ" altLang="cs-CZ" sz="1200" smtClean="0">
                <a:latin typeface="Arial" panose="020B0604020202020204" pitchFamily="34" charset="0"/>
              </a:rPr>
              <a:pPr/>
              <a:t>37</a:t>
            </a:fld>
            <a:endParaRPr lang="cs-CZ" altLang="cs-CZ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649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5AD19-6685-4A1C-BCA9-098A5B82502E}" type="datetimeFigureOut">
              <a:rPr lang="cs-CZ"/>
              <a:pPr>
                <a:defRPr/>
              </a:pPr>
              <a:t>29.10.2020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9C924-DE1E-4AE3-8919-73CC884203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5CB22-FCCF-4CD7-A439-7AB87FF1FA4B}" type="datetimeFigureOut">
              <a:rPr lang="cs-CZ"/>
              <a:pPr>
                <a:defRPr/>
              </a:pPr>
              <a:t>29.10.2020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A77F-F02F-4274-8EDA-5179F99C9C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49D93-17E2-4ABE-B4DC-4AD0C5563514}" type="datetimeFigureOut">
              <a:rPr lang="cs-CZ"/>
              <a:pPr>
                <a:defRPr/>
              </a:pPr>
              <a:t>29.10.2020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CA38-704B-4C7C-A7A0-C3EE7A13D4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483" y="522288"/>
            <a:ext cx="11074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767645" y="1981200"/>
            <a:ext cx="10656711" cy="4114800"/>
          </a:xfrm>
        </p:spPr>
        <p:txBody>
          <a:bodyPr rtlCol="0">
            <a:normAutofit/>
          </a:bodyPr>
          <a:lstStyle/>
          <a:p>
            <a:pPr lvl="0"/>
            <a:endParaRPr lang="cs-CZ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31800" y="44450"/>
            <a:ext cx="11616267" cy="6408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EA119-F4EF-4653-88F0-92BC95D3BDF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7856365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59857-2105-456F-99D8-36FA45A7A747}" type="datetimeFigureOut">
              <a:rPr lang="cs-CZ"/>
              <a:pPr>
                <a:defRPr/>
              </a:pPr>
              <a:t>29.10.2020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D3355-E452-4DB9-A6CD-6564297B4A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8B372-53B7-44BD-BAB5-24CBE36309B9}" type="datetimeFigureOut">
              <a:rPr lang="cs-CZ"/>
              <a:pPr>
                <a:defRPr/>
              </a:pPr>
              <a:t>29.10.2020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879AA-5F51-447E-A82F-E78D6B938E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D1D2-8A8B-40AC-8193-B308BAC1D59C}" type="datetimeFigureOut">
              <a:rPr lang="cs-CZ"/>
              <a:pPr>
                <a:defRPr/>
              </a:pPr>
              <a:t>29.10.2020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8AED5-A162-46F9-9CA3-C6F6DB29ED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C706-8ACD-4F16-9B17-768A13B986F0}" type="datetimeFigureOut">
              <a:rPr lang="cs-CZ"/>
              <a:pPr>
                <a:defRPr/>
              </a:pPr>
              <a:t>29.10.2020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DD90F-BB74-418C-B7DC-ACB0F9277F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9726-DEC0-4C0B-8D9E-A39686D337EC}" type="datetimeFigureOut">
              <a:rPr lang="cs-CZ"/>
              <a:pPr>
                <a:defRPr/>
              </a:pPr>
              <a:t>29.10.2020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61864-F374-49C0-A479-39A5D1A087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AC28-4F88-4490-9CD8-4D30A018D662}" type="datetimeFigureOut">
              <a:rPr lang="cs-CZ"/>
              <a:pPr>
                <a:defRPr/>
              </a:pPr>
              <a:t>29.10.2020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B12A-FC37-494F-8E4F-A6DD303328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8FBA-90DE-4F34-8DA3-D7787172A858}" type="datetimeFigureOut">
              <a:rPr lang="cs-CZ"/>
              <a:pPr>
                <a:defRPr/>
              </a:pPr>
              <a:t>29.10.2020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E2162-EF13-4655-B9DF-EDDD24EC68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439B6-D4F1-49F4-A29C-8E30929CFB66}" type="datetimeFigureOut">
              <a:rPr lang="cs-CZ"/>
              <a:pPr>
                <a:defRPr/>
              </a:pPr>
              <a:t>29.10.2020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F086D-B0B9-413A-BBD5-6ED9CB95AB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45A871-EF13-4473-9D7C-9A1CD4C78A09}" type="datetimeFigureOut">
              <a:rPr lang="cs-CZ"/>
              <a:pPr>
                <a:defRPr/>
              </a:pPr>
              <a:t>29.10.2020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BA81C1-8387-4241-97AB-D2D63CECF9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  <p:sldLayoutId id="2147483662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http://anatomy4fitness.blogspot.cz/2013/04/stay-centered-your-guide-to-healthy.html" TargetMode="External"/><Relationship Id="rId5" Type="http://schemas.openxmlformats.org/officeDocument/2006/relationships/hyperlink" Target="http://www.teachpe.com/anatomy/the_spine.php" TargetMode="Externa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8B3CD2-B5F3-4DCE-98A0-DF65D54D1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52666"/>
          </a:xfrm>
        </p:spPr>
        <p:txBody>
          <a:bodyPr/>
          <a:lstStyle/>
          <a:p>
            <a:r>
              <a:rPr lang="cs-CZ" dirty="0"/>
              <a:t>Opakování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6782BF-7B34-4795-A735-3814CF1E4D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4400" dirty="0"/>
              <a:t>páteřní mícha - reflexy</a:t>
            </a:r>
          </a:p>
        </p:txBody>
      </p:sp>
    </p:spTree>
    <p:extLst>
      <p:ext uri="{BB962C8B-B14F-4D97-AF65-F5344CB8AC3E}">
        <p14:creationId xmlns:p14="http://schemas.microsoft.com/office/powerpoint/2010/main" val="1003359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5807969" y="1700810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2" name="Ovál 121"/>
          <p:cNvSpPr/>
          <p:nvPr/>
        </p:nvSpPr>
        <p:spPr>
          <a:xfrm>
            <a:off x="6961613" y="317451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9" name="Přímá spojnice 148"/>
          <p:cNvCxnSpPr>
            <a:endCxn id="123" idx="3"/>
          </p:cNvCxnSpPr>
          <p:nvPr/>
        </p:nvCxnSpPr>
        <p:spPr>
          <a:xfrm flipH="1" flipV="1">
            <a:off x="6011432" y="4102832"/>
            <a:ext cx="162739" cy="2952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Skupina 26"/>
          <p:cNvGrpSpPr/>
          <p:nvPr/>
        </p:nvGrpSpPr>
        <p:grpSpPr>
          <a:xfrm>
            <a:off x="5115158" y="3220147"/>
            <a:ext cx="3153058" cy="1751161"/>
            <a:chOff x="3591158" y="3220146"/>
            <a:chExt cx="3153058" cy="1751161"/>
          </a:xfrm>
        </p:grpSpPr>
        <p:sp>
          <p:nvSpPr>
            <p:cNvPr id="118" name="Volný tvar 117"/>
            <p:cNvSpPr/>
            <p:nvPr/>
          </p:nvSpPr>
          <p:spPr>
            <a:xfrm>
              <a:off x="3591158" y="4254800"/>
              <a:ext cx="627357" cy="394979"/>
            </a:xfrm>
            <a:custGeom>
              <a:avLst/>
              <a:gdLst>
                <a:gd name="connsiteX0" fmla="*/ 0 w 309563"/>
                <a:gd name="connsiteY0" fmla="*/ 395287 h 395287"/>
                <a:gd name="connsiteX1" fmla="*/ 100013 w 309563"/>
                <a:gd name="connsiteY1" fmla="*/ 219075 h 395287"/>
                <a:gd name="connsiteX2" fmla="*/ 309563 w 309563"/>
                <a:gd name="connsiteY2" fmla="*/ 0 h 395287"/>
                <a:gd name="connsiteX0" fmla="*/ 0 w 498158"/>
                <a:gd name="connsiteY0" fmla="*/ 263271 h 263271"/>
                <a:gd name="connsiteX1" fmla="*/ 100013 w 498158"/>
                <a:gd name="connsiteY1" fmla="*/ 87059 h 263271"/>
                <a:gd name="connsiteX2" fmla="*/ 498158 w 498158"/>
                <a:gd name="connsiteY2" fmla="*/ 0 h 263271"/>
                <a:gd name="connsiteX0" fmla="*/ 0 w 498158"/>
                <a:gd name="connsiteY0" fmla="*/ 266413 h 266413"/>
                <a:gd name="connsiteX1" fmla="*/ 100013 w 498158"/>
                <a:gd name="connsiteY1" fmla="*/ 90201 h 266413"/>
                <a:gd name="connsiteX2" fmla="*/ 498158 w 498158"/>
                <a:gd name="connsiteY2" fmla="*/ 3142 h 266413"/>
                <a:gd name="connsiteX0" fmla="*/ 0 w 498158"/>
                <a:gd name="connsiteY0" fmla="*/ 266071 h 266071"/>
                <a:gd name="connsiteX1" fmla="*/ 147162 w 498158"/>
                <a:gd name="connsiteY1" fmla="*/ 99289 h 266071"/>
                <a:gd name="connsiteX2" fmla="*/ 498158 w 498158"/>
                <a:gd name="connsiteY2" fmla="*/ 2800 h 266071"/>
                <a:gd name="connsiteX0" fmla="*/ 0 w 493961"/>
                <a:gd name="connsiteY0" fmla="*/ 327955 h 327955"/>
                <a:gd name="connsiteX1" fmla="*/ 147162 w 493961"/>
                <a:gd name="connsiteY1" fmla="*/ 161173 h 327955"/>
                <a:gd name="connsiteX2" fmla="*/ 493961 w 493961"/>
                <a:gd name="connsiteY2" fmla="*/ 1728 h 327955"/>
                <a:gd name="connsiteX0" fmla="*/ 0 w 493961"/>
                <a:gd name="connsiteY0" fmla="*/ 326227 h 326227"/>
                <a:gd name="connsiteX1" fmla="*/ 147162 w 493961"/>
                <a:gd name="connsiteY1" fmla="*/ 159445 h 326227"/>
                <a:gd name="connsiteX2" fmla="*/ 493961 w 493961"/>
                <a:gd name="connsiteY2" fmla="*/ 0 h 326227"/>
                <a:gd name="connsiteX0" fmla="*/ 0 w 498158"/>
                <a:gd name="connsiteY0" fmla="*/ 313636 h 313636"/>
                <a:gd name="connsiteX1" fmla="*/ 147162 w 498158"/>
                <a:gd name="connsiteY1" fmla="*/ 146854 h 313636"/>
                <a:gd name="connsiteX2" fmla="*/ 498158 w 498158"/>
                <a:gd name="connsiteY2" fmla="*/ 0 h 31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158" h="313636">
                  <a:moveTo>
                    <a:pt x="0" y="313636"/>
                  </a:moveTo>
                  <a:cubicBezTo>
                    <a:pt x="24209" y="258470"/>
                    <a:pt x="64136" y="199127"/>
                    <a:pt x="147162" y="146854"/>
                  </a:cubicBezTo>
                  <a:cubicBezTo>
                    <a:pt x="230188" y="94581"/>
                    <a:pt x="368924" y="57847"/>
                    <a:pt x="49815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3" name="Volný tvar 122"/>
            <p:cNvSpPr/>
            <p:nvPr/>
          </p:nvSpPr>
          <p:spPr>
            <a:xfrm>
              <a:off x="4202012" y="3220146"/>
              <a:ext cx="1310816" cy="1041253"/>
            </a:xfrm>
            <a:custGeom>
              <a:avLst/>
              <a:gdLst>
                <a:gd name="connsiteX0" fmla="*/ 1310816 w 1310816"/>
                <a:gd name="connsiteY0" fmla="*/ 0 h 1041253"/>
                <a:gd name="connsiteX1" fmla="*/ 1025396 w 1310816"/>
                <a:gd name="connsiteY1" fmla="*/ 232564 h 1041253"/>
                <a:gd name="connsiteX2" fmla="*/ 602552 w 1310816"/>
                <a:gd name="connsiteY2" fmla="*/ 591981 h 1041253"/>
                <a:gd name="connsiteX3" fmla="*/ 285419 w 1310816"/>
                <a:gd name="connsiteY3" fmla="*/ 882686 h 1041253"/>
                <a:gd name="connsiteX4" fmla="*/ 0 w 1310816"/>
                <a:gd name="connsiteY4" fmla="*/ 1041253 h 104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816" h="1041253">
                  <a:moveTo>
                    <a:pt x="1310816" y="0"/>
                  </a:moveTo>
                  <a:cubicBezTo>
                    <a:pt x="1227128" y="68712"/>
                    <a:pt x="1143440" y="133900"/>
                    <a:pt x="1025396" y="232564"/>
                  </a:cubicBezTo>
                  <a:cubicBezTo>
                    <a:pt x="907352" y="331228"/>
                    <a:pt x="725881" y="483627"/>
                    <a:pt x="602552" y="591981"/>
                  </a:cubicBezTo>
                  <a:cubicBezTo>
                    <a:pt x="479223" y="700335"/>
                    <a:pt x="385844" y="807807"/>
                    <a:pt x="285419" y="882686"/>
                  </a:cubicBezTo>
                  <a:cubicBezTo>
                    <a:pt x="184994" y="957565"/>
                    <a:pt x="92497" y="999409"/>
                    <a:pt x="0" y="104125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7" name="Přímá spojnice se šipkou 126"/>
            <p:cNvCxnSpPr/>
            <p:nvPr/>
          </p:nvCxnSpPr>
          <p:spPr>
            <a:xfrm flipV="1">
              <a:off x="3994421" y="4322056"/>
              <a:ext cx="350438" cy="13023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ovéPole 150"/>
            <p:cNvSpPr txBox="1"/>
            <p:nvPr/>
          </p:nvSpPr>
          <p:spPr>
            <a:xfrm>
              <a:off x="4370220" y="4324976"/>
              <a:ext cx="2373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</a:p>
            <a:p>
              <a:r>
                <a:rPr lang="el-GR" dirty="0"/>
                <a:t>α</a:t>
              </a:r>
              <a:r>
                <a:rPr lang="cs-CZ" dirty="0"/>
                <a:t>-motoneuronu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2207569" y="3652298"/>
            <a:ext cx="3674321" cy="2945055"/>
            <a:chOff x="3012763" y="2315071"/>
            <a:chExt cx="2917623" cy="2338544"/>
          </a:xfrm>
        </p:grpSpPr>
        <p:sp>
          <p:nvSpPr>
            <p:cNvPr id="17" name="Volný tvar 16"/>
            <p:cNvSpPr/>
            <p:nvPr/>
          </p:nvSpPr>
          <p:spPr>
            <a:xfrm>
              <a:off x="3985304" y="2315071"/>
              <a:ext cx="1945082" cy="2299213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rgbClr val="FF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63" y="2352069"/>
              <a:ext cx="2378951" cy="2301546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rgbClr val="FF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77" y="3047181"/>
              <a:ext cx="1612557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35" y="3573594"/>
              <a:ext cx="1525633" cy="278859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17" y="3313172"/>
              <a:ext cx="195203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Volný tvar 4"/>
          <p:cNvSpPr/>
          <p:nvPr/>
        </p:nvSpPr>
        <p:spPr>
          <a:xfrm>
            <a:off x="3870549" y="4676770"/>
            <a:ext cx="881658" cy="134947"/>
          </a:xfrm>
          <a:custGeom>
            <a:avLst/>
            <a:gdLst>
              <a:gd name="connsiteX0" fmla="*/ 0 w 700087"/>
              <a:gd name="connsiteY0" fmla="*/ 0 h 107156"/>
              <a:gd name="connsiteX1" fmla="*/ 192881 w 700087"/>
              <a:gd name="connsiteY1" fmla="*/ 7144 h 107156"/>
              <a:gd name="connsiteX2" fmla="*/ 340519 w 700087"/>
              <a:gd name="connsiteY2" fmla="*/ 19050 h 107156"/>
              <a:gd name="connsiteX3" fmla="*/ 583406 w 700087"/>
              <a:gd name="connsiteY3" fmla="*/ 73819 h 107156"/>
              <a:gd name="connsiteX4" fmla="*/ 700087 w 700087"/>
              <a:gd name="connsiteY4" fmla="*/ 107156 h 10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087" h="107156">
                <a:moveTo>
                  <a:pt x="0" y="0"/>
                </a:moveTo>
                <a:lnTo>
                  <a:pt x="192881" y="7144"/>
                </a:lnTo>
                <a:cubicBezTo>
                  <a:pt x="249634" y="10319"/>
                  <a:pt x="275431" y="7937"/>
                  <a:pt x="340519" y="19050"/>
                </a:cubicBezTo>
                <a:cubicBezTo>
                  <a:pt x="405607" y="30163"/>
                  <a:pt x="523478" y="59135"/>
                  <a:pt x="583406" y="73819"/>
                </a:cubicBezTo>
                <a:cubicBezTo>
                  <a:pt x="643334" y="88503"/>
                  <a:pt x="671710" y="97829"/>
                  <a:pt x="700087" y="107156"/>
                </a:cubicBezTo>
              </a:path>
            </a:pathLst>
          </a:cu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4080468" y="4659921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Volný tvar 110"/>
          <p:cNvSpPr/>
          <p:nvPr/>
        </p:nvSpPr>
        <p:spPr>
          <a:xfrm>
            <a:off x="4147311" y="4663354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Volný tvar 111"/>
          <p:cNvSpPr/>
          <p:nvPr/>
        </p:nvSpPr>
        <p:spPr>
          <a:xfrm>
            <a:off x="4230414" y="4670642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Volný tvar 112"/>
          <p:cNvSpPr/>
          <p:nvPr/>
        </p:nvSpPr>
        <p:spPr>
          <a:xfrm>
            <a:off x="4290385" y="4688633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Volný tvar 113"/>
          <p:cNvSpPr/>
          <p:nvPr/>
        </p:nvSpPr>
        <p:spPr>
          <a:xfrm>
            <a:off x="4360833" y="4701355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/>
          <p:cNvGrpSpPr/>
          <p:nvPr/>
        </p:nvGrpSpPr>
        <p:grpSpPr>
          <a:xfrm>
            <a:off x="4896244" y="4643782"/>
            <a:ext cx="278891" cy="263947"/>
            <a:chOff x="3372243" y="4643781"/>
            <a:chExt cx="278891" cy="263947"/>
          </a:xfrm>
        </p:grpSpPr>
        <p:sp>
          <p:nvSpPr>
            <p:cNvPr id="11" name="Volný tvar 10"/>
            <p:cNvSpPr/>
            <p:nvPr/>
          </p:nvSpPr>
          <p:spPr>
            <a:xfrm>
              <a:off x="3511797" y="4643781"/>
              <a:ext cx="139337" cy="214586"/>
            </a:xfrm>
            <a:custGeom>
              <a:avLst/>
              <a:gdLst>
                <a:gd name="connsiteX0" fmla="*/ 65398 w 110642"/>
                <a:gd name="connsiteY0" fmla="*/ 0 h 170394"/>
                <a:gd name="connsiteX1" fmla="*/ 32061 w 110642"/>
                <a:gd name="connsiteY1" fmla="*/ 64293 h 170394"/>
                <a:gd name="connsiteX2" fmla="*/ 1105 w 110642"/>
                <a:gd name="connsiteY2" fmla="*/ 142875 h 170394"/>
                <a:gd name="connsiteX3" fmla="*/ 13011 w 110642"/>
                <a:gd name="connsiteY3" fmla="*/ 150018 h 170394"/>
                <a:gd name="connsiteX4" fmla="*/ 70161 w 110642"/>
                <a:gd name="connsiteY4" fmla="*/ 169068 h 170394"/>
                <a:gd name="connsiteX5" fmla="*/ 110642 w 110642"/>
                <a:gd name="connsiteY5" fmla="*/ 169068 h 17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42" h="170394">
                  <a:moveTo>
                    <a:pt x="65398" y="0"/>
                  </a:moveTo>
                  <a:cubicBezTo>
                    <a:pt x="54087" y="20240"/>
                    <a:pt x="42777" y="40480"/>
                    <a:pt x="32061" y="64293"/>
                  </a:cubicBezTo>
                  <a:cubicBezTo>
                    <a:pt x="21345" y="88106"/>
                    <a:pt x="4280" y="128588"/>
                    <a:pt x="1105" y="142875"/>
                  </a:cubicBezTo>
                  <a:cubicBezTo>
                    <a:pt x="-2070" y="157162"/>
                    <a:pt x="1502" y="145653"/>
                    <a:pt x="13011" y="150018"/>
                  </a:cubicBezTo>
                  <a:cubicBezTo>
                    <a:pt x="24520" y="154383"/>
                    <a:pt x="53889" y="165893"/>
                    <a:pt x="70161" y="169068"/>
                  </a:cubicBezTo>
                  <a:cubicBezTo>
                    <a:pt x="86433" y="172243"/>
                    <a:pt x="104292" y="168671"/>
                    <a:pt x="110642" y="1690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5" name="Volný tvar 114"/>
            <p:cNvSpPr/>
            <p:nvPr/>
          </p:nvSpPr>
          <p:spPr>
            <a:xfrm>
              <a:off x="3372243" y="4799721"/>
              <a:ext cx="134947" cy="30421"/>
            </a:xfrm>
            <a:custGeom>
              <a:avLst/>
              <a:gdLst>
                <a:gd name="connsiteX0" fmla="*/ 107156 w 107156"/>
                <a:gd name="connsiteY0" fmla="*/ 11906 h 24156"/>
                <a:gd name="connsiteX1" fmla="*/ 40481 w 107156"/>
                <a:gd name="connsiteY1" fmla="*/ 23812 h 24156"/>
                <a:gd name="connsiteX2" fmla="*/ 0 w 107156"/>
                <a:gd name="connsiteY2" fmla="*/ 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6" h="24156">
                  <a:moveTo>
                    <a:pt x="107156" y="11906"/>
                  </a:moveTo>
                  <a:cubicBezTo>
                    <a:pt x="82748" y="18851"/>
                    <a:pt x="58340" y="25796"/>
                    <a:pt x="40481" y="23812"/>
                  </a:cubicBezTo>
                  <a:cubicBezTo>
                    <a:pt x="22622" y="21828"/>
                    <a:pt x="11311" y="10914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6" name="Volný tvar 115"/>
            <p:cNvSpPr/>
            <p:nvPr/>
          </p:nvSpPr>
          <p:spPr>
            <a:xfrm>
              <a:off x="3384238" y="4832707"/>
              <a:ext cx="125951" cy="50411"/>
            </a:xfrm>
            <a:custGeom>
              <a:avLst/>
              <a:gdLst>
                <a:gd name="connsiteX0" fmla="*/ 100012 w 100012"/>
                <a:gd name="connsiteY0" fmla="*/ 0 h 40029"/>
                <a:gd name="connsiteX1" fmla="*/ 33337 w 100012"/>
                <a:gd name="connsiteY1" fmla="*/ 38100 h 40029"/>
                <a:gd name="connsiteX2" fmla="*/ 0 w 100012"/>
                <a:gd name="connsiteY2" fmla="*/ 30957 h 4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40029">
                  <a:moveTo>
                    <a:pt x="100012" y="0"/>
                  </a:moveTo>
                  <a:cubicBezTo>
                    <a:pt x="75009" y="16470"/>
                    <a:pt x="50006" y="32941"/>
                    <a:pt x="33337" y="38100"/>
                  </a:cubicBezTo>
                  <a:cubicBezTo>
                    <a:pt x="16668" y="43259"/>
                    <a:pt x="8334" y="37108"/>
                    <a:pt x="0" y="309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7" name="Volný tvar 116"/>
            <p:cNvSpPr/>
            <p:nvPr/>
          </p:nvSpPr>
          <p:spPr>
            <a:xfrm>
              <a:off x="3519185" y="4826710"/>
              <a:ext cx="80969" cy="81018"/>
            </a:xfrm>
            <a:custGeom>
              <a:avLst/>
              <a:gdLst>
                <a:gd name="connsiteX0" fmla="*/ 0 w 64294"/>
                <a:gd name="connsiteY0" fmla="*/ 0 h 64333"/>
                <a:gd name="connsiteX1" fmla="*/ 19050 w 64294"/>
                <a:gd name="connsiteY1" fmla="*/ 54769 h 64333"/>
                <a:gd name="connsiteX2" fmla="*/ 64294 w 64294"/>
                <a:gd name="connsiteY2" fmla="*/ 64294 h 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94" h="64333">
                  <a:moveTo>
                    <a:pt x="0" y="0"/>
                  </a:moveTo>
                  <a:cubicBezTo>
                    <a:pt x="4167" y="22026"/>
                    <a:pt x="8334" y="44053"/>
                    <a:pt x="19050" y="54769"/>
                  </a:cubicBezTo>
                  <a:cubicBezTo>
                    <a:pt x="29766" y="65485"/>
                    <a:pt x="64294" y="64294"/>
                    <a:pt x="64294" y="64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138" name="TextovéPole 137"/>
          <p:cNvSpPr txBox="1"/>
          <p:nvPr/>
        </p:nvSpPr>
        <p:spPr>
          <a:xfrm>
            <a:off x="2078027" y="3639890"/>
            <a:ext cx="1390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Natahovač (extenzor)</a:t>
            </a:r>
          </a:p>
        </p:txBody>
      </p:sp>
      <p:sp>
        <p:nvSpPr>
          <p:cNvPr id="139" name="TextovéPole 138"/>
          <p:cNvSpPr txBox="1"/>
          <p:nvPr/>
        </p:nvSpPr>
        <p:spPr>
          <a:xfrm>
            <a:off x="2822961" y="5765895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Ohýbač (flexor)</a:t>
            </a:r>
          </a:p>
        </p:txBody>
      </p:sp>
      <p:cxnSp>
        <p:nvCxnSpPr>
          <p:cNvPr id="140" name="Přímá spojnice 139"/>
          <p:cNvCxnSpPr/>
          <p:nvPr/>
        </p:nvCxnSpPr>
        <p:spPr>
          <a:xfrm flipH="1" flipV="1">
            <a:off x="3331767" y="3974149"/>
            <a:ext cx="373773" cy="715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nice 142"/>
          <p:cNvCxnSpPr/>
          <p:nvPr/>
        </p:nvCxnSpPr>
        <p:spPr>
          <a:xfrm flipV="1">
            <a:off x="3432343" y="5493427"/>
            <a:ext cx="132593" cy="2724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ovéPole 144"/>
          <p:cNvSpPr txBox="1"/>
          <p:nvPr/>
        </p:nvSpPr>
        <p:spPr>
          <a:xfrm>
            <a:off x="3520805" y="3698892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Svalové vřeténko</a:t>
            </a:r>
          </a:p>
        </p:txBody>
      </p:sp>
      <p:cxnSp>
        <p:nvCxnSpPr>
          <p:cNvPr id="146" name="Přímá spojnice 145"/>
          <p:cNvCxnSpPr/>
          <p:nvPr/>
        </p:nvCxnSpPr>
        <p:spPr>
          <a:xfrm flipH="1" flipV="1">
            <a:off x="4080467" y="4368890"/>
            <a:ext cx="215334" cy="2798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Skupina 31"/>
          <p:cNvGrpSpPr/>
          <p:nvPr/>
        </p:nvGrpSpPr>
        <p:grpSpPr>
          <a:xfrm>
            <a:off x="4007424" y="2987121"/>
            <a:ext cx="3328232" cy="1825292"/>
            <a:chOff x="2483424" y="2987121"/>
            <a:chExt cx="3328232" cy="1825292"/>
          </a:xfrm>
        </p:grpSpPr>
        <p:sp>
          <p:nvSpPr>
            <p:cNvPr id="65" name="TextovéPole 64"/>
            <p:cNvSpPr txBox="1"/>
            <p:nvPr/>
          </p:nvSpPr>
          <p:spPr>
            <a:xfrm>
              <a:off x="2483424" y="2987121"/>
              <a:ext cx="2373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</a:t>
              </a:r>
            </a:p>
            <a:p>
              <a:r>
                <a:rPr lang="cs-CZ" dirty="0"/>
                <a:t> </a:t>
              </a:r>
              <a:r>
                <a:rPr lang="el-GR" dirty="0"/>
                <a:t>γ</a:t>
              </a:r>
              <a:r>
                <a:rPr lang="cs-CZ" dirty="0"/>
                <a:t>-motoneuronu</a:t>
              </a:r>
            </a:p>
          </p:txBody>
        </p:sp>
        <p:grpSp>
          <p:nvGrpSpPr>
            <p:cNvPr id="31" name="Skupina 30"/>
            <p:cNvGrpSpPr/>
            <p:nvPr/>
          </p:nvGrpSpPr>
          <p:grpSpPr>
            <a:xfrm>
              <a:off x="2973126" y="3333743"/>
              <a:ext cx="2838530" cy="1478670"/>
              <a:chOff x="2973126" y="3333743"/>
              <a:chExt cx="2838530" cy="1478670"/>
            </a:xfrm>
          </p:grpSpPr>
          <p:grpSp>
            <p:nvGrpSpPr>
              <p:cNvPr id="30" name="Skupina 29"/>
              <p:cNvGrpSpPr/>
              <p:nvPr/>
            </p:nvGrpSpPr>
            <p:grpSpPr>
              <a:xfrm>
                <a:off x="2973126" y="4734359"/>
                <a:ext cx="243176" cy="78054"/>
                <a:chOff x="2973126" y="4734359"/>
                <a:chExt cx="243176" cy="78054"/>
              </a:xfrm>
            </p:grpSpPr>
            <p:sp>
              <p:nvSpPr>
                <p:cNvPr id="56" name="Volný tvar 55"/>
                <p:cNvSpPr/>
                <p:nvPr/>
              </p:nvSpPr>
              <p:spPr>
                <a:xfrm>
                  <a:off x="2973126" y="4734359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Volný tvar 56"/>
                <p:cNvSpPr/>
                <p:nvPr/>
              </p:nvSpPr>
              <p:spPr>
                <a:xfrm>
                  <a:off x="3034602" y="4748693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8" name="Volný tvar 57"/>
                <p:cNvSpPr/>
                <p:nvPr/>
              </p:nvSpPr>
              <p:spPr>
                <a:xfrm>
                  <a:off x="3093349" y="4766694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6" name="Volný tvar 25"/>
              <p:cNvSpPr/>
              <p:nvPr/>
            </p:nvSpPr>
            <p:spPr>
              <a:xfrm>
                <a:off x="3114675" y="4438650"/>
                <a:ext cx="200025" cy="314325"/>
              </a:xfrm>
              <a:custGeom>
                <a:avLst/>
                <a:gdLst>
                  <a:gd name="connsiteX0" fmla="*/ 200025 w 200025"/>
                  <a:gd name="connsiteY0" fmla="*/ 0 h 314325"/>
                  <a:gd name="connsiteX1" fmla="*/ 142875 w 200025"/>
                  <a:gd name="connsiteY1" fmla="*/ 59531 h 314325"/>
                  <a:gd name="connsiteX2" fmla="*/ 69056 w 200025"/>
                  <a:gd name="connsiteY2" fmla="*/ 247650 h 314325"/>
                  <a:gd name="connsiteX3" fmla="*/ 0 w 200025"/>
                  <a:gd name="connsiteY3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314325">
                    <a:moveTo>
                      <a:pt x="200025" y="0"/>
                    </a:moveTo>
                    <a:cubicBezTo>
                      <a:pt x="182364" y="9128"/>
                      <a:pt x="164703" y="18256"/>
                      <a:pt x="142875" y="59531"/>
                    </a:cubicBezTo>
                    <a:cubicBezTo>
                      <a:pt x="121047" y="100806"/>
                      <a:pt x="92868" y="205184"/>
                      <a:pt x="69056" y="247650"/>
                    </a:cubicBezTo>
                    <a:cubicBezTo>
                      <a:pt x="45243" y="290116"/>
                      <a:pt x="22621" y="302220"/>
                      <a:pt x="0" y="314325"/>
                    </a:cubicBezTo>
                  </a:path>
                </a:pathLst>
              </a:custGeom>
              <a:noFill/>
              <a:ln w="28575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9" name="Skupina 28"/>
              <p:cNvGrpSpPr/>
              <p:nvPr/>
            </p:nvGrpSpPr>
            <p:grpSpPr>
              <a:xfrm>
                <a:off x="3312908" y="3333743"/>
                <a:ext cx="2498748" cy="1104161"/>
                <a:chOff x="3312908" y="3333743"/>
                <a:chExt cx="2498748" cy="1104161"/>
              </a:xfrm>
            </p:grpSpPr>
            <p:sp>
              <p:nvSpPr>
                <p:cNvPr id="23" name="Volný tvar 22"/>
                <p:cNvSpPr/>
                <p:nvPr/>
              </p:nvSpPr>
              <p:spPr>
                <a:xfrm>
                  <a:off x="3312908" y="3408218"/>
                  <a:ext cx="2446624" cy="1029686"/>
                </a:xfrm>
                <a:custGeom>
                  <a:avLst/>
                  <a:gdLst>
                    <a:gd name="connsiteX0" fmla="*/ 2410738 w 2410738"/>
                    <a:gd name="connsiteY0" fmla="*/ 0 h 1033153"/>
                    <a:gd name="connsiteX1" fmla="*/ 2078229 w 2410738"/>
                    <a:gd name="connsiteY1" fmla="*/ 308759 h 1033153"/>
                    <a:gd name="connsiteX2" fmla="*/ 1710094 w 2410738"/>
                    <a:gd name="connsiteY2" fmla="*/ 570016 h 1033153"/>
                    <a:gd name="connsiteX3" fmla="*/ 855071 w 2410738"/>
                    <a:gd name="connsiteY3" fmla="*/ 570016 h 1033153"/>
                    <a:gd name="connsiteX4" fmla="*/ 475061 w 2410738"/>
                    <a:gd name="connsiteY4" fmla="*/ 676894 h 1033153"/>
                    <a:gd name="connsiteX5" fmla="*/ 59424 w 2410738"/>
                    <a:gd name="connsiteY5" fmla="*/ 938151 h 1033153"/>
                    <a:gd name="connsiteX6" fmla="*/ 11923 w 2410738"/>
                    <a:gd name="connsiteY6" fmla="*/ 1033153 h 1033153"/>
                    <a:gd name="connsiteX0" fmla="*/ 2440750 w 2440750"/>
                    <a:gd name="connsiteY0" fmla="*/ 0 h 1022582"/>
                    <a:gd name="connsiteX1" fmla="*/ 2108241 w 2440750"/>
                    <a:gd name="connsiteY1" fmla="*/ 308759 h 1022582"/>
                    <a:gd name="connsiteX2" fmla="*/ 1740106 w 2440750"/>
                    <a:gd name="connsiteY2" fmla="*/ 570016 h 1022582"/>
                    <a:gd name="connsiteX3" fmla="*/ 885083 w 2440750"/>
                    <a:gd name="connsiteY3" fmla="*/ 570016 h 1022582"/>
                    <a:gd name="connsiteX4" fmla="*/ 505073 w 2440750"/>
                    <a:gd name="connsiteY4" fmla="*/ 676894 h 1022582"/>
                    <a:gd name="connsiteX5" fmla="*/ 89436 w 2440750"/>
                    <a:gd name="connsiteY5" fmla="*/ 938151 h 1022582"/>
                    <a:gd name="connsiteX6" fmla="*/ 4936 w 2440750"/>
                    <a:gd name="connsiteY6" fmla="*/ 1022582 h 1022582"/>
                    <a:gd name="connsiteX0" fmla="*/ 2414510 w 2414510"/>
                    <a:gd name="connsiteY0" fmla="*/ 0 h 1017296"/>
                    <a:gd name="connsiteX1" fmla="*/ 2082001 w 2414510"/>
                    <a:gd name="connsiteY1" fmla="*/ 308759 h 1017296"/>
                    <a:gd name="connsiteX2" fmla="*/ 1713866 w 2414510"/>
                    <a:gd name="connsiteY2" fmla="*/ 570016 h 1017296"/>
                    <a:gd name="connsiteX3" fmla="*/ 858843 w 2414510"/>
                    <a:gd name="connsiteY3" fmla="*/ 570016 h 1017296"/>
                    <a:gd name="connsiteX4" fmla="*/ 478833 w 2414510"/>
                    <a:gd name="connsiteY4" fmla="*/ 676894 h 1017296"/>
                    <a:gd name="connsiteX5" fmla="*/ 63196 w 2414510"/>
                    <a:gd name="connsiteY5" fmla="*/ 938151 h 1017296"/>
                    <a:gd name="connsiteX6" fmla="*/ 10409 w 2414510"/>
                    <a:gd name="connsiteY6" fmla="*/ 1017296 h 1017296"/>
                    <a:gd name="connsiteX0" fmla="*/ 2436038 w 2436038"/>
                    <a:gd name="connsiteY0" fmla="*/ 0 h 1017296"/>
                    <a:gd name="connsiteX1" fmla="*/ 2103529 w 2436038"/>
                    <a:gd name="connsiteY1" fmla="*/ 308759 h 1017296"/>
                    <a:gd name="connsiteX2" fmla="*/ 1735394 w 2436038"/>
                    <a:gd name="connsiteY2" fmla="*/ 570016 h 1017296"/>
                    <a:gd name="connsiteX3" fmla="*/ 880371 w 2436038"/>
                    <a:gd name="connsiteY3" fmla="*/ 570016 h 1017296"/>
                    <a:gd name="connsiteX4" fmla="*/ 500361 w 2436038"/>
                    <a:gd name="connsiteY4" fmla="*/ 676894 h 1017296"/>
                    <a:gd name="connsiteX5" fmla="*/ 84724 w 2436038"/>
                    <a:gd name="connsiteY5" fmla="*/ 938151 h 1017296"/>
                    <a:gd name="connsiteX6" fmla="*/ 5509 w 2436038"/>
                    <a:gd name="connsiteY6" fmla="*/ 1017296 h 1017296"/>
                    <a:gd name="connsiteX0" fmla="*/ 2463526 w 2463526"/>
                    <a:gd name="connsiteY0" fmla="*/ 0 h 1038841"/>
                    <a:gd name="connsiteX1" fmla="*/ 2131017 w 2463526"/>
                    <a:gd name="connsiteY1" fmla="*/ 308759 h 1038841"/>
                    <a:gd name="connsiteX2" fmla="*/ 1762882 w 2463526"/>
                    <a:gd name="connsiteY2" fmla="*/ 570016 h 1038841"/>
                    <a:gd name="connsiteX3" fmla="*/ 907859 w 2463526"/>
                    <a:gd name="connsiteY3" fmla="*/ 570016 h 1038841"/>
                    <a:gd name="connsiteX4" fmla="*/ 527849 w 2463526"/>
                    <a:gd name="connsiteY4" fmla="*/ 676894 h 1038841"/>
                    <a:gd name="connsiteX5" fmla="*/ 112212 w 2463526"/>
                    <a:gd name="connsiteY5" fmla="*/ 938151 h 1038841"/>
                    <a:gd name="connsiteX6" fmla="*/ 32997 w 2463526"/>
                    <a:gd name="connsiteY6" fmla="*/ 1017296 h 1038841"/>
                    <a:gd name="connsiteX0" fmla="*/ 2446624 w 2446624"/>
                    <a:gd name="connsiteY0" fmla="*/ 0 h 1029686"/>
                    <a:gd name="connsiteX1" fmla="*/ 2114115 w 2446624"/>
                    <a:gd name="connsiteY1" fmla="*/ 308759 h 1029686"/>
                    <a:gd name="connsiteX2" fmla="*/ 1745980 w 2446624"/>
                    <a:gd name="connsiteY2" fmla="*/ 570016 h 1029686"/>
                    <a:gd name="connsiteX3" fmla="*/ 890957 w 2446624"/>
                    <a:gd name="connsiteY3" fmla="*/ 570016 h 1029686"/>
                    <a:gd name="connsiteX4" fmla="*/ 510947 w 2446624"/>
                    <a:gd name="connsiteY4" fmla="*/ 676894 h 1029686"/>
                    <a:gd name="connsiteX5" fmla="*/ 248591 w 2446624"/>
                    <a:gd name="connsiteY5" fmla="*/ 837725 h 1029686"/>
                    <a:gd name="connsiteX6" fmla="*/ 16095 w 2446624"/>
                    <a:gd name="connsiteY6" fmla="*/ 1017296 h 1029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46624" h="1029686">
                      <a:moveTo>
                        <a:pt x="2446624" y="0"/>
                      </a:moveTo>
                      <a:cubicBezTo>
                        <a:pt x="2338756" y="106878"/>
                        <a:pt x="2230889" y="213756"/>
                        <a:pt x="2114115" y="308759"/>
                      </a:cubicBezTo>
                      <a:cubicBezTo>
                        <a:pt x="1997341" y="403762"/>
                        <a:pt x="1949840" y="526473"/>
                        <a:pt x="1745980" y="570016"/>
                      </a:cubicBezTo>
                      <a:cubicBezTo>
                        <a:pt x="1542120" y="613559"/>
                        <a:pt x="1096796" y="552203"/>
                        <a:pt x="890957" y="570016"/>
                      </a:cubicBezTo>
                      <a:cubicBezTo>
                        <a:pt x="685118" y="587829"/>
                        <a:pt x="618008" y="632276"/>
                        <a:pt x="510947" y="676894"/>
                      </a:cubicBezTo>
                      <a:cubicBezTo>
                        <a:pt x="403886" y="721512"/>
                        <a:pt x="331066" y="780991"/>
                        <a:pt x="248591" y="837725"/>
                      </a:cubicBezTo>
                      <a:cubicBezTo>
                        <a:pt x="166116" y="894459"/>
                        <a:pt x="-62177" y="1078766"/>
                        <a:pt x="16095" y="1017296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0" name="Ovál 59"/>
                <p:cNvSpPr/>
                <p:nvPr/>
              </p:nvSpPr>
              <p:spPr>
                <a:xfrm>
                  <a:off x="5703656" y="3333743"/>
                  <a:ext cx="108000" cy="108000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66" name="Přímá spojnice se šipkou 65"/>
                <p:cNvCxnSpPr/>
                <p:nvPr/>
              </p:nvCxnSpPr>
              <p:spPr>
                <a:xfrm flipV="1">
                  <a:off x="3519185" y="3963054"/>
                  <a:ext cx="350438" cy="130233"/>
                </a:xfrm>
                <a:prstGeom prst="straightConnector1">
                  <a:avLst/>
                </a:prstGeom>
                <a:ln w="28575">
                  <a:solidFill>
                    <a:srgbClr val="0099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8" name="Přímá spojnice 67"/>
            <p:cNvCxnSpPr>
              <a:stCxn id="23" idx="5"/>
            </p:cNvCxnSpPr>
            <p:nvPr/>
          </p:nvCxnSpPr>
          <p:spPr>
            <a:xfrm flipH="1" flipV="1">
              <a:off x="3133115" y="3579871"/>
              <a:ext cx="428384" cy="6660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ovéPole 78"/>
          <p:cNvSpPr txBox="1"/>
          <p:nvPr/>
        </p:nvSpPr>
        <p:spPr>
          <a:xfrm>
            <a:off x="2035975" y="1259019"/>
            <a:ext cx="31683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γ</a:t>
            </a:r>
            <a:r>
              <a:rPr lang="cs-CZ" b="1" dirty="0"/>
              <a:t>-</a:t>
            </a:r>
            <a:r>
              <a:rPr lang="cs-CZ" b="1" dirty="0" err="1"/>
              <a:t>motoneurony</a:t>
            </a:r>
            <a:r>
              <a:rPr lang="cs-CZ" b="1" dirty="0"/>
              <a:t> </a:t>
            </a:r>
          </a:p>
          <a:p>
            <a:r>
              <a:rPr lang="cs-CZ" dirty="0"/>
              <a:t>mění délku svalových vřetének – korekce citlivosti vřeténka na protažení (zkrácení kontraktilního konce vřeténka zvyšuje jeho citlivost)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6076900" y="4917022"/>
            <a:ext cx="438263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highlight>
                  <a:srgbClr val="FFFF00"/>
                </a:highlight>
              </a:rPr>
              <a:t>Úmyslná kontrakce</a:t>
            </a:r>
          </a:p>
          <a:p>
            <a:r>
              <a:rPr lang="cs-CZ" sz="1600" dirty="0"/>
              <a:t>Informace o kontrakci svalu z vyšších nervových center se dostává shodně k </a:t>
            </a:r>
            <a:r>
              <a:rPr lang="el-GR" sz="1600" dirty="0"/>
              <a:t>α</a:t>
            </a:r>
            <a:r>
              <a:rPr lang="cs-CZ" sz="1600" dirty="0"/>
              <a:t>-</a:t>
            </a:r>
            <a:r>
              <a:rPr lang="cs-CZ" sz="1600" dirty="0" err="1"/>
              <a:t>motoneuronům</a:t>
            </a:r>
            <a:r>
              <a:rPr lang="cs-CZ" sz="1600" dirty="0"/>
              <a:t> i </a:t>
            </a:r>
            <a:r>
              <a:rPr lang="el-GR" sz="1600" dirty="0"/>
              <a:t>γ</a:t>
            </a:r>
            <a:r>
              <a:rPr lang="cs-CZ" sz="1600" dirty="0"/>
              <a:t>-</a:t>
            </a:r>
            <a:r>
              <a:rPr lang="cs-CZ" sz="1600" dirty="0" err="1"/>
              <a:t>motoneuronům</a:t>
            </a:r>
            <a:r>
              <a:rPr lang="cs-CZ" sz="1600" dirty="0"/>
              <a:t> </a:t>
            </a:r>
            <a:r>
              <a:rPr lang="cs-CZ" sz="1600" dirty="0">
                <a:sym typeface="Symbol"/>
              </a:rPr>
              <a:t>(</a:t>
            </a:r>
            <a:r>
              <a:rPr lang="el-GR" sz="1600" dirty="0"/>
              <a:t>α</a:t>
            </a:r>
            <a:r>
              <a:rPr lang="cs-CZ" sz="1600" dirty="0"/>
              <a:t>-</a:t>
            </a:r>
            <a:r>
              <a:rPr lang="el-GR" sz="1600" dirty="0"/>
              <a:t>γ</a:t>
            </a:r>
            <a:r>
              <a:rPr lang="cs-CZ" sz="1600" dirty="0"/>
              <a:t>-</a:t>
            </a:r>
            <a:r>
              <a:rPr lang="cs-CZ" sz="1600" dirty="0" err="1"/>
              <a:t>koaktivace</a:t>
            </a:r>
            <a:r>
              <a:rPr lang="cs-CZ" sz="1600" dirty="0">
                <a:sym typeface="Symbol"/>
              </a:rPr>
              <a:t>)  kontrakce svalu i vřeténka, </a:t>
            </a:r>
          </a:p>
          <a:p>
            <a:r>
              <a:rPr lang="cs-CZ" sz="1600" dirty="0">
                <a:sym typeface="Symbol"/>
              </a:rPr>
              <a:t> citlivost svalového vřeténka zůstává konstantní</a:t>
            </a:r>
            <a:endParaRPr lang="cs-CZ" sz="1600" dirty="0"/>
          </a:p>
        </p:txBody>
      </p:sp>
      <p:grpSp>
        <p:nvGrpSpPr>
          <p:cNvPr id="25" name="Skupina 24"/>
          <p:cNvGrpSpPr/>
          <p:nvPr/>
        </p:nvGrpSpPr>
        <p:grpSpPr>
          <a:xfrm>
            <a:off x="6092801" y="1080019"/>
            <a:ext cx="1829323" cy="2367079"/>
            <a:chOff x="4568800" y="1080018"/>
            <a:chExt cx="1829323" cy="2367079"/>
          </a:xfrm>
        </p:grpSpPr>
        <p:sp>
          <p:nvSpPr>
            <p:cNvPr id="63" name="Volný tvar 62"/>
            <p:cNvSpPr/>
            <p:nvPr/>
          </p:nvSpPr>
          <p:spPr>
            <a:xfrm>
              <a:off x="4621990" y="1146227"/>
              <a:ext cx="1160112" cy="2109909"/>
            </a:xfrm>
            <a:custGeom>
              <a:avLst/>
              <a:gdLst>
                <a:gd name="connsiteX0" fmla="*/ 40969 w 907602"/>
                <a:gd name="connsiteY0" fmla="*/ 0 h 2071963"/>
                <a:gd name="connsiteX1" fmla="*/ 40969 w 907602"/>
                <a:gd name="connsiteY1" fmla="*/ 757451 h 2071963"/>
                <a:gd name="connsiteX2" fmla="*/ 26 w 907602"/>
                <a:gd name="connsiteY2" fmla="*/ 1310185 h 2071963"/>
                <a:gd name="connsiteX3" fmla="*/ 47793 w 907602"/>
                <a:gd name="connsiteY3" fmla="*/ 1985749 h 2071963"/>
                <a:gd name="connsiteX4" fmla="*/ 156975 w 907602"/>
                <a:gd name="connsiteY4" fmla="*/ 2053988 h 2071963"/>
                <a:gd name="connsiteX5" fmla="*/ 600528 w 907602"/>
                <a:gd name="connsiteY5" fmla="*/ 1903863 h 2071963"/>
                <a:gd name="connsiteX6" fmla="*/ 907602 w 907602"/>
                <a:gd name="connsiteY6" fmla="*/ 1944806 h 2071963"/>
                <a:gd name="connsiteX0" fmla="*/ 40969 w 928074"/>
                <a:gd name="connsiteY0" fmla="*/ 0 h 2071963"/>
                <a:gd name="connsiteX1" fmla="*/ 40969 w 928074"/>
                <a:gd name="connsiteY1" fmla="*/ 757451 h 2071963"/>
                <a:gd name="connsiteX2" fmla="*/ 26 w 928074"/>
                <a:gd name="connsiteY2" fmla="*/ 1310185 h 2071963"/>
                <a:gd name="connsiteX3" fmla="*/ 47793 w 928074"/>
                <a:gd name="connsiteY3" fmla="*/ 1985749 h 2071963"/>
                <a:gd name="connsiteX4" fmla="*/ 156975 w 928074"/>
                <a:gd name="connsiteY4" fmla="*/ 2053988 h 2071963"/>
                <a:gd name="connsiteX5" fmla="*/ 600528 w 928074"/>
                <a:gd name="connsiteY5" fmla="*/ 1903863 h 2071963"/>
                <a:gd name="connsiteX6" fmla="*/ 928074 w 928074"/>
                <a:gd name="connsiteY6" fmla="*/ 1985749 h 2071963"/>
                <a:gd name="connsiteX0" fmla="*/ 40969 w 1221501"/>
                <a:gd name="connsiteY0" fmla="*/ 0 h 2313296"/>
                <a:gd name="connsiteX1" fmla="*/ 40969 w 1221501"/>
                <a:gd name="connsiteY1" fmla="*/ 757451 h 2313296"/>
                <a:gd name="connsiteX2" fmla="*/ 26 w 1221501"/>
                <a:gd name="connsiteY2" fmla="*/ 1310185 h 2313296"/>
                <a:gd name="connsiteX3" fmla="*/ 47793 w 1221501"/>
                <a:gd name="connsiteY3" fmla="*/ 1985749 h 2313296"/>
                <a:gd name="connsiteX4" fmla="*/ 156975 w 1221501"/>
                <a:gd name="connsiteY4" fmla="*/ 2053988 h 2313296"/>
                <a:gd name="connsiteX5" fmla="*/ 600528 w 1221501"/>
                <a:gd name="connsiteY5" fmla="*/ 1903863 h 2313296"/>
                <a:gd name="connsiteX6" fmla="*/ 1221501 w 1221501"/>
                <a:gd name="connsiteY6" fmla="*/ 2313296 h 2313296"/>
                <a:gd name="connsiteX0" fmla="*/ 40969 w 1221501"/>
                <a:gd name="connsiteY0" fmla="*/ 0 h 2313296"/>
                <a:gd name="connsiteX1" fmla="*/ 40969 w 1221501"/>
                <a:gd name="connsiteY1" fmla="*/ 757451 h 2313296"/>
                <a:gd name="connsiteX2" fmla="*/ 26 w 1221501"/>
                <a:gd name="connsiteY2" fmla="*/ 1310185 h 2313296"/>
                <a:gd name="connsiteX3" fmla="*/ 47793 w 1221501"/>
                <a:gd name="connsiteY3" fmla="*/ 1985749 h 2313296"/>
                <a:gd name="connsiteX4" fmla="*/ 156975 w 1221501"/>
                <a:gd name="connsiteY4" fmla="*/ 2053988 h 2313296"/>
                <a:gd name="connsiteX5" fmla="*/ 600528 w 1221501"/>
                <a:gd name="connsiteY5" fmla="*/ 1903863 h 2313296"/>
                <a:gd name="connsiteX6" fmla="*/ 1021334 w 1221501"/>
                <a:gd name="connsiteY6" fmla="*/ 2039195 h 2313296"/>
                <a:gd name="connsiteX7" fmla="*/ 1221501 w 1221501"/>
                <a:gd name="connsiteY7" fmla="*/ 2313296 h 2313296"/>
                <a:gd name="connsiteX0" fmla="*/ 40969 w 1187382"/>
                <a:gd name="connsiteY0" fmla="*/ 0 h 2299648"/>
                <a:gd name="connsiteX1" fmla="*/ 40969 w 1187382"/>
                <a:gd name="connsiteY1" fmla="*/ 757451 h 2299648"/>
                <a:gd name="connsiteX2" fmla="*/ 26 w 1187382"/>
                <a:gd name="connsiteY2" fmla="*/ 1310185 h 2299648"/>
                <a:gd name="connsiteX3" fmla="*/ 47793 w 1187382"/>
                <a:gd name="connsiteY3" fmla="*/ 1985749 h 2299648"/>
                <a:gd name="connsiteX4" fmla="*/ 156975 w 1187382"/>
                <a:gd name="connsiteY4" fmla="*/ 2053988 h 2299648"/>
                <a:gd name="connsiteX5" fmla="*/ 600528 w 1187382"/>
                <a:gd name="connsiteY5" fmla="*/ 1903863 h 2299648"/>
                <a:gd name="connsiteX6" fmla="*/ 1021334 w 1187382"/>
                <a:gd name="connsiteY6" fmla="*/ 2039195 h 2299648"/>
                <a:gd name="connsiteX7" fmla="*/ 1187382 w 1187382"/>
                <a:gd name="connsiteY7" fmla="*/ 2299648 h 2299648"/>
                <a:gd name="connsiteX0" fmla="*/ 40969 w 1187382"/>
                <a:gd name="connsiteY0" fmla="*/ 0 h 2299648"/>
                <a:gd name="connsiteX1" fmla="*/ 40969 w 1187382"/>
                <a:gd name="connsiteY1" fmla="*/ 757451 h 2299648"/>
                <a:gd name="connsiteX2" fmla="*/ 26 w 1187382"/>
                <a:gd name="connsiteY2" fmla="*/ 1310185 h 2299648"/>
                <a:gd name="connsiteX3" fmla="*/ 47793 w 1187382"/>
                <a:gd name="connsiteY3" fmla="*/ 1985749 h 2299648"/>
                <a:gd name="connsiteX4" fmla="*/ 156975 w 1187382"/>
                <a:gd name="connsiteY4" fmla="*/ 2053988 h 2299648"/>
                <a:gd name="connsiteX5" fmla="*/ 600528 w 1187382"/>
                <a:gd name="connsiteY5" fmla="*/ 1903863 h 2299648"/>
                <a:gd name="connsiteX6" fmla="*/ 1021334 w 1187382"/>
                <a:gd name="connsiteY6" fmla="*/ 2039195 h 2299648"/>
                <a:gd name="connsiteX7" fmla="*/ 1187382 w 1187382"/>
                <a:gd name="connsiteY7" fmla="*/ 2299648 h 2299648"/>
                <a:gd name="connsiteX0" fmla="*/ 40969 w 1180558"/>
                <a:gd name="connsiteY0" fmla="*/ 0 h 2347415"/>
                <a:gd name="connsiteX1" fmla="*/ 40969 w 1180558"/>
                <a:gd name="connsiteY1" fmla="*/ 757451 h 2347415"/>
                <a:gd name="connsiteX2" fmla="*/ 26 w 1180558"/>
                <a:gd name="connsiteY2" fmla="*/ 1310185 h 2347415"/>
                <a:gd name="connsiteX3" fmla="*/ 47793 w 1180558"/>
                <a:gd name="connsiteY3" fmla="*/ 1985749 h 2347415"/>
                <a:gd name="connsiteX4" fmla="*/ 156975 w 1180558"/>
                <a:gd name="connsiteY4" fmla="*/ 2053988 h 2347415"/>
                <a:gd name="connsiteX5" fmla="*/ 600528 w 1180558"/>
                <a:gd name="connsiteY5" fmla="*/ 1903863 h 2347415"/>
                <a:gd name="connsiteX6" fmla="*/ 1021334 w 1180558"/>
                <a:gd name="connsiteY6" fmla="*/ 2039195 h 2347415"/>
                <a:gd name="connsiteX7" fmla="*/ 1180558 w 1180558"/>
                <a:gd name="connsiteY7" fmla="*/ 2347415 h 2347415"/>
                <a:gd name="connsiteX0" fmla="*/ 20523 w 1160112"/>
                <a:gd name="connsiteY0" fmla="*/ 0 h 2347415"/>
                <a:gd name="connsiteX1" fmla="*/ 20523 w 1160112"/>
                <a:gd name="connsiteY1" fmla="*/ 757451 h 2347415"/>
                <a:gd name="connsiteX2" fmla="*/ 52 w 1160112"/>
                <a:gd name="connsiteY2" fmla="*/ 1310185 h 2347415"/>
                <a:gd name="connsiteX3" fmla="*/ 27347 w 1160112"/>
                <a:gd name="connsiteY3" fmla="*/ 1985749 h 2347415"/>
                <a:gd name="connsiteX4" fmla="*/ 136529 w 1160112"/>
                <a:gd name="connsiteY4" fmla="*/ 2053988 h 2347415"/>
                <a:gd name="connsiteX5" fmla="*/ 580082 w 1160112"/>
                <a:gd name="connsiteY5" fmla="*/ 1903863 h 2347415"/>
                <a:gd name="connsiteX6" fmla="*/ 1000888 w 1160112"/>
                <a:gd name="connsiteY6" fmla="*/ 2039195 h 2347415"/>
                <a:gd name="connsiteX7" fmla="*/ 1160112 w 1160112"/>
                <a:gd name="connsiteY7" fmla="*/ 2347415 h 2347415"/>
                <a:gd name="connsiteX0" fmla="*/ 20523 w 1160112"/>
                <a:gd name="connsiteY0" fmla="*/ 0 h 2109909"/>
                <a:gd name="connsiteX1" fmla="*/ 20523 w 1160112"/>
                <a:gd name="connsiteY1" fmla="*/ 519945 h 2109909"/>
                <a:gd name="connsiteX2" fmla="*/ 52 w 1160112"/>
                <a:gd name="connsiteY2" fmla="*/ 1072679 h 2109909"/>
                <a:gd name="connsiteX3" fmla="*/ 27347 w 1160112"/>
                <a:gd name="connsiteY3" fmla="*/ 1748243 h 2109909"/>
                <a:gd name="connsiteX4" fmla="*/ 136529 w 1160112"/>
                <a:gd name="connsiteY4" fmla="*/ 1816482 h 2109909"/>
                <a:gd name="connsiteX5" fmla="*/ 580082 w 1160112"/>
                <a:gd name="connsiteY5" fmla="*/ 1666357 h 2109909"/>
                <a:gd name="connsiteX6" fmla="*/ 1000888 w 1160112"/>
                <a:gd name="connsiteY6" fmla="*/ 1801689 h 2109909"/>
                <a:gd name="connsiteX7" fmla="*/ 1160112 w 1160112"/>
                <a:gd name="connsiteY7" fmla="*/ 2109909 h 210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0112" h="2109909">
                  <a:moveTo>
                    <a:pt x="20523" y="0"/>
                  </a:moveTo>
                  <a:cubicBezTo>
                    <a:pt x="23935" y="269543"/>
                    <a:pt x="23935" y="341165"/>
                    <a:pt x="20523" y="519945"/>
                  </a:cubicBezTo>
                  <a:cubicBezTo>
                    <a:pt x="17111" y="698725"/>
                    <a:pt x="-1085" y="867963"/>
                    <a:pt x="52" y="1072679"/>
                  </a:cubicBezTo>
                  <a:cubicBezTo>
                    <a:pt x="1189" y="1277395"/>
                    <a:pt x="4601" y="1624276"/>
                    <a:pt x="27347" y="1748243"/>
                  </a:cubicBezTo>
                  <a:cubicBezTo>
                    <a:pt x="50093" y="1872210"/>
                    <a:pt x="44407" y="1830130"/>
                    <a:pt x="136529" y="1816482"/>
                  </a:cubicBezTo>
                  <a:cubicBezTo>
                    <a:pt x="228652" y="1802834"/>
                    <a:pt x="436022" y="1668822"/>
                    <a:pt x="580082" y="1666357"/>
                  </a:cubicBezTo>
                  <a:cubicBezTo>
                    <a:pt x="724142" y="1663892"/>
                    <a:pt x="897393" y="1733450"/>
                    <a:pt x="1000888" y="1801689"/>
                  </a:cubicBezTo>
                  <a:cubicBezTo>
                    <a:pt x="1104383" y="1869928"/>
                    <a:pt x="1130162" y="2010772"/>
                    <a:pt x="1160112" y="2109909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blouk 63"/>
            <p:cNvSpPr/>
            <p:nvPr/>
          </p:nvSpPr>
          <p:spPr>
            <a:xfrm rot="16503901">
              <a:off x="5665403" y="326709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6" name="Přímá spojnice se šipkou 75"/>
            <p:cNvCxnSpPr/>
            <p:nvPr/>
          </p:nvCxnSpPr>
          <p:spPr>
            <a:xfrm flipH="1" flipV="1">
              <a:off x="4568800" y="1453425"/>
              <a:ext cx="3200" cy="463407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ovéPole 58"/>
            <p:cNvSpPr txBox="1"/>
            <p:nvPr/>
          </p:nvSpPr>
          <p:spPr>
            <a:xfrm>
              <a:off x="4630806" y="1080018"/>
              <a:ext cx="17673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err="1"/>
                <a:t>Extrapyramidové</a:t>
              </a:r>
              <a:endParaRPr lang="cs-CZ" sz="1600" dirty="0"/>
            </a:p>
            <a:p>
              <a:r>
                <a:rPr lang="cs-CZ" sz="1600" dirty="0"/>
                <a:t> dráhy</a:t>
              </a:r>
            </a:p>
          </p:txBody>
        </p:sp>
        <p:cxnSp>
          <p:nvCxnSpPr>
            <p:cNvPr id="62" name="Přímá spojnice 61"/>
            <p:cNvCxnSpPr/>
            <p:nvPr/>
          </p:nvCxnSpPr>
          <p:spPr>
            <a:xfrm flipV="1">
              <a:off x="4653865" y="1623455"/>
              <a:ext cx="203555" cy="77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Skupina 23"/>
          <p:cNvGrpSpPr/>
          <p:nvPr/>
        </p:nvGrpSpPr>
        <p:grpSpPr>
          <a:xfrm>
            <a:off x="4681556" y="755413"/>
            <a:ext cx="3849886" cy="2525637"/>
            <a:chOff x="3157554" y="755412"/>
            <a:chExt cx="3917707" cy="2525637"/>
          </a:xfrm>
        </p:grpSpPr>
        <p:sp>
          <p:nvSpPr>
            <p:cNvPr id="121" name="Oblouk 120"/>
            <p:cNvSpPr/>
            <p:nvPr/>
          </p:nvSpPr>
          <p:spPr>
            <a:xfrm rot="14728545">
              <a:off x="5384298" y="3101049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8" name="TextovéPole 147"/>
            <p:cNvSpPr txBox="1"/>
            <p:nvPr/>
          </p:nvSpPr>
          <p:spPr>
            <a:xfrm>
              <a:off x="3347864" y="755412"/>
              <a:ext cx="3727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Axony ze </a:t>
              </a:r>
              <a:r>
                <a:rPr lang="cs-CZ" dirty="0" err="1"/>
                <a:t>supraspinálních</a:t>
              </a:r>
              <a:r>
                <a:rPr lang="cs-CZ" dirty="0"/>
                <a:t> center</a:t>
              </a:r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4482686" y="1153237"/>
              <a:ext cx="942299" cy="2072896"/>
            </a:xfrm>
            <a:custGeom>
              <a:avLst/>
              <a:gdLst>
                <a:gd name="connsiteX0" fmla="*/ 40969 w 907602"/>
                <a:gd name="connsiteY0" fmla="*/ 0 h 2071963"/>
                <a:gd name="connsiteX1" fmla="*/ 40969 w 907602"/>
                <a:gd name="connsiteY1" fmla="*/ 757451 h 2071963"/>
                <a:gd name="connsiteX2" fmla="*/ 26 w 907602"/>
                <a:gd name="connsiteY2" fmla="*/ 1310185 h 2071963"/>
                <a:gd name="connsiteX3" fmla="*/ 47793 w 907602"/>
                <a:gd name="connsiteY3" fmla="*/ 1985749 h 2071963"/>
                <a:gd name="connsiteX4" fmla="*/ 156975 w 907602"/>
                <a:gd name="connsiteY4" fmla="*/ 2053988 h 2071963"/>
                <a:gd name="connsiteX5" fmla="*/ 600528 w 907602"/>
                <a:gd name="connsiteY5" fmla="*/ 1903863 h 2071963"/>
                <a:gd name="connsiteX6" fmla="*/ 907602 w 907602"/>
                <a:gd name="connsiteY6" fmla="*/ 1944806 h 2071963"/>
                <a:gd name="connsiteX0" fmla="*/ 40969 w 928074"/>
                <a:gd name="connsiteY0" fmla="*/ 0 h 2071963"/>
                <a:gd name="connsiteX1" fmla="*/ 40969 w 928074"/>
                <a:gd name="connsiteY1" fmla="*/ 757451 h 2071963"/>
                <a:gd name="connsiteX2" fmla="*/ 26 w 928074"/>
                <a:gd name="connsiteY2" fmla="*/ 1310185 h 2071963"/>
                <a:gd name="connsiteX3" fmla="*/ 47793 w 928074"/>
                <a:gd name="connsiteY3" fmla="*/ 1985749 h 2071963"/>
                <a:gd name="connsiteX4" fmla="*/ 156975 w 928074"/>
                <a:gd name="connsiteY4" fmla="*/ 2053988 h 2071963"/>
                <a:gd name="connsiteX5" fmla="*/ 600528 w 928074"/>
                <a:gd name="connsiteY5" fmla="*/ 1903863 h 2071963"/>
                <a:gd name="connsiteX6" fmla="*/ 928074 w 928074"/>
                <a:gd name="connsiteY6" fmla="*/ 1985749 h 2071963"/>
                <a:gd name="connsiteX0" fmla="*/ 7427 w 894532"/>
                <a:gd name="connsiteY0" fmla="*/ 0 h 2071963"/>
                <a:gd name="connsiteX1" fmla="*/ 7427 w 894532"/>
                <a:gd name="connsiteY1" fmla="*/ 757451 h 2071963"/>
                <a:gd name="connsiteX2" fmla="*/ 604 w 894532"/>
                <a:gd name="connsiteY2" fmla="*/ 1310185 h 2071963"/>
                <a:gd name="connsiteX3" fmla="*/ 14251 w 894532"/>
                <a:gd name="connsiteY3" fmla="*/ 1985749 h 2071963"/>
                <a:gd name="connsiteX4" fmla="*/ 123433 w 894532"/>
                <a:gd name="connsiteY4" fmla="*/ 2053988 h 2071963"/>
                <a:gd name="connsiteX5" fmla="*/ 566986 w 894532"/>
                <a:gd name="connsiteY5" fmla="*/ 1903863 h 2071963"/>
                <a:gd name="connsiteX6" fmla="*/ 894532 w 894532"/>
                <a:gd name="connsiteY6" fmla="*/ 1985749 h 2071963"/>
                <a:gd name="connsiteX0" fmla="*/ 7427 w 894532"/>
                <a:gd name="connsiteY0" fmla="*/ 0 h 2071963"/>
                <a:gd name="connsiteX1" fmla="*/ 7427 w 894532"/>
                <a:gd name="connsiteY1" fmla="*/ 757451 h 2071963"/>
                <a:gd name="connsiteX2" fmla="*/ 604 w 894532"/>
                <a:gd name="connsiteY2" fmla="*/ 1310185 h 2071963"/>
                <a:gd name="connsiteX3" fmla="*/ 14251 w 894532"/>
                <a:gd name="connsiteY3" fmla="*/ 1985749 h 2071963"/>
                <a:gd name="connsiteX4" fmla="*/ 123433 w 894532"/>
                <a:gd name="connsiteY4" fmla="*/ 2053988 h 2071963"/>
                <a:gd name="connsiteX5" fmla="*/ 566986 w 894532"/>
                <a:gd name="connsiteY5" fmla="*/ 1903863 h 2071963"/>
                <a:gd name="connsiteX6" fmla="*/ 894532 w 894532"/>
                <a:gd name="connsiteY6" fmla="*/ 1985749 h 2071963"/>
                <a:gd name="connsiteX0" fmla="*/ 7427 w 860412"/>
                <a:gd name="connsiteY0" fmla="*/ 0 h 2071963"/>
                <a:gd name="connsiteX1" fmla="*/ 7427 w 860412"/>
                <a:gd name="connsiteY1" fmla="*/ 757451 h 2071963"/>
                <a:gd name="connsiteX2" fmla="*/ 604 w 860412"/>
                <a:gd name="connsiteY2" fmla="*/ 1310185 h 2071963"/>
                <a:gd name="connsiteX3" fmla="*/ 14251 w 860412"/>
                <a:gd name="connsiteY3" fmla="*/ 1985749 h 2071963"/>
                <a:gd name="connsiteX4" fmla="*/ 123433 w 860412"/>
                <a:gd name="connsiteY4" fmla="*/ 2053988 h 2071963"/>
                <a:gd name="connsiteX5" fmla="*/ 566986 w 860412"/>
                <a:gd name="connsiteY5" fmla="*/ 1903863 h 2071963"/>
                <a:gd name="connsiteX6" fmla="*/ 860412 w 860412"/>
                <a:gd name="connsiteY6" fmla="*/ 1937982 h 2071963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942299"/>
                <a:gd name="connsiteY0" fmla="*/ 0 h 2072896"/>
                <a:gd name="connsiteX1" fmla="*/ 7427 w 942299"/>
                <a:gd name="connsiteY1" fmla="*/ 757451 h 2072896"/>
                <a:gd name="connsiteX2" fmla="*/ 604 w 942299"/>
                <a:gd name="connsiteY2" fmla="*/ 1310185 h 2072896"/>
                <a:gd name="connsiteX3" fmla="*/ 14251 w 942299"/>
                <a:gd name="connsiteY3" fmla="*/ 1985749 h 2072896"/>
                <a:gd name="connsiteX4" fmla="*/ 123433 w 942299"/>
                <a:gd name="connsiteY4" fmla="*/ 2053988 h 2072896"/>
                <a:gd name="connsiteX5" fmla="*/ 560162 w 942299"/>
                <a:gd name="connsiteY5" fmla="*/ 1890215 h 2072896"/>
                <a:gd name="connsiteX6" fmla="*/ 942299 w 942299"/>
                <a:gd name="connsiteY6" fmla="*/ 1944806 h 207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2299" h="2072896">
                  <a:moveTo>
                    <a:pt x="7427" y="0"/>
                  </a:moveTo>
                  <a:cubicBezTo>
                    <a:pt x="10839" y="269543"/>
                    <a:pt x="8564" y="539087"/>
                    <a:pt x="7427" y="757451"/>
                  </a:cubicBezTo>
                  <a:cubicBezTo>
                    <a:pt x="6290" y="975815"/>
                    <a:pt x="-533" y="1105469"/>
                    <a:pt x="604" y="1310185"/>
                  </a:cubicBezTo>
                  <a:cubicBezTo>
                    <a:pt x="1741" y="1514901"/>
                    <a:pt x="-6220" y="1861782"/>
                    <a:pt x="14251" y="1985749"/>
                  </a:cubicBezTo>
                  <a:cubicBezTo>
                    <a:pt x="34723" y="2109716"/>
                    <a:pt x="32448" y="2069910"/>
                    <a:pt x="123433" y="2053988"/>
                  </a:cubicBezTo>
                  <a:cubicBezTo>
                    <a:pt x="214418" y="2038066"/>
                    <a:pt x="423684" y="1908412"/>
                    <a:pt x="560162" y="1890215"/>
                  </a:cubicBezTo>
                  <a:cubicBezTo>
                    <a:pt x="696640" y="1872018"/>
                    <a:pt x="851315" y="1881115"/>
                    <a:pt x="942299" y="1944806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3157554" y="1275936"/>
              <a:ext cx="14072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Pyramidové </a:t>
              </a:r>
            </a:p>
            <a:p>
              <a:r>
                <a:rPr lang="cs-CZ" sz="1600" dirty="0"/>
                <a:t>dráhy</a:t>
              </a:r>
            </a:p>
          </p:txBody>
        </p:sp>
        <p:cxnSp>
          <p:nvCxnSpPr>
            <p:cNvPr id="67" name="Přímá spojnice 66"/>
            <p:cNvCxnSpPr/>
            <p:nvPr/>
          </p:nvCxnSpPr>
          <p:spPr>
            <a:xfrm>
              <a:off x="4169640" y="1484784"/>
              <a:ext cx="320473" cy="258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ovéPole 68"/>
          <p:cNvSpPr txBox="1"/>
          <p:nvPr/>
        </p:nvSpPr>
        <p:spPr>
          <a:xfrm>
            <a:off x="1957436" y="260648"/>
            <a:ext cx="847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Napínací reflex – gama smyčka</a:t>
            </a:r>
            <a:endParaRPr lang="cs-CZ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51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1958679" y="257585"/>
            <a:ext cx="8136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Inverzně napínací reflex - Golgiho (šlachové) tělísko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1991545" y="4119445"/>
            <a:ext cx="38785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Funkce: regulace svalového napětí</a:t>
            </a:r>
          </a:p>
          <a:p>
            <a:r>
              <a:rPr lang="cs-CZ" dirty="0"/>
              <a:t>(ochrana před odtržením šlachy)</a:t>
            </a:r>
          </a:p>
          <a:p>
            <a:r>
              <a:rPr lang="cs-CZ" i="1" dirty="0"/>
              <a:t>Výrazně zvýšené svalové napětí </a:t>
            </a:r>
            <a:r>
              <a:rPr lang="cs-CZ" dirty="0"/>
              <a:t>vede k inhibici </a:t>
            </a:r>
            <a:r>
              <a:rPr lang="el-GR" dirty="0"/>
              <a:t>α</a:t>
            </a:r>
            <a:r>
              <a:rPr lang="cs-CZ" dirty="0"/>
              <a:t>-motoneuronu příslušných svalových vláken (zde extenzoru) a excitaci </a:t>
            </a:r>
            <a:r>
              <a:rPr lang="el-GR" dirty="0"/>
              <a:t>α</a:t>
            </a:r>
            <a:r>
              <a:rPr lang="cs-CZ" dirty="0"/>
              <a:t>-motoneuronu antagonistického svalu (zde flexoru)</a:t>
            </a:r>
          </a:p>
          <a:p>
            <a:r>
              <a:rPr lang="cs-CZ" dirty="0"/>
              <a:t>(</a:t>
            </a:r>
            <a:r>
              <a:rPr lang="cs-CZ" dirty="0" err="1"/>
              <a:t>bisynaptický</a:t>
            </a:r>
            <a:r>
              <a:rPr lang="cs-CZ" dirty="0"/>
              <a:t>, somatický)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5785003" y="3552534"/>
            <a:ext cx="3978466" cy="3188834"/>
            <a:chOff x="3012763" y="2315071"/>
            <a:chExt cx="2917623" cy="2338544"/>
          </a:xfrm>
        </p:grpSpPr>
        <p:sp>
          <p:nvSpPr>
            <p:cNvPr id="17" name="Volný tvar 16"/>
            <p:cNvSpPr/>
            <p:nvPr/>
          </p:nvSpPr>
          <p:spPr>
            <a:xfrm>
              <a:off x="3985304" y="2315071"/>
              <a:ext cx="1945082" cy="2299213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63" y="2352069"/>
              <a:ext cx="2378951" cy="2301546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77" y="3047181"/>
              <a:ext cx="1612557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35" y="3573594"/>
              <a:ext cx="1525633" cy="278859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17" y="3313172"/>
              <a:ext cx="195203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8" name="TextovéPole 137"/>
          <p:cNvSpPr txBox="1"/>
          <p:nvPr/>
        </p:nvSpPr>
        <p:spPr>
          <a:xfrm>
            <a:off x="8069486" y="3851008"/>
            <a:ext cx="1356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Natahovač (extenzor)</a:t>
            </a:r>
          </a:p>
        </p:txBody>
      </p:sp>
      <p:sp>
        <p:nvSpPr>
          <p:cNvPr id="139" name="TextovéPole 138"/>
          <p:cNvSpPr txBox="1"/>
          <p:nvPr/>
        </p:nvSpPr>
        <p:spPr>
          <a:xfrm>
            <a:off x="6451336" y="5841087"/>
            <a:ext cx="229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Ohýbač (flexor)</a:t>
            </a:r>
          </a:p>
        </p:txBody>
      </p:sp>
      <p:cxnSp>
        <p:nvCxnSpPr>
          <p:cNvPr id="143" name="Přímá spojnice 142"/>
          <p:cNvCxnSpPr/>
          <p:nvPr/>
        </p:nvCxnSpPr>
        <p:spPr>
          <a:xfrm flipV="1">
            <a:off x="7111159" y="5546065"/>
            <a:ext cx="143568" cy="2950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Skupina 30"/>
          <p:cNvGrpSpPr/>
          <p:nvPr/>
        </p:nvGrpSpPr>
        <p:grpSpPr>
          <a:xfrm>
            <a:off x="9351330" y="4808599"/>
            <a:ext cx="1589334" cy="818423"/>
            <a:chOff x="7827330" y="4808598"/>
            <a:chExt cx="1589334" cy="818423"/>
          </a:xfrm>
        </p:grpSpPr>
        <p:sp>
          <p:nvSpPr>
            <p:cNvPr id="145" name="TextovéPole 144"/>
            <p:cNvSpPr txBox="1"/>
            <p:nvPr/>
          </p:nvSpPr>
          <p:spPr>
            <a:xfrm>
              <a:off x="8163654" y="4980690"/>
              <a:ext cx="1253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Šlachové tělísko</a:t>
              </a: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7827330" y="4808598"/>
              <a:ext cx="350698" cy="395572"/>
              <a:chOff x="8063004" y="4812338"/>
              <a:chExt cx="323887" cy="365332"/>
            </a:xfrm>
          </p:grpSpPr>
          <p:grpSp>
            <p:nvGrpSpPr>
              <p:cNvPr id="71" name="Skupina 70"/>
              <p:cNvGrpSpPr/>
              <p:nvPr/>
            </p:nvGrpSpPr>
            <p:grpSpPr>
              <a:xfrm rot="2653392">
                <a:off x="8112283" y="4812338"/>
                <a:ext cx="274608" cy="365332"/>
                <a:chOff x="6869798" y="5079842"/>
                <a:chExt cx="274608" cy="365332"/>
              </a:xfrm>
            </p:grpSpPr>
            <p:sp>
              <p:nvSpPr>
                <p:cNvPr id="73" name="Volný tvar 72"/>
                <p:cNvSpPr/>
                <p:nvPr/>
              </p:nvSpPr>
              <p:spPr>
                <a:xfrm>
                  <a:off x="7007360" y="5079842"/>
                  <a:ext cx="137046" cy="361356"/>
                </a:xfrm>
                <a:custGeom>
                  <a:avLst/>
                  <a:gdLst>
                    <a:gd name="connsiteX0" fmla="*/ 65398 w 110642"/>
                    <a:gd name="connsiteY0" fmla="*/ 0 h 170394"/>
                    <a:gd name="connsiteX1" fmla="*/ 32061 w 110642"/>
                    <a:gd name="connsiteY1" fmla="*/ 64293 h 170394"/>
                    <a:gd name="connsiteX2" fmla="*/ 1105 w 110642"/>
                    <a:gd name="connsiteY2" fmla="*/ 142875 h 170394"/>
                    <a:gd name="connsiteX3" fmla="*/ 13011 w 110642"/>
                    <a:gd name="connsiteY3" fmla="*/ 150018 h 170394"/>
                    <a:gd name="connsiteX4" fmla="*/ 70161 w 110642"/>
                    <a:gd name="connsiteY4" fmla="*/ 169068 h 170394"/>
                    <a:gd name="connsiteX5" fmla="*/ 110642 w 110642"/>
                    <a:gd name="connsiteY5" fmla="*/ 169068 h 170394"/>
                    <a:gd name="connsiteX0" fmla="*/ 65295 w 110539"/>
                    <a:gd name="connsiteY0" fmla="*/ 0 h 177571"/>
                    <a:gd name="connsiteX1" fmla="*/ 31958 w 110539"/>
                    <a:gd name="connsiteY1" fmla="*/ 64293 h 177571"/>
                    <a:gd name="connsiteX2" fmla="*/ 1002 w 110539"/>
                    <a:gd name="connsiteY2" fmla="*/ 142875 h 177571"/>
                    <a:gd name="connsiteX3" fmla="*/ 12908 w 110539"/>
                    <a:gd name="connsiteY3" fmla="*/ 150018 h 177571"/>
                    <a:gd name="connsiteX4" fmla="*/ 64602 w 110539"/>
                    <a:gd name="connsiteY4" fmla="*/ 177017 h 177571"/>
                    <a:gd name="connsiteX5" fmla="*/ 110539 w 110539"/>
                    <a:gd name="connsiteY5" fmla="*/ 169068 h 177571"/>
                    <a:gd name="connsiteX0" fmla="*/ 65295 w 102010"/>
                    <a:gd name="connsiteY0" fmla="*/ 0 h 206394"/>
                    <a:gd name="connsiteX1" fmla="*/ 31958 w 102010"/>
                    <a:gd name="connsiteY1" fmla="*/ 64293 h 206394"/>
                    <a:gd name="connsiteX2" fmla="*/ 1002 w 102010"/>
                    <a:gd name="connsiteY2" fmla="*/ 142875 h 206394"/>
                    <a:gd name="connsiteX3" fmla="*/ 12908 w 102010"/>
                    <a:gd name="connsiteY3" fmla="*/ 150018 h 206394"/>
                    <a:gd name="connsiteX4" fmla="*/ 64602 w 102010"/>
                    <a:gd name="connsiteY4" fmla="*/ 177017 h 206394"/>
                    <a:gd name="connsiteX5" fmla="*/ 102010 w 102010"/>
                    <a:gd name="connsiteY5" fmla="*/ 206394 h 206394"/>
                    <a:gd name="connsiteX0" fmla="*/ 40918 w 102010"/>
                    <a:gd name="connsiteY0" fmla="*/ 0 h 286291"/>
                    <a:gd name="connsiteX1" fmla="*/ 31958 w 102010"/>
                    <a:gd name="connsiteY1" fmla="*/ 144190 h 286291"/>
                    <a:gd name="connsiteX2" fmla="*/ 1002 w 102010"/>
                    <a:gd name="connsiteY2" fmla="*/ 222772 h 286291"/>
                    <a:gd name="connsiteX3" fmla="*/ 12908 w 102010"/>
                    <a:gd name="connsiteY3" fmla="*/ 229915 h 286291"/>
                    <a:gd name="connsiteX4" fmla="*/ 64602 w 102010"/>
                    <a:gd name="connsiteY4" fmla="*/ 256914 h 286291"/>
                    <a:gd name="connsiteX5" fmla="*/ 102010 w 102010"/>
                    <a:gd name="connsiteY5" fmla="*/ 286291 h 286291"/>
                    <a:gd name="connsiteX0" fmla="*/ 40918 w 102010"/>
                    <a:gd name="connsiteY0" fmla="*/ 0 h 286291"/>
                    <a:gd name="connsiteX1" fmla="*/ 31958 w 102010"/>
                    <a:gd name="connsiteY1" fmla="*/ 144190 h 286291"/>
                    <a:gd name="connsiteX2" fmla="*/ 1002 w 102010"/>
                    <a:gd name="connsiteY2" fmla="*/ 222772 h 286291"/>
                    <a:gd name="connsiteX3" fmla="*/ 12908 w 102010"/>
                    <a:gd name="connsiteY3" fmla="*/ 229915 h 286291"/>
                    <a:gd name="connsiteX4" fmla="*/ 64602 w 102010"/>
                    <a:gd name="connsiteY4" fmla="*/ 256914 h 286291"/>
                    <a:gd name="connsiteX5" fmla="*/ 102010 w 102010"/>
                    <a:gd name="connsiteY5" fmla="*/ 286291 h 286291"/>
                    <a:gd name="connsiteX0" fmla="*/ 0 w 108823"/>
                    <a:gd name="connsiteY0" fmla="*/ 0 h 286938"/>
                    <a:gd name="connsiteX1" fmla="*/ 38771 w 108823"/>
                    <a:gd name="connsiteY1" fmla="*/ 144837 h 286938"/>
                    <a:gd name="connsiteX2" fmla="*/ 7815 w 108823"/>
                    <a:gd name="connsiteY2" fmla="*/ 223419 h 286938"/>
                    <a:gd name="connsiteX3" fmla="*/ 19721 w 108823"/>
                    <a:gd name="connsiteY3" fmla="*/ 230562 h 286938"/>
                    <a:gd name="connsiteX4" fmla="*/ 71415 w 108823"/>
                    <a:gd name="connsiteY4" fmla="*/ 257561 h 286938"/>
                    <a:gd name="connsiteX5" fmla="*/ 108823 w 108823"/>
                    <a:gd name="connsiteY5" fmla="*/ 286938 h 286938"/>
                    <a:gd name="connsiteX0" fmla="*/ 0 w 108823"/>
                    <a:gd name="connsiteY0" fmla="*/ 0 h 286938"/>
                    <a:gd name="connsiteX1" fmla="*/ 38771 w 108823"/>
                    <a:gd name="connsiteY1" fmla="*/ 144837 h 286938"/>
                    <a:gd name="connsiteX2" fmla="*/ 7815 w 108823"/>
                    <a:gd name="connsiteY2" fmla="*/ 223419 h 286938"/>
                    <a:gd name="connsiteX3" fmla="*/ 19721 w 108823"/>
                    <a:gd name="connsiteY3" fmla="*/ 230562 h 286938"/>
                    <a:gd name="connsiteX4" fmla="*/ 71415 w 108823"/>
                    <a:gd name="connsiteY4" fmla="*/ 257561 h 286938"/>
                    <a:gd name="connsiteX5" fmla="*/ 108823 w 108823"/>
                    <a:gd name="connsiteY5" fmla="*/ 286938 h 286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23" h="286938">
                      <a:moveTo>
                        <a:pt x="0" y="0"/>
                      </a:moveTo>
                      <a:cubicBezTo>
                        <a:pt x="53426" y="57719"/>
                        <a:pt x="37469" y="107601"/>
                        <a:pt x="38771" y="144837"/>
                      </a:cubicBezTo>
                      <a:cubicBezTo>
                        <a:pt x="40073" y="182073"/>
                        <a:pt x="10990" y="209132"/>
                        <a:pt x="7815" y="223419"/>
                      </a:cubicBezTo>
                      <a:cubicBezTo>
                        <a:pt x="4640" y="237706"/>
                        <a:pt x="9121" y="224872"/>
                        <a:pt x="19721" y="230562"/>
                      </a:cubicBezTo>
                      <a:cubicBezTo>
                        <a:pt x="30321" y="236252"/>
                        <a:pt x="56565" y="248165"/>
                        <a:pt x="71415" y="257561"/>
                      </a:cubicBezTo>
                      <a:cubicBezTo>
                        <a:pt x="86265" y="266957"/>
                        <a:pt x="102473" y="286541"/>
                        <a:pt x="108823" y="286938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Volný tvar 74"/>
                <p:cNvSpPr/>
                <p:nvPr/>
              </p:nvSpPr>
              <p:spPr>
                <a:xfrm>
                  <a:off x="6915049" y="5332691"/>
                  <a:ext cx="96154" cy="22203"/>
                </a:xfrm>
                <a:custGeom>
                  <a:avLst/>
                  <a:gdLst>
                    <a:gd name="connsiteX0" fmla="*/ 107156 w 107156"/>
                    <a:gd name="connsiteY0" fmla="*/ 11906 h 24156"/>
                    <a:gd name="connsiteX1" fmla="*/ 40481 w 107156"/>
                    <a:gd name="connsiteY1" fmla="*/ 23812 h 24156"/>
                    <a:gd name="connsiteX2" fmla="*/ 0 w 107156"/>
                    <a:gd name="connsiteY2" fmla="*/ 0 h 24156"/>
                    <a:gd name="connsiteX0" fmla="*/ 107156 w 107156"/>
                    <a:gd name="connsiteY0" fmla="*/ 11906 h 13801"/>
                    <a:gd name="connsiteX1" fmla="*/ 56814 w 107156"/>
                    <a:gd name="connsiteY1" fmla="*/ 2640 h 13801"/>
                    <a:gd name="connsiteX2" fmla="*/ 0 w 107156"/>
                    <a:gd name="connsiteY2" fmla="*/ 0 h 13801"/>
                    <a:gd name="connsiteX0" fmla="*/ 73606 w 73606"/>
                    <a:gd name="connsiteY0" fmla="*/ 20811 h 22849"/>
                    <a:gd name="connsiteX1" fmla="*/ 23264 w 73606"/>
                    <a:gd name="connsiteY1" fmla="*/ 11545 h 22849"/>
                    <a:gd name="connsiteX2" fmla="*/ 0 w 73606"/>
                    <a:gd name="connsiteY2" fmla="*/ 0 h 22849"/>
                    <a:gd name="connsiteX0" fmla="*/ 73606 w 73606"/>
                    <a:gd name="connsiteY0" fmla="*/ 20811 h 23047"/>
                    <a:gd name="connsiteX1" fmla="*/ 43300 w 73606"/>
                    <a:gd name="connsiteY1" fmla="*/ 13154 h 23047"/>
                    <a:gd name="connsiteX2" fmla="*/ 0 w 73606"/>
                    <a:gd name="connsiteY2" fmla="*/ 0 h 23047"/>
                    <a:gd name="connsiteX0" fmla="*/ 76352 w 76352"/>
                    <a:gd name="connsiteY0" fmla="*/ 15499 h 17631"/>
                    <a:gd name="connsiteX1" fmla="*/ 46046 w 76352"/>
                    <a:gd name="connsiteY1" fmla="*/ 7842 h 17631"/>
                    <a:gd name="connsiteX2" fmla="*/ 0 w 76352"/>
                    <a:gd name="connsiteY2" fmla="*/ 0 h 17631"/>
                    <a:gd name="connsiteX0" fmla="*/ 76352 w 76352"/>
                    <a:gd name="connsiteY0" fmla="*/ 15499 h 17631"/>
                    <a:gd name="connsiteX1" fmla="*/ 46046 w 76352"/>
                    <a:gd name="connsiteY1" fmla="*/ 7842 h 17631"/>
                    <a:gd name="connsiteX2" fmla="*/ 0 w 76352"/>
                    <a:gd name="connsiteY2" fmla="*/ 0 h 17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352" h="17631">
                      <a:moveTo>
                        <a:pt x="76352" y="15499"/>
                      </a:moveTo>
                      <a:cubicBezTo>
                        <a:pt x="51944" y="22444"/>
                        <a:pt x="58771" y="10425"/>
                        <a:pt x="46046" y="7842"/>
                      </a:cubicBezTo>
                      <a:cubicBezTo>
                        <a:pt x="33321" y="5259"/>
                        <a:pt x="28745" y="7139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Volný tvar 76"/>
                <p:cNvSpPr/>
                <p:nvPr/>
              </p:nvSpPr>
              <p:spPr>
                <a:xfrm>
                  <a:off x="6869798" y="5370204"/>
                  <a:ext cx="144403" cy="35251"/>
                </a:xfrm>
                <a:custGeom>
                  <a:avLst/>
                  <a:gdLst>
                    <a:gd name="connsiteX0" fmla="*/ 100012 w 100012"/>
                    <a:gd name="connsiteY0" fmla="*/ 0 h 40029"/>
                    <a:gd name="connsiteX1" fmla="*/ 33337 w 100012"/>
                    <a:gd name="connsiteY1" fmla="*/ 38100 h 40029"/>
                    <a:gd name="connsiteX2" fmla="*/ 0 w 100012"/>
                    <a:gd name="connsiteY2" fmla="*/ 30957 h 40029"/>
                    <a:gd name="connsiteX0" fmla="*/ 100012 w 100012"/>
                    <a:gd name="connsiteY0" fmla="*/ 0 h 32036"/>
                    <a:gd name="connsiteX1" fmla="*/ 35054 w 100012"/>
                    <a:gd name="connsiteY1" fmla="*/ 10044 h 32036"/>
                    <a:gd name="connsiteX2" fmla="*/ 0 w 100012"/>
                    <a:gd name="connsiteY2" fmla="*/ 30957 h 32036"/>
                    <a:gd name="connsiteX0" fmla="*/ 114664 w 114664"/>
                    <a:gd name="connsiteY0" fmla="*/ 0 h 27991"/>
                    <a:gd name="connsiteX1" fmla="*/ 49706 w 114664"/>
                    <a:gd name="connsiteY1" fmla="*/ 10044 h 27991"/>
                    <a:gd name="connsiteX2" fmla="*/ 0 w 114664"/>
                    <a:gd name="connsiteY2" fmla="*/ 26746 h 27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664" h="27991">
                      <a:moveTo>
                        <a:pt x="114664" y="0"/>
                      </a:moveTo>
                      <a:cubicBezTo>
                        <a:pt x="89661" y="16470"/>
                        <a:pt x="68817" y="5586"/>
                        <a:pt x="49706" y="10044"/>
                      </a:cubicBezTo>
                      <a:cubicBezTo>
                        <a:pt x="30595" y="14502"/>
                        <a:pt x="8334" y="32897"/>
                        <a:pt x="0" y="26746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Volný tvar 77"/>
                <p:cNvSpPr/>
                <p:nvPr/>
              </p:nvSpPr>
              <p:spPr>
                <a:xfrm>
                  <a:off x="7023197" y="5364205"/>
                  <a:ext cx="80969" cy="80969"/>
                </a:xfrm>
                <a:custGeom>
                  <a:avLst/>
                  <a:gdLst>
                    <a:gd name="connsiteX0" fmla="*/ 0 w 64294"/>
                    <a:gd name="connsiteY0" fmla="*/ 0 h 64333"/>
                    <a:gd name="connsiteX1" fmla="*/ 19050 w 64294"/>
                    <a:gd name="connsiteY1" fmla="*/ 54769 h 64333"/>
                    <a:gd name="connsiteX2" fmla="*/ 64294 w 64294"/>
                    <a:gd name="connsiteY2" fmla="*/ 64294 h 64333"/>
                    <a:gd name="connsiteX0" fmla="*/ 0 w 64294"/>
                    <a:gd name="connsiteY0" fmla="*/ 0 h 64294"/>
                    <a:gd name="connsiteX1" fmla="*/ 35274 w 64294"/>
                    <a:gd name="connsiteY1" fmla="*/ 41618 h 64294"/>
                    <a:gd name="connsiteX2" fmla="*/ 64294 w 64294"/>
                    <a:gd name="connsiteY2" fmla="*/ 64294 h 6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294" h="64294">
                      <a:moveTo>
                        <a:pt x="0" y="0"/>
                      </a:moveTo>
                      <a:cubicBezTo>
                        <a:pt x="4167" y="22026"/>
                        <a:pt x="24558" y="30902"/>
                        <a:pt x="35274" y="41618"/>
                      </a:cubicBezTo>
                      <a:cubicBezTo>
                        <a:pt x="45990" y="52334"/>
                        <a:pt x="64294" y="64294"/>
                        <a:pt x="64294" y="64294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0" name="Volný tvar 79"/>
              <p:cNvSpPr/>
              <p:nvPr/>
            </p:nvSpPr>
            <p:spPr>
              <a:xfrm rot="2653392">
                <a:off x="8063004" y="5022895"/>
                <a:ext cx="140340" cy="14917"/>
              </a:xfrm>
              <a:custGeom>
                <a:avLst/>
                <a:gdLst>
                  <a:gd name="connsiteX0" fmla="*/ 107156 w 107156"/>
                  <a:gd name="connsiteY0" fmla="*/ 11906 h 24156"/>
                  <a:gd name="connsiteX1" fmla="*/ 40481 w 107156"/>
                  <a:gd name="connsiteY1" fmla="*/ 23812 h 24156"/>
                  <a:gd name="connsiteX2" fmla="*/ 0 w 107156"/>
                  <a:gd name="connsiteY2" fmla="*/ 0 h 24156"/>
                  <a:gd name="connsiteX0" fmla="*/ 107156 w 107156"/>
                  <a:gd name="connsiteY0" fmla="*/ 11906 h 13801"/>
                  <a:gd name="connsiteX1" fmla="*/ 56814 w 107156"/>
                  <a:gd name="connsiteY1" fmla="*/ 2640 h 13801"/>
                  <a:gd name="connsiteX2" fmla="*/ 0 w 107156"/>
                  <a:gd name="connsiteY2" fmla="*/ 0 h 13801"/>
                  <a:gd name="connsiteX0" fmla="*/ 111438 w 111438"/>
                  <a:gd name="connsiteY0" fmla="*/ 9341 h 20031"/>
                  <a:gd name="connsiteX1" fmla="*/ 61096 w 111438"/>
                  <a:gd name="connsiteY1" fmla="*/ 75 h 20031"/>
                  <a:gd name="connsiteX2" fmla="*/ 0 w 111438"/>
                  <a:gd name="connsiteY2" fmla="*/ 17434 h 20031"/>
                  <a:gd name="connsiteX0" fmla="*/ 111438 w 111438"/>
                  <a:gd name="connsiteY0" fmla="*/ 0 h 11845"/>
                  <a:gd name="connsiteX1" fmla="*/ 60951 w 111438"/>
                  <a:gd name="connsiteY1" fmla="*/ 1429 h 11845"/>
                  <a:gd name="connsiteX2" fmla="*/ 0 w 111438"/>
                  <a:gd name="connsiteY2" fmla="*/ 8093 h 1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438" h="11845">
                    <a:moveTo>
                      <a:pt x="111438" y="0"/>
                    </a:moveTo>
                    <a:cubicBezTo>
                      <a:pt x="87030" y="6945"/>
                      <a:pt x="79524" y="80"/>
                      <a:pt x="60951" y="1429"/>
                    </a:cubicBezTo>
                    <a:cubicBezTo>
                      <a:pt x="42378" y="2778"/>
                      <a:pt x="11311" y="19007"/>
                      <a:pt x="0" y="8093"/>
                    </a:cubicBezTo>
                  </a:path>
                </a:pathLst>
              </a:custGeom>
              <a:noFill/>
              <a:ln w="19050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2611653" y="692697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91" name="Přímá spojnice 90"/>
          <p:cNvCxnSpPr/>
          <p:nvPr/>
        </p:nvCxnSpPr>
        <p:spPr>
          <a:xfrm flipV="1">
            <a:off x="8437314" y="4437112"/>
            <a:ext cx="174689" cy="333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Skupina 41"/>
          <p:cNvGrpSpPr/>
          <p:nvPr/>
        </p:nvGrpSpPr>
        <p:grpSpPr>
          <a:xfrm>
            <a:off x="5734338" y="673959"/>
            <a:ext cx="4033363" cy="4225584"/>
            <a:chOff x="4210337" y="673959"/>
            <a:chExt cx="4033363" cy="4225584"/>
          </a:xfrm>
        </p:grpSpPr>
        <p:grpSp>
          <p:nvGrpSpPr>
            <p:cNvPr id="39" name="Skupina 38"/>
            <p:cNvGrpSpPr/>
            <p:nvPr/>
          </p:nvGrpSpPr>
          <p:grpSpPr>
            <a:xfrm>
              <a:off x="4210337" y="673959"/>
              <a:ext cx="4033363" cy="4225584"/>
              <a:chOff x="4210337" y="673959"/>
              <a:chExt cx="4033363" cy="4225584"/>
            </a:xfrm>
          </p:grpSpPr>
          <p:sp>
            <p:nvSpPr>
              <p:cNvPr id="25" name="Volný tvar 24"/>
              <p:cNvSpPr/>
              <p:nvPr/>
            </p:nvSpPr>
            <p:spPr>
              <a:xfrm>
                <a:off x="4210337" y="917323"/>
                <a:ext cx="4033363" cy="3982220"/>
              </a:xfrm>
              <a:custGeom>
                <a:avLst/>
                <a:gdLst>
                  <a:gd name="connsiteX0" fmla="*/ 5032063 w 5111460"/>
                  <a:gd name="connsiteY0" fmla="*/ 3610609 h 3610609"/>
                  <a:gd name="connsiteX1" fmla="*/ 5108263 w 5111460"/>
                  <a:gd name="connsiteY1" fmla="*/ 3143884 h 3610609"/>
                  <a:gd name="connsiteX2" fmla="*/ 4936813 w 5111460"/>
                  <a:gd name="connsiteY2" fmla="*/ 2410459 h 3610609"/>
                  <a:gd name="connsiteX3" fmla="*/ 4203388 w 5111460"/>
                  <a:gd name="connsiteY3" fmla="*/ 1657984 h 3610609"/>
                  <a:gd name="connsiteX4" fmla="*/ 2365063 w 5111460"/>
                  <a:gd name="connsiteY4" fmla="*/ 334009 h 3610609"/>
                  <a:gd name="connsiteX5" fmla="*/ 1107763 w 5111460"/>
                  <a:gd name="connsiteY5" fmla="*/ 38734 h 3610609"/>
                  <a:gd name="connsiteX6" fmla="*/ 479113 w 5111460"/>
                  <a:gd name="connsiteY6" fmla="*/ 76834 h 3610609"/>
                  <a:gd name="connsiteX7" fmla="*/ 60013 w 5111460"/>
                  <a:gd name="connsiteY7" fmla="*/ 705484 h 3610609"/>
                  <a:gd name="connsiteX8" fmla="*/ 2863 w 5111460"/>
                  <a:gd name="connsiteY8" fmla="*/ 819784 h 3610609"/>
                  <a:gd name="connsiteX0" fmla="*/ 5025092 w 5104489"/>
                  <a:gd name="connsiteY0" fmla="*/ 3610609 h 3610609"/>
                  <a:gd name="connsiteX1" fmla="*/ 5101292 w 5104489"/>
                  <a:gd name="connsiteY1" fmla="*/ 3143884 h 3610609"/>
                  <a:gd name="connsiteX2" fmla="*/ 4929842 w 5104489"/>
                  <a:gd name="connsiteY2" fmla="*/ 2410459 h 3610609"/>
                  <a:gd name="connsiteX3" fmla="*/ 4196417 w 5104489"/>
                  <a:gd name="connsiteY3" fmla="*/ 1657984 h 3610609"/>
                  <a:gd name="connsiteX4" fmla="*/ 2358092 w 5104489"/>
                  <a:gd name="connsiteY4" fmla="*/ 334009 h 3610609"/>
                  <a:gd name="connsiteX5" fmla="*/ 1100792 w 5104489"/>
                  <a:gd name="connsiteY5" fmla="*/ 38734 h 3610609"/>
                  <a:gd name="connsiteX6" fmla="*/ 472142 w 5104489"/>
                  <a:gd name="connsiteY6" fmla="*/ 76834 h 3610609"/>
                  <a:gd name="connsiteX7" fmla="*/ 53042 w 5104489"/>
                  <a:gd name="connsiteY7" fmla="*/ 705484 h 3610609"/>
                  <a:gd name="connsiteX8" fmla="*/ 5941 w 5104489"/>
                  <a:gd name="connsiteY8" fmla="*/ 1146356 h 3610609"/>
                  <a:gd name="connsiteX0" fmla="*/ 5019151 w 5098548"/>
                  <a:gd name="connsiteY0" fmla="*/ 3587989 h 3587989"/>
                  <a:gd name="connsiteX1" fmla="*/ 5095351 w 5098548"/>
                  <a:gd name="connsiteY1" fmla="*/ 3121264 h 3587989"/>
                  <a:gd name="connsiteX2" fmla="*/ 4923901 w 5098548"/>
                  <a:gd name="connsiteY2" fmla="*/ 2387839 h 3587989"/>
                  <a:gd name="connsiteX3" fmla="*/ 4190476 w 5098548"/>
                  <a:gd name="connsiteY3" fmla="*/ 1635364 h 3587989"/>
                  <a:gd name="connsiteX4" fmla="*/ 2352151 w 5098548"/>
                  <a:gd name="connsiteY4" fmla="*/ 311389 h 3587989"/>
                  <a:gd name="connsiteX5" fmla="*/ 1094851 w 5098548"/>
                  <a:gd name="connsiteY5" fmla="*/ 16114 h 3587989"/>
                  <a:gd name="connsiteX6" fmla="*/ 466201 w 5098548"/>
                  <a:gd name="connsiteY6" fmla="*/ 54214 h 3587989"/>
                  <a:gd name="connsiteX7" fmla="*/ 132161 w 5098548"/>
                  <a:gd name="connsiteY7" fmla="*/ 183133 h 3587989"/>
                  <a:gd name="connsiteX8" fmla="*/ 0 w 5098548"/>
                  <a:gd name="connsiteY8" fmla="*/ 1123736 h 3587989"/>
                  <a:gd name="connsiteX0" fmla="*/ 5019151 w 5098548"/>
                  <a:gd name="connsiteY0" fmla="*/ 3640544 h 3640544"/>
                  <a:gd name="connsiteX1" fmla="*/ 5095351 w 5098548"/>
                  <a:gd name="connsiteY1" fmla="*/ 3173819 h 3640544"/>
                  <a:gd name="connsiteX2" fmla="*/ 4923901 w 5098548"/>
                  <a:gd name="connsiteY2" fmla="*/ 2440394 h 3640544"/>
                  <a:gd name="connsiteX3" fmla="*/ 4190476 w 5098548"/>
                  <a:gd name="connsiteY3" fmla="*/ 1687919 h 3640544"/>
                  <a:gd name="connsiteX4" fmla="*/ 2352151 w 5098548"/>
                  <a:gd name="connsiteY4" fmla="*/ 363944 h 3640544"/>
                  <a:gd name="connsiteX5" fmla="*/ 1094851 w 5098548"/>
                  <a:gd name="connsiteY5" fmla="*/ 68669 h 3640544"/>
                  <a:gd name="connsiteX6" fmla="*/ 593792 w 5098548"/>
                  <a:gd name="connsiteY6" fmla="*/ 11076 h 3640544"/>
                  <a:gd name="connsiteX7" fmla="*/ 132161 w 5098548"/>
                  <a:gd name="connsiteY7" fmla="*/ 235688 h 3640544"/>
                  <a:gd name="connsiteX8" fmla="*/ 0 w 5098548"/>
                  <a:gd name="connsiteY8" fmla="*/ 1176291 h 3640544"/>
                  <a:gd name="connsiteX0" fmla="*/ 5210537 w 5289934"/>
                  <a:gd name="connsiteY0" fmla="*/ 3640544 h 3640544"/>
                  <a:gd name="connsiteX1" fmla="*/ 5286737 w 5289934"/>
                  <a:gd name="connsiteY1" fmla="*/ 3173819 h 3640544"/>
                  <a:gd name="connsiteX2" fmla="*/ 5115287 w 5289934"/>
                  <a:gd name="connsiteY2" fmla="*/ 2440394 h 3640544"/>
                  <a:gd name="connsiteX3" fmla="*/ 4381862 w 5289934"/>
                  <a:gd name="connsiteY3" fmla="*/ 1687919 h 3640544"/>
                  <a:gd name="connsiteX4" fmla="*/ 2543537 w 5289934"/>
                  <a:gd name="connsiteY4" fmla="*/ 363944 h 3640544"/>
                  <a:gd name="connsiteX5" fmla="*/ 1286237 w 5289934"/>
                  <a:gd name="connsiteY5" fmla="*/ 68669 h 3640544"/>
                  <a:gd name="connsiteX6" fmla="*/ 785178 w 5289934"/>
                  <a:gd name="connsiteY6" fmla="*/ 11076 h 3640544"/>
                  <a:gd name="connsiteX7" fmla="*/ 323547 w 5289934"/>
                  <a:gd name="connsiteY7" fmla="*/ 235688 h 3640544"/>
                  <a:gd name="connsiteX8" fmla="*/ 0 w 5289934"/>
                  <a:gd name="connsiteY8" fmla="*/ 974273 h 3640544"/>
                  <a:gd name="connsiteX0" fmla="*/ 5210537 w 5289934"/>
                  <a:gd name="connsiteY0" fmla="*/ 3643618 h 3643618"/>
                  <a:gd name="connsiteX1" fmla="*/ 5286737 w 5289934"/>
                  <a:gd name="connsiteY1" fmla="*/ 3176893 h 3643618"/>
                  <a:gd name="connsiteX2" fmla="*/ 5115287 w 5289934"/>
                  <a:gd name="connsiteY2" fmla="*/ 2443468 h 3643618"/>
                  <a:gd name="connsiteX3" fmla="*/ 4381862 w 5289934"/>
                  <a:gd name="connsiteY3" fmla="*/ 1690993 h 3643618"/>
                  <a:gd name="connsiteX4" fmla="*/ 2543537 w 5289934"/>
                  <a:gd name="connsiteY4" fmla="*/ 367018 h 3643618"/>
                  <a:gd name="connsiteX5" fmla="*/ 1286237 w 5289934"/>
                  <a:gd name="connsiteY5" fmla="*/ 71743 h 3643618"/>
                  <a:gd name="connsiteX6" fmla="*/ 785178 w 5289934"/>
                  <a:gd name="connsiteY6" fmla="*/ 14150 h 3643618"/>
                  <a:gd name="connsiteX7" fmla="*/ 238487 w 5289934"/>
                  <a:gd name="connsiteY7" fmla="*/ 281293 h 3643618"/>
                  <a:gd name="connsiteX8" fmla="*/ 0 w 5289934"/>
                  <a:gd name="connsiteY8" fmla="*/ 977347 h 3643618"/>
                  <a:gd name="connsiteX0" fmla="*/ 3977160 w 5362087"/>
                  <a:gd name="connsiteY0" fmla="*/ 3951962 h 3951962"/>
                  <a:gd name="connsiteX1" fmla="*/ 5286737 w 5362087"/>
                  <a:gd name="connsiteY1" fmla="*/ 3176893 h 3951962"/>
                  <a:gd name="connsiteX2" fmla="*/ 5115287 w 5362087"/>
                  <a:gd name="connsiteY2" fmla="*/ 2443468 h 3951962"/>
                  <a:gd name="connsiteX3" fmla="*/ 4381862 w 5362087"/>
                  <a:gd name="connsiteY3" fmla="*/ 1690993 h 3951962"/>
                  <a:gd name="connsiteX4" fmla="*/ 2543537 w 5362087"/>
                  <a:gd name="connsiteY4" fmla="*/ 367018 h 3951962"/>
                  <a:gd name="connsiteX5" fmla="*/ 1286237 w 5362087"/>
                  <a:gd name="connsiteY5" fmla="*/ 71743 h 3951962"/>
                  <a:gd name="connsiteX6" fmla="*/ 785178 w 5362087"/>
                  <a:gd name="connsiteY6" fmla="*/ 14150 h 3951962"/>
                  <a:gd name="connsiteX7" fmla="*/ 238487 w 5362087"/>
                  <a:gd name="connsiteY7" fmla="*/ 281293 h 3951962"/>
                  <a:gd name="connsiteX8" fmla="*/ 0 w 5362087"/>
                  <a:gd name="connsiteY8" fmla="*/ 977347 h 3951962"/>
                  <a:gd name="connsiteX0" fmla="*/ 3977160 w 5115844"/>
                  <a:gd name="connsiteY0" fmla="*/ 3951962 h 3951962"/>
                  <a:gd name="connsiteX1" fmla="*/ 4287276 w 5115844"/>
                  <a:gd name="connsiteY1" fmla="*/ 3028037 h 3951962"/>
                  <a:gd name="connsiteX2" fmla="*/ 5115287 w 5115844"/>
                  <a:gd name="connsiteY2" fmla="*/ 2443468 h 3951962"/>
                  <a:gd name="connsiteX3" fmla="*/ 4381862 w 5115844"/>
                  <a:gd name="connsiteY3" fmla="*/ 1690993 h 3951962"/>
                  <a:gd name="connsiteX4" fmla="*/ 2543537 w 5115844"/>
                  <a:gd name="connsiteY4" fmla="*/ 367018 h 3951962"/>
                  <a:gd name="connsiteX5" fmla="*/ 1286237 w 5115844"/>
                  <a:gd name="connsiteY5" fmla="*/ 71743 h 3951962"/>
                  <a:gd name="connsiteX6" fmla="*/ 785178 w 5115844"/>
                  <a:gd name="connsiteY6" fmla="*/ 14150 h 3951962"/>
                  <a:gd name="connsiteX7" fmla="*/ 238487 w 5115844"/>
                  <a:gd name="connsiteY7" fmla="*/ 281293 h 3951962"/>
                  <a:gd name="connsiteX8" fmla="*/ 0 w 5115844"/>
                  <a:gd name="connsiteY8" fmla="*/ 977347 h 3951962"/>
                  <a:gd name="connsiteX0" fmla="*/ 3977160 w 4489876"/>
                  <a:gd name="connsiteY0" fmla="*/ 3951962 h 3951962"/>
                  <a:gd name="connsiteX1" fmla="*/ 4287276 w 4489876"/>
                  <a:gd name="connsiteY1" fmla="*/ 3028037 h 3951962"/>
                  <a:gd name="connsiteX2" fmla="*/ 4275315 w 4489876"/>
                  <a:gd name="connsiteY2" fmla="*/ 2326510 h 3951962"/>
                  <a:gd name="connsiteX3" fmla="*/ 4381862 w 4489876"/>
                  <a:gd name="connsiteY3" fmla="*/ 1690993 h 3951962"/>
                  <a:gd name="connsiteX4" fmla="*/ 2543537 w 4489876"/>
                  <a:gd name="connsiteY4" fmla="*/ 367018 h 3951962"/>
                  <a:gd name="connsiteX5" fmla="*/ 1286237 w 4489876"/>
                  <a:gd name="connsiteY5" fmla="*/ 71743 h 3951962"/>
                  <a:gd name="connsiteX6" fmla="*/ 785178 w 4489876"/>
                  <a:gd name="connsiteY6" fmla="*/ 14150 h 3951962"/>
                  <a:gd name="connsiteX7" fmla="*/ 238487 w 4489876"/>
                  <a:gd name="connsiteY7" fmla="*/ 281293 h 3951962"/>
                  <a:gd name="connsiteX8" fmla="*/ 0 w 4489876"/>
                  <a:gd name="connsiteY8" fmla="*/ 977347 h 3951962"/>
                  <a:gd name="connsiteX0" fmla="*/ 3977160 w 4358306"/>
                  <a:gd name="connsiteY0" fmla="*/ 3951962 h 3951962"/>
                  <a:gd name="connsiteX1" fmla="*/ 4287276 w 4358306"/>
                  <a:gd name="connsiteY1" fmla="*/ 3028037 h 3951962"/>
                  <a:gd name="connsiteX2" fmla="*/ 4275315 w 4358306"/>
                  <a:gd name="connsiteY2" fmla="*/ 2326510 h 3951962"/>
                  <a:gd name="connsiteX3" fmla="*/ 3393034 w 4358306"/>
                  <a:gd name="connsiteY3" fmla="*/ 989244 h 3951962"/>
                  <a:gd name="connsiteX4" fmla="*/ 2543537 w 4358306"/>
                  <a:gd name="connsiteY4" fmla="*/ 367018 h 3951962"/>
                  <a:gd name="connsiteX5" fmla="*/ 1286237 w 4358306"/>
                  <a:gd name="connsiteY5" fmla="*/ 71743 h 3951962"/>
                  <a:gd name="connsiteX6" fmla="*/ 785178 w 4358306"/>
                  <a:gd name="connsiteY6" fmla="*/ 14150 h 3951962"/>
                  <a:gd name="connsiteX7" fmla="*/ 238487 w 4358306"/>
                  <a:gd name="connsiteY7" fmla="*/ 281293 h 3951962"/>
                  <a:gd name="connsiteX8" fmla="*/ 0 w 4358306"/>
                  <a:gd name="connsiteY8" fmla="*/ 977347 h 3951962"/>
                  <a:gd name="connsiteX0" fmla="*/ 3977160 w 4358306"/>
                  <a:gd name="connsiteY0" fmla="*/ 3950323 h 3950323"/>
                  <a:gd name="connsiteX1" fmla="*/ 4287276 w 4358306"/>
                  <a:gd name="connsiteY1" fmla="*/ 3026398 h 3950323"/>
                  <a:gd name="connsiteX2" fmla="*/ 4275315 w 4358306"/>
                  <a:gd name="connsiteY2" fmla="*/ 2324871 h 3950323"/>
                  <a:gd name="connsiteX3" fmla="*/ 3393034 w 4358306"/>
                  <a:gd name="connsiteY3" fmla="*/ 987605 h 3950323"/>
                  <a:gd name="connsiteX4" fmla="*/ 1990644 w 4358306"/>
                  <a:gd name="connsiteY4" fmla="*/ 301583 h 3950323"/>
                  <a:gd name="connsiteX5" fmla="*/ 1286237 w 4358306"/>
                  <a:gd name="connsiteY5" fmla="*/ 70104 h 3950323"/>
                  <a:gd name="connsiteX6" fmla="*/ 785178 w 4358306"/>
                  <a:gd name="connsiteY6" fmla="*/ 12511 h 3950323"/>
                  <a:gd name="connsiteX7" fmla="*/ 238487 w 4358306"/>
                  <a:gd name="connsiteY7" fmla="*/ 279654 h 3950323"/>
                  <a:gd name="connsiteX8" fmla="*/ 0 w 4358306"/>
                  <a:gd name="connsiteY8" fmla="*/ 975708 h 3950323"/>
                  <a:gd name="connsiteX0" fmla="*/ 3977160 w 4395900"/>
                  <a:gd name="connsiteY0" fmla="*/ 3950323 h 3950323"/>
                  <a:gd name="connsiteX1" fmla="*/ 4287276 w 4395900"/>
                  <a:gd name="connsiteY1" fmla="*/ 3026398 h 3950323"/>
                  <a:gd name="connsiteX2" fmla="*/ 4275315 w 4395900"/>
                  <a:gd name="connsiteY2" fmla="*/ 2324871 h 3950323"/>
                  <a:gd name="connsiteX3" fmla="*/ 2872039 w 4395900"/>
                  <a:gd name="connsiteY3" fmla="*/ 806852 h 3950323"/>
                  <a:gd name="connsiteX4" fmla="*/ 1990644 w 4395900"/>
                  <a:gd name="connsiteY4" fmla="*/ 301583 h 3950323"/>
                  <a:gd name="connsiteX5" fmla="*/ 1286237 w 4395900"/>
                  <a:gd name="connsiteY5" fmla="*/ 70104 h 3950323"/>
                  <a:gd name="connsiteX6" fmla="*/ 785178 w 4395900"/>
                  <a:gd name="connsiteY6" fmla="*/ 12511 h 3950323"/>
                  <a:gd name="connsiteX7" fmla="*/ 238487 w 4395900"/>
                  <a:gd name="connsiteY7" fmla="*/ 279654 h 3950323"/>
                  <a:gd name="connsiteX8" fmla="*/ 0 w 4395900"/>
                  <a:gd name="connsiteY8" fmla="*/ 975708 h 3950323"/>
                  <a:gd name="connsiteX0" fmla="*/ 3977160 w 4290439"/>
                  <a:gd name="connsiteY0" fmla="*/ 3950323 h 3950323"/>
                  <a:gd name="connsiteX1" fmla="*/ 4287276 w 4290439"/>
                  <a:gd name="connsiteY1" fmla="*/ 3026398 h 3950323"/>
                  <a:gd name="connsiteX2" fmla="*/ 3754320 w 4290439"/>
                  <a:gd name="connsiteY2" fmla="*/ 1899569 h 3950323"/>
                  <a:gd name="connsiteX3" fmla="*/ 2872039 w 4290439"/>
                  <a:gd name="connsiteY3" fmla="*/ 806852 h 3950323"/>
                  <a:gd name="connsiteX4" fmla="*/ 1990644 w 4290439"/>
                  <a:gd name="connsiteY4" fmla="*/ 301583 h 3950323"/>
                  <a:gd name="connsiteX5" fmla="*/ 1286237 w 4290439"/>
                  <a:gd name="connsiteY5" fmla="*/ 70104 h 3950323"/>
                  <a:gd name="connsiteX6" fmla="*/ 785178 w 4290439"/>
                  <a:gd name="connsiteY6" fmla="*/ 12511 h 3950323"/>
                  <a:gd name="connsiteX7" fmla="*/ 238487 w 4290439"/>
                  <a:gd name="connsiteY7" fmla="*/ 279654 h 3950323"/>
                  <a:gd name="connsiteX8" fmla="*/ 0 w 4290439"/>
                  <a:gd name="connsiteY8" fmla="*/ 975708 h 3950323"/>
                  <a:gd name="connsiteX0" fmla="*/ 3977160 w 4036981"/>
                  <a:gd name="connsiteY0" fmla="*/ 3950323 h 3950323"/>
                  <a:gd name="connsiteX1" fmla="*/ 4021462 w 4036981"/>
                  <a:gd name="connsiteY1" fmla="*/ 2718053 h 3950323"/>
                  <a:gd name="connsiteX2" fmla="*/ 3754320 w 4036981"/>
                  <a:gd name="connsiteY2" fmla="*/ 1899569 h 3950323"/>
                  <a:gd name="connsiteX3" fmla="*/ 2872039 w 4036981"/>
                  <a:gd name="connsiteY3" fmla="*/ 806852 h 3950323"/>
                  <a:gd name="connsiteX4" fmla="*/ 1990644 w 4036981"/>
                  <a:gd name="connsiteY4" fmla="*/ 301583 h 3950323"/>
                  <a:gd name="connsiteX5" fmla="*/ 1286237 w 4036981"/>
                  <a:gd name="connsiteY5" fmla="*/ 70104 h 3950323"/>
                  <a:gd name="connsiteX6" fmla="*/ 785178 w 4036981"/>
                  <a:gd name="connsiteY6" fmla="*/ 12511 h 3950323"/>
                  <a:gd name="connsiteX7" fmla="*/ 238487 w 4036981"/>
                  <a:gd name="connsiteY7" fmla="*/ 279654 h 3950323"/>
                  <a:gd name="connsiteX8" fmla="*/ 0 w 4036981"/>
                  <a:gd name="connsiteY8" fmla="*/ 975708 h 3950323"/>
                  <a:gd name="connsiteX0" fmla="*/ 3923998 w 4027384"/>
                  <a:gd name="connsiteY0" fmla="*/ 3982220 h 3982220"/>
                  <a:gd name="connsiteX1" fmla="*/ 4021462 w 4027384"/>
                  <a:gd name="connsiteY1" fmla="*/ 2718053 h 3982220"/>
                  <a:gd name="connsiteX2" fmla="*/ 3754320 w 4027384"/>
                  <a:gd name="connsiteY2" fmla="*/ 1899569 h 3982220"/>
                  <a:gd name="connsiteX3" fmla="*/ 2872039 w 4027384"/>
                  <a:gd name="connsiteY3" fmla="*/ 806852 h 3982220"/>
                  <a:gd name="connsiteX4" fmla="*/ 1990644 w 4027384"/>
                  <a:gd name="connsiteY4" fmla="*/ 301583 h 3982220"/>
                  <a:gd name="connsiteX5" fmla="*/ 1286237 w 4027384"/>
                  <a:gd name="connsiteY5" fmla="*/ 70104 h 3982220"/>
                  <a:gd name="connsiteX6" fmla="*/ 785178 w 4027384"/>
                  <a:gd name="connsiteY6" fmla="*/ 12511 h 3982220"/>
                  <a:gd name="connsiteX7" fmla="*/ 238487 w 4027384"/>
                  <a:gd name="connsiteY7" fmla="*/ 279654 h 3982220"/>
                  <a:gd name="connsiteX8" fmla="*/ 0 w 4027384"/>
                  <a:gd name="connsiteY8" fmla="*/ 975708 h 3982220"/>
                  <a:gd name="connsiteX0" fmla="*/ 3955896 w 4032042"/>
                  <a:gd name="connsiteY0" fmla="*/ 3982220 h 3982220"/>
                  <a:gd name="connsiteX1" fmla="*/ 4021462 w 4032042"/>
                  <a:gd name="connsiteY1" fmla="*/ 2718053 h 3982220"/>
                  <a:gd name="connsiteX2" fmla="*/ 3754320 w 4032042"/>
                  <a:gd name="connsiteY2" fmla="*/ 1899569 h 3982220"/>
                  <a:gd name="connsiteX3" fmla="*/ 2872039 w 4032042"/>
                  <a:gd name="connsiteY3" fmla="*/ 806852 h 3982220"/>
                  <a:gd name="connsiteX4" fmla="*/ 1990644 w 4032042"/>
                  <a:gd name="connsiteY4" fmla="*/ 301583 h 3982220"/>
                  <a:gd name="connsiteX5" fmla="*/ 1286237 w 4032042"/>
                  <a:gd name="connsiteY5" fmla="*/ 70104 h 3982220"/>
                  <a:gd name="connsiteX6" fmla="*/ 785178 w 4032042"/>
                  <a:gd name="connsiteY6" fmla="*/ 12511 h 3982220"/>
                  <a:gd name="connsiteX7" fmla="*/ 238487 w 4032042"/>
                  <a:gd name="connsiteY7" fmla="*/ 279654 h 3982220"/>
                  <a:gd name="connsiteX8" fmla="*/ 0 w 4032042"/>
                  <a:gd name="connsiteY8" fmla="*/ 975708 h 3982220"/>
                  <a:gd name="connsiteX0" fmla="*/ 3955896 w 4033363"/>
                  <a:gd name="connsiteY0" fmla="*/ 3982220 h 3982220"/>
                  <a:gd name="connsiteX1" fmla="*/ 4021462 w 4033363"/>
                  <a:gd name="connsiteY1" fmla="*/ 2718053 h 3982220"/>
                  <a:gd name="connsiteX2" fmla="*/ 3754320 w 4033363"/>
                  <a:gd name="connsiteY2" fmla="*/ 1899569 h 3982220"/>
                  <a:gd name="connsiteX3" fmla="*/ 2872039 w 4033363"/>
                  <a:gd name="connsiteY3" fmla="*/ 806852 h 3982220"/>
                  <a:gd name="connsiteX4" fmla="*/ 1990644 w 4033363"/>
                  <a:gd name="connsiteY4" fmla="*/ 301583 h 3982220"/>
                  <a:gd name="connsiteX5" fmla="*/ 1286237 w 4033363"/>
                  <a:gd name="connsiteY5" fmla="*/ 70104 h 3982220"/>
                  <a:gd name="connsiteX6" fmla="*/ 785178 w 4033363"/>
                  <a:gd name="connsiteY6" fmla="*/ 12511 h 3982220"/>
                  <a:gd name="connsiteX7" fmla="*/ 238487 w 4033363"/>
                  <a:gd name="connsiteY7" fmla="*/ 279654 h 3982220"/>
                  <a:gd name="connsiteX8" fmla="*/ 0 w 4033363"/>
                  <a:gd name="connsiteY8" fmla="*/ 975708 h 3982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3363" h="3982220">
                    <a:moveTo>
                      <a:pt x="3955896" y="3982220"/>
                    </a:moveTo>
                    <a:cubicBezTo>
                      <a:pt x="4012566" y="3625586"/>
                      <a:pt x="4055058" y="3065161"/>
                      <a:pt x="4021462" y="2718053"/>
                    </a:cubicBezTo>
                    <a:cubicBezTo>
                      <a:pt x="3987866" y="2370945"/>
                      <a:pt x="3945890" y="2218102"/>
                      <a:pt x="3754320" y="1899569"/>
                    </a:cubicBezTo>
                    <a:cubicBezTo>
                      <a:pt x="3562750" y="1581036"/>
                      <a:pt x="3165985" y="1073183"/>
                      <a:pt x="2872039" y="806852"/>
                    </a:cubicBezTo>
                    <a:cubicBezTo>
                      <a:pt x="2578093" y="540521"/>
                      <a:pt x="2254944" y="424374"/>
                      <a:pt x="1990644" y="301583"/>
                    </a:cubicBezTo>
                    <a:cubicBezTo>
                      <a:pt x="1726344" y="178792"/>
                      <a:pt x="1487148" y="118283"/>
                      <a:pt x="1286237" y="70104"/>
                    </a:cubicBezTo>
                    <a:cubicBezTo>
                      <a:pt x="1085326" y="21925"/>
                      <a:pt x="959803" y="-22414"/>
                      <a:pt x="785178" y="12511"/>
                    </a:cubicBezTo>
                    <a:cubicBezTo>
                      <a:pt x="610553" y="47436"/>
                      <a:pt x="369350" y="119121"/>
                      <a:pt x="238487" y="279654"/>
                    </a:cubicBezTo>
                    <a:cubicBezTo>
                      <a:pt x="107624" y="440187"/>
                      <a:pt x="0" y="975708"/>
                      <a:pt x="0" y="975708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" name="Ovál 88"/>
              <p:cNvSpPr/>
              <p:nvPr/>
            </p:nvSpPr>
            <p:spPr>
              <a:xfrm>
                <a:off x="5218418" y="673959"/>
                <a:ext cx="144000" cy="144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90" name="Přímá spojnice 89"/>
              <p:cNvCxnSpPr/>
              <p:nvPr/>
            </p:nvCxnSpPr>
            <p:spPr>
              <a:xfrm flipV="1">
                <a:off x="5287217" y="780193"/>
                <a:ext cx="0" cy="144000"/>
              </a:xfrm>
              <a:prstGeom prst="line">
                <a:avLst/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Přímá spojnice se šipkou 92"/>
            <p:cNvCxnSpPr/>
            <p:nvPr/>
          </p:nvCxnSpPr>
          <p:spPr>
            <a:xfrm>
              <a:off x="6732753" y="1341598"/>
              <a:ext cx="517744" cy="360040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ovéPole 109"/>
            <p:cNvSpPr txBox="1"/>
            <p:nvPr/>
          </p:nvSpPr>
          <p:spPr>
            <a:xfrm>
              <a:off x="6094225" y="773102"/>
              <a:ext cx="1440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cs-CZ" dirty="0" err="1"/>
                <a:t>I</a:t>
              </a:r>
              <a:r>
                <a:rPr lang="cs-CZ" baseline="-25000" dirty="0" err="1"/>
                <a:t>b</a:t>
              </a:r>
              <a:r>
                <a:rPr lang="cs-CZ" dirty="0"/>
                <a:t>, II</a:t>
              </a:r>
              <a:endParaRPr lang="cs-CZ" baseline="-25000" dirty="0"/>
            </a:p>
          </p:txBody>
        </p:sp>
      </p:grpSp>
      <p:sp>
        <p:nvSpPr>
          <p:cNvPr id="82" name="Oblouk 81"/>
          <p:cNvSpPr/>
          <p:nvPr/>
        </p:nvSpPr>
        <p:spPr>
          <a:xfrm rot="14984928">
            <a:off x="5673857" y="1893159"/>
            <a:ext cx="180000" cy="180000"/>
          </a:xfrm>
          <a:prstGeom prst="arc">
            <a:avLst>
              <a:gd name="adj1" fmla="val 16200000"/>
              <a:gd name="adj2" fmla="val 5696649"/>
            </a:avLst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1" name="Skupina 40"/>
          <p:cNvGrpSpPr/>
          <p:nvPr/>
        </p:nvGrpSpPr>
        <p:grpSpPr>
          <a:xfrm>
            <a:off x="5636057" y="1820948"/>
            <a:ext cx="2949628" cy="646331"/>
            <a:chOff x="4112057" y="1820947"/>
            <a:chExt cx="2949628" cy="646331"/>
          </a:xfrm>
        </p:grpSpPr>
        <p:grpSp>
          <p:nvGrpSpPr>
            <p:cNvPr id="35" name="Skupina 34"/>
            <p:cNvGrpSpPr/>
            <p:nvPr/>
          </p:nvGrpSpPr>
          <p:grpSpPr>
            <a:xfrm>
              <a:off x="4193877" y="1957378"/>
              <a:ext cx="324222" cy="397933"/>
              <a:chOff x="3645777" y="2362134"/>
              <a:chExt cx="324222" cy="397933"/>
            </a:xfrm>
          </p:grpSpPr>
          <p:sp>
            <p:nvSpPr>
              <p:cNvPr id="121" name="Oblouk 120"/>
              <p:cNvSpPr/>
              <p:nvPr/>
            </p:nvSpPr>
            <p:spPr>
              <a:xfrm rot="13943437">
                <a:off x="3789999" y="2580067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3" name="Ovál 82"/>
              <p:cNvSpPr/>
              <p:nvPr/>
            </p:nvSpPr>
            <p:spPr>
              <a:xfrm>
                <a:off x="3645777" y="2362134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0" name="Přímá spojnice 29"/>
              <p:cNvCxnSpPr>
                <a:stCxn id="83" idx="5"/>
              </p:cNvCxnSpPr>
              <p:nvPr/>
            </p:nvCxnSpPr>
            <p:spPr>
              <a:xfrm>
                <a:off x="3737961" y="2454318"/>
                <a:ext cx="96920" cy="14093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TextovéPole 129"/>
            <p:cNvSpPr txBox="1"/>
            <p:nvPr/>
          </p:nvSpPr>
          <p:spPr>
            <a:xfrm>
              <a:off x="4112057" y="1925760"/>
              <a:ext cx="23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-</a:t>
              </a:r>
            </a:p>
          </p:txBody>
        </p:sp>
        <p:grpSp>
          <p:nvGrpSpPr>
            <p:cNvPr id="40" name="Skupina 39"/>
            <p:cNvGrpSpPr/>
            <p:nvPr/>
          </p:nvGrpSpPr>
          <p:grpSpPr>
            <a:xfrm>
              <a:off x="4367294" y="1820947"/>
              <a:ext cx="2694391" cy="646331"/>
              <a:chOff x="4367294" y="1820947"/>
              <a:chExt cx="2694391" cy="646331"/>
            </a:xfrm>
          </p:grpSpPr>
          <p:sp>
            <p:nvSpPr>
              <p:cNvPr id="131" name="TextovéPole 130"/>
              <p:cNvSpPr txBox="1"/>
              <p:nvPr/>
            </p:nvSpPr>
            <p:spPr>
              <a:xfrm>
                <a:off x="5707389" y="1820947"/>
                <a:ext cx="1354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Inhibiční</a:t>
                </a:r>
              </a:p>
              <a:p>
                <a:r>
                  <a:rPr lang="cs-CZ" dirty="0"/>
                  <a:t>interneuron</a:t>
                </a:r>
              </a:p>
            </p:txBody>
          </p:sp>
          <p:cxnSp>
            <p:nvCxnSpPr>
              <p:cNvPr id="132" name="Přímá spojnice 131"/>
              <p:cNvCxnSpPr>
                <a:stCxn id="131" idx="1"/>
              </p:cNvCxnSpPr>
              <p:nvPr/>
            </p:nvCxnSpPr>
            <p:spPr>
              <a:xfrm flipH="1" flipV="1">
                <a:off x="4367294" y="2120029"/>
                <a:ext cx="1340095" cy="240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Skupina 42"/>
          <p:cNvGrpSpPr/>
          <p:nvPr/>
        </p:nvGrpSpPr>
        <p:grpSpPr>
          <a:xfrm>
            <a:off x="5620561" y="2387426"/>
            <a:ext cx="1882905" cy="3116185"/>
            <a:chOff x="4096560" y="2387425"/>
            <a:chExt cx="1882905" cy="3116185"/>
          </a:xfrm>
        </p:grpSpPr>
        <p:cxnSp>
          <p:nvCxnSpPr>
            <p:cNvPr id="66" name="Přímá spojnice se šipkou 65"/>
            <p:cNvCxnSpPr/>
            <p:nvPr/>
          </p:nvCxnSpPr>
          <p:spPr>
            <a:xfrm flipH="1" flipV="1">
              <a:off x="4558094" y="3457418"/>
              <a:ext cx="267098" cy="3510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Skupina 28"/>
            <p:cNvGrpSpPr/>
            <p:nvPr/>
          </p:nvGrpSpPr>
          <p:grpSpPr>
            <a:xfrm>
              <a:off x="4096560" y="2387425"/>
              <a:ext cx="1882905" cy="3116185"/>
              <a:chOff x="4096560" y="2387425"/>
              <a:chExt cx="1882905" cy="3116185"/>
            </a:xfrm>
          </p:grpSpPr>
          <p:grpSp>
            <p:nvGrpSpPr>
              <p:cNvPr id="26" name="Skupina 25"/>
              <p:cNvGrpSpPr/>
              <p:nvPr/>
            </p:nvGrpSpPr>
            <p:grpSpPr>
              <a:xfrm>
                <a:off x="4145780" y="2444433"/>
                <a:ext cx="1833685" cy="3059177"/>
                <a:chOff x="4145780" y="2444433"/>
                <a:chExt cx="1833685" cy="3059177"/>
              </a:xfrm>
            </p:grpSpPr>
            <p:grpSp>
              <p:nvGrpSpPr>
                <p:cNvPr id="10" name="Skupina 9"/>
                <p:cNvGrpSpPr/>
                <p:nvPr/>
              </p:nvGrpSpPr>
              <p:grpSpPr>
                <a:xfrm>
                  <a:off x="5674511" y="5043024"/>
                  <a:ext cx="304954" cy="460586"/>
                  <a:chOff x="6873505" y="5019848"/>
                  <a:chExt cx="281641" cy="425376"/>
                </a:xfrm>
              </p:grpSpPr>
              <p:sp>
                <p:nvSpPr>
                  <p:cNvPr id="62" name="Volný tvar 61"/>
                  <p:cNvSpPr/>
                  <p:nvPr/>
                </p:nvSpPr>
                <p:spPr>
                  <a:xfrm>
                    <a:off x="6873505" y="5019848"/>
                    <a:ext cx="281641" cy="376016"/>
                  </a:xfrm>
                  <a:custGeom>
                    <a:avLst/>
                    <a:gdLst>
                      <a:gd name="connsiteX0" fmla="*/ 65398 w 110642"/>
                      <a:gd name="connsiteY0" fmla="*/ 0 h 170394"/>
                      <a:gd name="connsiteX1" fmla="*/ 32061 w 110642"/>
                      <a:gd name="connsiteY1" fmla="*/ 64293 h 170394"/>
                      <a:gd name="connsiteX2" fmla="*/ 1105 w 110642"/>
                      <a:gd name="connsiteY2" fmla="*/ 142875 h 170394"/>
                      <a:gd name="connsiteX3" fmla="*/ 13011 w 110642"/>
                      <a:gd name="connsiteY3" fmla="*/ 150018 h 170394"/>
                      <a:gd name="connsiteX4" fmla="*/ 70161 w 110642"/>
                      <a:gd name="connsiteY4" fmla="*/ 169068 h 170394"/>
                      <a:gd name="connsiteX5" fmla="*/ 110642 w 110642"/>
                      <a:gd name="connsiteY5" fmla="*/ 169068 h 170394"/>
                      <a:gd name="connsiteX0" fmla="*/ 961 w 170244"/>
                      <a:gd name="connsiteY0" fmla="*/ 0 h 263423"/>
                      <a:gd name="connsiteX1" fmla="*/ 91663 w 170244"/>
                      <a:gd name="connsiteY1" fmla="*/ 157322 h 263423"/>
                      <a:gd name="connsiteX2" fmla="*/ 60707 w 170244"/>
                      <a:gd name="connsiteY2" fmla="*/ 235904 h 263423"/>
                      <a:gd name="connsiteX3" fmla="*/ 72613 w 170244"/>
                      <a:gd name="connsiteY3" fmla="*/ 243047 h 263423"/>
                      <a:gd name="connsiteX4" fmla="*/ 129763 w 170244"/>
                      <a:gd name="connsiteY4" fmla="*/ 262097 h 263423"/>
                      <a:gd name="connsiteX5" fmla="*/ 170244 w 170244"/>
                      <a:gd name="connsiteY5" fmla="*/ 262097 h 263423"/>
                      <a:gd name="connsiteX0" fmla="*/ 1137 w 170420"/>
                      <a:gd name="connsiteY0" fmla="*/ 0 h 263423"/>
                      <a:gd name="connsiteX1" fmla="*/ 76334 w 170420"/>
                      <a:gd name="connsiteY1" fmla="*/ 130189 h 263423"/>
                      <a:gd name="connsiteX2" fmla="*/ 60883 w 170420"/>
                      <a:gd name="connsiteY2" fmla="*/ 235904 h 263423"/>
                      <a:gd name="connsiteX3" fmla="*/ 72789 w 170420"/>
                      <a:gd name="connsiteY3" fmla="*/ 243047 h 263423"/>
                      <a:gd name="connsiteX4" fmla="*/ 129939 w 170420"/>
                      <a:gd name="connsiteY4" fmla="*/ 262097 h 263423"/>
                      <a:gd name="connsiteX5" fmla="*/ 170420 w 170420"/>
                      <a:gd name="connsiteY5" fmla="*/ 262097 h 263423"/>
                      <a:gd name="connsiteX0" fmla="*/ 1318 w 170601"/>
                      <a:gd name="connsiteY0" fmla="*/ 0 h 263423"/>
                      <a:gd name="connsiteX1" fmla="*/ 64886 w 170601"/>
                      <a:gd name="connsiteY1" fmla="*/ 110807 h 263423"/>
                      <a:gd name="connsiteX2" fmla="*/ 61064 w 170601"/>
                      <a:gd name="connsiteY2" fmla="*/ 235904 h 263423"/>
                      <a:gd name="connsiteX3" fmla="*/ 72970 w 170601"/>
                      <a:gd name="connsiteY3" fmla="*/ 243047 h 263423"/>
                      <a:gd name="connsiteX4" fmla="*/ 130120 w 170601"/>
                      <a:gd name="connsiteY4" fmla="*/ 262097 h 263423"/>
                      <a:gd name="connsiteX5" fmla="*/ 170601 w 170601"/>
                      <a:gd name="connsiteY5" fmla="*/ 262097 h 263423"/>
                      <a:gd name="connsiteX0" fmla="*/ 0 w 169283"/>
                      <a:gd name="connsiteY0" fmla="*/ 0 h 263423"/>
                      <a:gd name="connsiteX1" fmla="*/ 63568 w 169283"/>
                      <a:gd name="connsiteY1" fmla="*/ 110807 h 263423"/>
                      <a:gd name="connsiteX2" fmla="*/ 59746 w 169283"/>
                      <a:gd name="connsiteY2" fmla="*/ 235904 h 263423"/>
                      <a:gd name="connsiteX3" fmla="*/ 71652 w 169283"/>
                      <a:gd name="connsiteY3" fmla="*/ 243047 h 263423"/>
                      <a:gd name="connsiteX4" fmla="*/ 128802 w 169283"/>
                      <a:gd name="connsiteY4" fmla="*/ 262097 h 263423"/>
                      <a:gd name="connsiteX5" fmla="*/ 169283 w 169283"/>
                      <a:gd name="connsiteY5" fmla="*/ 262097 h 263423"/>
                      <a:gd name="connsiteX0" fmla="*/ 0 w 208045"/>
                      <a:gd name="connsiteY0" fmla="*/ 0 h 251794"/>
                      <a:gd name="connsiteX1" fmla="*/ 102330 w 208045"/>
                      <a:gd name="connsiteY1" fmla="*/ 99178 h 251794"/>
                      <a:gd name="connsiteX2" fmla="*/ 98508 w 208045"/>
                      <a:gd name="connsiteY2" fmla="*/ 224275 h 251794"/>
                      <a:gd name="connsiteX3" fmla="*/ 110414 w 208045"/>
                      <a:gd name="connsiteY3" fmla="*/ 231418 h 251794"/>
                      <a:gd name="connsiteX4" fmla="*/ 167564 w 208045"/>
                      <a:gd name="connsiteY4" fmla="*/ 250468 h 251794"/>
                      <a:gd name="connsiteX5" fmla="*/ 208045 w 208045"/>
                      <a:gd name="connsiteY5" fmla="*/ 250468 h 251794"/>
                      <a:gd name="connsiteX0" fmla="*/ 0 w 208045"/>
                      <a:gd name="connsiteY0" fmla="*/ 0 h 251794"/>
                      <a:gd name="connsiteX1" fmla="*/ 102330 w 208045"/>
                      <a:gd name="connsiteY1" fmla="*/ 99178 h 251794"/>
                      <a:gd name="connsiteX2" fmla="*/ 98508 w 208045"/>
                      <a:gd name="connsiteY2" fmla="*/ 224275 h 251794"/>
                      <a:gd name="connsiteX3" fmla="*/ 110414 w 208045"/>
                      <a:gd name="connsiteY3" fmla="*/ 231418 h 251794"/>
                      <a:gd name="connsiteX4" fmla="*/ 167564 w 208045"/>
                      <a:gd name="connsiteY4" fmla="*/ 250468 h 251794"/>
                      <a:gd name="connsiteX5" fmla="*/ 208045 w 208045"/>
                      <a:gd name="connsiteY5" fmla="*/ 250468 h 251794"/>
                      <a:gd name="connsiteX0" fmla="*/ 0 w 223640"/>
                      <a:gd name="connsiteY0" fmla="*/ 0 h 298579"/>
                      <a:gd name="connsiteX1" fmla="*/ 117925 w 223640"/>
                      <a:gd name="connsiteY1" fmla="*/ 145963 h 298579"/>
                      <a:gd name="connsiteX2" fmla="*/ 114103 w 223640"/>
                      <a:gd name="connsiteY2" fmla="*/ 271060 h 298579"/>
                      <a:gd name="connsiteX3" fmla="*/ 126009 w 223640"/>
                      <a:gd name="connsiteY3" fmla="*/ 278203 h 298579"/>
                      <a:gd name="connsiteX4" fmla="*/ 183159 w 223640"/>
                      <a:gd name="connsiteY4" fmla="*/ 297253 h 298579"/>
                      <a:gd name="connsiteX5" fmla="*/ 223640 w 223640"/>
                      <a:gd name="connsiteY5" fmla="*/ 297253 h 298579"/>
                      <a:gd name="connsiteX0" fmla="*/ 0 w 223640"/>
                      <a:gd name="connsiteY0" fmla="*/ 0 h 298579"/>
                      <a:gd name="connsiteX1" fmla="*/ 117925 w 223640"/>
                      <a:gd name="connsiteY1" fmla="*/ 145963 h 298579"/>
                      <a:gd name="connsiteX2" fmla="*/ 114103 w 223640"/>
                      <a:gd name="connsiteY2" fmla="*/ 271060 h 298579"/>
                      <a:gd name="connsiteX3" fmla="*/ 126009 w 223640"/>
                      <a:gd name="connsiteY3" fmla="*/ 278203 h 298579"/>
                      <a:gd name="connsiteX4" fmla="*/ 183159 w 223640"/>
                      <a:gd name="connsiteY4" fmla="*/ 297253 h 298579"/>
                      <a:gd name="connsiteX5" fmla="*/ 223640 w 223640"/>
                      <a:gd name="connsiteY5" fmla="*/ 297253 h 298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3640" h="298579">
                        <a:moveTo>
                          <a:pt x="0" y="0"/>
                        </a:moveTo>
                        <a:cubicBezTo>
                          <a:pt x="81764" y="82575"/>
                          <a:pt x="98908" y="100786"/>
                          <a:pt x="117925" y="145963"/>
                        </a:cubicBezTo>
                        <a:cubicBezTo>
                          <a:pt x="136942" y="191140"/>
                          <a:pt x="112756" y="249020"/>
                          <a:pt x="114103" y="271060"/>
                        </a:cubicBezTo>
                        <a:cubicBezTo>
                          <a:pt x="115450" y="293100"/>
                          <a:pt x="114500" y="273838"/>
                          <a:pt x="126009" y="278203"/>
                        </a:cubicBezTo>
                        <a:cubicBezTo>
                          <a:pt x="137518" y="282568"/>
                          <a:pt x="166887" y="294078"/>
                          <a:pt x="183159" y="297253"/>
                        </a:cubicBezTo>
                        <a:cubicBezTo>
                          <a:pt x="199431" y="300428"/>
                          <a:pt x="217290" y="296856"/>
                          <a:pt x="223640" y="297253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Volný tvar 66"/>
                  <p:cNvSpPr/>
                  <p:nvPr/>
                </p:nvSpPr>
                <p:spPr>
                  <a:xfrm>
                    <a:off x="6876256" y="5337217"/>
                    <a:ext cx="134947" cy="30421"/>
                  </a:xfrm>
                  <a:custGeom>
                    <a:avLst/>
                    <a:gdLst>
                      <a:gd name="connsiteX0" fmla="*/ 107156 w 107156"/>
                      <a:gd name="connsiteY0" fmla="*/ 11906 h 24156"/>
                      <a:gd name="connsiteX1" fmla="*/ 40481 w 107156"/>
                      <a:gd name="connsiteY1" fmla="*/ 23812 h 24156"/>
                      <a:gd name="connsiteX2" fmla="*/ 0 w 107156"/>
                      <a:gd name="connsiteY2" fmla="*/ 0 h 24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7156" h="24156">
                        <a:moveTo>
                          <a:pt x="107156" y="11906"/>
                        </a:moveTo>
                        <a:cubicBezTo>
                          <a:pt x="82748" y="18851"/>
                          <a:pt x="58340" y="25796"/>
                          <a:pt x="40481" y="23812"/>
                        </a:cubicBezTo>
                        <a:cubicBezTo>
                          <a:pt x="22622" y="21828"/>
                          <a:pt x="11311" y="10914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" name="Volný tvar 68"/>
                  <p:cNvSpPr/>
                  <p:nvPr/>
                </p:nvSpPr>
                <p:spPr>
                  <a:xfrm>
                    <a:off x="6888251" y="5370203"/>
                    <a:ext cx="125951" cy="50411"/>
                  </a:xfrm>
                  <a:custGeom>
                    <a:avLst/>
                    <a:gdLst>
                      <a:gd name="connsiteX0" fmla="*/ 100012 w 100012"/>
                      <a:gd name="connsiteY0" fmla="*/ 0 h 40029"/>
                      <a:gd name="connsiteX1" fmla="*/ 33337 w 100012"/>
                      <a:gd name="connsiteY1" fmla="*/ 38100 h 40029"/>
                      <a:gd name="connsiteX2" fmla="*/ 0 w 100012"/>
                      <a:gd name="connsiteY2" fmla="*/ 30957 h 40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0012" h="40029">
                        <a:moveTo>
                          <a:pt x="100012" y="0"/>
                        </a:moveTo>
                        <a:cubicBezTo>
                          <a:pt x="75009" y="16470"/>
                          <a:pt x="50006" y="32941"/>
                          <a:pt x="33337" y="38100"/>
                        </a:cubicBezTo>
                        <a:cubicBezTo>
                          <a:pt x="16668" y="43259"/>
                          <a:pt x="8334" y="37108"/>
                          <a:pt x="0" y="30957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Volný tvar 69"/>
                  <p:cNvSpPr/>
                  <p:nvPr/>
                </p:nvSpPr>
                <p:spPr>
                  <a:xfrm>
                    <a:off x="7023198" y="5364206"/>
                    <a:ext cx="80969" cy="81018"/>
                  </a:xfrm>
                  <a:custGeom>
                    <a:avLst/>
                    <a:gdLst>
                      <a:gd name="connsiteX0" fmla="*/ 0 w 64294"/>
                      <a:gd name="connsiteY0" fmla="*/ 0 h 64333"/>
                      <a:gd name="connsiteX1" fmla="*/ 19050 w 64294"/>
                      <a:gd name="connsiteY1" fmla="*/ 54769 h 64333"/>
                      <a:gd name="connsiteX2" fmla="*/ 64294 w 64294"/>
                      <a:gd name="connsiteY2" fmla="*/ 64294 h 64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4294" h="64333">
                        <a:moveTo>
                          <a:pt x="0" y="0"/>
                        </a:moveTo>
                        <a:cubicBezTo>
                          <a:pt x="4167" y="22026"/>
                          <a:pt x="8334" y="44053"/>
                          <a:pt x="19050" y="54769"/>
                        </a:cubicBezTo>
                        <a:cubicBezTo>
                          <a:pt x="29766" y="65485"/>
                          <a:pt x="64294" y="64294"/>
                          <a:pt x="64294" y="6429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8" name="Volný tvar 37"/>
                <p:cNvSpPr/>
                <p:nvPr/>
              </p:nvSpPr>
              <p:spPr>
                <a:xfrm>
                  <a:off x="4145780" y="2444433"/>
                  <a:ext cx="1580196" cy="2656849"/>
                </a:xfrm>
                <a:custGeom>
                  <a:avLst/>
                  <a:gdLst>
                    <a:gd name="connsiteX0" fmla="*/ 3440893 w 3440893"/>
                    <a:gd name="connsiteY0" fmla="*/ 2050793 h 2050793"/>
                    <a:gd name="connsiteX1" fmla="*/ 3118474 w 3440893"/>
                    <a:gd name="connsiteY1" fmla="*/ 1918654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0893 w 3440893"/>
                    <a:gd name="connsiteY0" fmla="*/ 2050793 h 2050793"/>
                    <a:gd name="connsiteX1" fmla="*/ 3118474 w 3440893"/>
                    <a:gd name="connsiteY1" fmla="*/ 1918654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0893 w 3440893"/>
                    <a:gd name="connsiteY0" fmla="*/ 2050793 h 2050793"/>
                    <a:gd name="connsiteX1" fmla="*/ 3118474 w 3440893"/>
                    <a:gd name="connsiteY1" fmla="*/ 1918654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0893 w 3440893"/>
                    <a:gd name="connsiteY0" fmla="*/ 2050793 h 2050793"/>
                    <a:gd name="connsiteX1" fmla="*/ 2764342 w 3440893"/>
                    <a:gd name="connsiteY1" fmla="*/ 1834086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4116 w 3444116"/>
                    <a:gd name="connsiteY0" fmla="*/ 2656849 h 2656849"/>
                    <a:gd name="connsiteX1" fmla="*/ 2767565 w 3444116"/>
                    <a:gd name="connsiteY1" fmla="*/ 2440142 h 2656849"/>
                    <a:gd name="connsiteX2" fmla="*/ 1599459 w 3444116"/>
                    <a:gd name="connsiteY2" fmla="*/ 2138865 h 2656849"/>
                    <a:gd name="connsiteX3" fmla="*/ 732629 w 3444116"/>
                    <a:gd name="connsiteY3" fmla="*/ 1573311 h 2656849"/>
                    <a:gd name="connsiteX4" fmla="*/ 3223 w 3444116"/>
                    <a:gd name="connsiteY4" fmla="*/ 606056 h 2656849"/>
                    <a:gd name="connsiteX5" fmla="*/ 1023948 w 3444116"/>
                    <a:gd name="connsiteY5" fmla="*/ 0 h 2656849"/>
                    <a:gd name="connsiteX0" fmla="*/ 2715421 w 2715421"/>
                    <a:gd name="connsiteY0" fmla="*/ 2656849 h 2656849"/>
                    <a:gd name="connsiteX1" fmla="*/ 2038870 w 2715421"/>
                    <a:gd name="connsiteY1" fmla="*/ 2440142 h 2656849"/>
                    <a:gd name="connsiteX2" fmla="*/ 870764 w 2715421"/>
                    <a:gd name="connsiteY2" fmla="*/ 2138865 h 2656849"/>
                    <a:gd name="connsiteX3" fmla="*/ 3934 w 2715421"/>
                    <a:gd name="connsiteY3" fmla="*/ 1573311 h 2656849"/>
                    <a:gd name="connsiteX4" fmla="*/ 539803 w 2715421"/>
                    <a:gd name="connsiteY4" fmla="*/ 1041991 h 2656849"/>
                    <a:gd name="connsiteX5" fmla="*/ 295253 w 2715421"/>
                    <a:gd name="connsiteY5" fmla="*/ 0 h 2656849"/>
                    <a:gd name="connsiteX0" fmla="*/ 2538608 w 2538608"/>
                    <a:gd name="connsiteY0" fmla="*/ 2656849 h 2656849"/>
                    <a:gd name="connsiteX1" fmla="*/ 1862057 w 2538608"/>
                    <a:gd name="connsiteY1" fmla="*/ 2440142 h 2656849"/>
                    <a:gd name="connsiteX2" fmla="*/ 693951 w 2538608"/>
                    <a:gd name="connsiteY2" fmla="*/ 2138865 h 2656849"/>
                    <a:gd name="connsiteX3" fmla="*/ 677726 w 2538608"/>
                    <a:gd name="connsiteY3" fmla="*/ 1562679 h 2656849"/>
                    <a:gd name="connsiteX4" fmla="*/ 362990 w 2538608"/>
                    <a:gd name="connsiteY4" fmla="*/ 1041991 h 2656849"/>
                    <a:gd name="connsiteX5" fmla="*/ 118440 w 2538608"/>
                    <a:gd name="connsiteY5" fmla="*/ 0 h 2656849"/>
                    <a:gd name="connsiteX0" fmla="*/ 2538608 w 2538608"/>
                    <a:gd name="connsiteY0" fmla="*/ 2656849 h 2656849"/>
                    <a:gd name="connsiteX1" fmla="*/ 1862057 w 2538608"/>
                    <a:gd name="connsiteY1" fmla="*/ 2440142 h 2656849"/>
                    <a:gd name="connsiteX2" fmla="*/ 1268109 w 2538608"/>
                    <a:gd name="connsiteY2" fmla="*/ 2021907 h 2656849"/>
                    <a:gd name="connsiteX3" fmla="*/ 677726 w 2538608"/>
                    <a:gd name="connsiteY3" fmla="*/ 1562679 h 2656849"/>
                    <a:gd name="connsiteX4" fmla="*/ 362990 w 2538608"/>
                    <a:gd name="connsiteY4" fmla="*/ 1041991 h 2656849"/>
                    <a:gd name="connsiteX5" fmla="*/ 118440 w 2538608"/>
                    <a:gd name="connsiteY5" fmla="*/ 0 h 2656849"/>
                    <a:gd name="connsiteX0" fmla="*/ 2537363 w 2537363"/>
                    <a:gd name="connsiteY0" fmla="*/ 2656849 h 2656849"/>
                    <a:gd name="connsiteX1" fmla="*/ 1860812 w 2537363"/>
                    <a:gd name="connsiteY1" fmla="*/ 2440142 h 2656849"/>
                    <a:gd name="connsiteX2" fmla="*/ 1266864 w 2537363"/>
                    <a:gd name="connsiteY2" fmla="*/ 2021907 h 2656849"/>
                    <a:gd name="connsiteX3" fmla="*/ 623318 w 2537363"/>
                    <a:gd name="connsiteY3" fmla="*/ 1466986 h 2656849"/>
                    <a:gd name="connsiteX4" fmla="*/ 361745 w 2537363"/>
                    <a:gd name="connsiteY4" fmla="*/ 1041991 h 2656849"/>
                    <a:gd name="connsiteX5" fmla="*/ 117195 w 2537363"/>
                    <a:gd name="connsiteY5" fmla="*/ 0 h 2656849"/>
                    <a:gd name="connsiteX0" fmla="*/ 2539618 w 2539618"/>
                    <a:gd name="connsiteY0" fmla="*/ 2656849 h 2656849"/>
                    <a:gd name="connsiteX1" fmla="*/ 1863067 w 2539618"/>
                    <a:gd name="connsiteY1" fmla="*/ 2440142 h 2656849"/>
                    <a:gd name="connsiteX2" fmla="*/ 1269119 w 2539618"/>
                    <a:gd name="connsiteY2" fmla="*/ 2021907 h 2656849"/>
                    <a:gd name="connsiteX3" fmla="*/ 721266 w 2539618"/>
                    <a:gd name="connsiteY3" fmla="*/ 1424456 h 2656849"/>
                    <a:gd name="connsiteX4" fmla="*/ 364000 w 2539618"/>
                    <a:gd name="connsiteY4" fmla="*/ 1041991 h 2656849"/>
                    <a:gd name="connsiteX5" fmla="*/ 119450 w 2539618"/>
                    <a:gd name="connsiteY5" fmla="*/ 0 h 2656849"/>
                    <a:gd name="connsiteX0" fmla="*/ 2544940 w 2544940"/>
                    <a:gd name="connsiteY0" fmla="*/ 2656849 h 2656849"/>
                    <a:gd name="connsiteX1" fmla="*/ 1868389 w 2544940"/>
                    <a:gd name="connsiteY1" fmla="*/ 2440142 h 2656849"/>
                    <a:gd name="connsiteX2" fmla="*/ 1274441 w 2544940"/>
                    <a:gd name="connsiteY2" fmla="*/ 2021907 h 2656849"/>
                    <a:gd name="connsiteX3" fmla="*/ 726588 w 2544940"/>
                    <a:gd name="connsiteY3" fmla="*/ 1424456 h 2656849"/>
                    <a:gd name="connsiteX4" fmla="*/ 337424 w 2544940"/>
                    <a:gd name="connsiteY4" fmla="*/ 850605 h 2656849"/>
                    <a:gd name="connsiteX5" fmla="*/ 124772 w 2544940"/>
                    <a:gd name="connsiteY5" fmla="*/ 0 h 2656849"/>
                    <a:gd name="connsiteX0" fmla="*/ 2546529 w 2546529"/>
                    <a:gd name="connsiteY0" fmla="*/ 2656849 h 2656849"/>
                    <a:gd name="connsiteX1" fmla="*/ 1869978 w 2546529"/>
                    <a:gd name="connsiteY1" fmla="*/ 2440142 h 2656849"/>
                    <a:gd name="connsiteX2" fmla="*/ 1276030 w 2546529"/>
                    <a:gd name="connsiteY2" fmla="*/ 2021907 h 2656849"/>
                    <a:gd name="connsiteX3" fmla="*/ 728177 w 2546529"/>
                    <a:gd name="connsiteY3" fmla="*/ 1424456 h 2656849"/>
                    <a:gd name="connsiteX4" fmla="*/ 339013 w 2546529"/>
                    <a:gd name="connsiteY4" fmla="*/ 850605 h 2656849"/>
                    <a:gd name="connsiteX5" fmla="*/ 126361 w 2546529"/>
                    <a:gd name="connsiteY5" fmla="*/ 0 h 2656849"/>
                    <a:gd name="connsiteX0" fmla="*/ 2420168 w 2420168"/>
                    <a:gd name="connsiteY0" fmla="*/ 2656849 h 2656849"/>
                    <a:gd name="connsiteX1" fmla="*/ 1743617 w 2420168"/>
                    <a:gd name="connsiteY1" fmla="*/ 2440142 h 2656849"/>
                    <a:gd name="connsiteX2" fmla="*/ 1149669 w 2420168"/>
                    <a:gd name="connsiteY2" fmla="*/ 2021907 h 2656849"/>
                    <a:gd name="connsiteX3" fmla="*/ 601816 w 2420168"/>
                    <a:gd name="connsiteY3" fmla="*/ 1424456 h 2656849"/>
                    <a:gd name="connsiteX4" fmla="*/ 212652 w 2420168"/>
                    <a:gd name="connsiteY4" fmla="*/ 850605 h 2656849"/>
                    <a:gd name="connsiteX5" fmla="*/ 0 w 2420168"/>
                    <a:gd name="connsiteY5" fmla="*/ 0 h 2656849"/>
                    <a:gd name="connsiteX0" fmla="*/ 2420168 w 2420168"/>
                    <a:gd name="connsiteY0" fmla="*/ 2656849 h 2656849"/>
                    <a:gd name="connsiteX1" fmla="*/ 1339579 w 2420168"/>
                    <a:gd name="connsiteY1" fmla="*/ 2248756 h 2656849"/>
                    <a:gd name="connsiteX2" fmla="*/ 1149669 w 2420168"/>
                    <a:gd name="connsiteY2" fmla="*/ 2021907 h 2656849"/>
                    <a:gd name="connsiteX3" fmla="*/ 601816 w 2420168"/>
                    <a:gd name="connsiteY3" fmla="*/ 1424456 h 2656849"/>
                    <a:gd name="connsiteX4" fmla="*/ 212652 w 2420168"/>
                    <a:gd name="connsiteY4" fmla="*/ 850605 h 2656849"/>
                    <a:gd name="connsiteX5" fmla="*/ 0 w 2420168"/>
                    <a:gd name="connsiteY5" fmla="*/ 0 h 2656849"/>
                    <a:gd name="connsiteX0" fmla="*/ 1580196 w 1580196"/>
                    <a:gd name="connsiteY0" fmla="*/ 2656849 h 2656849"/>
                    <a:gd name="connsiteX1" fmla="*/ 1339579 w 1580196"/>
                    <a:gd name="connsiteY1" fmla="*/ 2248756 h 2656849"/>
                    <a:gd name="connsiteX2" fmla="*/ 1149669 w 1580196"/>
                    <a:gd name="connsiteY2" fmla="*/ 2021907 h 2656849"/>
                    <a:gd name="connsiteX3" fmla="*/ 601816 w 1580196"/>
                    <a:gd name="connsiteY3" fmla="*/ 1424456 h 2656849"/>
                    <a:gd name="connsiteX4" fmla="*/ 212652 w 1580196"/>
                    <a:gd name="connsiteY4" fmla="*/ 850605 h 2656849"/>
                    <a:gd name="connsiteX5" fmla="*/ 0 w 1580196"/>
                    <a:gd name="connsiteY5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339579 w 1580196"/>
                    <a:gd name="connsiteY2" fmla="*/ 2248756 h 2656849"/>
                    <a:gd name="connsiteX3" fmla="*/ 1149669 w 1580196"/>
                    <a:gd name="connsiteY3" fmla="*/ 2021907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339579 w 1580196"/>
                    <a:gd name="connsiteY2" fmla="*/ 2248756 h 2656849"/>
                    <a:gd name="connsiteX3" fmla="*/ 1022079 w 1580196"/>
                    <a:gd name="connsiteY3" fmla="*/ 1830521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158825 w 1580196"/>
                    <a:gd name="connsiteY2" fmla="*/ 2078635 h 2656849"/>
                    <a:gd name="connsiteX3" fmla="*/ 1022079 w 1580196"/>
                    <a:gd name="connsiteY3" fmla="*/ 1830521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158825 w 1580196"/>
                    <a:gd name="connsiteY2" fmla="*/ 2078635 h 2656849"/>
                    <a:gd name="connsiteX3" fmla="*/ 968917 w 1580196"/>
                    <a:gd name="connsiteY3" fmla="*/ 1862419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307975 w 1580196"/>
                    <a:gd name="connsiteY1" fmla="*/ 2318952 h 2656849"/>
                    <a:gd name="connsiteX2" fmla="*/ 1158825 w 1580196"/>
                    <a:gd name="connsiteY2" fmla="*/ 2078635 h 2656849"/>
                    <a:gd name="connsiteX3" fmla="*/ 968917 w 1580196"/>
                    <a:gd name="connsiteY3" fmla="*/ 1862419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0196" h="2656849">
                      <a:moveTo>
                        <a:pt x="1580196" y="2656849"/>
                      </a:moveTo>
                      <a:cubicBezTo>
                        <a:pt x="1538370" y="2595217"/>
                        <a:pt x="1348078" y="2386967"/>
                        <a:pt x="1307975" y="2318952"/>
                      </a:cubicBezTo>
                      <a:cubicBezTo>
                        <a:pt x="1267872" y="2250937"/>
                        <a:pt x="1215335" y="2154724"/>
                        <a:pt x="1158825" y="2078635"/>
                      </a:cubicBezTo>
                      <a:cubicBezTo>
                        <a:pt x="1102315" y="2002546"/>
                        <a:pt x="1061752" y="1971449"/>
                        <a:pt x="968917" y="1862419"/>
                      </a:cubicBezTo>
                      <a:cubicBezTo>
                        <a:pt x="876082" y="1753389"/>
                        <a:pt x="727860" y="1593092"/>
                        <a:pt x="601816" y="1424456"/>
                      </a:cubicBezTo>
                      <a:cubicBezTo>
                        <a:pt x="475772" y="1255820"/>
                        <a:pt x="355486" y="1151809"/>
                        <a:pt x="212652" y="850605"/>
                      </a:cubicBezTo>
                      <a:cubicBezTo>
                        <a:pt x="102222" y="617734"/>
                        <a:pt x="74428" y="446568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22" name="Ovál 121"/>
              <p:cNvSpPr/>
              <p:nvPr/>
            </p:nvSpPr>
            <p:spPr>
              <a:xfrm>
                <a:off x="4096560" y="2387425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33" name="Skupina 32"/>
          <p:cNvGrpSpPr/>
          <p:nvPr/>
        </p:nvGrpSpPr>
        <p:grpSpPr>
          <a:xfrm>
            <a:off x="5404338" y="1307671"/>
            <a:ext cx="486954" cy="860283"/>
            <a:chOff x="3880338" y="1307670"/>
            <a:chExt cx="486954" cy="860283"/>
          </a:xfrm>
        </p:grpSpPr>
        <p:sp>
          <p:nvSpPr>
            <p:cNvPr id="27" name="Volný tvar 26"/>
            <p:cNvSpPr/>
            <p:nvPr/>
          </p:nvSpPr>
          <p:spPr>
            <a:xfrm>
              <a:off x="3953933" y="1307670"/>
              <a:ext cx="413359" cy="689130"/>
            </a:xfrm>
            <a:custGeom>
              <a:avLst/>
              <a:gdLst>
                <a:gd name="connsiteX0" fmla="*/ 307033 w 307033"/>
                <a:gd name="connsiteY0" fmla="*/ 0 h 582804"/>
                <a:gd name="connsiteX1" fmla="*/ 221622 w 307033"/>
                <a:gd name="connsiteY1" fmla="*/ 135652 h 582804"/>
                <a:gd name="connsiteX2" fmla="*/ 80945 w 307033"/>
                <a:gd name="connsiteY2" fmla="*/ 331595 h 582804"/>
                <a:gd name="connsiteX3" fmla="*/ 5582 w 307033"/>
                <a:gd name="connsiteY3" fmla="*/ 507441 h 582804"/>
                <a:gd name="connsiteX4" fmla="*/ 5582 w 307033"/>
                <a:gd name="connsiteY4" fmla="*/ 582804 h 582804"/>
                <a:gd name="connsiteX0" fmla="*/ 445257 w 445257"/>
                <a:gd name="connsiteY0" fmla="*/ 0 h 657232"/>
                <a:gd name="connsiteX1" fmla="*/ 221622 w 445257"/>
                <a:gd name="connsiteY1" fmla="*/ 210080 h 657232"/>
                <a:gd name="connsiteX2" fmla="*/ 80945 w 445257"/>
                <a:gd name="connsiteY2" fmla="*/ 406023 h 657232"/>
                <a:gd name="connsiteX3" fmla="*/ 5582 w 445257"/>
                <a:gd name="connsiteY3" fmla="*/ 581869 h 657232"/>
                <a:gd name="connsiteX4" fmla="*/ 5582 w 445257"/>
                <a:gd name="connsiteY4" fmla="*/ 657232 h 657232"/>
                <a:gd name="connsiteX0" fmla="*/ 413359 w 413359"/>
                <a:gd name="connsiteY0" fmla="*/ 0 h 689130"/>
                <a:gd name="connsiteX1" fmla="*/ 221622 w 413359"/>
                <a:gd name="connsiteY1" fmla="*/ 241978 h 689130"/>
                <a:gd name="connsiteX2" fmla="*/ 80945 w 413359"/>
                <a:gd name="connsiteY2" fmla="*/ 437921 h 689130"/>
                <a:gd name="connsiteX3" fmla="*/ 5582 w 413359"/>
                <a:gd name="connsiteY3" fmla="*/ 613767 h 689130"/>
                <a:gd name="connsiteX4" fmla="*/ 5582 w 413359"/>
                <a:gd name="connsiteY4" fmla="*/ 689130 h 689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359" h="689130">
                  <a:moveTo>
                    <a:pt x="413359" y="0"/>
                  </a:moveTo>
                  <a:cubicBezTo>
                    <a:pt x="389494" y="40193"/>
                    <a:pt x="277024" y="168991"/>
                    <a:pt x="221622" y="241978"/>
                  </a:cubicBezTo>
                  <a:cubicBezTo>
                    <a:pt x="166220" y="314965"/>
                    <a:pt x="116952" y="375956"/>
                    <a:pt x="80945" y="437921"/>
                  </a:cubicBezTo>
                  <a:cubicBezTo>
                    <a:pt x="44938" y="499886"/>
                    <a:pt x="18143" y="571899"/>
                    <a:pt x="5582" y="613767"/>
                  </a:cubicBezTo>
                  <a:cubicBezTo>
                    <a:pt x="-6979" y="655635"/>
                    <a:pt x="5582" y="689130"/>
                    <a:pt x="5582" y="689130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Oblouk 80"/>
            <p:cNvSpPr/>
            <p:nvPr/>
          </p:nvSpPr>
          <p:spPr>
            <a:xfrm rot="15170666">
              <a:off x="3880338" y="1987953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4122528" y="2036113"/>
            <a:ext cx="1634845" cy="2050682"/>
            <a:chOff x="2598527" y="2036113"/>
            <a:chExt cx="1634845" cy="2050682"/>
          </a:xfrm>
        </p:grpSpPr>
        <p:sp>
          <p:nvSpPr>
            <p:cNvPr id="65" name="TextovéPole 64"/>
            <p:cNvSpPr txBox="1"/>
            <p:nvPr/>
          </p:nvSpPr>
          <p:spPr>
            <a:xfrm>
              <a:off x="2598527" y="3440464"/>
              <a:ext cx="1420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Excitační</a:t>
              </a:r>
            </a:p>
            <a:p>
              <a:r>
                <a:rPr lang="cs-CZ" dirty="0"/>
                <a:t>interneuron</a:t>
              </a:r>
            </a:p>
          </p:txBody>
        </p:sp>
        <p:grpSp>
          <p:nvGrpSpPr>
            <p:cNvPr id="36" name="Skupina 35"/>
            <p:cNvGrpSpPr/>
            <p:nvPr/>
          </p:nvGrpSpPr>
          <p:grpSpPr>
            <a:xfrm>
              <a:off x="3918934" y="2036113"/>
              <a:ext cx="314438" cy="475501"/>
              <a:chOff x="3370834" y="2440869"/>
              <a:chExt cx="314438" cy="475501"/>
            </a:xfrm>
          </p:grpSpPr>
          <p:sp>
            <p:nvSpPr>
              <p:cNvPr id="64" name="Oblouk 63"/>
              <p:cNvSpPr/>
              <p:nvPr/>
            </p:nvSpPr>
            <p:spPr>
              <a:xfrm rot="14722721">
                <a:off x="3505272" y="2736370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4" name="Ovál 83"/>
              <p:cNvSpPr/>
              <p:nvPr/>
            </p:nvSpPr>
            <p:spPr>
              <a:xfrm>
                <a:off x="3370834" y="2440869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Volný tvar 33"/>
              <p:cNvSpPr/>
              <p:nvPr/>
            </p:nvSpPr>
            <p:spPr>
              <a:xfrm>
                <a:off x="3456633" y="2542233"/>
                <a:ext cx="107749" cy="207889"/>
              </a:xfrm>
              <a:custGeom>
                <a:avLst/>
                <a:gdLst>
                  <a:gd name="connsiteX0" fmla="*/ 0 w 107749"/>
                  <a:gd name="connsiteY0" fmla="*/ 0 h 207889"/>
                  <a:gd name="connsiteX1" fmla="*/ 30145 w 107749"/>
                  <a:gd name="connsiteY1" fmla="*/ 95459 h 207889"/>
                  <a:gd name="connsiteX2" fmla="*/ 100483 w 107749"/>
                  <a:gd name="connsiteY2" fmla="*/ 195943 h 207889"/>
                  <a:gd name="connsiteX3" fmla="*/ 105508 w 107749"/>
                  <a:gd name="connsiteY3" fmla="*/ 205991 h 207889"/>
                  <a:gd name="connsiteX4" fmla="*/ 105508 w 107749"/>
                  <a:gd name="connsiteY4" fmla="*/ 205991 h 207889"/>
                  <a:gd name="connsiteX5" fmla="*/ 105508 w 107749"/>
                  <a:gd name="connsiteY5" fmla="*/ 205991 h 207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749" h="207889">
                    <a:moveTo>
                      <a:pt x="0" y="0"/>
                    </a:moveTo>
                    <a:cubicBezTo>
                      <a:pt x="6699" y="31401"/>
                      <a:pt x="13398" y="62802"/>
                      <a:pt x="30145" y="95459"/>
                    </a:cubicBezTo>
                    <a:cubicBezTo>
                      <a:pt x="46892" y="128116"/>
                      <a:pt x="87923" y="177521"/>
                      <a:pt x="100483" y="195943"/>
                    </a:cubicBezTo>
                    <a:cubicBezTo>
                      <a:pt x="113044" y="214365"/>
                      <a:pt x="105508" y="205991"/>
                      <a:pt x="105508" y="205991"/>
                    </a:cubicBezTo>
                    <a:lnTo>
                      <a:pt x="105508" y="205991"/>
                    </a:lnTo>
                    <a:lnTo>
                      <a:pt x="105508" y="205991"/>
                    </a:lnTo>
                  </a:path>
                </a:pathLst>
              </a:cu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6" name="TextovéPole 85"/>
            <p:cNvSpPr txBox="1"/>
            <p:nvPr/>
          </p:nvSpPr>
          <p:spPr>
            <a:xfrm>
              <a:off x="3780637" y="2041607"/>
              <a:ext cx="23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+</a:t>
              </a:r>
            </a:p>
          </p:txBody>
        </p:sp>
        <p:cxnSp>
          <p:nvCxnSpPr>
            <p:cNvPr id="133" name="Přímá spojnice 132"/>
            <p:cNvCxnSpPr/>
            <p:nvPr/>
          </p:nvCxnSpPr>
          <p:spPr>
            <a:xfrm flipH="1">
              <a:off x="3234121" y="2391533"/>
              <a:ext cx="770612" cy="10750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Skupina 23"/>
          <p:cNvGrpSpPr/>
          <p:nvPr/>
        </p:nvGrpSpPr>
        <p:grpSpPr>
          <a:xfrm>
            <a:off x="5906982" y="2213825"/>
            <a:ext cx="3616863" cy="2696158"/>
            <a:chOff x="4382981" y="2213825"/>
            <a:chExt cx="3616863" cy="2696158"/>
          </a:xfrm>
        </p:grpSpPr>
        <p:grpSp>
          <p:nvGrpSpPr>
            <p:cNvPr id="23" name="Skupina 22"/>
            <p:cNvGrpSpPr/>
            <p:nvPr/>
          </p:nvGrpSpPr>
          <p:grpSpPr>
            <a:xfrm>
              <a:off x="4382981" y="2213825"/>
              <a:ext cx="3616863" cy="2696158"/>
              <a:chOff x="4382981" y="2213825"/>
              <a:chExt cx="3616863" cy="2696158"/>
            </a:xfrm>
          </p:grpSpPr>
          <p:cxnSp>
            <p:nvCxnSpPr>
              <p:cNvPr id="149" name="Přímá spojnice 148"/>
              <p:cNvCxnSpPr/>
              <p:nvPr/>
            </p:nvCxnSpPr>
            <p:spPr>
              <a:xfrm flipH="1">
                <a:off x="4950148" y="3371013"/>
                <a:ext cx="724363" cy="3868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ovéPole 150"/>
              <p:cNvSpPr txBox="1"/>
              <p:nvPr/>
            </p:nvSpPr>
            <p:spPr>
              <a:xfrm>
                <a:off x="5625848" y="2724682"/>
                <a:ext cx="2373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vlákna</a:t>
                </a:r>
              </a:p>
              <a:p>
                <a:r>
                  <a:rPr lang="el-GR" dirty="0"/>
                  <a:t>α</a:t>
                </a:r>
                <a:r>
                  <a:rPr lang="cs-CZ" dirty="0"/>
                  <a:t>-motoneuronu</a:t>
                </a:r>
              </a:p>
            </p:txBody>
          </p:sp>
          <p:cxnSp>
            <p:nvCxnSpPr>
              <p:cNvPr id="140" name="Přímá spojnice 139"/>
              <p:cNvCxnSpPr/>
              <p:nvPr/>
            </p:nvCxnSpPr>
            <p:spPr>
              <a:xfrm flipH="1">
                <a:off x="4917053" y="3429000"/>
                <a:ext cx="741889" cy="65779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ál 60"/>
              <p:cNvSpPr/>
              <p:nvPr/>
            </p:nvSpPr>
            <p:spPr>
              <a:xfrm>
                <a:off x="4382981" y="2228401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8" name="Volný tvar 117"/>
              <p:cNvSpPr/>
              <p:nvPr/>
            </p:nvSpPr>
            <p:spPr>
              <a:xfrm rot="19296062" flipH="1" flipV="1">
                <a:off x="4829454" y="2213825"/>
                <a:ext cx="542642" cy="2696158"/>
              </a:xfrm>
              <a:custGeom>
                <a:avLst/>
                <a:gdLst>
                  <a:gd name="connsiteX0" fmla="*/ 0 w 309563"/>
                  <a:gd name="connsiteY0" fmla="*/ 395287 h 395287"/>
                  <a:gd name="connsiteX1" fmla="*/ 100013 w 309563"/>
                  <a:gd name="connsiteY1" fmla="*/ 219075 h 395287"/>
                  <a:gd name="connsiteX2" fmla="*/ 309563 w 309563"/>
                  <a:gd name="connsiteY2" fmla="*/ 0 h 395287"/>
                  <a:gd name="connsiteX0" fmla="*/ 0 w 498158"/>
                  <a:gd name="connsiteY0" fmla="*/ 263271 h 263271"/>
                  <a:gd name="connsiteX1" fmla="*/ 100013 w 498158"/>
                  <a:gd name="connsiteY1" fmla="*/ 87059 h 263271"/>
                  <a:gd name="connsiteX2" fmla="*/ 498158 w 498158"/>
                  <a:gd name="connsiteY2" fmla="*/ 0 h 263271"/>
                  <a:gd name="connsiteX0" fmla="*/ 0 w 498158"/>
                  <a:gd name="connsiteY0" fmla="*/ 266413 h 266413"/>
                  <a:gd name="connsiteX1" fmla="*/ 100013 w 498158"/>
                  <a:gd name="connsiteY1" fmla="*/ 90201 h 266413"/>
                  <a:gd name="connsiteX2" fmla="*/ 498158 w 498158"/>
                  <a:gd name="connsiteY2" fmla="*/ 3142 h 266413"/>
                  <a:gd name="connsiteX0" fmla="*/ 0 w 498158"/>
                  <a:gd name="connsiteY0" fmla="*/ 266071 h 266071"/>
                  <a:gd name="connsiteX1" fmla="*/ 147162 w 498158"/>
                  <a:gd name="connsiteY1" fmla="*/ 99289 h 266071"/>
                  <a:gd name="connsiteX2" fmla="*/ 498158 w 498158"/>
                  <a:gd name="connsiteY2" fmla="*/ 2800 h 266071"/>
                  <a:gd name="connsiteX0" fmla="*/ 0 w 493961"/>
                  <a:gd name="connsiteY0" fmla="*/ 327955 h 327955"/>
                  <a:gd name="connsiteX1" fmla="*/ 147162 w 493961"/>
                  <a:gd name="connsiteY1" fmla="*/ 161173 h 327955"/>
                  <a:gd name="connsiteX2" fmla="*/ 493961 w 493961"/>
                  <a:gd name="connsiteY2" fmla="*/ 1728 h 327955"/>
                  <a:gd name="connsiteX0" fmla="*/ 0 w 493961"/>
                  <a:gd name="connsiteY0" fmla="*/ 326227 h 326227"/>
                  <a:gd name="connsiteX1" fmla="*/ 147162 w 493961"/>
                  <a:gd name="connsiteY1" fmla="*/ 159445 h 326227"/>
                  <a:gd name="connsiteX2" fmla="*/ 493961 w 493961"/>
                  <a:gd name="connsiteY2" fmla="*/ 0 h 326227"/>
                  <a:gd name="connsiteX0" fmla="*/ 0 w 498158"/>
                  <a:gd name="connsiteY0" fmla="*/ 313636 h 313636"/>
                  <a:gd name="connsiteX1" fmla="*/ 147162 w 498158"/>
                  <a:gd name="connsiteY1" fmla="*/ 146854 h 313636"/>
                  <a:gd name="connsiteX2" fmla="*/ 498158 w 498158"/>
                  <a:gd name="connsiteY2" fmla="*/ 0 h 313636"/>
                  <a:gd name="connsiteX0" fmla="*/ 782926 w 783517"/>
                  <a:gd name="connsiteY0" fmla="*/ 2582974 h 2582973"/>
                  <a:gd name="connsiteX1" fmla="*/ 10742 w 783517"/>
                  <a:gd name="connsiteY1" fmla="*/ 216033 h 2582973"/>
                  <a:gd name="connsiteX2" fmla="*/ 361738 w 783517"/>
                  <a:gd name="connsiteY2" fmla="*/ 69179 h 2582973"/>
                  <a:gd name="connsiteX0" fmla="*/ 521828 w 522822"/>
                  <a:gd name="connsiteY0" fmla="*/ 2513795 h 2513795"/>
                  <a:gd name="connsiteX1" fmla="*/ 50549 w 522822"/>
                  <a:gd name="connsiteY1" fmla="*/ 1409099 h 2513795"/>
                  <a:gd name="connsiteX2" fmla="*/ 100640 w 522822"/>
                  <a:gd name="connsiteY2" fmla="*/ 0 h 2513795"/>
                  <a:gd name="connsiteX0" fmla="*/ 520012 w 521004"/>
                  <a:gd name="connsiteY0" fmla="*/ 2521606 h 2521606"/>
                  <a:gd name="connsiteX1" fmla="*/ 48733 w 521004"/>
                  <a:gd name="connsiteY1" fmla="*/ 1416910 h 2521606"/>
                  <a:gd name="connsiteX2" fmla="*/ 102581 w 521004"/>
                  <a:gd name="connsiteY2" fmla="*/ 0 h 2521606"/>
                  <a:gd name="connsiteX0" fmla="*/ 522582 w 523574"/>
                  <a:gd name="connsiteY0" fmla="*/ 2521606 h 2521606"/>
                  <a:gd name="connsiteX1" fmla="*/ 51303 w 523574"/>
                  <a:gd name="connsiteY1" fmla="*/ 1416910 h 2521606"/>
                  <a:gd name="connsiteX2" fmla="*/ 105151 w 523574"/>
                  <a:gd name="connsiteY2" fmla="*/ 0 h 2521606"/>
                  <a:gd name="connsiteX0" fmla="*/ 650647 w 651733"/>
                  <a:gd name="connsiteY0" fmla="*/ 2521606 h 2521606"/>
                  <a:gd name="connsiteX1" fmla="*/ 179368 w 651733"/>
                  <a:gd name="connsiteY1" fmla="*/ 1416910 h 2521606"/>
                  <a:gd name="connsiteX2" fmla="*/ 692 w 651733"/>
                  <a:gd name="connsiteY2" fmla="*/ 299574 h 2521606"/>
                  <a:gd name="connsiteX3" fmla="*/ 233216 w 651733"/>
                  <a:gd name="connsiteY3" fmla="*/ 0 h 2521606"/>
                  <a:gd name="connsiteX0" fmla="*/ 650647 w 651733"/>
                  <a:gd name="connsiteY0" fmla="*/ 2521606 h 2521606"/>
                  <a:gd name="connsiteX1" fmla="*/ 179368 w 651733"/>
                  <a:gd name="connsiteY1" fmla="*/ 1416910 h 2521606"/>
                  <a:gd name="connsiteX2" fmla="*/ 692 w 651733"/>
                  <a:gd name="connsiteY2" fmla="*/ 299574 h 2521606"/>
                  <a:gd name="connsiteX3" fmla="*/ 233216 w 651733"/>
                  <a:gd name="connsiteY3" fmla="*/ 0 h 2521606"/>
                  <a:gd name="connsiteX0" fmla="*/ 675425 w 676522"/>
                  <a:gd name="connsiteY0" fmla="*/ 2521606 h 2521606"/>
                  <a:gd name="connsiteX1" fmla="*/ 204146 w 676522"/>
                  <a:gd name="connsiteY1" fmla="*/ 1416910 h 2521606"/>
                  <a:gd name="connsiteX2" fmla="*/ 560 w 676522"/>
                  <a:gd name="connsiteY2" fmla="*/ 343376 h 2521606"/>
                  <a:gd name="connsiteX3" fmla="*/ 257994 w 676522"/>
                  <a:gd name="connsiteY3" fmla="*/ 0 h 2521606"/>
                  <a:gd name="connsiteX0" fmla="*/ 680082 w 681169"/>
                  <a:gd name="connsiteY0" fmla="*/ 2571931 h 2571931"/>
                  <a:gd name="connsiteX1" fmla="*/ 204150 w 681169"/>
                  <a:gd name="connsiteY1" fmla="*/ 1416910 h 2571931"/>
                  <a:gd name="connsiteX2" fmla="*/ 564 w 681169"/>
                  <a:gd name="connsiteY2" fmla="*/ 343376 h 2571931"/>
                  <a:gd name="connsiteX3" fmla="*/ 257998 w 681169"/>
                  <a:gd name="connsiteY3" fmla="*/ 0 h 2571931"/>
                  <a:gd name="connsiteX0" fmla="*/ 493255 w 494229"/>
                  <a:gd name="connsiteY0" fmla="*/ 2571931 h 2571931"/>
                  <a:gd name="connsiteX1" fmla="*/ 17323 w 494229"/>
                  <a:gd name="connsiteY1" fmla="*/ 1416910 h 2571931"/>
                  <a:gd name="connsiteX2" fmla="*/ 101008 w 494229"/>
                  <a:gd name="connsiteY2" fmla="*/ 851256 h 2571931"/>
                  <a:gd name="connsiteX3" fmla="*/ 71171 w 494229"/>
                  <a:gd name="connsiteY3" fmla="*/ 0 h 2571931"/>
                  <a:gd name="connsiteX0" fmla="*/ 445621 w 447949"/>
                  <a:gd name="connsiteY0" fmla="*/ 2571931 h 2571931"/>
                  <a:gd name="connsiteX1" fmla="*/ 233414 w 447949"/>
                  <a:gd name="connsiteY1" fmla="*/ 1666204 h 2571931"/>
                  <a:gd name="connsiteX2" fmla="*/ 53374 w 447949"/>
                  <a:gd name="connsiteY2" fmla="*/ 851256 h 2571931"/>
                  <a:gd name="connsiteX3" fmla="*/ 23537 w 447949"/>
                  <a:gd name="connsiteY3" fmla="*/ 0 h 2571931"/>
                  <a:gd name="connsiteX0" fmla="*/ 430449 w 432777"/>
                  <a:gd name="connsiteY0" fmla="*/ 2350524 h 2350524"/>
                  <a:gd name="connsiteX1" fmla="*/ 218242 w 432777"/>
                  <a:gd name="connsiteY1" fmla="*/ 1444797 h 2350524"/>
                  <a:gd name="connsiteX2" fmla="*/ 38202 w 432777"/>
                  <a:gd name="connsiteY2" fmla="*/ 629849 h 2350524"/>
                  <a:gd name="connsiteX3" fmla="*/ 26682 w 432777"/>
                  <a:gd name="connsiteY3" fmla="*/ 0 h 2350524"/>
                  <a:gd name="connsiteX0" fmla="*/ 403891 w 406219"/>
                  <a:gd name="connsiteY0" fmla="*/ 2350524 h 2350524"/>
                  <a:gd name="connsiteX1" fmla="*/ 191684 w 406219"/>
                  <a:gd name="connsiteY1" fmla="*/ 1444797 h 2350524"/>
                  <a:gd name="connsiteX2" fmla="*/ 11644 w 406219"/>
                  <a:gd name="connsiteY2" fmla="*/ 629849 h 2350524"/>
                  <a:gd name="connsiteX3" fmla="*/ 124 w 406219"/>
                  <a:gd name="connsiteY3" fmla="*/ 0 h 2350524"/>
                  <a:gd name="connsiteX0" fmla="*/ 403783 w 405824"/>
                  <a:gd name="connsiteY0" fmla="*/ 2350524 h 2350524"/>
                  <a:gd name="connsiteX1" fmla="*/ 191576 w 405824"/>
                  <a:gd name="connsiteY1" fmla="*/ 1444797 h 2350524"/>
                  <a:gd name="connsiteX2" fmla="*/ 175586 w 405824"/>
                  <a:gd name="connsiteY2" fmla="*/ 1088199 h 2350524"/>
                  <a:gd name="connsiteX3" fmla="*/ 16 w 405824"/>
                  <a:gd name="connsiteY3" fmla="*/ 0 h 2350524"/>
                  <a:gd name="connsiteX0" fmla="*/ 237848 w 239889"/>
                  <a:gd name="connsiteY0" fmla="*/ 1996286 h 1996286"/>
                  <a:gd name="connsiteX1" fmla="*/ 25641 w 239889"/>
                  <a:gd name="connsiteY1" fmla="*/ 1090559 h 1996286"/>
                  <a:gd name="connsiteX2" fmla="*/ 9651 w 239889"/>
                  <a:gd name="connsiteY2" fmla="*/ 733961 h 1996286"/>
                  <a:gd name="connsiteX3" fmla="*/ 130394 w 239889"/>
                  <a:gd name="connsiteY3" fmla="*/ 0 h 1996286"/>
                  <a:gd name="connsiteX0" fmla="*/ 228589 w 236279"/>
                  <a:gd name="connsiteY0" fmla="*/ 1996286 h 1996286"/>
                  <a:gd name="connsiteX1" fmla="*/ 177441 w 236279"/>
                  <a:gd name="connsiteY1" fmla="*/ 1427147 h 1996286"/>
                  <a:gd name="connsiteX2" fmla="*/ 392 w 236279"/>
                  <a:gd name="connsiteY2" fmla="*/ 733961 h 1996286"/>
                  <a:gd name="connsiteX3" fmla="*/ 121135 w 236279"/>
                  <a:gd name="connsiteY3" fmla="*/ 0 h 1996286"/>
                  <a:gd name="connsiteX0" fmla="*/ 144629 w 150957"/>
                  <a:gd name="connsiteY0" fmla="*/ 1996286 h 1996286"/>
                  <a:gd name="connsiteX1" fmla="*/ 93481 w 150957"/>
                  <a:gd name="connsiteY1" fmla="*/ 1427147 h 1996286"/>
                  <a:gd name="connsiteX2" fmla="*/ 718 w 150957"/>
                  <a:gd name="connsiteY2" fmla="*/ 790812 h 1996286"/>
                  <a:gd name="connsiteX3" fmla="*/ 37175 w 150957"/>
                  <a:gd name="connsiteY3" fmla="*/ 0 h 1996286"/>
                  <a:gd name="connsiteX0" fmla="*/ 144629 w 150957"/>
                  <a:gd name="connsiteY0" fmla="*/ 2010816 h 2010816"/>
                  <a:gd name="connsiteX1" fmla="*/ 93481 w 150957"/>
                  <a:gd name="connsiteY1" fmla="*/ 1441677 h 2010816"/>
                  <a:gd name="connsiteX2" fmla="*/ 718 w 150957"/>
                  <a:gd name="connsiteY2" fmla="*/ 805342 h 2010816"/>
                  <a:gd name="connsiteX3" fmla="*/ 18843 w 150957"/>
                  <a:gd name="connsiteY3" fmla="*/ 0 h 2010816"/>
                  <a:gd name="connsiteX0" fmla="*/ 144047 w 456158"/>
                  <a:gd name="connsiteY0" fmla="*/ 2010816 h 2010816"/>
                  <a:gd name="connsiteX1" fmla="*/ 454839 w 456158"/>
                  <a:gd name="connsiteY1" fmla="*/ 1499699 h 2010816"/>
                  <a:gd name="connsiteX2" fmla="*/ 136 w 456158"/>
                  <a:gd name="connsiteY2" fmla="*/ 805342 h 2010816"/>
                  <a:gd name="connsiteX3" fmla="*/ 18261 w 456158"/>
                  <a:gd name="connsiteY3" fmla="*/ 0 h 2010816"/>
                  <a:gd name="connsiteX0" fmla="*/ 125792 w 491544"/>
                  <a:gd name="connsiteY0" fmla="*/ 2010816 h 2010816"/>
                  <a:gd name="connsiteX1" fmla="*/ 436584 w 491544"/>
                  <a:gd name="connsiteY1" fmla="*/ 1499699 h 2010816"/>
                  <a:gd name="connsiteX2" fmla="*/ 491426 w 491544"/>
                  <a:gd name="connsiteY2" fmla="*/ 652020 h 2010816"/>
                  <a:gd name="connsiteX3" fmla="*/ 6 w 491544"/>
                  <a:gd name="connsiteY3" fmla="*/ 0 h 2010816"/>
                  <a:gd name="connsiteX0" fmla="*/ 0 w 365881"/>
                  <a:gd name="connsiteY0" fmla="*/ 1930431 h 1930431"/>
                  <a:gd name="connsiteX1" fmla="*/ 310792 w 365881"/>
                  <a:gd name="connsiteY1" fmla="*/ 1419314 h 1930431"/>
                  <a:gd name="connsiteX2" fmla="*/ 365634 w 365881"/>
                  <a:gd name="connsiteY2" fmla="*/ 571635 h 1930431"/>
                  <a:gd name="connsiteX3" fmla="*/ 138836 w 365881"/>
                  <a:gd name="connsiteY3" fmla="*/ 0 h 1930431"/>
                  <a:gd name="connsiteX0" fmla="*/ 0 w 366253"/>
                  <a:gd name="connsiteY0" fmla="*/ 1930431 h 1930431"/>
                  <a:gd name="connsiteX1" fmla="*/ 310792 w 366253"/>
                  <a:gd name="connsiteY1" fmla="*/ 1419314 h 1930431"/>
                  <a:gd name="connsiteX2" fmla="*/ 365634 w 366253"/>
                  <a:gd name="connsiteY2" fmla="*/ 571635 h 1930431"/>
                  <a:gd name="connsiteX3" fmla="*/ 138836 w 366253"/>
                  <a:gd name="connsiteY3" fmla="*/ 0 h 1930431"/>
                  <a:gd name="connsiteX0" fmla="*/ 0 w 366107"/>
                  <a:gd name="connsiteY0" fmla="*/ 1954647 h 1954647"/>
                  <a:gd name="connsiteX1" fmla="*/ 310792 w 366107"/>
                  <a:gd name="connsiteY1" fmla="*/ 1443530 h 1954647"/>
                  <a:gd name="connsiteX2" fmla="*/ 365634 w 366107"/>
                  <a:gd name="connsiteY2" fmla="*/ 595851 h 1954647"/>
                  <a:gd name="connsiteX3" fmla="*/ 108283 w 366107"/>
                  <a:gd name="connsiteY3" fmla="*/ 0 h 1954647"/>
                  <a:gd name="connsiteX0" fmla="*/ 0 w 373642"/>
                  <a:gd name="connsiteY0" fmla="*/ 1977236 h 1977236"/>
                  <a:gd name="connsiteX1" fmla="*/ 310792 w 373642"/>
                  <a:gd name="connsiteY1" fmla="*/ 1466119 h 1977236"/>
                  <a:gd name="connsiteX2" fmla="*/ 365634 w 373642"/>
                  <a:gd name="connsiteY2" fmla="*/ 618440 h 1977236"/>
                  <a:gd name="connsiteX3" fmla="*/ 255531 w 373642"/>
                  <a:gd name="connsiteY3" fmla="*/ 0 h 1977236"/>
                  <a:gd name="connsiteX0" fmla="*/ 0 w 397948"/>
                  <a:gd name="connsiteY0" fmla="*/ 1977236 h 1977236"/>
                  <a:gd name="connsiteX1" fmla="*/ 310792 w 397948"/>
                  <a:gd name="connsiteY1" fmla="*/ 1466119 h 1977236"/>
                  <a:gd name="connsiteX2" fmla="*/ 394921 w 397948"/>
                  <a:gd name="connsiteY2" fmla="*/ 631702 h 1977236"/>
                  <a:gd name="connsiteX3" fmla="*/ 255531 w 397948"/>
                  <a:gd name="connsiteY3" fmla="*/ 0 h 1977236"/>
                  <a:gd name="connsiteX0" fmla="*/ 0 w 397948"/>
                  <a:gd name="connsiteY0" fmla="*/ 1977236 h 1977236"/>
                  <a:gd name="connsiteX1" fmla="*/ 348725 w 397948"/>
                  <a:gd name="connsiteY1" fmla="*/ 1506132 h 1977236"/>
                  <a:gd name="connsiteX2" fmla="*/ 394921 w 397948"/>
                  <a:gd name="connsiteY2" fmla="*/ 631702 h 1977236"/>
                  <a:gd name="connsiteX3" fmla="*/ 255531 w 397948"/>
                  <a:gd name="connsiteY3" fmla="*/ 0 h 197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948" h="1977236">
                    <a:moveTo>
                      <a:pt x="0" y="1977236"/>
                    </a:moveTo>
                    <a:cubicBezTo>
                      <a:pt x="24209" y="1922070"/>
                      <a:pt x="282905" y="1730388"/>
                      <a:pt x="348725" y="1506132"/>
                    </a:cubicBezTo>
                    <a:cubicBezTo>
                      <a:pt x="414545" y="1281876"/>
                      <a:pt x="385946" y="867854"/>
                      <a:pt x="394921" y="631702"/>
                    </a:cubicBezTo>
                    <a:cubicBezTo>
                      <a:pt x="403896" y="395550"/>
                      <a:pt x="402071" y="189500"/>
                      <a:pt x="255531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2" name="Skupina 101"/>
            <p:cNvGrpSpPr/>
            <p:nvPr/>
          </p:nvGrpSpPr>
          <p:grpSpPr>
            <a:xfrm>
              <a:off x="5708707" y="4591735"/>
              <a:ext cx="529563" cy="207220"/>
              <a:chOff x="5443640" y="4591735"/>
              <a:chExt cx="529563" cy="207220"/>
            </a:xfrm>
          </p:grpSpPr>
          <p:sp>
            <p:nvSpPr>
              <p:cNvPr id="98" name="Volný tvar 97"/>
              <p:cNvSpPr/>
              <p:nvPr/>
            </p:nvSpPr>
            <p:spPr>
              <a:xfrm>
                <a:off x="5604812" y="4634387"/>
                <a:ext cx="312474" cy="40416"/>
              </a:xfrm>
              <a:custGeom>
                <a:avLst/>
                <a:gdLst>
                  <a:gd name="connsiteX0" fmla="*/ 312474 w 312474"/>
                  <a:gd name="connsiteY0" fmla="*/ 19843 h 40416"/>
                  <a:gd name="connsiteX1" fmla="*/ 246690 w 312474"/>
                  <a:gd name="connsiteY1" fmla="*/ 3397 h 40416"/>
                  <a:gd name="connsiteX2" fmla="*/ 200641 w 312474"/>
                  <a:gd name="connsiteY2" fmla="*/ 3397 h 40416"/>
                  <a:gd name="connsiteX3" fmla="*/ 111833 w 312474"/>
                  <a:gd name="connsiteY3" fmla="*/ 39578 h 40416"/>
                  <a:gd name="connsiteX4" fmla="*/ 0 w 312474"/>
                  <a:gd name="connsiteY4" fmla="*/ 29711 h 40416"/>
                  <a:gd name="connsiteX5" fmla="*/ 0 w 312474"/>
                  <a:gd name="connsiteY5" fmla="*/ 29711 h 40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2474" h="40416">
                    <a:moveTo>
                      <a:pt x="312474" y="19843"/>
                    </a:moveTo>
                    <a:cubicBezTo>
                      <a:pt x="288901" y="12990"/>
                      <a:pt x="265329" y="6138"/>
                      <a:pt x="246690" y="3397"/>
                    </a:cubicBezTo>
                    <a:cubicBezTo>
                      <a:pt x="228051" y="656"/>
                      <a:pt x="223117" y="-2633"/>
                      <a:pt x="200641" y="3397"/>
                    </a:cubicBezTo>
                    <a:cubicBezTo>
                      <a:pt x="178165" y="9427"/>
                      <a:pt x="145273" y="35192"/>
                      <a:pt x="111833" y="39578"/>
                    </a:cubicBezTo>
                    <a:cubicBezTo>
                      <a:pt x="78393" y="43964"/>
                      <a:pt x="0" y="29711"/>
                      <a:pt x="0" y="29711"/>
                    </a:cubicBezTo>
                    <a:lnTo>
                      <a:pt x="0" y="29711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9" name="Volný tvar 98"/>
              <p:cNvSpPr/>
              <p:nvPr/>
            </p:nvSpPr>
            <p:spPr>
              <a:xfrm>
                <a:off x="5657439" y="4673965"/>
                <a:ext cx="315764" cy="69074"/>
              </a:xfrm>
              <a:custGeom>
                <a:avLst/>
                <a:gdLst>
                  <a:gd name="connsiteX0" fmla="*/ 315764 w 315764"/>
                  <a:gd name="connsiteY0" fmla="*/ 69074 h 69074"/>
                  <a:gd name="connsiteX1" fmla="*/ 223666 w 315764"/>
                  <a:gd name="connsiteY1" fmla="*/ 42760 h 69074"/>
                  <a:gd name="connsiteX2" fmla="*/ 161171 w 315764"/>
                  <a:gd name="connsiteY2" fmla="*/ 42760 h 69074"/>
                  <a:gd name="connsiteX3" fmla="*/ 0 w 315764"/>
                  <a:gd name="connsiteY3" fmla="*/ 0 h 6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764" h="69074">
                    <a:moveTo>
                      <a:pt x="315764" y="69074"/>
                    </a:moveTo>
                    <a:cubicBezTo>
                      <a:pt x="282597" y="58110"/>
                      <a:pt x="249431" y="47146"/>
                      <a:pt x="223666" y="42760"/>
                    </a:cubicBezTo>
                    <a:cubicBezTo>
                      <a:pt x="197901" y="38374"/>
                      <a:pt x="198449" y="49887"/>
                      <a:pt x="161171" y="42760"/>
                    </a:cubicBezTo>
                    <a:cubicBezTo>
                      <a:pt x="123893" y="35633"/>
                      <a:pt x="26314" y="7675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" name="Volný tvar 99"/>
              <p:cNvSpPr/>
              <p:nvPr/>
            </p:nvSpPr>
            <p:spPr>
              <a:xfrm>
                <a:off x="5591655" y="4667387"/>
                <a:ext cx="223666" cy="131568"/>
              </a:xfrm>
              <a:custGeom>
                <a:avLst/>
                <a:gdLst>
                  <a:gd name="connsiteX0" fmla="*/ 223666 w 223666"/>
                  <a:gd name="connsiteY0" fmla="*/ 131568 h 131568"/>
                  <a:gd name="connsiteX1" fmla="*/ 131568 w 223666"/>
                  <a:gd name="connsiteY1" fmla="*/ 75652 h 131568"/>
                  <a:gd name="connsiteX2" fmla="*/ 39470 w 223666"/>
                  <a:gd name="connsiteY2" fmla="*/ 55917 h 131568"/>
                  <a:gd name="connsiteX3" fmla="*/ 0 w 223666"/>
                  <a:gd name="connsiteY3" fmla="*/ 0 h 13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666" h="131568">
                    <a:moveTo>
                      <a:pt x="223666" y="131568"/>
                    </a:moveTo>
                    <a:cubicBezTo>
                      <a:pt x="192966" y="109914"/>
                      <a:pt x="162267" y="88260"/>
                      <a:pt x="131568" y="75652"/>
                    </a:cubicBezTo>
                    <a:cubicBezTo>
                      <a:pt x="100869" y="63044"/>
                      <a:pt x="61398" y="68526"/>
                      <a:pt x="39470" y="55917"/>
                    </a:cubicBezTo>
                    <a:cubicBezTo>
                      <a:pt x="17542" y="43308"/>
                      <a:pt x="8771" y="21654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1" name="Volný tvar 100"/>
              <p:cNvSpPr/>
              <p:nvPr/>
            </p:nvSpPr>
            <p:spPr>
              <a:xfrm>
                <a:off x="5443640" y="4591735"/>
                <a:ext cx="213799" cy="23841"/>
              </a:xfrm>
              <a:custGeom>
                <a:avLst/>
                <a:gdLst>
                  <a:gd name="connsiteX0" fmla="*/ 213799 w 213799"/>
                  <a:gd name="connsiteY0" fmla="*/ 0 h 23841"/>
                  <a:gd name="connsiteX1" fmla="*/ 118412 w 213799"/>
                  <a:gd name="connsiteY1" fmla="*/ 23025 h 23841"/>
                  <a:gd name="connsiteX2" fmla="*/ 0 w 213799"/>
                  <a:gd name="connsiteY2" fmla="*/ 16446 h 2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3799" h="23841">
                    <a:moveTo>
                      <a:pt x="213799" y="0"/>
                    </a:moveTo>
                    <a:cubicBezTo>
                      <a:pt x="183922" y="10142"/>
                      <a:pt x="154045" y="20284"/>
                      <a:pt x="118412" y="23025"/>
                    </a:cubicBezTo>
                    <a:cubicBezTo>
                      <a:pt x="82779" y="25766"/>
                      <a:pt x="41389" y="21106"/>
                      <a:pt x="0" y="16446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537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ýbuch 1 21"/>
          <p:cNvSpPr/>
          <p:nvPr/>
        </p:nvSpPr>
        <p:spPr>
          <a:xfrm>
            <a:off x="3165949" y="3242437"/>
            <a:ext cx="576064" cy="560056"/>
          </a:xfrm>
          <a:prstGeom prst="irregularSeal1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8" name="Skupina 67"/>
          <p:cNvGrpSpPr/>
          <p:nvPr/>
        </p:nvGrpSpPr>
        <p:grpSpPr>
          <a:xfrm>
            <a:off x="2297291" y="3038144"/>
            <a:ext cx="360040" cy="3463785"/>
            <a:chOff x="773291" y="3038143"/>
            <a:chExt cx="360040" cy="3463785"/>
          </a:xfrm>
        </p:grpSpPr>
        <p:sp>
          <p:nvSpPr>
            <p:cNvPr id="23" name="Obdélník 22"/>
            <p:cNvSpPr/>
            <p:nvPr/>
          </p:nvSpPr>
          <p:spPr>
            <a:xfrm>
              <a:off x="773291" y="4118263"/>
              <a:ext cx="360040" cy="2383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9" name="Skupina 28"/>
            <p:cNvGrpSpPr/>
            <p:nvPr/>
          </p:nvGrpSpPr>
          <p:grpSpPr>
            <a:xfrm>
              <a:off x="786713" y="3038143"/>
              <a:ext cx="346617" cy="1027697"/>
              <a:chOff x="824926" y="1326096"/>
              <a:chExt cx="378562" cy="970361"/>
            </a:xfrm>
          </p:grpSpPr>
          <p:sp>
            <p:nvSpPr>
              <p:cNvPr id="26" name="Volný tvar 25"/>
              <p:cNvSpPr/>
              <p:nvPr/>
            </p:nvSpPr>
            <p:spPr>
              <a:xfrm>
                <a:off x="824926" y="1326096"/>
                <a:ext cx="378562" cy="970361"/>
              </a:xfrm>
              <a:custGeom>
                <a:avLst/>
                <a:gdLst>
                  <a:gd name="connsiteX0" fmla="*/ 216809 w 393222"/>
                  <a:gd name="connsiteY0" fmla="*/ 966408 h 970355"/>
                  <a:gd name="connsiteX1" fmla="*/ 364153 w 393222"/>
                  <a:gd name="connsiteY1" fmla="*/ 875401 h 970355"/>
                  <a:gd name="connsiteX2" fmla="*/ 390155 w 393222"/>
                  <a:gd name="connsiteY2" fmla="*/ 624050 h 970355"/>
                  <a:gd name="connsiteX3" fmla="*/ 320816 w 393222"/>
                  <a:gd name="connsiteY3" fmla="*/ 411701 h 970355"/>
                  <a:gd name="connsiteX4" fmla="*/ 199474 w 393222"/>
                  <a:gd name="connsiteY4" fmla="*/ 151682 h 970355"/>
                  <a:gd name="connsiteX5" fmla="*/ 182140 w 393222"/>
                  <a:gd name="connsiteY5" fmla="*/ 4 h 970355"/>
                  <a:gd name="connsiteX6" fmla="*/ 169139 w 393222"/>
                  <a:gd name="connsiteY6" fmla="*/ 147348 h 970355"/>
                  <a:gd name="connsiteX7" fmla="*/ 143137 w 393222"/>
                  <a:gd name="connsiteY7" fmla="*/ 394366 h 970355"/>
                  <a:gd name="connsiteX8" fmla="*/ 47797 w 393222"/>
                  <a:gd name="connsiteY8" fmla="*/ 528709 h 970355"/>
                  <a:gd name="connsiteX9" fmla="*/ 126 w 393222"/>
                  <a:gd name="connsiteY9" fmla="*/ 728057 h 970355"/>
                  <a:gd name="connsiteX10" fmla="*/ 60798 w 393222"/>
                  <a:gd name="connsiteY10" fmla="*/ 931739 h 970355"/>
                  <a:gd name="connsiteX11" fmla="*/ 216809 w 393222"/>
                  <a:gd name="connsiteY11" fmla="*/ 966408 h 970355"/>
                  <a:gd name="connsiteX0" fmla="*/ 216797 w 393210"/>
                  <a:gd name="connsiteY0" fmla="*/ 966408 h 970355"/>
                  <a:gd name="connsiteX1" fmla="*/ 364141 w 393210"/>
                  <a:gd name="connsiteY1" fmla="*/ 875401 h 970355"/>
                  <a:gd name="connsiteX2" fmla="*/ 390143 w 393210"/>
                  <a:gd name="connsiteY2" fmla="*/ 624050 h 970355"/>
                  <a:gd name="connsiteX3" fmla="*/ 320804 w 393210"/>
                  <a:gd name="connsiteY3" fmla="*/ 411701 h 970355"/>
                  <a:gd name="connsiteX4" fmla="*/ 199462 w 393210"/>
                  <a:gd name="connsiteY4" fmla="*/ 151682 h 970355"/>
                  <a:gd name="connsiteX5" fmla="*/ 182128 w 393210"/>
                  <a:gd name="connsiteY5" fmla="*/ 4 h 970355"/>
                  <a:gd name="connsiteX6" fmla="*/ 169127 w 393210"/>
                  <a:gd name="connsiteY6" fmla="*/ 147348 h 970355"/>
                  <a:gd name="connsiteX7" fmla="*/ 123638 w 393210"/>
                  <a:gd name="connsiteY7" fmla="*/ 360673 h 970355"/>
                  <a:gd name="connsiteX8" fmla="*/ 47785 w 393210"/>
                  <a:gd name="connsiteY8" fmla="*/ 528709 h 970355"/>
                  <a:gd name="connsiteX9" fmla="*/ 114 w 393210"/>
                  <a:gd name="connsiteY9" fmla="*/ 728057 h 970355"/>
                  <a:gd name="connsiteX10" fmla="*/ 60786 w 393210"/>
                  <a:gd name="connsiteY10" fmla="*/ 931739 h 970355"/>
                  <a:gd name="connsiteX11" fmla="*/ 216797 w 393210"/>
                  <a:gd name="connsiteY11" fmla="*/ 966408 h 970355"/>
                  <a:gd name="connsiteX0" fmla="*/ 216747 w 393160"/>
                  <a:gd name="connsiteY0" fmla="*/ 966408 h 970355"/>
                  <a:gd name="connsiteX1" fmla="*/ 364091 w 393160"/>
                  <a:gd name="connsiteY1" fmla="*/ 875401 h 970355"/>
                  <a:gd name="connsiteX2" fmla="*/ 390093 w 393160"/>
                  <a:gd name="connsiteY2" fmla="*/ 624050 h 970355"/>
                  <a:gd name="connsiteX3" fmla="*/ 320754 w 393160"/>
                  <a:gd name="connsiteY3" fmla="*/ 411701 h 970355"/>
                  <a:gd name="connsiteX4" fmla="*/ 199412 w 393160"/>
                  <a:gd name="connsiteY4" fmla="*/ 151682 h 970355"/>
                  <a:gd name="connsiteX5" fmla="*/ 182078 w 393160"/>
                  <a:gd name="connsiteY5" fmla="*/ 4 h 970355"/>
                  <a:gd name="connsiteX6" fmla="*/ 169077 w 393160"/>
                  <a:gd name="connsiteY6" fmla="*/ 147348 h 970355"/>
                  <a:gd name="connsiteX7" fmla="*/ 123588 w 393160"/>
                  <a:gd name="connsiteY7" fmla="*/ 360673 h 970355"/>
                  <a:gd name="connsiteX8" fmla="*/ 72093 w 393160"/>
                  <a:gd name="connsiteY8" fmla="*/ 537132 h 970355"/>
                  <a:gd name="connsiteX9" fmla="*/ 64 w 393160"/>
                  <a:gd name="connsiteY9" fmla="*/ 728057 h 970355"/>
                  <a:gd name="connsiteX10" fmla="*/ 60736 w 393160"/>
                  <a:gd name="connsiteY10" fmla="*/ 931739 h 970355"/>
                  <a:gd name="connsiteX11" fmla="*/ 216747 w 393160"/>
                  <a:gd name="connsiteY11" fmla="*/ 966408 h 970355"/>
                  <a:gd name="connsiteX0" fmla="*/ 202149 w 378562"/>
                  <a:gd name="connsiteY0" fmla="*/ 966408 h 970361"/>
                  <a:gd name="connsiteX1" fmla="*/ 349493 w 378562"/>
                  <a:gd name="connsiteY1" fmla="*/ 875401 h 970361"/>
                  <a:gd name="connsiteX2" fmla="*/ 375495 w 378562"/>
                  <a:gd name="connsiteY2" fmla="*/ 624050 h 970361"/>
                  <a:gd name="connsiteX3" fmla="*/ 306156 w 378562"/>
                  <a:gd name="connsiteY3" fmla="*/ 411701 h 970361"/>
                  <a:gd name="connsiteX4" fmla="*/ 184814 w 378562"/>
                  <a:gd name="connsiteY4" fmla="*/ 151682 h 970361"/>
                  <a:gd name="connsiteX5" fmla="*/ 167480 w 378562"/>
                  <a:gd name="connsiteY5" fmla="*/ 4 h 970361"/>
                  <a:gd name="connsiteX6" fmla="*/ 154479 w 378562"/>
                  <a:gd name="connsiteY6" fmla="*/ 147348 h 970361"/>
                  <a:gd name="connsiteX7" fmla="*/ 108990 w 378562"/>
                  <a:gd name="connsiteY7" fmla="*/ 360673 h 970361"/>
                  <a:gd name="connsiteX8" fmla="*/ 57495 w 378562"/>
                  <a:gd name="connsiteY8" fmla="*/ 537132 h 970361"/>
                  <a:gd name="connsiteX9" fmla="*/ 82 w 378562"/>
                  <a:gd name="connsiteY9" fmla="*/ 736480 h 970361"/>
                  <a:gd name="connsiteX10" fmla="*/ 46138 w 378562"/>
                  <a:gd name="connsiteY10" fmla="*/ 931739 h 970361"/>
                  <a:gd name="connsiteX11" fmla="*/ 202149 w 378562"/>
                  <a:gd name="connsiteY11" fmla="*/ 966408 h 97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562" h="970361">
                    <a:moveTo>
                      <a:pt x="202149" y="966408"/>
                    </a:moveTo>
                    <a:cubicBezTo>
                      <a:pt x="252708" y="957018"/>
                      <a:pt x="320602" y="932461"/>
                      <a:pt x="349493" y="875401"/>
                    </a:cubicBezTo>
                    <a:cubicBezTo>
                      <a:pt x="378384" y="818341"/>
                      <a:pt x="382718" y="701333"/>
                      <a:pt x="375495" y="624050"/>
                    </a:cubicBezTo>
                    <a:cubicBezTo>
                      <a:pt x="368272" y="546767"/>
                      <a:pt x="337936" y="490429"/>
                      <a:pt x="306156" y="411701"/>
                    </a:cubicBezTo>
                    <a:cubicBezTo>
                      <a:pt x="274376" y="332973"/>
                      <a:pt x="207927" y="220298"/>
                      <a:pt x="184814" y="151682"/>
                    </a:cubicBezTo>
                    <a:cubicBezTo>
                      <a:pt x="161701" y="83066"/>
                      <a:pt x="172536" y="726"/>
                      <a:pt x="167480" y="4"/>
                    </a:cubicBezTo>
                    <a:cubicBezTo>
                      <a:pt x="162424" y="-718"/>
                      <a:pt x="164227" y="87236"/>
                      <a:pt x="154479" y="147348"/>
                    </a:cubicBezTo>
                    <a:cubicBezTo>
                      <a:pt x="144731" y="207460"/>
                      <a:pt x="125154" y="295709"/>
                      <a:pt x="108990" y="360673"/>
                    </a:cubicBezTo>
                    <a:cubicBezTo>
                      <a:pt x="92826" y="425637"/>
                      <a:pt x="75646" y="474497"/>
                      <a:pt x="57495" y="537132"/>
                    </a:cubicBezTo>
                    <a:cubicBezTo>
                      <a:pt x="39344" y="599767"/>
                      <a:pt x="-2085" y="669308"/>
                      <a:pt x="82" y="736480"/>
                    </a:cubicBezTo>
                    <a:cubicBezTo>
                      <a:pt x="2249" y="803652"/>
                      <a:pt x="12460" y="893418"/>
                      <a:pt x="46138" y="931739"/>
                    </a:cubicBezTo>
                    <a:cubicBezTo>
                      <a:pt x="79816" y="970060"/>
                      <a:pt x="151590" y="975798"/>
                      <a:pt x="202149" y="966408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Volný tvar 26"/>
              <p:cNvSpPr/>
              <p:nvPr/>
            </p:nvSpPr>
            <p:spPr>
              <a:xfrm>
                <a:off x="936017" y="1749171"/>
                <a:ext cx="148062" cy="472645"/>
              </a:xfrm>
              <a:custGeom>
                <a:avLst/>
                <a:gdLst>
                  <a:gd name="connsiteX0" fmla="*/ 216809 w 393222"/>
                  <a:gd name="connsiteY0" fmla="*/ 966408 h 970355"/>
                  <a:gd name="connsiteX1" fmla="*/ 364153 w 393222"/>
                  <a:gd name="connsiteY1" fmla="*/ 875401 h 970355"/>
                  <a:gd name="connsiteX2" fmla="*/ 390155 w 393222"/>
                  <a:gd name="connsiteY2" fmla="*/ 624050 h 970355"/>
                  <a:gd name="connsiteX3" fmla="*/ 320816 w 393222"/>
                  <a:gd name="connsiteY3" fmla="*/ 411701 h 970355"/>
                  <a:gd name="connsiteX4" fmla="*/ 199474 w 393222"/>
                  <a:gd name="connsiteY4" fmla="*/ 151682 h 970355"/>
                  <a:gd name="connsiteX5" fmla="*/ 182140 w 393222"/>
                  <a:gd name="connsiteY5" fmla="*/ 4 h 970355"/>
                  <a:gd name="connsiteX6" fmla="*/ 169139 w 393222"/>
                  <a:gd name="connsiteY6" fmla="*/ 147348 h 970355"/>
                  <a:gd name="connsiteX7" fmla="*/ 143137 w 393222"/>
                  <a:gd name="connsiteY7" fmla="*/ 394366 h 970355"/>
                  <a:gd name="connsiteX8" fmla="*/ 47797 w 393222"/>
                  <a:gd name="connsiteY8" fmla="*/ 528709 h 970355"/>
                  <a:gd name="connsiteX9" fmla="*/ 126 w 393222"/>
                  <a:gd name="connsiteY9" fmla="*/ 728057 h 970355"/>
                  <a:gd name="connsiteX10" fmla="*/ 60798 w 393222"/>
                  <a:gd name="connsiteY10" fmla="*/ 931739 h 970355"/>
                  <a:gd name="connsiteX11" fmla="*/ 216809 w 393222"/>
                  <a:gd name="connsiteY11" fmla="*/ 966408 h 970355"/>
                  <a:gd name="connsiteX0" fmla="*/ 216750 w 393163"/>
                  <a:gd name="connsiteY0" fmla="*/ 966408 h 970355"/>
                  <a:gd name="connsiteX1" fmla="*/ 364094 w 393163"/>
                  <a:gd name="connsiteY1" fmla="*/ 875401 h 970355"/>
                  <a:gd name="connsiteX2" fmla="*/ 390096 w 393163"/>
                  <a:gd name="connsiteY2" fmla="*/ 624050 h 970355"/>
                  <a:gd name="connsiteX3" fmla="*/ 320757 w 393163"/>
                  <a:gd name="connsiteY3" fmla="*/ 411701 h 970355"/>
                  <a:gd name="connsiteX4" fmla="*/ 199415 w 393163"/>
                  <a:gd name="connsiteY4" fmla="*/ 151682 h 970355"/>
                  <a:gd name="connsiteX5" fmla="*/ 182081 w 393163"/>
                  <a:gd name="connsiteY5" fmla="*/ 4 h 970355"/>
                  <a:gd name="connsiteX6" fmla="*/ 169080 w 393163"/>
                  <a:gd name="connsiteY6" fmla="*/ 147348 h 970355"/>
                  <a:gd name="connsiteX7" fmla="*/ 143078 w 393163"/>
                  <a:gd name="connsiteY7" fmla="*/ 394366 h 970355"/>
                  <a:gd name="connsiteX8" fmla="*/ 72788 w 393163"/>
                  <a:gd name="connsiteY8" fmla="*/ 580546 h 970355"/>
                  <a:gd name="connsiteX9" fmla="*/ 67 w 393163"/>
                  <a:gd name="connsiteY9" fmla="*/ 728057 h 970355"/>
                  <a:gd name="connsiteX10" fmla="*/ 60739 w 393163"/>
                  <a:gd name="connsiteY10" fmla="*/ 931739 h 970355"/>
                  <a:gd name="connsiteX11" fmla="*/ 216750 w 393163"/>
                  <a:gd name="connsiteY11" fmla="*/ 966408 h 970355"/>
                  <a:gd name="connsiteX0" fmla="*/ 204244 w 380657"/>
                  <a:gd name="connsiteY0" fmla="*/ 966408 h 969567"/>
                  <a:gd name="connsiteX1" fmla="*/ 351588 w 380657"/>
                  <a:gd name="connsiteY1" fmla="*/ 875401 h 969567"/>
                  <a:gd name="connsiteX2" fmla="*/ 377590 w 380657"/>
                  <a:gd name="connsiteY2" fmla="*/ 624050 h 969567"/>
                  <a:gd name="connsiteX3" fmla="*/ 308251 w 380657"/>
                  <a:gd name="connsiteY3" fmla="*/ 411701 h 969567"/>
                  <a:gd name="connsiteX4" fmla="*/ 186909 w 380657"/>
                  <a:gd name="connsiteY4" fmla="*/ 151682 h 969567"/>
                  <a:gd name="connsiteX5" fmla="*/ 169575 w 380657"/>
                  <a:gd name="connsiteY5" fmla="*/ 4 h 969567"/>
                  <a:gd name="connsiteX6" fmla="*/ 156574 w 380657"/>
                  <a:gd name="connsiteY6" fmla="*/ 147348 h 969567"/>
                  <a:gd name="connsiteX7" fmla="*/ 130572 w 380657"/>
                  <a:gd name="connsiteY7" fmla="*/ 394366 h 969567"/>
                  <a:gd name="connsiteX8" fmla="*/ 60282 w 380657"/>
                  <a:gd name="connsiteY8" fmla="*/ 580546 h 969567"/>
                  <a:gd name="connsiteX9" fmla="*/ 84 w 380657"/>
                  <a:gd name="connsiteY9" fmla="*/ 771253 h 969567"/>
                  <a:gd name="connsiteX10" fmla="*/ 48233 w 380657"/>
                  <a:gd name="connsiteY10" fmla="*/ 931739 h 969567"/>
                  <a:gd name="connsiteX11" fmla="*/ 204244 w 380657"/>
                  <a:gd name="connsiteY11" fmla="*/ 966408 h 969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0657" h="969567">
                    <a:moveTo>
                      <a:pt x="204244" y="966408"/>
                    </a:moveTo>
                    <a:cubicBezTo>
                      <a:pt x="254803" y="957018"/>
                      <a:pt x="322697" y="932461"/>
                      <a:pt x="351588" y="875401"/>
                    </a:cubicBezTo>
                    <a:cubicBezTo>
                      <a:pt x="380479" y="818341"/>
                      <a:pt x="384813" y="701333"/>
                      <a:pt x="377590" y="624050"/>
                    </a:cubicBezTo>
                    <a:cubicBezTo>
                      <a:pt x="370367" y="546767"/>
                      <a:pt x="340031" y="490429"/>
                      <a:pt x="308251" y="411701"/>
                    </a:cubicBezTo>
                    <a:cubicBezTo>
                      <a:pt x="276471" y="332973"/>
                      <a:pt x="210022" y="220298"/>
                      <a:pt x="186909" y="151682"/>
                    </a:cubicBezTo>
                    <a:cubicBezTo>
                      <a:pt x="163796" y="83066"/>
                      <a:pt x="174631" y="726"/>
                      <a:pt x="169575" y="4"/>
                    </a:cubicBezTo>
                    <a:cubicBezTo>
                      <a:pt x="164519" y="-718"/>
                      <a:pt x="163074" y="81621"/>
                      <a:pt x="156574" y="147348"/>
                    </a:cubicBezTo>
                    <a:cubicBezTo>
                      <a:pt x="150074" y="213075"/>
                      <a:pt x="146621" y="322166"/>
                      <a:pt x="130572" y="394366"/>
                    </a:cubicBezTo>
                    <a:cubicBezTo>
                      <a:pt x="114523" y="466566"/>
                      <a:pt x="82030" y="517732"/>
                      <a:pt x="60282" y="580546"/>
                    </a:cubicBezTo>
                    <a:cubicBezTo>
                      <a:pt x="38534" y="643361"/>
                      <a:pt x="-2083" y="704081"/>
                      <a:pt x="84" y="771253"/>
                    </a:cubicBezTo>
                    <a:cubicBezTo>
                      <a:pt x="2251" y="838425"/>
                      <a:pt x="14206" y="899213"/>
                      <a:pt x="48233" y="931739"/>
                    </a:cubicBezTo>
                    <a:cubicBezTo>
                      <a:pt x="82260" y="964265"/>
                      <a:pt x="153685" y="975798"/>
                      <a:pt x="204244" y="96640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B0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25" name="Přímá spojnice 24"/>
            <p:cNvCxnSpPr>
              <a:endCxn id="23" idx="0"/>
            </p:cNvCxnSpPr>
            <p:nvPr/>
          </p:nvCxnSpPr>
          <p:spPr>
            <a:xfrm>
              <a:off x="953311" y="3974247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3064360" y="3522466"/>
            <a:ext cx="3967900" cy="3218903"/>
            <a:chOff x="2569650" y="1958486"/>
            <a:chExt cx="3967900" cy="3218903"/>
          </a:xfrm>
          <a:solidFill>
            <a:srgbClr val="FFB793"/>
          </a:solidFill>
        </p:grpSpPr>
        <p:sp>
          <p:nvSpPr>
            <p:cNvPr id="5" name="Volný tvar 4"/>
            <p:cNvSpPr/>
            <p:nvPr/>
          </p:nvSpPr>
          <p:spPr>
            <a:xfrm>
              <a:off x="2569650" y="1958486"/>
              <a:ext cx="3967900" cy="3218903"/>
            </a:xfrm>
            <a:custGeom>
              <a:avLst/>
              <a:gdLst>
                <a:gd name="connsiteX0" fmla="*/ 3487118 w 3994527"/>
                <a:gd name="connsiteY0" fmla="*/ 1318870 h 2880948"/>
                <a:gd name="connsiteX1" fmla="*/ 3183827 w 3994527"/>
                <a:gd name="connsiteY1" fmla="*/ 1427512 h 2880948"/>
                <a:gd name="connsiteX2" fmla="*/ 2885063 w 3994527"/>
                <a:gd name="connsiteY2" fmla="*/ 1595001 h 2880948"/>
                <a:gd name="connsiteX3" fmla="*/ 2636093 w 3994527"/>
                <a:gd name="connsiteY3" fmla="*/ 1803231 h 2880948"/>
                <a:gd name="connsiteX4" fmla="*/ 2436916 w 3994527"/>
                <a:gd name="connsiteY4" fmla="*/ 1984300 h 2880948"/>
                <a:gd name="connsiteX5" fmla="*/ 2296588 w 3994527"/>
                <a:gd name="connsiteY5" fmla="*/ 2160843 h 2880948"/>
                <a:gd name="connsiteX6" fmla="*/ 2160786 w 3994527"/>
                <a:gd name="connsiteY6" fmla="*/ 2301171 h 2880948"/>
                <a:gd name="connsiteX7" fmla="*/ 2151732 w 3994527"/>
                <a:gd name="connsiteY7" fmla="*/ 2319278 h 2880948"/>
                <a:gd name="connsiteX8" fmla="*/ 2074778 w 3994527"/>
                <a:gd name="connsiteY8" fmla="*/ 2251377 h 2880948"/>
                <a:gd name="connsiteX9" fmla="*/ 1997823 w 3994527"/>
                <a:gd name="connsiteY9" fmla="*/ 2156316 h 2880948"/>
                <a:gd name="connsiteX10" fmla="*/ 1821281 w 3994527"/>
                <a:gd name="connsiteY10" fmla="*/ 2011461 h 2880948"/>
                <a:gd name="connsiteX11" fmla="*/ 1622104 w 3994527"/>
                <a:gd name="connsiteY11" fmla="*/ 1866605 h 2880948"/>
                <a:gd name="connsiteX12" fmla="*/ 1382188 w 3994527"/>
                <a:gd name="connsiteY12" fmla="*/ 1730803 h 2880948"/>
                <a:gd name="connsiteX13" fmla="*/ 1142271 w 3994527"/>
                <a:gd name="connsiteY13" fmla="*/ 1581421 h 2880948"/>
                <a:gd name="connsiteX14" fmla="*/ 1001942 w 3994527"/>
                <a:gd name="connsiteY14" fmla="*/ 1454672 h 2880948"/>
                <a:gd name="connsiteX15" fmla="*/ 947621 w 3994527"/>
                <a:gd name="connsiteY15" fmla="*/ 1386771 h 2880948"/>
                <a:gd name="connsiteX16" fmla="*/ 902354 w 3994527"/>
                <a:gd name="connsiteY16" fmla="*/ 1309817 h 2880948"/>
                <a:gd name="connsiteX17" fmla="*/ 870667 w 3994527"/>
                <a:gd name="connsiteY17" fmla="*/ 1250969 h 2880948"/>
                <a:gd name="connsiteX18" fmla="*/ 884247 w 3994527"/>
                <a:gd name="connsiteY18" fmla="*/ 1029160 h 2880948"/>
                <a:gd name="connsiteX19" fmla="*/ 861613 w 3994527"/>
                <a:gd name="connsiteY19" fmla="*/ 784716 h 2880948"/>
                <a:gd name="connsiteX20" fmla="*/ 870667 w 3994527"/>
                <a:gd name="connsiteY20" fmla="*/ 608173 h 2880948"/>
                <a:gd name="connsiteX21" fmla="*/ 852560 w 3994527"/>
                <a:gd name="connsiteY21" fmla="*/ 553853 h 2880948"/>
                <a:gd name="connsiteX22" fmla="*/ 734865 w 3994527"/>
                <a:gd name="connsiteY22" fmla="*/ 395417 h 2880948"/>
                <a:gd name="connsiteX23" fmla="*/ 590009 w 3994527"/>
                <a:gd name="connsiteY23" fmla="*/ 187187 h 2880948"/>
                <a:gd name="connsiteX24" fmla="*/ 513055 w 3994527"/>
                <a:gd name="connsiteY24" fmla="*/ 110233 h 2880948"/>
                <a:gd name="connsiteX25" fmla="*/ 431574 w 3994527"/>
                <a:gd name="connsiteY25" fmla="*/ 6118 h 2880948"/>
                <a:gd name="connsiteX26" fmla="*/ 359146 w 3994527"/>
                <a:gd name="connsiteY26" fmla="*/ 24225 h 2880948"/>
                <a:gd name="connsiteX27" fmla="*/ 363673 w 3994527"/>
                <a:gd name="connsiteY27" fmla="*/ 123813 h 2880948"/>
                <a:gd name="connsiteX28" fmla="*/ 399887 w 3994527"/>
                <a:gd name="connsiteY28" fmla="*/ 223401 h 2880948"/>
                <a:gd name="connsiteX29" fmla="*/ 427047 w 3994527"/>
                <a:gd name="connsiteY29" fmla="*/ 259615 h 2880948"/>
                <a:gd name="connsiteX30" fmla="*/ 395360 w 3994527"/>
                <a:gd name="connsiteY30" fmla="*/ 227928 h 2880948"/>
                <a:gd name="connsiteX31" fmla="*/ 322932 w 3994527"/>
                <a:gd name="connsiteY31" fmla="*/ 164554 h 2880948"/>
                <a:gd name="connsiteX32" fmla="*/ 182603 w 3994527"/>
                <a:gd name="connsiteY32" fmla="*/ 74019 h 2880948"/>
                <a:gd name="connsiteX33" fmla="*/ 114702 w 3994527"/>
                <a:gd name="connsiteY33" fmla="*/ 105706 h 2880948"/>
                <a:gd name="connsiteX34" fmla="*/ 123756 w 3994527"/>
                <a:gd name="connsiteY34" fmla="*/ 182661 h 2880948"/>
                <a:gd name="connsiteX35" fmla="*/ 205237 w 3994527"/>
                <a:gd name="connsiteY35" fmla="*/ 268668 h 2880948"/>
                <a:gd name="connsiteX36" fmla="*/ 264085 w 3994527"/>
                <a:gd name="connsiteY36" fmla="*/ 313936 h 2880948"/>
                <a:gd name="connsiteX37" fmla="*/ 327459 w 3994527"/>
                <a:gd name="connsiteY37" fmla="*/ 418051 h 2880948"/>
                <a:gd name="connsiteX38" fmla="*/ 372726 w 3994527"/>
                <a:gd name="connsiteY38" fmla="*/ 467845 h 2880948"/>
                <a:gd name="connsiteX39" fmla="*/ 386306 w 3994527"/>
                <a:gd name="connsiteY39" fmla="*/ 495005 h 2880948"/>
                <a:gd name="connsiteX40" fmla="*/ 304825 w 3994527"/>
                <a:gd name="connsiteY40" fmla="*/ 504059 h 2880948"/>
                <a:gd name="connsiteX41" fmla="*/ 223344 w 3994527"/>
                <a:gd name="connsiteY41" fmla="*/ 454265 h 2880948"/>
                <a:gd name="connsiteX42" fmla="*/ 200710 w 3994527"/>
                <a:gd name="connsiteY42" fmla="*/ 431631 h 2880948"/>
                <a:gd name="connsiteX43" fmla="*/ 64908 w 3994527"/>
                <a:gd name="connsiteY43" fmla="*/ 399944 h 2880948"/>
                <a:gd name="connsiteX44" fmla="*/ 6061 w 3994527"/>
                <a:gd name="connsiteY44" fmla="*/ 408997 h 2880948"/>
                <a:gd name="connsiteX45" fmla="*/ 10588 w 3994527"/>
                <a:gd name="connsiteY45" fmla="*/ 485952 h 2880948"/>
                <a:gd name="connsiteX46" fmla="*/ 83015 w 3994527"/>
                <a:gd name="connsiteY46" fmla="*/ 526692 h 2880948"/>
                <a:gd name="connsiteX47" fmla="*/ 141863 w 3994527"/>
                <a:gd name="connsiteY47" fmla="*/ 540272 h 2880948"/>
                <a:gd name="connsiteX48" fmla="*/ 182603 w 3994527"/>
                <a:gd name="connsiteY48" fmla="*/ 590066 h 2880948"/>
                <a:gd name="connsiteX49" fmla="*/ 255031 w 3994527"/>
                <a:gd name="connsiteY49" fmla="*/ 639861 h 2880948"/>
                <a:gd name="connsiteX50" fmla="*/ 273138 w 3994527"/>
                <a:gd name="connsiteY50" fmla="*/ 685128 h 2880948"/>
                <a:gd name="connsiteX51" fmla="*/ 313879 w 3994527"/>
                <a:gd name="connsiteY51" fmla="*/ 766609 h 2880948"/>
                <a:gd name="connsiteX52" fmla="*/ 209764 w 3994527"/>
                <a:gd name="connsiteY52" fmla="*/ 694181 h 2880948"/>
                <a:gd name="connsiteX53" fmla="*/ 69435 w 3994527"/>
                <a:gd name="connsiteY53" fmla="*/ 676074 h 2880948"/>
                <a:gd name="connsiteX54" fmla="*/ 37748 w 3994527"/>
                <a:gd name="connsiteY54" fmla="*/ 707762 h 2880948"/>
                <a:gd name="connsiteX55" fmla="*/ 64908 w 3994527"/>
                <a:gd name="connsiteY55" fmla="*/ 766609 h 2880948"/>
                <a:gd name="connsiteX56" fmla="*/ 128283 w 3994527"/>
                <a:gd name="connsiteY56" fmla="*/ 807350 h 2880948"/>
                <a:gd name="connsiteX57" fmla="*/ 169023 w 3994527"/>
                <a:gd name="connsiteY57" fmla="*/ 811876 h 2880948"/>
                <a:gd name="connsiteX58" fmla="*/ 196184 w 3994527"/>
                <a:gd name="connsiteY58" fmla="*/ 861670 h 2880948"/>
                <a:gd name="connsiteX59" fmla="*/ 232398 w 3994527"/>
                <a:gd name="connsiteY59" fmla="*/ 884304 h 2880948"/>
                <a:gd name="connsiteX60" fmla="*/ 268611 w 3994527"/>
                <a:gd name="connsiteY60" fmla="*/ 970312 h 2880948"/>
                <a:gd name="connsiteX61" fmla="*/ 327459 w 3994527"/>
                <a:gd name="connsiteY61" fmla="*/ 1006526 h 2880948"/>
                <a:gd name="connsiteX62" fmla="*/ 295772 w 3994527"/>
                <a:gd name="connsiteY62" fmla="*/ 1092534 h 2880948"/>
                <a:gd name="connsiteX63" fmla="*/ 304825 w 3994527"/>
                <a:gd name="connsiteY63" fmla="*/ 1228336 h 2880948"/>
                <a:gd name="connsiteX64" fmla="*/ 322932 w 3994527"/>
                <a:gd name="connsiteY64" fmla="*/ 1445619 h 2880948"/>
                <a:gd name="connsiteX65" fmla="*/ 395360 w 3994527"/>
                <a:gd name="connsiteY65" fmla="*/ 1567841 h 2880948"/>
                <a:gd name="connsiteX66" fmla="*/ 472314 w 3994527"/>
                <a:gd name="connsiteY66" fmla="*/ 1626688 h 2880948"/>
                <a:gd name="connsiteX67" fmla="*/ 513055 w 3994527"/>
                <a:gd name="connsiteY67" fmla="*/ 1649322 h 2880948"/>
                <a:gd name="connsiteX68" fmla="*/ 594536 w 3994527"/>
                <a:gd name="connsiteY68" fmla="*/ 1712696 h 2880948"/>
                <a:gd name="connsiteX69" fmla="*/ 716758 w 3994527"/>
                <a:gd name="connsiteY69" fmla="*/ 1862078 h 2880948"/>
                <a:gd name="connsiteX70" fmla="*/ 920461 w 3994527"/>
                <a:gd name="connsiteY70" fmla="*/ 2083888 h 2880948"/>
                <a:gd name="connsiteX71" fmla="*/ 1133217 w 3994527"/>
                <a:gd name="connsiteY71" fmla="*/ 2378126 h 2880948"/>
                <a:gd name="connsiteX72" fmla="*/ 1309760 w 3994527"/>
                <a:gd name="connsiteY72" fmla="*/ 2658783 h 2880948"/>
                <a:gd name="connsiteX73" fmla="*/ 1477249 w 3994527"/>
                <a:gd name="connsiteY73" fmla="*/ 2839853 h 2880948"/>
                <a:gd name="connsiteX74" fmla="*/ 1504409 w 3994527"/>
                <a:gd name="connsiteY74" fmla="*/ 2876066 h 2880948"/>
                <a:gd name="connsiteX75" fmla="*/ 3097819 w 3994527"/>
                <a:gd name="connsiteY75" fmla="*/ 2826272 h 2880948"/>
                <a:gd name="connsiteX76" fmla="*/ 3722508 w 3994527"/>
                <a:gd name="connsiteY76" fmla="*/ 2391706 h 2880948"/>
                <a:gd name="connsiteX77" fmla="*/ 3944318 w 3994527"/>
                <a:gd name="connsiteY77" fmla="*/ 2169896 h 2880948"/>
                <a:gd name="connsiteX78" fmla="*/ 3953372 w 3994527"/>
                <a:gd name="connsiteY78" fmla="*/ 2133682 h 2880948"/>
                <a:gd name="connsiteX79" fmla="*/ 3487118 w 3994527"/>
                <a:gd name="connsiteY79" fmla="*/ 1318870 h 2880948"/>
                <a:gd name="connsiteX0" fmla="*/ 3487118 w 3994527"/>
                <a:gd name="connsiteY0" fmla="*/ 1318870 h 3088843"/>
                <a:gd name="connsiteX1" fmla="*/ 3183827 w 3994527"/>
                <a:gd name="connsiteY1" fmla="*/ 1427512 h 3088843"/>
                <a:gd name="connsiteX2" fmla="*/ 2885063 w 3994527"/>
                <a:gd name="connsiteY2" fmla="*/ 1595001 h 3088843"/>
                <a:gd name="connsiteX3" fmla="*/ 2636093 w 3994527"/>
                <a:gd name="connsiteY3" fmla="*/ 1803231 h 3088843"/>
                <a:gd name="connsiteX4" fmla="*/ 2436916 w 3994527"/>
                <a:gd name="connsiteY4" fmla="*/ 1984300 h 3088843"/>
                <a:gd name="connsiteX5" fmla="*/ 2296588 w 3994527"/>
                <a:gd name="connsiteY5" fmla="*/ 2160843 h 3088843"/>
                <a:gd name="connsiteX6" fmla="*/ 2160786 w 3994527"/>
                <a:gd name="connsiteY6" fmla="*/ 2301171 h 3088843"/>
                <a:gd name="connsiteX7" fmla="*/ 2151732 w 3994527"/>
                <a:gd name="connsiteY7" fmla="*/ 2319278 h 3088843"/>
                <a:gd name="connsiteX8" fmla="*/ 2074778 w 3994527"/>
                <a:gd name="connsiteY8" fmla="*/ 2251377 h 3088843"/>
                <a:gd name="connsiteX9" fmla="*/ 1997823 w 3994527"/>
                <a:gd name="connsiteY9" fmla="*/ 2156316 h 3088843"/>
                <a:gd name="connsiteX10" fmla="*/ 1821281 w 3994527"/>
                <a:gd name="connsiteY10" fmla="*/ 2011461 h 3088843"/>
                <a:gd name="connsiteX11" fmla="*/ 1622104 w 3994527"/>
                <a:gd name="connsiteY11" fmla="*/ 1866605 h 3088843"/>
                <a:gd name="connsiteX12" fmla="*/ 1382188 w 3994527"/>
                <a:gd name="connsiteY12" fmla="*/ 1730803 h 3088843"/>
                <a:gd name="connsiteX13" fmla="*/ 1142271 w 3994527"/>
                <a:gd name="connsiteY13" fmla="*/ 1581421 h 3088843"/>
                <a:gd name="connsiteX14" fmla="*/ 1001942 w 3994527"/>
                <a:gd name="connsiteY14" fmla="*/ 1454672 h 3088843"/>
                <a:gd name="connsiteX15" fmla="*/ 947621 w 3994527"/>
                <a:gd name="connsiteY15" fmla="*/ 1386771 h 3088843"/>
                <a:gd name="connsiteX16" fmla="*/ 902354 w 3994527"/>
                <a:gd name="connsiteY16" fmla="*/ 1309817 h 3088843"/>
                <a:gd name="connsiteX17" fmla="*/ 870667 w 3994527"/>
                <a:gd name="connsiteY17" fmla="*/ 1250969 h 3088843"/>
                <a:gd name="connsiteX18" fmla="*/ 884247 w 3994527"/>
                <a:gd name="connsiteY18" fmla="*/ 1029160 h 3088843"/>
                <a:gd name="connsiteX19" fmla="*/ 861613 w 3994527"/>
                <a:gd name="connsiteY19" fmla="*/ 784716 h 3088843"/>
                <a:gd name="connsiteX20" fmla="*/ 870667 w 3994527"/>
                <a:gd name="connsiteY20" fmla="*/ 608173 h 3088843"/>
                <a:gd name="connsiteX21" fmla="*/ 852560 w 3994527"/>
                <a:gd name="connsiteY21" fmla="*/ 553853 h 3088843"/>
                <a:gd name="connsiteX22" fmla="*/ 734865 w 3994527"/>
                <a:gd name="connsiteY22" fmla="*/ 395417 h 3088843"/>
                <a:gd name="connsiteX23" fmla="*/ 590009 w 3994527"/>
                <a:gd name="connsiteY23" fmla="*/ 187187 h 3088843"/>
                <a:gd name="connsiteX24" fmla="*/ 513055 w 3994527"/>
                <a:gd name="connsiteY24" fmla="*/ 110233 h 3088843"/>
                <a:gd name="connsiteX25" fmla="*/ 431574 w 3994527"/>
                <a:gd name="connsiteY25" fmla="*/ 6118 h 3088843"/>
                <a:gd name="connsiteX26" fmla="*/ 359146 w 3994527"/>
                <a:gd name="connsiteY26" fmla="*/ 24225 h 3088843"/>
                <a:gd name="connsiteX27" fmla="*/ 363673 w 3994527"/>
                <a:gd name="connsiteY27" fmla="*/ 123813 h 3088843"/>
                <a:gd name="connsiteX28" fmla="*/ 399887 w 3994527"/>
                <a:gd name="connsiteY28" fmla="*/ 223401 h 3088843"/>
                <a:gd name="connsiteX29" fmla="*/ 427047 w 3994527"/>
                <a:gd name="connsiteY29" fmla="*/ 259615 h 3088843"/>
                <a:gd name="connsiteX30" fmla="*/ 395360 w 3994527"/>
                <a:gd name="connsiteY30" fmla="*/ 227928 h 3088843"/>
                <a:gd name="connsiteX31" fmla="*/ 322932 w 3994527"/>
                <a:gd name="connsiteY31" fmla="*/ 164554 h 3088843"/>
                <a:gd name="connsiteX32" fmla="*/ 182603 w 3994527"/>
                <a:gd name="connsiteY32" fmla="*/ 74019 h 3088843"/>
                <a:gd name="connsiteX33" fmla="*/ 114702 w 3994527"/>
                <a:gd name="connsiteY33" fmla="*/ 105706 h 3088843"/>
                <a:gd name="connsiteX34" fmla="*/ 123756 w 3994527"/>
                <a:gd name="connsiteY34" fmla="*/ 182661 h 3088843"/>
                <a:gd name="connsiteX35" fmla="*/ 205237 w 3994527"/>
                <a:gd name="connsiteY35" fmla="*/ 268668 h 3088843"/>
                <a:gd name="connsiteX36" fmla="*/ 264085 w 3994527"/>
                <a:gd name="connsiteY36" fmla="*/ 313936 h 3088843"/>
                <a:gd name="connsiteX37" fmla="*/ 327459 w 3994527"/>
                <a:gd name="connsiteY37" fmla="*/ 418051 h 3088843"/>
                <a:gd name="connsiteX38" fmla="*/ 372726 w 3994527"/>
                <a:gd name="connsiteY38" fmla="*/ 467845 h 3088843"/>
                <a:gd name="connsiteX39" fmla="*/ 386306 w 3994527"/>
                <a:gd name="connsiteY39" fmla="*/ 495005 h 3088843"/>
                <a:gd name="connsiteX40" fmla="*/ 304825 w 3994527"/>
                <a:gd name="connsiteY40" fmla="*/ 504059 h 3088843"/>
                <a:gd name="connsiteX41" fmla="*/ 223344 w 3994527"/>
                <a:gd name="connsiteY41" fmla="*/ 454265 h 3088843"/>
                <a:gd name="connsiteX42" fmla="*/ 200710 w 3994527"/>
                <a:gd name="connsiteY42" fmla="*/ 431631 h 3088843"/>
                <a:gd name="connsiteX43" fmla="*/ 64908 w 3994527"/>
                <a:gd name="connsiteY43" fmla="*/ 399944 h 3088843"/>
                <a:gd name="connsiteX44" fmla="*/ 6061 w 3994527"/>
                <a:gd name="connsiteY44" fmla="*/ 408997 h 3088843"/>
                <a:gd name="connsiteX45" fmla="*/ 10588 w 3994527"/>
                <a:gd name="connsiteY45" fmla="*/ 485952 h 3088843"/>
                <a:gd name="connsiteX46" fmla="*/ 83015 w 3994527"/>
                <a:gd name="connsiteY46" fmla="*/ 526692 h 3088843"/>
                <a:gd name="connsiteX47" fmla="*/ 141863 w 3994527"/>
                <a:gd name="connsiteY47" fmla="*/ 540272 h 3088843"/>
                <a:gd name="connsiteX48" fmla="*/ 182603 w 3994527"/>
                <a:gd name="connsiteY48" fmla="*/ 590066 h 3088843"/>
                <a:gd name="connsiteX49" fmla="*/ 255031 w 3994527"/>
                <a:gd name="connsiteY49" fmla="*/ 639861 h 3088843"/>
                <a:gd name="connsiteX50" fmla="*/ 273138 w 3994527"/>
                <a:gd name="connsiteY50" fmla="*/ 685128 h 3088843"/>
                <a:gd name="connsiteX51" fmla="*/ 313879 w 3994527"/>
                <a:gd name="connsiteY51" fmla="*/ 766609 h 3088843"/>
                <a:gd name="connsiteX52" fmla="*/ 209764 w 3994527"/>
                <a:gd name="connsiteY52" fmla="*/ 694181 h 3088843"/>
                <a:gd name="connsiteX53" fmla="*/ 69435 w 3994527"/>
                <a:gd name="connsiteY53" fmla="*/ 676074 h 3088843"/>
                <a:gd name="connsiteX54" fmla="*/ 37748 w 3994527"/>
                <a:gd name="connsiteY54" fmla="*/ 707762 h 3088843"/>
                <a:gd name="connsiteX55" fmla="*/ 64908 w 3994527"/>
                <a:gd name="connsiteY55" fmla="*/ 766609 h 3088843"/>
                <a:gd name="connsiteX56" fmla="*/ 128283 w 3994527"/>
                <a:gd name="connsiteY56" fmla="*/ 807350 h 3088843"/>
                <a:gd name="connsiteX57" fmla="*/ 169023 w 3994527"/>
                <a:gd name="connsiteY57" fmla="*/ 811876 h 3088843"/>
                <a:gd name="connsiteX58" fmla="*/ 196184 w 3994527"/>
                <a:gd name="connsiteY58" fmla="*/ 861670 h 3088843"/>
                <a:gd name="connsiteX59" fmla="*/ 232398 w 3994527"/>
                <a:gd name="connsiteY59" fmla="*/ 884304 h 3088843"/>
                <a:gd name="connsiteX60" fmla="*/ 268611 w 3994527"/>
                <a:gd name="connsiteY60" fmla="*/ 970312 h 3088843"/>
                <a:gd name="connsiteX61" fmla="*/ 327459 w 3994527"/>
                <a:gd name="connsiteY61" fmla="*/ 1006526 h 3088843"/>
                <a:gd name="connsiteX62" fmla="*/ 295772 w 3994527"/>
                <a:gd name="connsiteY62" fmla="*/ 1092534 h 3088843"/>
                <a:gd name="connsiteX63" fmla="*/ 304825 w 3994527"/>
                <a:gd name="connsiteY63" fmla="*/ 1228336 h 3088843"/>
                <a:gd name="connsiteX64" fmla="*/ 322932 w 3994527"/>
                <a:gd name="connsiteY64" fmla="*/ 1445619 h 3088843"/>
                <a:gd name="connsiteX65" fmla="*/ 395360 w 3994527"/>
                <a:gd name="connsiteY65" fmla="*/ 1567841 h 3088843"/>
                <a:gd name="connsiteX66" fmla="*/ 472314 w 3994527"/>
                <a:gd name="connsiteY66" fmla="*/ 1626688 h 3088843"/>
                <a:gd name="connsiteX67" fmla="*/ 513055 w 3994527"/>
                <a:gd name="connsiteY67" fmla="*/ 1649322 h 3088843"/>
                <a:gd name="connsiteX68" fmla="*/ 594536 w 3994527"/>
                <a:gd name="connsiteY68" fmla="*/ 1712696 h 3088843"/>
                <a:gd name="connsiteX69" fmla="*/ 716758 w 3994527"/>
                <a:gd name="connsiteY69" fmla="*/ 1862078 h 3088843"/>
                <a:gd name="connsiteX70" fmla="*/ 920461 w 3994527"/>
                <a:gd name="connsiteY70" fmla="*/ 2083888 h 3088843"/>
                <a:gd name="connsiteX71" fmla="*/ 1133217 w 3994527"/>
                <a:gd name="connsiteY71" fmla="*/ 2378126 h 3088843"/>
                <a:gd name="connsiteX72" fmla="*/ 1309760 w 3994527"/>
                <a:gd name="connsiteY72" fmla="*/ 2658783 h 3088843"/>
                <a:gd name="connsiteX73" fmla="*/ 1477249 w 3994527"/>
                <a:gd name="connsiteY73" fmla="*/ 2839853 h 3088843"/>
                <a:gd name="connsiteX74" fmla="*/ 1966136 w 3994527"/>
                <a:gd name="connsiteY74" fmla="*/ 3088822 h 3088843"/>
                <a:gd name="connsiteX75" fmla="*/ 3097819 w 3994527"/>
                <a:gd name="connsiteY75" fmla="*/ 2826272 h 3088843"/>
                <a:gd name="connsiteX76" fmla="*/ 3722508 w 3994527"/>
                <a:gd name="connsiteY76" fmla="*/ 2391706 h 3088843"/>
                <a:gd name="connsiteX77" fmla="*/ 3944318 w 3994527"/>
                <a:gd name="connsiteY77" fmla="*/ 2169896 h 3088843"/>
                <a:gd name="connsiteX78" fmla="*/ 3953372 w 3994527"/>
                <a:gd name="connsiteY78" fmla="*/ 2133682 h 3088843"/>
                <a:gd name="connsiteX79" fmla="*/ 3487118 w 3994527"/>
                <a:gd name="connsiteY79" fmla="*/ 1318870 h 3088843"/>
                <a:gd name="connsiteX0" fmla="*/ 3487118 w 3994527"/>
                <a:gd name="connsiteY0" fmla="*/ 1318870 h 3088843"/>
                <a:gd name="connsiteX1" fmla="*/ 3183827 w 3994527"/>
                <a:gd name="connsiteY1" fmla="*/ 1427512 h 3088843"/>
                <a:gd name="connsiteX2" fmla="*/ 2885063 w 3994527"/>
                <a:gd name="connsiteY2" fmla="*/ 1595001 h 3088843"/>
                <a:gd name="connsiteX3" fmla="*/ 2636093 w 3994527"/>
                <a:gd name="connsiteY3" fmla="*/ 1803231 h 3088843"/>
                <a:gd name="connsiteX4" fmla="*/ 2436916 w 3994527"/>
                <a:gd name="connsiteY4" fmla="*/ 1984300 h 3088843"/>
                <a:gd name="connsiteX5" fmla="*/ 2296588 w 3994527"/>
                <a:gd name="connsiteY5" fmla="*/ 2160843 h 3088843"/>
                <a:gd name="connsiteX6" fmla="*/ 2160786 w 3994527"/>
                <a:gd name="connsiteY6" fmla="*/ 2301171 h 3088843"/>
                <a:gd name="connsiteX7" fmla="*/ 2151732 w 3994527"/>
                <a:gd name="connsiteY7" fmla="*/ 2319278 h 3088843"/>
                <a:gd name="connsiteX8" fmla="*/ 2074778 w 3994527"/>
                <a:gd name="connsiteY8" fmla="*/ 2251377 h 3088843"/>
                <a:gd name="connsiteX9" fmla="*/ 1997823 w 3994527"/>
                <a:gd name="connsiteY9" fmla="*/ 2156316 h 3088843"/>
                <a:gd name="connsiteX10" fmla="*/ 1821281 w 3994527"/>
                <a:gd name="connsiteY10" fmla="*/ 2011461 h 3088843"/>
                <a:gd name="connsiteX11" fmla="*/ 1622104 w 3994527"/>
                <a:gd name="connsiteY11" fmla="*/ 1866605 h 3088843"/>
                <a:gd name="connsiteX12" fmla="*/ 1382188 w 3994527"/>
                <a:gd name="connsiteY12" fmla="*/ 1730803 h 3088843"/>
                <a:gd name="connsiteX13" fmla="*/ 1142271 w 3994527"/>
                <a:gd name="connsiteY13" fmla="*/ 1581421 h 3088843"/>
                <a:gd name="connsiteX14" fmla="*/ 1001942 w 3994527"/>
                <a:gd name="connsiteY14" fmla="*/ 1454672 h 3088843"/>
                <a:gd name="connsiteX15" fmla="*/ 947621 w 3994527"/>
                <a:gd name="connsiteY15" fmla="*/ 1386771 h 3088843"/>
                <a:gd name="connsiteX16" fmla="*/ 902354 w 3994527"/>
                <a:gd name="connsiteY16" fmla="*/ 1309817 h 3088843"/>
                <a:gd name="connsiteX17" fmla="*/ 870667 w 3994527"/>
                <a:gd name="connsiteY17" fmla="*/ 1250969 h 3088843"/>
                <a:gd name="connsiteX18" fmla="*/ 884247 w 3994527"/>
                <a:gd name="connsiteY18" fmla="*/ 1029160 h 3088843"/>
                <a:gd name="connsiteX19" fmla="*/ 861613 w 3994527"/>
                <a:gd name="connsiteY19" fmla="*/ 784716 h 3088843"/>
                <a:gd name="connsiteX20" fmla="*/ 870667 w 3994527"/>
                <a:gd name="connsiteY20" fmla="*/ 608173 h 3088843"/>
                <a:gd name="connsiteX21" fmla="*/ 852560 w 3994527"/>
                <a:gd name="connsiteY21" fmla="*/ 553853 h 3088843"/>
                <a:gd name="connsiteX22" fmla="*/ 734865 w 3994527"/>
                <a:gd name="connsiteY22" fmla="*/ 395417 h 3088843"/>
                <a:gd name="connsiteX23" fmla="*/ 590009 w 3994527"/>
                <a:gd name="connsiteY23" fmla="*/ 187187 h 3088843"/>
                <a:gd name="connsiteX24" fmla="*/ 513055 w 3994527"/>
                <a:gd name="connsiteY24" fmla="*/ 110233 h 3088843"/>
                <a:gd name="connsiteX25" fmla="*/ 431574 w 3994527"/>
                <a:gd name="connsiteY25" fmla="*/ 6118 h 3088843"/>
                <a:gd name="connsiteX26" fmla="*/ 359146 w 3994527"/>
                <a:gd name="connsiteY26" fmla="*/ 24225 h 3088843"/>
                <a:gd name="connsiteX27" fmla="*/ 363673 w 3994527"/>
                <a:gd name="connsiteY27" fmla="*/ 123813 h 3088843"/>
                <a:gd name="connsiteX28" fmla="*/ 399887 w 3994527"/>
                <a:gd name="connsiteY28" fmla="*/ 223401 h 3088843"/>
                <a:gd name="connsiteX29" fmla="*/ 427047 w 3994527"/>
                <a:gd name="connsiteY29" fmla="*/ 259615 h 3088843"/>
                <a:gd name="connsiteX30" fmla="*/ 395360 w 3994527"/>
                <a:gd name="connsiteY30" fmla="*/ 227928 h 3088843"/>
                <a:gd name="connsiteX31" fmla="*/ 322932 w 3994527"/>
                <a:gd name="connsiteY31" fmla="*/ 164554 h 3088843"/>
                <a:gd name="connsiteX32" fmla="*/ 182603 w 3994527"/>
                <a:gd name="connsiteY32" fmla="*/ 74019 h 3088843"/>
                <a:gd name="connsiteX33" fmla="*/ 114702 w 3994527"/>
                <a:gd name="connsiteY33" fmla="*/ 105706 h 3088843"/>
                <a:gd name="connsiteX34" fmla="*/ 123756 w 3994527"/>
                <a:gd name="connsiteY34" fmla="*/ 182661 h 3088843"/>
                <a:gd name="connsiteX35" fmla="*/ 205237 w 3994527"/>
                <a:gd name="connsiteY35" fmla="*/ 268668 h 3088843"/>
                <a:gd name="connsiteX36" fmla="*/ 264085 w 3994527"/>
                <a:gd name="connsiteY36" fmla="*/ 313936 h 3088843"/>
                <a:gd name="connsiteX37" fmla="*/ 327459 w 3994527"/>
                <a:gd name="connsiteY37" fmla="*/ 418051 h 3088843"/>
                <a:gd name="connsiteX38" fmla="*/ 372726 w 3994527"/>
                <a:gd name="connsiteY38" fmla="*/ 467845 h 3088843"/>
                <a:gd name="connsiteX39" fmla="*/ 386306 w 3994527"/>
                <a:gd name="connsiteY39" fmla="*/ 495005 h 3088843"/>
                <a:gd name="connsiteX40" fmla="*/ 304825 w 3994527"/>
                <a:gd name="connsiteY40" fmla="*/ 504059 h 3088843"/>
                <a:gd name="connsiteX41" fmla="*/ 223344 w 3994527"/>
                <a:gd name="connsiteY41" fmla="*/ 454265 h 3088843"/>
                <a:gd name="connsiteX42" fmla="*/ 200710 w 3994527"/>
                <a:gd name="connsiteY42" fmla="*/ 431631 h 3088843"/>
                <a:gd name="connsiteX43" fmla="*/ 64908 w 3994527"/>
                <a:gd name="connsiteY43" fmla="*/ 399944 h 3088843"/>
                <a:gd name="connsiteX44" fmla="*/ 6061 w 3994527"/>
                <a:gd name="connsiteY44" fmla="*/ 408997 h 3088843"/>
                <a:gd name="connsiteX45" fmla="*/ 10588 w 3994527"/>
                <a:gd name="connsiteY45" fmla="*/ 485952 h 3088843"/>
                <a:gd name="connsiteX46" fmla="*/ 83015 w 3994527"/>
                <a:gd name="connsiteY46" fmla="*/ 526692 h 3088843"/>
                <a:gd name="connsiteX47" fmla="*/ 141863 w 3994527"/>
                <a:gd name="connsiteY47" fmla="*/ 540272 h 3088843"/>
                <a:gd name="connsiteX48" fmla="*/ 182603 w 3994527"/>
                <a:gd name="connsiteY48" fmla="*/ 590066 h 3088843"/>
                <a:gd name="connsiteX49" fmla="*/ 255031 w 3994527"/>
                <a:gd name="connsiteY49" fmla="*/ 639861 h 3088843"/>
                <a:gd name="connsiteX50" fmla="*/ 273138 w 3994527"/>
                <a:gd name="connsiteY50" fmla="*/ 685128 h 3088843"/>
                <a:gd name="connsiteX51" fmla="*/ 313879 w 3994527"/>
                <a:gd name="connsiteY51" fmla="*/ 766609 h 3088843"/>
                <a:gd name="connsiteX52" fmla="*/ 209764 w 3994527"/>
                <a:gd name="connsiteY52" fmla="*/ 694181 h 3088843"/>
                <a:gd name="connsiteX53" fmla="*/ 69435 w 3994527"/>
                <a:gd name="connsiteY53" fmla="*/ 676074 h 3088843"/>
                <a:gd name="connsiteX54" fmla="*/ 37748 w 3994527"/>
                <a:gd name="connsiteY54" fmla="*/ 707762 h 3088843"/>
                <a:gd name="connsiteX55" fmla="*/ 64908 w 3994527"/>
                <a:gd name="connsiteY55" fmla="*/ 766609 h 3088843"/>
                <a:gd name="connsiteX56" fmla="*/ 128283 w 3994527"/>
                <a:gd name="connsiteY56" fmla="*/ 807350 h 3088843"/>
                <a:gd name="connsiteX57" fmla="*/ 169023 w 3994527"/>
                <a:gd name="connsiteY57" fmla="*/ 811876 h 3088843"/>
                <a:gd name="connsiteX58" fmla="*/ 196184 w 3994527"/>
                <a:gd name="connsiteY58" fmla="*/ 861670 h 3088843"/>
                <a:gd name="connsiteX59" fmla="*/ 232398 w 3994527"/>
                <a:gd name="connsiteY59" fmla="*/ 884304 h 3088843"/>
                <a:gd name="connsiteX60" fmla="*/ 268611 w 3994527"/>
                <a:gd name="connsiteY60" fmla="*/ 970312 h 3088843"/>
                <a:gd name="connsiteX61" fmla="*/ 327459 w 3994527"/>
                <a:gd name="connsiteY61" fmla="*/ 1006526 h 3088843"/>
                <a:gd name="connsiteX62" fmla="*/ 295772 w 3994527"/>
                <a:gd name="connsiteY62" fmla="*/ 1092534 h 3088843"/>
                <a:gd name="connsiteX63" fmla="*/ 304825 w 3994527"/>
                <a:gd name="connsiteY63" fmla="*/ 1228336 h 3088843"/>
                <a:gd name="connsiteX64" fmla="*/ 322932 w 3994527"/>
                <a:gd name="connsiteY64" fmla="*/ 1445619 h 3088843"/>
                <a:gd name="connsiteX65" fmla="*/ 395360 w 3994527"/>
                <a:gd name="connsiteY65" fmla="*/ 1567841 h 3088843"/>
                <a:gd name="connsiteX66" fmla="*/ 472314 w 3994527"/>
                <a:gd name="connsiteY66" fmla="*/ 1626688 h 3088843"/>
                <a:gd name="connsiteX67" fmla="*/ 513055 w 3994527"/>
                <a:gd name="connsiteY67" fmla="*/ 1649322 h 3088843"/>
                <a:gd name="connsiteX68" fmla="*/ 594536 w 3994527"/>
                <a:gd name="connsiteY68" fmla="*/ 1712696 h 3088843"/>
                <a:gd name="connsiteX69" fmla="*/ 716758 w 3994527"/>
                <a:gd name="connsiteY69" fmla="*/ 1862078 h 3088843"/>
                <a:gd name="connsiteX70" fmla="*/ 920461 w 3994527"/>
                <a:gd name="connsiteY70" fmla="*/ 2083888 h 3088843"/>
                <a:gd name="connsiteX71" fmla="*/ 1133217 w 3994527"/>
                <a:gd name="connsiteY71" fmla="*/ 2378126 h 3088843"/>
                <a:gd name="connsiteX72" fmla="*/ 1332394 w 3994527"/>
                <a:gd name="connsiteY72" fmla="*/ 2649730 h 3088843"/>
                <a:gd name="connsiteX73" fmla="*/ 1477249 w 3994527"/>
                <a:gd name="connsiteY73" fmla="*/ 2839853 h 3088843"/>
                <a:gd name="connsiteX74" fmla="*/ 1966136 w 3994527"/>
                <a:gd name="connsiteY74" fmla="*/ 3088822 h 3088843"/>
                <a:gd name="connsiteX75" fmla="*/ 3097819 w 3994527"/>
                <a:gd name="connsiteY75" fmla="*/ 2826272 h 3088843"/>
                <a:gd name="connsiteX76" fmla="*/ 3722508 w 3994527"/>
                <a:gd name="connsiteY76" fmla="*/ 2391706 h 3088843"/>
                <a:gd name="connsiteX77" fmla="*/ 3944318 w 3994527"/>
                <a:gd name="connsiteY77" fmla="*/ 2169896 h 3088843"/>
                <a:gd name="connsiteX78" fmla="*/ 3953372 w 3994527"/>
                <a:gd name="connsiteY78" fmla="*/ 2133682 h 3088843"/>
                <a:gd name="connsiteX79" fmla="*/ 3487118 w 3994527"/>
                <a:gd name="connsiteY79" fmla="*/ 1318870 h 3088843"/>
                <a:gd name="connsiteX0" fmla="*/ 3487118 w 3994527"/>
                <a:gd name="connsiteY0" fmla="*/ 1318870 h 3088988"/>
                <a:gd name="connsiteX1" fmla="*/ 3183827 w 3994527"/>
                <a:gd name="connsiteY1" fmla="*/ 1427512 h 3088988"/>
                <a:gd name="connsiteX2" fmla="*/ 2885063 w 3994527"/>
                <a:gd name="connsiteY2" fmla="*/ 1595001 h 3088988"/>
                <a:gd name="connsiteX3" fmla="*/ 2636093 w 3994527"/>
                <a:gd name="connsiteY3" fmla="*/ 1803231 h 3088988"/>
                <a:gd name="connsiteX4" fmla="*/ 2436916 w 3994527"/>
                <a:gd name="connsiteY4" fmla="*/ 1984300 h 3088988"/>
                <a:gd name="connsiteX5" fmla="*/ 2296588 w 3994527"/>
                <a:gd name="connsiteY5" fmla="*/ 2160843 h 3088988"/>
                <a:gd name="connsiteX6" fmla="*/ 2160786 w 3994527"/>
                <a:gd name="connsiteY6" fmla="*/ 2301171 h 3088988"/>
                <a:gd name="connsiteX7" fmla="*/ 2151732 w 3994527"/>
                <a:gd name="connsiteY7" fmla="*/ 2319278 h 3088988"/>
                <a:gd name="connsiteX8" fmla="*/ 2074778 w 3994527"/>
                <a:gd name="connsiteY8" fmla="*/ 2251377 h 3088988"/>
                <a:gd name="connsiteX9" fmla="*/ 1997823 w 3994527"/>
                <a:gd name="connsiteY9" fmla="*/ 2156316 h 3088988"/>
                <a:gd name="connsiteX10" fmla="*/ 1821281 w 3994527"/>
                <a:gd name="connsiteY10" fmla="*/ 2011461 h 3088988"/>
                <a:gd name="connsiteX11" fmla="*/ 1622104 w 3994527"/>
                <a:gd name="connsiteY11" fmla="*/ 1866605 h 3088988"/>
                <a:gd name="connsiteX12" fmla="*/ 1382188 w 3994527"/>
                <a:gd name="connsiteY12" fmla="*/ 1730803 h 3088988"/>
                <a:gd name="connsiteX13" fmla="*/ 1142271 w 3994527"/>
                <a:gd name="connsiteY13" fmla="*/ 1581421 h 3088988"/>
                <a:gd name="connsiteX14" fmla="*/ 1001942 w 3994527"/>
                <a:gd name="connsiteY14" fmla="*/ 1454672 h 3088988"/>
                <a:gd name="connsiteX15" fmla="*/ 947621 w 3994527"/>
                <a:gd name="connsiteY15" fmla="*/ 1386771 h 3088988"/>
                <a:gd name="connsiteX16" fmla="*/ 902354 w 3994527"/>
                <a:gd name="connsiteY16" fmla="*/ 1309817 h 3088988"/>
                <a:gd name="connsiteX17" fmla="*/ 870667 w 3994527"/>
                <a:gd name="connsiteY17" fmla="*/ 1250969 h 3088988"/>
                <a:gd name="connsiteX18" fmla="*/ 884247 w 3994527"/>
                <a:gd name="connsiteY18" fmla="*/ 1029160 h 3088988"/>
                <a:gd name="connsiteX19" fmla="*/ 861613 w 3994527"/>
                <a:gd name="connsiteY19" fmla="*/ 784716 h 3088988"/>
                <a:gd name="connsiteX20" fmla="*/ 870667 w 3994527"/>
                <a:gd name="connsiteY20" fmla="*/ 608173 h 3088988"/>
                <a:gd name="connsiteX21" fmla="*/ 852560 w 3994527"/>
                <a:gd name="connsiteY21" fmla="*/ 553853 h 3088988"/>
                <a:gd name="connsiteX22" fmla="*/ 734865 w 3994527"/>
                <a:gd name="connsiteY22" fmla="*/ 395417 h 3088988"/>
                <a:gd name="connsiteX23" fmla="*/ 590009 w 3994527"/>
                <a:gd name="connsiteY23" fmla="*/ 187187 h 3088988"/>
                <a:gd name="connsiteX24" fmla="*/ 513055 w 3994527"/>
                <a:gd name="connsiteY24" fmla="*/ 110233 h 3088988"/>
                <a:gd name="connsiteX25" fmla="*/ 431574 w 3994527"/>
                <a:gd name="connsiteY25" fmla="*/ 6118 h 3088988"/>
                <a:gd name="connsiteX26" fmla="*/ 359146 w 3994527"/>
                <a:gd name="connsiteY26" fmla="*/ 24225 h 3088988"/>
                <a:gd name="connsiteX27" fmla="*/ 363673 w 3994527"/>
                <a:gd name="connsiteY27" fmla="*/ 123813 h 3088988"/>
                <a:gd name="connsiteX28" fmla="*/ 399887 w 3994527"/>
                <a:gd name="connsiteY28" fmla="*/ 223401 h 3088988"/>
                <a:gd name="connsiteX29" fmla="*/ 427047 w 3994527"/>
                <a:gd name="connsiteY29" fmla="*/ 259615 h 3088988"/>
                <a:gd name="connsiteX30" fmla="*/ 395360 w 3994527"/>
                <a:gd name="connsiteY30" fmla="*/ 227928 h 3088988"/>
                <a:gd name="connsiteX31" fmla="*/ 322932 w 3994527"/>
                <a:gd name="connsiteY31" fmla="*/ 164554 h 3088988"/>
                <a:gd name="connsiteX32" fmla="*/ 182603 w 3994527"/>
                <a:gd name="connsiteY32" fmla="*/ 74019 h 3088988"/>
                <a:gd name="connsiteX33" fmla="*/ 114702 w 3994527"/>
                <a:gd name="connsiteY33" fmla="*/ 105706 h 3088988"/>
                <a:gd name="connsiteX34" fmla="*/ 123756 w 3994527"/>
                <a:gd name="connsiteY34" fmla="*/ 182661 h 3088988"/>
                <a:gd name="connsiteX35" fmla="*/ 205237 w 3994527"/>
                <a:gd name="connsiteY35" fmla="*/ 268668 h 3088988"/>
                <a:gd name="connsiteX36" fmla="*/ 264085 w 3994527"/>
                <a:gd name="connsiteY36" fmla="*/ 313936 h 3088988"/>
                <a:gd name="connsiteX37" fmla="*/ 327459 w 3994527"/>
                <a:gd name="connsiteY37" fmla="*/ 418051 h 3088988"/>
                <a:gd name="connsiteX38" fmla="*/ 372726 w 3994527"/>
                <a:gd name="connsiteY38" fmla="*/ 467845 h 3088988"/>
                <a:gd name="connsiteX39" fmla="*/ 386306 w 3994527"/>
                <a:gd name="connsiteY39" fmla="*/ 495005 h 3088988"/>
                <a:gd name="connsiteX40" fmla="*/ 304825 w 3994527"/>
                <a:gd name="connsiteY40" fmla="*/ 504059 h 3088988"/>
                <a:gd name="connsiteX41" fmla="*/ 223344 w 3994527"/>
                <a:gd name="connsiteY41" fmla="*/ 454265 h 3088988"/>
                <a:gd name="connsiteX42" fmla="*/ 200710 w 3994527"/>
                <a:gd name="connsiteY42" fmla="*/ 431631 h 3088988"/>
                <a:gd name="connsiteX43" fmla="*/ 64908 w 3994527"/>
                <a:gd name="connsiteY43" fmla="*/ 399944 h 3088988"/>
                <a:gd name="connsiteX44" fmla="*/ 6061 w 3994527"/>
                <a:gd name="connsiteY44" fmla="*/ 408997 h 3088988"/>
                <a:gd name="connsiteX45" fmla="*/ 10588 w 3994527"/>
                <a:gd name="connsiteY45" fmla="*/ 485952 h 3088988"/>
                <a:gd name="connsiteX46" fmla="*/ 83015 w 3994527"/>
                <a:gd name="connsiteY46" fmla="*/ 526692 h 3088988"/>
                <a:gd name="connsiteX47" fmla="*/ 141863 w 3994527"/>
                <a:gd name="connsiteY47" fmla="*/ 540272 h 3088988"/>
                <a:gd name="connsiteX48" fmla="*/ 182603 w 3994527"/>
                <a:gd name="connsiteY48" fmla="*/ 590066 h 3088988"/>
                <a:gd name="connsiteX49" fmla="*/ 255031 w 3994527"/>
                <a:gd name="connsiteY49" fmla="*/ 639861 h 3088988"/>
                <a:gd name="connsiteX50" fmla="*/ 273138 w 3994527"/>
                <a:gd name="connsiteY50" fmla="*/ 685128 h 3088988"/>
                <a:gd name="connsiteX51" fmla="*/ 313879 w 3994527"/>
                <a:gd name="connsiteY51" fmla="*/ 766609 h 3088988"/>
                <a:gd name="connsiteX52" fmla="*/ 209764 w 3994527"/>
                <a:gd name="connsiteY52" fmla="*/ 694181 h 3088988"/>
                <a:gd name="connsiteX53" fmla="*/ 69435 w 3994527"/>
                <a:gd name="connsiteY53" fmla="*/ 676074 h 3088988"/>
                <a:gd name="connsiteX54" fmla="*/ 37748 w 3994527"/>
                <a:gd name="connsiteY54" fmla="*/ 707762 h 3088988"/>
                <a:gd name="connsiteX55" fmla="*/ 64908 w 3994527"/>
                <a:gd name="connsiteY55" fmla="*/ 766609 h 3088988"/>
                <a:gd name="connsiteX56" fmla="*/ 128283 w 3994527"/>
                <a:gd name="connsiteY56" fmla="*/ 807350 h 3088988"/>
                <a:gd name="connsiteX57" fmla="*/ 169023 w 3994527"/>
                <a:gd name="connsiteY57" fmla="*/ 811876 h 3088988"/>
                <a:gd name="connsiteX58" fmla="*/ 196184 w 3994527"/>
                <a:gd name="connsiteY58" fmla="*/ 861670 h 3088988"/>
                <a:gd name="connsiteX59" fmla="*/ 232398 w 3994527"/>
                <a:gd name="connsiteY59" fmla="*/ 884304 h 3088988"/>
                <a:gd name="connsiteX60" fmla="*/ 268611 w 3994527"/>
                <a:gd name="connsiteY60" fmla="*/ 970312 h 3088988"/>
                <a:gd name="connsiteX61" fmla="*/ 327459 w 3994527"/>
                <a:gd name="connsiteY61" fmla="*/ 1006526 h 3088988"/>
                <a:gd name="connsiteX62" fmla="*/ 295772 w 3994527"/>
                <a:gd name="connsiteY62" fmla="*/ 1092534 h 3088988"/>
                <a:gd name="connsiteX63" fmla="*/ 304825 w 3994527"/>
                <a:gd name="connsiteY63" fmla="*/ 1228336 h 3088988"/>
                <a:gd name="connsiteX64" fmla="*/ 322932 w 3994527"/>
                <a:gd name="connsiteY64" fmla="*/ 1445619 h 3088988"/>
                <a:gd name="connsiteX65" fmla="*/ 395360 w 3994527"/>
                <a:gd name="connsiteY65" fmla="*/ 1567841 h 3088988"/>
                <a:gd name="connsiteX66" fmla="*/ 472314 w 3994527"/>
                <a:gd name="connsiteY66" fmla="*/ 1626688 h 3088988"/>
                <a:gd name="connsiteX67" fmla="*/ 513055 w 3994527"/>
                <a:gd name="connsiteY67" fmla="*/ 1649322 h 3088988"/>
                <a:gd name="connsiteX68" fmla="*/ 594536 w 3994527"/>
                <a:gd name="connsiteY68" fmla="*/ 1712696 h 3088988"/>
                <a:gd name="connsiteX69" fmla="*/ 716758 w 3994527"/>
                <a:gd name="connsiteY69" fmla="*/ 1862078 h 3088988"/>
                <a:gd name="connsiteX70" fmla="*/ 920461 w 3994527"/>
                <a:gd name="connsiteY70" fmla="*/ 2083888 h 3088988"/>
                <a:gd name="connsiteX71" fmla="*/ 1133217 w 3994527"/>
                <a:gd name="connsiteY71" fmla="*/ 2378126 h 3088988"/>
                <a:gd name="connsiteX72" fmla="*/ 1332394 w 3994527"/>
                <a:gd name="connsiteY72" fmla="*/ 2649730 h 3088988"/>
                <a:gd name="connsiteX73" fmla="*/ 1508936 w 3994527"/>
                <a:gd name="connsiteY73" fmla="*/ 2862487 h 3088988"/>
                <a:gd name="connsiteX74" fmla="*/ 1966136 w 3994527"/>
                <a:gd name="connsiteY74" fmla="*/ 3088822 h 3088988"/>
                <a:gd name="connsiteX75" fmla="*/ 3097819 w 3994527"/>
                <a:gd name="connsiteY75" fmla="*/ 2826272 h 3088988"/>
                <a:gd name="connsiteX76" fmla="*/ 3722508 w 3994527"/>
                <a:gd name="connsiteY76" fmla="*/ 2391706 h 3088988"/>
                <a:gd name="connsiteX77" fmla="*/ 3944318 w 3994527"/>
                <a:gd name="connsiteY77" fmla="*/ 2169896 h 3088988"/>
                <a:gd name="connsiteX78" fmla="*/ 3953372 w 3994527"/>
                <a:gd name="connsiteY78" fmla="*/ 2133682 h 3088988"/>
                <a:gd name="connsiteX79" fmla="*/ 3487118 w 3994527"/>
                <a:gd name="connsiteY79" fmla="*/ 1318870 h 3088988"/>
                <a:gd name="connsiteX0" fmla="*/ 3487118 w 3994527"/>
                <a:gd name="connsiteY0" fmla="*/ 1318870 h 3089003"/>
                <a:gd name="connsiteX1" fmla="*/ 3183827 w 3994527"/>
                <a:gd name="connsiteY1" fmla="*/ 1427512 h 3089003"/>
                <a:gd name="connsiteX2" fmla="*/ 2885063 w 3994527"/>
                <a:gd name="connsiteY2" fmla="*/ 1595001 h 3089003"/>
                <a:gd name="connsiteX3" fmla="*/ 2636093 w 3994527"/>
                <a:gd name="connsiteY3" fmla="*/ 1803231 h 3089003"/>
                <a:gd name="connsiteX4" fmla="*/ 2436916 w 3994527"/>
                <a:gd name="connsiteY4" fmla="*/ 1984300 h 3089003"/>
                <a:gd name="connsiteX5" fmla="*/ 2296588 w 3994527"/>
                <a:gd name="connsiteY5" fmla="*/ 2160843 h 3089003"/>
                <a:gd name="connsiteX6" fmla="*/ 2160786 w 3994527"/>
                <a:gd name="connsiteY6" fmla="*/ 2301171 h 3089003"/>
                <a:gd name="connsiteX7" fmla="*/ 2151732 w 3994527"/>
                <a:gd name="connsiteY7" fmla="*/ 2319278 h 3089003"/>
                <a:gd name="connsiteX8" fmla="*/ 2074778 w 3994527"/>
                <a:gd name="connsiteY8" fmla="*/ 2251377 h 3089003"/>
                <a:gd name="connsiteX9" fmla="*/ 1997823 w 3994527"/>
                <a:gd name="connsiteY9" fmla="*/ 2156316 h 3089003"/>
                <a:gd name="connsiteX10" fmla="*/ 1821281 w 3994527"/>
                <a:gd name="connsiteY10" fmla="*/ 2011461 h 3089003"/>
                <a:gd name="connsiteX11" fmla="*/ 1622104 w 3994527"/>
                <a:gd name="connsiteY11" fmla="*/ 1866605 h 3089003"/>
                <a:gd name="connsiteX12" fmla="*/ 1382188 w 3994527"/>
                <a:gd name="connsiteY12" fmla="*/ 1730803 h 3089003"/>
                <a:gd name="connsiteX13" fmla="*/ 1142271 w 3994527"/>
                <a:gd name="connsiteY13" fmla="*/ 1581421 h 3089003"/>
                <a:gd name="connsiteX14" fmla="*/ 1001942 w 3994527"/>
                <a:gd name="connsiteY14" fmla="*/ 1454672 h 3089003"/>
                <a:gd name="connsiteX15" fmla="*/ 947621 w 3994527"/>
                <a:gd name="connsiteY15" fmla="*/ 1386771 h 3089003"/>
                <a:gd name="connsiteX16" fmla="*/ 902354 w 3994527"/>
                <a:gd name="connsiteY16" fmla="*/ 1309817 h 3089003"/>
                <a:gd name="connsiteX17" fmla="*/ 870667 w 3994527"/>
                <a:gd name="connsiteY17" fmla="*/ 1250969 h 3089003"/>
                <a:gd name="connsiteX18" fmla="*/ 884247 w 3994527"/>
                <a:gd name="connsiteY18" fmla="*/ 1029160 h 3089003"/>
                <a:gd name="connsiteX19" fmla="*/ 861613 w 3994527"/>
                <a:gd name="connsiteY19" fmla="*/ 784716 h 3089003"/>
                <a:gd name="connsiteX20" fmla="*/ 870667 w 3994527"/>
                <a:gd name="connsiteY20" fmla="*/ 608173 h 3089003"/>
                <a:gd name="connsiteX21" fmla="*/ 852560 w 3994527"/>
                <a:gd name="connsiteY21" fmla="*/ 553853 h 3089003"/>
                <a:gd name="connsiteX22" fmla="*/ 734865 w 3994527"/>
                <a:gd name="connsiteY22" fmla="*/ 395417 h 3089003"/>
                <a:gd name="connsiteX23" fmla="*/ 590009 w 3994527"/>
                <a:gd name="connsiteY23" fmla="*/ 187187 h 3089003"/>
                <a:gd name="connsiteX24" fmla="*/ 513055 w 3994527"/>
                <a:gd name="connsiteY24" fmla="*/ 110233 h 3089003"/>
                <a:gd name="connsiteX25" fmla="*/ 431574 w 3994527"/>
                <a:gd name="connsiteY25" fmla="*/ 6118 h 3089003"/>
                <a:gd name="connsiteX26" fmla="*/ 359146 w 3994527"/>
                <a:gd name="connsiteY26" fmla="*/ 24225 h 3089003"/>
                <a:gd name="connsiteX27" fmla="*/ 363673 w 3994527"/>
                <a:gd name="connsiteY27" fmla="*/ 123813 h 3089003"/>
                <a:gd name="connsiteX28" fmla="*/ 399887 w 3994527"/>
                <a:gd name="connsiteY28" fmla="*/ 223401 h 3089003"/>
                <a:gd name="connsiteX29" fmla="*/ 427047 w 3994527"/>
                <a:gd name="connsiteY29" fmla="*/ 259615 h 3089003"/>
                <a:gd name="connsiteX30" fmla="*/ 395360 w 3994527"/>
                <a:gd name="connsiteY30" fmla="*/ 227928 h 3089003"/>
                <a:gd name="connsiteX31" fmla="*/ 322932 w 3994527"/>
                <a:gd name="connsiteY31" fmla="*/ 164554 h 3089003"/>
                <a:gd name="connsiteX32" fmla="*/ 182603 w 3994527"/>
                <a:gd name="connsiteY32" fmla="*/ 74019 h 3089003"/>
                <a:gd name="connsiteX33" fmla="*/ 114702 w 3994527"/>
                <a:gd name="connsiteY33" fmla="*/ 105706 h 3089003"/>
                <a:gd name="connsiteX34" fmla="*/ 123756 w 3994527"/>
                <a:gd name="connsiteY34" fmla="*/ 182661 h 3089003"/>
                <a:gd name="connsiteX35" fmla="*/ 205237 w 3994527"/>
                <a:gd name="connsiteY35" fmla="*/ 268668 h 3089003"/>
                <a:gd name="connsiteX36" fmla="*/ 264085 w 3994527"/>
                <a:gd name="connsiteY36" fmla="*/ 313936 h 3089003"/>
                <a:gd name="connsiteX37" fmla="*/ 327459 w 3994527"/>
                <a:gd name="connsiteY37" fmla="*/ 418051 h 3089003"/>
                <a:gd name="connsiteX38" fmla="*/ 372726 w 3994527"/>
                <a:gd name="connsiteY38" fmla="*/ 467845 h 3089003"/>
                <a:gd name="connsiteX39" fmla="*/ 386306 w 3994527"/>
                <a:gd name="connsiteY39" fmla="*/ 495005 h 3089003"/>
                <a:gd name="connsiteX40" fmla="*/ 304825 w 3994527"/>
                <a:gd name="connsiteY40" fmla="*/ 504059 h 3089003"/>
                <a:gd name="connsiteX41" fmla="*/ 223344 w 3994527"/>
                <a:gd name="connsiteY41" fmla="*/ 454265 h 3089003"/>
                <a:gd name="connsiteX42" fmla="*/ 200710 w 3994527"/>
                <a:gd name="connsiteY42" fmla="*/ 431631 h 3089003"/>
                <a:gd name="connsiteX43" fmla="*/ 64908 w 3994527"/>
                <a:gd name="connsiteY43" fmla="*/ 399944 h 3089003"/>
                <a:gd name="connsiteX44" fmla="*/ 6061 w 3994527"/>
                <a:gd name="connsiteY44" fmla="*/ 408997 h 3089003"/>
                <a:gd name="connsiteX45" fmla="*/ 10588 w 3994527"/>
                <a:gd name="connsiteY45" fmla="*/ 485952 h 3089003"/>
                <a:gd name="connsiteX46" fmla="*/ 83015 w 3994527"/>
                <a:gd name="connsiteY46" fmla="*/ 526692 h 3089003"/>
                <a:gd name="connsiteX47" fmla="*/ 141863 w 3994527"/>
                <a:gd name="connsiteY47" fmla="*/ 540272 h 3089003"/>
                <a:gd name="connsiteX48" fmla="*/ 182603 w 3994527"/>
                <a:gd name="connsiteY48" fmla="*/ 590066 h 3089003"/>
                <a:gd name="connsiteX49" fmla="*/ 255031 w 3994527"/>
                <a:gd name="connsiteY49" fmla="*/ 639861 h 3089003"/>
                <a:gd name="connsiteX50" fmla="*/ 273138 w 3994527"/>
                <a:gd name="connsiteY50" fmla="*/ 685128 h 3089003"/>
                <a:gd name="connsiteX51" fmla="*/ 313879 w 3994527"/>
                <a:gd name="connsiteY51" fmla="*/ 766609 h 3089003"/>
                <a:gd name="connsiteX52" fmla="*/ 209764 w 3994527"/>
                <a:gd name="connsiteY52" fmla="*/ 694181 h 3089003"/>
                <a:gd name="connsiteX53" fmla="*/ 69435 w 3994527"/>
                <a:gd name="connsiteY53" fmla="*/ 676074 h 3089003"/>
                <a:gd name="connsiteX54" fmla="*/ 37748 w 3994527"/>
                <a:gd name="connsiteY54" fmla="*/ 707762 h 3089003"/>
                <a:gd name="connsiteX55" fmla="*/ 64908 w 3994527"/>
                <a:gd name="connsiteY55" fmla="*/ 766609 h 3089003"/>
                <a:gd name="connsiteX56" fmla="*/ 128283 w 3994527"/>
                <a:gd name="connsiteY56" fmla="*/ 807350 h 3089003"/>
                <a:gd name="connsiteX57" fmla="*/ 169023 w 3994527"/>
                <a:gd name="connsiteY57" fmla="*/ 811876 h 3089003"/>
                <a:gd name="connsiteX58" fmla="*/ 196184 w 3994527"/>
                <a:gd name="connsiteY58" fmla="*/ 861670 h 3089003"/>
                <a:gd name="connsiteX59" fmla="*/ 232398 w 3994527"/>
                <a:gd name="connsiteY59" fmla="*/ 884304 h 3089003"/>
                <a:gd name="connsiteX60" fmla="*/ 268611 w 3994527"/>
                <a:gd name="connsiteY60" fmla="*/ 970312 h 3089003"/>
                <a:gd name="connsiteX61" fmla="*/ 327459 w 3994527"/>
                <a:gd name="connsiteY61" fmla="*/ 1006526 h 3089003"/>
                <a:gd name="connsiteX62" fmla="*/ 295772 w 3994527"/>
                <a:gd name="connsiteY62" fmla="*/ 1092534 h 3089003"/>
                <a:gd name="connsiteX63" fmla="*/ 304825 w 3994527"/>
                <a:gd name="connsiteY63" fmla="*/ 1228336 h 3089003"/>
                <a:gd name="connsiteX64" fmla="*/ 322932 w 3994527"/>
                <a:gd name="connsiteY64" fmla="*/ 1445619 h 3089003"/>
                <a:gd name="connsiteX65" fmla="*/ 395360 w 3994527"/>
                <a:gd name="connsiteY65" fmla="*/ 1567841 h 3089003"/>
                <a:gd name="connsiteX66" fmla="*/ 472314 w 3994527"/>
                <a:gd name="connsiteY66" fmla="*/ 1626688 h 3089003"/>
                <a:gd name="connsiteX67" fmla="*/ 513055 w 3994527"/>
                <a:gd name="connsiteY67" fmla="*/ 1649322 h 3089003"/>
                <a:gd name="connsiteX68" fmla="*/ 594536 w 3994527"/>
                <a:gd name="connsiteY68" fmla="*/ 1712696 h 3089003"/>
                <a:gd name="connsiteX69" fmla="*/ 716758 w 3994527"/>
                <a:gd name="connsiteY69" fmla="*/ 1862078 h 3089003"/>
                <a:gd name="connsiteX70" fmla="*/ 920461 w 3994527"/>
                <a:gd name="connsiteY70" fmla="*/ 2083888 h 3089003"/>
                <a:gd name="connsiteX71" fmla="*/ 1133217 w 3994527"/>
                <a:gd name="connsiteY71" fmla="*/ 2378126 h 3089003"/>
                <a:gd name="connsiteX72" fmla="*/ 1332394 w 3994527"/>
                <a:gd name="connsiteY72" fmla="*/ 2649730 h 3089003"/>
                <a:gd name="connsiteX73" fmla="*/ 1508936 w 3994527"/>
                <a:gd name="connsiteY73" fmla="*/ 2862487 h 3089003"/>
                <a:gd name="connsiteX74" fmla="*/ 1966136 w 3994527"/>
                <a:gd name="connsiteY74" fmla="*/ 3088822 h 3089003"/>
                <a:gd name="connsiteX75" fmla="*/ 3097819 w 3994527"/>
                <a:gd name="connsiteY75" fmla="*/ 2826272 h 3089003"/>
                <a:gd name="connsiteX76" fmla="*/ 3722508 w 3994527"/>
                <a:gd name="connsiteY76" fmla="*/ 2391706 h 3089003"/>
                <a:gd name="connsiteX77" fmla="*/ 3944318 w 3994527"/>
                <a:gd name="connsiteY77" fmla="*/ 2169896 h 3089003"/>
                <a:gd name="connsiteX78" fmla="*/ 3953372 w 3994527"/>
                <a:gd name="connsiteY78" fmla="*/ 2133682 h 3089003"/>
                <a:gd name="connsiteX79" fmla="*/ 3487118 w 3994527"/>
                <a:gd name="connsiteY79" fmla="*/ 1318870 h 3089003"/>
                <a:gd name="connsiteX0" fmla="*/ 3487118 w 3994527"/>
                <a:gd name="connsiteY0" fmla="*/ 1318870 h 3197571"/>
                <a:gd name="connsiteX1" fmla="*/ 3183827 w 3994527"/>
                <a:gd name="connsiteY1" fmla="*/ 1427512 h 3197571"/>
                <a:gd name="connsiteX2" fmla="*/ 2885063 w 3994527"/>
                <a:gd name="connsiteY2" fmla="*/ 1595001 h 3197571"/>
                <a:gd name="connsiteX3" fmla="*/ 2636093 w 3994527"/>
                <a:gd name="connsiteY3" fmla="*/ 1803231 h 3197571"/>
                <a:gd name="connsiteX4" fmla="*/ 2436916 w 3994527"/>
                <a:gd name="connsiteY4" fmla="*/ 1984300 h 3197571"/>
                <a:gd name="connsiteX5" fmla="*/ 2296588 w 3994527"/>
                <a:gd name="connsiteY5" fmla="*/ 2160843 h 3197571"/>
                <a:gd name="connsiteX6" fmla="*/ 2160786 w 3994527"/>
                <a:gd name="connsiteY6" fmla="*/ 2301171 h 3197571"/>
                <a:gd name="connsiteX7" fmla="*/ 2151732 w 3994527"/>
                <a:gd name="connsiteY7" fmla="*/ 2319278 h 3197571"/>
                <a:gd name="connsiteX8" fmla="*/ 2074778 w 3994527"/>
                <a:gd name="connsiteY8" fmla="*/ 2251377 h 3197571"/>
                <a:gd name="connsiteX9" fmla="*/ 1997823 w 3994527"/>
                <a:gd name="connsiteY9" fmla="*/ 2156316 h 3197571"/>
                <a:gd name="connsiteX10" fmla="*/ 1821281 w 3994527"/>
                <a:gd name="connsiteY10" fmla="*/ 2011461 h 3197571"/>
                <a:gd name="connsiteX11" fmla="*/ 1622104 w 3994527"/>
                <a:gd name="connsiteY11" fmla="*/ 1866605 h 3197571"/>
                <a:gd name="connsiteX12" fmla="*/ 1382188 w 3994527"/>
                <a:gd name="connsiteY12" fmla="*/ 1730803 h 3197571"/>
                <a:gd name="connsiteX13" fmla="*/ 1142271 w 3994527"/>
                <a:gd name="connsiteY13" fmla="*/ 1581421 h 3197571"/>
                <a:gd name="connsiteX14" fmla="*/ 1001942 w 3994527"/>
                <a:gd name="connsiteY14" fmla="*/ 1454672 h 3197571"/>
                <a:gd name="connsiteX15" fmla="*/ 947621 w 3994527"/>
                <a:gd name="connsiteY15" fmla="*/ 1386771 h 3197571"/>
                <a:gd name="connsiteX16" fmla="*/ 902354 w 3994527"/>
                <a:gd name="connsiteY16" fmla="*/ 1309817 h 3197571"/>
                <a:gd name="connsiteX17" fmla="*/ 870667 w 3994527"/>
                <a:gd name="connsiteY17" fmla="*/ 1250969 h 3197571"/>
                <a:gd name="connsiteX18" fmla="*/ 884247 w 3994527"/>
                <a:gd name="connsiteY18" fmla="*/ 1029160 h 3197571"/>
                <a:gd name="connsiteX19" fmla="*/ 861613 w 3994527"/>
                <a:gd name="connsiteY19" fmla="*/ 784716 h 3197571"/>
                <a:gd name="connsiteX20" fmla="*/ 870667 w 3994527"/>
                <a:gd name="connsiteY20" fmla="*/ 608173 h 3197571"/>
                <a:gd name="connsiteX21" fmla="*/ 852560 w 3994527"/>
                <a:gd name="connsiteY21" fmla="*/ 553853 h 3197571"/>
                <a:gd name="connsiteX22" fmla="*/ 734865 w 3994527"/>
                <a:gd name="connsiteY22" fmla="*/ 395417 h 3197571"/>
                <a:gd name="connsiteX23" fmla="*/ 590009 w 3994527"/>
                <a:gd name="connsiteY23" fmla="*/ 187187 h 3197571"/>
                <a:gd name="connsiteX24" fmla="*/ 513055 w 3994527"/>
                <a:gd name="connsiteY24" fmla="*/ 110233 h 3197571"/>
                <a:gd name="connsiteX25" fmla="*/ 431574 w 3994527"/>
                <a:gd name="connsiteY25" fmla="*/ 6118 h 3197571"/>
                <a:gd name="connsiteX26" fmla="*/ 359146 w 3994527"/>
                <a:gd name="connsiteY26" fmla="*/ 24225 h 3197571"/>
                <a:gd name="connsiteX27" fmla="*/ 363673 w 3994527"/>
                <a:gd name="connsiteY27" fmla="*/ 123813 h 3197571"/>
                <a:gd name="connsiteX28" fmla="*/ 399887 w 3994527"/>
                <a:gd name="connsiteY28" fmla="*/ 223401 h 3197571"/>
                <a:gd name="connsiteX29" fmla="*/ 427047 w 3994527"/>
                <a:gd name="connsiteY29" fmla="*/ 259615 h 3197571"/>
                <a:gd name="connsiteX30" fmla="*/ 395360 w 3994527"/>
                <a:gd name="connsiteY30" fmla="*/ 227928 h 3197571"/>
                <a:gd name="connsiteX31" fmla="*/ 322932 w 3994527"/>
                <a:gd name="connsiteY31" fmla="*/ 164554 h 3197571"/>
                <a:gd name="connsiteX32" fmla="*/ 182603 w 3994527"/>
                <a:gd name="connsiteY32" fmla="*/ 74019 h 3197571"/>
                <a:gd name="connsiteX33" fmla="*/ 114702 w 3994527"/>
                <a:gd name="connsiteY33" fmla="*/ 105706 h 3197571"/>
                <a:gd name="connsiteX34" fmla="*/ 123756 w 3994527"/>
                <a:gd name="connsiteY34" fmla="*/ 182661 h 3197571"/>
                <a:gd name="connsiteX35" fmla="*/ 205237 w 3994527"/>
                <a:gd name="connsiteY35" fmla="*/ 268668 h 3197571"/>
                <a:gd name="connsiteX36" fmla="*/ 264085 w 3994527"/>
                <a:gd name="connsiteY36" fmla="*/ 313936 h 3197571"/>
                <a:gd name="connsiteX37" fmla="*/ 327459 w 3994527"/>
                <a:gd name="connsiteY37" fmla="*/ 418051 h 3197571"/>
                <a:gd name="connsiteX38" fmla="*/ 372726 w 3994527"/>
                <a:gd name="connsiteY38" fmla="*/ 467845 h 3197571"/>
                <a:gd name="connsiteX39" fmla="*/ 386306 w 3994527"/>
                <a:gd name="connsiteY39" fmla="*/ 495005 h 3197571"/>
                <a:gd name="connsiteX40" fmla="*/ 304825 w 3994527"/>
                <a:gd name="connsiteY40" fmla="*/ 504059 h 3197571"/>
                <a:gd name="connsiteX41" fmla="*/ 223344 w 3994527"/>
                <a:gd name="connsiteY41" fmla="*/ 454265 h 3197571"/>
                <a:gd name="connsiteX42" fmla="*/ 200710 w 3994527"/>
                <a:gd name="connsiteY42" fmla="*/ 431631 h 3197571"/>
                <a:gd name="connsiteX43" fmla="*/ 64908 w 3994527"/>
                <a:gd name="connsiteY43" fmla="*/ 399944 h 3197571"/>
                <a:gd name="connsiteX44" fmla="*/ 6061 w 3994527"/>
                <a:gd name="connsiteY44" fmla="*/ 408997 h 3197571"/>
                <a:gd name="connsiteX45" fmla="*/ 10588 w 3994527"/>
                <a:gd name="connsiteY45" fmla="*/ 485952 h 3197571"/>
                <a:gd name="connsiteX46" fmla="*/ 83015 w 3994527"/>
                <a:gd name="connsiteY46" fmla="*/ 526692 h 3197571"/>
                <a:gd name="connsiteX47" fmla="*/ 141863 w 3994527"/>
                <a:gd name="connsiteY47" fmla="*/ 540272 h 3197571"/>
                <a:gd name="connsiteX48" fmla="*/ 182603 w 3994527"/>
                <a:gd name="connsiteY48" fmla="*/ 590066 h 3197571"/>
                <a:gd name="connsiteX49" fmla="*/ 255031 w 3994527"/>
                <a:gd name="connsiteY49" fmla="*/ 639861 h 3197571"/>
                <a:gd name="connsiteX50" fmla="*/ 273138 w 3994527"/>
                <a:gd name="connsiteY50" fmla="*/ 685128 h 3197571"/>
                <a:gd name="connsiteX51" fmla="*/ 313879 w 3994527"/>
                <a:gd name="connsiteY51" fmla="*/ 766609 h 3197571"/>
                <a:gd name="connsiteX52" fmla="*/ 209764 w 3994527"/>
                <a:gd name="connsiteY52" fmla="*/ 694181 h 3197571"/>
                <a:gd name="connsiteX53" fmla="*/ 69435 w 3994527"/>
                <a:gd name="connsiteY53" fmla="*/ 676074 h 3197571"/>
                <a:gd name="connsiteX54" fmla="*/ 37748 w 3994527"/>
                <a:gd name="connsiteY54" fmla="*/ 707762 h 3197571"/>
                <a:gd name="connsiteX55" fmla="*/ 64908 w 3994527"/>
                <a:gd name="connsiteY55" fmla="*/ 766609 h 3197571"/>
                <a:gd name="connsiteX56" fmla="*/ 128283 w 3994527"/>
                <a:gd name="connsiteY56" fmla="*/ 807350 h 3197571"/>
                <a:gd name="connsiteX57" fmla="*/ 169023 w 3994527"/>
                <a:gd name="connsiteY57" fmla="*/ 811876 h 3197571"/>
                <a:gd name="connsiteX58" fmla="*/ 196184 w 3994527"/>
                <a:gd name="connsiteY58" fmla="*/ 861670 h 3197571"/>
                <a:gd name="connsiteX59" fmla="*/ 232398 w 3994527"/>
                <a:gd name="connsiteY59" fmla="*/ 884304 h 3197571"/>
                <a:gd name="connsiteX60" fmla="*/ 268611 w 3994527"/>
                <a:gd name="connsiteY60" fmla="*/ 970312 h 3197571"/>
                <a:gd name="connsiteX61" fmla="*/ 327459 w 3994527"/>
                <a:gd name="connsiteY61" fmla="*/ 1006526 h 3197571"/>
                <a:gd name="connsiteX62" fmla="*/ 295772 w 3994527"/>
                <a:gd name="connsiteY62" fmla="*/ 1092534 h 3197571"/>
                <a:gd name="connsiteX63" fmla="*/ 304825 w 3994527"/>
                <a:gd name="connsiteY63" fmla="*/ 1228336 h 3197571"/>
                <a:gd name="connsiteX64" fmla="*/ 322932 w 3994527"/>
                <a:gd name="connsiteY64" fmla="*/ 1445619 h 3197571"/>
                <a:gd name="connsiteX65" fmla="*/ 395360 w 3994527"/>
                <a:gd name="connsiteY65" fmla="*/ 1567841 h 3197571"/>
                <a:gd name="connsiteX66" fmla="*/ 472314 w 3994527"/>
                <a:gd name="connsiteY66" fmla="*/ 1626688 h 3197571"/>
                <a:gd name="connsiteX67" fmla="*/ 513055 w 3994527"/>
                <a:gd name="connsiteY67" fmla="*/ 1649322 h 3197571"/>
                <a:gd name="connsiteX68" fmla="*/ 594536 w 3994527"/>
                <a:gd name="connsiteY68" fmla="*/ 1712696 h 3197571"/>
                <a:gd name="connsiteX69" fmla="*/ 716758 w 3994527"/>
                <a:gd name="connsiteY69" fmla="*/ 1862078 h 3197571"/>
                <a:gd name="connsiteX70" fmla="*/ 920461 w 3994527"/>
                <a:gd name="connsiteY70" fmla="*/ 2083888 h 3197571"/>
                <a:gd name="connsiteX71" fmla="*/ 1133217 w 3994527"/>
                <a:gd name="connsiteY71" fmla="*/ 2378126 h 3197571"/>
                <a:gd name="connsiteX72" fmla="*/ 1332394 w 3994527"/>
                <a:gd name="connsiteY72" fmla="*/ 2649730 h 3197571"/>
                <a:gd name="connsiteX73" fmla="*/ 1508936 w 3994527"/>
                <a:gd name="connsiteY73" fmla="*/ 2862487 h 3197571"/>
                <a:gd name="connsiteX74" fmla="*/ 2201526 w 3994527"/>
                <a:gd name="connsiteY74" fmla="*/ 3197464 h 3197571"/>
                <a:gd name="connsiteX75" fmla="*/ 3097819 w 3994527"/>
                <a:gd name="connsiteY75" fmla="*/ 2826272 h 3197571"/>
                <a:gd name="connsiteX76" fmla="*/ 3722508 w 3994527"/>
                <a:gd name="connsiteY76" fmla="*/ 2391706 h 3197571"/>
                <a:gd name="connsiteX77" fmla="*/ 3944318 w 3994527"/>
                <a:gd name="connsiteY77" fmla="*/ 2169896 h 3197571"/>
                <a:gd name="connsiteX78" fmla="*/ 3953372 w 3994527"/>
                <a:gd name="connsiteY78" fmla="*/ 2133682 h 3197571"/>
                <a:gd name="connsiteX79" fmla="*/ 3487118 w 3994527"/>
                <a:gd name="connsiteY79" fmla="*/ 1318870 h 3197571"/>
                <a:gd name="connsiteX0" fmla="*/ 3487118 w 3994527"/>
                <a:gd name="connsiteY0" fmla="*/ 1318870 h 3199925"/>
                <a:gd name="connsiteX1" fmla="*/ 3183827 w 3994527"/>
                <a:gd name="connsiteY1" fmla="*/ 1427512 h 3199925"/>
                <a:gd name="connsiteX2" fmla="*/ 2885063 w 3994527"/>
                <a:gd name="connsiteY2" fmla="*/ 1595001 h 3199925"/>
                <a:gd name="connsiteX3" fmla="*/ 2636093 w 3994527"/>
                <a:gd name="connsiteY3" fmla="*/ 1803231 h 3199925"/>
                <a:gd name="connsiteX4" fmla="*/ 2436916 w 3994527"/>
                <a:gd name="connsiteY4" fmla="*/ 1984300 h 3199925"/>
                <a:gd name="connsiteX5" fmla="*/ 2296588 w 3994527"/>
                <a:gd name="connsiteY5" fmla="*/ 2160843 h 3199925"/>
                <a:gd name="connsiteX6" fmla="*/ 2160786 w 3994527"/>
                <a:gd name="connsiteY6" fmla="*/ 2301171 h 3199925"/>
                <a:gd name="connsiteX7" fmla="*/ 2151732 w 3994527"/>
                <a:gd name="connsiteY7" fmla="*/ 2319278 h 3199925"/>
                <a:gd name="connsiteX8" fmla="*/ 2074778 w 3994527"/>
                <a:gd name="connsiteY8" fmla="*/ 2251377 h 3199925"/>
                <a:gd name="connsiteX9" fmla="*/ 1997823 w 3994527"/>
                <a:gd name="connsiteY9" fmla="*/ 2156316 h 3199925"/>
                <a:gd name="connsiteX10" fmla="*/ 1821281 w 3994527"/>
                <a:gd name="connsiteY10" fmla="*/ 2011461 h 3199925"/>
                <a:gd name="connsiteX11" fmla="*/ 1622104 w 3994527"/>
                <a:gd name="connsiteY11" fmla="*/ 1866605 h 3199925"/>
                <a:gd name="connsiteX12" fmla="*/ 1382188 w 3994527"/>
                <a:gd name="connsiteY12" fmla="*/ 1730803 h 3199925"/>
                <a:gd name="connsiteX13" fmla="*/ 1142271 w 3994527"/>
                <a:gd name="connsiteY13" fmla="*/ 1581421 h 3199925"/>
                <a:gd name="connsiteX14" fmla="*/ 1001942 w 3994527"/>
                <a:gd name="connsiteY14" fmla="*/ 1454672 h 3199925"/>
                <a:gd name="connsiteX15" fmla="*/ 947621 w 3994527"/>
                <a:gd name="connsiteY15" fmla="*/ 1386771 h 3199925"/>
                <a:gd name="connsiteX16" fmla="*/ 902354 w 3994527"/>
                <a:gd name="connsiteY16" fmla="*/ 1309817 h 3199925"/>
                <a:gd name="connsiteX17" fmla="*/ 870667 w 3994527"/>
                <a:gd name="connsiteY17" fmla="*/ 1250969 h 3199925"/>
                <a:gd name="connsiteX18" fmla="*/ 884247 w 3994527"/>
                <a:gd name="connsiteY18" fmla="*/ 1029160 h 3199925"/>
                <a:gd name="connsiteX19" fmla="*/ 861613 w 3994527"/>
                <a:gd name="connsiteY19" fmla="*/ 784716 h 3199925"/>
                <a:gd name="connsiteX20" fmla="*/ 870667 w 3994527"/>
                <a:gd name="connsiteY20" fmla="*/ 608173 h 3199925"/>
                <a:gd name="connsiteX21" fmla="*/ 852560 w 3994527"/>
                <a:gd name="connsiteY21" fmla="*/ 553853 h 3199925"/>
                <a:gd name="connsiteX22" fmla="*/ 734865 w 3994527"/>
                <a:gd name="connsiteY22" fmla="*/ 395417 h 3199925"/>
                <a:gd name="connsiteX23" fmla="*/ 590009 w 3994527"/>
                <a:gd name="connsiteY23" fmla="*/ 187187 h 3199925"/>
                <a:gd name="connsiteX24" fmla="*/ 513055 w 3994527"/>
                <a:gd name="connsiteY24" fmla="*/ 110233 h 3199925"/>
                <a:gd name="connsiteX25" fmla="*/ 431574 w 3994527"/>
                <a:gd name="connsiteY25" fmla="*/ 6118 h 3199925"/>
                <a:gd name="connsiteX26" fmla="*/ 359146 w 3994527"/>
                <a:gd name="connsiteY26" fmla="*/ 24225 h 3199925"/>
                <a:gd name="connsiteX27" fmla="*/ 363673 w 3994527"/>
                <a:gd name="connsiteY27" fmla="*/ 123813 h 3199925"/>
                <a:gd name="connsiteX28" fmla="*/ 399887 w 3994527"/>
                <a:gd name="connsiteY28" fmla="*/ 223401 h 3199925"/>
                <a:gd name="connsiteX29" fmla="*/ 427047 w 3994527"/>
                <a:gd name="connsiteY29" fmla="*/ 259615 h 3199925"/>
                <a:gd name="connsiteX30" fmla="*/ 395360 w 3994527"/>
                <a:gd name="connsiteY30" fmla="*/ 227928 h 3199925"/>
                <a:gd name="connsiteX31" fmla="*/ 322932 w 3994527"/>
                <a:gd name="connsiteY31" fmla="*/ 164554 h 3199925"/>
                <a:gd name="connsiteX32" fmla="*/ 182603 w 3994527"/>
                <a:gd name="connsiteY32" fmla="*/ 74019 h 3199925"/>
                <a:gd name="connsiteX33" fmla="*/ 114702 w 3994527"/>
                <a:gd name="connsiteY33" fmla="*/ 105706 h 3199925"/>
                <a:gd name="connsiteX34" fmla="*/ 123756 w 3994527"/>
                <a:gd name="connsiteY34" fmla="*/ 182661 h 3199925"/>
                <a:gd name="connsiteX35" fmla="*/ 205237 w 3994527"/>
                <a:gd name="connsiteY35" fmla="*/ 268668 h 3199925"/>
                <a:gd name="connsiteX36" fmla="*/ 264085 w 3994527"/>
                <a:gd name="connsiteY36" fmla="*/ 313936 h 3199925"/>
                <a:gd name="connsiteX37" fmla="*/ 327459 w 3994527"/>
                <a:gd name="connsiteY37" fmla="*/ 418051 h 3199925"/>
                <a:gd name="connsiteX38" fmla="*/ 372726 w 3994527"/>
                <a:gd name="connsiteY38" fmla="*/ 467845 h 3199925"/>
                <a:gd name="connsiteX39" fmla="*/ 386306 w 3994527"/>
                <a:gd name="connsiteY39" fmla="*/ 495005 h 3199925"/>
                <a:gd name="connsiteX40" fmla="*/ 304825 w 3994527"/>
                <a:gd name="connsiteY40" fmla="*/ 504059 h 3199925"/>
                <a:gd name="connsiteX41" fmla="*/ 223344 w 3994527"/>
                <a:gd name="connsiteY41" fmla="*/ 454265 h 3199925"/>
                <a:gd name="connsiteX42" fmla="*/ 200710 w 3994527"/>
                <a:gd name="connsiteY42" fmla="*/ 431631 h 3199925"/>
                <a:gd name="connsiteX43" fmla="*/ 64908 w 3994527"/>
                <a:gd name="connsiteY43" fmla="*/ 399944 h 3199925"/>
                <a:gd name="connsiteX44" fmla="*/ 6061 w 3994527"/>
                <a:gd name="connsiteY44" fmla="*/ 408997 h 3199925"/>
                <a:gd name="connsiteX45" fmla="*/ 10588 w 3994527"/>
                <a:gd name="connsiteY45" fmla="*/ 485952 h 3199925"/>
                <a:gd name="connsiteX46" fmla="*/ 83015 w 3994527"/>
                <a:gd name="connsiteY46" fmla="*/ 526692 h 3199925"/>
                <a:gd name="connsiteX47" fmla="*/ 141863 w 3994527"/>
                <a:gd name="connsiteY47" fmla="*/ 540272 h 3199925"/>
                <a:gd name="connsiteX48" fmla="*/ 182603 w 3994527"/>
                <a:gd name="connsiteY48" fmla="*/ 590066 h 3199925"/>
                <a:gd name="connsiteX49" fmla="*/ 255031 w 3994527"/>
                <a:gd name="connsiteY49" fmla="*/ 639861 h 3199925"/>
                <a:gd name="connsiteX50" fmla="*/ 273138 w 3994527"/>
                <a:gd name="connsiteY50" fmla="*/ 685128 h 3199925"/>
                <a:gd name="connsiteX51" fmla="*/ 313879 w 3994527"/>
                <a:gd name="connsiteY51" fmla="*/ 766609 h 3199925"/>
                <a:gd name="connsiteX52" fmla="*/ 209764 w 3994527"/>
                <a:gd name="connsiteY52" fmla="*/ 694181 h 3199925"/>
                <a:gd name="connsiteX53" fmla="*/ 69435 w 3994527"/>
                <a:gd name="connsiteY53" fmla="*/ 676074 h 3199925"/>
                <a:gd name="connsiteX54" fmla="*/ 37748 w 3994527"/>
                <a:gd name="connsiteY54" fmla="*/ 707762 h 3199925"/>
                <a:gd name="connsiteX55" fmla="*/ 64908 w 3994527"/>
                <a:gd name="connsiteY55" fmla="*/ 766609 h 3199925"/>
                <a:gd name="connsiteX56" fmla="*/ 128283 w 3994527"/>
                <a:gd name="connsiteY56" fmla="*/ 807350 h 3199925"/>
                <a:gd name="connsiteX57" fmla="*/ 169023 w 3994527"/>
                <a:gd name="connsiteY57" fmla="*/ 811876 h 3199925"/>
                <a:gd name="connsiteX58" fmla="*/ 196184 w 3994527"/>
                <a:gd name="connsiteY58" fmla="*/ 861670 h 3199925"/>
                <a:gd name="connsiteX59" fmla="*/ 232398 w 3994527"/>
                <a:gd name="connsiteY59" fmla="*/ 884304 h 3199925"/>
                <a:gd name="connsiteX60" fmla="*/ 268611 w 3994527"/>
                <a:gd name="connsiteY60" fmla="*/ 970312 h 3199925"/>
                <a:gd name="connsiteX61" fmla="*/ 327459 w 3994527"/>
                <a:gd name="connsiteY61" fmla="*/ 1006526 h 3199925"/>
                <a:gd name="connsiteX62" fmla="*/ 295772 w 3994527"/>
                <a:gd name="connsiteY62" fmla="*/ 1092534 h 3199925"/>
                <a:gd name="connsiteX63" fmla="*/ 304825 w 3994527"/>
                <a:gd name="connsiteY63" fmla="*/ 1228336 h 3199925"/>
                <a:gd name="connsiteX64" fmla="*/ 322932 w 3994527"/>
                <a:gd name="connsiteY64" fmla="*/ 1445619 h 3199925"/>
                <a:gd name="connsiteX65" fmla="*/ 395360 w 3994527"/>
                <a:gd name="connsiteY65" fmla="*/ 1567841 h 3199925"/>
                <a:gd name="connsiteX66" fmla="*/ 472314 w 3994527"/>
                <a:gd name="connsiteY66" fmla="*/ 1626688 h 3199925"/>
                <a:gd name="connsiteX67" fmla="*/ 513055 w 3994527"/>
                <a:gd name="connsiteY67" fmla="*/ 1649322 h 3199925"/>
                <a:gd name="connsiteX68" fmla="*/ 594536 w 3994527"/>
                <a:gd name="connsiteY68" fmla="*/ 1712696 h 3199925"/>
                <a:gd name="connsiteX69" fmla="*/ 716758 w 3994527"/>
                <a:gd name="connsiteY69" fmla="*/ 1862078 h 3199925"/>
                <a:gd name="connsiteX70" fmla="*/ 920461 w 3994527"/>
                <a:gd name="connsiteY70" fmla="*/ 2083888 h 3199925"/>
                <a:gd name="connsiteX71" fmla="*/ 1133217 w 3994527"/>
                <a:gd name="connsiteY71" fmla="*/ 2378126 h 3199925"/>
                <a:gd name="connsiteX72" fmla="*/ 1332394 w 3994527"/>
                <a:gd name="connsiteY72" fmla="*/ 2649730 h 3199925"/>
                <a:gd name="connsiteX73" fmla="*/ 1662845 w 3994527"/>
                <a:gd name="connsiteY73" fmla="*/ 2971129 h 3199925"/>
                <a:gd name="connsiteX74" fmla="*/ 2201526 w 3994527"/>
                <a:gd name="connsiteY74" fmla="*/ 3197464 h 3199925"/>
                <a:gd name="connsiteX75" fmla="*/ 3097819 w 3994527"/>
                <a:gd name="connsiteY75" fmla="*/ 2826272 h 3199925"/>
                <a:gd name="connsiteX76" fmla="*/ 3722508 w 3994527"/>
                <a:gd name="connsiteY76" fmla="*/ 2391706 h 3199925"/>
                <a:gd name="connsiteX77" fmla="*/ 3944318 w 3994527"/>
                <a:gd name="connsiteY77" fmla="*/ 2169896 h 3199925"/>
                <a:gd name="connsiteX78" fmla="*/ 3953372 w 3994527"/>
                <a:gd name="connsiteY78" fmla="*/ 2133682 h 3199925"/>
                <a:gd name="connsiteX79" fmla="*/ 3487118 w 3994527"/>
                <a:gd name="connsiteY79" fmla="*/ 1318870 h 3199925"/>
                <a:gd name="connsiteX0" fmla="*/ 3487118 w 3994527"/>
                <a:gd name="connsiteY0" fmla="*/ 1318870 h 3216254"/>
                <a:gd name="connsiteX1" fmla="*/ 3183827 w 3994527"/>
                <a:gd name="connsiteY1" fmla="*/ 1427512 h 3216254"/>
                <a:gd name="connsiteX2" fmla="*/ 2885063 w 3994527"/>
                <a:gd name="connsiteY2" fmla="*/ 1595001 h 3216254"/>
                <a:gd name="connsiteX3" fmla="*/ 2636093 w 3994527"/>
                <a:gd name="connsiteY3" fmla="*/ 1803231 h 3216254"/>
                <a:gd name="connsiteX4" fmla="*/ 2436916 w 3994527"/>
                <a:gd name="connsiteY4" fmla="*/ 1984300 h 3216254"/>
                <a:gd name="connsiteX5" fmla="*/ 2296588 w 3994527"/>
                <a:gd name="connsiteY5" fmla="*/ 2160843 h 3216254"/>
                <a:gd name="connsiteX6" fmla="*/ 2160786 w 3994527"/>
                <a:gd name="connsiteY6" fmla="*/ 2301171 h 3216254"/>
                <a:gd name="connsiteX7" fmla="*/ 2151732 w 3994527"/>
                <a:gd name="connsiteY7" fmla="*/ 2319278 h 3216254"/>
                <a:gd name="connsiteX8" fmla="*/ 2074778 w 3994527"/>
                <a:gd name="connsiteY8" fmla="*/ 2251377 h 3216254"/>
                <a:gd name="connsiteX9" fmla="*/ 1997823 w 3994527"/>
                <a:gd name="connsiteY9" fmla="*/ 2156316 h 3216254"/>
                <a:gd name="connsiteX10" fmla="*/ 1821281 w 3994527"/>
                <a:gd name="connsiteY10" fmla="*/ 2011461 h 3216254"/>
                <a:gd name="connsiteX11" fmla="*/ 1622104 w 3994527"/>
                <a:gd name="connsiteY11" fmla="*/ 1866605 h 3216254"/>
                <a:gd name="connsiteX12" fmla="*/ 1382188 w 3994527"/>
                <a:gd name="connsiteY12" fmla="*/ 1730803 h 3216254"/>
                <a:gd name="connsiteX13" fmla="*/ 1142271 w 3994527"/>
                <a:gd name="connsiteY13" fmla="*/ 1581421 h 3216254"/>
                <a:gd name="connsiteX14" fmla="*/ 1001942 w 3994527"/>
                <a:gd name="connsiteY14" fmla="*/ 1454672 h 3216254"/>
                <a:gd name="connsiteX15" fmla="*/ 947621 w 3994527"/>
                <a:gd name="connsiteY15" fmla="*/ 1386771 h 3216254"/>
                <a:gd name="connsiteX16" fmla="*/ 902354 w 3994527"/>
                <a:gd name="connsiteY16" fmla="*/ 1309817 h 3216254"/>
                <a:gd name="connsiteX17" fmla="*/ 870667 w 3994527"/>
                <a:gd name="connsiteY17" fmla="*/ 1250969 h 3216254"/>
                <a:gd name="connsiteX18" fmla="*/ 884247 w 3994527"/>
                <a:gd name="connsiteY18" fmla="*/ 1029160 h 3216254"/>
                <a:gd name="connsiteX19" fmla="*/ 861613 w 3994527"/>
                <a:gd name="connsiteY19" fmla="*/ 784716 h 3216254"/>
                <a:gd name="connsiteX20" fmla="*/ 870667 w 3994527"/>
                <a:gd name="connsiteY20" fmla="*/ 608173 h 3216254"/>
                <a:gd name="connsiteX21" fmla="*/ 852560 w 3994527"/>
                <a:gd name="connsiteY21" fmla="*/ 553853 h 3216254"/>
                <a:gd name="connsiteX22" fmla="*/ 734865 w 3994527"/>
                <a:gd name="connsiteY22" fmla="*/ 395417 h 3216254"/>
                <a:gd name="connsiteX23" fmla="*/ 590009 w 3994527"/>
                <a:gd name="connsiteY23" fmla="*/ 187187 h 3216254"/>
                <a:gd name="connsiteX24" fmla="*/ 513055 w 3994527"/>
                <a:gd name="connsiteY24" fmla="*/ 110233 h 3216254"/>
                <a:gd name="connsiteX25" fmla="*/ 431574 w 3994527"/>
                <a:gd name="connsiteY25" fmla="*/ 6118 h 3216254"/>
                <a:gd name="connsiteX26" fmla="*/ 359146 w 3994527"/>
                <a:gd name="connsiteY26" fmla="*/ 24225 h 3216254"/>
                <a:gd name="connsiteX27" fmla="*/ 363673 w 3994527"/>
                <a:gd name="connsiteY27" fmla="*/ 123813 h 3216254"/>
                <a:gd name="connsiteX28" fmla="*/ 399887 w 3994527"/>
                <a:gd name="connsiteY28" fmla="*/ 223401 h 3216254"/>
                <a:gd name="connsiteX29" fmla="*/ 427047 w 3994527"/>
                <a:gd name="connsiteY29" fmla="*/ 259615 h 3216254"/>
                <a:gd name="connsiteX30" fmla="*/ 395360 w 3994527"/>
                <a:gd name="connsiteY30" fmla="*/ 227928 h 3216254"/>
                <a:gd name="connsiteX31" fmla="*/ 322932 w 3994527"/>
                <a:gd name="connsiteY31" fmla="*/ 164554 h 3216254"/>
                <a:gd name="connsiteX32" fmla="*/ 182603 w 3994527"/>
                <a:gd name="connsiteY32" fmla="*/ 74019 h 3216254"/>
                <a:gd name="connsiteX33" fmla="*/ 114702 w 3994527"/>
                <a:gd name="connsiteY33" fmla="*/ 105706 h 3216254"/>
                <a:gd name="connsiteX34" fmla="*/ 123756 w 3994527"/>
                <a:gd name="connsiteY34" fmla="*/ 182661 h 3216254"/>
                <a:gd name="connsiteX35" fmla="*/ 205237 w 3994527"/>
                <a:gd name="connsiteY35" fmla="*/ 268668 h 3216254"/>
                <a:gd name="connsiteX36" fmla="*/ 264085 w 3994527"/>
                <a:gd name="connsiteY36" fmla="*/ 313936 h 3216254"/>
                <a:gd name="connsiteX37" fmla="*/ 327459 w 3994527"/>
                <a:gd name="connsiteY37" fmla="*/ 418051 h 3216254"/>
                <a:gd name="connsiteX38" fmla="*/ 372726 w 3994527"/>
                <a:gd name="connsiteY38" fmla="*/ 467845 h 3216254"/>
                <a:gd name="connsiteX39" fmla="*/ 386306 w 3994527"/>
                <a:gd name="connsiteY39" fmla="*/ 495005 h 3216254"/>
                <a:gd name="connsiteX40" fmla="*/ 304825 w 3994527"/>
                <a:gd name="connsiteY40" fmla="*/ 504059 h 3216254"/>
                <a:gd name="connsiteX41" fmla="*/ 223344 w 3994527"/>
                <a:gd name="connsiteY41" fmla="*/ 454265 h 3216254"/>
                <a:gd name="connsiteX42" fmla="*/ 200710 w 3994527"/>
                <a:gd name="connsiteY42" fmla="*/ 431631 h 3216254"/>
                <a:gd name="connsiteX43" fmla="*/ 64908 w 3994527"/>
                <a:gd name="connsiteY43" fmla="*/ 399944 h 3216254"/>
                <a:gd name="connsiteX44" fmla="*/ 6061 w 3994527"/>
                <a:gd name="connsiteY44" fmla="*/ 408997 h 3216254"/>
                <a:gd name="connsiteX45" fmla="*/ 10588 w 3994527"/>
                <a:gd name="connsiteY45" fmla="*/ 485952 h 3216254"/>
                <a:gd name="connsiteX46" fmla="*/ 83015 w 3994527"/>
                <a:gd name="connsiteY46" fmla="*/ 526692 h 3216254"/>
                <a:gd name="connsiteX47" fmla="*/ 141863 w 3994527"/>
                <a:gd name="connsiteY47" fmla="*/ 540272 h 3216254"/>
                <a:gd name="connsiteX48" fmla="*/ 182603 w 3994527"/>
                <a:gd name="connsiteY48" fmla="*/ 590066 h 3216254"/>
                <a:gd name="connsiteX49" fmla="*/ 255031 w 3994527"/>
                <a:gd name="connsiteY49" fmla="*/ 639861 h 3216254"/>
                <a:gd name="connsiteX50" fmla="*/ 273138 w 3994527"/>
                <a:gd name="connsiteY50" fmla="*/ 685128 h 3216254"/>
                <a:gd name="connsiteX51" fmla="*/ 313879 w 3994527"/>
                <a:gd name="connsiteY51" fmla="*/ 766609 h 3216254"/>
                <a:gd name="connsiteX52" fmla="*/ 209764 w 3994527"/>
                <a:gd name="connsiteY52" fmla="*/ 694181 h 3216254"/>
                <a:gd name="connsiteX53" fmla="*/ 69435 w 3994527"/>
                <a:gd name="connsiteY53" fmla="*/ 676074 h 3216254"/>
                <a:gd name="connsiteX54" fmla="*/ 37748 w 3994527"/>
                <a:gd name="connsiteY54" fmla="*/ 707762 h 3216254"/>
                <a:gd name="connsiteX55" fmla="*/ 64908 w 3994527"/>
                <a:gd name="connsiteY55" fmla="*/ 766609 h 3216254"/>
                <a:gd name="connsiteX56" fmla="*/ 128283 w 3994527"/>
                <a:gd name="connsiteY56" fmla="*/ 807350 h 3216254"/>
                <a:gd name="connsiteX57" fmla="*/ 169023 w 3994527"/>
                <a:gd name="connsiteY57" fmla="*/ 811876 h 3216254"/>
                <a:gd name="connsiteX58" fmla="*/ 196184 w 3994527"/>
                <a:gd name="connsiteY58" fmla="*/ 861670 h 3216254"/>
                <a:gd name="connsiteX59" fmla="*/ 232398 w 3994527"/>
                <a:gd name="connsiteY59" fmla="*/ 884304 h 3216254"/>
                <a:gd name="connsiteX60" fmla="*/ 268611 w 3994527"/>
                <a:gd name="connsiteY60" fmla="*/ 970312 h 3216254"/>
                <a:gd name="connsiteX61" fmla="*/ 327459 w 3994527"/>
                <a:gd name="connsiteY61" fmla="*/ 1006526 h 3216254"/>
                <a:gd name="connsiteX62" fmla="*/ 295772 w 3994527"/>
                <a:gd name="connsiteY62" fmla="*/ 1092534 h 3216254"/>
                <a:gd name="connsiteX63" fmla="*/ 304825 w 3994527"/>
                <a:gd name="connsiteY63" fmla="*/ 1228336 h 3216254"/>
                <a:gd name="connsiteX64" fmla="*/ 322932 w 3994527"/>
                <a:gd name="connsiteY64" fmla="*/ 1445619 h 3216254"/>
                <a:gd name="connsiteX65" fmla="*/ 395360 w 3994527"/>
                <a:gd name="connsiteY65" fmla="*/ 1567841 h 3216254"/>
                <a:gd name="connsiteX66" fmla="*/ 472314 w 3994527"/>
                <a:gd name="connsiteY66" fmla="*/ 1626688 h 3216254"/>
                <a:gd name="connsiteX67" fmla="*/ 513055 w 3994527"/>
                <a:gd name="connsiteY67" fmla="*/ 1649322 h 3216254"/>
                <a:gd name="connsiteX68" fmla="*/ 594536 w 3994527"/>
                <a:gd name="connsiteY68" fmla="*/ 1712696 h 3216254"/>
                <a:gd name="connsiteX69" fmla="*/ 716758 w 3994527"/>
                <a:gd name="connsiteY69" fmla="*/ 1862078 h 3216254"/>
                <a:gd name="connsiteX70" fmla="*/ 920461 w 3994527"/>
                <a:gd name="connsiteY70" fmla="*/ 2083888 h 3216254"/>
                <a:gd name="connsiteX71" fmla="*/ 1133217 w 3994527"/>
                <a:gd name="connsiteY71" fmla="*/ 2378126 h 3216254"/>
                <a:gd name="connsiteX72" fmla="*/ 1332394 w 3994527"/>
                <a:gd name="connsiteY72" fmla="*/ 2649730 h 3216254"/>
                <a:gd name="connsiteX73" fmla="*/ 1662845 w 3994527"/>
                <a:gd name="connsiteY73" fmla="*/ 2971129 h 3216254"/>
                <a:gd name="connsiteX74" fmla="*/ 2201526 w 3994527"/>
                <a:gd name="connsiteY74" fmla="*/ 3197464 h 3216254"/>
                <a:gd name="connsiteX75" fmla="*/ 2396176 w 3994527"/>
                <a:gd name="connsiteY75" fmla="*/ 3161250 h 3216254"/>
                <a:gd name="connsiteX76" fmla="*/ 3097819 w 3994527"/>
                <a:gd name="connsiteY76" fmla="*/ 2826272 h 3216254"/>
                <a:gd name="connsiteX77" fmla="*/ 3722508 w 3994527"/>
                <a:gd name="connsiteY77" fmla="*/ 2391706 h 3216254"/>
                <a:gd name="connsiteX78" fmla="*/ 3944318 w 3994527"/>
                <a:gd name="connsiteY78" fmla="*/ 2169896 h 3216254"/>
                <a:gd name="connsiteX79" fmla="*/ 3953372 w 3994527"/>
                <a:gd name="connsiteY79" fmla="*/ 2133682 h 3216254"/>
                <a:gd name="connsiteX80" fmla="*/ 3487118 w 3994527"/>
                <a:gd name="connsiteY80" fmla="*/ 1318870 h 3216254"/>
                <a:gd name="connsiteX0" fmla="*/ 3487118 w 3994527"/>
                <a:gd name="connsiteY0" fmla="*/ 1318870 h 3205422"/>
                <a:gd name="connsiteX1" fmla="*/ 3183827 w 3994527"/>
                <a:gd name="connsiteY1" fmla="*/ 1427512 h 3205422"/>
                <a:gd name="connsiteX2" fmla="*/ 2885063 w 3994527"/>
                <a:gd name="connsiteY2" fmla="*/ 1595001 h 3205422"/>
                <a:gd name="connsiteX3" fmla="*/ 2636093 w 3994527"/>
                <a:gd name="connsiteY3" fmla="*/ 1803231 h 3205422"/>
                <a:gd name="connsiteX4" fmla="*/ 2436916 w 3994527"/>
                <a:gd name="connsiteY4" fmla="*/ 1984300 h 3205422"/>
                <a:gd name="connsiteX5" fmla="*/ 2296588 w 3994527"/>
                <a:gd name="connsiteY5" fmla="*/ 2160843 h 3205422"/>
                <a:gd name="connsiteX6" fmla="*/ 2160786 w 3994527"/>
                <a:gd name="connsiteY6" fmla="*/ 2301171 h 3205422"/>
                <a:gd name="connsiteX7" fmla="*/ 2151732 w 3994527"/>
                <a:gd name="connsiteY7" fmla="*/ 2319278 h 3205422"/>
                <a:gd name="connsiteX8" fmla="*/ 2074778 w 3994527"/>
                <a:gd name="connsiteY8" fmla="*/ 2251377 h 3205422"/>
                <a:gd name="connsiteX9" fmla="*/ 1997823 w 3994527"/>
                <a:gd name="connsiteY9" fmla="*/ 2156316 h 3205422"/>
                <a:gd name="connsiteX10" fmla="*/ 1821281 w 3994527"/>
                <a:gd name="connsiteY10" fmla="*/ 2011461 h 3205422"/>
                <a:gd name="connsiteX11" fmla="*/ 1622104 w 3994527"/>
                <a:gd name="connsiteY11" fmla="*/ 1866605 h 3205422"/>
                <a:gd name="connsiteX12" fmla="*/ 1382188 w 3994527"/>
                <a:gd name="connsiteY12" fmla="*/ 1730803 h 3205422"/>
                <a:gd name="connsiteX13" fmla="*/ 1142271 w 3994527"/>
                <a:gd name="connsiteY13" fmla="*/ 1581421 h 3205422"/>
                <a:gd name="connsiteX14" fmla="*/ 1001942 w 3994527"/>
                <a:gd name="connsiteY14" fmla="*/ 1454672 h 3205422"/>
                <a:gd name="connsiteX15" fmla="*/ 947621 w 3994527"/>
                <a:gd name="connsiteY15" fmla="*/ 1386771 h 3205422"/>
                <a:gd name="connsiteX16" fmla="*/ 902354 w 3994527"/>
                <a:gd name="connsiteY16" fmla="*/ 1309817 h 3205422"/>
                <a:gd name="connsiteX17" fmla="*/ 870667 w 3994527"/>
                <a:gd name="connsiteY17" fmla="*/ 1250969 h 3205422"/>
                <a:gd name="connsiteX18" fmla="*/ 884247 w 3994527"/>
                <a:gd name="connsiteY18" fmla="*/ 1029160 h 3205422"/>
                <a:gd name="connsiteX19" fmla="*/ 861613 w 3994527"/>
                <a:gd name="connsiteY19" fmla="*/ 784716 h 3205422"/>
                <a:gd name="connsiteX20" fmla="*/ 870667 w 3994527"/>
                <a:gd name="connsiteY20" fmla="*/ 608173 h 3205422"/>
                <a:gd name="connsiteX21" fmla="*/ 852560 w 3994527"/>
                <a:gd name="connsiteY21" fmla="*/ 553853 h 3205422"/>
                <a:gd name="connsiteX22" fmla="*/ 734865 w 3994527"/>
                <a:gd name="connsiteY22" fmla="*/ 395417 h 3205422"/>
                <a:gd name="connsiteX23" fmla="*/ 590009 w 3994527"/>
                <a:gd name="connsiteY23" fmla="*/ 187187 h 3205422"/>
                <a:gd name="connsiteX24" fmla="*/ 513055 w 3994527"/>
                <a:gd name="connsiteY24" fmla="*/ 110233 h 3205422"/>
                <a:gd name="connsiteX25" fmla="*/ 431574 w 3994527"/>
                <a:gd name="connsiteY25" fmla="*/ 6118 h 3205422"/>
                <a:gd name="connsiteX26" fmla="*/ 359146 w 3994527"/>
                <a:gd name="connsiteY26" fmla="*/ 24225 h 3205422"/>
                <a:gd name="connsiteX27" fmla="*/ 363673 w 3994527"/>
                <a:gd name="connsiteY27" fmla="*/ 123813 h 3205422"/>
                <a:gd name="connsiteX28" fmla="*/ 399887 w 3994527"/>
                <a:gd name="connsiteY28" fmla="*/ 223401 h 3205422"/>
                <a:gd name="connsiteX29" fmla="*/ 427047 w 3994527"/>
                <a:gd name="connsiteY29" fmla="*/ 259615 h 3205422"/>
                <a:gd name="connsiteX30" fmla="*/ 395360 w 3994527"/>
                <a:gd name="connsiteY30" fmla="*/ 227928 h 3205422"/>
                <a:gd name="connsiteX31" fmla="*/ 322932 w 3994527"/>
                <a:gd name="connsiteY31" fmla="*/ 164554 h 3205422"/>
                <a:gd name="connsiteX32" fmla="*/ 182603 w 3994527"/>
                <a:gd name="connsiteY32" fmla="*/ 74019 h 3205422"/>
                <a:gd name="connsiteX33" fmla="*/ 114702 w 3994527"/>
                <a:gd name="connsiteY33" fmla="*/ 105706 h 3205422"/>
                <a:gd name="connsiteX34" fmla="*/ 123756 w 3994527"/>
                <a:gd name="connsiteY34" fmla="*/ 182661 h 3205422"/>
                <a:gd name="connsiteX35" fmla="*/ 205237 w 3994527"/>
                <a:gd name="connsiteY35" fmla="*/ 268668 h 3205422"/>
                <a:gd name="connsiteX36" fmla="*/ 264085 w 3994527"/>
                <a:gd name="connsiteY36" fmla="*/ 313936 h 3205422"/>
                <a:gd name="connsiteX37" fmla="*/ 327459 w 3994527"/>
                <a:gd name="connsiteY37" fmla="*/ 418051 h 3205422"/>
                <a:gd name="connsiteX38" fmla="*/ 372726 w 3994527"/>
                <a:gd name="connsiteY38" fmla="*/ 467845 h 3205422"/>
                <a:gd name="connsiteX39" fmla="*/ 386306 w 3994527"/>
                <a:gd name="connsiteY39" fmla="*/ 495005 h 3205422"/>
                <a:gd name="connsiteX40" fmla="*/ 304825 w 3994527"/>
                <a:gd name="connsiteY40" fmla="*/ 504059 h 3205422"/>
                <a:gd name="connsiteX41" fmla="*/ 223344 w 3994527"/>
                <a:gd name="connsiteY41" fmla="*/ 454265 h 3205422"/>
                <a:gd name="connsiteX42" fmla="*/ 200710 w 3994527"/>
                <a:gd name="connsiteY42" fmla="*/ 431631 h 3205422"/>
                <a:gd name="connsiteX43" fmla="*/ 64908 w 3994527"/>
                <a:gd name="connsiteY43" fmla="*/ 399944 h 3205422"/>
                <a:gd name="connsiteX44" fmla="*/ 6061 w 3994527"/>
                <a:gd name="connsiteY44" fmla="*/ 408997 h 3205422"/>
                <a:gd name="connsiteX45" fmla="*/ 10588 w 3994527"/>
                <a:gd name="connsiteY45" fmla="*/ 485952 h 3205422"/>
                <a:gd name="connsiteX46" fmla="*/ 83015 w 3994527"/>
                <a:gd name="connsiteY46" fmla="*/ 526692 h 3205422"/>
                <a:gd name="connsiteX47" fmla="*/ 141863 w 3994527"/>
                <a:gd name="connsiteY47" fmla="*/ 540272 h 3205422"/>
                <a:gd name="connsiteX48" fmla="*/ 182603 w 3994527"/>
                <a:gd name="connsiteY48" fmla="*/ 590066 h 3205422"/>
                <a:gd name="connsiteX49" fmla="*/ 255031 w 3994527"/>
                <a:gd name="connsiteY49" fmla="*/ 639861 h 3205422"/>
                <a:gd name="connsiteX50" fmla="*/ 273138 w 3994527"/>
                <a:gd name="connsiteY50" fmla="*/ 685128 h 3205422"/>
                <a:gd name="connsiteX51" fmla="*/ 313879 w 3994527"/>
                <a:gd name="connsiteY51" fmla="*/ 766609 h 3205422"/>
                <a:gd name="connsiteX52" fmla="*/ 209764 w 3994527"/>
                <a:gd name="connsiteY52" fmla="*/ 694181 h 3205422"/>
                <a:gd name="connsiteX53" fmla="*/ 69435 w 3994527"/>
                <a:gd name="connsiteY53" fmla="*/ 676074 h 3205422"/>
                <a:gd name="connsiteX54" fmla="*/ 37748 w 3994527"/>
                <a:gd name="connsiteY54" fmla="*/ 707762 h 3205422"/>
                <a:gd name="connsiteX55" fmla="*/ 64908 w 3994527"/>
                <a:gd name="connsiteY55" fmla="*/ 766609 h 3205422"/>
                <a:gd name="connsiteX56" fmla="*/ 128283 w 3994527"/>
                <a:gd name="connsiteY56" fmla="*/ 807350 h 3205422"/>
                <a:gd name="connsiteX57" fmla="*/ 169023 w 3994527"/>
                <a:gd name="connsiteY57" fmla="*/ 811876 h 3205422"/>
                <a:gd name="connsiteX58" fmla="*/ 196184 w 3994527"/>
                <a:gd name="connsiteY58" fmla="*/ 861670 h 3205422"/>
                <a:gd name="connsiteX59" fmla="*/ 232398 w 3994527"/>
                <a:gd name="connsiteY59" fmla="*/ 884304 h 3205422"/>
                <a:gd name="connsiteX60" fmla="*/ 268611 w 3994527"/>
                <a:gd name="connsiteY60" fmla="*/ 970312 h 3205422"/>
                <a:gd name="connsiteX61" fmla="*/ 327459 w 3994527"/>
                <a:gd name="connsiteY61" fmla="*/ 1006526 h 3205422"/>
                <a:gd name="connsiteX62" fmla="*/ 295772 w 3994527"/>
                <a:gd name="connsiteY62" fmla="*/ 1092534 h 3205422"/>
                <a:gd name="connsiteX63" fmla="*/ 304825 w 3994527"/>
                <a:gd name="connsiteY63" fmla="*/ 1228336 h 3205422"/>
                <a:gd name="connsiteX64" fmla="*/ 322932 w 3994527"/>
                <a:gd name="connsiteY64" fmla="*/ 1445619 h 3205422"/>
                <a:gd name="connsiteX65" fmla="*/ 395360 w 3994527"/>
                <a:gd name="connsiteY65" fmla="*/ 1567841 h 3205422"/>
                <a:gd name="connsiteX66" fmla="*/ 472314 w 3994527"/>
                <a:gd name="connsiteY66" fmla="*/ 1626688 h 3205422"/>
                <a:gd name="connsiteX67" fmla="*/ 513055 w 3994527"/>
                <a:gd name="connsiteY67" fmla="*/ 1649322 h 3205422"/>
                <a:gd name="connsiteX68" fmla="*/ 594536 w 3994527"/>
                <a:gd name="connsiteY68" fmla="*/ 1712696 h 3205422"/>
                <a:gd name="connsiteX69" fmla="*/ 716758 w 3994527"/>
                <a:gd name="connsiteY69" fmla="*/ 1862078 h 3205422"/>
                <a:gd name="connsiteX70" fmla="*/ 920461 w 3994527"/>
                <a:gd name="connsiteY70" fmla="*/ 2083888 h 3205422"/>
                <a:gd name="connsiteX71" fmla="*/ 1133217 w 3994527"/>
                <a:gd name="connsiteY71" fmla="*/ 2378126 h 3205422"/>
                <a:gd name="connsiteX72" fmla="*/ 1332394 w 3994527"/>
                <a:gd name="connsiteY72" fmla="*/ 2649730 h 3205422"/>
                <a:gd name="connsiteX73" fmla="*/ 1662845 w 3994527"/>
                <a:gd name="connsiteY73" fmla="*/ 2971129 h 3205422"/>
                <a:gd name="connsiteX74" fmla="*/ 2061198 w 3994527"/>
                <a:gd name="connsiteY74" fmla="*/ 3179357 h 3205422"/>
                <a:gd name="connsiteX75" fmla="*/ 2396176 w 3994527"/>
                <a:gd name="connsiteY75" fmla="*/ 3161250 h 3205422"/>
                <a:gd name="connsiteX76" fmla="*/ 3097819 w 3994527"/>
                <a:gd name="connsiteY76" fmla="*/ 2826272 h 3205422"/>
                <a:gd name="connsiteX77" fmla="*/ 3722508 w 3994527"/>
                <a:gd name="connsiteY77" fmla="*/ 2391706 h 3205422"/>
                <a:gd name="connsiteX78" fmla="*/ 3944318 w 3994527"/>
                <a:gd name="connsiteY78" fmla="*/ 2169896 h 3205422"/>
                <a:gd name="connsiteX79" fmla="*/ 3953372 w 3994527"/>
                <a:gd name="connsiteY79" fmla="*/ 2133682 h 3205422"/>
                <a:gd name="connsiteX80" fmla="*/ 3487118 w 3994527"/>
                <a:gd name="connsiteY80" fmla="*/ 1318870 h 3205422"/>
                <a:gd name="connsiteX0" fmla="*/ 3487118 w 3994527"/>
                <a:gd name="connsiteY0" fmla="*/ 1318870 h 3219268"/>
                <a:gd name="connsiteX1" fmla="*/ 3183827 w 3994527"/>
                <a:gd name="connsiteY1" fmla="*/ 1427512 h 3219268"/>
                <a:gd name="connsiteX2" fmla="*/ 2885063 w 3994527"/>
                <a:gd name="connsiteY2" fmla="*/ 1595001 h 3219268"/>
                <a:gd name="connsiteX3" fmla="*/ 2636093 w 3994527"/>
                <a:gd name="connsiteY3" fmla="*/ 1803231 h 3219268"/>
                <a:gd name="connsiteX4" fmla="*/ 2436916 w 3994527"/>
                <a:gd name="connsiteY4" fmla="*/ 1984300 h 3219268"/>
                <a:gd name="connsiteX5" fmla="*/ 2296588 w 3994527"/>
                <a:gd name="connsiteY5" fmla="*/ 2160843 h 3219268"/>
                <a:gd name="connsiteX6" fmla="*/ 2160786 w 3994527"/>
                <a:gd name="connsiteY6" fmla="*/ 2301171 h 3219268"/>
                <a:gd name="connsiteX7" fmla="*/ 2151732 w 3994527"/>
                <a:gd name="connsiteY7" fmla="*/ 2319278 h 3219268"/>
                <a:gd name="connsiteX8" fmla="*/ 2074778 w 3994527"/>
                <a:gd name="connsiteY8" fmla="*/ 2251377 h 3219268"/>
                <a:gd name="connsiteX9" fmla="*/ 1997823 w 3994527"/>
                <a:gd name="connsiteY9" fmla="*/ 2156316 h 3219268"/>
                <a:gd name="connsiteX10" fmla="*/ 1821281 w 3994527"/>
                <a:gd name="connsiteY10" fmla="*/ 2011461 h 3219268"/>
                <a:gd name="connsiteX11" fmla="*/ 1622104 w 3994527"/>
                <a:gd name="connsiteY11" fmla="*/ 1866605 h 3219268"/>
                <a:gd name="connsiteX12" fmla="*/ 1382188 w 3994527"/>
                <a:gd name="connsiteY12" fmla="*/ 1730803 h 3219268"/>
                <a:gd name="connsiteX13" fmla="*/ 1142271 w 3994527"/>
                <a:gd name="connsiteY13" fmla="*/ 1581421 h 3219268"/>
                <a:gd name="connsiteX14" fmla="*/ 1001942 w 3994527"/>
                <a:gd name="connsiteY14" fmla="*/ 1454672 h 3219268"/>
                <a:gd name="connsiteX15" fmla="*/ 947621 w 3994527"/>
                <a:gd name="connsiteY15" fmla="*/ 1386771 h 3219268"/>
                <a:gd name="connsiteX16" fmla="*/ 902354 w 3994527"/>
                <a:gd name="connsiteY16" fmla="*/ 1309817 h 3219268"/>
                <a:gd name="connsiteX17" fmla="*/ 870667 w 3994527"/>
                <a:gd name="connsiteY17" fmla="*/ 1250969 h 3219268"/>
                <a:gd name="connsiteX18" fmla="*/ 884247 w 3994527"/>
                <a:gd name="connsiteY18" fmla="*/ 1029160 h 3219268"/>
                <a:gd name="connsiteX19" fmla="*/ 861613 w 3994527"/>
                <a:gd name="connsiteY19" fmla="*/ 784716 h 3219268"/>
                <a:gd name="connsiteX20" fmla="*/ 870667 w 3994527"/>
                <a:gd name="connsiteY20" fmla="*/ 608173 h 3219268"/>
                <a:gd name="connsiteX21" fmla="*/ 852560 w 3994527"/>
                <a:gd name="connsiteY21" fmla="*/ 553853 h 3219268"/>
                <a:gd name="connsiteX22" fmla="*/ 734865 w 3994527"/>
                <a:gd name="connsiteY22" fmla="*/ 395417 h 3219268"/>
                <a:gd name="connsiteX23" fmla="*/ 590009 w 3994527"/>
                <a:gd name="connsiteY23" fmla="*/ 187187 h 3219268"/>
                <a:gd name="connsiteX24" fmla="*/ 513055 w 3994527"/>
                <a:gd name="connsiteY24" fmla="*/ 110233 h 3219268"/>
                <a:gd name="connsiteX25" fmla="*/ 431574 w 3994527"/>
                <a:gd name="connsiteY25" fmla="*/ 6118 h 3219268"/>
                <a:gd name="connsiteX26" fmla="*/ 359146 w 3994527"/>
                <a:gd name="connsiteY26" fmla="*/ 24225 h 3219268"/>
                <a:gd name="connsiteX27" fmla="*/ 363673 w 3994527"/>
                <a:gd name="connsiteY27" fmla="*/ 123813 h 3219268"/>
                <a:gd name="connsiteX28" fmla="*/ 399887 w 3994527"/>
                <a:gd name="connsiteY28" fmla="*/ 223401 h 3219268"/>
                <a:gd name="connsiteX29" fmla="*/ 427047 w 3994527"/>
                <a:gd name="connsiteY29" fmla="*/ 259615 h 3219268"/>
                <a:gd name="connsiteX30" fmla="*/ 395360 w 3994527"/>
                <a:gd name="connsiteY30" fmla="*/ 227928 h 3219268"/>
                <a:gd name="connsiteX31" fmla="*/ 322932 w 3994527"/>
                <a:gd name="connsiteY31" fmla="*/ 164554 h 3219268"/>
                <a:gd name="connsiteX32" fmla="*/ 182603 w 3994527"/>
                <a:gd name="connsiteY32" fmla="*/ 74019 h 3219268"/>
                <a:gd name="connsiteX33" fmla="*/ 114702 w 3994527"/>
                <a:gd name="connsiteY33" fmla="*/ 105706 h 3219268"/>
                <a:gd name="connsiteX34" fmla="*/ 123756 w 3994527"/>
                <a:gd name="connsiteY34" fmla="*/ 182661 h 3219268"/>
                <a:gd name="connsiteX35" fmla="*/ 205237 w 3994527"/>
                <a:gd name="connsiteY35" fmla="*/ 268668 h 3219268"/>
                <a:gd name="connsiteX36" fmla="*/ 264085 w 3994527"/>
                <a:gd name="connsiteY36" fmla="*/ 313936 h 3219268"/>
                <a:gd name="connsiteX37" fmla="*/ 327459 w 3994527"/>
                <a:gd name="connsiteY37" fmla="*/ 418051 h 3219268"/>
                <a:gd name="connsiteX38" fmla="*/ 372726 w 3994527"/>
                <a:gd name="connsiteY38" fmla="*/ 467845 h 3219268"/>
                <a:gd name="connsiteX39" fmla="*/ 386306 w 3994527"/>
                <a:gd name="connsiteY39" fmla="*/ 495005 h 3219268"/>
                <a:gd name="connsiteX40" fmla="*/ 304825 w 3994527"/>
                <a:gd name="connsiteY40" fmla="*/ 504059 h 3219268"/>
                <a:gd name="connsiteX41" fmla="*/ 223344 w 3994527"/>
                <a:gd name="connsiteY41" fmla="*/ 454265 h 3219268"/>
                <a:gd name="connsiteX42" fmla="*/ 200710 w 3994527"/>
                <a:gd name="connsiteY42" fmla="*/ 431631 h 3219268"/>
                <a:gd name="connsiteX43" fmla="*/ 64908 w 3994527"/>
                <a:gd name="connsiteY43" fmla="*/ 399944 h 3219268"/>
                <a:gd name="connsiteX44" fmla="*/ 6061 w 3994527"/>
                <a:gd name="connsiteY44" fmla="*/ 408997 h 3219268"/>
                <a:gd name="connsiteX45" fmla="*/ 10588 w 3994527"/>
                <a:gd name="connsiteY45" fmla="*/ 485952 h 3219268"/>
                <a:gd name="connsiteX46" fmla="*/ 83015 w 3994527"/>
                <a:gd name="connsiteY46" fmla="*/ 526692 h 3219268"/>
                <a:gd name="connsiteX47" fmla="*/ 141863 w 3994527"/>
                <a:gd name="connsiteY47" fmla="*/ 540272 h 3219268"/>
                <a:gd name="connsiteX48" fmla="*/ 182603 w 3994527"/>
                <a:gd name="connsiteY48" fmla="*/ 590066 h 3219268"/>
                <a:gd name="connsiteX49" fmla="*/ 255031 w 3994527"/>
                <a:gd name="connsiteY49" fmla="*/ 639861 h 3219268"/>
                <a:gd name="connsiteX50" fmla="*/ 273138 w 3994527"/>
                <a:gd name="connsiteY50" fmla="*/ 685128 h 3219268"/>
                <a:gd name="connsiteX51" fmla="*/ 313879 w 3994527"/>
                <a:gd name="connsiteY51" fmla="*/ 766609 h 3219268"/>
                <a:gd name="connsiteX52" fmla="*/ 209764 w 3994527"/>
                <a:gd name="connsiteY52" fmla="*/ 694181 h 3219268"/>
                <a:gd name="connsiteX53" fmla="*/ 69435 w 3994527"/>
                <a:gd name="connsiteY53" fmla="*/ 676074 h 3219268"/>
                <a:gd name="connsiteX54" fmla="*/ 37748 w 3994527"/>
                <a:gd name="connsiteY54" fmla="*/ 707762 h 3219268"/>
                <a:gd name="connsiteX55" fmla="*/ 64908 w 3994527"/>
                <a:gd name="connsiteY55" fmla="*/ 766609 h 3219268"/>
                <a:gd name="connsiteX56" fmla="*/ 128283 w 3994527"/>
                <a:gd name="connsiteY56" fmla="*/ 807350 h 3219268"/>
                <a:gd name="connsiteX57" fmla="*/ 169023 w 3994527"/>
                <a:gd name="connsiteY57" fmla="*/ 811876 h 3219268"/>
                <a:gd name="connsiteX58" fmla="*/ 196184 w 3994527"/>
                <a:gd name="connsiteY58" fmla="*/ 861670 h 3219268"/>
                <a:gd name="connsiteX59" fmla="*/ 232398 w 3994527"/>
                <a:gd name="connsiteY59" fmla="*/ 884304 h 3219268"/>
                <a:gd name="connsiteX60" fmla="*/ 268611 w 3994527"/>
                <a:gd name="connsiteY60" fmla="*/ 970312 h 3219268"/>
                <a:gd name="connsiteX61" fmla="*/ 327459 w 3994527"/>
                <a:gd name="connsiteY61" fmla="*/ 1006526 h 3219268"/>
                <a:gd name="connsiteX62" fmla="*/ 295772 w 3994527"/>
                <a:gd name="connsiteY62" fmla="*/ 1092534 h 3219268"/>
                <a:gd name="connsiteX63" fmla="*/ 304825 w 3994527"/>
                <a:gd name="connsiteY63" fmla="*/ 1228336 h 3219268"/>
                <a:gd name="connsiteX64" fmla="*/ 322932 w 3994527"/>
                <a:gd name="connsiteY64" fmla="*/ 1445619 h 3219268"/>
                <a:gd name="connsiteX65" fmla="*/ 395360 w 3994527"/>
                <a:gd name="connsiteY65" fmla="*/ 1567841 h 3219268"/>
                <a:gd name="connsiteX66" fmla="*/ 472314 w 3994527"/>
                <a:gd name="connsiteY66" fmla="*/ 1626688 h 3219268"/>
                <a:gd name="connsiteX67" fmla="*/ 513055 w 3994527"/>
                <a:gd name="connsiteY67" fmla="*/ 1649322 h 3219268"/>
                <a:gd name="connsiteX68" fmla="*/ 594536 w 3994527"/>
                <a:gd name="connsiteY68" fmla="*/ 1712696 h 3219268"/>
                <a:gd name="connsiteX69" fmla="*/ 716758 w 3994527"/>
                <a:gd name="connsiteY69" fmla="*/ 1862078 h 3219268"/>
                <a:gd name="connsiteX70" fmla="*/ 920461 w 3994527"/>
                <a:gd name="connsiteY70" fmla="*/ 2083888 h 3219268"/>
                <a:gd name="connsiteX71" fmla="*/ 1133217 w 3994527"/>
                <a:gd name="connsiteY71" fmla="*/ 2378126 h 3219268"/>
                <a:gd name="connsiteX72" fmla="*/ 1332394 w 3994527"/>
                <a:gd name="connsiteY72" fmla="*/ 2649730 h 3219268"/>
                <a:gd name="connsiteX73" fmla="*/ 1662845 w 3994527"/>
                <a:gd name="connsiteY73" fmla="*/ 2971129 h 3219268"/>
                <a:gd name="connsiteX74" fmla="*/ 2061198 w 3994527"/>
                <a:gd name="connsiteY74" fmla="*/ 3179357 h 3219268"/>
                <a:gd name="connsiteX75" fmla="*/ 2359962 w 3994527"/>
                <a:gd name="connsiteY75" fmla="*/ 3183883 h 3219268"/>
                <a:gd name="connsiteX76" fmla="*/ 3097819 w 3994527"/>
                <a:gd name="connsiteY76" fmla="*/ 2826272 h 3219268"/>
                <a:gd name="connsiteX77" fmla="*/ 3722508 w 3994527"/>
                <a:gd name="connsiteY77" fmla="*/ 2391706 h 3219268"/>
                <a:gd name="connsiteX78" fmla="*/ 3944318 w 3994527"/>
                <a:gd name="connsiteY78" fmla="*/ 2169896 h 3219268"/>
                <a:gd name="connsiteX79" fmla="*/ 3953372 w 3994527"/>
                <a:gd name="connsiteY79" fmla="*/ 2133682 h 3219268"/>
                <a:gd name="connsiteX80" fmla="*/ 3487118 w 3994527"/>
                <a:gd name="connsiteY80" fmla="*/ 1318870 h 3219268"/>
                <a:gd name="connsiteX0" fmla="*/ 3487118 w 3994527"/>
                <a:gd name="connsiteY0" fmla="*/ 1318870 h 3219268"/>
                <a:gd name="connsiteX1" fmla="*/ 3183827 w 3994527"/>
                <a:gd name="connsiteY1" fmla="*/ 1427512 h 3219268"/>
                <a:gd name="connsiteX2" fmla="*/ 2885063 w 3994527"/>
                <a:gd name="connsiteY2" fmla="*/ 1595001 h 3219268"/>
                <a:gd name="connsiteX3" fmla="*/ 2636093 w 3994527"/>
                <a:gd name="connsiteY3" fmla="*/ 1803231 h 3219268"/>
                <a:gd name="connsiteX4" fmla="*/ 2436916 w 3994527"/>
                <a:gd name="connsiteY4" fmla="*/ 1984300 h 3219268"/>
                <a:gd name="connsiteX5" fmla="*/ 2296588 w 3994527"/>
                <a:gd name="connsiteY5" fmla="*/ 2160843 h 3219268"/>
                <a:gd name="connsiteX6" fmla="*/ 2160786 w 3994527"/>
                <a:gd name="connsiteY6" fmla="*/ 2301171 h 3219268"/>
                <a:gd name="connsiteX7" fmla="*/ 2151732 w 3994527"/>
                <a:gd name="connsiteY7" fmla="*/ 2319278 h 3219268"/>
                <a:gd name="connsiteX8" fmla="*/ 2074778 w 3994527"/>
                <a:gd name="connsiteY8" fmla="*/ 2251377 h 3219268"/>
                <a:gd name="connsiteX9" fmla="*/ 1997823 w 3994527"/>
                <a:gd name="connsiteY9" fmla="*/ 2156316 h 3219268"/>
                <a:gd name="connsiteX10" fmla="*/ 1821281 w 3994527"/>
                <a:gd name="connsiteY10" fmla="*/ 2011461 h 3219268"/>
                <a:gd name="connsiteX11" fmla="*/ 1622104 w 3994527"/>
                <a:gd name="connsiteY11" fmla="*/ 1866605 h 3219268"/>
                <a:gd name="connsiteX12" fmla="*/ 1382188 w 3994527"/>
                <a:gd name="connsiteY12" fmla="*/ 1730803 h 3219268"/>
                <a:gd name="connsiteX13" fmla="*/ 1142271 w 3994527"/>
                <a:gd name="connsiteY13" fmla="*/ 1581421 h 3219268"/>
                <a:gd name="connsiteX14" fmla="*/ 1001942 w 3994527"/>
                <a:gd name="connsiteY14" fmla="*/ 1454672 h 3219268"/>
                <a:gd name="connsiteX15" fmla="*/ 947621 w 3994527"/>
                <a:gd name="connsiteY15" fmla="*/ 1386771 h 3219268"/>
                <a:gd name="connsiteX16" fmla="*/ 902354 w 3994527"/>
                <a:gd name="connsiteY16" fmla="*/ 1309817 h 3219268"/>
                <a:gd name="connsiteX17" fmla="*/ 870667 w 3994527"/>
                <a:gd name="connsiteY17" fmla="*/ 1250969 h 3219268"/>
                <a:gd name="connsiteX18" fmla="*/ 884247 w 3994527"/>
                <a:gd name="connsiteY18" fmla="*/ 1029160 h 3219268"/>
                <a:gd name="connsiteX19" fmla="*/ 861613 w 3994527"/>
                <a:gd name="connsiteY19" fmla="*/ 784716 h 3219268"/>
                <a:gd name="connsiteX20" fmla="*/ 870667 w 3994527"/>
                <a:gd name="connsiteY20" fmla="*/ 608173 h 3219268"/>
                <a:gd name="connsiteX21" fmla="*/ 852560 w 3994527"/>
                <a:gd name="connsiteY21" fmla="*/ 553853 h 3219268"/>
                <a:gd name="connsiteX22" fmla="*/ 734865 w 3994527"/>
                <a:gd name="connsiteY22" fmla="*/ 395417 h 3219268"/>
                <a:gd name="connsiteX23" fmla="*/ 590009 w 3994527"/>
                <a:gd name="connsiteY23" fmla="*/ 187187 h 3219268"/>
                <a:gd name="connsiteX24" fmla="*/ 513055 w 3994527"/>
                <a:gd name="connsiteY24" fmla="*/ 110233 h 3219268"/>
                <a:gd name="connsiteX25" fmla="*/ 431574 w 3994527"/>
                <a:gd name="connsiteY25" fmla="*/ 6118 h 3219268"/>
                <a:gd name="connsiteX26" fmla="*/ 359146 w 3994527"/>
                <a:gd name="connsiteY26" fmla="*/ 24225 h 3219268"/>
                <a:gd name="connsiteX27" fmla="*/ 363673 w 3994527"/>
                <a:gd name="connsiteY27" fmla="*/ 123813 h 3219268"/>
                <a:gd name="connsiteX28" fmla="*/ 399887 w 3994527"/>
                <a:gd name="connsiteY28" fmla="*/ 223401 h 3219268"/>
                <a:gd name="connsiteX29" fmla="*/ 427047 w 3994527"/>
                <a:gd name="connsiteY29" fmla="*/ 259615 h 3219268"/>
                <a:gd name="connsiteX30" fmla="*/ 395360 w 3994527"/>
                <a:gd name="connsiteY30" fmla="*/ 227928 h 3219268"/>
                <a:gd name="connsiteX31" fmla="*/ 322932 w 3994527"/>
                <a:gd name="connsiteY31" fmla="*/ 164554 h 3219268"/>
                <a:gd name="connsiteX32" fmla="*/ 182603 w 3994527"/>
                <a:gd name="connsiteY32" fmla="*/ 74019 h 3219268"/>
                <a:gd name="connsiteX33" fmla="*/ 114702 w 3994527"/>
                <a:gd name="connsiteY33" fmla="*/ 105706 h 3219268"/>
                <a:gd name="connsiteX34" fmla="*/ 123756 w 3994527"/>
                <a:gd name="connsiteY34" fmla="*/ 182661 h 3219268"/>
                <a:gd name="connsiteX35" fmla="*/ 205237 w 3994527"/>
                <a:gd name="connsiteY35" fmla="*/ 268668 h 3219268"/>
                <a:gd name="connsiteX36" fmla="*/ 264085 w 3994527"/>
                <a:gd name="connsiteY36" fmla="*/ 313936 h 3219268"/>
                <a:gd name="connsiteX37" fmla="*/ 327459 w 3994527"/>
                <a:gd name="connsiteY37" fmla="*/ 418051 h 3219268"/>
                <a:gd name="connsiteX38" fmla="*/ 372726 w 3994527"/>
                <a:gd name="connsiteY38" fmla="*/ 467845 h 3219268"/>
                <a:gd name="connsiteX39" fmla="*/ 386306 w 3994527"/>
                <a:gd name="connsiteY39" fmla="*/ 495005 h 3219268"/>
                <a:gd name="connsiteX40" fmla="*/ 304825 w 3994527"/>
                <a:gd name="connsiteY40" fmla="*/ 504059 h 3219268"/>
                <a:gd name="connsiteX41" fmla="*/ 223344 w 3994527"/>
                <a:gd name="connsiteY41" fmla="*/ 454265 h 3219268"/>
                <a:gd name="connsiteX42" fmla="*/ 200710 w 3994527"/>
                <a:gd name="connsiteY42" fmla="*/ 431631 h 3219268"/>
                <a:gd name="connsiteX43" fmla="*/ 64908 w 3994527"/>
                <a:gd name="connsiteY43" fmla="*/ 399944 h 3219268"/>
                <a:gd name="connsiteX44" fmla="*/ 6061 w 3994527"/>
                <a:gd name="connsiteY44" fmla="*/ 408997 h 3219268"/>
                <a:gd name="connsiteX45" fmla="*/ 10588 w 3994527"/>
                <a:gd name="connsiteY45" fmla="*/ 485952 h 3219268"/>
                <a:gd name="connsiteX46" fmla="*/ 83015 w 3994527"/>
                <a:gd name="connsiteY46" fmla="*/ 526692 h 3219268"/>
                <a:gd name="connsiteX47" fmla="*/ 141863 w 3994527"/>
                <a:gd name="connsiteY47" fmla="*/ 540272 h 3219268"/>
                <a:gd name="connsiteX48" fmla="*/ 182603 w 3994527"/>
                <a:gd name="connsiteY48" fmla="*/ 590066 h 3219268"/>
                <a:gd name="connsiteX49" fmla="*/ 255031 w 3994527"/>
                <a:gd name="connsiteY49" fmla="*/ 639861 h 3219268"/>
                <a:gd name="connsiteX50" fmla="*/ 273138 w 3994527"/>
                <a:gd name="connsiteY50" fmla="*/ 685128 h 3219268"/>
                <a:gd name="connsiteX51" fmla="*/ 313879 w 3994527"/>
                <a:gd name="connsiteY51" fmla="*/ 766609 h 3219268"/>
                <a:gd name="connsiteX52" fmla="*/ 209764 w 3994527"/>
                <a:gd name="connsiteY52" fmla="*/ 694181 h 3219268"/>
                <a:gd name="connsiteX53" fmla="*/ 69435 w 3994527"/>
                <a:gd name="connsiteY53" fmla="*/ 676074 h 3219268"/>
                <a:gd name="connsiteX54" fmla="*/ 37748 w 3994527"/>
                <a:gd name="connsiteY54" fmla="*/ 707762 h 3219268"/>
                <a:gd name="connsiteX55" fmla="*/ 64908 w 3994527"/>
                <a:gd name="connsiteY55" fmla="*/ 766609 h 3219268"/>
                <a:gd name="connsiteX56" fmla="*/ 128283 w 3994527"/>
                <a:gd name="connsiteY56" fmla="*/ 807350 h 3219268"/>
                <a:gd name="connsiteX57" fmla="*/ 169023 w 3994527"/>
                <a:gd name="connsiteY57" fmla="*/ 811876 h 3219268"/>
                <a:gd name="connsiteX58" fmla="*/ 196184 w 3994527"/>
                <a:gd name="connsiteY58" fmla="*/ 861670 h 3219268"/>
                <a:gd name="connsiteX59" fmla="*/ 232398 w 3994527"/>
                <a:gd name="connsiteY59" fmla="*/ 884304 h 3219268"/>
                <a:gd name="connsiteX60" fmla="*/ 268611 w 3994527"/>
                <a:gd name="connsiteY60" fmla="*/ 970312 h 3219268"/>
                <a:gd name="connsiteX61" fmla="*/ 327459 w 3994527"/>
                <a:gd name="connsiteY61" fmla="*/ 1006526 h 3219268"/>
                <a:gd name="connsiteX62" fmla="*/ 295772 w 3994527"/>
                <a:gd name="connsiteY62" fmla="*/ 1092534 h 3219268"/>
                <a:gd name="connsiteX63" fmla="*/ 304825 w 3994527"/>
                <a:gd name="connsiteY63" fmla="*/ 1228336 h 3219268"/>
                <a:gd name="connsiteX64" fmla="*/ 322932 w 3994527"/>
                <a:gd name="connsiteY64" fmla="*/ 1445619 h 3219268"/>
                <a:gd name="connsiteX65" fmla="*/ 395360 w 3994527"/>
                <a:gd name="connsiteY65" fmla="*/ 1567841 h 3219268"/>
                <a:gd name="connsiteX66" fmla="*/ 472314 w 3994527"/>
                <a:gd name="connsiteY66" fmla="*/ 1626688 h 3219268"/>
                <a:gd name="connsiteX67" fmla="*/ 513055 w 3994527"/>
                <a:gd name="connsiteY67" fmla="*/ 1649322 h 3219268"/>
                <a:gd name="connsiteX68" fmla="*/ 594536 w 3994527"/>
                <a:gd name="connsiteY68" fmla="*/ 1712696 h 3219268"/>
                <a:gd name="connsiteX69" fmla="*/ 716758 w 3994527"/>
                <a:gd name="connsiteY69" fmla="*/ 1862078 h 3219268"/>
                <a:gd name="connsiteX70" fmla="*/ 920461 w 3994527"/>
                <a:gd name="connsiteY70" fmla="*/ 2083888 h 3219268"/>
                <a:gd name="connsiteX71" fmla="*/ 1133217 w 3994527"/>
                <a:gd name="connsiteY71" fmla="*/ 2378126 h 3219268"/>
                <a:gd name="connsiteX72" fmla="*/ 1332394 w 3994527"/>
                <a:gd name="connsiteY72" fmla="*/ 2649730 h 3219268"/>
                <a:gd name="connsiteX73" fmla="*/ 1662845 w 3994527"/>
                <a:gd name="connsiteY73" fmla="*/ 2971129 h 3219268"/>
                <a:gd name="connsiteX74" fmla="*/ 2061198 w 3994527"/>
                <a:gd name="connsiteY74" fmla="*/ 3179357 h 3219268"/>
                <a:gd name="connsiteX75" fmla="*/ 2359962 w 3994527"/>
                <a:gd name="connsiteY75" fmla="*/ 3183883 h 3219268"/>
                <a:gd name="connsiteX76" fmla="*/ 3097819 w 3994527"/>
                <a:gd name="connsiteY76" fmla="*/ 2826272 h 3219268"/>
                <a:gd name="connsiteX77" fmla="*/ 3722508 w 3994527"/>
                <a:gd name="connsiteY77" fmla="*/ 2391706 h 3219268"/>
                <a:gd name="connsiteX78" fmla="*/ 3944318 w 3994527"/>
                <a:gd name="connsiteY78" fmla="*/ 2169896 h 3219268"/>
                <a:gd name="connsiteX79" fmla="*/ 3953372 w 3994527"/>
                <a:gd name="connsiteY79" fmla="*/ 2133682 h 3219268"/>
                <a:gd name="connsiteX80" fmla="*/ 3487118 w 3994527"/>
                <a:gd name="connsiteY80" fmla="*/ 1318870 h 3219268"/>
                <a:gd name="connsiteX0" fmla="*/ 3487118 w 3994527"/>
                <a:gd name="connsiteY0" fmla="*/ 1318870 h 3219268"/>
                <a:gd name="connsiteX1" fmla="*/ 3183827 w 3994527"/>
                <a:gd name="connsiteY1" fmla="*/ 1427512 h 3219268"/>
                <a:gd name="connsiteX2" fmla="*/ 2885063 w 3994527"/>
                <a:gd name="connsiteY2" fmla="*/ 1595001 h 3219268"/>
                <a:gd name="connsiteX3" fmla="*/ 2636093 w 3994527"/>
                <a:gd name="connsiteY3" fmla="*/ 1803231 h 3219268"/>
                <a:gd name="connsiteX4" fmla="*/ 2436916 w 3994527"/>
                <a:gd name="connsiteY4" fmla="*/ 1984300 h 3219268"/>
                <a:gd name="connsiteX5" fmla="*/ 2296588 w 3994527"/>
                <a:gd name="connsiteY5" fmla="*/ 2160843 h 3219268"/>
                <a:gd name="connsiteX6" fmla="*/ 2160786 w 3994527"/>
                <a:gd name="connsiteY6" fmla="*/ 2301171 h 3219268"/>
                <a:gd name="connsiteX7" fmla="*/ 2151732 w 3994527"/>
                <a:gd name="connsiteY7" fmla="*/ 2319278 h 3219268"/>
                <a:gd name="connsiteX8" fmla="*/ 2074778 w 3994527"/>
                <a:gd name="connsiteY8" fmla="*/ 2251377 h 3219268"/>
                <a:gd name="connsiteX9" fmla="*/ 1997823 w 3994527"/>
                <a:gd name="connsiteY9" fmla="*/ 2156316 h 3219268"/>
                <a:gd name="connsiteX10" fmla="*/ 1821281 w 3994527"/>
                <a:gd name="connsiteY10" fmla="*/ 2011461 h 3219268"/>
                <a:gd name="connsiteX11" fmla="*/ 1622104 w 3994527"/>
                <a:gd name="connsiteY11" fmla="*/ 1866605 h 3219268"/>
                <a:gd name="connsiteX12" fmla="*/ 1382188 w 3994527"/>
                <a:gd name="connsiteY12" fmla="*/ 1730803 h 3219268"/>
                <a:gd name="connsiteX13" fmla="*/ 1142271 w 3994527"/>
                <a:gd name="connsiteY13" fmla="*/ 1581421 h 3219268"/>
                <a:gd name="connsiteX14" fmla="*/ 1001942 w 3994527"/>
                <a:gd name="connsiteY14" fmla="*/ 1454672 h 3219268"/>
                <a:gd name="connsiteX15" fmla="*/ 947621 w 3994527"/>
                <a:gd name="connsiteY15" fmla="*/ 1386771 h 3219268"/>
                <a:gd name="connsiteX16" fmla="*/ 902354 w 3994527"/>
                <a:gd name="connsiteY16" fmla="*/ 1309817 h 3219268"/>
                <a:gd name="connsiteX17" fmla="*/ 870667 w 3994527"/>
                <a:gd name="connsiteY17" fmla="*/ 1250969 h 3219268"/>
                <a:gd name="connsiteX18" fmla="*/ 884247 w 3994527"/>
                <a:gd name="connsiteY18" fmla="*/ 1029160 h 3219268"/>
                <a:gd name="connsiteX19" fmla="*/ 861613 w 3994527"/>
                <a:gd name="connsiteY19" fmla="*/ 784716 h 3219268"/>
                <a:gd name="connsiteX20" fmla="*/ 870667 w 3994527"/>
                <a:gd name="connsiteY20" fmla="*/ 608173 h 3219268"/>
                <a:gd name="connsiteX21" fmla="*/ 852560 w 3994527"/>
                <a:gd name="connsiteY21" fmla="*/ 553853 h 3219268"/>
                <a:gd name="connsiteX22" fmla="*/ 734865 w 3994527"/>
                <a:gd name="connsiteY22" fmla="*/ 395417 h 3219268"/>
                <a:gd name="connsiteX23" fmla="*/ 590009 w 3994527"/>
                <a:gd name="connsiteY23" fmla="*/ 187187 h 3219268"/>
                <a:gd name="connsiteX24" fmla="*/ 513055 w 3994527"/>
                <a:gd name="connsiteY24" fmla="*/ 110233 h 3219268"/>
                <a:gd name="connsiteX25" fmla="*/ 431574 w 3994527"/>
                <a:gd name="connsiteY25" fmla="*/ 6118 h 3219268"/>
                <a:gd name="connsiteX26" fmla="*/ 359146 w 3994527"/>
                <a:gd name="connsiteY26" fmla="*/ 24225 h 3219268"/>
                <a:gd name="connsiteX27" fmla="*/ 363673 w 3994527"/>
                <a:gd name="connsiteY27" fmla="*/ 123813 h 3219268"/>
                <a:gd name="connsiteX28" fmla="*/ 399887 w 3994527"/>
                <a:gd name="connsiteY28" fmla="*/ 223401 h 3219268"/>
                <a:gd name="connsiteX29" fmla="*/ 427047 w 3994527"/>
                <a:gd name="connsiteY29" fmla="*/ 259615 h 3219268"/>
                <a:gd name="connsiteX30" fmla="*/ 395360 w 3994527"/>
                <a:gd name="connsiteY30" fmla="*/ 227928 h 3219268"/>
                <a:gd name="connsiteX31" fmla="*/ 322932 w 3994527"/>
                <a:gd name="connsiteY31" fmla="*/ 164554 h 3219268"/>
                <a:gd name="connsiteX32" fmla="*/ 182603 w 3994527"/>
                <a:gd name="connsiteY32" fmla="*/ 74019 h 3219268"/>
                <a:gd name="connsiteX33" fmla="*/ 114702 w 3994527"/>
                <a:gd name="connsiteY33" fmla="*/ 105706 h 3219268"/>
                <a:gd name="connsiteX34" fmla="*/ 123756 w 3994527"/>
                <a:gd name="connsiteY34" fmla="*/ 182661 h 3219268"/>
                <a:gd name="connsiteX35" fmla="*/ 205237 w 3994527"/>
                <a:gd name="connsiteY35" fmla="*/ 268668 h 3219268"/>
                <a:gd name="connsiteX36" fmla="*/ 264085 w 3994527"/>
                <a:gd name="connsiteY36" fmla="*/ 313936 h 3219268"/>
                <a:gd name="connsiteX37" fmla="*/ 327459 w 3994527"/>
                <a:gd name="connsiteY37" fmla="*/ 418051 h 3219268"/>
                <a:gd name="connsiteX38" fmla="*/ 372726 w 3994527"/>
                <a:gd name="connsiteY38" fmla="*/ 467845 h 3219268"/>
                <a:gd name="connsiteX39" fmla="*/ 386306 w 3994527"/>
                <a:gd name="connsiteY39" fmla="*/ 495005 h 3219268"/>
                <a:gd name="connsiteX40" fmla="*/ 304825 w 3994527"/>
                <a:gd name="connsiteY40" fmla="*/ 504059 h 3219268"/>
                <a:gd name="connsiteX41" fmla="*/ 223344 w 3994527"/>
                <a:gd name="connsiteY41" fmla="*/ 454265 h 3219268"/>
                <a:gd name="connsiteX42" fmla="*/ 200710 w 3994527"/>
                <a:gd name="connsiteY42" fmla="*/ 431631 h 3219268"/>
                <a:gd name="connsiteX43" fmla="*/ 64908 w 3994527"/>
                <a:gd name="connsiteY43" fmla="*/ 399944 h 3219268"/>
                <a:gd name="connsiteX44" fmla="*/ 6061 w 3994527"/>
                <a:gd name="connsiteY44" fmla="*/ 408997 h 3219268"/>
                <a:gd name="connsiteX45" fmla="*/ 10588 w 3994527"/>
                <a:gd name="connsiteY45" fmla="*/ 485952 h 3219268"/>
                <a:gd name="connsiteX46" fmla="*/ 83015 w 3994527"/>
                <a:gd name="connsiteY46" fmla="*/ 526692 h 3219268"/>
                <a:gd name="connsiteX47" fmla="*/ 141863 w 3994527"/>
                <a:gd name="connsiteY47" fmla="*/ 540272 h 3219268"/>
                <a:gd name="connsiteX48" fmla="*/ 182603 w 3994527"/>
                <a:gd name="connsiteY48" fmla="*/ 590066 h 3219268"/>
                <a:gd name="connsiteX49" fmla="*/ 255031 w 3994527"/>
                <a:gd name="connsiteY49" fmla="*/ 639861 h 3219268"/>
                <a:gd name="connsiteX50" fmla="*/ 273138 w 3994527"/>
                <a:gd name="connsiteY50" fmla="*/ 685128 h 3219268"/>
                <a:gd name="connsiteX51" fmla="*/ 313879 w 3994527"/>
                <a:gd name="connsiteY51" fmla="*/ 766609 h 3219268"/>
                <a:gd name="connsiteX52" fmla="*/ 209764 w 3994527"/>
                <a:gd name="connsiteY52" fmla="*/ 694181 h 3219268"/>
                <a:gd name="connsiteX53" fmla="*/ 69435 w 3994527"/>
                <a:gd name="connsiteY53" fmla="*/ 676074 h 3219268"/>
                <a:gd name="connsiteX54" fmla="*/ 37748 w 3994527"/>
                <a:gd name="connsiteY54" fmla="*/ 707762 h 3219268"/>
                <a:gd name="connsiteX55" fmla="*/ 64908 w 3994527"/>
                <a:gd name="connsiteY55" fmla="*/ 766609 h 3219268"/>
                <a:gd name="connsiteX56" fmla="*/ 128283 w 3994527"/>
                <a:gd name="connsiteY56" fmla="*/ 807350 h 3219268"/>
                <a:gd name="connsiteX57" fmla="*/ 169023 w 3994527"/>
                <a:gd name="connsiteY57" fmla="*/ 811876 h 3219268"/>
                <a:gd name="connsiteX58" fmla="*/ 196184 w 3994527"/>
                <a:gd name="connsiteY58" fmla="*/ 861670 h 3219268"/>
                <a:gd name="connsiteX59" fmla="*/ 232398 w 3994527"/>
                <a:gd name="connsiteY59" fmla="*/ 884304 h 3219268"/>
                <a:gd name="connsiteX60" fmla="*/ 268611 w 3994527"/>
                <a:gd name="connsiteY60" fmla="*/ 970312 h 3219268"/>
                <a:gd name="connsiteX61" fmla="*/ 327459 w 3994527"/>
                <a:gd name="connsiteY61" fmla="*/ 1006526 h 3219268"/>
                <a:gd name="connsiteX62" fmla="*/ 295772 w 3994527"/>
                <a:gd name="connsiteY62" fmla="*/ 1092534 h 3219268"/>
                <a:gd name="connsiteX63" fmla="*/ 304825 w 3994527"/>
                <a:gd name="connsiteY63" fmla="*/ 1228336 h 3219268"/>
                <a:gd name="connsiteX64" fmla="*/ 322932 w 3994527"/>
                <a:gd name="connsiteY64" fmla="*/ 1445619 h 3219268"/>
                <a:gd name="connsiteX65" fmla="*/ 395360 w 3994527"/>
                <a:gd name="connsiteY65" fmla="*/ 1567841 h 3219268"/>
                <a:gd name="connsiteX66" fmla="*/ 472314 w 3994527"/>
                <a:gd name="connsiteY66" fmla="*/ 1626688 h 3219268"/>
                <a:gd name="connsiteX67" fmla="*/ 513055 w 3994527"/>
                <a:gd name="connsiteY67" fmla="*/ 1649322 h 3219268"/>
                <a:gd name="connsiteX68" fmla="*/ 594536 w 3994527"/>
                <a:gd name="connsiteY68" fmla="*/ 1712696 h 3219268"/>
                <a:gd name="connsiteX69" fmla="*/ 716758 w 3994527"/>
                <a:gd name="connsiteY69" fmla="*/ 1862078 h 3219268"/>
                <a:gd name="connsiteX70" fmla="*/ 920461 w 3994527"/>
                <a:gd name="connsiteY70" fmla="*/ 2083888 h 3219268"/>
                <a:gd name="connsiteX71" fmla="*/ 1133217 w 3994527"/>
                <a:gd name="connsiteY71" fmla="*/ 2378126 h 3219268"/>
                <a:gd name="connsiteX72" fmla="*/ 1332394 w 3994527"/>
                <a:gd name="connsiteY72" fmla="*/ 2649730 h 3219268"/>
                <a:gd name="connsiteX73" fmla="*/ 1662845 w 3994527"/>
                <a:gd name="connsiteY73" fmla="*/ 2971129 h 3219268"/>
                <a:gd name="connsiteX74" fmla="*/ 2061198 w 3994527"/>
                <a:gd name="connsiteY74" fmla="*/ 3179357 h 3219268"/>
                <a:gd name="connsiteX75" fmla="*/ 2359962 w 3994527"/>
                <a:gd name="connsiteY75" fmla="*/ 3183883 h 3219268"/>
                <a:gd name="connsiteX76" fmla="*/ 3097819 w 3994527"/>
                <a:gd name="connsiteY76" fmla="*/ 2826272 h 3219268"/>
                <a:gd name="connsiteX77" fmla="*/ 3722508 w 3994527"/>
                <a:gd name="connsiteY77" fmla="*/ 2391706 h 3219268"/>
                <a:gd name="connsiteX78" fmla="*/ 3944318 w 3994527"/>
                <a:gd name="connsiteY78" fmla="*/ 2169896 h 3219268"/>
                <a:gd name="connsiteX79" fmla="*/ 3953372 w 3994527"/>
                <a:gd name="connsiteY79" fmla="*/ 2133682 h 3219268"/>
                <a:gd name="connsiteX80" fmla="*/ 3487118 w 3994527"/>
                <a:gd name="connsiteY80" fmla="*/ 1318870 h 3219268"/>
                <a:gd name="connsiteX0" fmla="*/ 3487118 w 3994527"/>
                <a:gd name="connsiteY0" fmla="*/ 1318870 h 3206838"/>
                <a:gd name="connsiteX1" fmla="*/ 3183827 w 3994527"/>
                <a:gd name="connsiteY1" fmla="*/ 1427512 h 3206838"/>
                <a:gd name="connsiteX2" fmla="*/ 2885063 w 3994527"/>
                <a:gd name="connsiteY2" fmla="*/ 1595001 h 3206838"/>
                <a:gd name="connsiteX3" fmla="*/ 2636093 w 3994527"/>
                <a:gd name="connsiteY3" fmla="*/ 1803231 h 3206838"/>
                <a:gd name="connsiteX4" fmla="*/ 2436916 w 3994527"/>
                <a:gd name="connsiteY4" fmla="*/ 1984300 h 3206838"/>
                <a:gd name="connsiteX5" fmla="*/ 2296588 w 3994527"/>
                <a:gd name="connsiteY5" fmla="*/ 2160843 h 3206838"/>
                <a:gd name="connsiteX6" fmla="*/ 2160786 w 3994527"/>
                <a:gd name="connsiteY6" fmla="*/ 2301171 h 3206838"/>
                <a:gd name="connsiteX7" fmla="*/ 2151732 w 3994527"/>
                <a:gd name="connsiteY7" fmla="*/ 2319278 h 3206838"/>
                <a:gd name="connsiteX8" fmla="*/ 2074778 w 3994527"/>
                <a:gd name="connsiteY8" fmla="*/ 2251377 h 3206838"/>
                <a:gd name="connsiteX9" fmla="*/ 1997823 w 3994527"/>
                <a:gd name="connsiteY9" fmla="*/ 2156316 h 3206838"/>
                <a:gd name="connsiteX10" fmla="*/ 1821281 w 3994527"/>
                <a:gd name="connsiteY10" fmla="*/ 2011461 h 3206838"/>
                <a:gd name="connsiteX11" fmla="*/ 1622104 w 3994527"/>
                <a:gd name="connsiteY11" fmla="*/ 1866605 h 3206838"/>
                <a:gd name="connsiteX12" fmla="*/ 1382188 w 3994527"/>
                <a:gd name="connsiteY12" fmla="*/ 1730803 h 3206838"/>
                <a:gd name="connsiteX13" fmla="*/ 1142271 w 3994527"/>
                <a:gd name="connsiteY13" fmla="*/ 1581421 h 3206838"/>
                <a:gd name="connsiteX14" fmla="*/ 1001942 w 3994527"/>
                <a:gd name="connsiteY14" fmla="*/ 1454672 h 3206838"/>
                <a:gd name="connsiteX15" fmla="*/ 947621 w 3994527"/>
                <a:gd name="connsiteY15" fmla="*/ 1386771 h 3206838"/>
                <a:gd name="connsiteX16" fmla="*/ 902354 w 3994527"/>
                <a:gd name="connsiteY16" fmla="*/ 1309817 h 3206838"/>
                <a:gd name="connsiteX17" fmla="*/ 870667 w 3994527"/>
                <a:gd name="connsiteY17" fmla="*/ 1250969 h 3206838"/>
                <a:gd name="connsiteX18" fmla="*/ 884247 w 3994527"/>
                <a:gd name="connsiteY18" fmla="*/ 1029160 h 3206838"/>
                <a:gd name="connsiteX19" fmla="*/ 861613 w 3994527"/>
                <a:gd name="connsiteY19" fmla="*/ 784716 h 3206838"/>
                <a:gd name="connsiteX20" fmla="*/ 870667 w 3994527"/>
                <a:gd name="connsiteY20" fmla="*/ 608173 h 3206838"/>
                <a:gd name="connsiteX21" fmla="*/ 852560 w 3994527"/>
                <a:gd name="connsiteY21" fmla="*/ 553853 h 3206838"/>
                <a:gd name="connsiteX22" fmla="*/ 734865 w 3994527"/>
                <a:gd name="connsiteY22" fmla="*/ 395417 h 3206838"/>
                <a:gd name="connsiteX23" fmla="*/ 590009 w 3994527"/>
                <a:gd name="connsiteY23" fmla="*/ 187187 h 3206838"/>
                <a:gd name="connsiteX24" fmla="*/ 513055 w 3994527"/>
                <a:gd name="connsiteY24" fmla="*/ 110233 h 3206838"/>
                <a:gd name="connsiteX25" fmla="*/ 431574 w 3994527"/>
                <a:gd name="connsiteY25" fmla="*/ 6118 h 3206838"/>
                <a:gd name="connsiteX26" fmla="*/ 359146 w 3994527"/>
                <a:gd name="connsiteY26" fmla="*/ 24225 h 3206838"/>
                <a:gd name="connsiteX27" fmla="*/ 363673 w 3994527"/>
                <a:gd name="connsiteY27" fmla="*/ 123813 h 3206838"/>
                <a:gd name="connsiteX28" fmla="*/ 399887 w 3994527"/>
                <a:gd name="connsiteY28" fmla="*/ 223401 h 3206838"/>
                <a:gd name="connsiteX29" fmla="*/ 427047 w 3994527"/>
                <a:gd name="connsiteY29" fmla="*/ 259615 h 3206838"/>
                <a:gd name="connsiteX30" fmla="*/ 395360 w 3994527"/>
                <a:gd name="connsiteY30" fmla="*/ 227928 h 3206838"/>
                <a:gd name="connsiteX31" fmla="*/ 322932 w 3994527"/>
                <a:gd name="connsiteY31" fmla="*/ 164554 h 3206838"/>
                <a:gd name="connsiteX32" fmla="*/ 182603 w 3994527"/>
                <a:gd name="connsiteY32" fmla="*/ 74019 h 3206838"/>
                <a:gd name="connsiteX33" fmla="*/ 114702 w 3994527"/>
                <a:gd name="connsiteY33" fmla="*/ 105706 h 3206838"/>
                <a:gd name="connsiteX34" fmla="*/ 123756 w 3994527"/>
                <a:gd name="connsiteY34" fmla="*/ 182661 h 3206838"/>
                <a:gd name="connsiteX35" fmla="*/ 205237 w 3994527"/>
                <a:gd name="connsiteY35" fmla="*/ 268668 h 3206838"/>
                <a:gd name="connsiteX36" fmla="*/ 264085 w 3994527"/>
                <a:gd name="connsiteY36" fmla="*/ 313936 h 3206838"/>
                <a:gd name="connsiteX37" fmla="*/ 327459 w 3994527"/>
                <a:gd name="connsiteY37" fmla="*/ 418051 h 3206838"/>
                <a:gd name="connsiteX38" fmla="*/ 372726 w 3994527"/>
                <a:gd name="connsiteY38" fmla="*/ 467845 h 3206838"/>
                <a:gd name="connsiteX39" fmla="*/ 386306 w 3994527"/>
                <a:gd name="connsiteY39" fmla="*/ 495005 h 3206838"/>
                <a:gd name="connsiteX40" fmla="*/ 304825 w 3994527"/>
                <a:gd name="connsiteY40" fmla="*/ 504059 h 3206838"/>
                <a:gd name="connsiteX41" fmla="*/ 223344 w 3994527"/>
                <a:gd name="connsiteY41" fmla="*/ 454265 h 3206838"/>
                <a:gd name="connsiteX42" fmla="*/ 200710 w 3994527"/>
                <a:gd name="connsiteY42" fmla="*/ 431631 h 3206838"/>
                <a:gd name="connsiteX43" fmla="*/ 64908 w 3994527"/>
                <a:gd name="connsiteY43" fmla="*/ 399944 h 3206838"/>
                <a:gd name="connsiteX44" fmla="*/ 6061 w 3994527"/>
                <a:gd name="connsiteY44" fmla="*/ 408997 h 3206838"/>
                <a:gd name="connsiteX45" fmla="*/ 10588 w 3994527"/>
                <a:gd name="connsiteY45" fmla="*/ 485952 h 3206838"/>
                <a:gd name="connsiteX46" fmla="*/ 83015 w 3994527"/>
                <a:gd name="connsiteY46" fmla="*/ 526692 h 3206838"/>
                <a:gd name="connsiteX47" fmla="*/ 141863 w 3994527"/>
                <a:gd name="connsiteY47" fmla="*/ 540272 h 3206838"/>
                <a:gd name="connsiteX48" fmla="*/ 182603 w 3994527"/>
                <a:gd name="connsiteY48" fmla="*/ 590066 h 3206838"/>
                <a:gd name="connsiteX49" fmla="*/ 255031 w 3994527"/>
                <a:gd name="connsiteY49" fmla="*/ 639861 h 3206838"/>
                <a:gd name="connsiteX50" fmla="*/ 273138 w 3994527"/>
                <a:gd name="connsiteY50" fmla="*/ 685128 h 3206838"/>
                <a:gd name="connsiteX51" fmla="*/ 313879 w 3994527"/>
                <a:gd name="connsiteY51" fmla="*/ 766609 h 3206838"/>
                <a:gd name="connsiteX52" fmla="*/ 209764 w 3994527"/>
                <a:gd name="connsiteY52" fmla="*/ 694181 h 3206838"/>
                <a:gd name="connsiteX53" fmla="*/ 69435 w 3994527"/>
                <a:gd name="connsiteY53" fmla="*/ 676074 h 3206838"/>
                <a:gd name="connsiteX54" fmla="*/ 37748 w 3994527"/>
                <a:gd name="connsiteY54" fmla="*/ 707762 h 3206838"/>
                <a:gd name="connsiteX55" fmla="*/ 64908 w 3994527"/>
                <a:gd name="connsiteY55" fmla="*/ 766609 h 3206838"/>
                <a:gd name="connsiteX56" fmla="*/ 128283 w 3994527"/>
                <a:gd name="connsiteY56" fmla="*/ 807350 h 3206838"/>
                <a:gd name="connsiteX57" fmla="*/ 169023 w 3994527"/>
                <a:gd name="connsiteY57" fmla="*/ 811876 h 3206838"/>
                <a:gd name="connsiteX58" fmla="*/ 196184 w 3994527"/>
                <a:gd name="connsiteY58" fmla="*/ 861670 h 3206838"/>
                <a:gd name="connsiteX59" fmla="*/ 232398 w 3994527"/>
                <a:gd name="connsiteY59" fmla="*/ 884304 h 3206838"/>
                <a:gd name="connsiteX60" fmla="*/ 268611 w 3994527"/>
                <a:gd name="connsiteY60" fmla="*/ 970312 h 3206838"/>
                <a:gd name="connsiteX61" fmla="*/ 327459 w 3994527"/>
                <a:gd name="connsiteY61" fmla="*/ 1006526 h 3206838"/>
                <a:gd name="connsiteX62" fmla="*/ 295772 w 3994527"/>
                <a:gd name="connsiteY62" fmla="*/ 1092534 h 3206838"/>
                <a:gd name="connsiteX63" fmla="*/ 304825 w 3994527"/>
                <a:gd name="connsiteY63" fmla="*/ 1228336 h 3206838"/>
                <a:gd name="connsiteX64" fmla="*/ 322932 w 3994527"/>
                <a:gd name="connsiteY64" fmla="*/ 1445619 h 3206838"/>
                <a:gd name="connsiteX65" fmla="*/ 395360 w 3994527"/>
                <a:gd name="connsiteY65" fmla="*/ 1567841 h 3206838"/>
                <a:gd name="connsiteX66" fmla="*/ 472314 w 3994527"/>
                <a:gd name="connsiteY66" fmla="*/ 1626688 h 3206838"/>
                <a:gd name="connsiteX67" fmla="*/ 513055 w 3994527"/>
                <a:gd name="connsiteY67" fmla="*/ 1649322 h 3206838"/>
                <a:gd name="connsiteX68" fmla="*/ 594536 w 3994527"/>
                <a:gd name="connsiteY68" fmla="*/ 1712696 h 3206838"/>
                <a:gd name="connsiteX69" fmla="*/ 716758 w 3994527"/>
                <a:gd name="connsiteY69" fmla="*/ 1862078 h 3206838"/>
                <a:gd name="connsiteX70" fmla="*/ 920461 w 3994527"/>
                <a:gd name="connsiteY70" fmla="*/ 2083888 h 3206838"/>
                <a:gd name="connsiteX71" fmla="*/ 1133217 w 3994527"/>
                <a:gd name="connsiteY71" fmla="*/ 2378126 h 3206838"/>
                <a:gd name="connsiteX72" fmla="*/ 1332394 w 3994527"/>
                <a:gd name="connsiteY72" fmla="*/ 2649730 h 3206838"/>
                <a:gd name="connsiteX73" fmla="*/ 1662845 w 3994527"/>
                <a:gd name="connsiteY73" fmla="*/ 2971129 h 3206838"/>
                <a:gd name="connsiteX74" fmla="*/ 2061198 w 3994527"/>
                <a:gd name="connsiteY74" fmla="*/ 3179357 h 3206838"/>
                <a:gd name="connsiteX75" fmla="*/ 2359962 w 3994527"/>
                <a:gd name="connsiteY75" fmla="*/ 3183883 h 3206838"/>
                <a:gd name="connsiteX76" fmla="*/ 2744734 w 3994527"/>
                <a:gd name="connsiteY76" fmla="*/ 2975653 h 3206838"/>
                <a:gd name="connsiteX77" fmla="*/ 3097819 w 3994527"/>
                <a:gd name="connsiteY77" fmla="*/ 2826272 h 3206838"/>
                <a:gd name="connsiteX78" fmla="*/ 3722508 w 3994527"/>
                <a:gd name="connsiteY78" fmla="*/ 2391706 h 3206838"/>
                <a:gd name="connsiteX79" fmla="*/ 3944318 w 3994527"/>
                <a:gd name="connsiteY79" fmla="*/ 2169896 h 3206838"/>
                <a:gd name="connsiteX80" fmla="*/ 3953372 w 3994527"/>
                <a:gd name="connsiteY80" fmla="*/ 2133682 h 3206838"/>
                <a:gd name="connsiteX81" fmla="*/ 3487118 w 3994527"/>
                <a:gd name="connsiteY81" fmla="*/ 1318870 h 3206838"/>
                <a:gd name="connsiteX0" fmla="*/ 3487118 w 3994527"/>
                <a:gd name="connsiteY0" fmla="*/ 1318870 h 3206838"/>
                <a:gd name="connsiteX1" fmla="*/ 3183827 w 3994527"/>
                <a:gd name="connsiteY1" fmla="*/ 1427512 h 3206838"/>
                <a:gd name="connsiteX2" fmla="*/ 2885063 w 3994527"/>
                <a:gd name="connsiteY2" fmla="*/ 1595001 h 3206838"/>
                <a:gd name="connsiteX3" fmla="*/ 2636093 w 3994527"/>
                <a:gd name="connsiteY3" fmla="*/ 1803231 h 3206838"/>
                <a:gd name="connsiteX4" fmla="*/ 2436916 w 3994527"/>
                <a:gd name="connsiteY4" fmla="*/ 1984300 h 3206838"/>
                <a:gd name="connsiteX5" fmla="*/ 2296588 w 3994527"/>
                <a:gd name="connsiteY5" fmla="*/ 2160843 h 3206838"/>
                <a:gd name="connsiteX6" fmla="*/ 2160786 w 3994527"/>
                <a:gd name="connsiteY6" fmla="*/ 2301171 h 3206838"/>
                <a:gd name="connsiteX7" fmla="*/ 2151732 w 3994527"/>
                <a:gd name="connsiteY7" fmla="*/ 2319278 h 3206838"/>
                <a:gd name="connsiteX8" fmla="*/ 2074778 w 3994527"/>
                <a:gd name="connsiteY8" fmla="*/ 2251377 h 3206838"/>
                <a:gd name="connsiteX9" fmla="*/ 1997823 w 3994527"/>
                <a:gd name="connsiteY9" fmla="*/ 2156316 h 3206838"/>
                <a:gd name="connsiteX10" fmla="*/ 1821281 w 3994527"/>
                <a:gd name="connsiteY10" fmla="*/ 2011461 h 3206838"/>
                <a:gd name="connsiteX11" fmla="*/ 1622104 w 3994527"/>
                <a:gd name="connsiteY11" fmla="*/ 1866605 h 3206838"/>
                <a:gd name="connsiteX12" fmla="*/ 1382188 w 3994527"/>
                <a:gd name="connsiteY12" fmla="*/ 1730803 h 3206838"/>
                <a:gd name="connsiteX13" fmla="*/ 1142271 w 3994527"/>
                <a:gd name="connsiteY13" fmla="*/ 1581421 h 3206838"/>
                <a:gd name="connsiteX14" fmla="*/ 1001942 w 3994527"/>
                <a:gd name="connsiteY14" fmla="*/ 1454672 h 3206838"/>
                <a:gd name="connsiteX15" fmla="*/ 947621 w 3994527"/>
                <a:gd name="connsiteY15" fmla="*/ 1386771 h 3206838"/>
                <a:gd name="connsiteX16" fmla="*/ 902354 w 3994527"/>
                <a:gd name="connsiteY16" fmla="*/ 1309817 h 3206838"/>
                <a:gd name="connsiteX17" fmla="*/ 870667 w 3994527"/>
                <a:gd name="connsiteY17" fmla="*/ 1250969 h 3206838"/>
                <a:gd name="connsiteX18" fmla="*/ 884247 w 3994527"/>
                <a:gd name="connsiteY18" fmla="*/ 1029160 h 3206838"/>
                <a:gd name="connsiteX19" fmla="*/ 861613 w 3994527"/>
                <a:gd name="connsiteY19" fmla="*/ 784716 h 3206838"/>
                <a:gd name="connsiteX20" fmla="*/ 870667 w 3994527"/>
                <a:gd name="connsiteY20" fmla="*/ 608173 h 3206838"/>
                <a:gd name="connsiteX21" fmla="*/ 852560 w 3994527"/>
                <a:gd name="connsiteY21" fmla="*/ 553853 h 3206838"/>
                <a:gd name="connsiteX22" fmla="*/ 734865 w 3994527"/>
                <a:gd name="connsiteY22" fmla="*/ 395417 h 3206838"/>
                <a:gd name="connsiteX23" fmla="*/ 590009 w 3994527"/>
                <a:gd name="connsiteY23" fmla="*/ 187187 h 3206838"/>
                <a:gd name="connsiteX24" fmla="*/ 513055 w 3994527"/>
                <a:gd name="connsiteY24" fmla="*/ 110233 h 3206838"/>
                <a:gd name="connsiteX25" fmla="*/ 431574 w 3994527"/>
                <a:gd name="connsiteY25" fmla="*/ 6118 h 3206838"/>
                <a:gd name="connsiteX26" fmla="*/ 359146 w 3994527"/>
                <a:gd name="connsiteY26" fmla="*/ 24225 h 3206838"/>
                <a:gd name="connsiteX27" fmla="*/ 363673 w 3994527"/>
                <a:gd name="connsiteY27" fmla="*/ 123813 h 3206838"/>
                <a:gd name="connsiteX28" fmla="*/ 399887 w 3994527"/>
                <a:gd name="connsiteY28" fmla="*/ 223401 h 3206838"/>
                <a:gd name="connsiteX29" fmla="*/ 427047 w 3994527"/>
                <a:gd name="connsiteY29" fmla="*/ 259615 h 3206838"/>
                <a:gd name="connsiteX30" fmla="*/ 395360 w 3994527"/>
                <a:gd name="connsiteY30" fmla="*/ 227928 h 3206838"/>
                <a:gd name="connsiteX31" fmla="*/ 322932 w 3994527"/>
                <a:gd name="connsiteY31" fmla="*/ 164554 h 3206838"/>
                <a:gd name="connsiteX32" fmla="*/ 182603 w 3994527"/>
                <a:gd name="connsiteY32" fmla="*/ 74019 h 3206838"/>
                <a:gd name="connsiteX33" fmla="*/ 114702 w 3994527"/>
                <a:gd name="connsiteY33" fmla="*/ 105706 h 3206838"/>
                <a:gd name="connsiteX34" fmla="*/ 123756 w 3994527"/>
                <a:gd name="connsiteY34" fmla="*/ 182661 h 3206838"/>
                <a:gd name="connsiteX35" fmla="*/ 205237 w 3994527"/>
                <a:gd name="connsiteY35" fmla="*/ 268668 h 3206838"/>
                <a:gd name="connsiteX36" fmla="*/ 264085 w 3994527"/>
                <a:gd name="connsiteY36" fmla="*/ 313936 h 3206838"/>
                <a:gd name="connsiteX37" fmla="*/ 327459 w 3994527"/>
                <a:gd name="connsiteY37" fmla="*/ 418051 h 3206838"/>
                <a:gd name="connsiteX38" fmla="*/ 372726 w 3994527"/>
                <a:gd name="connsiteY38" fmla="*/ 467845 h 3206838"/>
                <a:gd name="connsiteX39" fmla="*/ 386306 w 3994527"/>
                <a:gd name="connsiteY39" fmla="*/ 495005 h 3206838"/>
                <a:gd name="connsiteX40" fmla="*/ 304825 w 3994527"/>
                <a:gd name="connsiteY40" fmla="*/ 504059 h 3206838"/>
                <a:gd name="connsiteX41" fmla="*/ 223344 w 3994527"/>
                <a:gd name="connsiteY41" fmla="*/ 454265 h 3206838"/>
                <a:gd name="connsiteX42" fmla="*/ 200710 w 3994527"/>
                <a:gd name="connsiteY42" fmla="*/ 431631 h 3206838"/>
                <a:gd name="connsiteX43" fmla="*/ 64908 w 3994527"/>
                <a:gd name="connsiteY43" fmla="*/ 399944 h 3206838"/>
                <a:gd name="connsiteX44" fmla="*/ 6061 w 3994527"/>
                <a:gd name="connsiteY44" fmla="*/ 408997 h 3206838"/>
                <a:gd name="connsiteX45" fmla="*/ 10588 w 3994527"/>
                <a:gd name="connsiteY45" fmla="*/ 485952 h 3206838"/>
                <a:gd name="connsiteX46" fmla="*/ 83015 w 3994527"/>
                <a:gd name="connsiteY46" fmla="*/ 526692 h 3206838"/>
                <a:gd name="connsiteX47" fmla="*/ 141863 w 3994527"/>
                <a:gd name="connsiteY47" fmla="*/ 540272 h 3206838"/>
                <a:gd name="connsiteX48" fmla="*/ 182603 w 3994527"/>
                <a:gd name="connsiteY48" fmla="*/ 590066 h 3206838"/>
                <a:gd name="connsiteX49" fmla="*/ 255031 w 3994527"/>
                <a:gd name="connsiteY49" fmla="*/ 639861 h 3206838"/>
                <a:gd name="connsiteX50" fmla="*/ 273138 w 3994527"/>
                <a:gd name="connsiteY50" fmla="*/ 685128 h 3206838"/>
                <a:gd name="connsiteX51" fmla="*/ 313879 w 3994527"/>
                <a:gd name="connsiteY51" fmla="*/ 766609 h 3206838"/>
                <a:gd name="connsiteX52" fmla="*/ 209764 w 3994527"/>
                <a:gd name="connsiteY52" fmla="*/ 694181 h 3206838"/>
                <a:gd name="connsiteX53" fmla="*/ 69435 w 3994527"/>
                <a:gd name="connsiteY53" fmla="*/ 676074 h 3206838"/>
                <a:gd name="connsiteX54" fmla="*/ 37748 w 3994527"/>
                <a:gd name="connsiteY54" fmla="*/ 707762 h 3206838"/>
                <a:gd name="connsiteX55" fmla="*/ 64908 w 3994527"/>
                <a:gd name="connsiteY55" fmla="*/ 766609 h 3206838"/>
                <a:gd name="connsiteX56" fmla="*/ 128283 w 3994527"/>
                <a:gd name="connsiteY56" fmla="*/ 807350 h 3206838"/>
                <a:gd name="connsiteX57" fmla="*/ 169023 w 3994527"/>
                <a:gd name="connsiteY57" fmla="*/ 811876 h 3206838"/>
                <a:gd name="connsiteX58" fmla="*/ 196184 w 3994527"/>
                <a:gd name="connsiteY58" fmla="*/ 861670 h 3206838"/>
                <a:gd name="connsiteX59" fmla="*/ 232398 w 3994527"/>
                <a:gd name="connsiteY59" fmla="*/ 884304 h 3206838"/>
                <a:gd name="connsiteX60" fmla="*/ 268611 w 3994527"/>
                <a:gd name="connsiteY60" fmla="*/ 970312 h 3206838"/>
                <a:gd name="connsiteX61" fmla="*/ 327459 w 3994527"/>
                <a:gd name="connsiteY61" fmla="*/ 1006526 h 3206838"/>
                <a:gd name="connsiteX62" fmla="*/ 295772 w 3994527"/>
                <a:gd name="connsiteY62" fmla="*/ 1092534 h 3206838"/>
                <a:gd name="connsiteX63" fmla="*/ 304825 w 3994527"/>
                <a:gd name="connsiteY63" fmla="*/ 1228336 h 3206838"/>
                <a:gd name="connsiteX64" fmla="*/ 322932 w 3994527"/>
                <a:gd name="connsiteY64" fmla="*/ 1445619 h 3206838"/>
                <a:gd name="connsiteX65" fmla="*/ 395360 w 3994527"/>
                <a:gd name="connsiteY65" fmla="*/ 1567841 h 3206838"/>
                <a:gd name="connsiteX66" fmla="*/ 472314 w 3994527"/>
                <a:gd name="connsiteY66" fmla="*/ 1626688 h 3206838"/>
                <a:gd name="connsiteX67" fmla="*/ 513055 w 3994527"/>
                <a:gd name="connsiteY67" fmla="*/ 1649322 h 3206838"/>
                <a:gd name="connsiteX68" fmla="*/ 594536 w 3994527"/>
                <a:gd name="connsiteY68" fmla="*/ 1712696 h 3206838"/>
                <a:gd name="connsiteX69" fmla="*/ 716758 w 3994527"/>
                <a:gd name="connsiteY69" fmla="*/ 1862078 h 3206838"/>
                <a:gd name="connsiteX70" fmla="*/ 920461 w 3994527"/>
                <a:gd name="connsiteY70" fmla="*/ 2083888 h 3206838"/>
                <a:gd name="connsiteX71" fmla="*/ 1133217 w 3994527"/>
                <a:gd name="connsiteY71" fmla="*/ 2378126 h 3206838"/>
                <a:gd name="connsiteX72" fmla="*/ 1332394 w 3994527"/>
                <a:gd name="connsiteY72" fmla="*/ 2649730 h 3206838"/>
                <a:gd name="connsiteX73" fmla="*/ 1662845 w 3994527"/>
                <a:gd name="connsiteY73" fmla="*/ 2971129 h 3206838"/>
                <a:gd name="connsiteX74" fmla="*/ 2061198 w 3994527"/>
                <a:gd name="connsiteY74" fmla="*/ 3179357 h 3206838"/>
                <a:gd name="connsiteX75" fmla="*/ 2359962 w 3994527"/>
                <a:gd name="connsiteY75" fmla="*/ 3183883 h 3206838"/>
                <a:gd name="connsiteX76" fmla="*/ 2744734 w 3994527"/>
                <a:gd name="connsiteY76" fmla="*/ 2975653 h 3206838"/>
                <a:gd name="connsiteX77" fmla="*/ 3097819 w 3994527"/>
                <a:gd name="connsiteY77" fmla="*/ 2826272 h 3206838"/>
                <a:gd name="connsiteX78" fmla="*/ 3722508 w 3994527"/>
                <a:gd name="connsiteY78" fmla="*/ 2391706 h 3206838"/>
                <a:gd name="connsiteX79" fmla="*/ 3944318 w 3994527"/>
                <a:gd name="connsiteY79" fmla="*/ 2169896 h 3206838"/>
                <a:gd name="connsiteX80" fmla="*/ 3953372 w 3994527"/>
                <a:gd name="connsiteY80" fmla="*/ 2133682 h 3206838"/>
                <a:gd name="connsiteX81" fmla="*/ 3487118 w 3994527"/>
                <a:gd name="connsiteY81" fmla="*/ 1318870 h 3206838"/>
                <a:gd name="connsiteX0" fmla="*/ 3487118 w 3994527"/>
                <a:gd name="connsiteY0" fmla="*/ 1318870 h 3218903"/>
                <a:gd name="connsiteX1" fmla="*/ 3183827 w 3994527"/>
                <a:gd name="connsiteY1" fmla="*/ 1427512 h 3218903"/>
                <a:gd name="connsiteX2" fmla="*/ 2885063 w 3994527"/>
                <a:gd name="connsiteY2" fmla="*/ 1595001 h 3218903"/>
                <a:gd name="connsiteX3" fmla="*/ 2636093 w 3994527"/>
                <a:gd name="connsiteY3" fmla="*/ 1803231 h 3218903"/>
                <a:gd name="connsiteX4" fmla="*/ 2436916 w 3994527"/>
                <a:gd name="connsiteY4" fmla="*/ 1984300 h 3218903"/>
                <a:gd name="connsiteX5" fmla="*/ 2296588 w 3994527"/>
                <a:gd name="connsiteY5" fmla="*/ 2160843 h 3218903"/>
                <a:gd name="connsiteX6" fmla="*/ 2160786 w 3994527"/>
                <a:gd name="connsiteY6" fmla="*/ 2301171 h 3218903"/>
                <a:gd name="connsiteX7" fmla="*/ 2151732 w 3994527"/>
                <a:gd name="connsiteY7" fmla="*/ 2319278 h 3218903"/>
                <a:gd name="connsiteX8" fmla="*/ 2074778 w 3994527"/>
                <a:gd name="connsiteY8" fmla="*/ 2251377 h 3218903"/>
                <a:gd name="connsiteX9" fmla="*/ 1997823 w 3994527"/>
                <a:gd name="connsiteY9" fmla="*/ 2156316 h 3218903"/>
                <a:gd name="connsiteX10" fmla="*/ 1821281 w 3994527"/>
                <a:gd name="connsiteY10" fmla="*/ 2011461 h 3218903"/>
                <a:gd name="connsiteX11" fmla="*/ 1622104 w 3994527"/>
                <a:gd name="connsiteY11" fmla="*/ 1866605 h 3218903"/>
                <a:gd name="connsiteX12" fmla="*/ 1382188 w 3994527"/>
                <a:gd name="connsiteY12" fmla="*/ 1730803 h 3218903"/>
                <a:gd name="connsiteX13" fmla="*/ 1142271 w 3994527"/>
                <a:gd name="connsiteY13" fmla="*/ 1581421 h 3218903"/>
                <a:gd name="connsiteX14" fmla="*/ 1001942 w 3994527"/>
                <a:gd name="connsiteY14" fmla="*/ 1454672 h 3218903"/>
                <a:gd name="connsiteX15" fmla="*/ 947621 w 3994527"/>
                <a:gd name="connsiteY15" fmla="*/ 1386771 h 3218903"/>
                <a:gd name="connsiteX16" fmla="*/ 902354 w 3994527"/>
                <a:gd name="connsiteY16" fmla="*/ 1309817 h 3218903"/>
                <a:gd name="connsiteX17" fmla="*/ 870667 w 3994527"/>
                <a:gd name="connsiteY17" fmla="*/ 1250969 h 3218903"/>
                <a:gd name="connsiteX18" fmla="*/ 884247 w 3994527"/>
                <a:gd name="connsiteY18" fmla="*/ 1029160 h 3218903"/>
                <a:gd name="connsiteX19" fmla="*/ 861613 w 3994527"/>
                <a:gd name="connsiteY19" fmla="*/ 784716 h 3218903"/>
                <a:gd name="connsiteX20" fmla="*/ 870667 w 3994527"/>
                <a:gd name="connsiteY20" fmla="*/ 608173 h 3218903"/>
                <a:gd name="connsiteX21" fmla="*/ 852560 w 3994527"/>
                <a:gd name="connsiteY21" fmla="*/ 553853 h 3218903"/>
                <a:gd name="connsiteX22" fmla="*/ 734865 w 3994527"/>
                <a:gd name="connsiteY22" fmla="*/ 395417 h 3218903"/>
                <a:gd name="connsiteX23" fmla="*/ 590009 w 3994527"/>
                <a:gd name="connsiteY23" fmla="*/ 187187 h 3218903"/>
                <a:gd name="connsiteX24" fmla="*/ 513055 w 3994527"/>
                <a:gd name="connsiteY24" fmla="*/ 110233 h 3218903"/>
                <a:gd name="connsiteX25" fmla="*/ 431574 w 3994527"/>
                <a:gd name="connsiteY25" fmla="*/ 6118 h 3218903"/>
                <a:gd name="connsiteX26" fmla="*/ 359146 w 3994527"/>
                <a:gd name="connsiteY26" fmla="*/ 24225 h 3218903"/>
                <a:gd name="connsiteX27" fmla="*/ 363673 w 3994527"/>
                <a:gd name="connsiteY27" fmla="*/ 123813 h 3218903"/>
                <a:gd name="connsiteX28" fmla="*/ 399887 w 3994527"/>
                <a:gd name="connsiteY28" fmla="*/ 223401 h 3218903"/>
                <a:gd name="connsiteX29" fmla="*/ 427047 w 3994527"/>
                <a:gd name="connsiteY29" fmla="*/ 259615 h 3218903"/>
                <a:gd name="connsiteX30" fmla="*/ 395360 w 3994527"/>
                <a:gd name="connsiteY30" fmla="*/ 227928 h 3218903"/>
                <a:gd name="connsiteX31" fmla="*/ 322932 w 3994527"/>
                <a:gd name="connsiteY31" fmla="*/ 164554 h 3218903"/>
                <a:gd name="connsiteX32" fmla="*/ 182603 w 3994527"/>
                <a:gd name="connsiteY32" fmla="*/ 74019 h 3218903"/>
                <a:gd name="connsiteX33" fmla="*/ 114702 w 3994527"/>
                <a:gd name="connsiteY33" fmla="*/ 105706 h 3218903"/>
                <a:gd name="connsiteX34" fmla="*/ 123756 w 3994527"/>
                <a:gd name="connsiteY34" fmla="*/ 182661 h 3218903"/>
                <a:gd name="connsiteX35" fmla="*/ 205237 w 3994527"/>
                <a:gd name="connsiteY35" fmla="*/ 268668 h 3218903"/>
                <a:gd name="connsiteX36" fmla="*/ 264085 w 3994527"/>
                <a:gd name="connsiteY36" fmla="*/ 313936 h 3218903"/>
                <a:gd name="connsiteX37" fmla="*/ 327459 w 3994527"/>
                <a:gd name="connsiteY37" fmla="*/ 418051 h 3218903"/>
                <a:gd name="connsiteX38" fmla="*/ 372726 w 3994527"/>
                <a:gd name="connsiteY38" fmla="*/ 467845 h 3218903"/>
                <a:gd name="connsiteX39" fmla="*/ 386306 w 3994527"/>
                <a:gd name="connsiteY39" fmla="*/ 495005 h 3218903"/>
                <a:gd name="connsiteX40" fmla="*/ 304825 w 3994527"/>
                <a:gd name="connsiteY40" fmla="*/ 504059 h 3218903"/>
                <a:gd name="connsiteX41" fmla="*/ 223344 w 3994527"/>
                <a:gd name="connsiteY41" fmla="*/ 454265 h 3218903"/>
                <a:gd name="connsiteX42" fmla="*/ 200710 w 3994527"/>
                <a:gd name="connsiteY42" fmla="*/ 431631 h 3218903"/>
                <a:gd name="connsiteX43" fmla="*/ 64908 w 3994527"/>
                <a:gd name="connsiteY43" fmla="*/ 399944 h 3218903"/>
                <a:gd name="connsiteX44" fmla="*/ 6061 w 3994527"/>
                <a:gd name="connsiteY44" fmla="*/ 408997 h 3218903"/>
                <a:gd name="connsiteX45" fmla="*/ 10588 w 3994527"/>
                <a:gd name="connsiteY45" fmla="*/ 485952 h 3218903"/>
                <a:gd name="connsiteX46" fmla="*/ 83015 w 3994527"/>
                <a:gd name="connsiteY46" fmla="*/ 526692 h 3218903"/>
                <a:gd name="connsiteX47" fmla="*/ 141863 w 3994527"/>
                <a:gd name="connsiteY47" fmla="*/ 540272 h 3218903"/>
                <a:gd name="connsiteX48" fmla="*/ 182603 w 3994527"/>
                <a:gd name="connsiteY48" fmla="*/ 590066 h 3218903"/>
                <a:gd name="connsiteX49" fmla="*/ 255031 w 3994527"/>
                <a:gd name="connsiteY49" fmla="*/ 639861 h 3218903"/>
                <a:gd name="connsiteX50" fmla="*/ 273138 w 3994527"/>
                <a:gd name="connsiteY50" fmla="*/ 685128 h 3218903"/>
                <a:gd name="connsiteX51" fmla="*/ 313879 w 3994527"/>
                <a:gd name="connsiteY51" fmla="*/ 766609 h 3218903"/>
                <a:gd name="connsiteX52" fmla="*/ 209764 w 3994527"/>
                <a:gd name="connsiteY52" fmla="*/ 694181 h 3218903"/>
                <a:gd name="connsiteX53" fmla="*/ 69435 w 3994527"/>
                <a:gd name="connsiteY53" fmla="*/ 676074 h 3218903"/>
                <a:gd name="connsiteX54" fmla="*/ 37748 w 3994527"/>
                <a:gd name="connsiteY54" fmla="*/ 707762 h 3218903"/>
                <a:gd name="connsiteX55" fmla="*/ 64908 w 3994527"/>
                <a:gd name="connsiteY55" fmla="*/ 766609 h 3218903"/>
                <a:gd name="connsiteX56" fmla="*/ 128283 w 3994527"/>
                <a:gd name="connsiteY56" fmla="*/ 807350 h 3218903"/>
                <a:gd name="connsiteX57" fmla="*/ 169023 w 3994527"/>
                <a:gd name="connsiteY57" fmla="*/ 811876 h 3218903"/>
                <a:gd name="connsiteX58" fmla="*/ 196184 w 3994527"/>
                <a:gd name="connsiteY58" fmla="*/ 861670 h 3218903"/>
                <a:gd name="connsiteX59" fmla="*/ 232398 w 3994527"/>
                <a:gd name="connsiteY59" fmla="*/ 884304 h 3218903"/>
                <a:gd name="connsiteX60" fmla="*/ 268611 w 3994527"/>
                <a:gd name="connsiteY60" fmla="*/ 970312 h 3218903"/>
                <a:gd name="connsiteX61" fmla="*/ 327459 w 3994527"/>
                <a:gd name="connsiteY61" fmla="*/ 1006526 h 3218903"/>
                <a:gd name="connsiteX62" fmla="*/ 295772 w 3994527"/>
                <a:gd name="connsiteY62" fmla="*/ 1092534 h 3218903"/>
                <a:gd name="connsiteX63" fmla="*/ 304825 w 3994527"/>
                <a:gd name="connsiteY63" fmla="*/ 1228336 h 3218903"/>
                <a:gd name="connsiteX64" fmla="*/ 322932 w 3994527"/>
                <a:gd name="connsiteY64" fmla="*/ 1445619 h 3218903"/>
                <a:gd name="connsiteX65" fmla="*/ 395360 w 3994527"/>
                <a:gd name="connsiteY65" fmla="*/ 1567841 h 3218903"/>
                <a:gd name="connsiteX66" fmla="*/ 472314 w 3994527"/>
                <a:gd name="connsiteY66" fmla="*/ 1626688 h 3218903"/>
                <a:gd name="connsiteX67" fmla="*/ 513055 w 3994527"/>
                <a:gd name="connsiteY67" fmla="*/ 1649322 h 3218903"/>
                <a:gd name="connsiteX68" fmla="*/ 594536 w 3994527"/>
                <a:gd name="connsiteY68" fmla="*/ 1712696 h 3218903"/>
                <a:gd name="connsiteX69" fmla="*/ 716758 w 3994527"/>
                <a:gd name="connsiteY69" fmla="*/ 1862078 h 3218903"/>
                <a:gd name="connsiteX70" fmla="*/ 920461 w 3994527"/>
                <a:gd name="connsiteY70" fmla="*/ 2083888 h 3218903"/>
                <a:gd name="connsiteX71" fmla="*/ 1133217 w 3994527"/>
                <a:gd name="connsiteY71" fmla="*/ 2378126 h 3218903"/>
                <a:gd name="connsiteX72" fmla="*/ 1332394 w 3994527"/>
                <a:gd name="connsiteY72" fmla="*/ 2649730 h 3218903"/>
                <a:gd name="connsiteX73" fmla="*/ 1662845 w 3994527"/>
                <a:gd name="connsiteY73" fmla="*/ 2971129 h 3218903"/>
                <a:gd name="connsiteX74" fmla="*/ 2061198 w 3994527"/>
                <a:gd name="connsiteY74" fmla="*/ 3179357 h 3218903"/>
                <a:gd name="connsiteX75" fmla="*/ 2359962 w 3994527"/>
                <a:gd name="connsiteY75" fmla="*/ 3201990 h 3218903"/>
                <a:gd name="connsiteX76" fmla="*/ 2744734 w 3994527"/>
                <a:gd name="connsiteY76" fmla="*/ 2975653 h 3218903"/>
                <a:gd name="connsiteX77" fmla="*/ 3097819 w 3994527"/>
                <a:gd name="connsiteY77" fmla="*/ 2826272 h 3218903"/>
                <a:gd name="connsiteX78" fmla="*/ 3722508 w 3994527"/>
                <a:gd name="connsiteY78" fmla="*/ 2391706 h 3218903"/>
                <a:gd name="connsiteX79" fmla="*/ 3944318 w 3994527"/>
                <a:gd name="connsiteY79" fmla="*/ 2169896 h 3218903"/>
                <a:gd name="connsiteX80" fmla="*/ 3953372 w 3994527"/>
                <a:gd name="connsiteY80" fmla="*/ 2133682 h 3218903"/>
                <a:gd name="connsiteX81" fmla="*/ 3487118 w 3994527"/>
                <a:gd name="connsiteY81" fmla="*/ 1318870 h 3218903"/>
                <a:gd name="connsiteX0" fmla="*/ 3487118 w 3994527"/>
                <a:gd name="connsiteY0" fmla="*/ 1318870 h 3218903"/>
                <a:gd name="connsiteX1" fmla="*/ 3183827 w 3994527"/>
                <a:gd name="connsiteY1" fmla="*/ 1427512 h 3218903"/>
                <a:gd name="connsiteX2" fmla="*/ 2885063 w 3994527"/>
                <a:gd name="connsiteY2" fmla="*/ 1595001 h 3218903"/>
                <a:gd name="connsiteX3" fmla="*/ 2636093 w 3994527"/>
                <a:gd name="connsiteY3" fmla="*/ 1803231 h 3218903"/>
                <a:gd name="connsiteX4" fmla="*/ 2436916 w 3994527"/>
                <a:gd name="connsiteY4" fmla="*/ 1984300 h 3218903"/>
                <a:gd name="connsiteX5" fmla="*/ 2296588 w 3994527"/>
                <a:gd name="connsiteY5" fmla="*/ 2160843 h 3218903"/>
                <a:gd name="connsiteX6" fmla="*/ 2160786 w 3994527"/>
                <a:gd name="connsiteY6" fmla="*/ 2301171 h 3218903"/>
                <a:gd name="connsiteX7" fmla="*/ 2151732 w 3994527"/>
                <a:gd name="connsiteY7" fmla="*/ 2319278 h 3218903"/>
                <a:gd name="connsiteX8" fmla="*/ 2074778 w 3994527"/>
                <a:gd name="connsiteY8" fmla="*/ 2251377 h 3218903"/>
                <a:gd name="connsiteX9" fmla="*/ 1997823 w 3994527"/>
                <a:gd name="connsiteY9" fmla="*/ 2156316 h 3218903"/>
                <a:gd name="connsiteX10" fmla="*/ 1821281 w 3994527"/>
                <a:gd name="connsiteY10" fmla="*/ 2011461 h 3218903"/>
                <a:gd name="connsiteX11" fmla="*/ 1622104 w 3994527"/>
                <a:gd name="connsiteY11" fmla="*/ 1866605 h 3218903"/>
                <a:gd name="connsiteX12" fmla="*/ 1382188 w 3994527"/>
                <a:gd name="connsiteY12" fmla="*/ 1730803 h 3218903"/>
                <a:gd name="connsiteX13" fmla="*/ 1142271 w 3994527"/>
                <a:gd name="connsiteY13" fmla="*/ 1581421 h 3218903"/>
                <a:gd name="connsiteX14" fmla="*/ 1001942 w 3994527"/>
                <a:gd name="connsiteY14" fmla="*/ 1454672 h 3218903"/>
                <a:gd name="connsiteX15" fmla="*/ 947621 w 3994527"/>
                <a:gd name="connsiteY15" fmla="*/ 1386771 h 3218903"/>
                <a:gd name="connsiteX16" fmla="*/ 902354 w 3994527"/>
                <a:gd name="connsiteY16" fmla="*/ 1309817 h 3218903"/>
                <a:gd name="connsiteX17" fmla="*/ 870667 w 3994527"/>
                <a:gd name="connsiteY17" fmla="*/ 1250969 h 3218903"/>
                <a:gd name="connsiteX18" fmla="*/ 884247 w 3994527"/>
                <a:gd name="connsiteY18" fmla="*/ 1029160 h 3218903"/>
                <a:gd name="connsiteX19" fmla="*/ 861613 w 3994527"/>
                <a:gd name="connsiteY19" fmla="*/ 784716 h 3218903"/>
                <a:gd name="connsiteX20" fmla="*/ 870667 w 3994527"/>
                <a:gd name="connsiteY20" fmla="*/ 608173 h 3218903"/>
                <a:gd name="connsiteX21" fmla="*/ 852560 w 3994527"/>
                <a:gd name="connsiteY21" fmla="*/ 553853 h 3218903"/>
                <a:gd name="connsiteX22" fmla="*/ 734865 w 3994527"/>
                <a:gd name="connsiteY22" fmla="*/ 395417 h 3218903"/>
                <a:gd name="connsiteX23" fmla="*/ 590009 w 3994527"/>
                <a:gd name="connsiteY23" fmla="*/ 187187 h 3218903"/>
                <a:gd name="connsiteX24" fmla="*/ 513055 w 3994527"/>
                <a:gd name="connsiteY24" fmla="*/ 110233 h 3218903"/>
                <a:gd name="connsiteX25" fmla="*/ 431574 w 3994527"/>
                <a:gd name="connsiteY25" fmla="*/ 6118 h 3218903"/>
                <a:gd name="connsiteX26" fmla="*/ 359146 w 3994527"/>
                <a:gd name="connsiteY26" fmla="*/ 24225 h 3218903"/>
                <a:gd name="connsiteX27" fmla="*/ 363673 w 3994527"/>
                <a:gd name="connsiteY27" fmla="*/ 123813 h 3218903"/>
                <a:gd name="connsiteX28" fmla="*/ 399887 w 3994527"/>
                <a:gd name="connsiteY28" fmla="*/ 223401 h 3218903"/>
                <a:gd name="connsiteX29" fmla="*/ 427047 w 3994527"/>
                <a:gd name="connsiteY29" fmla="*/ 259615 h 3218903"/>
                <a:gd name="connsiteX30" fmla="*/ 395360 w 3994527"/>
                <a:gd name="connsiteY30" fmla="*/ 227928 h 3218903"/>
                <a:gd name="connsiteX31" fmla="*/ 322932 w 3994527"/>
                <a:gd name="connsiteY31" fmla="*/ 164554 h 3218903"/>
                <a:gd name="connsiteX32" fmla="*/ 182603 w 3994527"/>
                <a:gd name="connsiteY32" fmla="*/ 74019 h 3218903"/>
                <a:gd name="connsiteX33" fmla="*/ 114702 w 3994527"/>
                <a:gd name="connsiteY33" fmla="*/ 105706 h 3218903"/>
                <a:gd name="connsiteX34" fmla="*/ 123756 w 3994527"/>
                <a:gd name="connsiteY34" fmla="*/ 182661 h 3218903"/>
                <a:gd name="connsiteX35" fmla="*/ 205237 w 3994527"/>
                <a:gd name="connsiteY35" fmla="*/ 268668 h 3218903"/>
                <a:gd name="connsiteX36" fmla="*/ 264085 w 3994527"/>
                <a:gd name="connsiteY36" fmla="*/ 313936 h 3218903"/>
                <a:gd name="connsiteX37" fmla="*/ 327459 w 3994527"/>
                <a:gd name="connsiteY37" fmla="*/ 418051 h 3218903"/>
                <a:gd name="connsiteX38" fmla="*/ 372726 w 3994527"/>
                <a:gd name="connsiteY38" fmla="*/ 467845 h 3218903"/>
                <a:gd name="connsiteX39" fmla="*/ 386306 w 3994527"/>
                <a:gd name="connsiteY39" fmla="*/ 495005 h 3218903"/>
                <a:gd name="connsiteX40" fmla="*/ 304825 w 3994527"/>
                <a:gd name="connsiteY40" fmla="*/ 504059 h 3218903"/>
                <a:gd name="connsiteX41" fmla="*/ 223344 w 3994527"/>
                <a:gd name="connsiteY41" fmla="*/ 454265 h 3218903"/>
                <a:gd name="connsiteX42" fmla="*/ 200710 w 3994527"/>
                <a:gd name="connsiteY42" fmla="*/ 431631 h 3218903"/>
                <a:gd name="connsiteX43" fmla="*/ 64908 w 3994527"/>
                <a:gd name="connsiteY43" fmla="*/ 399944 h 3218903"/>
                <a:gd name="connsiteX44" fmla="*/ 6061 w 3994527"/>
                <a:gd name="connsiteY44" fmla="*/ 408997 h 3218903"/>
                <a:gd name="connsiteX45" fmla="*/ 10588 w 3994527"/>
                <a:gd name="connsiteY45" fmla="*/ 485952 h 3218903"/>
                <a:gd name="connsiteX46" fmla="*/ 83015 w 3994527"/>
                <a:gd name="connsiteY46" fmla="*/ 526692 h 3218903"/>
                <a:gd name="connsiteX47" fmla="*/ 141863 w 3994527"/>
                <a:gd name="connsiteY47" fmla="*/ 540272 h 3218903"/>
                <a:gd name="connsiteX48" fmla="*/ 182603 w 3994527"/>
                <a:gd name="connsiteY48" fmla="*/ 590066 h 3218903"/>
                <a:gd name="connsiteX49" fmla="*/ 255031 w 3994527"/>
                <a:gd name="connsiteY49" fmla="*/ 639861 h 3218903"/>
                <a:gd name="connsiteX50" fmla="*/ 273138 w 3994527"/>
                <a:gd name="connsiteY50" fmla="*/ 685128 h 3218903"/>
                <a:gd name="connsiteX51" fmla="*/ 313879 w 3994527"/>
                <a:gd name="connsiteY51" fmla="*/ 766609 h 3218903"/>
                <a:gd name="connsiteX52" fmla="*/ 209764 w 3994527"/>
                <a:gd name="connsiteY52" fmla="*/ 694181 h 3218903"/>
                <a:gd name="connsiteX53" fmla="*/ 69435 w 3994527"/>
                <a:gd name="connsiteY53" fmla="*/ 676074 h 3218903"/>
                <a:gd name="connsiteX54" fmla="*/ 37748 w 3994527"/>
                <a:gd name="connsiteY54" fmla="*/ 707762 h 3218903"/>
                <a:gd name="connsiteX55" fmla="*/ 64908 w 3994527"/>
                <a:gd name="connsiteY55" fmla="*/ 766609 h 3218903"/>
                <a:gd name="connsiteX56" fmla="*/ 128283 w 3994527"/>
                <a:gd name="connsiteY56" fmla="*/ 807350 h 3218903"/>
                <a:gd name="connsiteX57" fmla="*/ 169023 w 3994527"/>
                <a:gd name="connsiteY57" fmla="*/ 811876 h 3218903"/>
                <a:gd name="connsiteX58" fmla="*/ 196184 w 3994527"/>
                <a:gd name="connsiteY58" fmla="*/ 861670 h 3218903"/>
                <a:gd name="connsiteX59" fmla="*/ 232398 w 3994527"/>
                <a:gd name="connsiteY59" fmla="*/ 884304 h 3218903"/>
                <a:gd name="connsiteX60" fmla="*/ 268611 w 3994527"/>
                <a:gd name="connsiteY60" fmla="*/ 970312 h 3218903"/>
                <a:gd name="connsiteX61" fmla="*/ 327459 w 3994527"/>
                <a:gd name="connsiteY61" fmla="*/ 1006526 h 3218903"/>
                <a:gd name="connsiteX62" fmla="*/ 295772 w 3994527"/>
                <a:gd name="connsiteY62" fmla="*/ 1092534 h 3218903"/>
                <a:gd name="connsiteX63" fmla="*/ 304825 w 3994527"/>
                <a:gd name="connsiteY63" fmla="*/ 1228336 h 3218903"/>
                <a:gd name="connsiteX64" fmla="*/ 322932 w 3994527"/>
                <a:gd name="connsiteY64" fmla="*/ 1445619 h 3218903"/>
                <a:gd name="connsiteX65" fmla="*/ 395360 w 3994527"/>
                <a:gd name="connsiteY65" fmla="*/ 1567841 h 3218903"/>
                <a:gd name="connsiteX66" fmla="*/ 472314 w 3994527"/>
                <a:gd name="connsiteY66" fmla="*/ 1626688 h 3218903"/>
                <a:gd name="connsiteX67" fmla="*/ 513055 w 3994527"/>
                <a:gd name="connsiteY67" fmla="*/ 1649322 h 3218903"/>
                <a:gd name="connsiteX68" fmla="*/ 594536 w 3994527"/>
                <a:gd name="connsiteY68" fmla="*/ 1712696 h 3218903"/>
                <a:gd name="connsiteX69" fmla="*/ 716758 w 3994527"/>
                <a:gd name="connsiteY69" fmla="*/ 1862078 h 3218903"/>
                <a:gd name="connsiteX70" fmla="*/ 920461 w 3994527"/>
                <a:gd name="connsiteY70" fmla="*/ 2083888 h 3218903"/>
                <a:gd name="connsiteX71" fmla="*/ 1133217 w 3994527"/>
                <a:gd name="connsiteY71" fmla="*/ 2378126 h 3218903"/>
                <a:gd name="connsiteX72" fmla="*/ 1332394 w 3994527"/>
                <a:gd name="connsiteY72" fmla="*/ 2649730 h 3218903"/>
                <a:gd name="connsiteX73" fmla="*/ 1662845 w 3994527"/>
                <a:gd name="connsiteY73" fmla="*/ 2971129 h 3218903"/>
                <a:gd name="connsiteX74" fmla="*/ 2061198 w 3994527"/>
                <a:gd name="connsiteY74" fmla="*/ 3179357 h 3218903"/>
                <a:gd name="connsiteX75" fmla="*/ 2359962 w 3994527"/>
                <a:gd name="connsiteY75" fmla="*/ 3201990 h 3218903"/>
                <a:gd name="connsiteX76" fmla="*/ 2744734 w 3994527"/>
                <a:gd name="connsiteY76" fmla="*/ 2975653 h 3218903"/>
                <a:gd name="connsiteX77" fmla="*/ 3097819 w 3994527"/>
                <a:gd name="connsiteY77" fmla="*/ 2826272 h 3218903"/>
                <a:gd name="connsiteX78" fmla="*/ 3722508 w 3994527"/>
                <a:gd name="connsiteY78" fmla="*/ 2391706 h 3218903"/>
                <a:gd name="connsiteX79" fmla="*/ 3944318 w 3994527"/>
                <a:gd name="connsiteY79" fmla="*/ 2169896 h 3218903"/>
                <a:gd name="connsiteX80" fmla="*/ 3953372 w 3994527"/>
                <a:gd name="connsiteY80" fmla="*/ 2133682 h 3218903"/>
                <a:gd name="connsiteX81" fmla="*/ 3487118 w 3994527"/>
                <a:gd name="connsiteY81" fmla="*/ 1318870 h 3218903"/>
                <a:gd name="connsiteX0" fmla="*/ 3487118 w 3994527"/>
                <a:gd name="connsiteY0" fmla="*/ 1318870 h 3218903"/>
                <a:gd name="connsiteX1" fmla="*/ 3183827 w 3994527"/>
                <a:gd name="connsiteY1" fmla="*/ 1427512 h 3218903"/>
                <a:gd name="connsiteX2" fmla="*/ 2885063 w 3994527"/>
                <a:gd name="connsiteY2" fmla="*/ 1595001 h 3218903"/>
                <a:gd name="connsiteX3" fmla="*/ 2636093 w 3994527"/>
                <a:gd name="connsiteY3" fmla="*/ 1803231 h 3218903"/>
                <a:gd name="connsiteX4" fmla="*/ 2436916 w 3994527"/>
                <a:gd name="connsiteY4" fmla="*/ 1984300 h 3218903"/>
                <a:gd name="connsiteX5" fmla="*/ 2296588 w 3994527"/>
                <a:gd name="connsiteY5" fmla="*/ 2160843 h 3218903"/>
                <a:gd name="connsiteX6" fmla="*/ 2160786 w 3994527"/>
                <a:gd name="connsiteY6" fmla="*/ 2301171 h 3218903"/>
                <a:gd name="connsiteX7" fmla="*/ 2151732 w 3994527"/>
                <a:gd name="connsiteY7" fmla="*/ 2319278 h 3218903"/>
                <a:gd name="connsiteX8" fmla="*/ 2074778 w 3994527"/>
                <a:gd name="connsiteY8" fmla="*/ 2251377 h 3218903"/>
                <a:gd name="connsiteX9" fmla="*/ 1997823 w 3994527"/>
                <a:gd name="connsiteY9" fmla="*/ 2156316 h 3218903"/>
                <a:gd name="connsiteX10" fmla="*/ 1821281 w 3994527"/>
                <a:gd name="connsiteY10" fmla="*/ 2011461 h 3218903"/>
                <a:gd name="connsiteX11" fmla="*/ 1622104 w 3994527"/>
                <a:gd name="connsiteY11" fmla="*/ 1866605 h 3218903"/>
                <a:gd name="connsiteX12" fmla="*/ 1382188 w 3994527"/>
                <a:gd name="connsiteY12" fmla="*/ 1730803 h 3218903"/>
                <a:gd name="connsiteX13" fmla="*/ 1142271 w 3994527"/>
                <a:gd name="connsiteY13" fmla="*/ 1581421 h 3218903"/>
                <a:gd name="connsiteX14" fmla="*/ 1001942 w 3994527"/>
                <a:gd name="connsiteY14" fmla="*/ 1454672 h 3218903"/>
                <a:gd name="connsiteX15" fmla="*/ 947621 w 3994527"/>
                <a:gd name="connsiteY15" fmla="*/ 1386771 h 3218903"/>
                <a:gd name="connsiteX16" fmla="*/ 902354 w 3994527"/>
                <a:gd name="connsiteY16" fmla="*/ 1309817 h 3218903"/>
                <a:gd name="connsiteX17" fmla="*/ 870667 w 3994527"/>
                <a:gd name="connsiteY17" fmla="*/ 1250969 h 3218903"/>
                <a:gd name="connsiteX18" fmla="*/ 884247 w 3994527"/>
                <a:gd name="connsiteY18" fmla="*/ 1029160 h 3218903"/>
                <a:gd name="connsiteX19" fmla="*/ 861613 w 3994527"/>
                <a:gd name="connsiteY19" fmla="*/ 784716 h 3218903"/>
                <a:gd name="connsiteX20" fmla="*/ 870667 w 3994527"/>
                <a:gd name="connsiteY20" fmla="*/ 608173 h 3218903"/>
                <a:gd name="connsiteX21" fmla="*/ 852560 w 3994527"/>
                <a:gd name="connsiteY21" fmla="*/ 553853 h 3218903"/>
                <a:gd name="connsiteX22" fmla="*/ 734865 w 3994527"/>
                <a:gd name="connsiteY22" fmla="*/ 395417 h 3218903"/>
                <a:gd name="connsiteX23" fmla="*/ 590009 w 3994527"/>
                <a:gd name="connsiteY23" fmla="*/ 187187 h 3218903"/>
                <a:gd name="connsiteX24" fmla="*/ 513055 w 3994527"/>
                <a:gd name="connsiteY24" fmla="*/ 110233 h 3218903"/>
                <a:gd name="connsiteX25" fmla="*/ 431574 w 3994527"/>
                <a:gd name="connsiteY25" fmla="*/ 6118 h 3218903"/>
                <a:gd name="connsiteX26" fmla="*/ 359146 w 3994527"/>
                <a:gd name="connsiteY26" fmla="*/ 24225 h 3218903"/>
                <a:gd name="connsiteX27" fmla="*/ 363673 w 3994527"/>
                <a:gd name="connsiteY27" fmla="*/ 123813 h 3218903"/>
                <a:gd name="connsiteX28" fmla="*/ 399887 w 3994527"/>
                <a:gd name="connsiteY28" fmla="*/ 223401 h 3218903"/>
                <a:gd name="connsiteX29" fmla="*/ 427047 w 3994527"/>
                <a:gd name="connsiteY29" fmla="*/ 259615 h 3218903"/>
                <a:gd name="connsiteX30" fmla="*/ 395360 w 3994527"/>
                <a:gd name="connsiteY30" fmla="*/ 227928 h 3218903"/>
                <a:gd name="connsiteX31" fmla="*/ 322932 w 3994527"/>
                <a:gd name="connsiteY31" fmla="*/ 164554 h 3218903"/>
                <a:gd name="connsiteX32" fmla="*/ 182603 w 3994527"/>
                <a:gd name="connsiteY32" fmla="*/ 74019 h 3218903"/>
                <a:gd name="connsiteX33" fmla="*/ 114702 w 3994527"/>
                <a:gd name="connsiteY33" fmla="*/ 105706 h 3218903"/>
                <a:gd name="connsiteX34" fmla="*/ 123756 w 3994527"/>
                <a:gd name="connsiteY34" fmla="*/ 182661 h 3218903"/>
                <a:gd name="connsiteX35" fmla="*/ 205237 w 3994527"/>
                <a:gd name="connsiteY35" fmla="*/ 268668 h 3218903"/>
                <a:gd name="connsiteX36" fmla="*/ 264085 w 3994527"/>
                <a:gd name="connsiteY36" fmla="*/ 313936 h 3218903"/>
                <a:gd name="connsiteX37" fmla="*/ 327459 w 3994527"/>
                <a:gd name="connsiteY37" fmla="*/ 418051 h 3218903"/>
                <a:gd name="connsiteX38" fmla="*/ 372726 w 3994527"/>
                <a:gd name="connsiteY38" fmla="*/ 467845 h 3218903"/>
                <a:gd name="connsiteX39" fmla="*/ 386306 w 3994527"/>
                <a:gd name="connsiteY39" fmla="*/ 495005 h 3218903"/>
                <a:gd name="connsiteX40" fmla="*/ 304825 w 3994527"/>
                <a:gd name="connsiteY40" fmla="*/ 504059 h 3218903"/>
                <a:gd name="connsiteX41" fmla="*/ 223344 w 3994527"/>
                <a:gd name="connsiteY41" fmla="*/ 454265 h 3218903"/>
                <a:gd name="connsiteX42" fmla="*/ 200710 w 3994527"/>
                <a:gd name="connsiteY42" fmla="*/ 431631 h 3218903"/>
                <a:gd name="connsiteX43" fmla="*/ 64908 w 3994527"/>
                <a:gd name="connsiteY43" fmla="*/ 399944 h 3218903"/>
                <a:gd name="connsiteX44" fmla="*/ 6061 w 3994527"/>
                <a:gd name="connsiteY44" fmla="*/ 408997 h 3218903"/>
                <a:gd name="connsiteX45" fmla="*/ 10588 w 3994527"/>
                <a:gd name="connsiteY45" fmla="*/ 485952 h 3218903"/>
                <a:gd name="connsiteX46" fmla="*/ 83015 w 3994527"/>
                <a:gd name="connsiteY46" fmla="*/ 526692 h 3218903"/>
                <a:gd name="connsiteX47" fmla="*/ 141863 w 3994527"/>
                <a:gd name="connsiteY47" fmla="*/ 540272 h 3218903"/>
                <a:gd name="connsiteX48" fmla="*/ 182603 w 3994527"/>
                <a:gd name="connsiteY48" fmla="*/ 590066 h 3218903"/>
                <a:gd name="connsiteX49" fmla="*/ 255031 w 3994527"/>
                <a:gd name="connsiteY49" fmla="*/ 639861 h 3218903"/>
                <a:gd name="connsiteX50" fmla="*/ 273138 w 3994527"/>
                <a:gd name="connsiteY50" fmla="*/ 685128 h 3218903"/>
                <a:gd name="connsiteX51" fmla="*/ 313879 w 3994527"/>
                <a:gd name="connsiteY51" fmla="*/ 766609 h 3218903"/>
                <a:gd name="connsiteX52" fmla="*/ 209764 w 3994527"/>
                <a:gd name="connsiteY52" fmla="*/ 694181 h 3218903"/>
                <a:gd name="connsiteX53" fmla="*/ 69435 w 3994527"/>
                <a:gd name="connsiteY53" fmla="*/ 676074 h 3218903"/>
                <a:gd name="connsiteX54" fmla="*/ 37748 w 3994527"/>
                <a:gd name="connsiteY54" fmla="*/ 707762 h 3218903"/>
                <a:gd name="connsiteX55" fmla="*/ 64908 w 3994527"/>
                <a:gd name="connsiteY55" fmla="*/ 766609 h 3218903"/>
                <a:gd name="connsiteX56" fmla="*/ 128283 w 3994527"/>
                <a:gd name="connsiteY56" fmla="*/ 807350 h 3218903"/>
                <a:gd name="connsiteX57" fmla="*/ 169023 w 3994527"/>
                <a:gd name="connsiteY57" fmla="*/ 811876 h 3218903"/>
                <a:gd name="connsiteX58" fmla="*/ 196184 w 3994527"/>
                <a:gd name="connsiteY58" fmla="*/ 861670 h 3218903"/>
                <a:gd name="connsiteX59" fmla="*/ 232398 w 3994527"/>
                <a:gd name="connsiteY59" fmla="*/ 884304 h 3218903"/>
                <a:gd name="connsiteX60" fmla="*/ 268611 w 3994527"/>
                <a:gd name="connsiteY60" fmla="*/ 970312 h 3218903"/>
                <a:gd name="connsiteX61" fmla="*/ 327459 w 3994527"/>
                <a:gd name="connsiteY61" fmla="*/ 1006526 h 3218903"/>
                <a:gd name="connsiteX62" fmla="*/ 295772 w 3994527"/>
                <a:gd name="connsiteY62" fmla="*/ 1092534 h 3218903"/>
                <a:gd name="connsiteX63" fmla="*/ 304825 w 3994527"/>
                <a:gd name="connsiteY63" fmla="*/ 1228336 h 3218903"/>
                <a:gd name="connsiteX64" fmla="*/ 322932 w 3994527"/>
                <a:gd name="connsiteY64" fmla="*/ 1445619 h 3218903"/>
                <a:gd name="connsiteX65" fmla="*/ 395360 w 3994527"/>
                <a:gd name="connsiteY65" fmla="*/ 1567841 h 3218903"/>
                <a:gd name="connsiteX66" fmla="*/ 472314 w 3994527"/>
                <a:gd name="connsiteY66" fmla="*/ 1626688 h 3218903"/>
                <a:gd name="connsiteX67" fmla="*/ 513055 w 3994527"/>
                <a:gd name="connsiteY67" fmla="*/ 1649322 h 3218903"/>
                <a:gd name="connsiteX68" fmla="*/ 594536 w 3994527"/>
                <a:gd name="connsiteY68" fmla="*/ 1712696 h 3218903"/>
                <a:gd name="connsiteX69" fmla="*/ 716758 w 3994527"/>
                <a:gd name="connsiteY69" fmla="*/ 1862078 h 3218903"/>
                <a:gd name="connsiteX70" fmla="*/ 920461 w 3994527"/>
                <a:gd name="connsiteY70" fmla="*/ 2083888 h 3218903"/>
                <a:gd name="connsiteX71" fmla="*/ 1133217 w 3994527"/>
                <a:gd name="connsiteY71" fmla="*/ 2378126 h 3218903"/>
                <a:gd name="connsiteX72" fmla="*/ 1332394 w 3994527"/>
                <a:gd name="connsiteY72" fmla="*/ 2649730 h 3218903"/>
                <a:gd name="connsiteX73" fmla="*/ 1662845 w 3994527"/>
                <a:gd name="connsiteY73" fmla="*/ 2971129 h 3218903"/>
                <a:gd name="connsiteX74" fmla="*/ 2061198 w 3994527"/>
                <a:gd name="connsiteY74" fmla="*/ 3179357 h 3218903"/>
                <a:gd name="connsiteX75" fmla="*/ 2359962 w 3994527"/>
                <a:gd name="connsiteY75" fmla="*/ 3201990 h 3218903"/>
                <a:gd name="connsiteX76" fmla="*/ 2744734 w 3994527"/>
                <a:gd name="connsiteY76" fmla="*/ 2975653 h 3218903"/>
                <a:gd name="connsiteX77" fmla="*/ 3097819 w 3994527"/>
                <a:gd name="connsiteY77" fmla="*/ 2826272 h 3218903"/>
                <a:gd name="connsiteX78" fmla="*/ 3722508 w 3994527"/>
                <a:gd name="connsiteY78" fmla="*/ 2391706 h 3218903"/>
                <a:gd name="connsiteX79" fmla="*/ 3944318 w 3994527"/>
                <a:gd name="connsiteY79" fmla="*/ 2169896 h 3218903"/>
                <a:gd name="connsiteX80" fmla="*/ 3953372 w 3994527"/>
                <a:gd name="connsiteY80" fmla="*/ 2133682 h 3218903"/>
                <a:gd name="connsiteX81" fmla="*/ 3487118 w 3994527"/>
                <a:gd name="connsiteY81" fmla="*/ 1318870 h 3218903"/>
                <a:gd name="connsiteX0" fmla="*/ 3487118 w 3974231"/>
                <a:gd name="connsiteY0" fmla="*/ 1318870 h 3218903"/>
                <a:gd name="connsiteX1" fmla="*/ 3183827 w 3974231"/>
                <a:gd name="connsiteY1" fmla="*/ 1427512 h 3218903"/>
                <a:gd name="connsiteX2" fmla="*/ 2885063 w 3974231"/>
                <a:gd name="connsiteY2" fmla="*/ 1595001 h 3218903"/>
                <a:gd name="connsiteX3" fmla="*/ 2636093 w 3974231"/>
                <a:gd name="connsiteY3" fmla="*/ 1803231 h 3218903"/>
                <a:gd name="connsiteX4" fmla="*/ 2436916 w 3974231"/>
                <a:gd name="connsiteY4" fmla="*/ 1984300 h 3218903"/>
                <a:gd name="connsiteX5" fmla="*/ 2296588 w 3974231"/>
                <a:gd name="connsiteY5" fmla="*/ 2160843 h 3218903"/>
                <a:gd name="connsiteX6" fmla="*/ 2160786 w 3974231"/>
                <a:gd name="connsiteY6" fmla="*/ 2301171 h 3218903"/>
                <a:gd name="connsiteX7" fmla="*/ 2151732 w 3974231"/>
                <a:gd name="connsiteY7" fmla="*/ 2319278 h 3218903"/>
                <a:gd name="connsiteX8" fmla="*/ 2074778 w 3974231"/>
                <a:gd name="connsiteY8" fmla="*/ 2251377 h 3218903"/>
                <a:gd name="connsiteX9" fmla="*/ 1997823 w 3974231"/>
                <a:gd name="connsiteY9" fmla="*/ 2156316 h 3218903"/>
                <a:gd name="connsiteX10" fmla="*/ 1821281 w 3974231"/>
                <a:gd name="connsiteY10" fmla="*/ 2011461 h 3218903"/>
                <a:gd name="connsiteX11" fmla="*/ 1622104 w 3974231"/>
                <a:gd name="connsiteY11" fmla="*/ 1866605 h 3218903"/>
                <a:gd name="connsiteX12" fmla="*/ 1382188 w 3974231"/>
                <a:gd name="connsiteY12" fmla="*/ 1730803 h 3218903"/>
                <a:gd name="connsiteX13" fmla="*/ 1142271 w 3974231"/>
                <a:gd name="connsiteY13" fmla="*/ 1581421 h 3218903"/>
                <a:gd name="connsiteX14" fmla="*/ 1001942 w 3974231"/>
                <a:gd name="connsiteY14" fmla="*/ 1454672 h 3218903"/>
                <a:gd name="connsiteX15" fmla="*/ 947621 w 3974231"/>
                <a:gd name="connsiteY15" fmla="*/ 1386771 h 3218903"/>
                <a:gd name="connsiteX16" fmla="*/ 902354 w 3974231"/>
                <a:gd name="connsiteY16" fmla="*/ 1309817 h 3218903"/>
                <a:gd name="connsiteX17" fmla="*/ 870667 w 3974231"/>
                <a:gd name="connsiteY17" fmla="*/ 1250969 h 3218903"/>
                <a:gd name="connsiteX18" fmla="*/ 884247 w 3974231"/>
                <a:gd name="connsiteY18" fmla="*/ 1029160 h 3218903"/>
                <a:gd name="connsiteX19" fmla="*/ 861613 w 3974231"/>
                <a:gd name="connsiteY19" fmla="*/ 784716 h 3218903"/>
                <a:gd name="connsiteX20" fmla="*/ 870667 w 3974231"/>
                <a:gd name="connsiteY20" fmla="*/ 608173 h 3218903"/>
                <a:gd name="connsiteX21" fmla="*/ 852560 w 3974231"/>
                <a:gd name="connsiteY21" fmla="*/ 553853 h 3218903"/>
                <a:gd name="connsiteX22" fmla="*/ 734865 w 3974231"/>
                <a:gd name="connsiteY22" fmla="*/ 395417 h 3218903"/>
                <a:gd name="connsiteX23" fmla="*/ 590009 w 3974231"/>
                <a:gd name="connsiteY23" fmla="*/ 187187 h 3218903"/>
                <a:gd name="connsiteX24" fmla="*/ 513055 w 3974231"/>
                <a:gd name="connsiteY24" fmla="*/ 110233 h 3218903"/>
                <a:gd name="connsiteX25" fmla="*/ 431574 w 3974231"/>
                <a:gd name="connsiteY25" fmla="*/ 6118 h 3218903"/>
                <a:gd name="connsiteX26" fmla="*/ 359146 w 3974231"/>
                <a:gd name="connsiteY26" fmla="*/ 24225 h 3218903"/>
                <a:gd name="connsiteX27" fmla="*/ 363673 w 3974231"/>
                <a:gd name="connsiteY27" fmla="*/ 123813 h 3218903"/>
                <a:gd name="connsiteX28" fmla="*/ 399887 w 3974231"/>
                <a:gd name="connsiteY28" fmla="*/ 223401 h 3218903"/>
                <a:gd name="connsiteX29" fmla="*/ 427047 w 3974231"/>
                <a:gd name="connsiteY29" fmla="*/ 259615 h 3218903"/>
                <a:gd name="connsiteX30" fmla="*/ 395360 w 3974231"/>
                <a:gd name="connsiteY30" fmla="*/ 227928 h 3218903"/>
                <a:gd name="connsiteX31" fmla="*/ 322932 w 3974231"/>
                <a:gd name="connsiteY31" fmla="*/ 164554 h 3218903"/>
                <a:gd name="connsiteX32" fmla="*/ 182603 w 3974231"/>
                <a:gd name="connsiteY32" fmla="*/ 74019 h 3218903"/>
                <a:gd name="connsiteX33" fmla="*/ 114702 w 3974231"/>
                <a:gd name="connsiteY33" fmla="*/ 105706 h 3218903"/>
                <a:gd name="connsiteX34" fmla="*/ 123756 w 3974231"/>
                <a:gd name="connsiteY34" fmla="*/ 182661 h 3218903"/>
                <a:gd name="connsiteX35" fmla="*/ 205237 w 3974231"/>
                <a:gd name="connsiteY35" fmla="*/ 268668 h 3218903"/>
                <a:gd name="connsiteX36" fmla="*/ 264085 w 3974231"/>
                <a:gd name="connsiteY36" fmla="*/ 313936 h 3218903"/>
                <a:gd name="connsiteX37" fmla="*/ 327459 w 3974231"/>
                <a:gd name="connsiteY37" fmla="*/ 418051 h 3218903"/>
                <a:gd name="connsiteX38" fmla="*/ 372726 w 3974231"/>
                <a:gd name="connsiteY38" fmla="*/ 467845 h 3218903"/>
                <a:gd name="connsiteX39" fmla="*/ 386306 w 3974231"/>
                <a:gd name="connsiteY39" fmla="*/ 495005 h 3218903"/>
                <a:gd name="connsiteX40" fmla="*/ 304825 w 3974231"/>
                <a:gd name="connsiteY40" fmla="*/ 504059 h 3218903"/>
                <a:gd name="connsiteX41" fmla="*/ 223344 w 3974231"/>
                <a:gd name="connsiteY41" fmla="*/ 454265 h 3218903"/>
                <a:gd name="connsiteX42" fmla="*/ 200710 w 3974231"/>
                <a:gd name="connsiteY42" fmla="*/ 431631 h 3218903"/>
                <a:gd name="connsiteX43" fmla="*/ 64908 w 3974231"/>
                <a:gd name="connsiteY43" fmla="*/ 399944 h 3218903"/>
                <a:gd name="connsiteX44" fmla="*/ 6061 w 3974231"/>
                <a:gd name="connsiteY44" fmla="*/ 408997 h 3218903"/>
                <a:gd name="connsiteX45" fmla="*/ 10588 w 3974231"/>
                <a:gd name="connsiteY45" fmla="*/ 485952 h 3218903"/>
                <a:gd name="connsiteX46" fmla="*/ 83015 w 3974231"/>
                <a:gd name="connsiteY46" fmla="*/ 526692 h 3218903"/>
                <a:gd name="connsiteX47" fmla="*/ 141863 w 3974231"/>
                <a:gd name="connsiteY47" fmla="*/ 540272 h 3218903"/>
                <a:gd name="connsiteX48" fmla="*/ 182603 w 3974231"/>
                <a:gd name="connsiteY48" fmla="*/ 590066 h 3218903"/>
                <a:gd name="connsiteX49" fmla="*/ 255031 w 3974231"/>
                <a:gd name="connsiteY49" fmla="*/ 639861 h 3218903"/>
                <a:gd name="connsiteX50" fmla="*/ 273138 w 3974231"/>
                <a:gd name="connsiteY50" fmla="*/ 685128 h 3218903"/>
                <a:gd name="connsiteX51" fmla="*/ 313879 w 3974231"/>
                <a:gd name="connsiteY51" fmla="*/ 766609 h 3218903"/>
                <a:gd name="connsiteX52" fmla="*/ 209764 w 3974231"/>
                <a:gd name="connsiteY52" fmla="*/ 694181 h 3218903"/>
                <a:gd name="connsiteX53" fmla="*/ 69435 w 3974231"/>
                <a:gd name="connsiteY53" fmla="*/ 676074 h 3218903"/>
                <a:gd name="connsiteX54" fmla="*/ 37748 w 3974231"/>
                <a:gd name="connsiteY54" fmla="*/ 707762 h 3218903"/>
                <a:gd name="connsiteX55" fmla="*/ 64908 w 3974231"/>
                <a:gd name="connsiteY55" fmla="*/ 766609 h 3218903"/>
                <a:gd name="connsiteX56" fmla="*/ 128283 w 3974231"/>
                <a:gd name="connsiteY56" fmla="*/ 807350 h 3218903"/>
                <a:gd name="connsiteX57" fmla="*/ 169023 w 3974231"/>
                <a:gd name="connsiteY57" fmla="*/ 811876 h 3218903"/>
                <a:gd name="connsiteX58" fmla="*/ 196184 w 3974231"/>
                <a:gd name="connsiteY58" fmla="*/ 861670 h 3218903"/>
                <a:gd name="connsiteX59" fmla="*/ 232398 w 3974231"/>
                <a:gd name="connsiteY59" fmla="*/ 884304 h 3218903"/>
                <a:gd name="connsiteX60" fmla="*/ 268611 w 3974231"/>
                <a:gd name="connsiteY60" fmla="*/ 970312 h 3218903"/>
                <a:gd name="connsiteX61" fmla="*/ 327459 w 3974231"/>
                <a:gd name="connsiteY61" fmla="*/ 1006526 h 3218903"/>
                <a:gd name="connsiteX62" fmla="*/ 295772 w 3974231"/>
                <a:gd name="connsiteY62" fmla="*/ 1092534 h 3218903"/>
                <a:gd name="connsiteX63" fmla="*/ 304825 w 3974231"/>
                <a:gd name="connsiteY63" fmla="*/ 1228336 h 3218903"/>
                <a:gd name="connsiteX64" fmla="*/ 322932 w 3974231"/>
                <a:gd name="connsiteY64" fmla="*/ 1445619 h 3218903"/>
                <a:gd name="connsiteX65" fmla="*/ 395360 w 3974231"/>
                <a:gd name="connsiteY65" fmla="*/ 1567841 h 3218903"/>
                <a:gd name="connsiteX66" fmla="*/ 472314 w 3974231"/>
                <a:gd name="connsiteY66" fmla="*/ 1626688 h 3218903"/>
                <a:gd name="connsiteX67" fmla="*/ 513055 w 3974231"/>
                <a:gd name="connsiteY67" fmla="*/ 1649322 h 3218903"/>
                <a:gd name="connsiteX68" fmla="*/ 594536 w 3974231"/>
                <a:gd name="connsiteY68" fmla="*/ 1712696 h 3218903"/>
                <a:gd name="connsiteX69" fmla="*/ 716758 w 3974231"/>
                <a:gd name="connsiteY69" fmla="*/ 1862078 h 3218903"/>
                <a:gd name="connsiteX70" fmla="*/ 920461 w 3974231"/>
                <a:gd name="connsiteY70" fmla="*/ 2083888 h 3218903"/>
                <a:gd name="connsiteX71" fmla="*/ 1133217 w 3974231"/>
                <a:gd name="connsiteY71" fmla="*/ 2378126 h 3218903"/>
                <a:gd name="connsiteX72" fmla="*/ 1332394 w 3974231"/>
                <a:gd name="connsiteY72" fmla="*/ 2649730 h 3218903"/>
                <a:gd name="connsiteX73" fmla="*/ 1662845 w 3974231"/>
                <a:gd name="connsiteY73" fmla="*/ 2971129 h 3218903"/>
                <a:gd name="connsiteX74" fmla="*/ 2061198 w 3974231"/>
                <a:gd name="connsiteY74" fmla="*/ 3179357 h 3218903"/>
                <a:gd name="connsiteX75" fmla="*/ 2359962 w 3974231"/>
                <a:gd name="connsiteY75" fmla="*/ 3201990 h 3218903"/>
                <a:gd name="connsiteX76" fmla="*/ 2744734 w 3974231"/>
                <a:gd name="connsiteY76" fmla="*/ 2975653 h 3218903"/>
                <a:gd name="connsiteX77" fmla="*/ 3097819 w 3974231"/>
                <a:gd name="connsiteY77" fmla="*/ 2826272 h 3218903"/>
                <a:gd name="connsiteX78" fmla="*/ 3722508 w 3974231"/>
                <a:gd name="connsiteY78" fmla="*/ 2391706 h 3218903"/>
                <a:gd name="connsiteX79" fmla="*/ 3944318 w 3974231"/>
                <a:gd name="connsiteY79" fmla="*/ 2169896 h 3218903"/>
                <a:gd name="connsiteX80" fmla="*/ 3917158 w 3974231"/>
                <a:gd name="connsiteY80" fmla="*/ 2043147 h 3218903"/>
                <a:gd name="connsiteX81" fmla="*/ 3487118 w 3974231"/>
                <a:gd name="connsiteY81" fmla="*/ 1318870 h 3218903"/>
                <a:gd name="connsiteX0" fmla="*/ 3555019 w 3970212"/>
                <a:gd name="connsiteY0" fmla="*/ 1373191 h 3218903"/>
                <a:gd name="connsiteX1" fmla="*/ 3183827 w 3970212"/>
                <a:gd name="connsiteY1" fmla="*/ 1427512 h 3218903"/>
                <a:gd name="connsiteX2" fmla="*/ 2885063 w 3970212"/>
                <a:gd name="connsiteY2" fmla="*/ 1595001 h 3218903"/>
                <a:gd name="connsiteX3" fmla="*/ 2636093 w 3970212"/>
                <a:gd name="connsiteY3" fmla="*/ 1803231 h 3218903"/>
                <a:gd name="connsiteX4" fmla="*/ 2436916 w 3970212"/>
                <a:gd name="connsiteY4" fmla="*/ 1984300 h 3218903"/>
                <a:gd name="connsiteX5" fmla="*/ 2296588 w 3970212"/>
                <a:gd name="connsiteY5" fmla="*/ 2160843 h 3218903"/>
                <a:gd name="connsiteX6" fmla="*/ 2160786 w 3970212"/>
                <a:gd name="connsiteY6" fmla="*/ 2301171 h 3218903"/>
                <a:gd name="connsiteX7" fmla="*/ 2151732 w 3970212"/>
                <a:gd name="connsiteY7" fmla="*/ 2319278 h 3218903"/>
                <a:gd name="connsiteX8" fmla="*/ 2074778 w 3970212"/>
                <a:gd name="connsiteY8" fmla="*/ 2251377 h 3218903"/>
                <a:gd name="connsiteX9" fmla="*/ 1997823 w 3970212"/>
                <a:gd name="connsiteY9" fmla="*/ 2156316 h 3218903"/>
                <a:gd name="connsiteX10" fmla="*/ 1821281 w 3970212"/>
                <a:gd name="connsiteY10" fmla="*/ 2011461 h 3218903"/>
                <a:gd name="connsiteX11" fmla="*/ 1622104 w 3970212"/>
                <a:gd name="connsiteY11" fmla="*/ 1866605 h 3218903"/>
                <a:gd name="connsiteX12" fmla="*/ 1382188 w 3970212"/>
                <a:gd name="connsiteY12" fmla="*/ 1730803 h 3218903"/>
                <a:gd name="connsiteX13" fmla="*/ 1142271 w 3970212"/>
                <a:gd name="connsiteY13" fmla="*/ 1581421 h 3218903"/>
                <a:gd name="connsiteX14" fmla="*/ 1001942 w 3970212"/>
                <a:gd name="connsiteY14" fmla="*/ 1454672 h 3218903"/>
                <a:gd name="connsiteX15" fmla="*/ 947621 w 3970212"/>
                <a:gd name="connsiteY15" fmla="*/ 1386771 h 3218903"/>
                <a:gd name="connsiteX16" fmla="*/ 902354 w 3970212"/>
                <a:gd name="connsiteY16" fmla="*/ 1309817 h 3218903"/>
                <a:gd name="connsiteX17" fmla="*/ 870667 w 3970212"/>
                <a:gd name="connsiteY17" fmla="*/ 1250969 h 3218903"/>
                <a:gd name="connsiteX18" fmla="*/ 884247 w 3970212"/>
                <a:gd name="connsiteY18" fmla="*/ 1029160 h 3218903"/>
                <a:gd name="connsiteX19" fmla="*/ 861613 w 3970212"/>
                <a:gd name="connsiteY19" fmla="*/ 784716 h 3218903"/>
                <a:gd name="connsiteX20" fmla="*/ 870667 w 3970212"/>
                <a:gd name="connsiteY20" fmla="*/ 608173 h 3218903"/>
                <a:gd name="connsiteX21" fmla="*/ 852560 w 3970212"/>
                <a:gd name="connsiteY21" fmla="*/ 553853 h 3218903"/>
                <a:gd name="connsiteX22" fmla="*/ 734865 w 3970212"/>
                <a:gd name="connsiteY22" fmla="*/ 395417 h 3218903"/>
                <a:gd name="connsiteX23" fmla="*/ 590009 w 3970212"/>
                <a:gd name="connsiteY23" fmla="*/ 187187 h 3218903"/>
                <a:gd name="connsiteX24" fmla="*/ 513055 w 3970212"/>
                <a:gd name="connsiteY24" fmla="*/ 110233 h 3218903"/>
                <a:gd name="connsiteX25" fmla="*/ 431574 w 3970212"/>
                <a:gd name="connsiteY25" fmla="*/ 6118 h 3218903"/>
                <a:gd name="connsiteX26" fmla="*/ 359146 w 3970212"/>
                <a:gd name="connsiteY26" fmla="*/ 24225 h 3218903"/>
                <a:gd name="connsiteX27" fmla="*/ 363673 w 3970212"/>
                <a:gd name="connsiteY27" fmla="*/ 123813 h 3218903"/>
                <a:gd name="connsiteX28" fmla="*/ 399887 w 3970212"/>
                <a:gd name="connsiteY28" fmla="*/ 223401 h 3218903"/>
                <a:gd name="connsiteX29" fmla="*/ 427047 w 3970212"/>
                <a:gd name="connsiteY29" fmla="*/ 259615 h 3218903"/>
                <a:gd name="connsiteX30" fmla="*/ 395360 w 3970212"/>
                <a:gd name="connsiteY30" fmla="*/ 227928 h 3218903"/>
                <a:gd name="connsiteX31" fmla="*/ 322932 w 3970212"/>
                <a:gd name="connsiteY31" fmla="*/ 164554 h 3218903"/>
                <a:gd name="connsiteX32" fmla="*/ 182603 w 3970212"/>
                <a:gd name="connsiteY32" fmla="*/ 74019 h 3218903"/>
                <a:gd name="connsiteX33" fmla="*/ 114702 w 3970212"/>
                <a:gd name="connsiteY33" fmla="*/ 105706 h 3218903"/>
                <a:gd name="connsiteX34" fmla="*/ 123756 w 3970212"/>
                <a:gd name="connsiteY34" fmla="*/ 182661 h 3218903"/>
                <a:gd name="connsiteX35" fmla="*/ 205237 w 3970212"/>
                <a:gd name="connsiteY35" fmla="*/ 268668 h 3218903"/>
                <a:gd name="connsiteX36" fmla="*/ 264085 w 3970212"/>
                <a:gd name="connsiteY36" fmla="*/ 313936 h 3218903"/>
                <a:gd name="connsiteX37" fmla="*/ 327459 w 3970212"/>
                <a:gd name="connsiteY37" fmla="*/ 418051 h 3218903"/>
                <a:gd name="connsiteX38" fmla="*/ 372726 w 3970212"/>
                <a:gd name="connsiteY38" fmla="*/ 467845 h 3218903"/>
                <a:gd name="connsiteX39" fmla="*/ 386306 w 3970212"/>
                <a:gd name="connsiteY39" fmla="*/ 495005 h 3218903"/>
                <a:gd name="connsiteX40" fmla="*/ 304825 w 3970212"/>
                <a:gd name="connsiteY40" fmla="*/ 504059 h 3218903"/>
                <a:gd name="connsiteX41" fmla="*/ 223344 w 3970212"/>
                <a:gd name="connsiteY41" fmla="*/ 454265 h 3218903"/>
                <a:gd name="connsiteX42" fmla="*/ 200710 w 3970212"/>
                <a:gd name="connsiteY42" fmla="*/ 431631 h 3218903"/>
                <a:gd name="connsiteX43" fmla="*/ 64908 w 3970212"/>
                <a:gd name="connsiteY43" fmla="*/ 399944 h 3218903"/>
                <a:gd name="connsiteX44" fmla="*/ 6061 w 3970212"/>
                <a:gd name="connsiteY44" fmla="*/ 408997 h 3218903"/>
                <a:gd name="connsiteX45" fmla="*/ 10588 w 3970212"/>
                <a:gd name="connsiteY45" fmla="*/ 485952 h 3218903"/>
                <a:gd name="connsiteX46" fmla="*/ 83015 w 3970212"/>
                <a:gd name="connsiteY46" fmla="*/ 526692 h 3218903"/>
                <a:gd name="connsiteX47" fmla="*/ 141863 w 3970212"/>
                <a:gd name="connsiteY47" fmla="*/ 540272 h 3218903"/>
                <a:gd name="connsiteX48" fmla="*/ 182603 w 3970212"/>
                <a:gd name="connsiteY48" fmla="*/ 590066 h 3218903"/>
                <a:gd name="connsiteX49" fmla="*/ 255031 w 3970212"/>
                <a:gd name="connsiteY49" fmla="*/ 639861 h 3218903"/>
                <a:gd name="connsiteX50" fmla="*/ 273138 w 3970212"/>
                <a:gd name="connsiteY50" fmla="*/ 685128 h 3218903"/>
                <a:gd name="connsiteX51" fmla="*/ 313879 w 3970212"/>
                <a:gd name="connsiteY51" fmla="*/ 766609 h 3218903"/>
                <a:gd name="connsiteX52" fmla="*/ 209764 w 3970212"/>
                <a:gd name="connsiteY52" fmla="*/ 694181 h 3218903"/>
                <a:gd name="connsiteX53" fmla="*/ 69435 w 3970212"/>
                <a:gd name="connsiteY53" fmla="*/ 676074 h 3218903"/>
                <a:gd name="connsiteX54" fmla="*/ 37748 w 3970212"/>
                <a:gd name="connsiteY54" fmla="*/ 707762 h 3218903"/>
                <a:gd name="connsiteX55" fmla="*/ 64908 w 3970212"/>
                <a:gd name="connsiteY55" fmla="*/ 766609 h 3218903"/>
                <a:gd name="connsiteX56" fmla="*/ 128283 w 3970212"/>
                <a:gd name="connsiteY56" fmla="*/ 807350 h 3218903"/>
                <a:gd name="connsiteX57" fmla="*/ 169023 w 3970212"/>
                <a:gd name="connsiteY57" fmla="*/ 811876 h 3218903"/>
                <a:gd name="connsiteX58" fmla="*/ 196184 w 3970212"/>
                <a:gd name="connsiteY58" fmla="*/ 861670 h 3218903"/>
                <a:gd name="connsiteX59" fmla="*/ 232398 w 3970212"/>
                <a:gd name="connsiteY59" fmla="*/ 884304 h 3218903"/>
                <a:gd name="connsiteX60" fmla="*/ 268611 w 3970212"/>
                <a:gd name="connsiteY60" fmla="*/ 970312 h 3218903"/>
                <a:gd name="connsiteX61" fmla="*/ 327459 w 3970212"/>
                <a:gd name="connsiteY61" fmla="*/ 1006526 h 3218903"/>
                <a:gd name="connsiteX62" fmla="*/ 295772 w 3970212"/>
                <a:gd name="connsiteY62" fmla="*/ 1092534 h 3218903"/>
                <a:gd name="connsiteX63" fmla="*/ 304825 w 3970212"/>
                <a:gd name="connsiteY63" fmla="*/ 1228336 h 3218903"/>
                <a:gd name="connsiteX64" fmla="*/ 322932 w 3970212"/>
                <a:gd name="connsiteY64" fmla="*/ 1445619 h 3218903"/>
                <a:gd name="connsiteX65" fmla="*/ 395360 w 3970212"/>
                <a:gd name="connsiteY65" fmla="*/ 1567841 h 3218903"/>
                <a:gd name="connsiteX66" fmla="*/ 472314 w 3970212"/>
                <a:gd name="connsiteY66" fmla="*/ 1626688 h 3218903"/>
                <a:gd name="connsiteX67" fmla="*/ 513055 w 3970212"/>
                <a:gd name="connsiteY67" fmla="*/ 1649322 h 3218903"/>
                <a:gd name="connsiteX68" fmla="*/ 594536 w 3970212"/>
                <a:gd name="connsiteY68" fmla="*/ 1712696 h 3218903"/>
                <a:gd name="connsiteX69" fmla="*/ 716758 w 3970212"/>
                <a:gd name="connsiteY69" fmla="*/ 1862078 h 3218903"/>
                <a:gd name="connsiteX70" fmla="*/ 920461 w 3970212"/>
                <a:gd name="connsiteY70" fmla="*/ 2083888 h 3218903"/>
                <a:gd name="connsiteX71" fmla="*/ 1133217 w 3970212"/>
                <a:gd name="connsiteY71" fmla="*/ 2378126 h 3218903"/>
                <a:gd name="connsiteX72" fmla="*/ 1332394 w 3970212"/>
                <a:gd name="connsiteY72" fmla="*/ 2649730 h 3218903"/>
                <a:gd name="connsiteX73" fmla="*/ 1662845 w 3970212"/>
                <a:gd name="connsiteY73" fmla="*/ 2971129 h 3218903"/>
                <a:gd name="connsiteX74" fmla="*/ 2061198 w 3970212"/>
                <a:gd name="connsiteY74" fmla="*/ 3179357 h 3218903"/>
                <a:gd name="connsiteX75" fmla="*/ 2359962 w 3970212"/>
                <a:gd name="connsiteY75" fmla="*/ 3201990 h 3218903"/>
                <a:gd name="connsiteX76" fmla="*/ 2744734 w 3970212"/>
                <a:gd name="connsiteY76" fmla="*/ 2975653 h 3218903"/>
                <a:gd name="connsiteX77" fmla="*/ 3097819 w 3970212"/>
                <a:gd name="connsiteY77" fmla="*/ 2826272 h 3218903"/>
                <a:gd name="connsiteX78" fmla="*/ 3722508 w 3970212"/>
                <a:gd name="connsiteY78" fmla="*/ 2391706 h 3218903"/>
                <a:gd name="connsiteX79" fmla="*/ 3944318 w 3970212"/>
                <a:gd name="connsiteY79" fmla="*/ 2169896 h 3218903"/>
                <a:gd name="connsiteX80" fmla="*/ 3917158 w 3970212"/>
                <a:gd name="connsiteY80" fmla="*/ 2043147 h 3218903"/>
                <a:gd name="connsiteX81" fmla="*/ 3555019 w 3970212"/>
                <a:gd name="connsiteY81" fmla="*/ 1373191 h 3218903"/>
                <a:gd name="connsiteX0" fmla="*/ 3555019 w 3970212"/>
                <a:gd name="connsiteY0" fmla="*/ 1373191 h 3218903"/>
                <a:gd name="connsiteX1" fmla="*/ 3487118 w 3970212"/>
                <a:gd name="connsiteY1" fmla="*/ 1309815 h 3218903"/>
                <a:gd name="connsiteX2" fmla="*/ 3183827 w 3970212"/>
                <a:gd name="connsiteY2" fmla="*/ 1427512 h 3218903"/>
                <a:gd name="connsiteX3" fmla="*/ 2885063 w 3970212"/>
                <a:gd name="connsiteY3" fmla="*/ 1595001 h 3218903"/>
                <a:gd name="connsiteX4" fmla="*/ 2636093 w 3970212"/>
                <a:gd name="connsiteY4" fmla="*/ 1803231 h 3218903"/>
                <a:gd name="connsiteX5" fmla="*/ 2436916 w 3970212"/>
                <a:gd name="connsiteY5" fmla="*/ 1984300 h 3218903"/>
                <a:gd name="connsiteX6" fmla="*/ 2296588 w 3970212"/>
                <a:gd name="connsiteY6" fmla="*/ 2160843 h 3218903"/>
                <a:gd name="connsiteX7" fmla="*/ 2160786 w 3970212"/>
                <a:gd name="connsiteY7" fmla="*/ 2301171 h 3218903"/>
                <a:gd name="connsiteX8" fmla="*/ 2151732 w 3970212"/>
                <a:gd name="connsiteY8" fmla="*/ 2319278 h 3218903"/>
                <a:gd name="connsiteX9" fmla="*/ 2074778 w 3970212"/>
                <a:gd name="connsiteY9" fmla="*/ 2251377 h 3218903"/>
                <a:gd name="connsiteX10" fmla="*/ 1997823 w 3970212"/>
                <a:gd name="connsiteY10" fmla="*/ 2156316 h 3218903"/>
                <a:gd name="connsiteX11" fmla="*/ 1821281 w 3970212"/>
                <a:gd name="connsiteY11" fmla="*/ 2011461 h 3218903"/>
                <a:gd name="connsiteX12" fmla="*/ 1622104 w 3970212"/>
                <a:gd name="connsiteY12" fmla="*/ 1866605 h 3218903"/>
                <a:gd name="connsiteX13" fmla="*/ 1382188 w 3970212"/>
                <a:gd name="connsiteY13" fmla="*/ 1730803 h 3218903"/>
                <a:gd name="connsiteX14" fmla="*/ 1142271 w 3970212"/>
                <a:gd name="connsiteY14" fmla="*/ 1581421 h 3218903"/>
                <a:gd name="connsiteX15" fmla="*/ 1001942 w 3970212"/>
                <a:gd name="connsiteY15" fmla="*/ 1454672 h 3218903"/>
                <a:gd name="connsiteX16" fmla="*/ 947621 w 3970212"/>
                <a:gd name="connsiteY16" fmla="*/ 1386771 h 3218903"/>
                <a:gd name="connsiteX17" fmla="*/ 902354 w 3970212"/>
                <a:gd name="connsiteY17" fmla="*/ 1309817 h 3218903"/>
                <a:gd name="connsiteX18" fmla="*/ 870667 w 3970212"/>
                <a:gd name="connsiteY18" fmla="*/ 1250969 h 3218903"/>
                <a:gd name="connsiteX19" fmla="*/ 884247 w 3970212"/>
                <a:gd name="connsiteY19" fmla="*/ 1029160 h 3218903"/>
                <a:gd name="connsiteX20" fmla="*/ 861613 w 3970212"/>
                <a:gd name="connsiteY20" fmla="*/ 784716 h 3218903"/>
                <a:gd name="connsiteX21" fmla="*/ 870667 w 3970212"/>
                <a:gd name="connsiteY21" fmla="*/ 608173 h 3218903"/>
                <a:gd name="connsiteX22" fmla="*/ 852560 w 3970212"/>
                <a:gd name="connsiteY22" fmla="*/ 553853 h 3218903"/>
                <a:gd name="connsiteX23" fmla="*/ 734865 w 3970212"/>
                <a:gd name="connsiteY23" fmla="*/ 395417 h 3218903"/>
                <a:gd name="connsiteX24" fmla="*/ 590009 w 3970212"/>
                <a:gd name="connsiteY24" fmla="*/ 187187 h 3218903"/>
                <a:gd name="connsiteX25" fmla="*/ 513055 w 3970212"/>
                <a:gd name="connsiteY25" fmla="*/ 110233 h 3218903"/>
                <a:gd name="connsiteX26" fmla="*/ 431574 w 3970212"/>
                <a:gd name="connsiteY26" fmla="*/ 6118 h 3218903"/>
                <a:gd name="connsiteX27" fmla="*/ 359146 w 3970212"/>
                <a:gd name="connsiteY27" fmla="*/ 24225 h 3218903"/>
                <a:gd name="connsiteX28" fmla="*/ 363673 w 3970212"/>
                <a:gd name="connsiteY28" fmla="*/ 123813 h 3218903"/>
                <a:gd name="connsiteX29" fmla="*/ 399887 w 3970212"/>
                <a:gd name="connsiteY29" fmla="*/ 223401 h 3218903"/>
                <a:gd name="connsiteX30" fmla="*/ 427047 w 3970212"/>
                <a:gd name="connsiteY30" fmla="*/ 259615 h 3218903"/>
                <a:gd name="connsiteX31" fmla="*/ 395360 w 3970212"/>
                <a:gd name="connsiteY31" fmla="*/ 227928 h 3218903"/>
                <a:gd name="connsiteX32" fmla="*/ 322932 w 3970212"/>
                <a:gd name="connsiteY32" fmla="*/ 164554 h 3218903"/>
                <a:gd name="connsiteX33" fmla="*/ 182603 w 3970212"/>
                <a:gd name="connsiteY33" fmla="*/ 74019 h 3218903"/>
                <a:gd name="connsiteX34" fmla="*/ 114702 w 3970212"/>
                <a:gd name="connsiteY34" fmla="*/ 105706 h 3218903"/>
                <a:gd name="connsiteX35" fmla="*/ 123756 w 3970212"/>
                <a:gd name="connsiteY35" fmla="*/ 182661 h 3218903"/>
                <a:gd name="connsiteX36" fmla="*/ 205237 w 3970212"/>
                <a:gd name="connsiteY36" fmla="*/ 268668 h 3218903"/>
                <a:gd name="connsiteX37" fmla="*/ 264085 w 3970212"/>
                <a:gd name="connsiteY37" fmla="*/ 313936 h 3218903"/>
                <a:gd name="connsiteX38" fmla="*/ 327459 w 3970212"/>
                <a:gd name="connsiteY38" fmla="*/ 418051 h 3218903"/>
                <a:gd name="connsiteX39" fmla="*/ 372726 w 3970212"/>
                <a:gd name="connsiteY39" fmla="*/ 467845 h 3218903"/>
                <a:gd name="connsiteX40" fmla="*/ 386306 w 3970212"/>
                <a:gd name="connsiteY40" fmla="*/ 495005 h 3218903"/>
                <a:gd name="connsiteX41" fmla="*/ 304825 w 3970212"/>
                <a:gd name="connsiteY41" fmla="*/ 504059 h 3218903"/>
                <a:gd name="connsiteX42" fmla="*/ 223344 w 3970212"/>
                <a:gd name="connsiteY42" fmla="*/ 454265 h 3218903"/>
                <a:gd name="connsiteX43" fmla="*/ 200710 w 3970212"/>
                <a:gd name="connsiteY43" fmla="*/ 431631 h 3218903"/>
                <a:gd name="connsiteX44" fmla="*/ 64908 w 3970212"/>
                <a:gd name="connsiteY44" fmla="*/ 399944 h 3218903"/>
                <a:gd name="connsiteX45" fmla="*/ 6061 w 3970212"/>
                <a:gd name="connsiteY45" fmla="*/ 408997 h 3218903"/>
                <a:gd name="connsiteX46" fmla="*/ 10588 w 3970212"/>
                <a:gd name="connsiteY46" fmla="*/ 485952 h 3218903"/>
                <a:gd name="connsiteX47" fmla="*/ 83015 w 3970212"/>
                <a:gd name="connsiteY47" fmla="*/ 526692 h 3218903"/>
                <a:gd name="connsiteX48" fmla="*/ 141863 w 3970212"/>
                <a:gd name="connsiteY48" fmla="*/ 540272 h 3218903"/>
                <a:gd name="connsiteX49" fmla="*/ 182603 w 3970212"/>
                <a:gd name="connsiteY49" fmla="*/ 590066 h 3218903"/>
                <a:gd name="connsiteX50" fmla="*/ 255031 w 3970212"/>
                <a:gd name="connsiteY50" fmla="*/ 639861 h 3218903"/>
                <a:gd name="connsiteX51" fmla="*/ 273138 w 3970212"/>
                <a:gd name="connsiteY51" fmla="*/ 685128 h 3218903"/>
                <a:gd name="connsiteX52" fmla="*/ 313879 w 3970212"/>
                <a:gd name="connsiteY52" fmla="*/ 766609 h 3218903"/>
                <a:gd name="connsiteX53" fmla="*/ 209764 w 3970212"/>
                <a:gd name="connsiteY53" fmla="*/ 694181 h 3218903"/>
                <a:gd name="connsiteX54" fmla="*/ 69435 w 3970212"/>
                <a:gd name="connsiteY54" fmla="*/ 676074 h 3218903"/>
                <a:gd name="connsiteX55" fmla="*/ 37748 w 3970212"/>
                <a:gd name="connsiteY55" fmla="*/ 707762 h 3218903"/>
                <a:gd name="connsiteX56" fmla="*/ 64908 w 3970212"/>
                <a:gd name="connsiteY56" fmla="*/ 766609 h 3218903"/>
                <a:gd name="connsiteX57" fmla="*/ 128283 w 3970212"/>
                <a:gd name="connsiteY57" fmla="*/ 807350 h 3218903"/>
                <a:gd name="connsiteX58" fmla="*/ 169023 w 3970212"/>
                <a:gd name="connsiteY58" fmla="*/ 811876 h 3218903"/>
                <a:gd name="connsiteX59" fmla="*/ 196184 w 3970212"/>
                <a:gd name="connsiteY59" fmla="*/ 861670 h 3218903"/>
                <a:gd name="connsiteX60" fmla="*/ 232398 w 3970212"/>
                <a:gd name="connsiteY60" fmla="*/ 884304 h 3218903"/>
                <a:gd name="connsiteX61" fmla="*/ 268611 w 3970212"/>
                <a:gd name="connsiteY61" fmla="*/ 970312 h 3218903"/>
                <a:gd name="connsiteX62" fmla="*/ 327459 w 3970212"/>
                <a:gd name="connsiteY62" fmla="*/ 1006526 h 3218903"/>
                <a:gd name="connsiteX63" fmla="*/ 295772 w 3970212"/>
                <a:gd name="connsiteY63" fmla="*/ 1092534 h 3218903"/>
                <a:gd name="connsiteX64" fmla="*/ 304825 w 3970212"/>
                <a:gd name="connsiteY64" fmla="*/ 1228336 h 3218903"/>
                <a:gd name="connsiteX65" fmla="*/ 322932 w 3970212"/>
                <a:gd name="connsiteY65" fmla="*/ 1445619 h 3218903"/>
                <a:gd name="connsiteX66" fmla="*/ 395360 w 3970212"/>
                <a:gd name="connsiteY66" fmla="*/ 1567841 h 3218903"/>
                <a:gd name="connsiteX67" fmla="*/ 472314 w 3970212"/>
                <a:gd name="connsiteY67" fmla="*/ 1626688 h 3218903"/>
                <a:gd name="connsiteX68" fmla="*/ 513055 w 3970212"/>
                <a:gd name="connsiteY68" fmla="*/ 1649322 h 3218903"/>
                <a:gd name="connsiteX69" fmla="*/ 594536 w 3970212"/>
                <a:gd name="connsiteY69" fmla="*/ 1712696 h 3218903"/>
                <a:gd name="connsiteX70" fmla="*/ 716758 w 3970212"/>
                <a:gd name="connsiteY70" fmla="*/ 1862078 h 3218903"/>
                <a:gd name="connsiteX71" fmla="*/ 920461 w 3970212"/>
                <a:gd name="connsiteY71" fmla="*/ 2083888 h 3218903"/>
                <a:gd name="connsiteX72" fmla="*/ 1133217 w 3970212"/>
                <a:gd name="connsiteY72" fmla="*/ 2378126 h 3218903"/>
                <a:gd name="connsiteX73" fmla="*/ 1332394 w 3970212"/>
                <a:gd name="connsiteY73" fmla="*/ 2649730 h 3218903"/>
                <a:gd name="connsiteX74" fmla="*/ 1662845 w 3970212"/>
                <a:gd name="connsiteY74" fmla="*/ 2971129 h 3218903"/>
                <a:gd name="connsiteX75" fmla="*/ 2061198 w 3970212"/>
                <a:gd name="connsiteY75" fmla="*/ 3179357 h 3218903"/>
                <a:gd name="connsiteX76" fmla="*/ 2359962 w 3970212"/>
                <a:gd name="connsiteY76" fmla="*/ 3201990 h 3218903"/>
                <a:gd name="connsiteX77" fmla="*/ 2744734 w 3970212"/>
                <a:gd name="connsiteY77" fmla="*/ 2975653 h 3218903"/>
                <a:gd name="connsiteX78" fmla="*/ 3097819 w 3970212"/>
                <a:gd name="connsiteY78" fmla="*/ 2826272 h 3218903"/>
                <a:gd name="connsiteX79" fmla="*/ 3722508 w 3970212"/>
                <a:gd name="connsiteY79" fmla="*/ 2391706 h 3218903"/>
                <a:gd name="connsiteX80" fmla="*/ 3944318 w 3970212"/>
                <a:gd name="connsiteY80" fmla="*/ 2169896 h 3218903"/>
                <a:gd name="connsiteX81" fmla="*/ 3917158 w 3970212"/>
                <a:gd name="connsiteY81" fmla="*/ 2043147 h 3218903"/>
                <a:gd name="connsiteX82" fmla="*/ 3555019 w 3970212"/>
                <a:gd name="connsiteY82" fmla="*/ 1373191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427047 w 3967900"/>
                <a:gd name="connsiteY30" fmla="*/ 259615 h 3218903"/>
                <a:gd name="connsiteX31" fmla="*/ 395360 w 3967900"/>
                <a:gd name="connsiteY31" fmla="*/ 227928 h 3218903"/>
                <a:gd name="connsiteX32" fmla="*/ 322932 w 3967900"/>
                <a:gd name="connsiteY32" fmla="*/ 164554 h 3218903"/>
                <a:gd name="connsiteX33" fmla="*/ 182603 w 3967900"/>
                <a:gd name="connsiteY33" fmla="*/ 74019 h 3218903"/>
                <a:gd name="connsiteX34" fmla="*/ 114702 w 3967900"/>
                <a:gd name="connsiteY34" fmla="*/ 105706 h 3218903"/>
                <a:gd name="connsiteX35" fmla="*/ 123756 w 3967900"/>
                <a:gd name="connsiteY35" fmla="*/ 182661 h 3218903"/>
                <a:gd name="connsiteX36" fmla="*/ 205237 w 3967900"/>
                <a:gd name="connsiteY36" fmla="*/ 268668 h 3218903"/>
                <a:gd name="connsiteX37" fmla="*/ 264085 w 3967900"/>
                <a:gd name="connsiteY37" fmla="*/ 313936 h 3218903"/>
                <a:gd name="connsiteX38" fmla="*/ 327459 w 3967900"/>
                <a:gd name="connsiteY38" fmla="*/ 418051 h 3218903"/>
                <a:gd name="connsiteX39" fmla="*/ 372726 w 3967900"/>
                <a:gd name="connsiteY39" fmla="*/ 467845 h 3218903"/>
                <a:gd name="connsiteX40" fmla="*/ 386306 w 3967900"/>
                <a:gd name="connsiteY40" fmla="*/ 495005 h 3218903"/>
                <a:gd name="connsiteX41" fmla="*/ 304825 w 3967900"/>
                <a:gd name="connsiteY41" fmla="*/ 504059 h 3218903"/>
                <a:gd name="connsiteX42" fmla="*/ 223344 w 3967900"/>
                <a:gd name="connsiteY42" fmla="*/ 454265 h 3218903"/>
                <a:gd name="connsiteX43" fmla="*/ 200710 w 3967900"/>
                <a:gd name="connsiteY43" fmla="*/ 431631 h 3218903"/>
                <a:gd name="connsiteX44" fmla="*/ 64908 w 3967900"/>
                <a:gd name="connsiteY44" fmla="*/ 399944 h 3218903"/>
                <a:gd name="connsiteX45" fmla="*/ 6061 w 3967900"/>
                <a:gd name="connsiteY45" fmla="*/ 408997 h 3218903"/>
                <a:gd name="connsiteX46" fmla="*/ 10588 w 3967900"/>
                <a:gd name="connsiteY46" fmla="*/ 485952 h 3218903"/>
                <a:gd name="connsiteX47" fmla="*/ 83015 w 3967900"/>
                <a:gd name="connsiteY47" fmla="*/ 526692 h 3218903"/>
                <a:gd name="connsiteX48" fmla="*/ 141863 w 3967900"/>
                <a:gd name="connsiteY48" fmla="*/ 540272 h 3218903"/>
                <a:gd name="connsiteX49" fmla="*/ 182603 w 3967900"/>
                <a:gd name="connsiteY49" fmla="*/ 590066 h 3218903"/>
                <a:gd name="connsiteX50" fmla="*/ 255031 w 3967900"/>
                <a:gd name="connsiteY50" fmla="*/ 639861 h 3218903"/>
                <a:gd name="connsiteX51" fmla="*/ 273138 w 3967900"/>
                <a:gd name="connsiteY51" fmla="*/ 685128 h 3218903"/>
                <a:gd name="connsiteX52" fmla="*/ 313879 w 3967900"/>
                <a:gd name="connsiteY52" fmla="*/ 766609 h 3218903"/>
                <a:gd name="connsiteX53" fmla="*/ 209764 w 3967900"/>
                <a:gd name="connsiteY53" fmla="*/ 694181 h 3218903"/>
                <a:gd name="connsiteX54" fmla="*/ 69435 w 3967900"/>
                <a:gd name="connsiteY54" fmla="*/ 676074 h 3218903"/>
                <a:gd name="connsiteX55" fmla="*/ 37748 w 3967900"/>
                <a:gd name="connsiteY55" fmla="*/ 707762 h 3218903"/>
                <a:gd name="connsiteX56" fmla="*/ 64908 w 3967900"/>
                <a:gd name="connsiteY56" fmla="*/ 766609 h 3218903"/>
                <a:gd name="connsiteX57" fmla="*/ 128283 w 3967900"/>
                <a:gd name="connsiteY57" fmla="*/ 807350 h 3218903"/>
                <a:gd name="connsiteX58" fmla="*/ 169023 w 3967900"/>
                <a:gd name="connsiteY58" fmla="*/ 811876 h 3218903"/>
                <a:gd name="connsiteX59" fmla="*/ 196184 w 3967900"/>
                <a:gd name="connsiteY59" fmla="*/ 861670 h 3218903"/>
                <a:gd name="connsiteX60" fmla="*/ 232398 w 3967900"/>
                <a:gd name="connsiteY60" fmla="*/ 884304 h 3218903"/>
                <a:gd name="connsiteX61" fmla="*/ 268611 w 3967900"/>
                <a:gd name="connsiteY61" fmla="*/ 970312 h 3218903"/>
                <a:gd name="connsiteX62" fmla="*/ 327459 w 3967900"/>
                <a:gd name="connsiteY62" fmla="*/ 1006526 h 3218903"/>
                <a:gd name="connsiteX63" fmla="*/ 295772 w 3967900"/>
                <a:gd name="connsiteY63" fmla="*/ 1092534 h 3218903"/>
                <a:gd name="connsiteX64" fmla="*/ 304825 w 3967900"/>
                <a:gd name="connsiteY64" fmla="*/ 1228336 h 3218903"/>
                <a:gd name="connsiteX65" fmla="*/ 322932 w 3967900"/>
                <a:gd name="connsiteY65" fmla="*/ 1445619 h 3218903"/>
                <a:gd name="connsiteX66" fmla="*/ 395360 w 3967900"/>
                <a:gd name="connsiteY66" fmla="*/ 1567841 h 3218903"/>
                <a:gd name="connsiteX67" fmla="*/ 472314 w 3967900"/>
                <a:gd name="connsiteY67" fmla="*/ 1626688 h 3218903"/>
                <a:gd name="connsiteX68" fmla="*/ 513055 w 3967900"/>
                <a:gd name="connsiteY68" fmla="*/ 1649322 h 3218903"/>
                <a:gd name="connsiteX69" fmla="*/ 594536 w 3967900"/>
                <a:gd name="connsiteY69" fmla="*/ 1712696 h 3218903"/>
                <a:gd name="connsiteX70" fmla="*/ 716758 w 3967900"/>
                <a:gd name="connsiteY70" fmla="*/ 1862078 h 3218903"/>
                <a:gd name="connsiteX71" fmla="*/ 920461 w 3967900"/>
                <a:gd name="connsiteY71" fmla="*/ 2083888 h 3218903"/>
                <a:gd name="connsiteX72" fmla="*/ 1133217 w 3967900"/>
                <a:gd name="connsiteY72" fmla="*/ 2378126 h 3218903"/>
                <a:gd name="connsiteX73" fmla="*/ 1332394 w 3967900"/>
                <a:gd name="connsiteY73" fmla="*/ 2649730 h 3218903"/>
                <a:gd name="connsiteX74" fmla="*/ 1662845 w 3967900"/>
                <a:gd name="connsiteY74" fmla="*/ 2971129 h 3218903"/>
                <a:gd name="connsiteX75" fmla="*/ 2061198 w 3967900"/>
                <a:gd name="connsiteY75" fmla="*/ 3179357 h 3218903"/>
                <a:gd name="connsiteX76" fmla="*/ 2359962 w 3967900"/>
                <a:gd name="connsiteY76" fmla="*/ 3201990 h 3218903"/>
                <a:gd name="connsiteX77" fmla="*/ 2744734 w 3967900"/>
                <a:gd name="connsiteY77" fmla="*/ 2975653 h 3218903"/>
                <a:gd name="connsiteX78" fmla="*/ 3097819 w 3967900"/>
                <a:gd name="connsiteY78" fmla="*/ 2826272 h 3218903"/>
                <a:gd name="connsiteX79" fmla="*/ 3722508 w 3967900"/>
                <a:gd name="connsiteY79" fmla="*/ 2391706 h 3218903"/>
                <a:gd name="connsiteX80" fmla="*/ 3944318 w 3967900"/>
                <a:gd name="connsiteY80" fmla="*/ 2169896 h 3218903"/>
                <a:gd name="connsiteX81" fmla="*/ 3917158 w 3967900"/>
                <a:gd name="connsiteY81" fmla="*/ 2043147 h 3218903"/>
                <a:gd name="connsiteX82" fmla="*/ 3600286 w 3967900"/>
                <a:gd name="connsiteY8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94536 w 3967900"/>
                <a:gd name="connsiteY30" fmla="*/ 571960 h 3218903"/>
                <a:gd name="connsiteX31" fmla="*/ 395360 w 3967900"/>
                <a:gd name="connsiteY31" fmla="*/ 227928 h 3218903"/>
                <a:gd name="connsiteX32" fmla="*/ 322932 w 3967900"/>
                <a:gd name="connsiteY32" fmla="*/ 164554 h 3218903"/>
                <a:gd name="connsiteX33" fmla="*/ 182603 w 3967900"/>
                <a:gd name="connsiteY33" fmla="*/ 74019 h 3218903"/>
                <a:gd name="connsiteX34" fmla="*/ 114702 w 3967900"/>
                <a:gd name="connsiteY34" fmla="*/ 105706 h 3218903"/>
                <a:gd name="connsiteX35" fmla="*/ 123756 w 3967900"/>
                <a:gd name="connsiteY35" fmla="*/ 182661 h 3218903"/>
                <a:gd name="connsiteX36" fmla="*/ 205237 w 3967900"/>
                <a:gd name="connsiteY36" fmla="*/ 268668 h 3218903"/>
                <a:gd name="connsiteX37" fmla="*/ 264085 w 3967900"/>
                <a:gd name="connsiteY37" fmla="*/ 313936 h 3218903"/>
                <a:gd name="connsiteX38" fmla="*/ 327459 w 3967900"/>
                <a:gd name="connsiteY38" fmla="*/ 418051 h 3218903"/>
                <a:gd name="connsiteX39" fmla="*/ 372726 w 3967900"/>
                <a:gd name="connsiteY39" fmla="*/ 467845 h 3218903"/>
                <a:gd name="connsiteX40" fmla="*/ 386306 w 3967900"/>
                <a:gd name="connsiteY40" fmla="*/ 495005 h 3218903"/>
                <a:gd name="connsiteX41" fmla="*/ 304825 w 3967900"/>
                <a:gd name="connsiteY41" fmla="*/ 504059 h 3218903"/>
                <a:gd name="connsiteX42" fmla="*/ 223344 w 3967900"/>
                <a:gd name="connsiteY42" fmla="*/ 454265 h 3218903"/>
                <a:gd name="connsiteX43" fmla="*/ 200710 w 3967900"/>
                <a:gd name="connsiteY43" fmla="*/ 431631 h 3218903"/>
                <a:gd name="connsiteX44" fmla="*/ 64908 w 3967900"/>
                <a:gd name="connsiteY44" fmla="*/ 399944 h 3218903"/>
                <a:gd name="connsiteX45" fmla="*/ 6061 w 3967900"/>
                <a:gd name="connsiteY45" fmla="*/ 408997 h 3218903"/>
                <a:gd name="connsiteX46" fmla="*/ 10588 w 3967900"/>
                <a:gd name="connsiteY46" fmla="*/ 485952 h 3218903"/>
                <a:gd name="connsiteX47" fmla="*/ 83015 w 3967900"/>
                <a:gd name="connsiteY47" fmla="*/ 526692 h 3218903"/>
                <a:gd name="connsiteX48" fmla="*/ 141863 w 3967900"/>
                <a:gd name="connsiteY48" fmla="*/ 540272 h 3218903"/>
                <a:gd name="connsiteX49" fmla="*/ 182603 w 3967900"/>
                <a:gd name="connsiteY49" fmla="*/ 590066 h 3218903"/>
                <a:gd name="connsiteX50" fmla="*/ 255031 w 3967900"/>
                <a:gd name="connsiteY50" fmla="*/ 639861 h 3218903"/>
                <a:gd name="connsiteX51" fmla="*/ 273138 w 3967900"/>
                <a:gd name="connsiteY51" fmla="*/ 685128 h 3218903"/>
                <a:gd name="connsiteX52" fmla="*/ 313879 w 3967900"/>
                <a:gd name="connsiteY52" fmla="*/ 766609 h 3218903"/>
                <a:gd name="connsiteX53" fmla="*/ 209764 w 3967900"/>
                <a:gd name="connsiteY53" fmla="*/ 694181 h 3218903"/>
                <a:gd name="connsiteX54" fmla="*/ 69435 w 3967900"/>
                <a:gd name="connsiteY54" fmla="*/ 676074 h 3218903"/>
                <a:gd name="connsiteX55" fmla="*/ 37748 w 3967900"/>
                <a:gd name="connsiteY55" fmla="*/ 707762 h 3218903"/>
                <a:gd name="connsiteX56" fmla="*/ 64908 w 3967900"/>
                <a:gd name="connsiteY56" fmla="*/ 766609 h 3218903"/>
                <a:gd name="connsiteX57" fmla="*/ 128283 w 3967900"/>
                <a:gd name="connsiteY57" fmla="*/ 807350 h 3218903"/>
                <a:gd name="connsiteX58" fmla="*/ 169023 w 3967900"/>
                <a:gd name="connsiteY58" fmla="*/ 811876 h 3218903"/>
                <a:gd name="connsiteX59" fmla="*/ 196184 w 3967900"/>
                <a:gd name="connsiteY59" fmla="*/ 861670 h 3218903"/>
                <a:gd name="connsiteX60" fmla="*/ 232398 w 3967900"/>
                <a:gd name="connsiteY60" fmla="*/ 884304 h 3218903"/>
                <a:gd name="connsiteX61" fmla="*/ 268611 w 3967900"/>
                <a:gd name="connsiteY61" fmla="*/ 970312 h 3218903"/>
                <a:gd name="connsiteX62" fmla="*/ 327459 w 3967900"/>
                <a:gd name="connsiteY62" fmla="*/ 1006526 h 3218903"/>
                <a:gd name="connsiteX63" fmla="*/ 295772 w 3967900"/>
                <a:gd name="connsiteY63" fmla="*/ 1092534 h 3218903"/>
                <a:gd name="connsiteX64" fmla="*/ 304825 w 3967900"/>
                <a:gd name="connsiteY64" fmla="*/ 1228336 h 3218903"/>
                <a:gd name="connsiteX65" fmla="*/ 322932 w 3967900"/>
                <a:gd name="connsiteY65" fmla="*/ 1445619 h 3218903"/>
                <a:gd name="connsiteX66" fmla="*/ 395360 w 3967900"/>
                <a:gd name="connsiteY66" fmla="*/ 1567841 h 3218903"/>
                <a:gd name="connsiteX67" fmla="*/ 472314 w 3967900"/>
                <a:gd name="connsiteY67" fmla="*/ 1626688 h 3218903"/>
                <a:gd name="connsiteX68" fmla="*/ 513055 w 3967900"/>
                <a:gd name="connsiteY68" fmla="*/ 1649322 h 3218903"/>
                <a:gd name="connsiteX69" fmla="*/ 594536 w 3967900"/>
                <a:gd name="connsiteY69" fmla="*/ 1712696 h 3218903"/>
                <a:gd name="connsiteX70" fmla="*/ 716758 w 3967900"/>
                <a:gd name="connsiteY70" fmla="*/ 1862078 h 3218903"/>
                <a:gd name="connsiteX71" fmla="*/ 920461 w 3967900"/>
                <a:gd name="connsiteY71" fmla="*/ 2083888 h 3218903"/>
                <a:gd name="connsiteX72" fmla="*/ 1133217 w 3967900"/>
                <a:gd name="connsiteY72" fmla="*/ 2378126 h 3218903"/>
                <a:gd name="connsiteX73" fmla="*/ 1332394 w 3967900"/>
                <a:gd name="connsiteY73" fmla="*/ 2649730 h 3218903"/>
                <a:gd name="connsiteX74" fmla="*/ 1662845 w 3967900"/>
                <a:gd name="connsiteY74" fmla="*/ 2971129 h 3218903"/>
                <a:gd name="connsiteX75" fmla="*/ 2061198 w 3967900"/>
                <a:gd name="connsiteY75" fmla="*/ 3179357 h 3218903"/>
                <a:gd name="connsiteX76" fmla="*/ 2359962 w 3967900"/>
                <a:gd name="connsiteY76" fmla="*/ 3201990 h 3218903"/>
                <a:gd name="connsiteX77" fmla="*/ 2744734 w 3967900"/>
                <a:gd name="connsiteY77" fmla="*/ 2975653 h 3218903"/>
                <a:gd name="connsiteX78" fmla="*/ 3097819 w 3967900"/>
                <a:gd name="connsiteY78" fmla="*/ 2826272 h 3218903"/>
                <a:gd name="connsiteX79" fmla="*/ 3722508 w 3967900"/>
                <a:gd name="connsiteY79" fmla="*/ 2391706 h 3218903"/>
                <a:gd name="connsiteX80" fmla="*/ 3944318 w 3967900"/>
                <a:gd name="connsiteY80" fmla="*/ 2169896 h 3218903"/>
                <a:gd name="connsiteX81" fmla="*/ 3917158 w 3967900"/>
                <a:gd name="connsiteY81" fmla="*/ 2043147 h 3218903"/>
                <a:gd name="connsiteX82" fmla="*/ 3600286 w 3967900"/>
                <a:gd name="connsiteY8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94536 w 3967900"/>
                <a:gd name="connsiteY30" fmla="*/ 571960 h 3218903"/>
                <a:gd name="connsiteX31" fmla="*/ 526635 w 3967900"/>
                <a:gd name="connsiteY31" fmla="*/ 368255 h 3218903"/>
                <a:gd name="connsiteX32" fmla="*/ 395360 w 3967900"/>
                <a:gd name="connsiteY32" fmla="*/ 227928 h 3218903"/>
                <a:gd name="connsiteX33" fmla="*/ 322932 w 3967900"/>
                <a:gd name="connsiteY33" fmla="*/ 164554 h 3218903"/>
                <a:gd name="connsiteX34" fmla="*/ 182603 w 3967900"/>
                <a:gd name="connsiteY34" fmla="*/ 74019 h 3218903"/>
                <a:gd name="connsiteX35" fmla="*/ 114702 w 3967900"/>
                <a:gd name="connsiteY35" fmla="*/ 105706 h 3218903"/>
                <a:gd name="connsiteX36" fmla="*/ 123756 w 3967900"/>
                <a:gd name="connsiteY36" fmla="*/ 182661 h 3218903"/>
                <a:gd name="connsiteX37" fmla="*/ 205237 w 3967900"/>
                <a:gd name="connsiteY37" fmla="*/ 268668 h 3218903"/>
                <a:gd name="connsiteX38" fmla="*/ 264085 w 3967900"/>
                <a:gd name="connsiteY38" fmla="*/ 313936 h 3218903"/>
                <a:gd name="connsiteX39" fmla="*/ 327459 w 3967900"/>
                <a:gd name="connsiteY39" fmla="*/ 418051 h 3218903"/>
                <a:gd name="connsiteX40" fmla="*/ 372726 w 3967900"/>
                <a:gd name="connsiteY40" fmla="*/ 467845 h 3218903"/>
                <a:gd name="connsiteX41" fmla="*/ 386306 w 3967900"/>
                <a:gd name="connsiteY41" fmla="*/ 495005 h 3218903"/>
                <a:gd name="connsiteX42" fmla="*/ 304825 w 3967900"/>
                <a:gd name="connsiteY42" fmla="*/ 504059 h 3218903"/>
                <a:gd name="connsiteX43" fmla="*/ 223344 w 3967900"/>
                <a:gd name="connsiteY43" fmla="*/ 454265 h 3218903"/>
                <a:gd name="connsiteX44" fmla="*/ 200710 w 3967900"/>
                <a:gd name="connsiteY44" fmla="*/ 431631 h 3218903"/>
                <a:gd name="connsiteX45" fmla="*/ 64908 w 3967900"/>
                <a:gd name="connsiteY45" fmla="*/ 399944 h 3218903"/>
                <a:gd name="connsiteX46" fmla="*/ 6061 w 3967900"/>
                <a:gd name="connsiteY46" fmla="*/ 408997 h 3218903"/>
                <a:gd name="connsiteX47" fmla="*/ 10588 w 3967900"/>
                <a:gd name="connsiteY47" fmla="*/ 485952 h 3218903"/>
                <a:gd name="connsiteX48" fmla="*/ 83015 w 3967900"/>
                <a:gd name="connsiteY48" fmla="*/ 526692 h 3218903"/>
                <a:gd name="connsiteX49" fmla="*/ 141863 w 3967900"/>
                <a:gd name="connsiteY49" fmla="*/ 540272 h 3218903"/>
                <a:gd name="connsiteX50" fmla="*/ 182603 w 3967900"/>
                <a:gd name="connsiteY50" fmla="*/ 590066 h 3218903"/>
                <a:gd name="connsiteX51" fmla="*/ 255031 w 3967900"/>
                <a:gd name="connsiteY51" fmla="*/ 639861 h 3218903"/>
                <a:gd name="connsiteX52" fmla="*/ 273138 w 3967900"/>
                <a:gd name="connsiteY52" fmla="*/ 685128 h 3218903"/>
                <a:gd name="connsiteX53" fmla="*/ 313879 w 3967900"/>
                <a:gd name="connsiteY53" fmla="*/ 766609 h 3218903"/>
                <a:gd name="connsiteX54" fmla="*/ 209764 w 3967900"/>
                <a:gd name="connsiteY54" fmla="*/ 694181 h 3218903"/>
                <a:gd name="connsiteX55" fmla="*/ 69435 w 3967900"/>
                <a:gd name="connsiteY55" fmla="*/ 676074 h 3218903"/>
                <a:gd name="connsiteX56" fmla="*/ 37748 w 3967900"/>
                <a:gd name="connsiteY56" fmla="*/ 707762 h 3218903"/>
                <a:gd name="connsiteX57" fmla="*/ 64908 w 3967900"/>
                <a:gd name="connsiteY57" fmla="*/ 766609 h 3218903"/>
                <a:gd name="connsiteX58" fmla="*/ 128283 w 3967900"/>
                <a:gd name="connsiteY58" fmla="*/ 807350 h 3218903"/>
                <a:gd name="connsiteX59" fmla="*/ 169023 w 3967900"/>
                <a:gd name="connsiteY59" fmla="*/ 811876 h 3218903"/>
                <a:gd name="connsiteX60" fmla="*/ 196184 w 3967900"/>
                <a:gd name="connsiteY60" fmla="*/ 861670 h 3218903"/>
                <a:gd name="connsiteX61" fmla="*/ 232398 w 3967900"/>
                <a:gd name="connsiteY61" fmla="*/ 884304 h 3218903"/>
                <a:gd name="connsiteX62" fmla="*/ 268611 w 3967900"/>
                <a:gd name="connsiteY62" fmla="*/ 970312 h 3218903"/>
                <a:gd name="connsiteX63" fmla="*/ 327459 w 3967900"/>
                <a:gd name="connsiteY63" fmla="*/ 1006526 h 3218903"/>
                <a:gd name="connsiteX64" fmla="*/ 295772 w 3967900"/>
                <a:gd name="connsiteY64" fmla="*/ 1092534 h 3218903"/>
                <a:gd name="connsiteX65" fmla="*/ 304825 w 3967900"/>
                <a:gd name="connsiteY65" fmla="*/ 1228336 h 3218903"/>
                <a:gd name="connsiteX66" fmla="*/ 322932 w 3967900"/>
                <a:gd name="connsiteY66" fmla="*/ 1445619 h 3218903"/>
                <a:gd name="connsiteX67" fmla="*/ 395360 w 3967900"/>
                <a:gd name="connsiteY67" fmla="*/ 1567841 h 3218903"/>
                <a:gd name="connsiteX68" fmla="*/ 472314 w 3967900"/>
                <a:gd name="connsiteY68" fmla="*/ 1626688 h 3218903"/>
                <a:gd name="connsiteX69" fmla="*/ 513055 w 3967900"/>
                <a:gd name="connsiteY69" fmla="*/ 1649322 h 3218903"/>
                <a:gd name="connsiteX70" fmla="*/ 594536 w 3967900"/>
                <a:gd name="connsiteY70" fmla="*/ 1712696 h 3218903"/>
                <a:gd name="connsiteX71" fmla="*/ 716758 w 3967900"/>
                <a:gd name="connsiteY71" fmla="*/ 1862078 h 3218903"/>
                <a:gd name="connsiteX72" fmla="*/ 920461 w 3967900"/>
                <a:gd name="connsiteY72" fmla="*/ 2083888 h 3218903"/>
                <a:gd name="connsiteX73" fmla="*/ 1133217 w 3967900"/>
                <a:gd name="connsiteY73" fmla="*/ 2378126 h 3218903"/>
                <a:gd name="connsiteX74" fmla="*/ 1332394 w 3967900"/>
                <a:gd name="connsiteY74" fmla="*/ 2649730 h 3218903"/>
                <a:gd name="connsiteX75" fmla="*/ 1662845 w 3967900"/>
                <a:gd name="connsiteY75" fmla="*/ 2971129 h 3218903"/>
                <a:gd name="connsiteX76" fmla="*/ 2061198 w 3967900"/>
                <a:gd name="connsiteY76" fmla="*/ 3179357 h 3218903"/>
                <a:gd name="connsiteX77" fmla="*/ 2359962 w 3967900"/>
                <a:gd name="connsiteY77" fmla="*/ 3201990 h 3218903"/>
                <a:gd name="connsiteX78" fmla="*/ 2744734 w 3967900"/>
                <a:gd name="connsiteY78" fmla="*/ 2975653 h 3218903"/>
                <a:gd name="connsiteX79" fmla="*/ 3097819 w 3967900"/>
                <a:gd name="connsiteY79" fmla="*/ 2826272 h 3218903"/>
                <a:gd name="connsiteX80" fmla="*/ 3722508 w 3967900"/>
                <a:gd name="connsiteY80" fmla="*/ 2391706 h 3218903"/>
                <a:gd name="connsiteX81" fmla="*/ 3944318 w 3967900"/>
                <a:gd name="connsiteY81" fmla="*/ 2169896 h 3218903"/>
                <a:gd name="connsiteX82" fmla="*/ 3917158 w 3967900"/>
                <a:gd name="connsiteY82" fmla="*/ 2043147 h 3218903"/>
                <a:gd name="connsiteX83" fmla="*/ 3600286 w 3967900"/>
                <a:gd name="connsiteY83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395360 w 3967900"/>
                <a:gd name="connsiteY33" fmla="*/ 227928 h 3218903"/>
                <a:gd name="connsiteX34" fmla="*/ 322932 w 3967900"/>
                <a:gd name="connsiteY34" fmla="*/ 164554 h 3218903"/>
                <a:gd name="connsiteX35" fmla="*/ 182603 w 3967900"/>
                <a:gd name="connsiteY35" fmla="*/ 74019 h 3218903"/>
                <a:gd name="connsiteX36" fmla="*/ 114702 w 3967900"/>
                <a:gd name="connsiteY36" fmla="*/ 105706 h 3218903"/>
                <a:gd name="connsiteX37" fmla="*/ 123756 w 3967900"/>
                <a:gd name="connsiteY37" fmla="*/ 182661 h 3218903"/>
                <a:gd name="connsiteX38" fmla="*/ 205237 w 3967900"/>
                <a:gd name="connsiteY38" fmla="*/ 268668 h 3218903"/>
                <a:gd name="connsiteX39" fmla="*/ 264085 w 3967900"/>
                <a:gd name="connsiteY39" fmla="*/ 313936 h 3218903"/>
                <a:gd name="connsiteX40" fmla="*/ 327459 w 3967900"/>
                <a:gd name="connsiteY40" fmla="*/ 418051 h 3218903"/>
                <a:gd name="connsiteX41" fmla="*/ 372726 w 3967900"/>
                <a:gd name="connsiteY41" fmla="*/ 467845 h 3218903"/>
                <a:gd name="connsiteX42" fmla="*/ 386306 w 3967900"/>
                <a:gd name="connsiteY42" fmla="*/ 495005 h 3218903"/>
                <a:gd name="connsiteX43" fmla="*/ 304825 w 3967900"/>
                <a:gd name="connsiteY43" fmla="*/ 504059 h 3218903"/>
                <a:gd name="connsiteX44" fmla="*/ 223344 w 3967900"/>
                <a:gd name="connsiteY44" fmla="*/ 454265 h 3218903"/>
                <a:gd name="connsiteX45" fmla="*/ 200710 w 3967900"/>
                <a:gd name="connsiteY45" fmla="*/ 431631 h 3218903"/>
                <a:gd name="connsiteX46" fmla="*/ 64908 w 3967900"/>
                <a:gd name="connsiteY46" fmla="*/ 399944 h 3218903"/>
                <a:gd name="connsiteX47" fmla="*/ 6061 w 3967900"/>
                <a:gd name="connsiteY47" fmla="*/ 408997 h 3218903"/>
                <a:gd name="connsiteX48" fmla="*/ 10588 w 3967900"/>
                <a:gd name="connsiteY48" fmla="*/ 485952 h 3218903"/>
                <a:gd name="connsiteX49" fmla="*/ 83015 w 3967900"/>
                <a:gd name="connsiteY49" fmla="*/ 526692 h 3218903"/>
                <a:gd name="connsiteX50" fmla="*/ 141863 w 3967900"/>
                <a:gd name="connsiteY50" fmla="*/ 540272 h 3218903"/>
                <a:gd name="connsiteX51" fmla="*/ 182603 w 3967900"/>
                <a:gd name="connsiteY51" fmla="*/ 590066 h 3218903"/>
                <a:gd name="connsiteX52" fmla="*/ 255031 w 3967900"/>
                <a:gd name="connsiteY52" fmla="*/ 639861 h 3218903"/>
                <a:gd name="connsiteX53" fmla="*/ 273138 w 3967900"/>
                <a:gd name="connsiteY53" fmla="*/ 685128 h 3218903"/>
                <a:gd name="connsiteX54" fmla="*/ 313879 w 3967900"/>
                <a:gd name="connsiteY54" fmla="*/ 766609 h 3218903"/>
                <a:gd name="connsiteX55" fmla="*/ 209764 w 3967900"/>
                <a:gd name="connsiteY55" fmla="*/ 694181 h 3218903"/>
                <a:gd name="connsiteX56" fmla="*/ 69435 w 3967900"/>
                <a:gd name="connsiteY56" fmla="*/ 676074 h 3218903"/>
                <a:gd name="connsiteX57" fmla="*/ 37748 w 3967900"/>
                <a:gd name="connsiteY57" fmla="*/ 707762 h 3218903"/>
                <a:gd name="connsiteX58" fmla="*/ 64908 w 3967900"/>
                <a:gd name="connsiteY58" fmla="*/ 766609 h 3218903"/>
                <a:gd name="connsiteX59" fmla="*/ 128283 w 3967900"/>
                <a:gd name="connsiteY59" fmla="*/ 807350 h 3218903"/>
                <a:gd name="connsiteX60" fmla="*/ 169023 w 3967900"/>
                <a:gd name="connsiteY60" fmla="*/ 811876 h 3218903"/>
                <a:gd name="connsiteX61" fmla="*/ 196184 w 3967900"/>
                <a:gd name="connsiteY61" fmla="*/ 861670 h 3218903"/>
                <a:gd name="connsiteX62" fmla="*/ 232398 w 3967900"/>
                <a:gd name="connsiteY62" fmla="*/ 884304 h 3218903"/>
                <a:gd name="connsiteX63" fmla="*/ 268611 w 3967900"/>
                <a:gd name="connsiteY63" fmla="*/ 970312 h 3218903"/>
                <a:gd name="connsiteX64" fmla="*/ 327459 w 3967900"/>
                <a:gd name="connsiteY64" fmla="*/ 1006526 h 3218903"/>
                <a:gd name="connsiteX65" fmla="*/ 295772 w 3967900"/>
                <a:gd name="connsiteY65" fmla="*/ 1092534 h 3218903"/>
                <a:gd name="connsiteX66" fmla="*/ 304825 w 3967900"/>
                <a:gd name="connsiteY66" fmla="*/ 1228336 h 3218903"/>
                <a:gd name="connsiteX67" fmla="*/ 322932 w 3967900"/>
                <a:gd name="connsiteY67" fmla="*/ 1445619 h 3218903"/>
                <a:gd name="connsiteX68" fmla="*/ 395360 w 3967900"/>
                <a:gd name="connsiteY68" fmla="*/ 1567841 h 3218903"/>
                <a:gd name="connsiteX69" fmla="*/ 472314 w 3967900"/>
                <a:gd name="connsiteY69" fmla="*/ 1626688 h 3218903"/>
                <a:gd name="connsiteX70" fmla="*/ 513055 w 3967900"/>
                <a:gd name="connsiteY70" fmla="*/ 1649322 h 3218903"/>
                <a:gd name="connsiteX71" fmla="*/ 594536 w 3967900"/>
                <a:gd name="connsiteY71" fmla="*/ 1712696 h 3218903"/>
                <a:gd name="connsiteX72" fmla="*/ 716758 w 3967900"/>
                <a:gd name="connsiteY72" fmla="*/ 1862078 h 3218903"/>
                <a:gd name="connsiteX73" fmla="*/ 920461 w 3967900"/>
                <a:gd name="connsiteY73" fmla="*/ 2083888 h 3218903"/>
                <a:gd name="connsiteX74" fmla="*/ 1133217 w 3967900"/>
                <a:gd name="connsiteY74" fmla="*/ 2378126 h 3218903"/>
                <a:gd name="connsiteX75" fmla="*/ 1332394 w 3967900"/>
                <a:gd name="connsiteY75" fmla="*/ 2649730 h 3218903"/>
                <a:gd name="connsiteX76" fmla="*/ 1662845 w 3967900"/>
                <a:gd name="connsiteY76" fmla="*/ 2971129 h 3218903"/>
                <a:gd name="connsiteX77" fmla="*/ 2061198 w 3967900"/>
                <a:gd name="connsiteY77" fmla="*/ 3179357 h 3218903"/>
                <a:gd name="connsiteX78" fmla="*/ 2359962 w 3967900"/>
                <a:gd name="connsiteY78" fmla="*/ 3201990 h 3218903"/>
                <a:gd name="connsiteX79" fmla="*/ 2744734 w 3967900"/>
                <a:gd name="connsiteY79" fmla="*/ 2975653 h 3218903"/>
                <a:gd name="connsiteX80" fmla="*/ 3097819 w 3967900"/>
                <a:gd name="connsiteY80" fmla="*/ 2826272 h 3218903"/>
                <a:gd name="connsiteX81" fmla="*/ 3722508 w 3967900"/>
                <a:gd name="connsiteY81" fmla="*/ 2391706 h 3218903"/>
                <a:gd name="connsiteX82" fmla="*/ 3944318 w 3967900"/>
                <a:gd name="connsiteY82" fmla="*/ 2169896 h 3218903"/>
                <a:gd name="connsiteX83" fmla="*/ 3917158 w 3967900"/>
                <a:gd name="connsiteY83" fmla="*/ 2043147 h 3218903"/>
                <a:gd name="connsiteX84" fmla="*/ 3600286 w 3967900"/>
                <a:gd name="connsiteY84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445154 w 3967900"/>
                <a:gd name="connsiteY33" fmla="*/ 273193 h 3218903"/>
                <a:gd name="connsiteX34" fmla="*/ 395360 w 3967900"/>
                <a:gd name="connsiteY34" fmla="*/ 227928 h 3218903"/>
                <a:gd name="connsiteX35" fmla="*/ 322932 w 3967900"/>
                <a:gd name="connsiteY35" fmla="*/ 164554 h 3218903"/>
                <a:gd name="connsiteX36" fmla="*/ 182603 w 3967900"/>
                <a:gd name="connsiteY36" fmla="*/ 74019 h 3218903"/>
                <a:gd name="connsiteX37" fmla="*/ 114702 w 3967900"/>
                <a:gd name="connsiteY37" fmla="*/ 105706 h 3218903"/>
                <a:gd name="connsiteX38" fmla="*/ 123756 w 3967900"/>
                <a:gd name="connsiteY38" fmla="*/ 182661 h 3218903"/>
                <a:gd name="connsiteX39" fmla="*/ 205237 w 3967900"/>
                <a:gd name="connsiteY39" fmla="*/ 268668 h 3218903"/>
                <a:gd name="connsiteX40" fmla="*/ 264085 w 3967900"/>
                <a:gd name="connsiteY40" fmla="*/ 313936 h 3218903"/>
                <a:gd name="connsiteX41" fmla="*/ 327459 w 3967900"/>
                <a:gd name="connsiteY41" fmla="*/ 418051 h 3218903"/>
                <a:gd name="connsiteX42" fmla="*/ 372726 w 3967900"/>
                <a:gd name="connsiteY42" fmla="*/ 467845 h 3218903"/>
                <a:gd name="connsiteX43" fmla="*/ 386306 w 3967900"/>
                <a:gd name="connsiteY43" fmla="*/ 495005 h 3218903"/>
                <a:gd name="connsiteX44" fmla="*/ 304825 w 3967900"/>
                <a:gd name="connsiteY44" fmla="*/ 504059 h 3218903"/>
                <a:gd name="connsiteX45" fmla="*/ 223344 w 3967900"/>
                <a:gd name="connsiteY45" fmla="*/ 454265 h 3218903"/>
                <a:gd name="connsiteX46" fmla="*/ 200710 w 3967900"/>
                <a:gd name="connsiteY46" fmla="*/ 431631 h 3218903"/>
                <a:gd name="connsiteX47" fmla="*/ 64908 w 3967900"/>
                <a:gd name="connsiteY47" fmla="*/ 399944 h 3218903"/>
                <a:gd name="connsiteX48" fmla="*/ 6061 w 3967900"/>
                <a:gd name="connsiteY48" fmla="*/ 408997 h 3218903"/>
                <a:gd name="connsiteX49" fmla="*/ 10588 w 3967900"/>
                <a:gd name="connsiteY49" fmla="*/ 485952 h 3218903"/>
                <a:gd name="connsiteX50" fmla="*/ 83015 w 3967900"/>
                <a:gd name="connsiteY50" fmla="*/ 526692 h 3218903"/>
                <a:gd name="connsiteX51" fmla="*/ 141863 w 3967900"/>
                <a:gd name="connsiteY51" fmla="*/ 540272 h 3218903"/>
                <a:gd name="connsiteX52" fmla="*/ 182603 w 3967900"/>
                <a:gd name="connsiteY52" fmla="*/ 590066 h 3218903"/>
                <a:gd name="connsiteX53" fmla="*/ 255031 w 3967900"/>
                <a:gd name="connsiteY53" fmla="*/ 639861 h 3218903"/>
                <a:gd name="connsiteX54" fmla="*/ 273138 w 3967900"/>
                <a:gd name="connsiteY54" fmla="*/ 685128 h 3218903"/>
                <a:gd name="connsiteX55" fmla="*/ 313879 w 3967900"/>
                <a:gd name="connsiteY55" fmla="*/ 766609 h 3218903"/>
                <a:gd name="connsiteX56" fmla="*/ 209764 w 3967900"/>
                <a:gd name="connsiteY56" fmla="*/ 694181 h 3218903"/>
                <a:gd name="connsiteX57" fmla="*/ 69435 w 3967900"/>
                <a:gd name="connsiteY57" fmla="*/ 676074 h 3218903"/>
                <a:gd name="connsiteX58" fmla="*/ 37748 w 3967900"/>
                <a:gd name="connsiteY58" fmla="*/ 707762 h 3218903"/>
                <a:gd name="connsiteX59" fmla="*/ 64908 w 3967900"/>
                <a:gd name="connsiteY59" fmla="*/ 766609 h 3218903"/>
                <a:gd name="connsiteX60" fmla="*/ 128283 w 3967900"/>
                <a:gd name="connsiteY60" fmla="*/ 807350 h 3218903"/>
                <a:gd name="connsiteX61" fmla="*/ 169023 w 3967900"/>
                <a:gd name="connsiteY61" fmla="*/ 811876 h 3218903"/>
                <a:gd name="connsiteX62" fmla="*/ 196184 w 3967900"/>
                <a:gd name="connsiteY62" fmla="*/ 861670 h 3218903"/>
                <a:gd name="connsiteX63" fmla="*/ 232398 w 3967900"/>
                <a:gd name="connsiteY63" fmla="*/ 884304 h 3218903"/>
                <a:gd name="connsiteX64" fmla="*/ 268611 w 3967900"/>
                <a:gd name="connsiteY64" fmla="*/ 970312 h 3218903"/>
                <a:gd name="connsiteX65" fmla="*/ 327459 w 3967900"/>
                <a:gd name="connsiteY65" fmla="*/ 1006526 h 3218903"/>
                <a:gd name="connsiteX66" fmla="*/ 295772 w 3967900"/>
                <a:gd name="connsiteY66" fmla="*/ 1092534 h 3218903"/>
                <a:gd name="connsiteX67" fmla="*/ 304825 w 3967900"/>
                <a:gd name="connsiteY67" fmla="*/ 1228336 h 3218903"/>
                <a:gd name="connsiteX68" fmla="*/ 322932 w 3967900"/>
                <a:gd name="connsiteY68" fmla="*/ 1445619 h 3218903"/>
                <a:gd name="connsiteX69" fmla="*/ 395360 w 3967900"/>
                <a:gd name="connsiteY69" fmla="*/ 1567841 h 3218903"/>
                <a:gd name="connsiteX70" fmla="*/ 472314 w 3967900"/>
                <a:gd name="connsiteY70" fmla="*/ 1626688 h 3218903"/>
                <a:gd name="connsiteX71" fmla="*/ 513055 w 3967900"/>
                <a:gd name="connsiteY71" fmla="*/ 1649322 h 3218903"/>
                <a:gd name="connsiteX72" fmla="*/ 594536 w 3967900"/>
                <a:gd name="connsiteY72" fmla="*/ 1712696 h 3218903"/>
                <a:gd name="connsiteX73" fmla="*/ 716758 w 3967900"/>
                <a:gd name="connsiteY73" fmla="*/ 1862078 h 3218903"/>
                <a:gd name="connsiteX74" fmla="*/ 920461 w 3967900"/>
                <a:gd name="connsiteY74" fmla="*/ 2083888 h 3218903"/>
                <a:gd name="connsiteX75" fmla="*/ 1133217 w 3967900"/>
                <a:gd name="connsiteY75" fmla="*/ 2378126 h 3218903"/>
                <a:gd name="connsiteX76" fmla="*/ 1332394 w 3967900"/>
                <a:gd name="connsiteY76" fmla="*/ 2649730 h 3218903"/>
                <a:gd name="connsiteX77" fmla="*/ 1662845 w 3967900"/>
                <a:gd name="connsiteY77" fmla="*/ 2971129 h 3218903"/>
                <a:gd name="connsiteX78" fmla="*/ 2061198 w 3967900"/>
                <a:gd name="connsiteY78" fmla="*/ 3179357 h 3218903"/>
                <a:gd name="connsiteX79" fmla="*/ 2359962 w 3967900"/>
                <a:gd name="connsiteY79" fmla="*/ 3201990 h 3218903"/>
                <a:gd name="connsiteX80" fmla="*/ 2744734 w 3967900"/>
                <a:gd name="connsiteY80" fmla="*/ 2975653 h 3218903"/>
                <a:gd name="connsiteX81" fmla="*/ 3097819 w 3967900"/>
                <a:gd name="connsiteY81" fmla="*/ 2826272 h 3218903"/>
                <a:gd name="connsiteX82" fmla="*/ 3722508 w 3967900"/>
                <a:gd name="connsiteY82" fmla="*/ 2391706 h 3218903"/>
                <a:gd name="connsiteX83" fmla="*/ 3944318 w 3967900"/>
                <a:gd name="connsiteY83" fmla="*/ 2169896 h 3218903"/>
                <a:gd name="connsiteX84" fmla="*/ 3917158 w 3967900"/>
                <a:gd name="connsiteY84" fmla="*/ 2043147 h 3218903"/>
                <a:gd name="connsiteX85" fmla="*/ 3600286 w 3967900"/>
                <a:gd name="connsiteY85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445154 w 3967900"/>
                <a:gd name="connsiteY33" fmla="*/ 273193 h 3218903"/>
                <a:gd name="connsiteX34" fmla="*/ 468825 w 3967900"/>
                <a:gd name="connsiteY34" fmla="*/ 227502 h 3218903"/>
                <a:gd name="connsiteX35" fmla="*/ 395360 w 3967900"/>
                <a:gd name="connsiteY35" fmla="*/ 227928 h 3218903"/>
                <a:gd name="connsiteX36" fmla="*/ 322932 w 3967900"/>
                <a:gd name="connsiteY36" fmla="*/ 164554 h 3218903"/>
                <a:gd name="connsiteX37" fmla="*/ 182603 w 3967900"/>
                <a:gd name="connsiteY37" fmla="*/ 74019 h 3218903"/>
                <a:gd name="connsiteX38" fmla="*/ 114702 w 3967900"/>
                <a:gd name="connsiteY38" fmla="*/ 105706 h 3218903"/>
                <a:gd name="connsiteX39" fmla="*/ 123756 w 3967900"/>
                <a:gd name="connsiteY39" fmla="*/ 182661 h 3218903"/>
                <a:gd name="connsiteX40" fmla="*/ 205237 w 3967900"/>
                <a:gd name="connsiteY40" fmla="*/ 268668 h 3218903"/>
                <a:gd name="connsiteX41" fmla="*/ 264085 w 3967900"/>
                <a:gd name="connsiteY41" fmla="*/ 313936 h 3218903"/>
                <a:gd name="connsiteX42" fmla="*/ 327459 w 3967900"/>
                <a:gd name="connsiteY42" fmla="*/ 418051 h 3218903"/>
                <a:gd name="connsiteX43" fmla="*/ 372726 w 3967900"/>
                <a:gd name="connsiteY43" fmla="*/ 467845 h 3218903"/>
                <a:gd name="connsiteX44" fmla="*/ 386306 w 3967900"/>
                <a:gd name="connsiteY44" fmla="*/ 495005 h 3218903"/>
                <a:gd name="connsiteX45" fmla="*/ 304825 w 3967900"/>
                <a:gd name="connsiteY45" fmla="*/ 504059 h 3218903"/>
                <a:gd name="connsiteX46" fmla="*/ 223344 w 3967900"/>
                <a:gd name="connsiteY46" fmla="*/ 454265 h 3218903"/>
                <a:gd name="connsiteX47" fmla="*/ 200710 w 3967900"/>
                <a:gd name="connsiteY47" fmla="*/ 431631 h 3218903"/>
                <a:gd name="connsiteX48" fmla="*/ 64908 w 3967900"/>
                <a:gd name="connsiteY48" fmla="*/ 399944 h 3218903"/>
                <a:gd name="connsiteX49" fmla="*/ 6061 w 3967900"/>
                <a:gd name="connsiteY49" fmla="*/ 408997 h 3218903"/>
                <a:gd name="connsiteX50" fmla="*/ 10588 w 3967900"/>
                <a:gd name="connsiteY50" fmla="*/ 485952 h 3218903"/>
                <a:gd name="connsiteX51" fmla="*/ 83015 w 3967900"/>
                <a:gd name="connsiteY51" fmla="*/ 526692 h 3218903"/>
                <a:gd name="connsiteX52" fmla="*/ 141863 w 3967900"/>
                <a:gd name="connsiteY52" fmla="*/ 540272 h 3218903"/>
                <a:gd name="connsiteX53" fmla="*/ 182603 w 3967900"/>
                <a:gd name="connsiteY53" fmla="*/ 590066 h 3218903"/>
                <a:gd name="connsiteX54" fmla="*/ 255031 w 3967900"/>
                <a:gd name="connsiteY54" fmla="*/ 639861 h 3218903"/>
                <a:gd name="connsiteX55" fmla="*/ 273138 w 3967900"/>
                <a:gd name="connsiteY55" fmla="*/ 685128 h 3218903"/>
                <a:gd name="connsiteX56" fmla="*/ 313879 w 3967900"/>
                <a:gd name="connsiteY56" fmla="*/ 766609 h 3218903"/>
                <a:gd name="connsiteX57" fmla="*/ 209764 w 3967900"/>
                <a:gd name="connsiteY57" fmla="*/ 694181 h 3218903"/>
                <a:gd name="connsiteX58" fmla="*/ 69435 w 3967900"/>
                <a:gd name="connsiteY58" fmla="*/ 676074 h 3218903"/>
                <a:gd name="connsiteX59" fmla="*/ 37748 w 3967900"/>
                <a:gd name="connsiteY59" fmla="*/ 707762 h 3218903"/>
                <a:gd name="connsiteX60" fmla="*/ 64908 w 3967900"/>
                <a:gd name="connsiteY60" fmla="*/ 766609 h 3218903"/>
                <a:gd name="connsiteX61" fmla="*/ 128283 w 3967900"/>
                <a:gd name="connsiteY61" fmla="*/ 807350 h 3218903"/>
                <a:gd name="connsiteX62" fmla="*/ 169023 w 3967900"/>
                <a:gd name="connsiteY62" fmla="*/ 811876 h 3218903"/>
                <a:gd name="connsiteX63" fmla="*/ 196184 w 3967900"/>
                <a:gd name="connsiteY63" fmla="*/ 861670 h 3218903"/>
                <a:gd name="connsiteX64" fmla="*/ 232398 w 3967900"/>
                <a:gd name="connsiteY64" fmla="*/ 884304 h 3218903"/>
                <a:gd name="connsiteX65" fmla="*/ 268611 w 3967900"/>
                <a:gd name="connsiteY65" fmla="*/ 970312 h 3218903"/>
                <a:gd name="connsiteX66" fmla="*/ 327459 w 3967900"/>
                <a:gd name="connsiteY66" fmla="*/ 1006526 h 3218903"/>
                <a:gd name="connsiteX67" fmla="*/ 295772 w 3967900"/>
                <a:gd name="connsiteY67" fmla="*/ 1092534 h 3218903"/>
                <a:gd name="connsiteX68" fmla="*/ 304825 w 3967900"/>
                <a:gd name="connsiteY68" fmla="*/ 1228336 h 3218903"/>
                <a:gd name="connsiteX69" fmla="*/ 322932 w 3967900"/>
                <a:gd name="connsiteY69" fmla="*/ 1445619 h 3218903"/>
                <a:gd name="connsiteX70" fmla="*/ 395360 w 3967900"/>
                <a:gd name="connsiteY70" fmla="*/ 1567841 h 3218903"/>
                <a:gd name="connsiteX71" fmla="*/ 472314 w 3967900"/>
                <a:gd name="connsiteY71" fmla="*/ 1626688 h 3218903"/>
                <a:gd name="connsiteX72" fmla="*/ 513055 w 3967900"/>
                <a:gd name="connsiteY72" fmla="*/ 1649322 h 3218903"/>
                <a:gd name="connsiteX73" fmla="*/ 594536 w 3967900"/>
                <a:gd name="connsiteY73" fmla="*/ 1712696 h 3218903"/>
                <a:gd name="connsiteX74" fmla="*/ 716758 w 3967900"/>
                <a:gd name="connsiteY74" fmla="*/ 1862078 h 3218903"/>
                <a:gd name="connsiteX75" fmla="*/ 920461 w 3967900"/>
                <a:gd name="connsiteY75" fmla="*/ 2083888 h 3218903"/>
                <a:gd name="connsiteX76" fmla="*/ 1133217 w 3967900"/>
                <a:gd name="connsiteY76" fmla="*/ 2378126 h 3218903"/>
                <a:gd name="connsiteX77" fmla="*/ 1332394 w 3967900"/>
                <a:gd name="connsiteY77" fmla="*/ 2649730 h 3218903"/>
                <a:gd name="connsiteX78" fmla="*/ 1662845 w 3967900"/>
                <a:gd name="connsiteY78" fmla="*/ 2971129 h 3218903"/>
                <a:gd name="connsiteX79" fmla="*/ 2061198 w 3967900"/>
                <a:gd name="connsiteY79" fmla="*/ 3179357 h 3218903"/>
                <a:gd name="connsiteX80" fmla="*/ 2359962 w 3967900"/>
                <a:gd name="connsiteY80" fmla="*/ 3201990 h 3218903"/>
                <a:gd name="connsiteX81" fmla="*/ 2744734 w 3967900"/>
                <a:gd name="connsiteY81" fmla="*/ 2975653 h 3218903"/>
                <a:gd name="connsiteX82" fmla="*/ 3097819 w 3967900"/>
                <a:gd name="connsiteY82" fmla="*/ 2826272 h 3218903"/>
                <a:gd name="connsiteX83" fmla="*/ 3722508 w 3967900"/>
                <a:gd name="connsiteY83" fmla="*/ 2391706 h 3218903"/>
                <a:gd name="connsiteX84" fmla="*/ 3944318 w 3967900"/>
                <a:gd name="connsiteY84" fmla="*/ 2169896 h 3218903"/>
                <a:gd name="connsiteX85" fmla="*/ 3917158 w 3967900"/>
                <a:gd name="connsiteY85" fmla="*/ 2043147 h 3218903"/>
                <a:gd name="connsiteX86" fmla="*/ 3600286 w 3967900"/>
                <a:gd name="connsiteY86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445154 w 3967900"/>
                <a:gd name="connsiteY33" fmla="*/ 273193 h 3218903"/>
                <a:gd name="connsiteX34" fmla="*/ 468825 w 3967900"/>
                <a:gd name="connsiteY34" fmla="*/ 227502 h 3218903"/>
                <a:gd name="connsiteX35" fmla="*/ 430725 w 3967900"/>
                <a:gd name="connsiteY35" fmla="*/ 253695 h 3218903"/>
                <a:gd name="connsiteX36" fmla="*/ 395360 w 3967900"/>
                <a:gd name="connsiteY36" fmla="*/ 227928 h 3218903"/>
                <a:gd name="connsiteX37" fmla="*/ 322932 w 3967900"/>
                <a:gd name="connsiteY37" fmla="*/ 164554 h 3218903"/>
                <a:gd name="connsiteX38" fmla="*/ 182603 w 3967900"/>
                <a:gd name="connsiteY38" fmla="*/ 74019 h 3218903"/>
                <a:gd name="connsiteX39" fmla="*/ 114702 w 3967900"/>
                <a:gd name="connsiteY39" fmla="*/ 105706 h 3218903"/>
                <a:gd name="connsiteX40" fmla="*/ 123756 w 3967900"/>
                <a:gd name="connsiteY40" fmla="*/ 182661 h 3218903"/>
                <a:gd name="connsiteX41" fmla="*/ 205237 w 3967900"/>
                <a:gd name="connsiteY41" fmla="*/ 268668 h 3218903"/>
                <a:gd name="connsiteX42" fmla="*/ 264085 w 3967900"/>
                <a:gd name="connsiteY42" fmla="*/ 313936 h 3218903"/>
                <a:gd name="connsiteX43" fmla="*/ 327459 w 3967900"/>
                <a:gd name="connsiteY43" fmla="*/ 418051 h 3218903"/>
                <a:gd name="connsiteX44" fmla="*/ 372726 w 3967900"/>
                <a:gd name="connsiteY44" fmla="*/ 467845 h 3218903"/>
                <a:gd name="connsiteX45" fmla="*/ 386306 w 3967900"/>
                <a:gd name="connsiteY45" fmla="*/ 495005 h 3218903"/>
                <a:gd name="connsiteX46" fmla="*/ 304825 w 3967900"/>
                <a:gd name="connsiteY46" fmla="*/ 504059 h 3218903"/>
                <a:gd name="connsiteX47" fmla="*/ 223344 w 3967900"/>
                <a:gd name="connsiteY47" fmla="*/ 454265 h 3218903"/>
                <a:gd name="connsiteX48" fmla="*/ 200710 w 3967900"/>
                <a:gd name="connsiteY48" fmla="*/ 431631 h 3218903"/>
                <a:gd name="connsiteX49" fmla="*/ 64908 w 3967900"/>
                <a:gd name="connsiteY49" fmla="*/ 399944 h 3218903"/>
                <a:gd name="connsiteX50" fmla="*/ 6061 w 3967900"/>
                <a:gd name="connsiteY50" fmla="*/ 408997 h 3218903"/>
                <a:gd name="connsiteX51" fmla="*/ 10588 w 3967900"/>
                <a:gd name="connsiteY51" fmla="*/ 485952 h 3218903"/>
                <a:gd name="connsiteX52" fmla="*/ 83015 w 3967900"/>
                <a:gd name="connsiteY52" fmla="*/ 526692 h 3218903"/>
                <a:gd name="connsiteX53" fmla="*/ 141863 w 3967900"/>
                <a:gd name="connsiteY53" fmla="*/ 540272 h 3218903"/>
                <a:gd name="connsiteX54" fmla="*/ 182603 w 3967900"/>
                <a:gd name="connsiteY54" fmla="*/ 590066 h 3218903"/>
                <a:gd name="connsiteX55" fmla="*/ 255031 w 3967900"/>
                <a:gd name="connsiteY55" fmla="*/ 639861 h 3218903"/>
                <a:gd name="connsiteX56" fmla="*/ 273138 w 3967900"/>
                <a:gd name="connsiteY56" fmla="*/ 685128 h 3218903"/>
                <a:gd name="connsiteX57" fmla="*/ 313879 w 3967900"/>
                <a:gd name="connsiteY57" fmla="*/ 766609 h 3218903"/>
                <a:gd name="connsiteX58" fmla="*/ 209764 w 3967900"/>
                <a:gd name="connsiteY58" fmla="*/ 694181 h 3218903"/>
                <a:gd name="connsiteX59" fmla="*/ 69435 w 3967900"/>
                <a:gd name="connsiteY59" fmla="*/ 676074 h 3218903"/>
                <a:gd name="connsiteX60" fmla="*/ 37748 w 3967900"/>
                <a:gd name="connsiteY60" fmla="*/ 707762 h 3218903"/>
                <a:gd name="connsiteX61" fmla="*/ 64908 w 3967900"/>
                <a:gd name="connsiteY61" fmla="*/ 766609 h 3218903"/>
                <a:gd name="connsiteX62" fmla="*/ 128283 w 3967900"/>
                <a:gd name="connsiteY62" fmla="*/ 807350 h 3218903"/>
                <a:gd name="connsiteX63" fmla="*/ 169023 w 3967900"/>
                <a:gd name="connsiteY63" fmla="*/ 811876 h 3218903"/>
                <a:gd name="connsiteX64" fmla="*/ 196184 w 3967900"/>
                <a:gd name="connsiteY64" fmla="*/ 861670 h 3218903"/>
                <a:gd name="connsiteX65" fmla="*/ 232398 w 3967900"/>
                <a:gd name="connsiteY65" fmla="*/ 884304 h 3218903"/>
                <a:gd name="connsiteX66" fmla="*/ 268611 w 3967900"/>
                <a:gd name="connsiteY66" fmla="*/ 970312 h 3218903"/>
                <a:gd name="connsiteX67" fmla="*/ 327459 w 3967900"/>
                <a:gd name="connsiteY67" fmla="*/ 1006526 h 3218903"/>
                <a:gd name="connsiteX68" fmla="*/ 295772 w 3967900"/>
                <a:gd name="connsiteY68" fmla="*/ 1092534 h 3218903"/>
                <a:gd name="connsiteX69" fmla="*/ 304825 w 3967900"/>
                <a:gd name="connsiteY69" fmla="*/ 1228336 h 3218903"/>
                <a:gd name="connsiteX70" fmla="*/ 322932 w 3967900"/>
                <a:gd name="connsiteY70" fmla="*/ 1445619 h 3218903"/>
                <a:gd name="connsiteX71" fmla="*/ 395360 w 3967900"/>
                <a:gd name="connsiteY71" fmla="*/ 1567841 h 3218903"/>
                <a:gd name="connsiteX72" fmla="*/ 472314 w 3967900"/>
                <a:gd name="connsiteY72" fmla="*/ 1626688 h 3218903"/>
                <a:gd name="connsiteX73" fmla="*/ 513055 w 3967900"/>
                <a:gd name="connsiteY73" fmla="*/ 1649322 h 3218903"/>
                <a:gd name="connsiteX74" fmla="*/ 594536 w 3967900"/>
                <a:gd name="connsiteY74" fmla="*/ 1712696 h 3218903"/>
                <a:gd name="connsiteX75" fmla="*/ 716758 w 3967900"/>
                <a:gd name="connsiteY75" fmla="*/ 1862078 h 3218903"/>
                <a:gd name="connsiteX76" fmla="*/ 920461 w 3967900"/>
                <a:gd name="connsiteY76" fmla="*/ 2083888 h 3218903"/>
                <a:gd name="connsiteX77" fmla="*/ 1133217 w 3967900"/>
                <a:gd name="connsiteY77" fmla="*/ 2378126 h 3218903"/>
                <a:gd name="connsiteX78" fmla="*/ 1332394 w 3967900"/>
                <a:gd name="connsiteY78" fmla="*/ 2649730 h 3218903"/>
                <a:gd name="connsiteX79" fmla="*/ 1662845 w 3967900"/>
                <a:gd name="connsiteY79" fmla="*/ 2971129 h 3218903"/>
                <a:gd name="connsiteX80" fmla="*/ 2061198 w 3967900"/>
                <a:gd name="connsiteY80" fmla="*/ 3179357 h 3218903"/>
                <a:gd name="connsiteX81" fmla="*/ 2359962 w 3967900"/>
                <a:gd name="connsiteY81" fmla="*/ 3201990 h 3218903"/>
                <a:gd name="connsiteX82" fmla="*/ 2744734 w 3967900"/>
                <a:gd name="connsiteY82" fmla="*/ 2975653 h 3218903"/>
                <a:gd name="connsiteX83" fmla="*/ 3097819 w 3967900"/>
                <a:gd name="connsiteY83" fmla="*/ 2826272 h 3218903"/>
                <a:gd name="connsiteX84" fmla="*/ 3722508 w 3967900"/>
                <a:gd name="connsiteY84" fmla="*/ 2391706 h 3218903"/>
                <a:gd name="connsiteX85" fmla="*/ 3944318 w 3967900"/>
                <a:gd name="connsiteY85" fmla="*/ 2169896 h 3218903"/>
                <a:gd name="connsiteX86" fmla="*/ 3917158 w 3967900"/>
                <a:gd name="connsiteY86" fmla="*/ 2043147 h 3218903"/>
                <a:gd name="connsiteX87" fmla="*/ 3600286 w 3967900"/>
                <a:gd name="connsiteY87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83125 w 3967900"/>
                <a:gd name="connsiteY32" fmla="*/ 387045 h 3218903"/>
                <a:gd name="connsiteX33" fmla="*/ 526635 w 3967900"/>
                <a:gd name="connsiteY33" fmla="*/ 368255 h 3218903"/>
                <a:gd name="connsiteX34" fmla="*/ 445154 w 3967900"/>
                <a:gd name="connsiteY34" fmla="*/ 273193 h 3218903"/>
                <a:gd name="connsiteX35" fmla="*/ 468825 w 3967900"/>
                <a:gd name="connsiteY35" fmla="*/ 227502 h 3218903"/>
                <a:gd name="connsiteX36" fmla="*/ 430725 w 3967900"/>
                <a:gd name="connsiteY36" fmla="*/ 253695 h 3218903"/>
                <a:gd name="connsiteX37" fmla="*/ 395360 w 3967900"/>
                <a:gd name="connsiteY37" fmla="*/ 227928 h 3218903"/>
                <a:gd name="connsiteX38" fmla="*/ 322932 w 3967900"/>
                <a:gd name="connsiteY38" fmla="*/ 164554 h 3218903"/>
                <a:gd name="connsiteX39" fmla="*/ 182603 w 3967900"/>
                <a:gd name="connsiteY39" fmla="*/ 74019 h 3218903"/>
                <a:gd name="connsiteX40" fmla="*/ 114702 w 3967900"/>
                <a:gd name="connsiteY40" fmla="*/ 105706 h 3218903"/>
                <a:gd name="connsiteX41" fmla="*/ 123756 w 3967900"/>
                <a:gd name="connsiteY41" fmla="*/ 182661 h 3218903"/>
                <a:gd name="connsiteX42" fmla="*/ 205237 w 3967900"/>
                <a:gd name="connsiteY42" fmla="*/ 268668 h 3218903"/>
                <a:gd name="connsiteX43" fmla="*/ 264085 w 3967900"/>
                <a:gd name="connsiteY43" fmla="*/ 313936 h 3218903"/>
                <a:gd name="connsiteX44" fmla="*/ 327459 w 3967900"/>
                <a:gd name="connsiteY44" fmla="*/ 418051 h 3218903"/>
                <a:gd name="connsiteX45" fmla="*/ 372726 w 3967900"/>
                <a:gd name="connsiteY45" fmla="*/ 467845 h 3218903"/>
                <a:gd name="connsiteX46" fmla="*/ 386306 w 3967900"/>
                <a:gd name="connsiteY46" fmla="*/ 495005 h 3218903"/>
                <a:gd name="connsiteX47" fmla="*/ 304825 w 3967900"/>
                <a:gd name="connsiteY47" fmla="*/ 504059 h 3218903"/>
                <a:gd name="connsiteX48" fmla="*/ 223344 w 3967900"/>
                <a:gd name="connsiteY48" fmla="*/ 454265 h 3218903"/>
                <a:gd name="connsiteX49" fmla="*/ 200710 w 3967900"/>
                <a:gd name="connsiteY49" fmla="*/ 431631 h 3218903"/>
                <a:gd name="connsiteX50" fmla="*/ 64908 w 3967900"/>
                <a:gd name="connsiteY50" fmla="*/ 399944 h 3218903"/>
                <a:gd name="connsiteX51" fmla="*/ 6061 w 3967900"/>
                <a:gd name="connsiteY51" fmla="*/ 408997 h 3218903"/>
                <a:gd name="connsiteX52" fmla="*/ 10588 w 3967900"/>
                <a:gd name="connsiteY52" fmla="*/ 485952 h 3218903"/>
                <a:gd name="connsiteX53" fmla="*/ 83015 w 3967900"/>
                <a:gd name="connsiteY53" fmla="*/ 526692 h 3218903"/>
                <a:gd name="connsiteX54" fmla="*/ 141863 w 3967900"/>
                <a:gd name="connsiteY54" fmla="*/ 540272 h 3218903"/>
                <a:gd name="connsiteX55" fmla="*/ 182603 w 3967900"/>
                <a:gd name="connsiteY55" fmla="*/ 590066 h 3218903"/>
                <a:gd name="connsiteX56" fmla="*/ 255031 w 3967900"/>
                <a:gd name="connsiteY56" fmla="*/ 639861 h 3218903"/>
                <a:gd name="connsiteX57" fmla="*/ 273138 w 3967900"/>
                <a:gd name="connsiteY57" fmla="*/ 685128 h 3218903"/>
                <a:gd name="connsiteX58" fmla="*/ 313879 w 3967900"/>
                <a:gd name="connsiteY58" fmla="*/ 766609 h 3218903"/>
                <a:gd name="connsiteX59" fmla="*/ 209764 w 3967900"/>
                <a:gd name="connsiteY59" fmla="*/ 694181 h 3218903"/>
                <a:gd name="connsiteX60" fmla="*/ 69435 w 3967900"/>
                <a:gd name="connsiteY60" fmla="*/ 676074 h 3218903"/>
                <a:gd name="connsiteX61" fmla="*/ 37748 w 3967900"/>
                <a:gd name="connsiteY61" fmla="*/ 707762 h 3218903"/>
                <a:gd name="connsiteX62" fmla="*/ 64908 w 3967900"/>
                <a:gd name="connsiteY62" fmla="*/ 766609 h 3218903"/>
                <a:gd name="connsiteX63" fmla="*/ 128283 w 3967900"/>
                <a:gd name="connsiteY63" fmla="*/ 807350 h 3218903"/>
                <a:gd name="connsiteX64" fmla="*/ 169023 w 3967900"/>
                <a:gd name="connsiteY64" fmla="*/ 811876 h 3218903"/>
                <a:gd name="connsiteX65" fmla="*/ 196184 w 3967900"/>
                <a:gd name="connsiteY65" fmla="*/ 861670 h 3218903"/>
                <a:gd name="connsiteX66" fmla="*/ 232398 w 3967900"/>
                <a:gd name="connsiteY66" fmla="*/ 884304 h 3218903"/>
                <a:gd name="connsiteX67" fmla="*/ 268611 w 3967900"/>
                <a:gd name="connsiteY67" fmla="*/ 970312 h 3218903"/>
                <a:gd name="connsiteX68" fmla="*/ 327459 w 3967900"/>
                <a:gd name="connsiteY68" fmla="*/ 1006526 h 3218903"/>
                <a:gd name="connsiteX69" fmla="*/ 295772 w 3967900"/>
                <a:gd name="connsiteY69" fmla="*/ 1092534 h 3218903"/>
                <a:gd name="connsiteX70" fmla="*/ 304825 w 3967900"/>
                <a:gd name="connsiteY70" fmla="*/ 1228336 h 3218903"/>
                <a:gd name="connsiteX71" fmla="*/ 322932 w 3967900"/>
                <a:gd name="connsiteY71" fmla="*/ 1445619 h 3218903"/>
                <a:gd name="connsiteX72" fmla="*/ 395360 w 3967900"/>
                <a:gd name="connsiteY72" fmla="*/ 1567841 h 3218903"/>
                <a:gd name="connsiteX73" fmla="*/ 472314 w 3967900"/>
                <a:gd name="connsiteY73" fmla="*/ 1626688 h 3218903"/>
                <a:gd name="connsiteX74" fmla="*/ 513055 w 3967900"/>
                <a:gd name="connsiteY74" fmla="*/ 1649322 h 3218903"/>
                <a:gd name="connsiteX75" fmla="*/ 594536 w 3967900"/>
                <a:gd name="connsiteY75" fmla="*/ 1712696 h 3218903"/>
                <a:gd name="connsiteX76" fmla="*/ 716758 w 3967900"/>
                <a:gd name="connsiteY76" fmla="*/ 1862078 h 3218903"/>
                <a:gd name="connsiteX77" fmla="*/ 920461 w 3967900"/>
                <a:gd name="connsiteY77" fmla="*/ 2083888 h 3218903"/>
                <a:gd name="connsiteX78" fmla="*/ 1133217 w 3967900"/>
                <a:gd name="connsiteY78" fmla="*/ 2378126 h 3218903"/>
                <a:gd name="connsiteX79" fmla="*/ 1332394 w 3967900"/>
                <a:gd name="connsiteY79" fmla="*/ 2649730 h 3218903"/>
                <a:gd name="connsiteX80" fmla="*/ 1662845 w 3967900"/>
                <a:gd name="connsiteY80" fmla="*/ 2971129 h 3218903"/>
                <a:gd name="connsiteX81" fmla="*/ 2061198 w 3967900"/>
                <a:gd name="connsiteY81" fmla="*/ 3179357 h 3218903"/>
                <a:gd name="connsiteX82" fmla="*/ 2359962 w 3967900"/>
                <a:gd name="connsiteY82" fmla="*/ 3201990 h 3218903"/>
                <a:gd name="connsiteX83" fmla="*/ 2744734 w 3967900"/>
                <a:gd name="connsiteY83" fmla="*/ 2975653 h 3218903"/>
                <a:gd name="connsiteX84" fmla="*/ 3097819 w 3967900"/>
                <a:gd name="connsiteY84" fmla="*/ 2826272 h 3218903"/>
                <a:gd name="connsiteX85" fmla="*/ 3722508 w 3967900"/>
                <a:gd name="connsiteY85" fmla="*/ 2391706 h 3218903"/>
                <a:gd name="connsiteX86" fmla="*/ 3944318 w 3967900"/>
                <a:gd name="connsiteY86" fmla="*/ 2169896 h 3218903"/>
                <a:gd name="connsiteX87" fmla="*/ 3917158 w 3967900"/>
                <a:gd name="connsiteY87" fmla="*/ 2043147 h 3218903"/>
                <a:gd name="connsiteX88" fmla="*/ 3600286 w 3967900"/>
                <a:gd name="connsiteY88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83125 w 3967900"/>
                <a:gd name="connsiteY32" fmla="*/ 387045 h 3218903"/>
                <a:gd name="connsiteX33" fmla="*/ 540263 w 3967900"/>
                <a:gd name="connsiteY33" fmla="*/ 408477 h 3218903"/>
                <a:gd name="connsiteX34" fmla="*/ 526635 w 3967900"/>
                <a:gd name="connsiteY34" fmla="*/ 368255 h 3218903"/>
                <a:gd name="connsiteX35" fmla="*/ 445154 w 3967900"/>
                <a:gd name="connsiteY35" fmla="*/ 273193 h 3218903"/>
                <a:gd name="connsiteX36" fmla="*/ 468825 w 3967900"/>
                <a:gd name="connsiteY36" fmla="*/ 227502 h 3218903"/>
                <a:gd name="connsiteX37" fmla="*/ 430725 w 3967900"/>
                <a:gd name="connsiteY37" fmla="*/ 253695 h 3218903"/>
                <a:gd name="connsiteX38" fmla="*/ 395360 w 3967900"/>
                <a:gd name="connsiteY38" fmla="*/ 227928 h 3218903"/>
                <a:gd name="connsiteX39" fmla="*/ 322932 w 3967900"/>
                <a:gd name="connsiteY39" fmla="*/ 164554 h 3218903"/>
                <a:gd name="connsiteX40" fmla="*/ 182603 w 3967900"/>
                <a:gd name="connsiteY40" fmla="*/ 74019 h 3218903"/>
                <a:gd name="connsiteX41" fmla="*/ 114702 w 3967900"/>
                <a:gd name="connsiteY41" fmla="*/ 105706 h 3218903"/>
                <a:gd name="connsiteX42" fmla="*/ 123756 w 3967900"/>
                <a:gd name="connsiteY42" fmla="*/ 182661 h 3218903"/>
                <a:gd name="connsiteX43" fmla="*/ 205237 w 3967900"/>
                <a:gd name="connsiteY43" fmla="*/ 268668 h 3218903"/>
                <a:gd name="connsiteX44" fmla="*/ 264085 w 3967900"/>
                <a:gd name="connsiteY44" fmla="*/ 313936 h 3218903"/>
                <a:gd name="connsiteX45" fmla="*/ 327459 w 3967900"/>
                <a:gd name="connsiteY45" fmla="*/ 418051 h 3218903"/>
                <a:gd name="connsiteX46" fmla="*/ 372726 w 3967900"/>
                <a:gd name="connsiteY46" fmla="*/ 467845 h 3218903"/>
                <a:gd name="connsiteX47" fmla="*/ 386306 w 3967900"/>
                <a:gd name="connsiteY47" fmla="*/ 495005 h 3218903"/>
                <a:gd name="connsiteX48" fmla="*/ 304825 w 3967900"/>
                <a:gd name="connsiteY48" fmla="*/ 504059 h 3218903"/>
                <a:gd name="connsiteX49" fmla="*/ 223344 w 3967900"/>
                <a:gd name="connsiteY49" fmla="*/ 454265 h 3218903"/>
                <a:gd name="connsiteX50" fmla="*/ 200710 w 3967900"/>
                <a:gd name="connsiteY50" fmla="*/ 431631 h 3218903"/>
                <a:gd name="connsiteX51" fmla="*/ 64908 w 3967900"/>
                <a:gd name="connsiteY51" fmla="*/ 399944 h 3218903"/>
                <a:gd name="connsiteX52" fmla="*/ 6061 w 3967900"/>
                <a:gd name="connsiteY52" fmla="*/ 408997 h 3218903"/>
                <a:gd name="connsiteX53" fmla="*/ 10588 w 3967900"/>
                <a:gd name="connsiteY53" fmla="*/ 485952 h 3218903"/>
                <a:gd name="connsiteX54" fmla="*/ 83015 w 3967900"/>
                <a:gd name="connsiteY54" fmla="*/ 526692 h 3218903"/>
                <a:gd name="connsiteX55" fmla="*/ 141863 w 3967900"/>
                <a:gd name="connsiteY55" fmla="*/ 540272 h 3218903"/>
                <a:gd name="connsiteX56" fmla="*/ 182603 w 3967900"/>
                <a:gd name="connsiteY56" fmla="*/ 590066 h 3218903"/>
                <a:gd name="connsiteX57" fmla="*/ 255031 w 3967900"/>
                <a:gd name="connsiteY57" fmla="*/ 639861 h 3218903"/>
                <a:gd name="connsiteX58" fmla="*/ 273138 w 3967900"/>
                <a:gd name="connsiteY58" fmla="*/ 685128 h 3218903"/>
                <a:gd name="connsiteX59" fmla="*/ 313879 w 3967900"/>
                <a:gd name="connsiteY59" fmla="*/ 766609 h 3218903"/>
                <a:gd name="connsiteX60" fmla="*/ 209764 w 3967900"/>
                <a:gd name="connsiteY60" fmla="*/ 694181 h 3218903"/>
                <a:gd name="connsiteX61" fmla="*/ 69435 w 3967900"/>
                <a:gd name="connsiteY61" fmla="*/ 676074 h 3218903"/>
                <a:gd name="connsiteX62" fmla="*/ 37748 w 3967900"/>
                <a:gd name="connsiteY62" fmla="*/ 707762 h 3218903"/>
                <a:gd name="connsiteX63" fmla="*/ 64908 w 3967900"/>
                <a:gd name="connsiteY63" fmla="*/ 766609 h 3218903"/>
                <a:gd name="connsiteX64" fmla="*/ 128283 w 3967900"/>
                <a:gd name="connsiteY64" fmla="*/ 807350 h 3218903"/>
                <a:gd name="connsiteX65" fmla="*/ 169023 w 3967900"/>
                <a:gd name="connsiteY65" fmla="*/ 811876 h 3218903"/>
                <a:gd name="connsiteX66" fmla="*/ 196184 w 3967900"/>
                <a:gd name="connsiteY66" fmla="*/ 861670 h 3218903"/>
                <a:gd name="connsiteX67" fmla="*/ 232398 w 3967900"/>
                <a:gd name="connsiteY67" fmla="*/ 884304 h 3218903"/>
                <a:gd name="connsiteX68" fmla="*/ 268611 w 3967900"/>
                <a:gd name="connsiteY68" fmla="*/ 970312 h 3218903"/>
                <a:gd name="connsiteX69" fmla="*/ 327459 w 3967900"/>
                <a:gd name="connsiteY69" fmla="*/ 1006526 h 3218903"/>
                <a:gd name="connsiteX70" fmla="*/ 295772 w 3967900"/>
                <a:gd name="connsiteY70" fmla="*/ 1092534 h 3218903"/>
                <a:gd name="connsiteX71" fmla="*/ 304825 w 3967900"/>
                <a:gd name="connsiteY71" fmla="*/ 1228336 h 3218903"/>
                <a:gd name="connsiteX72" fmla="*/ 322932 w 3967900"/>
                <a:gd name="connsiteY72" fmla="*/ 1445619 h 3218903"/>
                <a:gd name="connsiteX73" fmla="*/ 395360 w 3967900"/>
                <a:gd name="connsiteY73" fmla="*/ 1567841 h 3218903"/>
                <a:gd name="connsiteX74" fmla="*/ 472314 w 3967900"/>
                <a:gd name="connsiteY74" fmla="*/ 1626688 h 3218903"/>
                <a:gd name="connsiteX75" fmla="*/ 513055 w 3967900"/>
                <a:gd name="connsiteY75" fmla="*/ 1649322 h 3218903"/>
                <a:gd name="connsiteX76" fmla="*/ 594536 w 3967900"/>
                <a:gd name="connsiteY76" fmla="*/ 1712696 h 3218903"/>
                <a:gd name="connsiteX77" fmla="*/ 716758 w 3967900"/>
                <a:gd name="connsiteY77" fmla="*/ 1862078 h 3218903"/>
                <a:gd name="connsiteX78" fmla="*/ 920461 w 3967900"/>
                <a:gd name="connsiteY78" fmla="*/ 2083888 h 3218903"/>
                <a:gd name="connsiteX79" fmla="*/ 1133217 w 3967900"/>
                <a:gd name="connsiteY79" fmla="*/ 2378126 h 3218903"/>
                <a:gd name="connsiteX80" fmla="*/ 1332394 w 3967900"/>
                <a:gd name="connsiteY80" fmla="*/ 2649730 h 3218903"/>
                <a:gd name="connsiteX81" fmla="*/ 1662845 w 3967900"/>
                <a:gd name="connsiteY81" fmla="*/ 2971129 h 3218903"/>
                <a:gd name="connsiteX82" fmla="*/ 2061198 w 3967900"/>
                <a:gd name="connsiteY82" fmla="*/ 3179357 h 3218903"/>
                <a:gd name="connsiteX83" fmla="*/ 2359962 w 3967900"/>
                <a:gd name="connsiteY83" fmla="*/ 3201990 h 3218903"/>
                <a:gd name="connsiteX84" fmla="*/ 2744734 w 3967900"/>
                <a:gd name="connsiteY84" fmla="*/ 2975653 h 3218903"/>
                <a:gd name="connsiteX85" fmla="*/ 3097819 w 3967900"/>
                <a:gd name="connsiteY85" fmla="*/ 2826272 h 3218903"/>
                <a:gd name="connsiteX86" fmla="*/ 3722508 w 3967900"/>
                <a:gd name="connsiteY86" fmla="*/ 2391706 h 3218903"/>
                <a:gd name="connsiteX87" fmla="*/ 3944318 w 3967900"/>
                <a:gd name="connsiteY87" fmla="*/ 2169896 h 3218903"/>
                <a:gd name="connsiteX88" fmla="*/ 3917158 w 3967900"/>
                <a:gd name="connsiteY88" fmla="*/ 2043147 h 3218903"/>
                <a:gd name="connsiteX89" fmla="*/ 3600286 w 3967900"/>
                <a:gd name="connsiteY89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69023 w 3967900"/>
                <a:gd name="connsiteY66" fmla="*/ 811876 h 3218903"/>
                <a:gd name="connsiteX67" fmla="*/ 196184 w 3967900"/>
                <a:gd name="connsiteY67" fmla="*/ 861670 h 3218903"/>
                <a:gd name="connsiteX68" fmla="*/ 232398 w 3967900"/>
                <a:gd name="connsiteY68" fmla="*/ 884304 h 3218903"/>
                <a:gd name="connsiteX69" fmla="*/ 268611 w 3967900"/>
                <a:gd name="connsiteY69" fmla="*/ 970312 h 3218903"/>
                <a:gd name="connsiteX70" fmla="*/ 327459 w 3967900"/>
                <a:gd name="connsiteY70" fmla="*/ 1006526 h 3218903"/>
                <a:gd name="connsiteX71" fmla="*/ 295772 w 3967900"/>
                <a:gd name="connsiteY71" fmla="*/ 1092534 h 3218903"/>
                <a:gd name="connsiteX72" fmla="*/ 304825 w 3967900"/>
                <a:gd name="connsiteY72" fmla="*/ 1228336 h 3218903"/>
                <a:gd name="connsiteX73" fmla="*/ 322932 w 3967900"/>
                <a:gd name="connsiteY73" fmla="*/ 1445619 h 3218903"/>
                <a:gd name="connsiteX74" fmla="*/ 395360 w 3967900"/>
                <a:gd name="connsiteY74" fmla="*/ 1567841 h 3218903"/>
                <a:gd name="connsiteX75" fmla="*/ 472314 w 3967900"/>
                <a:gd name="connsiteY75" fmla="*/ 1626688 h 3218903"/>
                <a:gd name="connsiteX76" fmla="*/ 513055 w 3967900"/>
                <a:gd name="connsiteY76" fmla="*/ 1649322 h 3218903"/>
                <a:gd name="connsiteX77" fmla="*/ 594536 w 3967900"/>
                <a:gd name="connsiteY77" fmla="*/ 1712696 h 3218903"/>
                <a:gd name="connsiteX78" fmla="*/ 716758 w 3967900"/>
                <a:gd name="connsiteY78" fmla="*/ 1862078 h 3218903"/>
                <a:gd name="connsiteX79" fmla="*/ 920461 w 3967900"/>
                <a:gd name="connsiteY79" fmla="*/ 2083888 h 3218903"/>
                <a:gd name="connsiteX80" fmla="*/ 1133217 w 3967900"/>
                <a:gd name="connsiteY80" fmla="*/ 2378126 h 3218903"/>
                <a:gd name="connsiteX81" fmla="*/ 1332394 w 3967900"/>
                <a:gd name="connsiteY81" fmla="*/ 2649730 h 3218903"/>
                <a:gd name="connsiteX82" fmla="*/ 1662845 w 3967900"/>
                <a:gd name="connsiteY82" fmla="*/ 2971129 h 3218903"/>
                <a:gd name="connsiteX83" fmla="*/ 2061198 w 3967900"/>
                <a:gd name="connsiteY83" fmla="*/ 3179357 h 3218903"/>
                <a:gd name="connsiteX84" fmla="*/ 2359962 w 3967900"/>
                <a:gd name="connsiteY84" fmla="*/ 3201990 h 3218903"/>
                <a:gd name="connsiteX85" fmla="*/ 2744734 w 3967900"/>
                <a:gd name="connsiteY85" fmla="*/ 2975653 h 3218903"/>
                <a:gd name="connsiteX86" fmla="*/ 3097819 w 3967900"/>
                <a:gd name="connsiteY86" fmla="*/ 2826272 h 3218903"/>
                <a:gd name="connsiteX87" fmla="*/ 3722508 w 3967900"/>
                <a:gd name="connsiteY87" fmla="*/ 2391706 h 3218903"/>
                <a:gd name="connsiteX88" fmla="*/ 3944318 w 3967900"/>
                <a:gd name="connsiteY88" fmla="*/ 2169896 h 3218903"/>
                <a:gd name="connsiteX89" fmla="*/ 3917158 w 3967900"/>
                <a:gd name="connsiteY89" fmla="*/ 2043147 h 3218903"/>
                <a:gd name="connsiteX90" fmla="*/ 3600286 w 3967900"/>
                <a:gd name="connsiteY90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92835 w 3967900"/>
                <a:gd name="connsiteY66" fmla="*/ 771395 h 3218903"/>
                <a:gd name="connsiteX67" fmla="*/ 196184 w 3967900"/>
                <a:gd name="connsiteY67" fmla="*/ 861670 h 3218903"/>
                <a:gd name="connsiteX68" fmla="*/ 232398 w 3967900"/>
                <a:gd name="connsiteY68" fmla="*/ 884304 h 3218903"/>
                <a:gd name="connsiteX69" fmla="*/ 268611 w 3967900"/>
                <a:gd name="connsiteY69" fmla="*/ 970312 h 3218903"/>
                <a:gd name="connsiteX70" fmla="*/ 327459 w 3967900"/>
                <a:gd name="connsiteY70" fmla="*/ 1006526 h 3218903"/>
                <a:gd name="connsiteX71" fmla="*/ 295772 w 3967900"/>
                <a:gd name="connsiteY71" fmla="*/ 1092534 h 3218903"/>
                <a:gd name="connsiteX72" fmla="*/ 304825 w 3967900"/>
                <a:gd name="connsiteY72" fmla="*/ 1228336 h 3218903"/>
                <a:gd name="connsiteX73" fmla="*/ 322932 w 3967900"/>
                <a:gd name="connsiteY73" fmla="*/ 1445619 h 3218903"/>
                <a:gd name="connsiteX74" fmla="*/ 395360 w 3967900"/>
                <a:gd name="connsiteY74" fmla="*/ 1567841 h 3218903"/>
                <a:gd name="connsiteX75" fmla="*/ 472314 w 3967900"/>
                <a:gd name="connsiteY75" fmla="*/ 1626688 h 3218903"/>
                <a:gd name="connsiteX76" fmla="*/ 513055 w 3967900"/>
                <a:gd name="connsiteY76" fmla="*/ 1649322 h 3218903"/>
                <a:gd name="connsiteX77" fmla="*/ 594536 w 3967900"/>
                <a:gd name="connsiteY77" fmla="*/ 1712696 h 3218903"/>
                <a:gd name="connsiteX78" fmla="*/ 716758 w 3967900"/>
                <a:gd name="connsiteY78" fmla="*/ 1862078 h 3218903"/>
                <a:gd name="connsiteX79" fmla="*/ 920461 w 3967900"/>
                <a:gd name="connsiteY79" fmla="*/ 2083888 h 3218903"/>
                <a:gd name="connsiteX80" fmla="*/ 1133217 w 3967900"/>
                <a:gd name="connsiteY80" fmla="*/ 2378126 h 3218903"/>
                <a:gd name="connsiteX81" fmla="*/ 1332394 w 3967900"/>
                <a:gd name="connsiteY81" fmla="*/ 2649730 h 3218903"/>
                <a:gd name="connsiteX82" fmla="*/ 1662845 w 3967900"/>
                <a:gd name="connsiteY82" fmla="*/ 2971129 h 3218903"/>
                <a:gd name="connsiteX83" fmla="*/ 2061198 w 3967900"/>
                <a:gd name="connsiteY83" fmla="*/ 3179357 h 3218903"/>
                <a:gd name="connsiteX84" fmla="*/ 2359962 w 3967900"/>
                <a:gd name="connsiteY84" fmla="*/ 3201990 h 3218903"/>
                <a:gd name="connsiteX85" fmla="*/ 2744734 w 3967900"/>
                <a:gd name="connsiteY85" fmla="*/ 2975653 h 3218903"/>
                <a:gd name="connsiteX86" fmla="*/ 3097819 w 3967900"/>
                <a:gd name="connsiteY86" fmla="*/ 2826272 h 3218903"/>
                <a:gd name="connsiteX87" fmla="*/ 3722508 w 3967900"/>
                <a:gd name="connsiteY87" fmla="*/ 2391706 h 3218903"/>
                <a:gd name="connsiteX88" fmla="*/ 3944318 w 3967900"/>
                <a:gd name="connsiteY88" fmla="*/ 2169896 h 3218903"/>
                <a:gd name="connsiteX89" fmla="*/ 3917158 w 3967900"/>
                <a:gd name="connsiteY89" fmla="*/ 2043147 h 3218903"/>
                <a:gd name="connsiteX90" fmla="*/ 3600286 w 3967900"/>
                <a:gd name="connsiteY90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92835 w 3967900"/>
                <a:gd name="connsiteY66" fmla="*/ 771395 h 3218903"/>
                <a:gd name="connsiteX67" fmla="*/ 171169 w 3967900"/>
                <a:gd name="connsiteY67" fmla="*/ 825195 h 3218903"/>
                <a:gd name="connsiteX68" fmla="*/ 196184 w 3967900"/>
                <a:gd name="connsiteY68" fmla="*/ 861670 h 3218903"/>
                <a:gd name="connsiteX69" fmla="*/ 232398 w 3967900"/>
                <a:gd name="connsiteY69" fmla="*/ 884304 h 3218903"/>
                <a:gd name="connsiteX70" fmla="*/ 268611 w 3967900"/>
                <a:gd name="connsiteY70" fmla="*/ 970312 h 3218903"/>
                <a:gd name="connsiteX71" fmla="*/ 327459 w 3967900"/>
                <a:gd name="connsiteY71" fmla="*/ 1006526 h 3218903"/>
                <a:gd name="connsiteX72" fmla="*/ 295772 w 3967900"/>
                <a:gd name="connsiteY72" fmla="*/ 1092534 h 3218903"/>
                <a:gd name="connsiteX73" fmla="*/ 304825 w 3967900"/>
                <a:gd name="connsiteY73" fmla="*/ 1228336 h 3218903"/>
                <a:gd name="connsiteX74" fmla="*/ 322932 w 3967900"/>
                <a:gd name="connsiteY74" fmla="*/ 1445619 h 3218903"/>
                <a:gd name="connsiteX75" fmla="*/ 395360 w 3967900"/>
                <a:gd name="connsiteY75" fmla="*/ 1567841 h 3218903"/>
                <a:gd name="connsiteX76" fmla="*/ 472314 w 3967900"/>
                <a:gd name="connsiteY76" fmla="*/ 1626688 h 3218903"/>
                <a:gd name="connsiteX77" fmla="*/ 513055 w 3967900"/>
                <a:gd name="connsiteY77" fmla="*/ 1649322 h 3218903"/>
                <a:gd name="connsiteX78" fmla="*/ 594536 w 3967900"/>
                <a:gd name="connsiteY78" fmla="*/ 1712696 h 3218903"/>
                <a:gd name="connsiteX79" fmla="*/ 716758 w 3967900"/>
                <a:gd name="connsiteY79" fmla="*/ 1862078 h 3218903"/>
                <a:gd name="connsiteX80" fmla="*/ 920461 w 3967900"/>
                <a:gd name="connsiteY80" fmla="*/ 2083888 h 3218903"/>
                <a:gd name="connsiteX81" fmla="*/ 1133217 w 3967900"/>
                <a:gd name="connsiteY81" fmla="*/ 2378126 h 3218903"/>
                <a:gd name="connsiteX82" fmla="*/ 1332394 w 3967900"/>
                <a:gd name="connsiteY82" fmla="*/ 2649730 h 3218903"/>
                <a:gd name="connsiteX83" fmla="*/ 1662845 w 3967900"/>
                <a:gd name="connsiteY83" fmla="*/ 2971129 h 3218903"/>
                <a:gd name="connsiteX84" fmla="*/ 2061198 w 3967900"/>
                <a:gd name="connsiteY84" fmla="*/ 3179357 h 3218903"/>
                <a:gd name="connsiteX85" fmla="*/ 2359962 w 3967900"/>
                <a:gd name="connsiteY85" fmla="*/ 3201990 h 3218903"/>
                <a:gd name="connsiteX86" fmla="*/ 2744734 w 3967900"/>
                <a:gd name="connsiteY86" fmla="*/ 2975653 h 3218903"/>
                <a:gd name="connsiteX87" fmla="*/ 3097819 w 3967900"/>
                <a:gd name="connsiteY87" fmla="*/ 2826272 h 3218903"/>
                <a:gd name="connsiteX88" fmla="*/ 3722508 w 3967900"/>
                <a:gd name="connsiteY88" fmla="*/ 2391706 h 3218903"/>
                <a:gd name="connsiteX89" fmla="*/ 3944318 w 3967900"/>
                <a:gd name="connsiteY89" fmla="*/ 2169896 h 3218903"/>
                <a:gd name="connsiteX90" fmla="*/ 3917158 w 3967900"/>
                <a:gd name="connsiteY90" fmla="*/ 2043147 h 3218903"/>
                <a:gd name="connsiteX91" fmla="*/ 3600286 w 3967900"/>
                <a:gd name="connsiteY91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32398 w 3967900"/>
                <a:gd name="connsiteY70" fmla="*/ 884304 h 3218903"/>
                <a:gd name="connsiteX71" fmla="*/ 268611 w 3967900"/>
                <a:gd name="connsiteY71" fmla="*/ 970312 h 3218903"/>
                <a:gd name="connsiteX72" fmla="*/ 327459 w 3967900"/>
                <a:gd name="connsiteY72" fmla="*/ 1006526 h 3218903"/>
                <a:gd name="connsiteX73" fmla="*/ 295772 w 3967900"/>
                <a:gd name="connsiteY73" fmla="*/ 1092534 h 3218903"/>
                <a:gd name="connsiteX74" fmla="*/ 304825 w 3967900"/>
                <a:gd name="connsiteY74" fmla="*/ 1228336 h 3218903"/>
                <a:gd name="connsiteX75" fmla="*/ 322932 w 3967900"/>
                <a:gd name="connsiteY75" fmla="*/ 1445619 h 3218903"/>
                <a:gd name="connsiteX76" fmla="*/ 395360 w 3967900"/>
                <a:gd name="connsiteY76" fmla="*/ 1567841 h 3218903"/>
                <a:gd name="connsiteX77" fmla="*/ 472314 w 3967900"/>
                <a:gd name="connsiteY77" fmla="*/ 1626688 h 3218903"/>
                <a:gd name="connsiteX78" fmla="*/ 513055 w 3967900"/>
                <a:gd name="connsiteY78" fmla="*/ 1649322 h 3218903"/>
                <a:gd name="connsiteX79" fmla="*/ 594536 w 3967900"/>
                <a:gd name="connsiteY79" fmla="*/ 1712696 h 3218903"/>
                <a:gd name="connsiteX80" fmla="*/ 716758 w 3967900"/>
                <a:gd name="connsiteY80" fmla="*/ 1862078 h 3218903"/>
                <a:gd name="connsiteX81" fmla="*/ 920461 w 3967900"/>
                <a:gd name="connsiteY81" fmla="*/ 2083888 h 3218903"/>
                <a:gd name="connsiteX82" fmla="*/ 1133217 w 3967900"/>
                <a:gd name="connsiteY82" fmla="*/ 2378126 h 3218903"/>
                <a:gd name="connsiteX83" fmla="*/ 1332394 w 3967900"/>
                <a:gd name="connsiteY83" fmla="*/ 2649730 h 3218903"/>
                <a:gd name="connsiteX84" fmla="*/ 1662845 w 3967900"/>
                <a:gd name="connsiteY84" fmla="*/ 2971129 h 3218903"/>
                <a:gd name="connsiteX85" fmla="*/ 2061198 w 3967900"/>
                <a:gd name="connsiteY85" fmla="*/ 3179357 h 3218903"/>
                <a:gd name="connsiteX86" fmla="*/ 2359962 w 3967900"/>
                <a:gd name="connsiteY86" fmla="*/ 3201990 h 3218903"/>
                <a:gd name="connsiteX87" fmla="*/ 2744734 w 3967900"/>
                <a:gd name="connsiteY87" fmla="*/ 2975653 h 3218903"/>
                <a:gd name="connsiteX88" fmla="*/ 3097819 w 3967900"/>
                <a:gd name="connsiteY88" fmla="*/ 2826272 h 3218903"/>
                <a:gd name="connsiteX89" fmla="*/ 3722508 w 3967900"/>
                <a:gd name="connsiteY89" fmla="*/ 2391706 h 3218903"/>
                <a:gd name="connsiteX90" fmla="*/ 3944318 w 3967900"/>
                <a:gd name="connsiteY90" fmla="*/ 2169896 h 3218903"/>
                <a:gd name="connsiteX91" fmla="*/ 3917158 w 3967900"/>
                <a:gd name="connsiteY91" fmla="*/ 2043147 h 3218903"/>
                <a:gd name="connsiteX92" fmla="*/ 3600286 w 3967900"/>
                <a:gd name="connsiteY9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68117 w 3967900"/>
                <a:gd name="connsiteY70" fmla="*/ 843822 h 3218903"/>
                <a:gd name="connsiteX71" fmla="*/ 268611 w 3967900"/>
                <a:gd name="connsiteY71" fmla="*/ 970312 h 3218903"/>
                <a:gd name="connsiteX72" fmla="*/ 327459 w 3967900"/>
                <a:gd name="connsiteY72" fmla="*/ 1006526 h 3218903"/>
                <a:gd name="connsiteX73" fmla="*/ 295772 w 3967900"/>
                <a:gd name="connsiteY73" fmla="*/ 1092534 h 3218903"/>
                <a:gd name="connsiteX74" fmla="*/ 304825 w 3967900"/>
                <a:gd name="connsiteY74" fmla="*/ 1228336 h 3218903"/>
                <a:gd name="connsiteX75" fmla="*/ 322932 w 3967900"/>
                <a:gd name="connsiteY75" fmla="*/ 1445619 h 3218903"/>
                <a:gd name="connsiteX76" fmla="*/ 395360 w 3967900"/>
                <a:gd name="connsiteY76" fmla="*/ 1567841 h 3218903"/>
                <a:gd name="connsiteX77" fmla="*/ 472314 w 3967900"/>
                <a:gd name="connsiteY77" fmla="*/ 1626688 h 3218903"/>
                <a:gd name="connsiteX78" fmla="*/ 513055 w 3967900"/>
                <a:gd name="connsiteY78" fmla="*/ 1649322 h 3218903"/>
                <a:gd name="connsiteX79" fmla="*/ 594536 w 3967900"/>
                <a:gd name="connsiteY79" fmla="*/ 1712696 h 3218903"/>
                <a:gd name="connsiteX80" fmla="*/ 716758 w 3967900"/>
                <a:gd name="connsiteY80" fmla="*/ 1862078 h 3218903"/>
                <a:gd name="connsiteX81" fmla="*/ 920461 w 3967900"/>
                <a:gd name="connsiteY81" fmla="*/ 2083888 h 3218903"/>
                <a:gd name="connsiteX82" fmla="*/ 1133217 w 3967900"/>
                <a:gd name="connsiteY82" fmla="*/ 2378126 h 3218903"/>
                <a:gd name="connsiteX83" fmla="*/ 1332394 w 3967900"/>
                <a:gd name="connsiteY83" fmla="*/ 2649730 h 3218903"/>
                <a:gd name="connsiteX84" fmla="*/ 1662845 w 3967900"/>
                <a:gd name="connsiteY84" fmla="*/ 2971129 h 3218903"/>
                <a:gd name="connsiteX85" fmla="*/ 2061198 w 3967900"/>
                <a:gd name="connsiteY85" fmla="*/ 3179357 h 3218903"/>
                <a:gd name="connsiteX86" fmla="*/ 2359962 w 3967900"/>
                <a:gd name="connsiteY86" fmla="*/ 3201990 h 3218903"/>
                <a:gd name="connsiteX87" fmla="*/ 2744734 w 3967900"/>
                <a:gd name="connsiteY87" fmla="*/ 2975653 h 3218903"/>
                <a:gd name="connsiteX88" fmla="*/ 3097819 w 3967900"/>
                <a:gd name="connsiteY88" fmla="*/ 2826272 h 3218903"/>
                <a:gd name="connsiteX89" fmla="*/ 3722508 w 3967900"/>
                <a:gd name="connsiteY89" fmla="*/ 2391706 h 3218903"/>
                <a:gd name="connsiteX90" fmla="*/ 3944318 w 3967900"/>
                <a:gd name="connsiteY90" fmla="*/ 2169896 h 3218903"/>
                <a:gd name="connsiteX91" fmla="*/ 3917158 w 3967900"/>
                <a:gd name="connsiteY91" fmla="*/ 2043147 h 3218903"/>
                <a:gd name="connsiteX92" fmla="*/ 3600286 w 3967900"/>
                <a:gd name="connsiteY9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68117 w 3967900"/>
                <a:gd name="connsiteY70" fmla="*/ 843822 h 3218903"/>
                <a:gd name="connsiteX71" fmla="*/ 237844 w 3967900"/>
                <a:gd name="connsiteY71" fmla="*/ 896633 h 3218903"/>
                <a:gd name="connsiteX72" fmla="*/ 268611 w 3967900"/>
                <a:gd name="connsiteY72" fmla="*/ 970312 h 3218903"/>
                <a:gd name="connsiteX73" fmla="*/ 327459 w 3967900"/>
                <a:gd name="connsiteY73" fmla="*/ 1006526 h 3218903"/>
                <a:gd name="connsiteX74" fmla="*/ 295772 w 3967900"/>
                <a:gd name="connsiteY74" fmla="*/ 1092534 h 3218903"/>
                <a:gd name="connsiteX75" fmla="*/ 304825 w 3967900"/>
                <a:gd name="connsiteY75" fmla="*/ 1228336 h 3218903"/>
                <a:gd name="connsiteX76" fmla="*/ 322932 w 3967900"/>
                <a:gd name="connsiteY76" fmla="*/ 1445619 h 3218903"/>
                <a:gd name="connsiteX77" fmla="*/ 395360 w 3967900"/>
                <a:gd name="connsiteY77" fmla="*/ 1567841 h 3218903"/>
                <a:gd name="connsiteX78" fmla="*/ 472314 w 3967900"/>
                <a:gd name="connsiteY78" fmla="*/ 1626688 h 3218903"/>
                <a:gd name="connsiteX79" fmla="*/ 513055 w 3967900"/>
                <a:gd name="connsiteY79" fmla="*/ 1649322 h 3218903"/>
                <a:gd name="connsiteX80" fmla="*/ 594536 w 3967900"/>
                <a:gd name="connsiteY80" fmla="*/ 1712696 h 3218903"/>
                <a:gd name="connsiteX81" fmla="*/ 716758 w 3967900"/>
                <a:gd name="connsiteY81" fmla="*/ 1862078 h 3218903"/>
                <a:gd name="connsiteX82" fmla="*/ 920461 w 3967900"/>
                <a:gd name="connsiteY82" fmla="*/ 2083888 h 3218903"/>
                <a:gd name="connsiteX83" fmla="*/ 1133217 w 3967900"/>
                <a:gd name="connsiteY83" fmla="*/ 2378126 h 3218903"/>
                <a:gd name="connsiteX84" fmla="*/ 1332394 w 3967900"/>
                <a:gd name="connsiteY84" fmla="*/ 2649730 h 3218903"/>
                <a:gd name="connsiteX85" fmla="*/ 1662845 w 3967900"/>
                <a:gd name="connsiteY85" fmla="*/ 2971129 h 3218903"/>
                <a:gd name="connsiteX86" fmla="*/ 2061198 w 3967900"/>
                <a:gd name="connsiteY86" fmla="*/ 3179357 h 3218903"/>
                <a:gd name="connsiteX87" fmla="*/ 2359962 w 3967900"/>
                <a:gd name="connsiteY87" fmla="*/ 3201990 h 3218903"/>
                <a:gd name="connsiteX88" fmla="*/ 2744734 w 3967900"/>
                <a:gd name="connsiteY88" fmla="*/ 2975653 h 3218903"/>
                <a:gd name="connsiteX89" fmla="*/ 3097819 w 3967900"/>
                <a:gd name="connsiteY89" fmla="*/ 2826272 h 3218903"/>
                <a:gd name="connsiteX90" fmla="*/ 3722508 w 3967900"/>
                <a:gd name="connsiteY90" fmla="*/ 2391706 h 3218903"/>
                <a:gd name="connsiteX91" fmla="*/ 3944318 w 3967900"/>
                <a:gd name="connsiteY91" fmla="*/ 2169896 h 3218903"/>
                <a:gd name="connsiteX92" fmla="*/ 3917158 w 3967900"/>
                <a:gd name="connsiteY92" fmla="*/ 2043147 h 3218903"/>
                <a:gd name="connsiteX93" fmla="*/ 3600286 w 3967900"/>
                <a:gd name="connsiteY93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33081 w 3967900"/>
                <a:gd name="connsiteY70" fmla="*/ 887108 h 3218903"/>
                <a:gd name="connsiteX71" fmla="*/ 268117 w 3967900"/>
                <a:gd name="connsiteY71" fmla="*/ 843822 h 3218903"/>
                <a:gd name="connsiteX72" fmla="*/ 237844 w 3967900"/>
                <a:gd name="connsiteY72" fmla="*/ 896633 h 3218903"/>
                <a:gd name="connsiteX73" fmla="*/ 268611 w 3967900"/>
                <a:gd name="connsiteY73" fmla="*/ 970312 h 3218903"/>
                <a:gd name="connsiteX74" fmla="*/ 327459 w 3967900"/>
                <a:gd name="connsiteY74" fmla="*/ 1006526 h 3218903"/>
                <a:gd name="connsiteX75" fmla="*/ 295772 w 3967900"/>
                <a:gd name="connsiteY75" fmla="*/ 1092534 h 3218903"/>
                <a:gd name="connsiteX76" fmla="*/ 304825 w 3967900"/>
                <a:gd name="connsiteY76" fmla="*/ 1228336 h 3218903"/>
                <a:gd name="connsiteX77" fmla="*/ 322932 w 3967900"/>
                <a:gd name="connsiteY77" fmla="*/ 1445619 h 3218903"/>
                <a:gd name="connsiteX78" fmla="*/ 395360 w 3967900"/>
                <a:gd name="connsiteY78" fmla="*/ 1567841 h 3218903"/>
                <a:gd name="connsiteX79" fmla="*/ 472314 w 3967900"/>
                <a:gd name="connsiteY79" fmla="*/ 1626688 h 3218903"/>
                <a:gd name="connsiteX80" fmla="*/ 513055 w 3967900"/>
                <a:gd name="connsiteY80" fmla="*/ 1649322 h 3218903"/>
                <a:gd name="connsiteX81" fmla="*/ 594536 w 3967900"/>
                <a:gd name="connsiteY81" fmla="*/ 1712696 h 3218903"/>
                <a:gd name="connsiteX82" fmla="*/ 716758 w 3967900"/>
                <a:gd name="connsiteY82" fmla="*/ 1862078 h 3218903"/>
                <a:gd name="connsiteX83" fmla="*/ 920461 w 3967900"/>
                <a:gd name="connsiteY83" fmla="*/ 2083888 h 3218903"/>
                <a:gd name="connsiteX84" fmla="*/ 1133217 w 3967900"/>
                <a:gd name="connsiteY84" fmla="*/ 2378126 h 3218903"/>
                <a:gd name="connsiteX85" fmla="*/ 1332394 w 3967900"/>
                <a:gd name="connsiteY85" fmla="*/ 2649730 h 3218903"/>
                <a:gd name="connsiteX86" fmla="*/ 1662845 w 3967900"/>
                <a:gd name="connsiteY86" fmla="*/ 2971129 h 3218903"/>
                <a:gd name="connsiteX87" fmla="*/ 2061198 w 3967900"/>
                <a:gd name="connsiteY87" fmla="*/ 3179357 h 3218903"/>
                <a:gd name="connsiteX88" fmla="*/ 2359962 w 3967900"/>
                <a:gd name="connsiteY88" fmla="*/ 3201990 h 3218903"/>
                <a:gd name="connsiteX89" fmla="*/ 2744734 w 3967900"/>
                <a:gd name="connsiteY89" fmla="*/ 2975653 h 3218903"/>
                <a:gd name="connsiteX90" fmla="*/ 3097819 w 3967900"/>
                <a:gd name="connsiteY90" fmla="*/ 2826272 h 3218903"/>
                <a:gd name="connsiteX91" fmla="*/ 3722508 w 3967900"/>
                <a:gd name="connsiteY91" fmla="*/ 2391706 h 3218903"/>
                <a:gd name="connsiteX92" fmla="*/ 3944318 w 3967900"/>
                <a:gd name="connsiteY92" fmla="*/ 2169896 h 3218903"/>
                <a:gd name="connsiteX93" fmla="*/ 3917158 w 3967900"/>
                <a:gd name="connsiteY93" fmla="*/ 2043147 h 3218903"/>
                <a:gd name="connsiteX94" fmla="*/ 3600286 w 3967900"/>
                <a:gd name="connsiteY94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90079 w 3967900"/>
                <a:gd name="connsiteY60" fmla="*/ 838046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33081 w 3967900"/>
                <a:gd name="connsiteY70" fmla="*/ 887108 h 3218903"/>
                <a:gd name="connsiteX71" fmla="*/ 268117 w 3967900"/>
                <a:gd name="connsiteY71" fmla="*/ 843822 h 3218903"/>
                <a:gd name="connsiteX72" fmla="*/ 237844 w 3967900"/>
                <a:gd name="connsiteY72" fmla="*/ 896633 h 3218903"/>
                <a:gd name="connsiteX73" fmla="*/ 268611 w 3967900"/>
                <a:gd name="connsiteY73" fmla="*/ 970312 h 3218903"/>
                <a:gd name="connsiteX74" fmla="*/ 327459 w 3967900"/>
                <a:gd name="connsiteY74" fmla="*/ 1006526 h 3218903"/>
                <a:gd name="connsiteX75" fmla="*/ 295772 w 3967900"/>
                <a:gd name="connsiteY75" fmla="*/ 1092534 h 3218903"/>
                <a:gd name="connsiteX76" fmla="*/ 304825 w 3967900"/>
                <a:gd name="connsiteY76" fmla="*/ 1228336 h 3218903"/>
                <a:gd name="connsiteX77" fmla="*/ 322932 w 3967900"/>
                <a:gd name="connsiteY77" fmla="*/ 1445619 h 3218903"/>
                <a:gd name="connsiteX78" fmla="*/ 395360 w 3967900"/>
                <a:gd name="connsiteY78" fmla="*/ 1567841 h 3218903"/>
                <a:gd name="connsiteX79" fmla="*/ 472314 w 3967900"/>
                <a:gd name="connsiteY79" fmla="*/ 1626688 h 3218903"/>
                <a:gd name="connsiteX80" fmla="*/ 513055 w 3967900"/>
                <a:gd name="connsiteY80" fmla="*/ 1649322 h 3218903"/>
                <a:gd name="connsiteX81" fmla="*/ 594536 w 3967900"/>
                <a:gd name="connsiteY81" fmla="*/ 1712696 h 3218903"/>
                <a:gd name="connsiteX82" fmla="*/ 716758 w 3967900"/>
                <a:gd name="connsiteY82" fmla="*/ 1862078 h 3218903"/>
                <a:gd name="connsiteX83" fmla="*/ 920461 w 3967900"/>
                <a:gd name="connsiteY83" fmla="*/ 2083888 h 3218903"/>
                <a:gd name="connsiteX84" fmla="*/ 1133217 w 3967900"/>
                <a:gd name="connsiteY84" fmla="*/ 2378126 h 3218903"/>
                <a:gd name="connsiteX85" fmla="*/ 1332394 w 3967900"/>
                <a:gd name="connsiteY85" fmla="*/ 2649730 h 3218903"/>
                <a:gd name="connsiteX86" fmla="*/ 1662845 w 3967900"/>
                <a:gd name="connsiteY86" fmla="*/ 2971129 h 3218903"/>
                <a:gd name="connsiteX87" fmla="*/ 2061198 w 3967900"/>
                <a:gd name="connsiteY87" fmla="*/ 3179357 h 3218903"/>
                <a:gd name="connsiteX88" fmla="*/ 2359962 w 3967900"/>
                <a:gd name="connsiteY88" fmla="*/ 3201990 h 3218903"/>
                <a:gd name="connsiteX89" fmla="*/ 2744734 w 3967900"/>
                <a:gd name="connsiteY89" fmla="*/ 2975653 h 3218903"/>
                <a:gd name="connsiteX90" fmla="*/ 3097819 w 3967900"/>
                <a:gd name="connsiteY90" fmla="*/ 2826272 h 3218903"/>
                <a:gd name="connsiteX91" fmla="*/ 3722508 w 3967900"/>
                <a:gd name="connsiteY91" fmla="*/ 2391706 h 3218903"/>
                <a:gd name="connsiteX92" fmla="*/ 3944318 w 3967900"/>
                <a:gd name="connsiteY92" fmla="*/ 2169896 h 3218903"/>
                <a:gd name="connsiteX93" fmla="*/ 3917158 w 3967900"/>
                <a:gd name="connsiteY93" fmla="*/ 2043147 h 3218903"/>
                <a:gd name="connsiteX94" fmla="*/ 3600286 w 3967900"/>
                <a:gd name="connsiteY94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299756 w 3967900"/>
                <a:gd name="connsiteY60" fmla="*/ 744233 h 3218903"/>
                <a:gd name="connsiteX61" fmla="*/ 390079 w 3967900"/>
                <a:gd name="connsiteY61" fmla="*/ 838046 h 3218903"/>
                <a:gd name="connsiteX62" fmla="*/ 209764 w 3967900"/>
                <a:gd name="connsiteY62" fmla="*/ 694181 h 3218903"/>
                <a:gd name="connsiteX63" fmla="*/ 69435 w 3967900"/>
                <a:gd name="connsiteY63" fmla="*/ 676074 h 3218903"/>
                <a:gd name="connsiteX64" fmla="*/ 37748 w 3967900"/>
                <a:gd name="connsiteY64" fmla="*/ 707762 h 3218903"/>
                <a:gd name="connsiteX65" fmla="*/ 64908 w 3967900"/>
                <a:gd name="connsiteY65" fmla="*/ 766609 h 3218903"/>
                <a:gd name="connsiteX66" fmla="*/ 128283 w 3967900"/>
                <a:gd name="connsiteY66" fmla="*/ 807350 h 3218903"/>
                <a:gd name="connsiteX67" fmla="*/ 171169 w 3967900"/>
                <a:gd name="connsiteY67" fmla="*/ 818052 h 3218903"/>
                <a:gd name="connsiteX68" fmla="*/ 192835 w 3967900"/>
                <a:gd name="connsiteY68" fmla="*/ 771395 h 3218903"/>
                <a:gd name="connsiteX69" fmla="*/ 171169 w 3967900"/>
                <a:gd name="connsiteY69" fmla="*/ 825195 h 3218903"/>
                <a:gd name="connsiteX70" fmla="*/ 196184 w 3967900"/>
                <a:gd name="connsiteY70" fmla="*/ 861670 h 3218903"/>
                <a:gd name="connsiteX71" fmla="*/ 233081 w 3967900"/>
                <a:gd name="connsiteY71" fmla="*/ 887108 h 3218903"/>
                <a:gd name="connsiteX72" fmla="*/ 268117 w 3967900"/>
                <a:gd name="connsiteY72" fmla="*/ 843822 h 3218903"/>
                <a:gd name="connsiteX73" fmla="*/ 237844 w 3967900"/>
                <a:gd name="connsiteY73" fmla="*/ 896633 h 3218903"/>
                <a:gd name="connsiteX74" fmla="*/ 268611 w 3967900"/>
                <a:gd name="connsiteY74" fmla="*/ 970312 h 3218903"/>
                <a:gd name="connsiteX75" fmla="*/ 327459 w 3967900"/>
                <a:gd name="connsiteY75" fmla="*/ 1006526 h 3218903"/>
                <a:gd name="connsiteX76" fmla="*/ 295772 w 3967900"/>
                <a:gd name="connsiteY76" fmla="*/ 1092534 h 3218903"/>
                <a:gd name="connsiteX77" fmla="*/ 304825 w 3967900"/>
                <a:gd name="connsiteY77" fmla="*/ 1228336 h 3218903"/>
                <a:gd name="connsiteX78" fmla="*/ 322932 w 3967900"/>
                <a:gd name="connsiteY78" fmla="*/ 1445619 h 3218903"/>
                <a:gd name="connsiteX79" fmla="*/ 395360 w 3967900"/>
                <a:gd name="connsiteY79" fmla="*/ 1567841 h 3218903"/>
                <a:gd name="connsiteX80" fmla="*/ 472314 w 3967900"/>
                <a:gd name="connsiteY80" fmla="*/ 1626688 h 3218903"/>
                <a:gd name="connsiteX81" fmla="*/ 513055 w 3967900"/>
                <a:gd name="connsiteY81" fmla="*/ 1649322 h 3218903"/>
                <a:gd name="connsiteX82" fmla="*/ 594536 w 3967900"/>
                <a:gd name="connsiteY82" fmla="*/ 1712696 h 3218903"/>
                <a:gd name="connsiteX83" fmla="*/ 716758 w 3967900"/>
                <a:gd name="connsiteY83" fmla="*/ 1862078 h 3218903"/>
                <a:gd name="connsiteX84" fmla="*/ 920461 w 3967900"/>
                <a:gd name="connsiteY84" fmla="*/ 2083888 h 3218903"/>
                <a:gd name="connsiteX85" fmla="*/ 1133217 w 3967900"/>
                <a:gd name="connsiteY85" fmla="*/ 2378126 h 3218903"/>
                <a:gd name="connsiteX86" fmla="*/ 1332394 w 3967900"/>
                <a:gd name="connsiteY86" fmla="*/ 2649730 h 3218903"/>
                <a:gd name="connsiteX87" fmla="*/ 1662845 w 3967900"/>
                <a:gd name="connsiteY87" fmla="*/ 2971129 h 3218903"/>
                <a:gd name="connsiteX88" fmla="*/ 2061198 w 3967900"/>
                <a:gd name="connsiteY88" fmla="*/ 3179357 h 3218903"/>
                <a:gd name="connsiteX89" fmla="*/ 2359962 w 3967900"/>
                <a:gd name="connsiteY89" fmla="*/ 3201990 h 3218903"/>
                <a:gd name="connsiteX90" fmla="*/ 2744734 w 3967900"/>
                <a:gd name="connsiteY90" fmla="*/ 2975653 h 3218903"/>
                <a:gd name="connsiteX91" fmla="*/ 3097819 w 3967900"/>
                <a:gd name="connsiteY91" fmla="*/ 2826272 h 3218903"/>
                <a:gd name="connsiteX92" fmla="*/ 3722508 w 3967900"/>
                <a:gd name="connsiteY92" fmla="*/ 2391706 h 3218903"/>
                <a:gd name="connsiteX93" fmla="*/ 3944318 w 3967900"/>
                <a:gd name="connsiteY93" fmla="*/ 2169896 h 3218903"/>
                <a:gd name="connsiteX94" fmla="*/ 3917158 w 3967900"/>
                <a:gd name="connsiteY94" fmla="*/ 2043147 h 3218903"/>
                <a:gd name="connsiteX95" fmla="*/ 3600286 w 3967900"/>
                <a:gd name="connsiteY95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299756 w 3967900"/>
                <a:gd name="connsiteY60" fmla="*/ 744233 h 3218903"/>
                <a:gd name="connsiteX61" fmla="*/ 390079 w 3967900"/>
                <a:gd name="connsiteY61" fmla="*/ 838046 h 3218903"/>
                <a:gd name="connsiteX62" fmla="*/ 302138 w 3967900"/>
                <a:gd name="connsiteY62" fmla="*/ 746614 h 3218903"/>
                <a:gd name="connsiteX63" fmla="*/ 209764 w 3967900"/>
                <a:gd name="connsiteY63" fmla="*/ 694181 h 3218903"/>
                <a:gd name="connsiteX64" fmla="*/ 69435 w 3967900"/>
                <a:gd name="connsiteY64" fmla="*/ 676074 h 3218903"/>
                <a:gd name="connsiteX65" fmla="*/ 37748 w 3967900"/>
                <a:gd name="connsiteY65" fmla="*/ 707762 h 3218903"/>
                <a:gd name="connsiteX66" fmla="*/ 64908 w 3967900"/>
                <a:gd name="connsiteY66" fmla="*/ 766609 h 3218903"/>
                <a:gd name="connsiteX67" fmla="*/ 128283 w 3967900"/>
                <a:gd name="connsiteY67" fmla="*/ 807350 h 3218903"/>
                <a:gd name="connsiteX68" fmla="*/ 171169 w 3967900"/>
                <a:gd name="connsiteY68" fmla="*/ 818052 h 3218903"/>
                <a:gd name="connsiteX69" fmla="*/ 192835 w 3967900"/>
                <a:gd name="connsiteY69" fmla="*/ 771395 h 3218903"/>
                <a:gd name="connsiteX70" fmla="*/ 171169 w 3967900"/>
                <a:gd name="connsiteY70" fmla="*/ 825195 h 3218903"/>
                <a:gd name="connsiteX71" fmla="*/ 196184 w 3967900"/>
                <a:gd name="connsiteY71" fmla="*/ 861670 h 3218903"/>
                <a:gd name="connsiteX72" fmla="*/ 233081 w 3967900"/>
                <a:gd name="connsiteY72" fmla="*/ 887108 h 3218903"/>
                <a:gd name="connsiteX73" fmla="*/ 268117 w 3967900"/>
                <a:gd name="connsiteY73" fmla="*/ 843822 h 3218903"/>
                <a:gd name="connsiteX74" fmla="*/ 237844 w 3967900"/>
                <a:gd name="connsiteY74" fmla="*/ 896633 h 3218903"/>
                <a:gd name="connsiteX75" fmla="*/ 268611 w 3967900"/>
                <a:gd name="connsiteY75" fmla="*/ 970312 h 3218903"/>
                <a:gd name="connsiteX76" fmla="*/ 327459 w 3967900"/>
                <a:gd name="connsiteY76" fmla="*/ 1006526 h 3218903"/>
                <a:gd name="connsiteX77" fmla="*/ 295772 w 3967900"/>
                <a:gd name="connsiteY77" fmla="*/ 1092534 h 3218903"/>
                <a:gd name="connsiteX78" fmla="*/ 304825 w 3967900"/>
                <a:gd name="connsiteY78" fmla="*/ 1228336 h 3218903"/>
                <a:gd name="connsiteX79" fmla="*/ 322932 w 3967900"/>
                <a:gd name="connsiteY79" fmla="*/ 1445619 h 3218903"/>
                <a:gd name="connsiteX80" fmla="*/ 395360 w 3967900"/>
                <a:gd name="connsiteY80" fmla="*/ 1567841 h 3218903"/>
                <a:gd name="connsiteX81" fmla="*/ 472314 w 3967900"/>
                <a:gd name="connsiteY81" fmla="*/ 1626688 h 3218903"/>
                <a:gd name="connsiteX82" fmla="*/ 513055 w 3967900"/>
                <a:gd name="connsiteY82" fmla="*/ 1649322 h 3218903"/>
                <a:gd name="connsiteX83" fmla="*/ 594536 w 3967900"/>
                <a:gd name="connsiteY83" fmla="*/ 1712696 h 3218903"/>
                <a:gd name="connsiteX84" fmla="*/ 716758 w 3967900"/>
                <a:gd name="connsiteY84" fmla="*/ 1862078 h 3218903"/>
                <a:gd name="connsiteX85" fmla="*/ 920461 w 3967900"/>
                <a:gd name="connsiteY85" fmla="*/ 2083888 h 3218903"/>
                <a:gd name="connsiteX86" fmla="*/ 1133217 w 3967900"/>
                <a:gd name="connsiteY86" fmla="*/ 2378126 h 3218903"/>
                <a:gd name="connsiteX87" fmla="*/ 1332394 w 3967900"/>
                <a:gd name="connsiteY87" fmla="*/ 2649730 h 3218903"/>
                <a:gd name="connsiteX88" fmla="*/ 1662845 w 3967900"/>
                <a:gd name="connsiteY88" fmla="*/ 2971129 h 3218903"/>
                <a:gd name="connsiteX89" fmla="*/ 2061198 w 3967900"/>
                <a:gd name="connsiteY89" fmla="*/ 3179357 h 3218903"/>
                <a:gd name="connsiteX90" fmla="*/ 2359962 w 3967900"/>
                <a:gd name="connsiteY90" fmla="*/ 3201990 h 3218903"/>
                <a:gd name="connsiteX91" fmla="*/ 2744734 w 3967900"/>
                <a:gd name="connsiteY91" fmla="*/ 2975653 h 3218903"/>
                <a:gd name="connsiteX92" fmla="*/ 3097819 w 3967900"/>
                <a:gd name="connsiteY92" fmla="*/ 2826272 h 3218903"/>
                <a:gd name="connsiteX93" fmla="*/ 3722508 w 3967900"/>
                <a:gd name="connsiteY93" fmla="*/ 2391706 h 3218903"/>
                <a:gd name="connsiteX94" fmla="*/ 3944318 w 3967900"/>
                <a:gd name="connsiteY94" fmla="*/ 2169896 h 3218903"/>
                <a:gd name="connsiteX95" fmla="*/ 3917158 w 3967900"/>
                <a:gd name="connsiteY95" fmla="*/ 2043147 h 3218903"/>
                <a:gd name="connsiteX96" fmla="*/ 3600286 w 3967900"/>
                <a:gd name="connsiteY96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56881 w 3967900"/>
                <a:gd name="connsiteY56" fmla="*/ 506108 h 3218903"/>
                <a:gd name="connsiteX57" fmla="*/ 141863 w 3967900"/>
                <a:gd name="connsiteY57" fmla="*/ 540272 h 3218903"/>
                <a:gd name="connsiteX58" fmla="*/ 182603 w 3967900"/>
                <a:gd name="connsiteY58" fmla="*/ 590066 h 3218903"/>
                <a:gd name="connsiteX59" fmla="*/ 255031 w 3967900"/>
                <a:gd name="connsiteY59" fmla="*/ 639861 h 3218903"/>
                <a:gd name="connsiteX60" fmla="*/ 273138 w 3967900"/>
                <a:gd name="connsiteY60" fmla="*/ 685128 h 3218903"/>
                <a:gd name="connsiteX61" fmla="*/ 299756 w 3967900"/>
                <a:gd name="connsiteY61" fmla="*/ 744233 h 3218903"/>
                <a:gd name="connsiteX62" fmla="*/ 390079 w 3967900"/>
                <a:gd name="connsiteY62" fmla="*/ 838046 h 3218903"/>
                <a:gd name="connsiteX63" fmla="*/ 302138 w 3967900"/>
                <a:gd name="connsiteY63" fmla="*/ 746614 h 3218903"/>
                <a:gd name="connsiteX64" fmla="*/ 209764 w 3967900"/>
                <a:gd name="connsiteY64" fmla="*/ 694181 h 3218903"/>
                <a:gd name="connsiteX65" fmla="*/ 69435 w 3967900"/>
                <a:gd name="connsiteY65" fmla="*/ 676074 h 3218903"/>
                <a:gd name="connsiteX66" fmla="*/ 37748 w 3967900"/>
                <a:gd name="connsiteY66" fmla="*/ 707762 h 3218903"/>
                <a:gd name="connsiteX67" fmla="*/ 64908 w 3967900"/>
                <a:gd name="connsiteY67" fmla="*/ 766609 h 3218903"/>
                <a:gd name="connsiteX68" fmla="*/ 128283 w 3967900"/>
                <a:gd name="connsiteY68" fmla="*/ 807350 h 3218903"/>
                <a:gd name="connsiteX69" fmla="*/ 171169 w 3967900"/>
                <a:gd name="connsiteY69" fmla="*/ 818052 h 3218903"/>
                <a:gd name="connsiteX70" fmla="*/ 192835 w 3967900"/>
                <a:gd name="connsiteY70" fmla="*/ 771395 h 3218903"/>
                <a:gd name="connsiteX71" fmla="*/ 171169 w 3967900"/>
                <a:gd name="connsiteY71" fmla="*/ 825195 h 3218903"/>
                <a:gd name="connsiteX72" fmla="*/ 196184 w 3967900"/>
                <a:gd name="connsiteY72" fmla="*/ 861670 h 3218903"/>
                <a:gd name="connsiteX73" fmla="*/ 233081 w 3967900"/>
                <a:gd name="connsiteY73" fmla="*/ 887108 h 3218903"/>
                <a:gd name="connsiteX74" fmla="*/ 268117 w 3967900"/>
                <a:gd name="connsiteY74" fmla="*/ 843822 h 3218903"/>
                <a:gd name="connsiteX75" fmla="*/ 237844 w 3967900"/>
                <a:gd name="connsiteY75" fmla="*/ 896633 h 3218903"/>
                <a:gd name="connsiteX76" fmla="*/ 268611 w 3967900"/>
                <a:gd name="connsiteY76" fmla="*/ 970312 h 3218903"/>
                <a:gd name="connsiteX77" fmla="*/ 327459 w 3967900"/>
                <a:gd name="connsiteY77" fmla="*/ 1006526 h 3218903"/>
                <a:gd name="connsiteX78" fmla="*/ 295772 w 3967900"/>
                <a:gd name="connsiteY78" fmla="*/ 1092534 h 3218903"/>
                <a:gd name="connsiteX79" fmla="*/ 304825 w 3967900"/>
                <a:gd name="connsiteY79" fmla="*/ 1228336 h 3218903"/>
                <a:gd name="connsiteX80" fmla="*/ 322932 w 3967900"/>
                <a:gd name="connsiteY80" fmla="*/ 1445619 h 3218903"/>
                <a:gd name="connsiteX81" fmla="*/ 395360 w 3967900"/>
                <a:gd name="connsiteY81" fmla="*/ 1567841 h 3218903"/>
                <a:gd name="connsiteX82" fmla="*/ 472314 w 3967900"/>
                <a:gd name="connsiteY82" fmla="*/ 1626688 h 3218903"/>
                <a:gd name="connsiteX83" fmla="*/ 513055 w 3967900"/>
                <a:gd name="connsiteY83" fmla="*/ 1649322 h 3218903"/>
                <a:gd name="connsiteX84" fmla="*/ 594536 w 3967900"/>
                <a:gd name="connsiteY84" fmla="*/ 1712696 h 3218903"/>
                <a:gd name="connsiteX85" fmla="*/ 716758 w 3967900"/>
                <a:gd name="connsiteY85" fmla="*/ 1862078 h 3218903"/>
                <a:gd name="connsiteX86" fmla="*/ 920461 w 3967900"/>
                <a:gd name="connsiteY86" fmla="*/ 2083888 h 3218903"/>
                <a:gd name="connsiteX87" fmla="*/ 1133217 w 3967900"/>
                <a:gd name="connsiteY87" fmla="*/ 2378126 h 3218903"/>
                <a:gd name="connsiteX88" fmla="*/ 1332394 w 3967900"/>
                <a:gd name="connsiteY88" fmla="*/ 2649730 h 3218903"/>
                <a:gd name="connsiteX89" fmla="*/ 1662845 w 3967900"/>
                <a:gd name="connsiteY89" fmla="*/ 2971129 h 3218903"/>
                <a:gd name="connsiteX90" fmla="*/ 2061198 w 3967900"/>
                <a:gd name="connsiteY90" fmla="*/ 3179357 h 3218903"/>
                <a:gd name="connsiteX91" fmla="*/ 2359962 w 3967900"/>
                <a:gd name="connsiteY91" fmla="*/ 3201990 h 3218903"/>
                <a:gd name="connsiteX92" fmla="*/ 2744734 w 3967900"/>
                <a:gd name="connsiteY92" fmla="*/ 2975653 h 3218903"/>
                <a:gd name="connsiteX93" fmla="*/ 3097819 w 3967900"/>
                <a:gd name="connsiteY93" fmla="*/ 2826272 h 3218903"/>
                <a:gd name="connsiteX94" fmla="*/ 3722508 w 3967900"/>
                <a:gd name="connsiteY94" fmla="*/ 2391706 h 3218903"/>
                <a:gd name="connsiteX95" fmla="*/ 3944318 w 3967900"/>
                <a:gd name="connsiteY95" fmla="*/ 2169896 h 3218903"/>
                <a:gd name="connsiteX96" fmla="*/ 3917158 w 3967900"/>
                <a:gd name="connsiteY96" fmla="*/ 2043147 h 3218903"/>
                <a:gd name="connsiteX97" fmla="*/ 3600286 w 3967900"/>
                <a:gd name="connsiteY97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35450 w 3967900"/>
                <a:gd name="connsiteY56" fmla="*/ 539445 h 3218903"/>
                <a:gd name="connsiteX57" fmla="*/ 156881 w 3967900"/>
                <a:gd name="connsiteY57" fmla="*/ 506108 h 3218903"/>
                <a:gd name="connsiteX58" fmla="*/ 141863 w 3967900"/>
                <a:gd name="connsiteY58" fmla="*/ 540272 h 3218903"/>
                <a:gd name="connsiteX59" fmla="*/ 182603 w 3967900"/>
                <a:gd name="connsiteY59" fmla="*/ 590066 h 3218903"/>
                <a:gd name="connsiteX60" fmla="*/ 255031 w 3967900"/>
                <a:gd name="connsiteY60" fmla="*/ 639861 h 3218903"/>
                <a:gd name="connsiteX61" fmla="*/ 273138 w 3967900"/>
                <a:gd name="connsiteY61" fmla="*/ 685128 h 3218903"/>
                <a:gd name="connsiteX62" fmla="*/ 299756 w 3967900"/>
                <a:gd name="connsiteY62" fmla="*/ 744233 h 3218903"/>
                <a:gd name="connsiteX63" fmla="*/ 390079 w 3967900"/>
                <a:gd name="connsiteY63" fmla="*/ 838046 h 3218903"/>
                <a:gd name="connsiteX64" fmla="*/ 302138 w 3967900"/>
                <a:gd name="connsiteY64" fmla="*/ 746614 h 3218903"/>
                <a:gd name="connsiteX65" fmla="*/ 209764 w 3967900"/>
                <a:gd name="connsiteY65" fmla="*/ 694181 h 3218903"/>
                <a:gd name="connsiteX66" fmla="*/ 69435 w 3967900"/>
                <a:gd name="connsiteY66" fmla="*/ 676074 h 3218903"/>
                <a:gd name="connsiteX67" fmla="*/ 37748 w 3967900"/>
                <a:gd name="connsiteY67" fmla="*/ 707762 h 3218903"/>
                <a:gd name="connsiteX68" fmla="*/ 64908 w 3967900"/>
                <a:gd name="connsiteY68" fmla="*/ 766609 h 3218903"/>
                <a:gd name="connsiteX69" fmla="*/ 128283 w 3967900"/>
                <a:gd name="connsiteY69" fmla="*/ 807350 h 3218903"/>
                <a:gd name="connsiteX70" fmla="*/ 171169 w 3967900"/>
                <a:gd name="connsiteY70" fmla="*/ 818052 h 3218903"/>
                <a:gd name="connsiteX71" fmla="*/ 192835 w 3967900"/>
                <a:gd name="connsiteY71" fmla="*/ 771395 h 3218903"/>
                <a:gd name="connsiteX72" fmla="*/ 171169 w 3967900"/>
                <a:gd name="connsiteY72" fmla="*/ 825195 h 3218903"/>
                <a:gd name="connsiteX73" fmla="*/ 196184 w 3967900"/>
                <a:gd name="connsiteY73" fmla="*/ 861670 h 3218903"/>
                <a:gd name="connsiteX74" fmla="*/ 233081 w 3967900"/>
                <a:gd name="connsiteY74" fmla="*/ 887108 h 3218903"/>
                <a:gd name="connsiteX75" fmla="*/ 268117 w 3967900"/>
                <a:gd name="connsiteY75" fmla="*/ 843822 h 3218903"/>
                <a:gd name="connsiteX76" fmla="*/ 237844 w 3967900"/>
                <a:gd name="connsiteY76" fmla="*/ 896633 h 3218903"/>
                <a:gd name="connsiteX77" fmla="*/ 268611 w 3967900"/>
                <a:gd name="connsiteY77" fmla="*/ 970312 h 3218903"/>
                <a:gd name="connsiteX78" fmla="*/ 327459 w 3967900"/>
                <a:gd name="connsiteY78" fmla="*/ 1006526 h 3218903"/>
                <a:gd name="connsiteX79" fmla="*/ 295772 w 3967900"/>
                <a:gd name="connsiteY79" fmla="*/ 1092534 h 3218903"/>
                <a:gd name="connsiteX80" fmla="*/ 304825 w 3967900"/>
                <a:gd name="connsiteY80" fmla="*/ 1228336 h 3218903"/>
                <a:gd name="connsiteX81" fmla="*/ 322932 w 3967900"/>
                <a:gd name="connsiteY81" fmla="*/ 1445619 h 3218903"/>
                <a:gd name="connsiteX82" fmla="*/ 395360 w 3967900"/>
                <a:gd name="connsiteY82" fmla="*/ 1567841 h 3218903"/>
                <a:gd name="connsiteX83" fmla="*/ 472314 w 3967900"/>
                <a:gd name="connsiteY83" fmla="*/ 1626688 h 3218903"/>
                <a:gd name="connsiteX84" fmla="*/ 513055 w 3967900"/>
                <a:gd name="connsiteY84" fmla="*/ 1649322 h 3218903"/>
                <a:gd name="connsiteX85" fmla="*/ 594536 w 3967900"/>
                <a:gd name="connsiteY85" fmla="*/ 1712696 h 3218903"/>
                <a:gd name="connsiteX86" fmla="*/ 716758 w 3967900"/>
                <a:gd name="connsiteY86" fmla="*/ 1862078 h 3218903"/>
                <a:gd name="connsiteX87" fmla="*/ 920461 w 3967900"/>
                <a:gd name="connsiteY87" fmla="*/ 2083888 h 3218903"/>
                <a:gd name="connsiteX88" fmla="*/ 1133217 w 3967900"/>
                <a:gd name="connsiteY88" fmla="*/ 2378126 h 3218903"/>
                <a:gd name="connsiteX89" fmla="*/ 1332394 w 3967900"/>
                <a:gd name="connsiteY89" fmla="*/ 2649730 h 3218903"/>
                <a:gd name="connsiteX90" fmla="*/ 1662845 w 3967900"/>
                <a:gd name="connsiteY90" fmla="*/ 2971129 h 3218903"/>
                <a:gd name="connsiteX91" fmla="*/ 2061198 w 3967900"/>
                <a:gd name="connsiteY91" fmla="*/ 3179357 h 3218903"/>
                <a:gd name="connsiteX92" fmla="*/ 2359962 w 3967900"/>
                <a:gd name="connsiteY92" fmla="*/ 3201990 h 3218903"/>
                <a:gd name="connsiteX93" fmla="*/ 2744734 w 3967900"/>
                <a:gd name="connsiteY93" fmla="*/ 2975653 h 3218903"/>
                <a:gd name="connsiteX94" fmla="*/ 3097819 w 3967900"/>
                <a:gd name="connsiteY94" fmla="*/ 2826272 h 3218903"/>
                <a:gd name="connsiteX95" fmla="*/ 3722508 w 3967900"/>
                <a:gd name="connsiteY95" fmla="*/ 2391706 h 3218903"/>
                <a:gd name="connsiteX96" fmla="*/ 3944318 w 3967900"/>
                <a:gd name="connsiteY96" fmla="*/ 2169896 h 3218903"/>
                <a:gd name="connsiteX97" fmla="*/ 3917158 w 3967900"/>
                <a:gd name="connsiteY97" fmla="*/ 2043147 h 3218903"/>
                <a:gd name="connsiteX98" fmla="*/ 3600286 w 3967900"/>
                <a:gd name="connsiteY98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71181 w 3967900"/>
                <a:gd name="connsiteY45" fmla="*/ 241789 h 3218903"/>
                <a:gd name="connsiteX46" fmla="*/ 264085 w 3967900"/>
                <a:gd name="connsiteY46" fmla="*/ 313936 h 3218903"/>
                <a:gd name="connsiteX47" fmla="*/ 327459 w 3967900"/>
                <a:gd name="connsiteY47" fmla="*/ 418051 h 3218903"/>
                <a:gd name="connsiteX48" fmla="*/ 372726 w 3967900"/>
                <a:gd name="connsiteY48" fmla="*/ 467845 h 3218903"/>
                <a:gd name="connsiteX49" fmla="*/ 386306 w 3967900"/>
                <a:gd name="connsiteY49" fmla="*/ 495005 h 3218903"/>
                <a:gd name="connsiteX50" fmla="*/ 304825 w 3967900"/>
                <a:gd name="connsiteY50" fmla="*/ 504059 h 3218903"/>
                <a:gd name="connsiteX51" fmla="*/ 223344 w 3967900"/>
                <a:gd name="connsiteY51" fmla="*/ 454265 h 3218903"/>
                <a:gd name="connsiteX52" fmla="*/ 200710 w 3967900"/>
                <a:gd name="connsiteY52" fmla="*/ 431631 h 3218903"/>
                <a:gd name="connsiteX53" fmla="*/ 64908 w 3967900"/>
                <a:gd name="connsiteY53" fmla="*/ 399944 h 3218903"/>
                <a:gd name="connsiteX54" fmla="*/ 6061 w 3967900"/>
                <a:gd name="connsiteY54" fmla="*/ 408997 h 3218903"/>
                <a:gd name="connsiteX55" fmla="*/ 10588 w 3967900"/>
                <a:gd name="connsiteY55" fmla="*/ 485952 h 3218903"/>
                <a:gd name="connsiteX56" fmla="*/ 83015 w 3967900"/>
                <a:gd name="connsiteY56" fmla="*/ 526692 h 3218903"/>
                <a:gd name="connsiteX57" fmla="*/ 135450 w 3967900"/>
                <a:gd name="connsiteY57" fmla="*/ 539445 h 3218903"/>
                <a:gd name="connsiteX58" fmla="*/ 156881 w 3967900"/>
                <a:gd name="connsiteY58" fmla="*/ 506108 h 3218903"/>
                <a:gd name="connsiteX59" fmla="*/ 141863 w 3967900"/>
                <a:gd name="connsiteY59" fmla="*/ 540272 h 3218903"/>
                <a:gd name="connsiteX60" fmla="*/ 182603 w 3967900"/>
                <a:gd name="connsiteY60" fmla="*/ 590066 h 3218903"/>
                <a:gd name="connsiteX61" fmla="*/ 255031 w 3967900"/>
                <a:gd name="connsiteY61" fmla="*/ 639861 h 3218903"/>
                <a:gd name="connsiteX62" fmla="*/ 273138 w 3967900"/>
                <a:gd name="connsiteY62" fmla="*/ 685128 h 3218903"/>
                <a:gd name="connsiteX63" fmla="*/ 299756 w 3967900"/>
                <a:gd name="connsiteY63" fmla="*/ 744233 h 3218903"/>
                <a:gd name="connsiteX64" fmla="*/ 390079 w 3967900"/>
                <a:gd name="connsiteY64" fmla="*/ 838046 h 3218903"/>
                <a:gd name="connsiteX65" fmla="*/ 302138 w 3967900"/>
                <a:gd name="connsiteY65" fmla="*/ 746614 h 3218903"/>
                <a:gd name="connsiteX66" fmla="*/ 209764 w 3967900"/>
                <a:gd name="connsiteY66" fmla="*/ 694181 h 3218903"/>
                <a:gd name="connsiteX67" fmla="*/ 69435 w 3967900"/>
                <a:gd name="connsiteY67" fmla="*/ 676074 h 3218903"/>
                <a:gd name="connsiteX68" fmla="*/ 37748 w 3967900"/>
                <a:gd name="connsiteY68" fmla="*/ 707762 h 3218903"/>
                <a:gd name="connsiteX69" fmla="*/ 64908 w 3967900"/>
                <a:gd name="connsiteY69" fmla="*/ 766609 h 3218903"/>
                <a:gd name="connsiteX70" fmla="*/ 128283 w 3967900"/>
                <a:gd name="connsiteY70" fmla="*/ 807350 h 3218903"/>
                <a:gd name="connsiteX71" fmla="*/ 171169 w 3967900"/>
                <a:gd name="connsiteY71" fmla="*/ 818052 h 3218903"/>
                <a:gd name="connsiteX72" fmla="*/ 192835 w 3967900"/>
                <a:gd name="connsiteY72" fmla="*/ 771395 h 3218903"/>
                <a:gd name="connsiteX73" fmla="*/ 171169 w 3967900"/>
                <a:gd name="connsiteY73" fmla="*/ 825195 h 3218903"/>
                <a:gd name="connsiteX74" fmla="*/ 196184 w 3967900"/>
                <a:gd name="connsiteY74" fmla="*/ 861670 h 3218903"/>
                <a:gd name="connsiteX75" fmla="*/ 233081 w 3967900"/>
                <a:gd name="connsiteY75" fmla="*/ 887108 h 3218903"/>
                <a:gd name="connsiteX76" fmla="*/ 268117 w 3967900"/>
                <a:gd name="connsiteY76" fmla="*/ 843822 h 3218903"/>
                <a:gd name="connsiteX77" fmla="*/ 237844 w 3967900"/>
                <a:gd name="connsiteY77" fmla="*/ 896633 h 3218903"/>
                <a:gd name="connsiteX78" fmla="*/ 268611 w 3967900"/>
                <a:gd name="connsiteY78" fmla="*/ 970312 h 3218903"/>
                <a:gd name="connsiteX79" fmla="*/ 327459 w 3967900"/>
                <a:gd name="connsiteY79" fmla="*/ 1006526 h 3218903"/>
                <a:gd name="connsiteX80" fmla="*/ 295772 w 3967900"/>
                <a:gd name="connsiteY80" fmla="*/ 1092534 h 3218903"/>
                <a:gd name="connsiteX81" fmla="*/ 304825 w 3967900"/>
                <a:gd name="connsiteY81" fmla="*/ 1228336 h 3218903"/>
                <a:gd name="connsiteX82" fmla="*/ 322932 w 3967900"/>
                <a:gd name="connsiteY82" fmla="*/ 1445619 h 3218903"/>
                <a:gd name="connsiteX83" fmla="*/ 395360 w 3967900"/>
                <a:gd name="connsiteY83" fmla="*/ 1567841 h 3218903"/>
                <a:gd name="connsiteX84" fmla="*/ 472314 w 3967900"/>
                <a:gd name="connsiteY84" fmla="*/ 1626688 h 3218903"/>
                <a:gd name="connsiteX85" fmla="*/ 513055 w 3967900"/>
                <a:gd name="connsiteY85" fmla="*/ 1649322 h 3218903"/>
                <a:gd name="connsiteX86" fmla="*/ 594536 w 3967900"/>
                <a:gd name="connsiteY86" fmla="*/ 1712696 h 3218903"/>
                <a:gd name="connsiteX87" fmla="*/ 716758 w 3967900"/>
                <a:gd name="connsiteY87" fmla="*/ 1862078 h 3218903"/>
                <a:gd name="connsiteX88" fmla="*/ 920461 w 3967900"/>
                <a:gd name="connsiteY88" fmla="*/ 2083888 h 3218903"/>
                <a:gd name="connsiteX89" fmla="*/ 1133217 w 3967900"/>
                <a:gd name="connsiteY89" fmla="*/ 2378126 h 3218903"/>
                <a:gd name="connsiteX90" fmla="*/ 1332394 w 3967900"/>
                <a:gd name="connsiteY90" fmla="*/ 2649730 h 3218903"/>
                <a:gd name="connsiteX91" fmla="*/ 1662845 w 3967900"/>
                <a:gd name="connsiteY91" fmla="*/ 2971129 h 3218903"/>
                <a:gd name="connsiteX92" fmla="*/ 2061198 w 3967900"/>
                <a:gd name="connsiteY92" fmla="*/ 3179357 h 3218903"/>
                <a:gd name="connsiteX93" fmla="*/ 2359962 w 3967900"/>
                <a:gd name="connsiteY93" fmla="*/ 3201990 h 3218903"/>
                <a:gd name="connsiteX94" fmla="*/ 2744734 w 3967900"/>
                <a:gd name="connsiteY94" fmla="*/ 2975653 h 3218903"/>
                <a:gd name="connsiteX95" fmla="*/ 3097819 w 3967900"/>
                <a:gd name="connsiteY95" fmla="*/ 2826272 h 3218903"/>
                <a:gd name="connsiteX96" fmla="*/ 3722508 w 3967900"/>
                <a:gd name="connsiteY96" fmla="*/ 2391706 h 3218903"/>
                <a:gd name="connsiteX97" fmla="*/ 3944318 w 3967900"/>
                <a:gd name="connsiteY97" fmla="*/ 2169896 h 3218903"/>
                <a:gd name="connsiteX98" fmla="*/ 3917158 w 3967900"/>
                <a:gd name="connsiteY98" fmla="*/ 2043147 h 3218903"/>
                <a:gd name="connsiteX99" fmla="*/ 3600286 w 3967900"/>
                <a:gd name="connsiteY99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64085 w 3967900"/>
                <a:gd name="connsiteY47" fmla="*/ 313936 h 3218903"/>
                <a:gd name="connsiteX48" fmla="*/ 327459 w 3967900"/>
                <a:gd name="connsiteY48" fmla="*/ 418051 h 3218903"/>
                <a:gd name="connsiteX49" fmla="*/ 372726 w 3967900"/>
                <a:gd name="connsiteY49" fmla="*/ 467845 h 3218903"/>
                <a:gd name="connsiteX50" fmla="*/ 386306 w 3967900"/>
                <a:gd name="connsiteY50" fmla="*/ 495005 h 3218903"/>
                <a:gd name="connsiteX51" fmla="*/ 304825 w 3967900"/>
                <a:gd name="connsiteY51" fmla="*/ 504059 h 3218903"/>
                <a:gd name="connsiteX52" fmla="*/ 223344 w 3967900"/>
                <a:gd name="connsiteY52" fmla="*/ 454265 h 3218903"/>
                <a:gd name="connsiteX53" fmla="*/ 200710 w 3967900"/>
                <a:gd name="connsiteY53" fmla="*/ 431631 h 3218903"/>
                <a:gd name="connsiteX54" fmla="*/ 64908 w 3967900"/>
                <a:gd name="connsiteY54" fmla="*/ 399944 h 3218903"/>
                <a:gd name="connsiteX55" fmla="*/ 6061 w 3967900"/>
                <a:gd name="connsiteY55" fmla="*/ 408997 h 3218903"/>
                <a:gd name="connsiteX56" fmla="*/ 10588 w 3967900"/>
                <a:gd name="connsiteY56" fmla="*/ 485952 h 3218903"/>
                <a:gd name="connsiteX57" fmla="*/ 83015 w 3967900"/>
                <a:gd name="connsiteY57" fmla="*/ 526692 h 3218903"/>
                <a:gd name="connsiteX58" fmla="*/ 135450 w 3967900"/>
                <a:gd name="connsiteY58" fmla="*/ 539445 h 3218903"/>
                <a:gd name="connsiteX59" fmla="*/ 156881 w 3967900"/>
                <a:gd name="connsiteY59" fmla="*/ 506108 h 3218903"/>
                <a:gd name="connsiteX60" fmla="*/ 141863 w 3967900"/>
                <a:gd name="connsiteY60" fmla="*/ 540272 h 3218903"/>
                <a:gd name="connsiteX61" fmla="*/ 182603 w 3967900"/>
                <a:gd name="connsiteY61" fmla="*/ 590066 h 3218903"/>
                <a:gd name="connsiteX62" fmla="*/ 255031 w 3967900"/>
                <a:gd name="connsiteY62" fmla="*/ 639861 h 3218903"/>
                <a:gd name="connsiteX63" fmla="*/ 273138 w 3967900"/>
                <a:gd name="connsiteY63" fmla="*/ 685128 h 3218903"/>
                <a:gd name="connsiteX64" fmla="*/ 299756 w 3967900"/>
                <a:gd name="connsiteY64" fmla="*/ 744233 h 3218903"/>
                <a:gd name="connsiteX65" fmla="*/ 390079 w 3967900"/>
                <a:gd name="connsiteY65" fmla="*/ 838046 h 3218903"/>
                <a:gd name="connsiteX66" fmla="*/ 302138 w 3967900"/>
                <a:gd name="connsiteY66" fmla="*/ 746614 h 3218903"/>
                <a:gd name="connsiteX67" fmla="*/ 209764 w 3967900"/>
                <a:gd name="connsiteY67" fmla="*/ 694181 h 3218903"/>
                <a:gd name="connsiteX68" fmla="*/ 69435 w 3967900"/>
                <a:gd name="connsiteY68" fmla="*/ 676074 h 3218903"/>
                <a:gd name="connsiteX69" fmla="*/ 37748 w 3967900"/>
                <a:gd name="connsiteY69" fmla="*/ 707762 h 3218903"/>
                <a:gd name="connsiteX70" fmla="*/ 64908 w 3967900"/>
                <a:gd name="connsiteY70" fmla="*/ 766609 h 3218903"/>
                <a:gd name="connsiteX71" fmla="*/ 128283 w 3967900"/>
                <a:gd name="connsiteY71" fmla="*/ 807350 h 3218903"/>
                <a:gd name="connsiteX72" fmla="*/ 171169 w 3967900"/>
                <a:gd name="connsiteY72" fmla="*/ 818052 h 3218903"/>
                <a:gd name="connsiteX73" fmla="*/ 192835 w 3967900"/>
                <a:gd name="connsiteY73" fmla="*/ 771395 h 3218903"/>
                <a:gd name="connsiteX74" fmla="*/ 171169 w 3967900"/>
                <a:gd name="connsiteY74" fmla="*/ 825195 h 3218903"/>
                <a:gd name="connsiteX75" fmla="*/ 196184 w 3967900"/>
                <a:gd name="connsiteY75" fmla="*/ 861670 h 3218903"/>
                <a:gd name="connsiteX76" fmla="*/ 233081 w 3967900"/>
                <a:gd name="connsiteY76" fmla="*/ 887108 h 3218903"/>
                <a:gd name="connsiteX77" fmla="*/ 268117 w 3967900"/>
                <a:gd name="connsiteY77" fmla="*/ 843822 h 3218903"/>
                <a:gd name="connsiteX78" fmla="*/ 237844 w 3967900"/>
                <a:gd name="connsiteY78" fmla="*/ 896633 h 3218903"/>
                <a:gd name="connsiteX79" fmla="*/ 268611 w 3967900"/>
                <a:gd name="connsiteY79" fmla="*/ 970312 h 3218903"/>
                <a:gd name="connsiteX80" fmla="*/ 327459 w 3967900"/>
                <a:gd name="connsiteY80" fmla="*/ 1006526 h 3218903"/>
                <a:gd name="connsiteX81" fmla="*/ 295772 w 3967900"/>
                <a:gd name="connsiteY81" fmla="*/ 1092534 h 3218903"/>
                <a:gd name="connsiteX82" fmla="*/ 304825 w 3967900"/>
                <a:gd name="connsiteY82" fmla="*/ 1228336 h 3218903"/>
                <a:gd name="connsiteX83" fmla="*/ 322932 w 3967900"/>
                <a:gd name="connsiteY83" fmla="*/ 1445619 h 3218903"/>
                <a:gd name="connsiteX84" fmla="*/ 395360 w 3967900"/>
                <a:gd name="connsiteY84" fmla="*/ 1567841 h 3218903"/>
                <a:gd name="connsiteX85" fmla="*/ 472314 w 3967900"/>
                <a:gd name="connsiteY85" fmla="*/ 1626688 h 3218903"/>
                <a:gd name="connsiteX86" fmla="*/ 513055 w 3967900"/>
                <a:gd name="connsiteY86" fmla="*/ 1649322 h 3218903"/>
                <a:gd name="connsiteX87" fmla="*/ 594536 w 3967900"/>
                <a:gd name="connsiteY87" fmla="*/ 1712696 h 3218903"/>
                <a:gd name="connsiteX88" fmla="*/ 716758 w 3967900"/>
                <a:gd name="connsiteY88" fmla="*/ 1862078 h 3218903"/>
                <a:gd name="connsiteX89" fmla="*/ 920461 w 3967900"/>
                <a:gd name="connsiteY89" fmla="*/ 2083888 h 3218903"/>
                <a:gd name="connsiteX90" fmla="*/ 1133217 w 3967900"/>
                <a:gd name="connsiteY90" fmla="*/ 2378126 h 3218903"/>
                <a:gd name="connsiteX91" fmla="*/ 1332394 w 3967900"/>
                <a:gd name="connsiteY91" fmla="*/ 2649730 h 3218903"/>
                <a:gd name="connsiteX92" fmla="*/ 1662845 w 3967900"/>
                <a:gd name="connsiteY92" fmla="*/ 2971129 h 3218903"/>
                <a:gd name="connsiteX93" fmla="*/ 2061198 w 3967900"/>
                <a:gd name="connsiteY93" fmla="*/ 3179357 h 3218903"/>
                <a:gd name="connsiteX94" fmla="*/ 2359962 w 3967900"/>
                <a:gd name="connsiteY94" fmla="*/ 3201990 h 3218903"/>
                <a:gd name="connsiteX95" fmla="*/ 2744734 w 3967900"/>
                <a:gd name="connsiteY95" fmla="*/ 2975653 h 3218903"/>
                <a:gd name="connsiteX96" fmla="*/ 3097819 w 3967900"/>
                <a:gd name="connsiteY96" fmla="*/ 2826272 h 3218903"/>
                <a:gd name="connsiteX97" fmla="*/ 3722508 w 3967900"/>
                <a:gd name="connsiteY97" fmla="*/ 2391706 h 3218903"/>
                <a:gd name="connsiteX98" fmla="*/ 3944318 w 3967900"/>
                <a:gd name="connsiteY98" fmla="*/ 2169896 h 3218903"/>
                <a:gd name="connsiteX99" fmla="*/ 3917158 w 3967900"/>
                <a:gd name="connsiteY99" fmla="*/ 2043147 h 3218903"/>
                <a:gd name="connsiteX100" fmla="*/ 3600286 w 3967900"/>
                <a:gd name="connsiteY100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72726 w 3967900"/>
                <a:gd name="connsiteY50" fmla="*/ 467845 h 3218903"/>
                <a:gd name="connsiteX51" fmla="*/ 386306 w 3967900"/>
                <a:gd name="connsiteY51" fmla="*/ 495005 h 3218903"/>
                <a:gd name="connsiteX52" fmla="*/ 304825 w 3967900"/>
                <a:gd name="connsiteY52" fmla="*/ 504059 h 3218903"/>
                <a:gd name="connsiteX53" fmla="*/ 223344 w 3967900"/>
                <a:gd name="connsiteY53" fmla="*/ 454265 h 3218903"/>
                <a:gd name="connsiteX54" fmla="*/ 200710 w 3967900"/>
                <a:gd name="connsiteY54" fmla="*/ 431631 h 3218903"/>
                <a:gd name="connsiteX55" fmla="*/ 64908 w 3967900"/>
                <a:gd name="connsiteY55" fmla="*/ 399944 h 3218903"/>
                <a:gd name="connsiteX56" fmla="*/ 6061 w 3967900"/>
                <a:gd name="connsiteY56" fmla="*/ 408997 h 3218903"/>
                <a:gd name="connsiteX57" fmla="*/ 10588 w 3967900"/>
                <a:gd name="connsiteY57" fmla="*/ 485952 h 3218903"/>
                <a:gd name="connsiteX58" fmla="*/ 83015 w 3967900"/>
                <a:gd name="connsiteY58" fmla="*/ 526692 h 3218903"/>
                <a:gd name="connsiteX59" fmla="*/ 135450 w 3967900"/>
                <a:gd name="connsiteY59" fmla="*/ 539445 h 3218903"/>
                <a:gd name="connsiteX60" fmla="*/ 156881 w 3967900"/>
                <a:gd name="connsiteY60" fmla="*/ 506108 h 3218903"/>
                <a:gd name="connsiteX61" fmla="*/ 141863 w 3967900"/>
                <a:gd name="connsiteY61" fmla="*/ 540272 h 3218903"/>
                <a:gd name="connsiteX62" fmla="*/ 182603 w 3967900"/>
                <a:gd name="connsiteY62" fmla="*/ 590066 h 3218903"/>
                <a:gd name="connsiteX63" fmla="*/ 255031 w 3967900"/>
                <a:gd name="connsiteY63" fmla="*/ 639861 h 3218903"/>
                <a:gd name="connsiteX64" fmla="*/ 273138 w 3967900"/>
                <a:gd name="connsiteY64" fmla="*/ 685128 h 3218903"/>
                <a:gd name="connsiteX65" fmla="*/ 299756 w 3967900"/>
                <a:gd name="connsiteY65" fmla="*/ 744233 h 3218903"/>
                <a:gd name="connsiteX66" fmla="*/ 390079 w 3967900"/>
                <a:gd name="connsiteY66" fmla="*/ 838046 h 3218903"/>
                <a:gd name="connsiteX67" fmla="*/ 302138 w 3967900"/>
                <a:gd name="connsiteY67" fmla="*/ 746614 h 3218903"/>
                <a:gd name="connsiteX68" fmla="*/ 209764 w 3967900"/>
                <a:gd name="connsiteY68" fmla="*/ 694181 h 3218903"/>
                <a:gd name="connsiteX69" fmla="*/ 69435 w 3967900"/>
                <a:gd name="connsiteY69" fmla="*/ 676074 h 3218903"/>
                <a:gd name="connsiteX70" fmla="*/ 37748 w 3967900"/>
                <a:gd name="connsiteY70" fmla="*/ 707762 h 3218903"/>
                <a:gd name="connsiteX71" fmla="*/ 64908 w 3967900"/>
                <a:gd name="connsiteY71" fmla="*/ 766609 h 3218903"/>
                <a:gd name="connsiteX72" fmla="*/ 128283 w 3967900"/>
                <a:gd name="connsiteY72" fmla="*/ 807350 h 3218903"/>
                <a:gd name="connsiteX73" fmla="*/ 171169 w 3967900"/>
                <a:gd name="connsiteY73" fmla="*/ 818052 h 3218903"/>
                <a:gd name="connsiteX74" fmla="*/ 192835 w 3967900"/>
                <a:gd name="connsiteY74" fmla="*/ 771395 h 3218903"/>
                <a:gd name="connsiteX75" fmla="*/ 171169 w 3967900"/>
                <a:gd name="connsiteY75" fmla="*/ 825195 h 3218903"/>
                <a:gd name="connsiteX76" fmla="*/ 196184 w 3967900"/>
                <a:gd name="connsiteY76" fmla="*/ 861670 h 3218903"/>
                <a:gd name="connsiteX77" fmla="*/ 233081 w 3967900"/>
                <a:gd name="connsiteY77" fmla="*/ 887108 h 3218903"/>
                <a:gd name="connsiteX78" fmla="*/ 268117 w 3967900"/>
                <a:gd name="connsiteY78" fmla="*/ 843822 h 3218903"/>
                <a:gd name="connsiteX79" fmla="*/ 237844 w 3967900"/>
                <a:gd name="connsiteY79" fmla="*/ 896633 h 3218903"/>
                <a:gd name="connsiteX80" fmla="*/ 268611 w 3967900"/>
                <a:gd name="connsiteY80" fmla="*/ 970312 h 3218903"/>
                <a:gd name="connsiteX81" fmla="*/ 327459 w 3967900"/>
                <a:gd name="connsiteY81" fmla="*/ 1006526 h 3218903"/>
                <a:gd name="connsiteX82" fmla="*/ 295772 w 3967900"/>
                <a:gd name="connsiteY82" fmla="*/ 1092534 h 3218903"/>
                <a:gd name="connsiteX83" fmla="*/ 304825 w 3967900"/>
                <a:gd name="connsiteY83" fmla="*/ 1228336 h 3218903"/>
                <a:gd name="connsiteX84" fmla="*/ 322932 w 3967900"/>
                <a:gd name="connsiteY84" fmla="*/ 1445619 h 3218903"/>
                <a:gd name="connsiteX85" fmla="*/ 395360 w 3967900"/>
                <a:gd name="connsiteY85" fmla="*/ 1567841 h 3218903"/>
                <a:gd name="connsiteX86" fmla="*/ 472314 w 3967900"/>
                <a:gd name="connsiteY86" fmla="*/ 1626688 h 3218903"/>
                <a:gd name="connsiteX87" fmla="*/ 513055 w 3967900"/>
                <a:gd name="connsiteY87" fmla="*/ 1649322 h 3218903"/>
                <a:gd name="connsiteX88" fmla="*/ 594536 w 3967900"/>
                <a:gd name="connsiteY88" fmla="*/ 1712696 h 3218903"/>
                <a:gd name="connsiteX89" fmla="*/ 716758 w 3967900"/>
                <a:gd name="connsiteY89" fmla="*/ 1862078 h 3218903"/>
                <a:gd name="connsiteX90" fmla="*/ 920461 w 3967900"/>
                <a:gd name="connsiteY90" fmla="*/ 2083888 h 3218903"/>
                <a:gd name="connsiteX91" fmla="*/ 1133217 w 3967900"/>
                <a:gd name="connsiteY91" fmla="*/ 2378126 h 3218903"/>
                <a:gd name="connsiteX92" fmla="*/ 1332394 w 3967900"/>
                <a:gd name="connsiteY92" fmla="*/ 2649730 h 3218903"/>
                <a:gd name="connsiteX93" fmla="*/ 1662845 w 3967900"/>
                <a:gd name="connsiteY93" fmla="*/ 2971129 h 3218903"/>
                <a:gd name="connsiteX94" fmla="*/ 2061198 w 3967900"/>
                <a:gd name="connsiteY94" fmla="*/ 3179357 h 3218903"/>
                <a:gd name="connsiteX95" fmla="*/ 2359962 w 3967900"/>
                <a:gd name="connsiteY95" fmla="*/ 3201990 h 3218903"/>
                <a:gd name="connsiteX96" fmla="*/ 2744734 w 3967900"/>
                <a:gd name="connsiteY96" fmla="*/ 2975653 h 3218903"/>
                <a:gd name="connsiteX97" fmla="*/ 3097819 w 3967900"/>
                <a:gd name="connsiteY97" fmla="*/ 2826272 h 3218903"/>
                <a:gd name="connsiteX98" fmla="*/ 3722508 w 3967900"/>
                <a:gd name="connsiteY98" fmla="*/ 2391706 h 3218903"/>
                <a:gd name="connsiteX99" fmla="*/ 3944318 w 3967900"/>
                <a:gd name="connsiteY99" fmla="*/ 2169896 h 3218903"/>
                <a:gd name="connsiteX100" fmla="*/ 3917158 w 3967900"/>
                <a:gd name="connsiteY100" fmla="*/ 2043147 h 3218903"/>
                <a:gd name="connsiteX101" fmla="*/ 3600286 w 3967900"/>
                <a:gd name="connsiteY101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98919 w 3967900"/>
                <a:gd name="connsiteY50" fmla="*/ 410695 h 3218903"/>
                <a:gd name="connsiteX51" fmla="*/ 386306 w 3967900"/>
                <a:gd name="connsiteY51" fmla="*/ 495005 h 3218903"/>
                <a:gd name="connsiteX52" fmla="*/ 304825 w 3967900"/>
                <a:gd name="connsiteY52" fmla="*/ 504059 h 3218903"/>
                <a:gd name="connsiteX53" fmla="*/ 223344 w 3967900"/>
                <a:gd name="connsiteY53" fmla="*/ 454265 h 3218903"/>
                <a:gd name="connsiteX54" fmla="*/ 200710 w 3967900"/>
                <a:gd name="connsiteY54" fmla="*/ 431631 h 3218903"/>
                <a:gd name="connsiteX55" fmla="*/ 64908 w 3967900"/>
                <a:gd name="connsiteY55" fmla="*/ 399944 h 3218903"/>
                <a:gd name="connsiteX56" fmla="*/ 6061 w 3967900"/>
                <a:gd name="connsiteY56" fmla="*/ 408997 h 3218903"/>
                <a:gd name="connsiteX57" fmla="*/ 10588 w 3967900"/>
                <a:gd name="connsiteY57" fmla="*/ 485952 h 3218903"/>
                <a:gd name="connsiteX58" fmla="*/ 83015 w 3967900"/>
                <a:gd name="connsiteY58" fmla="*/ 526692 h 3218903"/>
                <a:gd name="connsiteX59" fmla="*/ 135450 w 3967900"/>
                <a:gd name="connsiteY59" fmla="*/ 539445 h 3218903"/>
                <a:gd name="connsiteX60" fmla="*/ 156881 w 3967900"/>
                <a:gd name="connsiteY60" fmla="*/ 506108 h 3218903"/>
                <a:gd name="connsiteX61" fmla="*/ 141863 w 3967900"/>
                <a:gd name="connsiteY61" fmla="*/ 540272 h 3218903"/>
                <a:gd name="connsiteX62" fmla="*/ 182603 w 3967900"/>
                <a:gd name="connsiteY62" fmla="*/ 590066 h 3218903"/>
                <a:gd name="connsiteX63" fmla="*/ 255031 w 3967900"/>
                <a:gd name="connsiteY63" fmla="*/ 639861 h 3218903"/>
                <a:gd name="connsiteX64" fmla="*/ 273138 w 3967900"/>
                <a:gd name="connsiteY64" fmla="*/ 685128 h 3218903"/>
                <a:gd name="connsiteX65" fmla="*/ 299756 w 3967900"/>
                <a:gd name="connsiteY65" fmla="*/ 744233 h 3218903"/>
                <a:gd name="connsiteX66" fmla="*/ 390079 w 3967900"/>
                <a:gd name="connsiteY66" fmla="*/ 838046 h 3218903"/>
                <a:gd name="connsiteX67" fmla="*/ 302138 w 3967900"/>
                <a:gd name="connsiteY67" fmla="*/ 746614 h 3218903"/>
                <a:gd name="connsiteX68" fmla="*/ 209764 w 3967900"/>
                <a:gd name="connsiteY68" fmla="*/ 694181 h 3218903"/>
                <a:gd name="connsiteX69" fmla="*/ 69435 w 3967900"/>
                <a:gd name="connsiteY69" fmla="*/ 676074 h 3218903"/>
                <a:gd name="connsiteX70" fmla="*/ 37748 w 3967900"/>
                <a:gd name="connsiteY70" fmla="*/ 707762 h 3218903"/>
                <a:gd name="connsiteX71" fmla="*/ 64908 w 3967900"/>
                <a:gd name="connsiteY71" fmla="*/ 766609 h 3218903"/>
                <a:gd name="connsiteX72" fmla="*/ 128283 w 3967900"/>
                <a:gd name="connsiteY72" fmla="*/ 807350 h 3218903"/>
                <a:gd name="connsiteX73" fmla="*/ 171169 w 3967900"/>
                <a:gd name="connsiteY73" fmla="*/ 818052 h 3218903"/>
                <a:gd name="connsiteX74" fmla="*/ 192835 w 3967900"/>
                <a:gd name="connsiteY74" fmla="*/ 771395 h 3218903"/>
                <a:gd name="connsiteX75" fmla="*/ 171169 w 3967900"/>
                <a:gd name="connsiteY75" fmla="*/ 825195 h 3218903"/>
                <a:gd name="connsiteX76" fmla="*/ 196184 w 3967900"/>
                <a:gd name="connsiteY76" fmla="*/ 861670 h 3218903"/>
                <a:gd name="connsiteX77" fmla="*/ 233081 w 3967900"/>
                <a:gd name="connsiteY77" fmla="*/ 887108 h 3218903"/>
                <a:gd name="connsiteX78" fmla="*/ 268117 w 3967900"/>
                <a:gd name="connsiteY78" fmla="*/ 843822 h 3218903"/>
                <a:gd name="connsiteX79" fmla="*/ 237844 w 3967900"/>
                <a:gd name="connsiteY79" fmla="*/ 896633 h 3218903"/>
                <a:gd name="connsiteX80" fmla="*/ 268611 w 3967900"/>
                <a:gd name="connsiteY80" fmla="*/ 970312 h 3218903"/>
                <a:gd name="connsiteX81" fmla="*/ 327459 w 3967900"/>
                <a:gd name="connsiteY81" fmla="*/ 1006526 h 3218903"/>
                <a:gd name="connsiteX82" fmla="*/ 295772 w 3967900"/>
                <a:gd name="connsiteY82" fmla="*/ 1092534 h 3218903"/>
                <a:gd name="connsiteX83" fmla="*/ 304825 w 3967900"/>
                <a:gd name="connsiteY83" fmla="*/ 1228336 h 3218903"/>
                <a:gd name="connsiteX84" fmla="*/ 322932 w 3967900"/>
                <a:gd name="connsiteY84" fmla="*/ 1445619 h 3218903"/>
                <a:gd name="connsiteX85" fmla="*/ 395360 w 3967900"/>
                <a:gd name="connsiteY85" fmla="*/ 1567841 h 3218903"/>
                <a:gd name="connsiteX86" fmla="*/ 472314 w 3967900"/>
                <a:gd name="connsiteY86" fmla="*/ 1626688 h 3218903"/>
                <a:gd name="connsiteX87" fmla="*/ 513055 w 3967900"/>
                <a:gd name="connsiteY87" fmla="*/ 1649322 h 3218903"/>
                <a:gd name="connsiteX88" fmla="*/ 594536 w 3967900"/>
                <a:gd name="connsiteY88" fmla="*/ 1712696 h 3218903"/>
                <a:gd name="connsiteX89" fmla="*/ 716758 w 3967900"/>
                <a:gd name="connsiteY89" fmla="*/ 1862078 h 3218903"/>
                <a:gd name="connsiteX90" fmla="*/ 920461 w 3967900"/>
                <a:gd name="connsiteY90" fmla="*/ 2083888 h 3218903"/>
                <a:gd name="connsiteX91" fmla="*/ 1133217 w 3967900"/>
                <a:gd name="connsiteY91" fmla="*/ 2378126 h 3218903"/>
                <a:gd name="connsiteX92" fmla="*/ 1332394 w 3967900"/>
                <a:gd name="connsiteY92" fmla="*/ 2649730 h 3218903"/>
                <a:gd name="connsiteX93" fmla="*/ 1662845 w 3967900"/>
                <a:gd name="connsiteY93" fmla="*/ 2971129 h 3218903"/>
                <a:gd name="connsiteX94" fmla="*/ 2061198 w 3967900"/>
                <a:gd name="connsiteY94" fmla="*/ 3179357 h 3218903"/>
                <a:gd name="connsiteX95" fmla="*/ 2359962 w 3967900"/>
                <a:gd name="connsiteY95" fmla="*/ 3201990 h 3218903"/>
                <a:gd name="connsiteX96" fmla="*/ 2744734 w 3967900"/>
                <a:gd name="connsiteY96" fmla="*/ 2975653 h 3218903"/>
                <a:gd name="connsiteX97" fmla="*/ 3097819 w 3967900"/>
                <a:gd name="connsiteY97" fmla="*/ 2826272 h 3218903"/>
                <a:gd name="connsiteX98" fmla="*/ 3722508 w 3967900"/>
                <a:gd name="connsiteY98" fmla="*/ 2391706 h 3218903"/>
                <a:gd name="connsiteX99" fmla="*/ 3944318 w 3967900"/>
                <a:gd name="connsiteY99" fmla="*/ 2169896 h 3218903"/>
                <a:gd name="connsiteX100" fmla="*/ 3917158 w 3967900"/>
                <a:gd name="connsiteY100" fmla="*/ 2043147 h 3218903"/>
                <a:gd name="connsiteX101" fmla="*/ 3600286 w 3967900"/>
                <a:gd name="connsiteY101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98919 w 3967900"/>
                <a:gd name="connsiteY50" fmla="*/ 410695 h 3218903"/>
                <a:gd name="connsiteX51" fmla="*/ 366431 w 3967900"/>
                <a:gd name="connsiteY51" fmla="*/ 460864 h 3218903"/>
                <a:gd name="connsiteX52" fmla="*/ 386306 w 3967900"/>
                <a:gd name="connsiteY52" fmla="*/ 495005 h 3218903"/>
                <a:gd name="connsiteX53" fmla="*/ 304825 w 3967900"/>
                <a:gd name="connsiteY53" fmla="*/ 504059 h 3218903"/>
                <a:gd name="connsiteX54" fmla="*/ 223344 w 3967900"/>
                <a:gd name="connsiteY54" fmla="*/ 454265 h 3218903"/>
                <a:gd name="connsiteX55" fmla="*/ 200710 w 3967900"/>
                <a:gd name="connsiteY55" fmla="*/ 431631 h 3218903"/>
                <a:gd name="connsiteX56" fmla="*/ 64908 w 3967900"/>
                <a:gd name="connsiteY56" fmla="*/ 399944 h 3218903"/>
                <a:gd name="connsiteX57" fmla="*/ 6061 w 3967900"/>
                <a:gd name="connsiteY57" fmla="*/ 408997 h 3218903"/>
                <a:gd name="connsiteX58" fmla="*/ 10588 w 3967900"/>
                <a:gd name="connsiteY58" fmla="*/ 485952 h 3218903"/>
                <a:gd name="connsiteX59" fmla="*/ 83015 w 3967900"/>
                <a:gd name="connsiteY59" fmla="*/ 526692 h 3218903"/>
                <a:gd name="connsiteX60" fmla="*/ 135450 w 3967900"/>
                <a:gd name="connsiteY60" fmla="*/ 539445 h 3218903"/>
                <a:gd name="connsiteX61" fmla="*/ 156881 w 3967900"/>
                <a:gd name="connsiteY61" fmla="*/ 506108 h 3218903"/>
                <a:gd name="connsiteX62" fmla="*/ 141863 w 3967900"/>
                <a:gd name="connsiteY62" fmla="*/ 540272 h 3218903"/>
                <a:gd name="connsiteX63" fmla="*/ 182603 w 3967900"/>
                <a:gd name="connsiteY63" fmla="*/ 590066 h 3218903"/>
                <a:gd name="connsiteX64" fmla="*/ 255031 w 3967900"/>
                <a:gd name="connsiteY64" fmla="*/ 639861 h 3218903"/>
                <a:gd name="connsiteX65" fmla="*/ 273138 w 3967900"/>
                <a:gd name="connsiteY65" fmla="*/ 685128 h 3218903"/>
                <a:gd name="connsiteX66" fmla="*/ 299756 w 3967900"/>
                <a:gd name="connsiteY66" fmla="*/ 744233 h 3218903"/>
                <a:gd name="connsiteX67" fmla="*/ 390079 w 3967900"/>
                <a:gd name="connsiteY67" fmla="*/ 838046 h 3218903"/>
                <a:gd name="connsiteX68" fmla="*/ 302138 w 3967900"/>
                <a:gd name="connsiteY68" fmla="*/ 746614 h 3218903"/>
                <a:gd name="connsiteX69" fmla="*/ 209764 w 3967900"/>
                <a:gd name="connsiteY69" fmla="*/ 694181 h 3218903"/>
                <a:gd name="connsiteX70" fmla="*/ 69435 w 3967900"/>
                <a:gd name="connsiteY70" fmla="*/ 676074 h 3218903"/>
                <a:gd name="connsiteX71" fmla="*/ 37748 w 3967900"/>
                <a:gd name="connsiteY71" fmla="*/ 707762 h 3218903"/>
                <a:gd name="connsiteX72" fmla="*/ 64908 w 3967900"/>
                <a:gd name="connsiteY72" fmla="*/ 766609 h 3218903"/>
                <a:gd name="connsiteX73" fmla="*/ 128283 w 3967900"/>
                <a:gd name="connsiteY73" fmla="*/ 807350 h 3218903"/>
                <a:gd name="connsiteX74" fmla="*/ 171169 w 3967900"/>
                <a:gd name="connsiteY74" fmla="*/ 818052 h 3218903"/>
                <a:gd name="connsiteX75" fmla="*/ 192835 w 3967900"/>
                <a:gd name="connsiteY75" fmla="*/ 771395 h 3218903"/>
                <a:gd name="connsiteX76" fmla="*/ 171169 w 3967900"/>
                <a:gd name="connsiteY76" fmla="*/ 825195 h 3218903"/>
                <a:gd name="connsiteX77" fmla="*/ 196184 w 3967900"/>
                <a:gd name="connsiteY77" fmla="*/ 861670 h 3218903"/>
                <a:gd name="connsiteX78" fmla="*/ 233081 w 3967900"/>
                <a:gd name="connsiteY78" fmla="*/ 887108 h 3218903"/>
                <a:gd name="connsiteX79" fmla="*/ 268117 w 3967900"/>
                <a:gd name="connsiteY79" fmla="*/ 843822 h 3218903"/>
                <a:gd name="connsiteX80" fmla="*/ 237844 w 3967900"/>
                <a:gd name="connsiteY80" fmla="*/ 896633 h 3218903"/>
                <a:gd name="connsiteX81" fmla="*/ 268611 w 3967900"/>
                <a:gd name="connsiteY81" fmla="*/ 970312 h 3218903"/>
                <a:gd name="connsiteX82" fmla="*/ 327459 w 3967900"/>
                <a:gd name="connsiteY82" fmla="*/ 1006526 h 3218903"/>
                <a:gd name="connsiteX83" fmla="*/ 295772 w 3967900"/>
                <a:gd name="connsiteY83" fmla="*/ 1092534 h 3218903"/>
                <a:gd name="connsiteX84" fmla="*/ 304825 w 3967900"/>
                <a:gd name="connsiteY84" fmla="*/ 1228336 h 3218903"/>
                <a:gd name="connsiteX85" fmla="*/ 322932 w 3967900"/>
                <a:gd name="connsiteY85" fmla="*/ 1445619 h 3218903"/>
                <a:gd name="connsiteX86" fmla="*/ 395360 w 3967900"/>
                <a:gd name="connsiteY86" fmla="*/ 1567841 h 3218903"/>
                <a:gd name="connsiteX87" fmla="*/ 472314 w 3967900"/>
                <a:gd name="connsiteY87" fmla="*/ 1626688 h 3218903"/>
                <a:gd name="connsiteX88" fmla="*/ 513055 w 3967900"/>
                <a:gd name="connsiteY88" fmla="*/ 1649322 h 3218903"/>
                <a:gd name="connsiteX89" fmla="*/ 594536 w 3967900"/>
                <a:gd name="connsiteY89" fmla="*/ 1712696 h 3218903"/>
                <a:gd name="connsiteX90" fmla="*/ 716758 w 3967900"/>
                <a:gd name="connsiteY90" fmla="*/ 1862078 h 3218903"/>
                <a:gd name="connsiteX91" fmla="*/ 920461 w 3967900"/>
                <a:gd name="connsiteY91" fmla="*/ 2083888 h 3218903"/>
                <a:gd name="connsiteX92" fmla="*/ 1133217 w 3967900"/>
                <a:gd name="connsiteY92" fmla="*/ 2378126 h 3218903"/>
                <a:gd name="connsiteX93" fmla="*/ 1332394 w 3967900"/>
                <a:gd name="connsiteY93" fmla="*/ 2649730 h 3218903"/>
                <a:gd name="connsiteX94" fmla="*/ 1662845 w 3967900"/>
                <a:gd name="connsiteY94" fmla="*/ 2971129 h 3218903"/>
                <a:gd name="connsiteX95" fmla="*/ 2061198 w 3967900"/>
                <a:gd name="connsiteY95" fmla="*/ 3179357 h 3218903"/>
                <a:gd name="connsiteX96" fmla="*/ 2359962 w 3967900"/>
                <a:gd name="connsiteY96" fmla="*/ 3201990 h 3218903"/>
                <a:gd name="connsiteX97" fmla="*/ 2744734 w 3967900"/>
                <a:gd name="connsiteY97" fmla="*/ 2975653 h 3218903"/>
                <a:gd name="connsiteX98" fmla="*/ 3097819 w 3967900"/>
                <a:gd name="connsiteY98" fmla="*/ 2826272 h 3218903"/>
                <a:gd name="connsiteX99" fmla="*/ 3722508 w 3967900"/>
                <a:gd name="connsiteY99" fmla="*/ 2391706 h 3218903"/>
                <a:gd name="connsiteX100" fmla="*/ 3944318 w 3967900"/>
                <a:gd name="connsiteY100" fmla="*/ 2169896 h 3218903"/>
                <a:gd name="connsiteX101" fmla="*/ 3917158 w 3967900"/>
                <a:gd name="connsiteY101" fmla="*/ 2043147 h 3218903"/>
                <a:gd name="connsiteX102" fmla="*/ 3600286 w 3967900"/>
                <a:gd name="connsiteY10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66431 w 3967900"/>
                <a:gd name="connsiteY50" fmla="*/ 448958 h 3218903"/>
                <a:gd name="connsiteX51" fmla="*/ 398919 w 3967900"/>
                <a:gd name="connsiteY51" fmla="*/ 410695 h 3218903"/>
                <a:gd name="connsiteX52" fmla="*/ 366431 w 3967900"/>
                <a:gd name="connsiteY52" fmla="*/ 460864 h 3218903"/>
                <a:gd name="connsiteX53" fmla="*/ 386306 w 3967900"/>
                <a:gd name="connsiteY53" fmla="*/ 495005 h 3218903"/>
                <a:gd name="connsiteX54" fmla="*/ 304825 w 3967900"/>
                <a:gd name="connsiteY54" fmla="*/ 504059 h 3218903"/>
                <a:gd name="connsiteX55" fmla="*/ 223344 w 3967900"/>
                <a:gd name="connsiteY55" fmla="*/ 454265 h 3218903"/>
                <a:gd name="connsiteX56" fmla="*/ 200710 w 3967900"/>
                <a:gd name="connsiteY56" fmla="*/ 431631 h 3218903"/>
                <a:gd name="connsiteX57" fmla="*/ 64908 w 3967900"/>
                <a:gd name="connsiteY57" fmla="*/ 399944 h 3218903"/>
                <a:gd name="connsiteX58" fmla="*/ 6061 w 3967900"/>
                <a:gd name="connsiteY58" fmla="*/ 408997 h 3218903"/>
                <a:gd name="connsiteX59" fmla="*/ 10588 w 3967900"/>
                <a:gd name="connsiteY59" fmla="*/ 485952 h 3218903"/>
                <a:gd name="connsiteX60" fmla="*/ 83015 w 3967900"/>
                <a:gd name="connsiteY60" fmla="*/ 526692 h 3218903"/>
                <a:gd name="connsiteX61" fmla="*/ 135450 w 3967900"/>
                <a:gd name="connsiteY61" fmla="*/ 539445 h 3218903"/>
                <a:gd name="connsiteX62" fmla="*/ 156881 w 3967900"/>
                <a:gd name="connsiteY62" fmla="*/ 506108 h 3218903"/>
                <a:gd name="connsiteX63" fmla="*/ 141863 w 3967900"/>
                <a:gd name="connsiteY63" fmla="*/ 540272 h 3218903"/>
                <a:gd name="connsiteX64" fmla="*/ 182603 w 3967900"/>
                <a:gd name="connsiteY64" fmla="*/ 590066 h 3218903"/>
                <a:gd name="connsiteX65" fmla="*/ 255031 w 3967900"/>
                <a:gd name="connsiteY65" fmla="*/ 639861 h 3218903"/>
                <a:gd name="connsiteX66" fmla="*/ 273138 w 3967900"/>
                <a:gd name="connsiteY66" fmla="*/ 685128 h 3218903"/>
                <a:gd name="connsiteX67" fmla="*/ 299756 w 3967900"/>
                <a:gd name="connsiteY67" fmla="*/ 744233 h 3218903"/>
                <a:gd name="connsiteX68" fmla="*/ 390079 w 3967900"/>
                <a:gd name="connsiteY68" fmla="*/ 838046 h 3218903"/>
                <a:gd name="connsiteX69" fmla="*/ 302138 w 3967900"/>
                <a:gd name="connsiteY69" fmla="*/ 746614 h 3218903"/>
                <a:gd name="connsiteX70" fmla="*/ 209764 w 3967900"/>
                <a:gd name="connsiteY70" fmla="*/ 694181 h 3218903"/>
                <a:gd name="connsiteX71" fmla="*/ 69435 w 3967900"/>
                <a:gd name="connsiteY71" fmla="*/ 676074 h 3218903"/>
                <a:gd name="connsiteX72" fmla="*/ 37748 w 3967900"/>
                <a:gd name="connsiteY72" fmla="*/ 707762 h 3218903"/>
                <a:gd name="connsiteX73" fmla="*/ 64908 w 3967900"/>
                <a:gd name="connsiteY73" fmla="*/ 766609 h 3218903"/>
                <a:gd name="connsiteX74" fmla="*/ 128283 w 3967900"/>
                <a:gd name="connsiteY74" fmla="*/ 807350 h 3218903"/>
                <a:gd name="connsiteX75" fmla="*/ 171169 w 3967900"/>
                <a:gd name="connsiteY75" fmla="*/ 818052 h 3218903"/>
                <a:gd name="connsiteX76" fmla="*/ 192835 w 3967900"/>
                <a:gd name="connsiteY76" fmla="*/ 771395 h 3218903"/>
                <a:gd name="connsiteX77" fmla="*/ 171169 w 3967900"/>
                <a:gd name="connsiteY77" fmla="*/ 825195 h 3218903"/>
                <a:gd name="connsiteX78" fmla="*/ 196184 w 3967900"/>
                <a:gd name="connsiteY78" fmla="*/ 861670 h 3218903"/>
                <a:gd name="connsiteX79" fmla="*/ 233081 w 3967900"/>
                <a:gd name="connsiteY79" fmla="*/ 887108 h 3218903"/>
                <a:gd name="connsiteX80" fmla="*/ 268117 w 3967900"/>
                <a:gd name="connsiteY80" fmla="*/ 843822 h 3218903"/>
                <a:gd name="connsiteX81" fmla="*/ 237844 w 3967900"/>
                <a:gd name="connsiteY81" fmla="*/ 896633 h 3218903"/>
                <a:gd name="connsiteX82" fmla="*/ 268611 w 3967900"/>
                <a:gd name="connsiteY82" fmla="*/ 970312 h 3218903"/>
                <a:gd name="connsiteX83" fmla="*/ 327459 w 3967900"/>
                <a:gd name="connsiteY83" fmla="*/ 1006526 h 3218903"/>
                <a:gd name="connsiteX84" fmla="*/ 295772 w 3967900"/>
                <a:gd name="connsiteY84" fmla="*/ 1092534 h 3218903"/>
                <a:gd name="connsiteX85" fmla="*/ 304825 w 3967900"/>
                <a:gd name="connsiteY85" fmla="*/ 1228336 h 3218903"/>
                <a:gd name="connsiteX86" fmla="*/ 322932 w 3967900"/>
                <a:gd name="connsiteY86" fmla="*/ 1445619 h 3218903"/>
                <a:gd name="connsiteX87" fmla="*/ 395360 w 3967900"/>
                <a:gd name="connsiteY87" fmla="*/ 1567841 h 3218903"/>
                <a:gd name="connsiteX88" fmla="*/ 472314 w 3967900"/>
                <a:gd name="connsiteY88" fmla="*/ 1626688 h 3218903"/>
                <a:gd name="connsiteX89" fmla="*/ 513055 w 3967900"/>
                <a:gd name="connsiteY89" fmla="*/ 1649322 h 3218903"/>
                <a:gd name="connsiteX90" fmla="*/ 594536 w 3967900"/>
                <a:gd name="connsiteY90" fmla="*/ 1712696 h 3218903"/>
                <a:gd name="connsiteX91" fmla="*/ 716758 w 3967900"/>
                <a:gd name="connsiteY91" fmla="*/ 1862078 h 3218903"/>
                <a:gd name="connsiteX92" fmla="*/ 920461 w 3967900"/>
                <a:gd name="connsiteY92" fmla="*/ 2083888 h 3218903"/>
                <a:gd name="connsiteX93" fmla="*/ 1133217 w 3967900"/>
                <a:gd name="connsiteY93" fmla="*/ 2378126 h 3218903"/>
                <a:gd name="connsiteX94" fmla="*/ 1332394 w 3967900"/>
                <a:gd name="connsiteY94" fmla="*/ 2649730 h 3218903"/>
                <a:gd name="connsiteX95" fmla="*/ 1662845 w 3967900"/>
                <a:gd name="connsiteY95" fmla="*/ 2971129 h 3218903"/>
                <a:gd name="connsiteX96" fmla="*/ 2061198 w 3967900"/>
                <a:gd name="connsiteY96" fmla="*/ 3179357 h 3218903"/>
                <a:gd name="connsiteX97" fmla="*/ 2359962 w 3967900"/>
                <a:gd name="connsiteY97" fmla="*/ 3201990 h 3218903"/>
                <a:gd name="connsiteX98" fmla="*/ 2744734 w 3967900"/>
                <a:gd name="connsiteY98" fmla="*/ 2975653 h 3218903"/>
                <a:gd name="connsiteX99" fmla="*/ 3097819 w 3967900"/>
                <a:gd name="connsiteY99" fmla="*/ 2826272 h 3218903"/>
                <a:gd name="connsiteX100" fmla="*/ 3722508 w 3967900"/>
                <a:gd name="connsiteY100" fmla="*/ 2391706 h 3218903"/>
                <a:gd name="connsiteX101" fmla="*/ 3944318 w 3967900"/>
                <a:gd name="connsiteY101" fmla="*/ 2169896 h 3218903"/>
                <a:gd name="connsiteX102" fmla="*/ 3917158 w 3967900"/>
                <a:gd name="connsiteY102" fmla="*/ 2043147 h 3218903"/>
                <a:gd name="connsiteX103" fmla="*/ 3600286 w 3967900"/>
                <a:gd name="connsiteY103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66431 w 3967900"/>
                <a:gd name="connsiteY50" fmla="*/ 448958 h 3218903"/>
                <a:gd name="connsiteX51" fmla="*/ 398919 w 3967900"/>
                <a:gd name="connsiteY51" fmla="*/ 410695 h 3218903"/>
                <a:gd name="connsiteX52" fmla="*/ 366431 w 3967900"/>
                <a:gd name="connsiteY52" fmla="*/ 460864 h 3218903"/>
                <a:gd name="connsiteX53" fmla="*/ 386306 w 3967900"/>
                <a:gd name="connsiteY53" fmla="*/ 495005 h 3218903"/>
                <a:gd name="connsiteX54" fmla="*/ 304825 w 3967900"/>
                <a:gd name="connsiteY54" fmla="*/ 504059 h 3218903"/>
                <a:gd name="connsiteX55" fmla="*/ 223344 w 3967900"/>
                <a:gd name="connsiteY55" fmla="*/ 454265 h 3218903"/>
                <a:gd name="connsiteX56" fmla="*/ 200710 w 3967900"/>
                <a:gd name="connsiteY56" fmla="*/ 431631 h 3218903"/>
                <a:gd name="connsiteX57" fmla="*/ 64908 w 3967900"/>
                <a:gd name="connsiteY57" fmla="*/ 399944 h 3218903"/>
                <a:gd name="connsiteX58" fmla="*/ 6061 w 3967900"/>
                <a:gd name="connsiteY58" fmla="*/ 408997 h 3218903"/>
                <a:gd name="connsiteX59" fmla="*/ 10588 w 3967900"/>
                <a:gd name="connsiteY59" fmla="*/ 485952 h 3218903"/>
                <a:gd name="connsiteX60" fmla="*/ 83015 w 3967900"/>
                <a:gd name="connsiteY60" fmla="*/ 526692 h 3218903"/>
                <a:gd name="connsiteX61" fmla="*/ 135450 w 3967900"/>
                <a:gd name="connsiteY61" fmla="*/ 539445 h 3218903"/>
                <a:gd name="connsiteX62" fmla="*/ 156881 w 3967900"/>
                <a:gd name="connsiteY62" fmla="*/ 506108 h 3218903"/>
                <a:gd name="connsiteX63" fmla="*/ 141863 w 3967900"/>
                <a:gd name="connsiteY63" fmla="*/ 540272 h 3218903"/>
                <a:gd name="connsiteX64" fmla="*/ 182603 w 3967900"/>
                <a:gd name="connsiteY64" fmla="*/ 590066 h 3218903"/>
                <a:gd name="connsiteX65" fmla="*/ 255031 w 3967900"/>
                <a:gd name="connsiteY65" fmla="*/ 639861 h 3218903"/>
                <a:gd name="connsiteX66" fmla="*/ 273138 w 3967900"/>
                <a:gd name="connsiteY66" fmla="*/ 685128 h 3218903"/>
                <a:gd name="connsiteX67" fmla="*/ 299756 w 3967900"/>
                <a:gd name="connsiteY67" fmla="*/ 744233 h 3218903"/>
                <a:gd name="connsiteX68" fmla="*/ 390079 w 3967900"/>
                <a:gd name="connsiteY68" fmla="*/ 838046 h 3218903"/>
                <a:gd name="connsiteX69" fmla="*/ 302138 w 3967900"/>
                <a:gd name="connsiteY69" fmla="*/ 746614 h 3218903"/>
                <a:gd name="connsiteX70" fmla="*/ 209764 w 3967900"/>
                <a:gd name="connsiteY70" fmla="*/ 694181 h 3218903"/>
                <a:gd name="connsiteX71" fmla="*/ 69435 w 3967900"/>
                <a:gd name="connsiteY71" fmla="*/ 676074 h 3218903"/>
                <a:gd name="connsiteX72" fmla="*/ 37748 w 3967900"/>
                <a:gd name="connsiteY72" fmla="*/ 707762 h 3218903"/>
                <a:gd name="connsiteX73" fmla="*/ 64908 w 3967900"/>
                <a:gd name="connsiteY73" fmla="*/ 766609 h 3218903"/>
                <a:gd name="connsiteX74" fmla="*/ 128283 w 3967900"/>
                <a:gd name="connsiteY74" fmla="*/ 807350 h 3218903"/>
                <a:gd name="connsiteX75" fmla="*/ 171169 w 3967900"/>
                <a:gd name="connsiteY75" fmla="*/ 818052 h 3218903"/>
                <a:gd name="connsiteX76" fmla="*/ 192835 w 3967900"/>
                <a:gd name="connsiteY76" fmla="*/ 771395 h 3218903"/>
                <a:gd name="connsiteX77" fmla="*/ 171169 w 3967900"/>
                <a:gd name="connsiteY77" fmla="*/ 825195 h 3218903"/>
                <a:gd name="connsiteX78" fmla="*/ 196184 w 3967900"/>
                <a:gd name="connsiteY78" fmla="*/ 861670 h 3218903"/>
                <a:gd name="connsiteX79" fmla="*/ 233081 w 3967900"/>
                <a:gd name="connsiteY79" fmla="*/ 887108 h 3218903"/>
                <a:gd name="connsiteX80" fmla="*/ 268117 w 3967900"/>
                <a:gd name="connsiteY80" fmla="*/ 843822 h 3218903"/>
                <a:gd name="connsiteX81" fmla="*/ 237844 w 3967900"/>
                <a:gd name="connsiteY81" fmla="*/ 896633 h 3218903"/>
                <a:gd name="connsiteX82" fmla="*/ 268611 w 3967900"/>
                <a:gd name="connsiteY82" fmla="*/ 970312 h 3218903"/>
                <a:gd name="connsiteX83" fmla="*/ 306028 w 3967900"/>
                <a:gd name="connsiteY83" fmla="*/ 999382 h 3218903"/>
                <a:gd name="connsiteX84" fmla="*/ 295772 w 3967900"/>
                <a:gd name="connsiteY84" fmla="*/ 1092534 h 3218903"/>
                <a:gd name="connsiteX85" fmla="*/ 304825 w 3967900"/>
                <a:gd name="connsiteY85" fmla="*/ 1228336 h 3218903"/>
                <a:gd name="connsiteX86" fmla="*/ 322932 w 3967900"/>
                <a:gd name="connsiteY86" fmla="*/ 1445619 h 3218903"/>
                <a:gd name="connsiteX87" fmla="*/ 395360 w 3967900"/>
                <a:gd name="connsiteY87" fmla="*/ 1567841 h 3218903"/>
                <a:gd name="connsiteX88" fmla="*/ 472314 w 3967900"/>
                <a:gd name="connsiteY88" fmla="*/ 1626688 h 3218903"/>
                <a:gd name="connsiteX89" fmla="*/ 513055 w 3967900"/>
                <a:gd name="connsiteY89" fmla="*/ 1649322 h 3218903"/>
                <a:gd name="connsiteX90" fmla="*/ 594536 w 3967900"/>
                <a:gd name="connsiteY90" fmla="*/ 1712696 h 3218903"/>
                <a:gd name="connsiteX91" fmla="*/ 716758 w 3967900"/>
                <a:gd name="connsiteY91" fmla="*/ 1862078 h 3218903"/>
                <a:gd name="connsiteX92" fmla="*/ 920461 w 3967900"/>
                <a:gd name="connsiteY92" fmla="*/ 2083888 h 3218903"/>
                <a:gd name="connsiteX93" fmla="*/ 1133217 w 3967900"/>
                <a:gd name="connsiteY93" fmla="*/ 2378126 h 3218903"/>
                <a:gd name="connsiteX94" fmla="*/ 1332394 w 3967900"/>
                <a:gd name="connsiteY94" fmla="*/ 2649730 h 3218903"/>
                <a:gd name="connsiteX95" fmla="*/ 1662845 w 3967900"/>
                <a:gd name="connsiteY95" fmla="*/ 2971129 h 3218903"/>
                <a:gd name="connsiteX96" fmla="*/ 2061198 w 3967900"/>
                <a:gd name="connsiteY96" fmla="*/ 3179357 h 3218903"/>
                <a:gd name="connsiteX97" fmla="*/ 2359962 w 3967900"/>
                <a:gd name="connsiteY97" fmla="*/ 3201990 h 3218903"/>
                <a:gd name="connsiteX98" fmla="*/ 2744734 w 3967900"/>
                <a:gd name="connsiteY98" fmla="*/ 2975653 h 3218903"/>
                <a:gd name="connsiteX99" fmla="*/ 3097819 w 3967900"/>
                <a:gd name="connsiteY99" fmla="*/ 2826272 h 3218903"/>
                <a:gd name="connsiteX100" fmla="*/ 3722508 w 3967900"/>
                <a:gd name="connsiteY100" fmla="*/ 2391706 h 3218903"/>
                <a:gd name="connsiteX101" fmla="*/ 3944318 w 3967900"/>
                <a:gd name="connsiteY101" fmla="*/ 2169896 h 3218903"/>
                <a:gd name="connsiteX102" fmla="*/ 3917158 w 3967900"/>
                <a:gd name="connsiteY102" fmla="*/ 2043147 h 3218903"/>
                <a:gd name="connsiteX103" fmla="*/ 3600286 w 3967900"/>
                <a:gd name="connsiteY103" fmla="*/ 1450145 h 321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967900" h="3218903">
                  <a:moveTo>
                    <a:pt x="3600286" y="1450145"/>
                  </a:moveTo>
                  <a:cubicBezTo>
                    <a:pt x="3528613" y="1327923"/>
                    <a:pt x="3548983" y="1300762"/>
                    <a:pt x="3487118" y="1309815"/>
                  </a:cubicBezTo>
                  <a:cubicBezTo>
                    <a:pt x="3425253" y="1318869"/>
                    <a:pt x="3284169" y="1379981"/>
                    <a:pt x="3183827" y="1427512"/>
                  </a:cubicBezTo>
                  <a:cubicBezTo>
                    <a:pt x="3083485" y="1475043"/>
                    <a:pt x="2976352" y="1532381"/>
                    <a:pt x="2885063" y="1595001"/>
                  </a:cubicBezTo>
                  <a:cubicBezTo>
                    <a:pt x="2793774" y="1657621"/>
                    <a:pt x="2710784" y="1738348"/>
                    <a:pt x="2636093" y="1803231"/>
                  </a:cubicBezTo>
                  <a:cubicBezTo>
                    <a:pt x="2561402" y="1868114"/>
                    <a:pt x="2493500" y="1924698"/>
                    <a:pt x="2436916" y="1984300"/>
                  </a:cubicBezTo>
                  <a:cubicBezTo>
                    <a:pt x="2380332" y="2043902"/>
                    <a:pt x="2342610" y="2108031"/>
                    <a:pt x="2296588" y="2160843"/>
                  </a:cubicBezTo>
                  <a:cubicBezTo>
                    <a:pt x="2250566" y="2213655"/>
                    <a:pt x="2184929" y="2274765"/>
                    <a:pt x="2160786" y="2301171"/>
                  </a:cubicBezTo>
                  <a:cubicBezTo>
                    <a:pt x="2136643" y="2327577"/>
                    <a:pt x="2166067" y="2327577"/>
                    <a:pt x="2151732" y="2319278"/>
                  </a:cubicBezTo>
                  <a:cubicBezTo>
                    <a:pt x="2137397" y="2310979"/>
                    <a:pt x="2100429" y="2278537"/>
                    <a:pt x="2074778" y="2251377"/>
                  </a:cubicBezTo>
                  <a:cubicBezTo>
                    <a:pt x="2049127" y="2224217"/>
                    <a:pt x="2040072" y="2196302"/>
                    <a:pt x="1997823" y="2156316"/>
                  </a:cubicBezTo>
                  <a:cubicBezTo>
                    <a:pt x="1955574" y="2116330"/>
                    <a:pt x="1883901" y="2059746"/>
                    <a:pt x="1821281" y="2011461"/>
                  </a:cubicBezTo>
                  <a:cubicBezTo>
                    <a:pt x="1758661" y="1963176"/>
                    <a:pt x="1695286" y="1913381"/>
                    <a:pt x="1622104" y="1866605"/>
                  </a:cubicBezTo>
                  <a:cubicBezTo>
                    <a:pt x="1548922" y="1819829"/>
                    <a:pt x="1462160" y="1778334"/>
                    <a:pt x="1382188" y="1730803"/>
                  </a:cubicBezTo>
                  <a:cubicBezTo>
                    <a:pt x="1302216" y="1683272"/>
                    <a:pt x="1205645" y="1627443"/>
                    <a:pt x="1142271" y="1581421"/>
                  </a:cubicBezTo>
                  <a:cubicBezTo>
                    <a:pt x="1078897" y="1535399"/>
                    <a:pt x="1034384" y="1487114"/>
                    <a:pt x="1001942" y="1454672"/>
                  </a:cubicBezTo>
                  <a:cubicBezTo>
                    <a:pt x="969500" y="1422230"/>
                    <a:pt x="964219" y="1410914"/>
                    <a:pt x="947621" y="1386771"/>
                  </a:cubicBezTo>
                  <a:cubicBezTo>
                    <a:pt x="931023" y="1362629"/>
                    <a:pt x="915180" y="1332451"/>
                    <a:pt x="902354" y="1309817"/>
                  </a:cubicBezTo>
                  <a:cubicBezTo>
                    <a:pt x="889528" y="1287183"/>
                    <a:pt x="873685" y="1297745"/>
                    <a:pt x="870667" y="1250969"/>
                  </a:cubicBezTo>
                  <a:cubicBezTo>
                    <a:pt x="867649" y="1204193"/>
                    <a:pt x="885756" y="1106869"/>
                    <a:pt x="884247" y="1029160"/>
                  </a:cubicBezTo>
                  <a:cubicBezTo>
                    <a:pt x="882738" y="951451"/>
                    <a:pt x="863876" y="854880"/>
                    <a:pt x="861613" y="784716"/>
                  </a:cubicBezTo>
                  <a:cubicBezTo>
                    <a:pt x="859350" y="714552"/>
                    <a:pt x="872176" y="646650"/>
                    <a:pt x="870667" y="608173"/>
                  </a:cubicBezTo>
                  <a:cubicBezTo>
                    <a:pt x="869158" y="569696"/>
                    <a:pt x="875194" y="589312"/>
                    <a:pt x="852560" y="553853"/>
                  </a:cubicBezTo>
                  <a:cubicBezTo>
                    <a:pt x="829926" y="518394"/>
                    <a:pt x="778623" y="456528"/>
                    <a:pt x="734865" y="395417"/>
                  </a:cubicBezTo>
                  <a:cubicBezTo>
                    <a:pt x="691106" y="334306"/>
                    <a:pt x="626977" y="234718"/>
                    <a:pt x="590009" y="187187"/>
                  </a:cubicBezTo>
                  <a:cubicBezTo>
                    <a:pt x="553041" y="139656"/>
                    <a:pt x="539461" y="140411"/>
                    <a:pt x="513055" y="110233"/>
                  </a:cubicBezTo>
                  <a:cubicBezTo>
                    <a:pt x="486649" y="80055"/>
                    <a:pt x="457225" y="20453"/>
                    <a:pt x="431574" y="6118"/>
                  </a:cubicBezTo>
                  <a:cubicBezTo>
                    <a:pt x="405923" y="-8217"/>
                    <a:pt x="370463" y="4609"/>
                    <a:pt x="359146" y="24225"/>
                  </a:cubicBezTo>
                  <a:cubicBezTo>
                    <a:pt x="347829" y="43841"/>
                    <a:pt x="356883" y="90617"/>
                    <a:pt x="363673" y="123813"/>
                  </a:cubicBezTo>
                  <a:cubicBezTo>
                    <a:pt x="370463" y="157009"/>
                    <a:pt x="373481" y="181906"/>
                    <a:pt x="399887" y="223401"/>
                  </a:cubicBezTo>
                  <a:cubicBezTo>
                    <a:pt x="426293" y="264896"/>
                    <a:pt x="489667" y="314688"/>
                    <a:pt x="522108" y="372781"/>
                  </a:cubicBezTo>
                  <a:cubicBezTo>
                    <a:pt x="554549" y="430874"/>
                    <a:pt x="591510" y="564820"/>
                    <a:pt x="594536" y="571960"/>
                  </a:cubicBezTo>
                  <a:cubicBezTo>
                    <a:pt x="597562" y="579100"/>
                    <a:pt x="542165" y="446439"/>
                    <a:pt x="540263" y="415620"/>
                  </a:cubicBezTo>
                  <a:cubicBezTo>
                    <a:pt x="538361" y="384801"/>
                    <a:pt x="590269" y="388633"/>
                    <a:pt x="583125" y="387045"/>
                  </a:cubicBezTo>
                  <a:cubicBezTo>
                    <a:pt x="575981" y="385458"/>
                    <a:pt x="549678" y="411609"/>
                    <a:pt x="540263" y="408477"/>
                  </a:cubicBezTo>
                  <a:cubicBezTo>
                    <a:pt x="530848" y="405345"/>
                    <a:pt x="541693" y="385246"/>
                    <a:pt x="526635" y="368255"/>
                  </a:cubicBezTo>
                  <a:cubicBezTo>
                    <a:pt x="511577" y="351264"/>
                    <a:pt x="460345" y="291096"/>
                    <a:pt x="445154" y="273193"/>
                  </a:cubicBezTo>
                  <a:cubicBezTo>
                    <a:pt x="429963" y="255290"/>
                    <a:pt x="474008" y="235514"/>
                    <a:pt x="468825" y="227502"/>
                  </a:cubicBezTo>
                  <a:cubicBezTo>
                    <a:pt x="463642" y="219490"/>
                    <a:pt x="442969" y="253624"/>
                    <a:pt x="430725" y="253695"/>
                  </a:cubicBezTo>
                  <a:cubicBezTo>
                    <a:pt x="418481" y="253766"/>
                    <a:pt x="413325" y="242785"/>
                    <a:pt x="395360" y="227928"/>
                  </a:cubicBezTo>
                  <a:cubicBezTo>
                    <a:pt x="377395" y="213071"/>
                    <a:pt x="358391" y="190205"/>
                    <a:pt x="322932" y="164554"/>
                  </a:cubicBezTo>
                  <a:cubicBezTo>
                    <a:pt x="287472" y="138902"/>
                    <a:pt x="217308" y="83827"/>
                    <a:pt x="182603" y="74019"/>
                  </a:cubicBezTo>
                  <a:cubicBezTo>
                    <a:pt x="147898" y="64211"/>
                    <a:pt x="124510" y="87599"/>
                    <a:pt x="114702" y="105706"/>
                  </a:cubicBezTo>
                  <a:cubicBezTo>
                    <a:pt x="104894" y="123813"/>
                    <a:pt x="108667" y="155501"/>
                    <a:pt x="123756" y="182661"/>
                  </a:cubicBezTo>
                  <a:cubicBezTo>
                    <a:pt x="138845" y="209821"/>
                    <a:pt x="187810" y="251670"/>
                    <a:pt x="205237" y="268668"/>
                  </a:cubicBezTo>
                  <a:cubicBezTo>
                    <a:pt x="222664" y="285666"/>
                    <a:pt x="217328" y="289132"/>
                    <a:pt x="228319" y="284652"/>
                  </a:cubicBezTo>
                  <a:cubicBezTo>
                    <a:pt x="239310" y="280172"/>
                    <a:pt x="265228" y="240599"/>
                    <a:pt x="271181" y="241789"/>
                  </a:cubicBezTo>
                  <a:cubicBezTo>
                    <a:pt x="277134" y="242980"/>
                    <a:pt x="234264" y="279771"/>
                    <a:pt x="233081" y="291795"/>
                  </a:cubicBezTo>
                  <a:cubicBezTo>
                    <a:pt x="231898" y="303819"/>
                    <a:pt x="248355" y="292893"/>
                    <a:pt x="264085" y="313936"/>
                  </a:cubicBezTo>
                  <a:cubicBezTo>
                    <a:pt x="279815" y="334979"/>
                    <a:pt x="310401" y="395548"/>
                    <a:pt x="327459" y="418051"/>
                  </a:cubicBezTo>
                  <a:cubicBezTo>
                    <a:pt x="344517" y="440554"/>
                    <a:pt x="354521" y="450184"/>
                    <a:pt x="366431" y="448958"/>
                  </a:cubicBezTo>
                  <a:cubicBezTo>
                    <a:pt x="378341" y="447732"/>
                    <a:pt x="398919" y="408711"/>
                    <a:pt x="398919" y="410695"/>
                  </a:cubicBezTo>
                  <a:cubicBezTo>
                    <a:pt x="398919" y="412679"/>
                    <a:pt x="368533" y="446812"/>
                    <a:pt x="366431" y="460864"/>
                  </a:cubicBezTo>
                  <a:cubicBezTo>
                    <a:pt x="364329" y="474916"/>
                    <a:pt x="396574" y="487806"/>
                    <a:pt x="386306" y="495005"/>
                  </a:cubicBezTo>
                  <a:cubicBezTo>
                    <a:pt x="376038" y="502204"/>
                    <a:pt x="331985" y="510849"/>
                    <a:pt x="304825" y="504059"/>
                  </a:cubicBezTo>
                  <a:cubicBezTo>
                    <a:pt x="277665" y="497269"/>
                    <a:pt x="240697" y="466336"/>
                    <a:pt x="223344" y="454265"/>
                  </a:cubicBezTo>
                  <a:cubicBezTo>
                    <a:pt x="205991" y="442194"/>
                    <a:pt x="227116" y="440684"/>
                    <a:pt x="200710" y="431631"/>
                  </a:cubicBezTo>
                  <a:cubicBezTo>
                    <a:pt x="174304" y="422578"/>
                    <a:pt x="97349" y="403716"/>
                    <a:pt x="64908" y="399944"/>
                  </a:cubicBezTo>
                  <a:cubicBezTo>
                    <a:pt x="32467" y="396172"/>
                    <a:pt x="15114" y="394662"/>
                    <a:pt x="6061" y="408997"/>
                  </a:cubicBezTo>
                  <a:cubicBezTo>
                    <a:pt x="-2992" y="423332"/>
                    <a:pt x="-2238" y="466336"/>
                    <a:pt x="10588" y="485952"/>
                  </a:cubicBezTo>
                  <a:cubicBezTo>
                    <a:pt x="23414" y="505568"/>
                    <a:pt x="62205" y="517777"/>
                    <a:pt x="83015" y="526692"/>
                  </a:cubicBezTo>
                  <a:cubicBezTo>
                    <a:pt x="103825" y="535607"/>
                    <a:pt x="123139" y="542876"/>
                    <a:pt x="135450" y="539445"/>
                  </a:cubicBezTo>
                  <a:cubicBezTo>
                    <a:pt x="147761" y="536014"/>
                    <a:pt x="153431" y="502002"/>
                    <a:pt x="156881" y="506108"/>
                  </a:cubicBezTo>
                  <a:cubicBezTo>
                    <a:pt x="160331" y="510214"/>
                    <a:pt x="137576" y="526279"/>
                    <a:pt x="141863" y="540272"/>
                  </a:cubicBezTo>
                  <a:cubicBezTo>
                    <a:pt x="146150" y="554265"/>
                    <a:pt x="163742" y="573468"/>
                    <a:pt x="182603" y="590066"/>
                  </a:cubicBezTo>
                  <a:cubicBezTo>
                    <a:pt x="201464" y="606664"/>
                    <a:pt x="239942" y="624017"/>
                    <a:pt x="255031" y="639861"/>
                  </a:cubicBezTo>
                  <a:cubicBezTo>
                    <a:pt x="270120" y="655705"/>
                    <a:pt x="265684" y="667733"/>
                    <a:pt x="273138" y="685128"/>
                  </a:cubicBezTo>
                  <a:cubicBezTo>
                    <a:pt x="280592" y="702523"/>
                    <a:pt x="280266" y="718747"/>
                    <a:pt x="299756" y="744233"/>
                  </a:cubicBezTo>
                  <a:cubicBezTo>
                    <a:pt x="319246" y="769719"/>
                    <a:pt x="389682" y="837649"/>
                    <a:pt x="390079" y="838046"/>
                  </a:cubicBezTo>
                  <a:cubicBezTo>
                    <a:pt x="390476" y="838443"/>
                    <a:pt x="332190" y="770591"/>
                    <a:pt x="302138" y="746614"/>
                  </a:cubicBezTo>
                  <a:cubicBezTo>
                    <a:pt x="272086" y="722637"/>
                    <a:pt x="248548" y="705938"/>
                    <a:pt x="209764" y="694181"/>
                  </a:cubicBezTo>
                  <a:cubicBezTo>
                    <a:pt x="170980" y="682424"/>
                    <a:pt x="98104" y="673810"/>
                    <a:pt x="69435" y="676074"/>
                  </a:cubicBezTo>
                  <a:cubicBezTo>
                    <a:pt x="40766" y="678337"/>
                    <a:pt x="38502" y="692673"/>
                    <a:pt x="37748" y="707762"/>
                  </a:cubicBezTo>
                  <a:cubicBezTo>
                    <a:pt x="36994" y="722851"/>
                    <a:pt x="49819" y="750011"/>
                    <a:pt x="64908" y="766609"/>
                  </a:cubicBezTo>
                  <a:cubicBezTo>
                    <a:pt x="79997" y="783207"/>
                    <a:pt x="110573" y="798776"/>
                    <a:pt x="128283" y="807350"/>
                  </a:cubicBezTo>
                  <a:cubicBezTo>
                    <a:pt x="145993" y="815924"/>
                    <a:pt x="160410" y="824044"/>
                    <a:pt x="171169" y="818052"/>
                  </a:cubicBezTo>
                  <a:cubicBezTo>
                    <a:pt x="181928" y="812060"/>
                    <a:pt x="192835" y="770205"/>
                    <a:pt x="192835" y="771395"/>
                  </a:cubicBezTo>
                  <a:cubicBezTo>
                    <a:pt x="192835" y="772585"/>
                    <a:pt x="170611" y="810149"/>
                    <a:pt x="171169" y="825195"/>
                  </a:cubicBezTo>
                  <a:cubicBezTo>
                    <a:pt x="171727" y="840241"/>
                    <a:pt x="185865" y="851351"/>
                    <a:pt x="196184" y="861670"/>
                  </a:cubicBezTo>
                  <a:cubicBezTo>
                    <a:pt x="206503" y="871989"/>
                    <a:pt x="221092" y="890083"/>
                    <a:pt x="233081" y="887108"/>
                  </a:cubicBezTo>
                  <a:cubicBezTo>
                    <a:pt x="245070" y="884133"/>
                    <a:pt x="267323" y="842235"/>
                    <a:pt x="268117" y="843822"/>
                  </a:cubicBezTo>
                  <a:cubicBezTo>
                    <a:pt x="268911" y="845409"/>
                    <a:pt x="237762" y="875551"/>
                    <a:pt x="237844" y="896633"/>
                  </a:cubicBezTo>
                  <a:cubicBezTo>
                    <a:pt x="237926" y="917715"/>
                    <a:pt x="257247" y="953187"/>
                    <a:pt x="268611" y="970312"/>
                  </a:cubicBezTo>
                  <a:cubicBezTo>
                    <a:pt x="279975" y="987437"/>
                    <a:pt x="301501" y="979012"/>
                    <a:pt x="306028" y="999382"/>
                  </a:cubicBezTo>
                  <a:cubicBezTo>
                    <a:pt x="310555" y="1019752"/>
                    <a:pt x="295972" y="1054375"/>
                    <a:pt x="295772" y="1092534"/>
                  </a:cubicBezTo>
                  <a:cubicBezTo>
                    <a:pt x="295572" y="1130693"/>
                    <a:pt x="300298" y="1169489"/>
                    <a:pt x="304825" y="1228336"/>
                  </a:cubicBezTo>
                  <a:cubicBezTo>
                    <a:pt x="309352" y="1287183"/>
                    <a:pt x="307843" y="1389035"/>
                    <a:pt x="322932" y="1445619"/>
                  </a:cubicBezTo>
                  <a:cubicBezTo>
                    <a:pt x="338021" y="1502203"/>
                    <a:pt x="370463" y="1537663"/>
                    <a:pt x="395360" y="1567841"/>
                  </a:cubicBezTo>
                  <a:cubicBezTo>
                    <a:pt x="420257" y="1598019"/>
                    <a:pt x="452698" y="1613108"/>
                    <a:pt x="472314" y="1626688"/>
                  </a:cubicBezTo>
                  <a:cubicBezTo>
                    <a:pt x="491930" y="1640268"/>
                    <a:pt x="492685" y="1634987"/>
                    <a:pt x="513055" y="1649322"/>
                  </a:cubicBezTo>
                  <a:cubicBezTo>
                    <a:pt x="533425" y="1663657"/>
                    <a:pt x="560586" y="1677237"/>
                    <a:pt x="594536" y="1712696"/>
                  </a:cubicBezTo>
                  <a:cubicBezTo>
                    <a:pt x="628486" y="1748155"/>
                    <a:pt x="662437" y="1800213"/>
                    <a:pt x="716758" y="1862078"/>
                  </a:cubicBezTo>
                  <a:cubicBezTo>
                    <a:pt x="771079" y="1923943"/>
                    <a:pt x="851051" y="1997880"/>
                    <a:pt x="920461" y="2083888"/>
                  </a:cubicBezTo>
                  <a:cubicBezTo>
                    <a:pt x="989871" y="2169896"/>
                    <a:pt x="1064562" y="2283819"/>
                    <a:pt x="1133217" y="2378126"/>
                  </a:cubicBezTo>
                  <a:cubicBezTo>
                    <a:pt x="1201872" y="2472433"/>
                    <a:pt x="1244123" y="2550896"/>
                    <a:pt x="1332394" y="2649730"/>
                  </a:cubicBezTo>
                  <a:cubicBezTo>
                    <a:pt x="1420665" y="2748564"/>
                    <a:pt x="1541378" y="2882858"/>
                    <a:pt x="1662845" y="2971129"/>
                  </a:cubicBezTo>
                  <a:cubicBezTo>
                    <a:pt x="1784312" y="3059400"/>
                    <a:pt x="1945012" y="3140880"/>
                    <a:pt x="2061198" y="3179357"/>
                  </a:cubicBezTo>
                  <a:cubicBezTo>
                    <a:pt x="2177384" y="3217834"/>
                    <a:pt x="2243022" y="3233677"/>
                    <a:pt x="2359962" y="3201990"/>
                  </a:cubicBezTo>
                  <a:cubicBezTo>
                    <a:pt x="2463322" y="3111456"/>
                    <a:pt x="2621758" y="3035255"/>
                    <a:pt x="2744734" y="2975653"/>
                  </a:cubicBezTo>
                  <a:cubicBezTo>
                    <a:pt x="2867710" y="2916051"/>
                    <a:pt x="2921277" y="2910017"/>
                    <a:pt x="3097819" y="2826272"/>
                  </a:cubicBezTo>
                  <a:cubicBezTo>
                    <a:pt x="3274361" y="2742527"/>
                    <a:pt x="3581425" y="2501102"/>
                    <a:pt x="3722508" y="2391706"/>
                  </a:cubicBezTo>
                  <a:cubicBezTo>
                    <a:pt x="3863591" y="2282310"/>
                    <a:pt x="3905841" y="2212900"/>
                    <a:pt x="3944318" y="2169896"/>
                  </a:cubicBezTo>
                  <a:cubicBezTo>
                    <a:pt x="3982795" y="2126892"/>
                    <a:pt x="3974497" y="2163106"/>
                    <a:pt x="3917158" y="2043147"/>
                  </a:cubicBezTo>
                  <a:cubicBezTo>
                    <a:pt x="3859819" y="1923189"/>
                    <a:pt x="3671959" y="1572367"/>
                    <a:pt x="3600286" y="145014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3114676" y="2505075"/>
              <a:ext cx="188118" cy="119062"/>
            </a:xfrm>
            <a:custGeom>
              <a:avLst/>
              <a:gdLst>
                <a:gd name="connsiteX0" fmla="*/ 164306 w 164306"/>
                <a:gd name="connsiteY0" fmla="*/ 0 h 88106"/>
                <a:gd name="connsiteX1" fmla="*/ 104775 w 164306"/>
                <a:gd name="connsiteY1" fmla="*/ 16669 h 88106"/>
                <a:gd name="connsiteX2" fmla="*/ 78581 w 164306"/>
                <a:gd name="connsiteY2" fmla="*/ 33338 h 88106"/>
                <a:gd name="connsiteX3" fmla="*/ 61912 w 164306"/>
                <a:gd name="connsiteY3" fmla="*/ 66675 h 88106"/>
                <a:gd name="connsiteX4" fmla="*/ 0 w 164306"/>
                <a:gd name="connsiteY4" fmla="*/ 88106 h 88106"/>
                <a:gd name="connsiteX0" fmla="*/ 188118 w 188118"/>
                <a:gd name="connsiteY0" fmla="*/ 0 h 119062"/>
                <a:gd name="connsiteX1" fmla="*/ 128587 w 188118"/>
                <a:gd name="connsiteY1" fmla="*/ 16669 h 119062"/>
                <a:gd name="connsiteX2" fmla="*/ 102393 w 188118"/>
                <a:gd name="connsiteY2" fmla="*/ 33338 h 119062"/>
                <a:gd name="connsiteX3" fmla="*/ 85724 w 188118"/>
                <a:gd name="connsiteY3" fmla="*/ 66675 h 119062"/>
                <a:gd name="connsiteX4" fmla="*/ 0 w 188118"/>
                <a:gd name="connsiteY4" fmla="*/ 119062 h 119062"/>
                <a:gd name="connsiteX0" fmla="*/ 188118 w 188118"/>
                <a:gd name="connsiteY0" fmla="*/ 0 h 119062"/>
                <a:gd name="connsiteX1" fmla="*/ 128587 w 188118"/>
                <a:gd name="connsiteY1" fmla="*/ 16669 h 119062"/>
                <a:gd name="connsiteX2" fmla="*/ 102393 w 188118"/>
                <a:gd name="connsiteY2" fmla="*/ 33338 h 119062"/>
                <a:gd name="connsiteX3" fmla="*/ 85724 w 188118"/>
                <a:gd name="connsiteY3" fmla="*/ 66675 h 119062"/>
                <a:gd name="connsiteX4" fmla="*/ 0 w 188118"/>
                <a:gd name="connsiteY4" fmla="*/ 119062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118" h="119062">
                  <a:moveTo>
                    <a:pt x="188118" y="0"/>
                  </a:moveTo>
                  <a:cubicBezTo>
                    <a:pt x="165496" y="5556"/>
                    <a:pt x="142875" y="11113"/>
                    <a:pt x="128587" y="16669"/>
                  </a:cubicBezTo>
                  <a:cubicBezTo>
                    <a:pt x="114299" y="22225"/>
                    <a:pt x="109537" y="25004"/>
                    <a:pt x="102393" y="33338"/>
                  </a:cubicBezTo>
                  <a:cubicBezTo>
                    <a:pt x="95249" y="41672"/>
                    <a:pt x="102790" y="52388"/>
                    <a:pt x="85724" y="66675"/>
                  </a:cubicBezTo>
                  <a:cubicBezTo>
                    <a:pt x="68659" y="80962"/>
                    <a:pt x="14882" y="81954"/>
                    <a:pt x="0" y="119062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Volný tvar 6"/>
            <p:cNvSpPr/>
            <p:nvPr/>
          </p:nvSpPr>
          <p:spPr>
            <a:xfrm>
              <a:off x="2881313" y="2807494"/>
              <a:ext cx="80962" cy="152400"/>
            </a:xfrm>
            <a:custGeom>
              <a:avLst/>
              <a:gdLst>
                <a:gd name="connsiteX0" fmla="*/ 80962 w 80962"/>
                <a:gd name="connsiteY0" fmla="*/ 0 h 152400"/>
                <a:gd name="connsiteX1" fmla="*/ 16668 w 80962"/>
                <a:gd name="connsiteY1" fmla="*/ 83344 h 152400"/>
                <a:gd name="connsiteX2" fmla="*/ 0 w 80962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62" h="152400">
                  <a:moveTo>
                    <a:pt x="80962" y="0"/>
                  </a:moveTo>
                  <a:cubicBezTo>
                    <a:pt x="55562" y="28972"/>
                    <a:pt x="30162" y="57944"/>
                    <a:pt x="16668" y="83344"/>
                  </a:cubicBezTo>
                  <a:cubicBezTo>
                    <a:pt x="3174" y="108744"/>
                    <a:pt x="0" y="152400"/>
                    <a:pt x="0" y="152400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Volný tvar 7"/>
            <p:cNvSpPr/>
            <p:nvPr/>
          </p:nvSpPr>
          <p:spPr>
            <a:xfrm>
              <a:off x="2863304" y="2447330"/>
              <a:ext cx="389484" cy="543520"/>
            </a:xfrm>
            <a:custGeom>
              <a:avLst/>
              <a:gdLst>
                <a:gd name="connsiteX0" fmla="*/ 389484 w 389484"/>
                <a:gd name="connsiteY0" fmla="*/ 364926 h 543520"/>
                <a:gd name="connsiteX1" fmla="*/ 301377 w 389484"/>
                <a:gd name="connsiteY1" fmla="*/ 226814 h 543520"/>
                <a:gd name="connsiteX2" fmla="*/ 270421 w 389484"/>
                <a:gd name="connsiteY2" fmla="*/ 191095 h 543520"/>
                <a:gd name="connsiteX3" fmla="*/ 172790 w 389484"/>
                <a:gd name="connsiteY3" fmla="*/ 112514 h 543520"/>
                <a:gd name="connsiteX4" fmla="*/ 96590 w 389484"/>
                <a:gd name="connsiteY4" fmla="*/ 5358 h 543520"/>
                <a:gd name="connsiteX5" fmla="*/ 29915 w 389484"/>
                <a:gd name="connsiteY5" fmla="*/ 19645 h 543520"/>
                <a:gd name="connsiteX6" fmla="*/ 1340 w 389484"/>
                <a:gd name="connsiteY6" fmla="*/ 50601 h 543520"/>
                <a:gd name="connsiteX7" fmla="*/ 8484 w 389484"/>
                <a:gd name="connsiteY7" fmla="*/ 141089 h 543520"/>
                <a:gd name="connsiteX8" fmla="*/ 41821 w 389484"/>
                <a:gd name="connsiteY8" fmla="*/ 241101 h 543520"/>
                <a:gd name="connsiteX9" fmla="*/ 115640 w 389484"/>
                <a:gd name="connsiteY9" fmla="*/ 314920 h 543520"/>
                <a:gd name="connsiteX10" fmla="*/ 129927 w 389484"/>
                <a:gd name="connsiteY10" fmla="*/ 357783 h 543520"/>
                <a:gd name="connsiteX11" fmla="*/ 158502 w 389484"/>
                <a:gd name="connsiteY11" fmla="*/ 441126 h 543520"/>
                <a:gd name="connsiteX12" fmla="*/ 201365 w 389484"/>
                <a:gd name="connsiteY12" fmla="*/ 503039 h 543520"/>
                <a:gd name="connsiteX13" fmla="*/ 239465 w 389484"/>
                <a:gd name="connsiteY13" fmla="*/ 543520 h 54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9484" h="543520">
                  <a:moveTo>
                    <a:pt x="389484" y="364926"/>
                  </a:moveTo>
                  <a:cubicBezTo>
                    <a:pt x="355352" y="310356"/>
                    <a:pt x="321221" y="255786"/>
                    <a:pt x="301377" y="226814"/>
                  </a:cubicBezTo>
                  <a:cubicBezTo>
                    <a:pt x="281533" y="197842"/>
                    <a:pt x="291852" y="210145"/>
                    <a:pt x="270421" y="191095"/>
                  </a:cubicBezTo>
                  <a:cubicBezTo>
                    <a:pt x="248990" y="172045"/>
                    <a:pt x="201762" y="143470"/>
                    <a:pt x="172790" y="112514"/>
                  </a:cubicBezTo>
                  <a:cubicBezTo>
                    <a:pt x="143818" y="81558"/>
                    <a:pt x="120402" y="20836"/>
                    <a:pt x="96590" y="5358"/>
                  </a:cubicBezTo>
                  <a:cubicBezTo>
                    <a:pt x="72777" y="-10120"/>
                    <a:pt x="45790" y="12104"/>
                    <a:pt x="29915" y="19645"/>
                  </a:cubicBezTo>
                  <a:cubicBezTo>
                    <a:pt x="14040" y="27185"/>
                    <a:pt x="4912" y="30360"/>
                    <a:pt x="1340" y="50601"/>
                  </a:cubicBezTo>
                  <a:cubicBezTo>
                    <a:pt x="-2232" y="70842"/>
                    <a:pt x="1737" y="109339"/>
                    <a:pt x="8484" y="141089"/>
                  </a:cubicBezTo>
                  <a:cubicBezTo>
                    <a:pt x="15231" y="172839"/>
                    <a:pt x="23962" y="212129"/>
                    <a:pt x="41821" y="241101"/>
                  </a:cubicBezTo>
                  <a:cubicBezTo>
                    <a:pt x="59680" y="270073"/>
                    <a:pt x="100956" y="295473"/>
                    <a:pt x="115640" y="314920"/>
                  </a:cubicBezTo>
                  <a:cubicBezTo>
                    <a:pt x="130324" y="334367"/>
                    <a:pt x="122783" y="336749"/>
                    <a:pt x="129927" y="357783"/>
                  </a:cubicBezTo>
                  <a:cubicBezTo>
                    <a:pt x="137071" y="378817"/>
                    <a:pt x="146596" y="416917"/>
                    <a:pt x="158502" y="441126"/>
                  </a:cubicBezTo>
                  <a:cubicBezTo>
                    <a:pt x="170408" y="465335"/>
                    <a:pt x="187871" y="485973"/>
                    <a:pt x="201365" y="503039"/>
                  </a:cubicBezTo>
                  <a:cubicBezTo>
                    <a:pt x="214859" y="520105"/>
                    <a:pt x="239465" y="543520"/>
                    <a:pt x="239465" y="54352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3016977" y="2917031"/>
              <a:ext cx="35786" cy="188119"/>
            </a:xfrm>
            <a:custGeom>
              <a:avLst/>
              <a:gdLst>
                <a:gd name="connsiteX0" fmla="*/ 11973 w 35786"/>
                <a:gd name="connsiteY0" fmla="*/ 0 h 188119"/>
                <a:gd name="connsiteX1" fmla="*/ 67 w 35786"/>
                <a:gd name="connsiteY1" fmla="*/ 76200 h 188119"/>
                <a:gd name="connsiteX2" fmla="*/ 16736 w 35786"/>
                <a:gd name="connsiteY2" fmla="*/ 147638 h 188119"/>
                <a:gd name="connsiteX3" fmla="*/ 35786 w 35786"/>
                <a:gd name="connsiteY3" fmla="*/ 188119 h 18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86" h="188119">
                  <a:moveTo>
                    <a:pt x="11973" y="0"/>
                  </a:moveTo>
                  <a:cubicBezTo>
                    <a:pt x="5623" y="25797"/>
                    <a:pt x="-727" y="51594"/>
                    <a:pt x="67" y="76200"/>
                  </a:cubicBezTo>
                  <a:cubicBezTo>
                    <a:pt x="861" y="100806"/>
                    <a:pt x="10783" y="128985"/>
                    <a:pt x="16736" y="147638"/>
                  </a:cubicBezTo>
                  <a:cubicBezTo>
                    <a:pt x="22689" y="166291"/>
                    <a:pt x="29237" y="177205"/>
                    <a:pt x="35786" y="188119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2980828" y="2997993"/>
              <a:ext cx="119574" cy="364075"/>
            </a:xfrm>
            <a:custGeom>
              <a:avLst/>
              <a:gdLst>
                <a:gd name="connsiteX0" fmla="*/ 23856 w 119120"/>
                <a:gd name="connsiteY0" fmla="*/ 0 h 342644"/>
                <a:gd name="connsiteX1" fmla="*/ 43 w 119120"/>
                <a:gd name="connsiteY1" fmla="*/ 95250 h 342644"/>
                <a:gd name="connsiteX2" fmla="*/ 19093 w 119120"/>
                <a:gd name="connsiteY2" fmla="*/ 192881 h 342644"/>
                <a:gd name="connsiteX3" fmla="*/ 57193 w 119120"/>
                <a:gd name="connsiteY3" fmla="*/ 269081 h 342644"/>
                <a:gd name="connsiteX4" fmla="*/ 109581 w 119120"/>
                <a:gd name="connsiteY4" fmla="*/ 335756 h 342644"/>
                <a:gd name="connsiteX5" fmla="*/ 119106 w 119120"/>
                <a:gd name="connsiteY5" fmla="*/ 340519 h 342644"/>
                <a:gd name="connsiteX0" fmla="*/ 38598 w 119574"/>
                <a:gd name="connsiteY0" fmla="*/ 0 h 364075"/>
                <a:gd name="connsiteX1" fmla="*/ 497 w 119574"/>
                <a:gd name="connsiteY1" fmla="*/ 116681 h 364075"/>
                <a:gd name="connsiteX2" fmla="*/ 19547 w 119574"/>
                <a:gd name="connsiteY2" fmla="*/ 214312 h 364075"/>
                <a:gd name="connsiteX3" fmla="*/ 57647 w 119574"/>
                <a:gd name="connsiteY3" fmla="*/ 290512 h 364075"/>
                <a:gd name="connsiteX4" fmla="*/ 110035 w 119574"/>
                <a:gd name="connsiteY4" fmla="*/ 357187 h 364075"/>
                <a:gd name="connsiteX5" fmla="*/ 119560 w 119574"/>
                <a:gd name="connsiteY5" fmla="*/ 361950 h 36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574" h="364075">
                  <a:moveTo>
                    <a:pt x="38598" y="0"/>
                  </a:moveTo>
                  <a:cubicBezTo>
                    <a:pt x="27088" y="31551"/>
                    <a:pt x="3672" y="80962"/>
                    <a:pt x="497" y="116681"/>
                  </a:cubicBezTo>
                  <a:cubicBezTo>
                    <a:pt x="-2678" y="152400"/>
                    <a:pt x="10022" y="185340"/>
                    <a:pt x="19547" y="214312"/>
                  </a:cubicBezTo>
                  <a:cubicBezTo>
                    <a:pt x="29072" y="243284"/>
                    <a:pt x="42566" y="266699"/>
                    <a:pt x="57647" y="290512"/>
                  </a:cubicBezTo>
                  <a:cubicBezTo>
                    <a:pt x="72728" y="314325"/>
                    <a:pt x="99716" y="345281"/>
                    <a:pt x="110035" y="357187"/>
                  </a:cubicBezTo>
                  <a:cubicBezTo>
                    <a:pt x="120354" y="369093"/>
                    <a:pt x="119560" y="361950"/>
                    <a:pt x="119560" y="36195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3390900" y="3240881"/>
              <a:ext cx="50006" cy="159544"/>
            </a:xfrm>
            <a:custGeom>
              <a:avLst/>
              <a:gdLst>
                <a:gd name="connsiteX0" fmla="*/ 50006 w 50006"/>
                <a:gd name="connsiteY0" fmla="*/ 0 h 159544"/>
                <a:gd name="connsiteX1" fmla="*/ 35719 w 50006"/>
                <a:gd name="connsiteY1" fmla="*/ 54769 h 159544"/>
                <a:gd name="connsiteX2" fmla="*/ 0 w 50006"/>
                <a:gd name="connsiteY2" fmla="*/ 159544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06" h="159544">
                  <a:moveTo>
                    <a:pt x="50006" y="0"/>
                  </a:moveTo>
                  <a:cubicBezTo>
                    <a:pt x="47029" y="14089"/>
                    <a:pt x="44053" y="28178"/>
                    <a:pt x="35719" y="54769"/>
                  </a:cubicBezTo>
                  <a:cubicBezTo>
                    <a:pt x="27385" y="81360"/>
                    <a:pt x="13692" y="120452"/>
                    <a:pt x="0" y="159544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3019425" y="2633663"/>
              <a:ext cx="100012" cy="83344"/>
            </a:xfrm>
            <a:custGeom>
              <a:avLst/>
              <a:gdLst>
                <a:gd name="connsiteX0" fmla="*/ 100012 w 100012"/>
                <a:gd name="connsiteY0" fmla="*/ 0 h 83344"/>
                <a:gd name="connsiteX1" fmla="*/ 52387 w 100012"/>
                <a:gd name="connsiteY1" fmla="*/ 26194 h 83344"/>
                <a:gd name="connsiteX2" fmla="*/ 0 w 100012"/>
                <a:gd name="connsiteY2" fmla="*/ 83344 h 8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83344">
                  <a:moveTo>
                    <a:pt x="100012" y="0"/>
                  </a:moveTo>
                  <a:cubicBezTo>
                    <a:pt x="84533" y="6151"/>
                    <a:pt x="69055" y="12303"/>
                    <a:pt x="52387" y="26194"/>
                  </a:cubicBezTo>
                  <a:cubicBezTo>
                    <a:pt x="35719" y="40085"/>
                    <a:pt x="17859" y="61714"/>
                    <a:pt x="0" y="83344"/>
                  </a:cubicBezTo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2899118" y="2459831"/>
              <a:ext cx="120307" cy="129337"/>
            </a:xfrm>
            <a:custGeom>
              <a:avLst/>
              <a:gdLst>
                <a:gd name="connsiteX0" fmla="*/ 120307 w 120307"/>
                <a:gd name="connsiteY0" fmla="*/ 100013 h 129337"/>
                <a:gd name="connsiteX1" fmla="*/ 75063 w 120307"/>
                <a:gd name="connsiteY1" fmla="*/ 128588 h 129337"/>
                <a:gd name="connsiteX2" fmla="*/ 39345 w 120307"/>
                <a:gd name="connsiteY2" fmla="*/ 116682 h 129337"/>
                <a:gd name="connsiteX3" fmla="*/ 3626 w 120307"/>
                <a:gd name="connsiteY3" fmla="*/ 71438 h 129337"/>
                <a:gd name="connsiteX4" fmla="*/ 3626 w 120307"/>
                <a:gd name="connsiteY4" fmla="*/ 47625 h 129337"/>
                <a:gd name="connsiteX5" fmla="*/ 25057 w 120307"/>
                <a:gd name="connsiteY5" fmla="*/ 16669 h 129337"/>
                <a:gd name="connsiteX6" fmla="*/ 48870 w 120307"/>
                <a:gd name="connsiteY6" fmla="*/ 0 h 12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307" h="129337">
                  <a:moveTo>
                    <a:pt x="120307" y="100013"/>
                  </a:moveTo>
                  <a:cubicBezTo>
                    <a:pt x="104432" y="112911"/>
                    <a:pt x="88557" y="125810"/>
                    <a:pt x="75063" y="128588"/>
                  </a:cubicBezTo>
                  <a:cubicBezTo>
                    <a:pt x="61569" y="131366"/>
                    <a:pt x="51251" y="126207"/>
                    <a:pt x="39345" y="116682"/>
                  </a:cubicBezTo>
                  <a:cubicBezTo>
                    <a:pt x="27439" y="107157"/>
                    <a:pt x="9579" y="82947"/>
                    <a:pt x="3626" y="71438"/>
                  </a:cubicBezTo>
                  <a:cubicBezTo>
                    <a:pt x="-2327" y="59928"/>
                    <a:pt x="54" y="56753"/>
                    <a:pt x="3626" y="47625"/>
                  </a:cubicBezTo>
                  <a:cubicBezTo>
                    <a:pt x="7198" y="38497"/>
                    <a:pt x="17516" y="24606"/>
                    <a:pt x="25057" y="16669"/>
                  </a:cubicBezTo>
                  <a:cubicBezTo>
                    <a:pt x="32598" y="8732"/>
                    <a:pt x="40734" y="4366"/>
                    <a:pt x="48870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Volný tvar 14"/>
          <p:cNvSpPr/>
          <p:nvPr/>
        </p:nvSpPr>
        <p:spPr>
          <a:xfrm>
            <a:off x="5048147" y="4969468"/>
            <a:ext cx="1710531" cy="1166907"/>
          </a:xfrm>
          <a:custGeom>
            <a:avLst/>
            <a:gdLst>
              <a:gd name="connsiteX0" fmla="*/ 276 w 1710531"/>
              <a:gd name="connsiteY0" fmla="*/ 1126278 h 1166907"/>
              <a:gd name="connsiteX1" fmla="*/ 168526 w 1710531"/>
              <a:gd name="connsiteY1" fmla="*/ 1166512 h 1166907"/>
              <a:gd name="connsiteX2" fmla="*/ 428215 w 1710531"/>
              <a:gd name="connsiteY2" fmla="*/ 1137251 h 1166907"/>
              <a:gd name="connsiteX3" fmla="*/ 907361 w 1710531"/>
              <a:gd name="connsiteY3" fmla="*/ 1001920 h 1166907"/>
              <a:gd name="connsiteX4" fmla="*/ 1327985 w 1710531"/>
              <a:gd name="connsiteY4" fmla="*/ 767834 h 1166907"/>
              <a:gd name="connsiteX5" fmla="*/ 1573044 w 1710531"/>
              <a:gd name="connsiteY5" fmla="*/ 559350 h 1166907"/>
              <a:gd name="connsiteX6" fmla="*/ 1704718 w 1710531"/>
              <a:gd name="connsiteY6" fmla="*/ 449622 h 1166907"/>
              <a:gd name="connsiteX7" fmla="*/ 1675457 w 1710531"/>
              <a:gd name="connsiteY7" fmla="*/ 383786 h 1166907"/>
              <a:gd name="connsiteX8" fmla="*/ 1569386 w 1710531"/>
              <a:gd name="connsiteY8" fmla="*/ 241139 h 1166907"/>
              <a:gd name="connsiteX9" fmla="*/ 1445028 w 1710531"/>
              <a:gd name="connsiteY9" fmla="*/ 14368 h 1166907"/>
              <a:gd name="connsiteX10" fmla="*/ 1346273 w 1710531"/>
              <a:gd name="connsiteY10" fmla="*/ 32656 h 1166907"/>
              <a:gd name="connsiteX11" fmla="*/ 1090241 w 1710531"/>
              <a:gd name="connsiteY11" fmla="*/ 109466 h 1166907"/>
              <a:gd name="connsiteX12" fmla="*/ 845182 w 1710531"/>
              <a:gd name="connsiteY12" fmla="*/ 270400 h 1166907"/>
              <a:gd name="connsiteX13" fmla="*/ 687905 w 1710531"/>
              <a:gd name="connsiteY13" fmla="*/ 424019 h 1166907"/>
              <a:gd name="connsiteX14" fmla="*/ 523313 w 1710531"/>
              <a:gd name="connsiteY14" fmla="*/ 621530 h 1166907"/>
              <a:gd name="connsiteX15" fmla="*/ 384324 w 1710531"/>
              <a:gd name="connsiteY15" fmla="*/ 786122 h 1166907"/>
              <a:gd name="connsiteX16" fmla="*/ 256308 w 1710531"/>
              <a:gd name="connsiteY16" fmla="*/ 987290 h 1166907"/>
              <a:gd name="connsiteX17" fmla="*/ 131950 w 1710531"/>
              <a:gd name="connsiteY17" fmla="*/ 1064099 h 1166907"/>
              <a:gd name="connsiteX18" fmla="*/ 276 w 1710531"/>
              <a:gd name="connsiteY18" fmla="*/ 1126278 h 116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10531" h="1166907">
                <a:moveTo>
                  <a:pt x="276" y="1126278"/>
                </a:moveTo>
                <a:cubicBezTo>
                  <a:pt x="6372" y="1143347"/>
                  <a:pt x="97203" y="1164683"/>
                  <a:pt x="168526" y="1166512"/>
                </a:cubicBezTo>
                <a:cubicBezTo>
                  <a:pt x="239849" y="1168341"/>
                  <a:pt x="305076" y="1164683"/>
                  <a:pt x="428215" y="1137251"/>
                </a:cubicBezTo>
                <a:cubicBezTo>
                  <a:pt x="551354" y="1109819"/>
                  <a:pt x="757399" y="1063489"/>
                  <a:pt x="907361" y="1001920"/>
                </a:cubicBezTo>
                <a:cubicBezTo>
                  <a:pt x="1057323" y="940351"/>
                  <a:pt x="1217038" y="841596"/>
                  <a:pt x="1327985" y="767834"/>
                </a:cubicBezTo>
                <a:cubicBezTo>
                  <a:pt x="1438932" y="694072"/>
                  <a:pt x="1510255" y="612385"/>
                  <a:pt x="1573044" y="559350"/>
                </a:cubicBezTo>
                <a:cubicBezTo>
                  <a:pt x="1635833" y="506315"/>
                  <a:pt x="1687649" y="478883"/>
                  <a:pt x="1704718" y="449622"/>
                </a:cubicBezTo>
                <a:cubicBezTo>
                  <a:pt x="1721787" y="420361"/>
                  <a:pt x="1698012" y="418533"/>
                  <a:pt x="1675457" y="383786"/>
                </a:cubicBezTo>
                <a:cubicBezTo>
                  <a:pt x="1652902" y="349039"/>
                  <a:pt x="1607791" y="302709"/>
                  <a:pt x="1569386" y="241139"/>
                </a:cubicBezTo>
                <a:cubicBezTo>
                  <a:pt x="1530981" y="179569"/>
                  <a:pt x="1482213" y="49115"/>
                  <a:pt x="1445028" y="14368"/>
                </a:cubicBezTo>
                <a:cubicBezTo>
                  <a:pt x="1407843" y="-20379"/>
                  <a:pt x="1405404" y="16806"/>
                  <a:pt x="1346273" y="32656"/>
                </a:cubicBezTo>
                <a:cubicBezTo>
                  <a:pt x="1287142" y="48506"/>
                  <a:pt x="1173756" y="69842"/>
                  <a:pt x="1090241" y="109466"/>
                </a:cubicBezTo>
                <a:cubicBezTo>
                  <a:pt x="1006726" y="149090"/>
                  <a:pt x="912238" y="217975"/>
                  <a:pt x="845182" y="270400"/>
                </a:cubicBezTo>
                <a:cubicBezTo>
                  <a:pt x="778126" y="322825"/>
                  <a:pt x="741550" y="365497"/>
                  <a:pt x="687905" y="424019"/>
                </a:cubicBezTo>
                <a:cubicBezTo>
                  <a:pt x="634260" y="482541"/>
                  <a:pt x="523313" y="621530"/>
                  <a:pt x="523313" y="621530"/>
                </a:cubicBezTo>
                <a:cubicBezTo>
                  <a:pt x="472716" y="681880"/>
                  <a:pt x="428825" y="725162"/>
                  <a:pt x="384324" y="786122"/>
                </a:cubicBezTo>
                <a:cubicBezTo>
                  <a:pt x="339823" y="847082"/>
                  <a:pt x="298370" y="940960"/>
                  <a:pt x="256308" y="987290"/>
                </a:cubicBezTo>
                <a:cubicBezTo>
                  <a:pt x="214246" y="1033619"/>
                  <a:pt x="173403" y="1046421"/>
                  <a:pt x="131950" y="1064099"/>
                </a:cubicBezTo>
                <a:cubicBezTo>
                  <a:pt x="90497" y="1081777"/>
                  <a:pt x="-5820" y="1109209"/>
                  <a:pt x="276" y="1126278"/>
                </a:cubicBezTo>
                <a:close/>
              </a:path>
            </a:pathLst>
          </a:custGeom>
          <a:gradFill flip="none" rotWithShape="1">
            <a:gsLst>
              <a:gs pos="73000">
                <a:srgbClr val="FF5050"/>
              </a:gs>
              <a:gs pos="90000">
                <a:srgbClr val="FFDB57"/>
              </a:gs>
            </a:gsLst>
            <a:lin ang="900000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/>
          <p:cNvSpPr/>
          <p:nvPr/>
        </p:nvSpPr>
        <p:spPr>
          <a:xfrm>
            <a:off x="1959835" y="967337"/>
            <a:ext cx="4177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Funkce: ochrana před vnějším poškozením</a:t>
            </a:r>
            <a:endParaRPr lang="cs-CZ" dirty="0"/>
          </a:p>
        </p:txBody>
      </p:sp>
      <p:grpSp>
        <p:nvGrpSpPr>
          <p:cNvPr id="31" name="Skupina 30"/>
          <p:cNvGrpSpPr/>
          <p:nvPr/>
        </p:nvGrpSpPr>
        <p:grpSpPr>
          <a:xfrm>
            <a:off x="5951227" y="1391746"/>
            <a:ext cx="4469495" cy="2678317"/>
            <a:chOff x="3366137" y="1378533"/>
            <a:chExt cx="4469495" cy="2678317"/>
          </a:xfrm>
        </p:grpSpPr>
        <p:grpSp>
          <p:nvGrpSpPr>
            <p:cNvPr id="32" name="Skupina 31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34" name="Volný tvar 33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Volný tvar 34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Volný tvar 35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Volný tvar 36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Volný tvar 37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3" name="Ovál 3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6956732" y="2736159"/>
            <a:ext cx="398952" cy="282329"/>
            <a:chOff x="5432732" y="2736158"/>
            <a:chExt cx="398952" cy="282329"/>
          </a:xfrm>
        </p:grpSpPr>
        <p:sp>
          <p:nvSpPr>
            <p:cNvPr id="58" name="Oblouk 57"/>
            <p:cNvSpPr/>
            <p:nvPr/>
          </p:nvSpPr>
          <p:spPr>
            <a:xfrm rot="20573353">
              <a:off x="5432732" y="283848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vál 58"/>
            <p:cNvSpPr/>
            <p:nvPr/>
          </p:nvSpPr>
          <p:spPr>
            <a:xfrm rot="2214508">
              <a:off x="5723684" y="2736158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Volný tvar 59"/>
            <p:cNvSpPr/>
            <p:nvPr/>
          </p:nvSpPr>
          <p:spPr>
            <a:xfrm rot="2214508">
              <a:off x="5643370" y="2756093"/>
              <a:ext cx="87795" cy="193933"/>
            </a:xfrm>
            <a:custGeom>
              <a:avLst/>
              <a:gdLst>
                <a:gd name="connsiteX0" fmla="*/ 23751 w 47945"/>
                <a:gd name="connsiteY0" fmla="*/ 0 h 475013"/>
                <a:gd name="connsiteX1" fmla="*/ 23751 w 47945"/>
                <a:gd name="connsiteY1" fmla="*/ 178130 h 475013"/>
                <a:gd name="connsiteX2" fmla="*/ 47502 w 47945"/>
                <a:gd name="connsiteY2" fmla="*/ 344384 h 475013"/>
                <a:gd name="connsiteX3" fmla="*/ 0 w 47945"/>
                <a:gd name="connsiteY3" fmla="*/ 475013 h 475013"/>
                <a:gd name="connsiteX0" fmla="*/ 17 w 230799"/>
                <a:gd name="connsiteY0" fmla="*/ 0 h 496361"/>
                <a:gd name="connsiteX1" fmla="*/ 202822 w 230799"/>
                <a:gd name="connsiteY1" fmla="*/ 199478 h 496361"/>
                <a:gd name="connsiteX2" fmla="*/ 226573 w 230799"/>
                <a:gd name="connsiteY2" fmla="*/ 365732 h 496361"/>
                <a:gd name="connsiteX3" fmla="*/ 179071 w 230799"/>
                <a:gd name="connsiteY3" fmla="*/ 496361 h 496361"/>
                <a:gd name="connsiteX0" fmla="*/ 23 w 226817"/>
                <a:gd name="connsiteY0" fmla="*/ 0 h 496361"/>
                <a:gd name="connsiteX1" fmla="*/ 160132 w 226817"/>
                <a:gd name="connsiteY1" fmla="*/ 192362 h 496361"/>
                <a:gd name="connsiteX2" fmla="*/ 226579 w 226817"/>
                <a:gd name="connsiteY2" fmla="*/ 365732 h 496361"/>
                <a:gd name="connsiteX3" fmla="*/ 179077 w 226817"/>
                <a:gd name="connsiteY3" fmla="*/ 496361 h 496361"/>
                <a:gd name="connsiteX0" fmla="*/ 20 w 226814"/>
                <a:gd name="connsiteY0" fmla="*/ 0 h 496361"/>
                <a:gd name="connsiteX1" fmla="*/ 160129 w 226814"/>
                <a:gd name="connsiteY1" fmla="*/ 192362 h 496361"/>
                <a:gd name="connsiteX2" fmla="*/ 226576 w 226814"/>
                <a:gd name="connsiteY2" fmla="*/ 365732 h 496361"/>
                <a:gd name="connsiteX3" fmla="*/ 179074 w 226814"/>
                <a:gd name="connsiteY3" fmla="*/ 496361 h 496361"/>
                <a:gd name="connsiteX0" fmla="*/ 22 w 196796"/>
                <a:gd name="connsiteY0" fmla="*/ 0 h 496361"/>
                <a:gd name="connsiteX1" fmla="*/ 160131 w 196796"/>
                <a:gd name="connsiteY1" fmla="*/ 192362 h 496361"/>
                <a:gd name="connsiteX2" fmla="*/ 194556 w 196796"/>
                <a:gd name="connsiteY2" fmla="*/ 358616 h 496361"/>
                <a:gd name="connsiteX3" fmla="*/ 179076 w 196796"/>
                <a:gd name="connsiteY3" fmla="*/ 496361 h 496361"/>
                <a:gd name="connsiteX0" fmla="*/ 35068 w 245537"/>
                <a:gd name="connsiteY0" fmla="*/ 0 h 496361"/>
                <a:gd name="connsiteX1" fmla="*/ 10162 w 245537"/>
                <a:gd name="connsiteY1" fmla="*/ 64275 h 496361"/>
                <a:gd name="connsiteX2" fmla="*/ 229602 w 245537"/>
                <a:gd name="connsiteY2" fmla="*/ 358616 h 496361"/>
                <a:gd name="connsiteX3" fmla="*/ 214122 w 245537"/>
                <a:gd name="connsiteY3" fmla="*/ 496361 h 496361"/>
                <a:gd name="connsiteX0" fmla="*/ 34212 w 215066"/>
                <a:gd name="connsiteY0" fmla="*/ 0 h 496361"/>
                <a:gd name="connsiteX1" fmla="*/ 9306 w 215066"/>
                <a:gd name="connsiteY1" fmla="*/ 64275 h 496361"/>
                <a:gd name="connsiteX2" fmla="*/ 18826 w 215066"/>
                <a:gd name="connsiteY2" fmla="*/ 145137 h 496361"/>
                <a:gd name="connsiteX3" fmla="*/ 213266 w 215066"/>
                <a:gd name="connsiteY3" fmla="*/ 496361 h 496361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40387 w 55773"/>
                <a:gd name="connsiteY2" fmla="*/ 145137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45099 w 55773"/>
                <a:gd name="connsiteY1" fmla="*/ 57159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95" h="193933">
                  <a:moveTo>
                    <a:pt x="87795" y="0"/>
                  </a:moveTo>
                  <a:cubicBezTo>
                    <a:pt x="64468" y="53250"/>
                    <a:pt x="55965" y="59062"/>
                    <a:pt x="45099" y="82065"/>
                  </a:cubicBezTo>
                  <a:cubicBezTo>
                    <a:pt x="34233" y="105068"/>
                    <a:pt x="30113" y="119376"/>
                    <a:pt x="22597" y="138021"/>
                  </a:cubicBezTo>
                  <a:cubicBezTo>
                    <a:pt x="15081" y="156666"/>
                    <a:pt x="21772" y="153358"/>
                    <a:pt x="0" y="193933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Plus 62"/>
            <p:cNvSpPr/>
            <p:nvPr/>
          </p:nvSpPr>
          <p:spPr>
            <a:xfrm>
              <a:off x="5650878" y="2850632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0" name="Skupina 49"/>
          <p:cNvGrpSpPr/>
          <p:nvPr/>
        </p:nvGrpSpPr>
        <p:grpSpPr>
          <a:xfrm>
            <a:off x="7095150" y="1978759"/>
            <a:ext cx="180000" cy="337075"/>
            <a:chOff x="5571150" y="1978758"/>
            <a:chExt cx="180000" cy="337075"/>
          </a:xfrm>
        </p:grpSpPr>
        <p:sp>
          <p:nvSpPr>
            <p:cNvPr id="69" name="Volný tvar 68"/>
            <p:cNvSpPr/>
            <p:nvPr/>
          </p:nvSpPr>
          <p:spPr>
            <a:xfrm>
              <a:off x="5719699" y="1978758"/>
              <a:ext cx="30289" cy="165100"/>
            </a:xfrm>
            <a:custGeom>
              <a:avLst/>
              <a:gdLst>
                <a:gd name="connsiteX0" fmla="*/ 15875 w 29108"/>
                <a:gd name="connsiteY0" fmla="*/ 0 h 139700"/>
                <a:gd name="connsiteX1" fmla="*/ 28575 w 29108"/>
                <a:gd name="connsiteY1" fmla="*/ 88900 h 139700"/>
                <a:gd name="connsiteX2" fmla="*/ 0 w 29108"/>
                <a:gd name="connsiteY2" fmla="*/ 139700 h 139700"/>
                <a:gd name="connsiteX0" fmla="*/ 22225 w 30289"/>
                <a:gd name="connsiteY0" fmla="*/ 0 h 165100"/>
                <a:gd name="connsiteX1" fmla="*/ 28575 w 30289"/>
                <a:gd name="connsiteY1" fmla="*/ 114300 h 165100"/>
                <a:gd name="connsiteX2" fmla="*/ 0 w 30289"/>
                <a:gd name="connsiteY2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89" h="165100">
                  <a:moveTo>
                    <a:pt x="22225" y="0"/>
                  </a:moveTo>
                  <a:cubicBezTo>
                    <a:pt x="29898" y="32808"/>
                    <a:pt x="32279" y="86783"/>
                    <a:pt x="28575" y="114300"/>
                  </a:cubicBezTo>
                  <a:cubicBezTo>
                    <a:pt x="24871" y="141817"/>
                    <a:pt x="12964" y="151341"/>
                    <a:pt x="0" y="16510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blouk 69"/>
            <p:cNvSpPr/>
            <p:nvPr/>
          </p:nvSpPr>
          <p:spPr>
            <a:xfrm rot="18165342">
              <a:off x="5571150" y="2135833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1" name="TextovéPole 80"/>
          <p:cNvSpPr txBox="1"/>
          <p:nvPr/>
        </p:nvSpPr>
        <p:spPr>
          <a:xfrm>
            <a:off x="5048311" y="4837293"/>
            <a:ext cx="82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flexor</a:t>
            </a:r>
          </a:p>
        </p:txBody>
      </p:sp>
      <p:grpSp>
        <p:nvGrpSpPr>
          <p:cNvPr id="54" name="Skupina 53"/>
          <p:cNvGrpSpPr/>
          <p:nvPr/>
        </p:nvGrpSpPr>
        <p:grpSpPr>
          <a:xfrm>
            <a:off x="6707237" y="786771"/>
            <a:ext cx="2452450" cy="1502905"/>
            <a:chOff x="5183237" y="786770"/>
            <a:chExt cx="2452450" cy="1502905"/>
          </a:xfrm>
        </p:grpSpPr>
        <p:sp>
          <p:nvSpPr>
            <p:cNvPr id="71" name="Ovál 70"/>
            <p:cNvSpPr/>
            <p:nvPr/>
          </p:nvSpPr>
          <p:spPr>
            <a:xfrm rot="21254281">
              <a:off x="5607150" y="2181675"/>
              <a:ext cx="108000" cy="108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Volný tvar 75"/>
            <p:cNvSpPr/>
            <p:nvPr/>
          </p:nvSpPr>
          <p:spPr>
            <a:xfrm flipV="1">
              <a:off x="5183237" y="1312429"/>
              <a:ext cx="437533" cy="955007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749693 w 749693"/>
                <a:gd name="connsiteY0" fmla="*/ 43693 h 1728654"/>
                <a:gd name="connsiteX1" fmla="*/ 326676 w 749693"/>
                <a:gd name="connsiteY1" fmla="*/ 794 h 1728654"/>
                <a:gd name="connsiteX2" fmla="*/ 112920 w 749693"/>
                <a:gd name="connsiteY2" fmla="*/ 24545 h 1728654"/>
                <a:gd name="connsiteX3" fmla="*/ 23855 w 749693"/>
                <a:gd name="connsiteY3" fmla="*/ 125485 h 1728654"/>
                <a:gd name="connsiteX4" fmla="*/ 104 w 749693"/>
                <a:gd name="connsiteY4" fmla="*/ 463932 h 1728654"/>
                <a:gd name="connsiteX5" fmla="*/ 29793 w 749693"/>
                <a:gd name="connsiteY5" fmla="*/ 1063636 h 1728654"/>
                <a:gd name="connsiteX6" fmla="*/ 65419 w 749693"/>
                <a:gd name="connsiteY6" fmla="*/ 1485210 h 1728654"/>
                <a:gd name="connsiteX7" fmla="*/ 77294 w 749693"/>
                <a:gd name="connsiteY7" fmla="*/ 1728654 h 172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9693" h="1728654">
                  <a:moveTo>
                    <a:pt x="749693" y="43693"/>
                  </a:moveTo>
                  <a:cubicBezTo>
                    <a:pt x="720499" y="51610"/>
                    <a:pt x="432805" y="3985"/>
                    <a:pt x="326676" y="794"/>
                  </a:cubicBezTo>
                  <a:cubicBezTo>
                    <a:pt x="220547" y="-2397"/>
                    <a:pt x="163390" y="3763"/>
                    <a:pt x="112920" y="24545"/>
                  </a:cubicBezTo>
                  <a:cubicBezTo>
                    <a:pt x="62450" y="45327"/>
                    <a:pt x="42658" y="52254"/>
                    <a:pt x="23855" y="125485"/>
                  </a:cubicBezTo>
                  <a:cubicBezTo>
                    <a:pt x="5052" y="198716"/>
                    <a:pt x="-886" y="307574"/>
                    <a:pt x="104" y="463932"/>
                  </a:cubicBezTo>
                  <a:cubicBezTo>
                    <a:pt x="1094" y="620291"/>
                    <a:pt x="18907" y="893423"/>
                    <a:pt x="29793" y="1063636"/>
                  </a:cubicBezTo>
                  <a:cubicBezTo>
                    <a:pt x="40679" y="1233849"/>
                    <a:pt x="57502" y="1374374"/>
                    <a:pt x="65419" y="1485210"/>
                  </a:cubicBezTo>
                  <a:cubicBezTo>
                    <a:pt x="73336" y="1596046"/>
                    <a:pt x="75315" y="1662350"/>
                    <a:pt x="77294" y="1728654"/>
                  </a:cubicBezTo>
                </a:path>
              </a:pathLst>
            </a:cu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9" name="Přímá spojnice se šipkou 78"/>
            <p:cNvCxnSpPr/>
            <p:nvPr/>
          </p:nvCxnSpPr>
          <p:spPr>
            <a:xfrm flipH="1" flipV="1">
              <a:off x="5220791" y="979656"/>
              <a:ext cx="3200" cy="288000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ovéPole 84"/>
            <p:cNvSpPr txBox="1"/>
            <p:nvPr/>
          </p:nvSpPr>
          <p:spPr>
            <a:xfrm>
              <a:off x="5351594" y="786770"/>
              <a:ext cx="2284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ascendentní dráha 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interneuronu</a:t>
              </a:r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7226854" y="1074802"/>
            <a:ext cx="3445816" cy="1781600"/>
            <a:chOff x="5702854" y="1074802"/>
            <a:chExt cx="3445816" cy="1781600"/>
          </a:xfrm>
        </p:grpSpPr>
        <p:grpSp>
          <p:nvGrpSpPr>
            <p:cNvPr id="28" name="Skupina 27"/>
            <p:cNvGrpSpPr/>
            <p:nvPr/>
          </p:nvGrpSpPr>
          <p:grpSpPr>
            <a:xfrm>
              <a:off x="5702854" y="2437892"/>
              <a:ext cx="318659" cy="418510"/>
              <a:chOff x="5702854" y="2437892"/>
              <a:chExt cx="318659" cy="418510"/>
            </a:xfrm>
          </p:grpSpPr>
          <p:sp>
            <p:nvSpPr>
              <p:cNvPr id="49" name="Oblouk 48"/>
              <p:cNvSpPr/>
              <p:nvPr/>
            </p:nvSpPr>
            <p:spPr>
              <a:xfrm rot="18013126">
                <a:off x="5702854" y="2676402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Ovál 51"/>
              <p:cNvSpPr/>
              <p:nvPr/>
            </p:nvSpPr>
            <p:spPr>
              <a:xfrm rot="21254281">
                <a:off x="5832555" y="2437892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Volný tvar 52"/>
              <p:cNvSpPr/>
              <p:nvPr/>
            </p:nvSpPr>
            <p:spPr>
              <a:xfrm rot="21254281">
                <a:off x="5818810" y="2502457"/>
                <a:ext cx="87795" cy="193933"/>
              </a:xfrm>
              <a:custGeom>
                <a:avLst/>
                <a:gdLst>
                  <a:gd name="connsiteX0" fmla="*/ 23751 w 47945"/>
                  <a:gd name="connsiteY0" fmla="*/ 0 h 475013"/>
                  <a:gd name="connsiteX1" fmla="*/ 23751 w 47945"/>
                  <a:gd name="connsiteY1" fmla="*/ 178130 h 475013"/>
                  <a:gd name="connsiteX2" fmla="*/ 47502 w 47945"/>
                  <a:gd name="connsiteY2" fmla="*/ 344384 h 475013"/>
                  <a:gd name="connsiteX3" fmla="*/ 0 w 47945"/>
                  <a:gd name="connsiteY3" fmla="*/ 475013 h 475013"/>
                  <a:gd name="connsiteX0" fmla="*/ 17 w 230799"/>
                  <a:gd name="connsiteY0" fmla="*/ 0 h 496361"/>
                  <a:gd name="connsiteX1" fmla="*/ 202822 w 230799"/>
                  <a:gd name="connsiteY1" fmla="*/ 199478 h 496361"/>
                  <a:gd name="connsiteX2" fmla="*/ 226573 w 230799"/>
                  <a:gd name="connsiteY2" fmla="*/ 365732 h 496361"/>
                  <a:gd name="connsiteX3" fmla="*/ 179071 w 230799"/>
                  <a:gd name="connsiteY3" fmla="*/ 496361 h 496361"/>
                  <a:gd name="connsiteX0" fmla="*/ 23 w 226817"/>
                  <a:gd name="connsiteY0" fmla="*/ 0 h 496361"/>
                  <a:gd name="connsiteX1" fmla="*/ 160132 w 226817"/>
                  <a:gd name="connsiteY1" fmla="*/ 192362 h 496361"/>
                  <a:gd name="connsiteX2" fmla="*/ 226579 w 226817"/>
                  <a:gd name="connsiteY2" fmla="*/ 365732 h 496361"/>
                  <a:gd name="connsiteX3" fmla="*/ 179077 w 226817"/>
                  <a:gd name="connsiteY3" fmla="*/ 496361 h 496361"/>
                  <a:gd name="connsiteX0" fmla="*/ 20 w 226814"/>
                  <a:gd name="connsiteY0" fmla="*/ 0 h 496361"/>
                  <a:gd name="connsiteX1" fmla="*/ 160129 w 226814"/>
                  <a:gd name="connsiteY1" fmla="*/ 192362 h 496361"/>
                  <a:gd name="connsiteX2" fmla="*/ 226576 w 226814"/>
                  <a:gd name="connsiteY2" fmla="*/ 365732 h 496361"/>
                  <a:gd name="connsiteX3" fmla="*/ 179074 w 226814"/>
                  <a:gd name="connsiteY3" fmla="*/ 496361 h 496361"/>
                  <a:gd name="connsiteX0" fmla="*/ 22 w 196796"/>
                  <a:gd name="connsiteY0" fmla="*/ 0 h 496361"/>
                  <a:gd name="connsiteX1" fmla="*/ 160131 w 196796"/>
                  <a:gd name="connsiteY1" fmla="*/ 192362 h 496361"/>
                  <a:gd name="connsiteX2" fmla="*/ 194556 w 196796"/>
                  <a:gd name="connsiteY2" fmla="*/ 358616 h 496361"/>
                  <a:gd name="connsiteX3" fmla="*/ 179076 w 196796"/>
                  <a:gd name="connsiteY3" fmla="*/ 496361 h 496361"/>
                  <a:gd name="connsiteX0" fmla="*/ 35068 w 245537"/>
                  <a:gd name="connsiteY0" fmla="*/ 0 h 496361"/>
                  <a:gd name="connsiteX1" fmla="*/ 10162 w 245537"/>
                  <a:gd name="connsiteY1" fmla="*/ 64275 h 496361"/>
                  <a:gd name="connsiteX2" fmla="*/ 229602 w 245537"/>
                  <a:gd name="connsiteY2" fmla="*/ 358616 h 496361"/>
                  <a:gd name="connsiteX3" fmla="*/ 214122 w 245537"/>
                  <a:gd name="connsiteY3" fmla="*/ 496361 h 496361"/>
                  <a:gd name="connsiteX0" fmla="*/ 34212 w 215066"/>
                  <a:gd name="connsiteY0" fmla="*/ 0 h 496361"/>
                  <a:gd name="connsiteX1" fmla="*/ 9306 w 215066"/>
                  <a:gd name="connsiteY1" fmla="*/ 64275 h 496361"/>
                  <a:gd name="connsiteX2" fmla="*/ 18826 w 215066"/>
                  <a:gd name="connsiteY2" fmla="*/ 145137 h 496361"/>
                  <a:gd name="connsiteX3" fmla="*/ 213266 w 215066"/>
                  <a:gd name="connsiteY3" fmla="*/ 496361 h 496361"/>
                  <a:gd name="connsiteX0" fmla="*/ 55773 w 55773"/>
                  <a:gd name="connsiteY0" fmla="*/ 0 h 169027"/>
                  <a:gd name="connsiteX1" fmla="*/ 30867 w 55773"/>
                  <a:gd name="connsiteY1" fmla="*/ 64275 h 169027"/>
                  <a:gd name="connsiteX2" fmla="*/ 40387 w 55773"/>
                  <a:gd name="connsiteY2" fmla="*/ 145137 h 169027"/>
                  <a:gd name="connsiteX3" fmla="*/ 0 w 55773"/>
                  <a:gd name="connsiteY3" fmla="*/ 169027 h 169027"/>
                  <a:gd name="connsiteX0" fmla="*/ 55773 w 55773"/>
                  <a:gd name="connsiteY0" fmla="*/ 0 h 169027"/>
                  <a:gd name="connsiteX1" fmla="*/ 30867 w 55773"/>
                  <a:gd name="connsiteY1" fmla="*/ 64275 h 169027"/>
                  <a:gd name="connsiteX2" fmla="*/ 22597 w 55773"/>
                  <a:gd name="connsiteY2" fmla="*/ 113115 h 169027"/>
                  <a:gd name="connsiteX3" fmla="*/ 0 w 55773"/>
                  <a:gd name="connsiteY3" fmla="*/ 169027 h 169027"/>
                  <a:gd name="connsiteX0" fmla="*/ 55773 w 55773"/>
                  <a:gd name="connsiteY0" fmla="*/ 0 h 169027"/>
                  <a:gd name="connsiteX1" fmla="*/ 45099 w 55773"/>
                  <a:gd name="connsiteY1" fmla="*/ 57159 h 169027"/>
                  <a:gd name="connsiteX2" fmla="*/ 22597 w 55773"/>
                  <a:gd name="connsiteY2" fmla="*/ 113115 h 169027"/>
                  <a:gd name="connsiteX3" fmla="*/ 0 w 55773"/>
                  <a:gd name="connsiteY3" fmla="*/ 169027 h 169027"/>
                  <a:gd name="connsiteX0" fmla="*/ 87795 w 87795"/>
                  <a:gd name="connsiteY0" fmla="*/ 0 h 193933"/>
                  <a:gd name="connsiteX1" fmla="*/ 45099 w 87795"/>
                  <a:gd name="connsiteY1" fmla="*/ 82065 h 193933"/>
                  <a:gd name="connsiteX2" fmla="*/ 22597 w 87795"/>
                  <a:gd name="connsiteY2" fmla="*/ 138021 h 193933"/>
                  <a:gd name="connsiteX3" fmla="*/ 0 w 87795"/>
                  <a:gd name="connsiteY3" fmla="*/ 193933 h 193933"/>
                  <a:gd name="connsiteX0" fmla="*/ 87795 w 87795"/>
                  <a:gd name="connsiteY0" fmla="*/ 0 h 193933"/>
                  <a:gd name="connsiteX1" fmla="*/ 45099 w 87795"/>
                  <a:gd name="connsiteY1" fmla="*/ 82065 h 193933"/>
                  <a:gd name="connsiteX2" fmla="*/ 22597 w 87795"/>
                  <a:gd name="connsiteY2" fmla="*/ 138021 h 193933"/>
                  <a:gd name="connsiteX3" fmla="*/ 0 w 87795"/>
                  <a:gd name="connsiteY3" fmla="*/ 193933 h 19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95" h="193933">
                    <a:moveTo>
                      <a:pt x="87795" y="0"/>
                    </a:moveTo>
                    <a:cubicBezTo>
                      <a:pt x="64468" y="53250"/>
                      <a:pt x="55965" y="59062"/>
                      <a:pt x="45099" y="82065"/>
                    </a:cubicBezTo>
                    <a:cubicBezTo>
                      <a:pt x="34233" y="105068"/>
                      <a:pt x="30113" y="119376"/>
                      <a:pt x="22597" y="138021"/>
                    </a:cubicBezTo>
                    <a:cubicBezTo>
                      <a:pt x="15081" y="156666"/>
                      <a:pt x="21772" y="153358"/>
                      <a:pt x="0" y="193933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" name="Plus 61"/>
              <p:cNvSpPr/>
              <p:nvPr/>
            </p:nvSpPr>
            <p:spPr>
              <a:xfrm>
                <a:off x="5877513" y="2570093"/>
                <a:ext cx="144000" cy="144000"/>
              </a:xfrm>
              <a:prstGeom prst="mathPlus">
                <a:avLst>
                  <a:gd name="adj1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8" name="TextovéPole 87"/>
            <p:cNvSpPr txBox="1"/>
            <p:nvPr/>
          </p:nvSpPr>
          <p:spPr>
            <a:xfrm>
              <a:off x="7595577" y="1074802"/>
              <a:ext cx="1553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excitační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interneurony</a:t>
              </a:r>
            </a:p>
          </p:txBody>
        </p:sp>
        <p:cxnSp>
          <p:nvCxnSpPr>
            <p:cNvPr id="89" name="Přímá spojnice 88"/>
            <p:cNvCxnSpPr/>
            <p:nvPr/>
          </p:nvCxnSpPr>
          <p:spPr>
            <a:xfrm flipH="1">
              <a:off x="6021513" y="1312429"/>
              <a:ext cx="1574064" cy="13878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Přímá spojnice 91"/>
          <p:cNvCxnSpPr/>
          <p:nvPr/>
        </p:nvCxnSpPr>
        <p:spPr>
          <a:xfrm flipH="1">
            <a:off x="6758679" y="1312430"/>
            <a:ext cx="400551" cy="933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/>
          <p:cNvGrpSpPr/>
          <p:nvPr/>
        </p:nvGrpSpPr>
        <p:grpSpPr>
          <a:xfrm>
            <a:off x="6026328" y="2873450"/>
            <a:ext cx="3500270" cy="2674700"/>
            <a:chOff x="4502328" y="2873450"/>
            <a:chExt cx="3500270" cy="2674700"/>
          </a:xfrm>
        </p:grpSpPr>
        <p:grpSp>
          <p:nvGrpSpPr>
            <p:cNvPr id="21" name="Skupina 20"/>
            <p:cNvGrpSpPr/>
            <p:nvPr/>
          </p:nvGrpSpPr>
          <p:grpSpPr>
            <a:xfrm>
              <a:off x="4502328" y="4869887"/>
              <a:ext cx="832704" cy="678263"/>
              <a:chOff x="5531618" y="3305908"/>
              <a:chExt cx="832704" cy="678263"/>
            </a:xfrm>
          </p:grpSpPr>
          <p:sp>
            <p:nvSpPr>
              <p:cNvPr id="18" name="Volný tvar 17"/>
              <p:cNvSpPr/>
              <p:nvPr/>
            </p:nvSpPr>
            <p:spPr>
              <a:xfrm>
                <a:off x="5637125" y="3305908"/>
                <a:ext cx="727197" cy="678263"/>
              </a:xfrm>
              <a:custGeom>
                <a:avLst/>
                <a:gdLst>
                  <a:gd name="connsiteX0" fmla="*/ 703385 w 703385"/>
                  <a:gd name="connsiteY0" fmla="*/ 0 h 678263"/>
                  <a:gd name="connsiteX1" fmla="*/ 628022 w 703385"/>
                  <a:gd name="connsiteY1" fmla="*/ 120580 h 678263"/>
                  <a:gd name="connsiteX2" fmla="*/ 346668 w 703385"/>
                  <a:gd name="connsiteY2" fmla="*/ 291402 h 678263"/>
                  <a:gd name="connsiteX3" fmla="*/ 130629 w 703385"/>
                  <a:gd name="connsiteY3" fmla="*/ 452176 h 678263"/>
                  <a:gd name="connsiteX4" fmla="*/ 60290 w 703385"/>
                  <a:gd name="connsiteY4" fmla="*/ 622997 h 678263"/>
                  <a:gd name="connsiteX5" fmla="*/ 0 w 703385"/>
                  <a:gd name="connsiteY5" fmla="*/ 678263 h 678263"/>
                  <a:gd name="connsiteX0" fmla="*/ 727197 w 727197"/>
                  <a:gd name="connsiteY0" fmla="*/ 0 h 678263"/>
                  <a:gd name="connsiteX1" fmla="*/ 628022 w 727197"/>
                  <a:gd name="connsiteY1" fmla="*/ 120580 h 678263"/>
                  <a:gd name="connsiteX2" fmla="*/ 346668 w 727197"/>
                  <a:gd name="connsiteY2" fmla="*/ 291402 h 678263"/>
                  <a:gd name="connsiteX3" fmla="*/ 130629 w 727197"/>
                  <a:gd name="connsiteY3" fmla="*/ 452176 h 678263"/>
                  <a:gd name="connsiteX4" fmla="*/ 60290 w 727197"/>
                  <a:gd name="connsiteY4" fmla="*/ 622997 h 678263"/>
                  <a:gd name="connsiteX5" fmla="*/ 0 w 727197"/>
                  <a:gd name="connsiteY5" fmla="*/ 678263 h 678263"/>
                  <a:gd name="connsiteX0" fmla="*/ 727197 w 727197"/>
                  <a:gd name="connsiteY0" fmla="*/ 0 h 678263"/>
                  <a:gd name="connsiteX1" fmla="*/ 628022 w 727197"/>
                  <a:gd name="connsiteY1" fmla="*/ 120580 h 678263"/>
                  <a:gd name="connsiteX2" fmla="*/ 346668 w 727197"/>
                  <a:gd name="connsiteY2" fmla="*/ 291402 h 678263"/>
                  <a:gd name="connsiteX3" fmla="*/ 130629 w 727197"/>
                  <a:gd name="connsiteY3" fmla="*/ 452176 h 678263"/>
                  <a:gd name="connsiteX4" fmla="*/ 60290 w 727197"/>
                  <a:gd name="connsiteY4" fmla="*/ 622997 h 678263"/>
                  <a:gd name="connsiteX5" fmla="*/ 0 w 727197"/>
                  <a:gd name="connsiteY5" fmla="*/ 678263 h 67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7197" h="678263">
                    <a:moveTo>
                      <a:pt x="727197" y="0"/>
                    </a:moveTo>
                    <a:cubicBezTo>
                      <a:pt x="685904" y="59819"/>
                      <a:pt x="691444" y="72013"/>
                      <a:pt x="628022" y="120580"/>
                    </a:cubicBezTo>
                    <a:cubicBezTo>
                      <a:pt x="564601" y="169147"/>
                      <a:pt x="429567" y="236136"/>
                      <a:pt x="346668" y="291402"/>
                    </a:cubicBezTo>
                    <a:cubicBezTo>
                      <a:pt x="263769" y="346668"/>
                      <a:pt x="178359" y="396910"/>
                      <a:pt x="130629" y="452176"/>
                    </a:cubicBezTo>
                    <a:cubicBezTo>
                      <a:pt x="82899" y="507442"/>
                      <a:pt x="82061" y="585316"/>
                      <a:pt x="60290" y="622997"/>
                    </a:cubicBezTo>
                    <a:cubicBezTo>
                      <a:pt x="38519" y="660678"/>
                      <a:pt x="19259" y="669470"/>
                      <a:pt x="0" y="67826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Volný tvar 18"/>
              <p:cNvSpPr/>
              <p:nvPr/>
            </p:nvSpPr>
            <p:spPr>
              <a:xfrm>
                <a:off x="5531618" y="3803301"/>
                <a:ext cx="366764" cy="158887"/>
              </a:xfrm>
              <a:custGeom>
                <a:avLst/>
                <a:gdLst>
                  <a:gd name="connsiteX0" fmla="*/ 366764 w 366764"/>
                  <a:gd name="connsiteY0" fmla="*/ 0 h 158887"/>
                  <a:gd name="connsiteX1" fmla="*/ 311498 w 366764"/>
                  <a:gd name="connsiteY1" fmla="*/ 40194 h 158887"/>
                  <a:gd name="connsiteX2" fmla="*/ 261257 w 366764"/>
                  <a:gd name="connsiteY2" fmla="*/ 40194 h 158887"/>
                  <a:gd name="connsiteX3" fmla="*/ 211015 w 366764"/>
                  <a:gd name="connsiteY3" fmla="*/ 20097 h 158887"/>
                  <a:gd name="connsiteX4" fmla="*/ 205991 w 366764"/>
                  <a:gd name="connsiteY4" fmla="*/ 35169 h 158887"/>
                  <a:gd name="connsiteX5" fmla="*/ 135652 w 366764"/>
                  <a:gd name="connsiteY5" fmla="*/ 80387 h 158887"/>
                  <a:gd name="connsiteX6" fmla="*/ 60290 w 366764"/>
                  <a:gd name="connsiteY6" fmla="*/ 155750 h 158887"/>
                  <a:gd name="connsiteX7" fmla="*/ 0 w 366764"/>
                  <a:gd name="connsiteY7" fmla="*/ 145701 h 15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764" h="158887">
                    <a:moveTo>
                      <a:pt x="366764" y="0"/>
                    </a:moveTo>
                    <a:cubicBezTo>
                      <a:pt x="347923" y="16747"/>
                      <a:pt x="329082" y="33495"/>
                      <a:pt x="311498" y="40194"/>
                    </a:cubicBezTo>
                    <a:cubicBezTo>
                      <a:pt x="293913" y="46893"/>
                      <a:pt x="278004" y="43543"/>
                      <a:pt x="261257" y="40194"/>
                    </a:cubicBezTo>
                    <a:cubicBezTo>
                      <a:pt x="244510" y="36845"/>
                      <a:pt x="220226" y="20934"/>
                      <a:pt x="211015" y="20097"/>
                    </a:cubicBezTo>
                    <a:cubicBezTo>
                      <a:pt x="201804" y="19260"/>
                      <a:pt x="218552" y="25121"/>
                      <a:pt x="205991" y="35169"/>
                    </a:cubicBezTo>
                    <a:cubicBezTo>
                      <a:pt x="193430" y="45217"/>
                      <a:pt x="159936" y="60290"/>
                      <a:pt x="135652" y="80387"/>
                    </a:cubicBezTo>
                    <a:cubicBezTo>
                      <a:pt x="111368" y="100484"/>
                      <a:pt x="82899" y="144864"/>
                      <a:pt x="60290" y="155750"/>
                    </a:cubicBezTo>
                    <a:cubicBezTo>
                      <a:pt x="37681" y="166636"/>
                      <a:pt x="0" y="145701"/>
                      <a:pt x="0" y="14570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Volný tvar 19"/>
              <p:cNvSpPr/>
              <p:nvPr/>
            </p:nvSpPr>
            <p:spPr>
              <a:xfrm>
                <a:off x="5566787" y="3732963"/>
                <a:ext cx="341644" cy="175846"/>
              </a:xfrm>
              <a:custGeom>
                <a:avLst/>
                <a:gdLst>
                  <a:gd name="connsiteX0" fmla="*/ 341644 w 341644"/>
                  <a:gd name="connsiteY0" fmla="*/ 0 h 175846"/>
                  <a:gd name="connsiteX1" fmla="*/ 256233 w 341644"/>
                  <a:gd name="connsiteY1" fmla="*/ 65314 h 175846"/>
                  <a:gd name="connsiteX2" fmla="*/ 211015 w 341644"/>
                  <a:gd name="connsiteY2" fmla="*/ 75362 h 175846"/>
                  <a:gd name="connsiteX3" fmla="*/ 165798 w 341644"/>
                  <a:gd name="connsiteY3" fmla="*/ 105507 h 175846"/>
                  <a:gd name="connsiteX4" fmla="*/ 135653 w 341644"/>
                  <a:gd name="connsiteY4" fmla="*/ 120580 h 175846"/>
                  <a:gd name="connsiteX5" fmla="*/ 25121 w 341644"/>
                  <a:gd name="connsiteY5" fmla="*/ 135652 h 175846"/>
                  <a:gd name="connsiteX6" fmla="*/ 0 w 341644"/>
                  <a:gd name="connsiteY6" fmla="*/ 175846 h 175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644" h="175846">
                    <a:moveTo>
                      <a:pt x="341644" y="0"/>
                    </a:moveTo>
                    <a:cubicBezTo>
                      <a:pt x="309824" y="26377"/>
                      <a:pt x="278004" y="52754"/>
                      <a:pt x="256233" y="65314"/>
                    </a:cubicBezTo>
                    <a:cubicBezTo>
                      <a:pt x="234462" y="77874"/>
                      <a:pt x="226087" y="68663"/>
                      <a:pt x="211015" y="75362"/>
                    </a:cubicBezTo>
                    <a:cubicBezTo>
                      <a:pt x="195942" y="82061"/>
                      <a:pt x="178358" y="97971"/>
                      <a:pt x="165798" y="105507"/>
                    </a:cubicBezTo>
                    <a:cubicBezTo>
                      <a:pt x="153238" y="113043"/>
                      <a:pt x="159099" y="115556"/>
                      <a:pt x="135653" y="120580"/>
                    </a:cubicBezTo>
                    <a:cubicBezTo>
                      <a:pt x="112207" y="125604"/>
                      <a:pt x="47730" y="126441"/>
                      <a:pt x="25121" y="135652"/>
                    </a:cubicBezTo>
                    <a:cubicBezTo>
                      <a:pt x="2512" y="144863"/>
                      <a:pt x="1256" y="160354"/>
                      <a:pt x="0" y="175846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67" name="TextovéPole 66"/>
            <p:cNvSpPr txBox="1"/>
            <p:nvPr/>
          </p:nvSpPr>
          <p:spPr>
            <a:xfrm>
              <a:off x="5628602" y="4207631"/>
              <a:ext cx="2373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el-GR" dirty="0"/>
                <a:t>α</a:t>
              </a:r>
              <a:r>
                <a:rPr lang="cs-CZ" dirty="0"/>
                <a:t>-motoneuronu</a:t>
              </a:r>
            </a:p>
          </p:txBody>
        </p:sp>
        <p:sp>
          <p:nvSpPr>
            <p:cNvPr id="57" name="Ovál 56"/>
            <p:cNvSpPr/>
            <p:nvPr/>
          </p:nvSpPr>
          <p:spPr>
            <a:xfrm rot="18646644">
              <a:off x="5454259" y="287345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Volný tvar 63"/>
            <p:cNvSpPr/>
            <p:nvPr/>
          </p:nvSpPr>
          <p:spPr>
            <a:xfrm>
              <a:off x="5323298" y="2936493"/>
              <a:ext cx="287526" cy="1951364"/>
            </a:xfrm>
            <a:custGeom>
              <a:avLst/>
              <a:gdLst>
                <a:gd name="connsiteX0" fmla="*/ 0 w 286650"/>
                <a:gd name="connsiteY0" fmla="*/ 2361063 h 2361063"/>
                <a:gd name="connsiteX1" fmla="*/ 150125 w 286650"/>
                <a:gd name="connsiteY1" fmla="*/ 2047164 h 2361063"/>
                <a:gd name="connsiteX2" fmla="*/ 286603 w 286650"/>
                <a:gd name="connsiteY2" fmla="*/ 1514902 h 2361063"/>
                <a:gd name="connsiteX3" fmla="*/ 163773 w 286650"/>
                <a:gd name="connsiteY3" fmla="*/ 750627 h 2361063"/>
                <a:gd name="connsiteX4" fmla="*/ 13648 w 286650"/>
                <a:gd name="connsiteY4" fmla="*/ 272955 h 2361063"/>
                <a:gd name="connsiteX5" fmla="*/ 150125 w 286650"/>
                <a:gd name="connsiteY5" fmla="*/ 0 h 2361063"/>
                <a:gd name="connsiteX0" fmla="*/ 0 w 287526"/>
                <a:gd name="connsiteY0" fmla="*/ 2361063 h 2361063"/>
                <a:gd name="connsiteX1" fmla="*/ 150125 w 287526"/>
                <a:gd name="connsiteY1" fmla="*/ 2047164 h 2361063"/>
                <a:gd name="connsiteX2" fmla="*/ 286603 w 287526"/>
                <a:gd name="connsiteY2" fmla="*/ 1514902 h 2361063"/>
                <a:gd name="connsiteX3" fmla="*/ 80646 w 287526"/>
                <a:gd name="connsiteY3" fmla="*/ 916881 h 2361063"/>
                <a:gd name="connsiteX4" fmla="*/ 13648 w 287526"/>
                <a:gd name="connsiteY4" fmla="*/ 272955 h 2361063"/>
                <a:gd name="connsiteX5" fmla="*/ 150125 w 287526"/>
                <a:gd name="connsiteY5" fmla="*/ 0 h 2361063"/>
                <a:gd name="connsiteX0" fmla="*/ 5913 w 293439"/>
                <a:gd name="connsiteY0" fmla="*/ 2361063 h 2361063"/>
                <a:gd name="connsiteX1" fmla="*/ 156038 w 293439"/>
                <a:gd name="connsiteY1" fmla="*/ 2047164 h 2361063"/>
                <a:gd name="connsiteX2" fmla="*/ 292516 w 293439"/>
                <a:gd name="connsiteY2" fmla="*/ 1514902 h 2361063"/>
                <a:gd name="connsiteX3" fmla="*/ 86559 w 293439"/>
                <a:gd name="connsiteY3" fmla="*/ 916881 h 2361063"/>
                <a:gd name="connsiteX4" fmla="*/ 1748 w 293439"/>
                <a:gd name="connsiteY4" fmla="*/ 593589 h 2361063"/>
                <a:gd name="connsiteX5" fmla="*/ 156038 w 293439"/>
                <a:gd name="connsiteY5" fmla="*/ 0 h 2361063"/>
                <a:gd name="connsiteX0" fmla="*/ 6693 w 294219"/>
                <a:gd name="connsiteY0" fmla="*/ 1951364 h 1951364"/>
                <a:gd name="connsiteX1" fmla="*/ 156818 w 294219"/>
                <a:gd name="connsiteY1" fmla="*/ 1637465 h 1951364"/>
                <a:gd name="connsiteX2" fmla="*/ 293296 w 294219"/>
                <a:gd name="connsiteY2" fmla="*/ 1105203 h 1951364"/>
                <a:gd name="connsiteX3" fmla="*/ 87339 w 294219"/>
                <a:gd name="connsiteY3" fmla="*/ 507182 h 1951364"/>
                <a:gd name="connsiteX4" fmla="*/ 2528 w 294219"/>
                <a:gd name="connsiteY4" fmla="*/ 183890 h 1951364"/>
                <a:gd name="connsiteX5" fmla="*/ 174631 w 294219"/>
                <a:gd name="connsiteY5" fmla="*/ 0 h 1951364"/>
                <a:gd name="connsiteX0" fmla="*/ 6693 w 294219"/>
                <a:gd name="connsiteY0" fmla="*/ 1951364 h 1951364"/>
                <a:gd name="connsiteX1" fmla="*/ 156818 w 294219"/>
                <a:gd name="connsiteY1" fmla="*/ 1637465 h 1951364"/>
                <a:gd name="connsiteX2" fmla="*/ 293296 w 294219"/>
                <a:gd name="connsiteY2" fmla="*/ 1105203 h 1951364"/>
                <a:gd name="connsiteX3" fmla="*/ 87339 w 294219"/>
                <a:gd name="connsiteY3" fmla="*/ 507182 h 1951364"/>
                <a:gd name="connsiteX4" fmla="*/ 2528 w 294219"/>
                <a:gd name="connsiteY4" fmla="*/ 183890 h 1951364"/>
                <a:gd name="connsiteX5" fmla="*/ 174631 w 294219"/>
                <a:gd name="connsiteY5" fmla="*/ 0 h 1951364"/>
                <a:gd name="connsiteX0" fmla="*/ 0 w 287526"/>
                <a:gd name="connsiteY0" fmla="*/ 1951364 h 1951364"/>
                <a:gd name="connsiteX1" fmla="*/ 150125 w 287526"/>
                <a:gd name="connsiteY1" fmla="*/ 1637465 h 1951364"/>
                <a:gd name="connsiteX2" fmla="*/ 286603 w 287526"/>
                <a:gd name="connsiteY2" fmla="*/ 1105203 h 1951364"/>
                <a:gd name="connsiteX3" fmla="*/ 80646 w 287526"/>
                <a:gd name="connsiteY3" fmla="*/ 507182 h 1951364"/>
                <a:gd name="connsiteX4" fmla="*/ 13648 w 287526"/>
                <a:gd name="connsiteY4" fmla="*/ 231391 h 1951364"/>
                <a:gd name="connsiteX5" fmla="*/ 167938 w 287526"/>
                <a:gd name="connsiteY5" fmla="*/ 0 h 195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526" h="1951364">
                  <a:moveTo>
                    <a:pt x="0" y="1951364"/>
                  </a:moveTo>
                  <a:cubicBezTo>
                    <a:pt x="51179" y="1864928"/>
                    <a:pt x="102358" y="1778492"/>
                    <a:pt x="150125" y="1637465"/>
                  </a:cubicBezTo>
                  <a:cubicBezTo>
                    <a:pt x="197892" y="1496438"/>
                    <a:pt x="298183" y="1293583"/>
                    <a:pt x="286603" y="1105203"/>
                  </a:cubicBezTo>
                  <a:cubicBezTo>
                    <a:pt x="275023" y="916823"/>
                    <a:pt x="126138" y="652817"/>
                    <a:pt x="80646" y="507182"/>
                  </a:cubicBezTo>
                  <a:cubicBezTo>
                    <a:pt x="35154" y="361547"/>
                    <a:pt x="-901" y="315921"/>
                    <a:pt x="13648" y="231391"/>
                  </a:cubicBezTo>
                  <a:cubicBezTo>
                    <a:pt x="28197" y="146861"/>
                    <a:pt x="62936" y="50175"/>
                    <a:pt x="167938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94" name="Přímá spojnice 93"/>
            <p:cNvCxnSpPr>
              <a:endCxn id="64" idx="2"/>
            </p:cNvCxnSpPr>
            <p:nvPr/>
          </p:nvCxnSpPr>
          <p:spPr>
            <a:xfrm flipH="1" flipV="1">
              <a:off x="5609901" y="4041696"/>
              <a:ext cx="369560" cy="2098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Přímá spojnice 95"/>
          <p:cNvCxnSpPr/>
          <p:nvPr/>
        </p:nvCxnSpPr>
        <p:spPr>
          <a:xfrm flipH="1" flipV="1">
            <a:off x="5456379" y="5162777"/>
            <a:ext cx="447032" cy="4499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Skupina 55"/>
          <p:cNvGrpSpPr/>
          <p:nvPr/>
        </p:nvGrpSpPr>
        <p:grpSpPr>
          <a:xfrm>
            <a:off x="4613499" y="2237046"/>
            <a:ext cx="2517921" cy="2507534"/>
            <a:chOff x="3089498" y="2237046"/>
            <a:chExt cx="2517921" cy="2507534"/>
          </a:xfrm>
        </p:grpSpPr>
        <p:sp>
          <p:nvSpPr>
            <p:cNvPr id="72" name="Volný tvar 71"/>
            <p:cNvSpPr/>
            <p:nvPr/>
          </p:nvSpPr>
          <p:spPr>
            <a:xfrm>
              <a:off x="5167928" y="2237046"/>
              <a:ext cx="439491" cy="2238499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439491 w 439491"/>
                <a:gd name="connsiteY0" fmla="*/ 0 h 2238499"/>
                <a:gd name="connsiteX1" fmla="*/ 326676 w 439491"/>
                <a:gd name="connsiteY1" fmla="*/ 23751 h 2238499"/>
                <a:gd name="connsiteX2" fmla="*/ 112920 w 439491"/>
                <a:gd name="connsiteY2" fmla="*/ 47502 h 2238499"/>
                <a:gd name="connsiteX3" fmla="*/ 23855 w 439491"/>
                <a:gd name="connsiteY3" fmla="*/ 148442 h 2238499"/>
                <a:gd name="connsiteX4" fmla="*/ 104 w 439491"/>
                <a:gd name="connsiteY4" fmla="*/ 486889 h 2238499"/>
                <a:gd name="connsiteX5" fmla="*/ 29793 w 439491"/>
                <a:gd name="connsiteY5" fmla="*/ 1086593 h 2238499"/>
                <a:gd name="connsiteX6" fmla="*/ 65419 w 439491"/>
                <a:gd name="connsiteY6" fmla="*/ 1508167 h 2238499"/>
                <a:gd name="connsiteX7" fmla="*/ 77294 w 439491"/>
                <a:gd name="connsiteY7" fmla="*/ 2238499 h 223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491" h="2238499">
                  <a:moveTo>
                    <a:pt x="439491" y="0"/>
                  </a:moveTo>
                  <a:cubicBezTo>
                    <a:pt x="410297" y="7917"/>
                    <a:pt x="381104" y="15834"/>
                    <a:pt x="326676" y="23751"/>
                  </a:cubicBezTo>
                  <a:cubicBezTo>
                    <a:pt x="272247" y="31668"/>
                    <a:pt x="163390" y="26720"/>
                    <a:pt x="112920" y="47502"/>
                  </a:cubicBezTo>
                  <a:cubicBezTo>
                    <a:pt x="62450" y="68284"/>
                    <a:pt x="42658" y="75211"/>
                    <a:pt x="23855" y="148442"/>
                  </a:cubicBezTo>
                  <a:cubicBezTo>
                    <a:pt x="5052" y="221673"/>
                    <a:pt x="-886" y="330531"/>
                    <a:pt x="104" y="486889"/>
                  </a:cubicBezTo>
                  <a:cubicBezTo>
                    <a:pt x="1094" y="643248"/>
                    <a:pt x="18907" y="916380"/>
                    <a:pt x="29793" y="1086593"/>
                  </a:cubicBezTo>
                  <a:cubicBezTo>
                    <a:pt x="40679" y="1256806"/>
                    <a:pt x="57502" y="1316183"/>
                    <a:pt x="65419" y="1508167"/>
                  </a:cubicBezTo>
                  <a:cubicBezTo>
                    <a:pt x="73336" y="1700151"/>
                    <a:pt x="75315" y="2172195"/>
                    <a:pt x="77294" y="2238499"/>
                  </a:cubicBezTo>
                </a:path>
              </a:pathLst>
            </a:custGeom>
            <a:noFill/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8" name="Přímá spojnice se šipkou 77"/>
            <p:cNvCxnSpPr/>
            <p:nvPr/>
          </p:nvCxnSpPr>
          <p:spPr>
            <a:xfrm flipH="1" flipV="1">
              <a:off x="5243352" y="4456580"/>
              <a:ext cx="3200" cy="288000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ovéPole 85"/>
            <p:cNvSpPr txBox="1"/>
            <p:nvPr/>
          </p:nvSpPr>
          <p:spPr>
            <a:xfrm>
              <a:off x="3089498" y="4118263"/>
              <a:ext cx="22018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descendentní dráha interneuronu</a:t>
              </a:r>
            </a:p>
          </p:txBody>
        </p:sp>
        <p:cxnSp>
          <p:nvCxnSpPr>
            <p:cNvPr id="98" name="Přímá spojnice 97"/>
            <p:cNvCxnSpPr>
              <a:stCxn id="72" idx="7"/>
            </p:cNvCxnSpPr>
            <p:nvPr/>
          </p:nvCxnSpPr>
          <p:spPr>
            <a:xfrm flipH="1">
              <a:off x="4685710" y="4475545"/>
              <a:ext cx="559512" cy="483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ovéPole 64"/>
          <p:cNvSpPr txBox="1"/>
          <p:nvPr/>
        </p:nvSpPr>
        <p:spPr>
          <a:xfrm>
            <a:off x="1927456" y="318507"/>
            <a:ext cx="8543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Flexorový (únikový) reflex</a:t>
            </a:r>
          </a:p>
          <a:p>
            <a:r>
              <a:rPr lang="cs-CZ" dirty="0"/>
              <a:t> (</a:t>
            </a:r>
            <a:r>
              <a:rPr lang="cs-CZ" dirty="0" err="1"/>
              <a:t>exteroreceptorový</a:t>
            </a:r>
            <a:r>
              <a:rPr lang="cs-CZ" dirty="0"/>
              <a:t>, </a:t>
            </a:r>
            <a:r>
              <a:rPr lang="cs-CZ" dirty="0" err="1"/>
              <a:t>polysynaptický</a:t>
            </a:r>
            <a:r>
              <a:rPr lang="cs-CZ" dirty="0"/>
              <a:t>)</a:t>
            </a:r>
          </a:p>
        </p:txBody>
      </p:sp>
      <p:grpSp>
        <p:nvGrpSpPr>
          <p:cNvPr id="47" name="Skupina 46"/>
          <p:cNvGrpSpPr/>
          <p:nvPr/>
        </p:nvGrpSpPr>
        <p:grpSpPr>
          <a:xfrm>
            <a:off x="3494144" y="1270072"/>
            <a:ext cx="4009317" cy="5026452"/>
            <a:chOff x="1970143" y="1270072"/>
            <a:chExt cx="4009317" cy="5026452"/>
          </a:xfrm>
        </p:grpSpPr>
        <p:sp>
          <p:nvSpPr>
            <p:cNvPr id="51" name="Oblouk 50"/>
            <p:cNvSpPr/>
            <p:nvPr/>
          </p:nvSpPr>
          <p:spPr>
            <a:xfrm rot="16200000">
              <a:off x="5799460" y="2387399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4" name="Skupina 23"/>
            <p:cNvGrpSpPr/>
            <p:nvPr/>
          </p:nvGrpSpPr>
          <p:grpSpPr>
            <a:xfrm>
              <a:off x="1970143" y="1270072"/>
              <a:ext cx="3936821" cy="5026452"/>
              <a:chOff x="1970143" y="1270072"/>
              <a:chExt cx="3936821" cy="5026452"/>
            </a:xfrm>
          </p:grpSpPr>
          <p:sp>
            <p:nvSpPr>
              <p:cNvPr id="16" name="Volný tvar 15"/>
              <p:cNvSpPr/>
              <p:nvPr/>
            </p:nvSpPr>
            <p:spPr>
              <a:xfrm>
                <a:off x="1970143" y="3608819"/>
                <a:ext cx="3677697" cy="2687705"/>
              </a:xfrm>
              <a:custGeom>
                <a:avLst/>
                <a:gdLst>
                  <a:gd name="connsiteX0" fmla="*/ 0 w 3677697"/>
                  <a:gd name="connsiteY0" fmla="*/ 0 h 2687705"/>
                  <a:gd name="connsiteX1" fmla="*/ 75363 w 3677697"/>
                  <a:gd name="connsiteY1" fmla="*/ 125604 h 2687705"/>
                  <a:gd name="connsiteX2" fmla="*/ 246185 w 3677697"/>
                  <a:gd name="connsiteY2" fmla="*/ 346668 h 2687705"/>
                  <a:gd name="connsiteX3" fmla="*/ 346668 w 3677697"/>
                  <a:gd name="connsiteY3" fmla="*/ 547635 h 2687705"/>
                  <a:gd name="connsiteX4" fmla="*/ 341644 w 3677697"/>
                  <a:gd name="connsiteY4" fmla="*/ 788795 h 2687705"/>
                  <a:gd name="connsiteX5" fmla="*/ 326571 w 3677697"/>
                  <a:gd name="connsiteY5" fmla="*/ 1135463 h 2687705"/>
                  <a:gd name="connsiteX6" fmla="*/ 306475 w 3677697"/>
                  <a:gd name="connsiteY6" fmla="*/ 1361551 h 2687705"/>
                  <a:gd name="connsiteX7" fmla="*/ 396910 w 3677697"/>
                  <a:gd name="connsiteY7" fmla="*/ 1522325 h 2687705"/>
                  <a:gd name="connsiteX8" fmla="*/ 788796 w 3677697"/>
                  <a:gd name="connsiteY8" fmla="*/ 1984549 h 2687705"/>
                  <a:gd name="connsiteX9" fmla="*/ 1301262 w 3677697"/>
                  <a:gd name="connsiteY9" fmla="*/ 2451797 h 2687705"/>
                  <a:gd name="connsiteX10" fmla="*/ 1572567 w 3677697"/>
                  <a:gd name="connsiteY10" fmla="*/ 2642716 h 2687705"/>
                  <a:gd name="connsiteX11" fmla="*/ 1838848 w 3677697"/>
                  <a:gd name="connsiteY11" fmla="*/ 2682909 h 2687705"/>
                  <a:gd name="connsiteX12" fmla="*/ 2346290 w 3677697"/>
                  <a:gd name="connsiteY12" fmla="*/ 2562329 h 2687705"/>
                  <a:gd name="connsiteX13" fmla="*/ 2808514 w 3677697"/>
                  <a:gd name="connsiteY13" fmla="*/ 2311120 h 2687705"/>
                  <a:gd name="connsiteX14" fmla="*/ 3180303 w 3677697"/>
                  <a:gd name="connsiteY14" fmla="*/ 2039815 h 2687705"/>
                  <a:gd name="connsiteX15" fmla="*/ 3436536 w 3677697"/>
                  <a:gd name="connsiteY15" fmla="*/ 1823775 h 2687705"/>
                  <a:gd name="connsiteX16" fmla="*/ 3632479 w 3677697"/>
                  <a:gd name="connsiteY16" fmla="*/ 1522325 h 2687705"/>
                  <a:gd name="connsiteX17" fmla="*/ 3677697 w 3677697"/>
                  <a:gd name="connsiteY17" fmla="*/ 1321358 h 268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77697" h="2687705">
                    <a:moveTo>
                      <a:pt x="0" y="0"/>
                    </a:moveTo>
                    <a:cubicBezTo>
                      <a:pt x="17166" y="33913"/>
                      <a:pt x="34332" y="67826"/>
                      <a:pt x="75363" y="125604"/>
                    </a:cubicBezTo>
                    <a:cubicBezTo>
                      <a:pt x="116394" y="183382"/>
                      <a:pt x="200968" y="276330"/>
                      <a:pt x="246185" y="346668"/>
                    </a:cubicBezTo>
                    <a:cubicBezTo>
                      <a:pt x="291402" y="417006"/>
                      <a:pt x="330758" y="473947"/>
                      <a:pt x="346668" y="547635"/>
                    </a:cubicBezTo>
                    <a:cubicBezTo>
                      <a:pt x="362578" y="621323"/>
                      <a:pt x="344993" y="690824"/>
                      <a:pt x="341644" y="788795"/>
                    </a:cubicBezTo>
                    <a:cubicBezTo>
                      <a:pt x="338295" y="886766"/>
                      <a:pt x="332432" y="1040004"/>
                      <a:pt x="326571" y="1135463"/>
                    </a:cubicBezTo>
                    <a:cubicBezTo>
                      <a:pt x="320710" y="1230922"/>
                      <a:pt x="294752" y="1297074"/>
                      <a:pt x="306475" y="1361551"/>
                    </a:cubicBezTo>
                    <a:cubicBezTo>
                      <a:pt x="318198" y="1426028"/>
                      <a:pt x="316523" y="1418492"/>
                      <a:pt x="396910" y="1522325"/>
                    </a:cubicBezTo>
                    <a:cubicBezTo>
                      <a:pt x="477297" y="1626158"/>
                      <a:pt x="638071" y="1829637"/>
                      <a:pt x="788796" y="1984549"/>
                    </a:cubicBezTo>
                    <a:cubicBezTo>
                      <a:pt x="939521" y="2139461"/>
                      <a:pt x="1170634" y="2342103"/>
                      <a:pt x="1301262" y="2451797"/>
                    </a:cubicBezTo>
                    <a:cubicBezTo>
                      <a:pt x="1431890" y="2561491"/>
                      <a:pt x="1482969" y="2604197"/>
                      <a:pt x="1572567" y="2642716"/>
                    </a:cubicBezTo>
                    <a:cubicBezTo>
                      <a:pt x="1662165" y="2681235"/>
                      <a:pt x="1709894" y="2696307"/>
                      <a:pt x="1838848" y="2682909"/>
                    </a:cubicBezTo>
                    <a:cubicBezTo>
                      <a:pt x="1967802" y="2669511"/>
                      <a:pt x="2184679" y="2624294"/>
                      <a:pt x="2346290" y="2562329"/>
                    </a:cubicBezTo>
                    <a:cubicBezTo>
                      <a:pt x="2507901" y="2500364"/>
                      <a:pt x="2669512" y="2398206"/>
                      <a:pt x="2808514" y="2311120"/>
                    </a:cubicBezTo>
                    <a:cubicBezTo>
                      <a:pt x="2947516" y="2224034"/>
                      <a:pt x="3075633" y="2121039"/>
                      <a:pt x="3180303" y="2039815"/>
                    </a:cubicBezTo>
                    <a:cubicBezTo>
                      <a:pt x="3284973" y="1958591"/>
                      <a:pt x="3361173" y="1910023"/>
                      <a:pt x="3436536" y="1823775"/>
                    </a:cubicBezTo>
                    <a:cubicBezTo>
                      <a:pt x="3511899" y="1737527"/>
                      <a:pt x="3592286" y="1606061"/>
                      <a:pt x="3632479" y="1522325"/>
                    </a:cubicBezTo>
                    <a:cubicBezTo>
                      <a:pt x="3672673" y="1438589"/>
                      <a:pt x="3675185" y="1379973"/>
                      <a:pt x="3677697" y="1321358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Volný tvar 45"/>
              <p:cNvSpPr/>
              <p:nvPr/>
            </p:nvSpPr>
            <p:spPr>
              <a:xfrm>
                <a:off x="3916112" y="1519192"/>
                <a:ext cx="1990852" cy="3430407"/>
              </a:xfrm>
              <a:custGeom>
                <a:avLst/>
                <a:gdLst>
                  <a:gd name="connsiteX0" fmla="*/ 2209672 w 2340300"/>
                  <a:gd name="connsiteY0" fmla="*/ 4079295 h 4079295"/>
                  <a:gd name="connsiteX1" fmla="*/ 2162170 w 2340300"/>
                  <a:gd name="connsiteY1" fmla="*/ 3651783 h 4079295"/>
                  <a:gd name="connsiteX2" fmla="*/ 1770285 w 2340300"/>
                  <a:gd name="connsiteY2" fmla="*/ 2986765 h 4079295"/>
                  <a:gd name="connsiteX3" fmla="*/ 463999 w 2340300"/>
                  <a:gd name="connsiteY3" fmla="*/ 2297996 h 4079295"/>
                  <a:gd name="connsiteX4" fmla="*/ 861 w 2340300"/>
                  <a:gd name="connsiteY4" fmla="*/ 1062963 h 4079295"/>
                  <a:gd name="connsiteX5" fmla="*/ 380872 w 2340300"/>
                  <a:gd name="connsiteY5" fmla="*/ 184189 h 4079295"/>
                  <a:gd name="connsiteX6" fmla="*/ 1437776 w 2340300"/>
                  <a:gd name="connsiteY6" fmla="*/ 29809 h 4079295"/>
                  <a:gd name="connsiteX7" fmla="*/ 2150295 w 2340300"/>
                  <a:gd name="connsiteY7" fmla="*/ 599825 h 4079295"/>
                  <a:gd name="connsiteX8" fmla="*/ 2340300 w 2340300"/>
                  <a:gd name="connsiteY8" fmla="*/ 837331 h 4079295"/>
                  <a:gd name="connsiteX0" fmla="*/ 2209672 w 2359350"/>
                  <a:gd name="connsiteY0" fmla="*/ 4079295 h 4079295"/>
                  <a:gd name="connsiteX1" fmla="*/ 2162170 w 2359350"/>
                  <a:gd name="connsiteY1" fmla="*/ 3651783 h 4079295"/>
                  <a:gd name="connsiteX2" fmla="*/ 1770285 w 2359350"/>
                  <a:gd name="connsiteY2" fmla="*/ 2986765 h 4079295"/>
                  <a:gd name="connsiteX3" fmla="*/ 463999 w 2359350"/>
                  <a:gd name="connsiteY3" fmla="*/ 2297996 h 4079295"/>
                  <a:gd name="connsiteX4" fmla="*/ 861 w 2359350"/>
                  <a:gd name="connsiteY4" fmla="*/ 1062963 h 4079295"/>
                  <a:gd name="connsiteX5" fmla="*/ 380872 w 2359350"/>
                  <a:gd name="connsiteY5" fmla="*/ 184189 h 4079295"/>
                  <a:gd name="connsiteX6" fmla="*/ 1437776 w 2359350"/>
                  <a:gd name="connsiteY6" fmla="*/ 29809 h 4079295"/>
                  <a:gd name="connsiteX7" fmla="*/ 2150295 w 2359350"/>
                  <a:gd name="connsiteY7" fmla="*/ 599825 h 4079295"/>
                  <a:gd name="connsiteX8" fmla="*/ 2359350 w 2359350"/>
                  <a:gd name="connsiteY8" fmla="*/ 946869 h 4079295"/>
                  <a:gd name="connsiteX0" fmla="*/ 2209672 w 2449837"/>
                  <a:gd name="connsiteY0" fmla="*/ 4079295 h 4079295"/>
                  <a:gd name="connsiteX1" fmla="*/ 2162170 w 2449837"/>
                  <a:gd name="connsiteY1" fmla="*/ 3651783 h 4079295"/>
                  <a:gd name="connsiteX2" fmla="*/ 1770285 w 2449837"/>
                  <a:gd name="connsiteY2" fmla="*/ 2986765 h 4079295"/>
                  <a:gd name="connsiteX3" fmla="*/ 463999 w 2449837"/>
                  <a:gd name="connsiteY3" fmla="*/ 2297996 h 4079295"/>
                  <a:gd name="connsiteX4" fmla="*/ 861 w 2449837"/>
                  <a:gd name="connsiteY4" fmla="*/ 1062963 h 4079295"/>
                  <a:gd name="connsiteX5" fmla="*/ 380872 w 2449837"/>
                  <a:gd name="connsiteY5" fmla="*/ 184189 h 4079295"/>
                  <a:gd name="connsiteX6" fmla="*/ 1437776 w 2449837"/>
                  <a:gd name="connsiteY6" fmla="*/ 29809 h 4079295"/>
                  <a:gd name="connsiteX7" fmla="*/ 2150295 w 2449837"/>
                  <a:gd name="connsiteY7" fmla="*/ 599825 h 4079295"/>
                  <a:gd name="connsiteX8" fmla="*/ 2449837 w 2449837"/>
                  <a:gd name="connsiteY8" fmla="*/ 1132607 h 4079295"/>
                  <a:gd name="connsiteX0" fmla="*/ 2204909 w 2449837"/>
                  <a:gd name="connsiteY0" fmla="*/ 4103107 h 4103107"/>
                  <a:gd name="connsiteX1" fmla="*/ 2162170 w 2449837"/>
                  <a:gd name="connsiteY1" fmla="*/ 3651783 h 4103107"/>
                  <a:gd name="connsiteX2" fmla="*/ 1770285 w 2449837"/>
                  <a:gd name="connsiteY2" fmla="*/ 2986765 h 4103107"/>
                  <a:gd name="connsiteX3" fmla="*/ 463999 w 2449837"/>
                  <a:gd name="connsiteY3" fmla="*/ 2297996 h 4103107"/>
                  <a:gd name="connsiteX4" fmla="*/ 861 w 2449837"/>
                  <a:gd name="connsiteY4" fmla="*/ 1062963 h 4103107"/>
                  <a:gd name="connsiteX5" fmla="*/ 380872 w 2449837"/>
                  <a:gd name="connsiteY5" fmla="*/ 184189 h 4103107"/>
                  <a:gd name="connsiteX6" fmla="*/ 1437776 w 2449837"/>
                  <a:gd name="connsiteY6" fmla="*/ 29809 h 4103107"/>
                  <a:gd name="connsiteX7" fmla="*/ 2150295 w 2449837"/>
                  <a:gd name="connsiteY7" fmla="*/ 599825 h 4103107"/>
                  <a:gd name="connsiteX8" fmla="*/ 2449837 w 2449837"/>
                  <a:gd name="connsiteY8" fmla="*/ 1132607 h 4103107"/>
                  <a:gd name="connsiteX0" fmla="*/ 2204867 w 2449795"/>
                  <a:gd name="connsiteY0" fmla="*/ 4004194 h 4004194"/>
                  <a:gd name="connsiteX1" fmla="*/ 2162128 w 2449795"/>
                  <a:gd name="connsiteY1" fmla="*/ 3552870 h 4004194"/>
                  <a:gd name="connsiteX2" fmla="*/ 1770243 w 2449795"/>
                  <a:gd name="connsiteY2" fmla="*/ 2887852 h 4004194"/>
                  <a:gd name="connsiteX3" fmla="*/ 463957 w 2449795"/>
                  <a:gd name="connsiteY3" fmla="*/ 2199083 h 4004194"/>
                  <a:gd name="connsiteX4" fmla="*/ 819 w 2449795"/>
                  <a:gd name="connsiteY4" fmla="*/ 964050 h 4004194"/>
                  <a:gd name="connsiteX5" fmla="*/ 380830 w 2449795"/>
                  <a:gd name="connsiteY5" fmla="*/ 85276 h 4004194"/>
                  <a:gd name="connsiteX6" fmla="*/ 1383143 w 2449795"/>
                  <a:gd name="connsiteY6" fmla="*/ 81022 h 4004194"/>
                  <a:gd name="connsiteX7" fmla="*/ 2150253 w 2449795"/>
                  <a:gd name="connsiteY7" fmla="*/ 500912 h 4004194"/>
                  <a:gd name="connsiteX8" fmla="*/ 2449795 w 2449795"/>
                  <a:gd name="connsiteY8" fmla="*/ 1033694 h 4004194"/>
                  <a:gd name="connsiteX0" fmla="*/ 2204541 w 2449469"/>
                  <a:gd name="connsiteY0" fmla="*/ 3923204 h 3923204"/>
                  <a:gd name="connsiteX1" fmla="*/ 2161802 w 2449469"/>
                  <a:gd name="connsiteY1" fmla="*/ 3471880 h 3923204"/>
                  <a:gd name="connsiteX2" fmla="*/ 1769917 w 2449469"/>
                  <a:gd name="connsiteY2" fmla="*/ 2806862 h 3923204"/>
                  <a:gd name="connsiteX3" fmla="*/ 463631 w 2449469"/>
                  <a:gd name="connsiteY3" fmla="*/ 2118093 h 3923204"/>
                  <a:gd name="connsiteX4" fmla="*/ 493 w 2449469"/>
                  <a:gd name="connsiteY4" fmla="*/ 883060 h 3923204"/>
                  <a:gd name="connsiteX5" fmla="*/ 530630 w 2449469"/>
                  <a:gd name="connsiteY5" fmla="*/ 400072 h 3923204"/>
                  <a:gd name="connsiteX6" fmla="*/ 1382817 w 2449469"/>
                  <a:gd name="connsiteY6" fmla="*/ 32 h 3923204"/>
                  <a:gd name="connsiteX7" fmla="*/ 2149927 w 2449469"/>
                  <a:gd name="connsiteY7" fmla="*/ 419922 h 3923204"/>
                  <a:gd name="connsiteX8" fmla="*/ 2449469 w 2449469"/>
                  <a:gd name="connsiteY8" fmla="*/ 952704 h 3923204"/>
                  <a:gd name="connsiteX0" fmla="*/ 1903704 w 2148632"/>
                  <a:gd name="connsiteY0" fmla="*/ 3923219 h 3923219"/>
                  <a:gd name="connsiteX1" fmla="*/ 1860965 w 2148632"/>
                  <a:gd name="connsiteY1" fmla="*/ 3471895 h 3923219"/>
                  <a:gd name="connsiteX2" fmla="*/ 1469080 w 2148632"/>
                  <a:gd name="connsiteY2" fmla="*/ 2806877 h 3923219"/>
                  <a:gd name="connsiteX3" fmla="*/ 162794 w 2148632"/>
                  <a:gd name="connsiteY3" fmla="*/ 2118108 h 3923219"/>
                  <a:gd name="connsiteX4" fmla="*/ 27202 w 2148632"/>
                  <a:gd name="connsiteY4" fmla="*/ 1401690 h 3923219"/>
                  <a:gd name="connsiteX5" fmla="*/ 229793 w 2148632"/>
                  <a:gd name="connsiteY5" fmla="*/ 400087 h 3923219"/>
                  <a:gd name="connsiteX6" fmla="*/ 1081980 w 2148632"/>
                  <a:gd name="connsiteY6" fmla="*/ 47 h 3923219"/>
                  <a:gd name="connsiteX7" fmla="*/ 1849090 w 2148632"/>
                  <a:gd name="connsiteY7" fmla="*/ 419937 h 3923219"/>
                  <a:gd name="connsiteX8" fmla="*/ 2148632 w 2148632"/>
                  <a:gd name="connsiteY8" fmla="*/ 952719 h 3923219"/>
                  <a:gd name="connsiteX0" fmla="*/ 1895163 w 2140091"/>
                  <a:gd name="connsiteY0" fmla="*/ 3923219 h 3923219"/>
                  <a:gd name="connsiteX1" fmla="*/ 1852424 w 2140091"/>
                  <a:gd name="connsiteY1" fmla="*/ 3471895 h 3923219"/>
                  <a:gd name="connsiteX2" fmla="*/ 1460539 w 2140091"/>
                  <a:gd name="connsiteY2" fmla="*/ 2806877 h 3923219"/>
                  <a:gd name="connsiteX3" fmla="*/ 577333 w 2140091"/>
                  <a:gd name="connsiteY3" fmla="*/ 2186347 h 3923219"/>
                  <a:gd name="connsiteX4" fmla="*/ 18661 w 2140091"/>
                  <a:gd name="connsiteY4" fmla="*/ 1401690 h 3923219"/>
                  <a:gd name="connsiteX5" fmla="*/ 221252 w 2140091"/>
                  <a:gd name="connsiteY5" fmla="*/ 400087 h 3923219"/>
                  <a:gd name="connsiteX6" fmla="*/ 1073439 w 2140091"/>
                  <a:gd name="connsiteY6" fmla="*/ 47 h 3923219"/>
                  <a:gd name="connsiteX7" fmla="*/ 1840549 w 2140091"/>
                  <a:gd name="connsiteY7" fmla="*/ 419937 h 3923219"/>
                  <a:gd name="connsiteX8" fmla="*/ 2140091 w 2140091"/>
                  <a:gd name="connsiteY8" fmla="*/ 952719 h 3923219"/>
                  <a:gd name="connsiteX0" fmla="*/ 1779022 w 2023950"/>
                  <a:gd name="connsiteY0" fmla="*/ 3923237 h 3923237"/>
                  <a:gd name="connsiteX1" fmla="*/ 1736283 w 2023950"/>
                  <a:gd name="connsiteY1" fmla="*/ 3471913 h 3923237"/>
                  <a:gd name="connsiteX2" fmla="*/ 1344398 w 2023950"/>
                  <a:gd name="connsiteY2" fmla="*/ 2806895 h 3923237"/>
                  <a:gd name="connsiteX3" fmla="*/ 461192 w 2023950"/>
                  <a:gd name="connsiteY3" fmla="*/ 2186365 h 3923237"/>
                  <a:gd name="connsiteX4" fmla="*/ 52646 w 2023950"/>
                  <a:gd name="connsiteY4" fmla="*/ 1688311 h 3923237"/>
                  <a:gd name="connsiteX5" fmla="*/ 105111 w 2023950"/>
                  <a:gd name="connsiteY5" fmla="*/ 400105 h 3923237"/>
                  <a:gd name="connsiteX6" fmla="*/ 957298 w 2023950"/>
                  <a:gd name="connsiteY6" fmla="*/ 65 h 3923237"/>
                  <a:gd name="connsiteX7" fmla="*/ 1724408 w 2023950"/>
                  <a:gd name="connsiteY7" fmla="*/ 419955 h 3923237"/>
                  <a:gd name="connsiteX8" fmla="*/ 2023950 w 2023950"/>
                  <a:gd name="connsiteY8" fmla="*/ 952737 h 3923237"/>
                  <a:gd name="connsiteX0" fmla="*/ 1754522 w 1999450"/>
                  <a:gd name="connsiteY0" fmla="*/ 3930627 h 3930627"/>
                  <a:gd name="connsiteX1" fmla="*/ 1711783 w 1999450"/>
                  <a:gd name="connsiteY1" fmla="*/ 3479303 h 3930627"/>
                  <a:gd name="connsiteX2" fmla="*/ 1319898 w 1999450"/>
                  <a:gd name="connsiteY2" fmla="*/ 2814285 h 3930627"/>
                  <a:gd name="connsiteX3" fmla="*/ 436692 w 1999450"/>
                  <a:gd name="connsiteY3" fmla="*/ 2193755 h 3930627"/>
                  <a:gd name="connsiteX4" fmla="*/ 28146 w 1999450"/>
                  <a:gd name="connsiteY4" fmla="*/ 1695701 h 3930627"/>
                  <a:gd name="connsiteX5" fmla="*/ 135202 w 1999450"/>
                  <a:gd name="connsiteY5" fmla="*/ 789632 h 3930627"/>
                  <a:gd name="connsiteX6" fmla="*/ 932798 w 1999450"/>
                  <a:gd name="connsiteY6" fmla="*/ 7455 h 3930627"/>
                  <a:gd name="connsiteX7" fmla="*/ 1699908 w 1999450"/>
                  <a:gd name="connsiteY7" fmla="*/ 427345 h 3930627"/>
                  <a:gd name="connsiteX8" fmla="*/ 1999450 w 1999450"/>
                  <a:gd name="connsiteY8" fmla="*/ 960127 h 3930627"/>
                  <a:gd name="connsiteX0" fmla="*/ 1751457 w 1996385"/>
                  <a:gd name="connsiteY0" fmla="*/ 3669094 h 3669094"/>
                  <a:gd name="connsiteX1" fmla="*/ 1708718 w 1996385"/>
                  <a:gd name="connsiteY1" fmla="*/ 3217770 h 3669094"/>
                  <a:gd name="connsiteX2" fmla="*/ 1316833 w 1996385"/>
                  <a:gd name="connsiteY2" fmla="*/ 2552752 h 3669094"/>
                  <a:gd name="connsiteX3" fmla="*/ 433627 w 1996385"/>
                  <a:gd name="connsiteY3" fmla="*/ 1932222 h 3669094"/>
                  <a:gd name="connsiteX4" fmla="*/ 25081 w 1996385"/>
                  <a:gd name="connsiteY4" fmla="*/ 1434168 h 3669094"/>
                  <a:gd name="connsiteX5" fmla="*/ 132137 w 1996385"/>
                  <a:gd name="connsiteY5" fmla="*/ 528099 h 3669094"/>
                  <a:gd name="connsiteX6" fmla="*/ 847847 w 1996385"/>
                  <a:gd name="connsiteY6" fmla="*/ 18877 h 3669094"/>
                  <a:gd name="connsiteX7" fmla="*/ 1696843 w 1996385"/>
                  <a:gd name="connsiteY7" fmla="*/ 165812 h 3669094"/>
                  <a:gd name="connsiteX8" fmla="*/ 1996385 w 1996385"/>
                  <a:gd name="connsiteY8" fmla="*/ 698594 h 3669094"/>
                  <a:gd name="connsiteX0" fmla="*/ 1751457 w 2008260"/>
                  <a:gd name="connsiteY0" fmla="*/ 3679267 h 3679267"/>
                  <a:gd name="connsiteX1" fmla="*/ 1708718 w 2008260"/>
                  <a:gd name="connsiteY1" fmla="*/ 3227943 h 3679267"/>
                  <a:gd name="connsiteX2" fmla="*/ 1316833 w 2008260"/>
                  <a:gd name="connsiteY2" fmla="*/ 2562925 h 3679267"/>
                  <a:gd name="connsiteX3" fmla="*/ 433627 w 2008260"/>
                  <a:gd name="connsiteY3" fmla="*/ 1942395 h 3679267"/>
                  <a:gd name="connsiteX4" fmla="*/ 25081 w 2008260"/>
                  <a:gd name="connsiteY4" fmla="*/ 1444341 h 3679267"/>
                  <a:gd name="connsiteX5" fmla="*/ 132137 w 2008260"/>
                  <a:gd name="connsiteY5" fmla="*/ 538272 h 3679267"/>
                  <a:gd name="connsiteX6" fmla="*/ 847847 w 2008260"/>
                  <a:gd name="connsiteY6" fmla="*/ 29050 h 3679267"/>
                  <a:gd name="connsiteX7" fmla="*/ 1696843 w 2008260"/>
                  <a:gd name="connsiteY7" fmla="*/ 175985 h 3679267"/>
                  <a:gd name="connsiteX8" fmla="*/ 2008260 w 2008260"/>
                  <a:gd name="connsiteY8" fmla="*/ 1112528 h 3679267"/>
                  <a:gd name="connsiteX0" fmla="*/ 1751457 w 2008260"/>
                  <a:gd name="connsiteY0" fmla="*/ 3650937 h 3650937"/>
                  <a:gd name="connsiteX1" fmla="*/ 1708718 w 2008260"/>
                  <a:gd name="connsiteY1" fmla="*/ 3199613 h 3650937"/>
                  <a:gd name="connsiteX2" fmla="*/ 1316833 w 2008260"/>
                  <a:gd name="connsiteY2" fmla="*/ 2534595 h 3650937"/>
                  <a:gd name="connsiteX3" fmla="*/ 433627 w 2008260"/>
                  <a:gd name="connsiteY3" fmla="*/ 1914065 h 3650937"/>
                  <a:gd name="connsiteX4" fmla="*/ 25081 w 2008260"/>
                  <a:gd name="connsiteY4" fmla="*/ 1416011 h 3650937"/>
                  <a:gd name="connsiteX5" fmla="*/ 132137 w 2008260"/>
                  <a:gd name="connsiteY5" fmla="*/ 509942 h 3650937"/>
                  <a:gd name="connsiteX6" fmla="*/ 847847 w 2008260"/>
                  <a:gd name="connsiteY6" fmla="*/ 720 h 3650937"/>
                  <a:gd name="connsiteX7" fmla="*/ 1839347 w 2008260"/>
                  <a:gd name="connsiteY7" fmla="*/ 414850 h 3650937"/>
                  <a:gd name="connsiteX8" fmla="*/ 2008260 w 2008260"/>
                  <a:gd name="connsiteY8" fmla="*/ 1084198 h 3650937"/>
                  <a:gd name="connsiteX0" fmla="*/ 1758572 w 2015375"/>
                  <a:gd name="connsiteY0" fmla="*/ 3497237 h 3497237"/>
                  <a:gd name="connsiteX1" fmla="*/ 1715833 w 2015375"/>
                  <a:gd name="connsiteY1" fmla="*/ 3045913 h 3497237"/>
                  <a:gd name="connsiteX2" fmla="*/ 1323948 w 2015375"/>
                  <a:gd name="connsiteY2" fmla="*/ 2380895 h 3497237"/>
                  <a:gd name="connsiteX3" fmla="*/ 440742 w 2015375"/>
                  <a:gd name="connsiteY3" fmla="*/ 1760365 h 3497237"/>
                  <a:gd name="connsiteX4" fmla="*/ 32196 w 2015375"/>
                  <a:gd name="connsiteY4" fmla="*/ 1262311 h 3497237"/>
                  <a:gd name="connsiteX5" fmla="*/ 139252 w 2015375"/>
                  <a:gd name="connsiteY5" fmla="*/ 356242 h 3497237"/>
                  <a:gd name="connsiteX6" fmla="*/ 1033092 w 2015375"/>
                  <a:gd name="connsiteY6" fmla="*/ 1400 h 3497237"/>
                  <a:gd name="connsiteX7" fmla="*/ 1846462 w 2015375"/>
                  <a:gd name="connsiteY7" fmla="*/ 261150 h 3497237"/>
                  <a:gd name="connsiteX8" fmla="*/ 2015375 w 2015375"/>
                  <a:gd name="connsiteY8" fmla="*/ 930498 h 3497237"/>
                  <a:gd name="connsiteX0" fmla="*/ 1730332 w 1987135"/>
                  <a:gd name="connsiteY0" fmla="*/ 3511486 h 3511486"/>
                  <a:gd name="connsiteX1" fmla="*/ 1687593 w 1987135"/>
                  <a:gd name="connsiteY1" fmla="*/ 3060162 h 3511486"/>
                  <a:gd name="connsiteX2" fmla="*/ 1295708 w 1987135"/>
                  <a:gd name="connsiteY2" fmla="*/ 2395144 h 3511486"/>
                  <a:gd name="connsiteX3" fmla="*/ 412502 w 1987135"/>
                  <a:gd name="connsiteY3" fmla="*/ 1774614 h 3511486"/>
                  <a:gd name="connsiteX4" fmla="*/ 3956 w 1987135"/>
                  <a:gd name="connsiteY4" fmla="*/ 1276560 h 3511486"/>
                  <a:gd name="connsiteX5" fmla="*/ 253516 w 1987135"/>
                  <a:gd name="connsiteY5" fmla="*/ 691125 h 3511486"/>
                  <a:gd name="connsiteX6" fmla="*/ 1004852 w 1987135"/>
                  <a:gd name="connsiteY6" fmla="*/ 15649 h 3511486"/>
                  <a:gd name="connsiteX7" fmla="*/ 1818222 w 1987135"/>
                  <a:gd name="connsiteY7" fmla="*/ 275399 h 3511486"/>
                  <a:gd name="connsiteX8" fmla="*/ 1987135 w 1987135"/>
                  <a:gd name="connsiteY8" fmla="*/ 944747 h 3511486"/>
                  <a:gd name="connsiteX0" fmla="*/ 1730386 w 1987189"/>
                  <a:gd name="connsiteY0" fmla="*/ 3445331 h 3445331"/>
                  <a:gd name="connsiteX1" fmla="*/ 1687647 w 1987189"/>
                  <a:gd name="connsiteY1" fmla="*/ 2994007 h 3445331"/>
                  <a:gd name="connsiteX2" fmla="*/ 1295762 w 1987189"/>
                  <a:gd name="connsiteY2" fmla="*/ 2328989 h 3445331"/>
                  <a:gd name="connsiteX3" fmla="*/ 412556 w 1987189"/>
                  <a:gd name="connsiteY3" fmla="*/ 1708459 h 3445331"/>
                  <a:gd name="connsiteX4" fmla="*/ 4010 w 1987189"/>
                  <a:gd name="connsiteY4" fmla="*/ 1210405 h 3445331"/>
                  <a:gd name="connsiteX5" fmla="*/ 253570 w 1987189"/>
                  <a:gd name="connsiteY5" fmla="*/ 624970 h 3445331"/>
                  <a:gd name="connsiteX6" fmla="*/ 1016781 w 1987189"/>
                  <a:gd name="connsiteY6" fmla="*/ 20746 h 3445331"/>
                  <a:gd name="connsiteX7" fmla="*/ 1818276 w 1987189"/>
                  <a:gd name="connsiteY7" fmla="*/ 209244 h 3445331"/>
                  <a:gd name="connsiteX8" fmla="*/ 1987189 w 1987189"/>
                  <a:gd name="connsiteY8" fmla="*/ 878592 h 3445331"/>
                  <a:gd name="connsiteX0" fmla="*/ 1747010 w 2003813"/>
                  <a:gd name="connsiteY0" fmla="*/ 3439660 h 3439660"/>
                  <a:gd name="connsiteX1" fmla="*/ 1704271 w 2003813"/>
                  <a:gd name="connsiteY1" fmla="*/ 2988336 h 3439660"/>
                  <a:gd name="connsiteX2" fmla="*/ 1312386 w 2003813"/>
                  <a:gd name="connsiteY2" fmla="*/ 2323318 h 3439660"/>
                  <a:gd name="connsiteX3" fmla="*/ 429180 w 2003813"/>
                  <a:gd name="connsiteY3" fmla="*/ 1702788 h 3439660"/>
                  <a:gd name="connsiteX4" fmla="*/ 20634 w 2003813"/>
                  <a:gd name="connsiteY4" fmla="*/ 1204734 h 3439660"/>
                  <a:gd name="connsiteX5" fmla="*/ 163316 w 2003813"/>
                  <a:gd name="connsiteY5" fmla="*/ 530234 h 3439660"/>
                  <a:gd name="connsiteX6" fmla="*/ 1033405 w 2003813"/>
                  <a:gd name="connsiteY6" fmla="*/ 15075 h 3439660"/>
                  <a:gd name="connsiteX7" fmla="*/ 1834900 w 2003813"/>
                  <a:gd name="connsiteY7" fmla="*/ 203573 h 3439660"/>
                  <a:gd name="connsiteX8" fmla="*/ 2003813 w 2003813"/>
                  <a:gd name="connsiteY8" fmla="*/ 872921 h 3439660"/>
                  <a:gd name="connsiteX0" fmla="*/ 1734049 w 1990852"/>
                  <a:gd name="connsiteY0" fmla="*/ 3439660 h 3439660"/>
                  <a:gd name="connsiteX1" fmla="*/ 1691310 w 1990852"/>
                  <a:gd name="connsiteY1" fmla="*/ 2988336 h 3439660"/>
                  <a:gd name="connsiteX2" fmla="*/ 1299425 w 1990852"/>
                  <a:gd name="connsiteY2" fmla="*/ 2323318 h 3439660"/>
                  <a:gd name="connsiteX3" fmla="*/ 238089 w 1990852"/>
                  <a:gd name="connsiteY3" fmla="*/ 1815604 h 3439660"/>
                  <a:gd name="connsiteX4" fmla="*/ 7673 w 1990852"/>
                  <a:gd name="connsiteY4" fmla="*/ 1204734 h 3439660"/>
                  <a:gd name="connsiteX5" fmla="*/ 150355 w 1990852"/>
                  <a:gd name="connsiteY5" fmla="*/ 530234 h 3439660"/>
                  <a:gd name="connsiteX6" fmla="*/ 1020444 w 1990852"/>
                  <a:gd name="connsiteY6" fmla="*/ 15075 h 3439660"/>
                  <a:gd name="connsiteX7" fmla="*/ 1821939 w 1990852"/>
                  <a:gd name="connsiteY7" fmla="*/ 203573 h 3439660"/>
                  <a:gd name="connsiteX8" fmla="*/ 1990852 w 1990852"/>
                  <a:gd name="connsiteY8" fmla="*/ 872921 h 3439660"/>
                  <a:gd name="connsiteX0" fmla="*/ 1734049 w 1990852"/>
                  <a:gd name="connsiteY0" fmla="*/ 3439660 h 3439660"/>
                  <a:gd name="connsiteX1" fmla="*/ 1691310 w 1990852"/>
                  <a:gd name="connsiteY1" fmla="*/ 2988336 h 3439660"/>
                  <a:gd name="connsiteX2" fmla="*/ 1055981 w 1990852"/>
                  <a:gd name="connsiteY2" fmla="*/ 2560824 h 3439660"/>
                  <a:gd name="connsiteX3" fmla="*/ 238089 w 1990852"/>
                  <a:gd name="connsiteY3" fmla="*/ 1815604 h 3439660"/>
                  <a:gd name="connsiteX4" fmla="*/ 7673 w 1990852"/>
                  <a:gd name="connsiteY4" fmla="*/ 1204734 h 3439660"/>
                  <a:gd name="connsiteX5" fmla="*/ 150355 w 1990852"/>
                  <a:gd name="connsiteY5" fmla="*/ 530234 h 3439660"/>
                  <a:gd name="connsiteX6" fmla="*/ 1020444 w 1990852"/>
                  <a:gd name="connsiteY6" fmla="*/ 15075 h 3439660"/>
                  <a:gd name="connsiteX7" fmla="*/ 1821939 w 1990852"/>
                  <a:gd name="connsiteY7" fmla="*/ 203573 h 3439660"/>
                  <a:gd name="connsiteX8" fmla="*/ 1990852 w 1990852"/>
                  <a:gd name="connsiteY8" fmla="*/ 872921 h 3439660"/>
                  <a:gd name="connsiteX0" fmla="*/ 1734049 w 1990852"/>
                  <a:gd name="connsiteY0" fmla="*/ 3439660 h 3439660"/>
                  <a:gd name="connsiteX1" fmla="*/ 1602245 w 1990852"/>
                  <a:gd name="connsiteY1" fmla="*/ 3006149 h 3439660"/>
                  <a:gd name="connsiteX2" fmla="*/ 1055981 w 1990852"/>
                  <a:gd name="connsiteY2" fmla="*/ 2560824 h 3439660"/>
                  <a:gd name="connsiteX3" fmla="*/ 238089 w 1990852"/>
                  <a:gd name="connsiteY3" fmla="*/ 1815604 h 3439660"/>
                  <a:gd name="connsiteX4" fmla="*/ 7673 w 1990852"/>
                  <a:gd name="connsiteY4" fmla="*/ 1204734 h 3439660"/>
                  <a:gd name="connsiteX5" fmla="*/ 150355 w 1990852"/>
                  <a:gd name="connsiteY5" fmla="*/ 530234 h 3439660"/>
                  <a:gd name="connsiteX6" fmla="*/ 1020444 w 1990852"/>
                  <a:gd name="connsiteY6" fmla="*/ 15075 h 3439660"/>
                  <a:gd name="connsiteX7" fmla="*/ 1821939 w 1990852"/>
                  <a:gd name="connsiteY7" fmla="*/ 203573 h 3439660"/>
                  <a:gd name="connsiteX8" fmla="*/ 1990852 w 1990852"/>
                  <a:gd name="connsiteY8" fmla="*/ 872921 h 3439660"/>
                  <a:gd name="connsiteX0" fmla="*/ 1734049 w 1990852"/>
                  <a:gd name="connsiteY0" fmla="*/ 3430967 h 3430967"/>
                  <a:gd name="connsiteX1" fmla="*/ 1602245 w 1990852"/>
                  <a:gd name="connsiteY1" fmla="*/ 2997456 h 3430967"/>
                  <a:gd name="connsiteX2" fmla="*/ 1055981 w 1990852"/>
                  <a:gd name="connsiteY2" fmla="*/ 2552131 h 3430967"/>
                  <a:gd name="connsiteX3" fmla="*/ 238089 w 1990852"/>
                  <a:gd name="connsiteY3" fmla="*/ 1806911 h 3430967"/>
                  <a:gd name="connsiteX4" fmla="*/ 7673 w 1990852"/>
                  <a:gd name="connsiteY4" fmla="*/ 1196041 h 3430967"/>
                  <a:gd name="connsiteX5" fmla="*/ 150355 w 1990852"/>
                  <a:gd name="connsiteY5" fmla="*/ 521541 h 3430967"/>
                  <a:gd name="connsiteX6" fmla="*/ 1020444 w 1990852"/>
                  <a:gd name="connsiteY6" fmla="*/ 6382 h 3430967"/>
                  <a:gd name="connsiteX7" fmla="*/ 1702670 w 1990852"/>
                  <a:gd name="connsiteY7" fmla="*/ 274393 h 3430967"/>
                  <a:gd name="connsiteX8" fmla="*/ 1990852 w 1990852"/>
                  <a:gd name="connsiteY8" fmla="*/ 864228 h 3430967"/>
                  <a:gd name="connsiteX0" fmla="*/ 1734049 w 1990852"/>
                  <a:gd name="connsiteY0" fmla="*/ 3430407 h 3430407"/>
                  <a:gd name="connsiteX1" fmla="*/ 1602245 w 1990852"/>
                  <a:gd name="connsiteY1" fmla="*/ 2996896 h 3430407"/>
                  <a:gd name="connsiteX2" fmla="*/ 1055981 w 1990852"/>
                  <a:gd name="connsiteY2" fmla="*/ 2551571 h 3430407"/>
                  <a:gd name="connsiteX3" fmla="*/ 238089 w 1990852"/>
                  <a:gd name="connsiteY3" fmla="*/ 1806351 h 3430407"/>
                  <a:gd name="connsiteX4" fmla="*/ 7673 w 1990852"/>
                  <a:gd name="connsiteY4" fmla="*/ 1195481 h 3430407"/>
                  <a:gd name="connsiteX5" fmla="*/ 150355 w 1990852"/>
                  <a:gd name="connsiteY5" fmla="*/ 520981 h 3430407"/>
                  <a:gd name="connsiteX6" fmla="*/ 1020444 w 1990852"/>
                  <a:gd name="connsiteY6" fmla="*/ 5822 h 3430407"/>
                  <a:gd name="connsiteX7" fmla="*/ 1694718 w 1990852"/>
                  <a:gd name="connsiteY7" fmla="*/ 281785 h 3430407"/>
                  <a:gd name="connsiteX8" fmla="*/ 1990852 w 1990852"/>
                  <a:gd name="connsiteY8" fmla="*/ 863668 h 343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0852" h="3430407">
                    <a:moveTo>
                      <a:pt x="1734049" y="3430407"/>
                    </a:moveTo>
                    <a:cubicBezTo>
                      <a:pt x="1746913" y="3307695"/>
                      <a:pt x="1715256" y="3143369"/>
                      <a:pt x="1602245" y="2996896"/>
                    </a:cubicBezTo>
                    <a:cubicBezTo>
                      <a:pt x="1489234" y="2850423"/>
                      <a:pt x="1283340" y="2749995"/>
                      <a:pt x="1055981" y="2551571"/>
                    </a:cubicBezTo>
                    <a:cubicBezTo>
                      <a:pt x="828622" y="2353147"/>
                      <a:pt x="412807" y="2032366"/>
                      <a:pt x="238089" y="1806351"/>
                    </a:cubicBezTo>
                    <a:cubicBezTo>
                      <a:pt x="63371" y="1580336"/>
                      <a:pt x="22295" y="1409709"/>
                      <a:pt x="7673" y="1195481"/>
                    </a:cubicBezTo>
                    <a:cubicBezTo>
                      <a:pt x="-6949" y="981253"/>
                      <a:pt x="-18440" y="719257"/>
                      <a:pt x="150355" y="520981"/>
                    </a:cubicBezTo>
                    <a:cubicBezTo>
                      <a:pt x="319150" y="322705"/>
                      <a:pt x="763050" y="45688"/>
                      <a:pt x="1020444" y="5822"/>
                    </a:cubicBezTo>
                    <a:cubicBezTo>
                      <a:pt x="1277838" y="-34044"/>
                      <a:pt x="1532983" y="138811"/>
                      <a:pt x="1694718" y="281785"/>
                    </a:cubicBezTo>
                    <a:cubicBezTo>
                      <a:pt x="1856453" y="424759"/>
                      <a:pt x="1971060" y="812208"/>
                      <a:pt x="1990852" y="863668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2" name="Ovál 81"/>
              <p:cNvSpPr/>
              <p:nvPr/>
            </p:nvSpPr>
            <p:spPr>
              <a:xfrm>
                <a:off x="4900865" y="127007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83" name="Přímá spojnice 82"/>
              <p:cNvCxnSpPr/>
              <p:nvPr/>
            </p:nvCxnSpPr>
            <p:spPr>
              <a:xfrm flipV="1">
                <a:off x="4969664" y="1376306"/>
                <a:ext cx="0" cy="14400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ovéPole 99"/>
              <p:cNvSpPr txBox="1"/>
              <p:nvPr/>
            </p:nvSpPr>
            <p:spPr>
              <a:xfrm>
                <a:off x="2347935" y="2574499"/>
                <a:ext cx="163095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dirty="0"/>
                  <a:t>A</a:t>
                </a:r>
                <a:r>
                  <a:rPr lang="cs-CZ" dirty="0">
                    <a:sym typeface="Symbol"/>
                  </a:rPr>
                  <a:t> a C-vlákna od </a:t>
                </a:r>
                <a:r>
                  <a:rPr lang="cs-CZ" dirty="0" err="1">
                    <a:sym typeface="Symbol"/>
                  </a:rPr>
                  <a:t>nociceptoru</a:t>
                </a:r>
                <a:endParaRPr lang="cs-CZ" dirty="0"/>
              </a:p>
            </p:txBody>
          </p:sp>
          <p:cxnSp>
            <p:nvCxnSpPr>
              <p:cNvPr id="101" name="Přímá spojnice 100"/>
              <p:cNvCxnSpPr>
                <a:stCxn id="46" idx="3"/>
              </p:cNvCxnSpPr>
              <p:nvPr/>
            </p:nvCxnSpPr>
            <p:spPr>
              <a:xfrm flipH="1" flipV="1">
                <a:off x="3680406" y="3123569"/>
                <a:ext cx="473795" cy="2019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Skupina 72"/>
          <p:cNvGrpSpPr/>
          <p:nvPr/>
        </p:nvGrpSpPr>
        <p:grpSpPr>
          <a:xfrm>
            <a:off x="3421304" y="3206459"/>
            <a:ext cx="2126552" cy="784830"/>
            <a:chOff x="1897304" y="3206459"/>
            <a:chExt cx="2126552" cy="784830"/>
          </a:xfrm>
        </p:grpSpPr>
        <p:grpSp>
          <p:nvGrpSpPr>
            <p:cNvPr id="44" name="Skupina 43"/>
            <p:cNvGrpSpPr/>
            <p:nvPr/>
          </p:nvGrpSpPr>
          <p:grpSpPr>
            <a:xfrm>
              <a:off x="1897304" y="3529529"/>
              <a:ext cx="97154" cy="128639"/>
              <a:chOff x="1800420" y="2209800"/>
              <a:chExt cx="97154" cy="128639"/>
            </a:xfrm>
          </p:grpSpPr>
          <p:sp>
            <p:nvSpPr>
              <p:cNvPr id="41" name="Volný tvar 40"/>
              <p:cNvSpPr/>
              <p:nvPr/>
            </p:nvSpPr>
            <p:spPr>
              <a:xfrm rot="20342640">
                <a:off x="1812132" y="2219325"/>
                <a:ext cx="61913" cy="67461"/>
              </a:xfrm>
              <a:custGeom>
                <a:avLst/>
                <a:gdLst>
                  <a:gd name="connsiteX0" fmla="*/ 0 w 61913"/>
                  <a:gd name="connsiteY0" fmla="*/ 0 h 67461"/>
                  <a:gd name="connsiteX1" fmla="*/ 33338 w 61913"/>
                  <a:gd name="connsiteY1" fmla="*/ 50006 h 67461"/>
                  <a:gd name="connsiteX2" fmla="*/ 47625 w 61913"/>
                  <a:gd name="connsiteY2" fmla="*/ 66675 h 67461"/>
                  <a:gd name="connsiteX3" fmla="*/ 54769 w 61913"/>
                  <a:gd name="connsiteY3" fmla="*/ 28575 h 67461"/>
                  <a:gd name="connsiteX4" fmla="*/ 61913 w 61913"/>
                  <a:gd name="connsiteY4" fmla="*/ 0 h 6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3" h="67461">
                    <a:moveTo>
                      <a:pt x="0" y="0"/>
                    </a:moveTo>
                    <a:cubicBezTo>
                      <a:pt x="12700" y="19447"/>
                      <a:pt x="25401" y="38894"/>
                      <a:pt x="33338" y="50006"/>
                    </a:cubicBezTo>
                    <a:cubicBezTo>
                      <a:pt x="41276" y="61119"/>
                      <a:pt x="44053" y="70247"/>
                      <a:pt x="47625" y="66675"/>
                    </a:cubicBezTo>
                    <a:cubicBezTo>
                      <a:pt x="51197" y="63103"/>
                      <a:pt x="52388" y="39687"/>
                      <a:pt x="54769" y="28575"/>
                    </a:cubicBezTo>
                    <a:cubicBezTo>
                      <a:pt x="57150" y="17463"/>
                      <a:pt x="61913" y="0"/>
                      <a:pt x="61913" y="0"/>
                    </a:cubicBezTo>
                  </a:path>
                </a:pathLst>
              </a:cu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Volný tvar 41"/>
              <p:cNvSpPr/>
              <p:nvPr/>
            </p:nvSpPr>
            <p:spPr>
              <a:xfrm rot="17623763">
                <a:off x="1823395" y="2264260"/>
                <a:ext cx="51204" cy="97154"/>
              </a:xfrm>
              <a:custGeom>
                <a:avLst/>
                <a:gdLst>
                  <a:gd name="connsiteX0" fmla="*/ 0 w 61913"/>
                  <a:gd name="connsiteY0" fmla="*/ 0 h 67461"/>
                  <a:gd name="connsiteX1" fmla="*/ 33338 w 61913"/>
                  <a:gd name="connsiteY1" fmla="*/ 50006 h 67461"/>
                  <a:gd name="connsiteX2" fmla="*/ 47625 w 61913"/>
                  <a:gd name="connsiteY2" fmla="*/ 66675 h 67461"/>
                  <a:gd name="connsiteX3" fmla="*/ 54769 w 61913"/>
                  <a:gd name="connsiteY3" fmla="*/ 28575 h 67461"/>
                  <a:gd name="connsiteX4" fmla="*/ 61913 w 61913"/>
                  <a:gd name="connsiteY4" fmla="*/ 0 h 67461"/>
                  <a:gd name="connsiteX0" fmla="*/ 0 w 51372"/>
                  <a:gd name="connsiteY0" fmla="*/ 18855 h 67311"/>
                  <a:gd name="connsiteX1" fmla="*/ 22797 w 51372"/>
                  <a:gd name="connsiteY1" fmla="*/ 50006 h 67311"/>
                  <a:gd name="connsiteX2" fmla="*/ 37084 w 51372"/>
                  <a:gd name="connsiteY2" fmla="*/ 66675 h 67311"/>
                  <a:gd name="connsiteX3" fmla="*/ 44228 w 51372"/>
                  <a:gd name="connsiteY3" fmla="*/ 28575 h 67311"/>
                  <a:gd name="connsiteX4" fmla="*/ 51372 w 51372"/>
                  <a:gd name="connsiteY4" fmla="*/ 0 h 67311"/>
                  <a:gd name="connsiteX0" fmla="*/ 0 w 54079"/>
                  <a:gd name="connsiteY0" fmla="*/ 27972 h 76428"/>
                  <a:gd name="connsiteX1" fmla="*/ 22797 w 54079"/>
                  <a:gd name="connsiteY1" fmla="*/ 59123 h 76428"/>
                  <a:gd name="connsiteX2" fmla="*/ 37084 w 54079"/>
                  <a:gd name="connsiteY2" fmla="*/ 75792 h 76428"/>
                  <a:gd name="connsiteX3" fmla="*/ 44228 w 54079"/>
                  <a:gd name="connsiteY3" fmla="*/ 37692 h 76428"/>
                  <a:gd name="connsiteX4" fmla="*/ 54079 w 54079"/>
                  <a:gd name="connsiteY4" fmla="*/ 0 h 76428"/>
                  <a:gd name="connsiteX0" fmla="*/ 0 w 51204"/>
                  <a:gd name="connsiteY0" fmla="*/ 33115 h 76396"/>
                  <a:gd name="connsiteX1" fmla="*/ 19922 w 51204"/>
                  <a:gd name="connsiteY1" fmla="*/ 59123 h 76396"/>
                  <a:gd name="connsiteX2" fmla="*/ 34209 w 51204"/>
                  <a:gd name="connsiteY2" fmla="*/ 75792 h 76396"/>
                  <a:gd name="connsiteX3" fmla="*/ 41353 w 51204"/>
                  <a:gd name="connsiteY3" fmla="*/ 37692 h 76396"/>
                  <a:gd name="connsiteX4" fmla="*/ 51204 w 51204"/>
                  <a:gd name="connsiteY4" fmla="*/ 0 h 76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04" h="76396">
                    <a:moveTo>
                      <a:pt x="0" y="33115"/>
                    </a:moveTo>
                    <a:cubicBezTo>
                      <a:pt x="12700" y="52562"/>
                      <a:pt x="14221" y="52010"/>
                      <a:pt x="19922" y="59123"/>
                    </a:cubicBezTo>
                    <a:cubicBezTo>
                      <a:pt x="25623" y="66236"/>
                      <a:pt x="30637" y="79364"/>
                      <a:pt x="34209" y="75792"/>
                    </a:cubicBezTo>
                    <a:cubicBezTo>
                      <a:pt x="37781" y="72220"/>
                      <a:pt x="38521" y="50324"/>
                      <a:pt x="41353" y="37692"/>
                    </a:cubicBezTo>
                    <a:cubicBezTo>
                      <a:pt x="44185" y="25060"/>
                      <a:pt x="51204" y="0"/>
                      <a:pt x="51204" y="0"/>
                    </a:cubicBezTo>
                  </a:path>
                </a:pathLst>
              </a:cu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Volný tvar 42"/>
              <p:cNvSpPr/>
              <p:nvPr/>
            </p:nvSpPr>
            <p:spPr>
              <a:xfrm>
                <a:off x="1831181" y="2209800"/>
                <a:ext cx="64828" cy="113827"/>
              </a:xfrm>
              <a:custGeom>
                <a:avLst/>
                <a:gdLst>
                  <a:gd name="connsiteX0" fmla="*/ 0 w 64828"/>
                  <a:gd name="connsiteY0" fmla="*/ 0 h 113827"/>
                  <a:gd name="connsiteX1" fmla="*/ 59532 w 64828"/>
                  <a:gd name="connsiteY1" fmla="*/ 109538 h 113827"/>
                  <a:gd name="connsiteX2" fmla="*/ 61913 w 64828"/>
                  <a:gd name="connsiteY2" fmla="*/ 88106 h 113827"/>
                  <a:gd name="connsiteX3" fmla="*/ 59532 w 64828"/>
                  <a:gd name="connsiteY3" fmla="*/ 54769 h 113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28" h="113827">
                    <a:moveTo>
                      <a:pt x="0" y="0"/>
                    </a:moveTo>
                    <a:cubicBezTo>
                      <a:pt x="24606" y="47427"/>
                      <a:pt x="49213" y="94854"/>
                      <a:pt x="59532" y="109538"/>
                    </a:cubicBezTo>
                    <a:cubicBezTo>
                      <a:pt x="69851" y="124222"/>
                      <a:pt x="61913" y="97234"/>
                      <a:pt x="61913" y="88106"/>
                    </a:cubicBezTo>
                    <a:cubicBezTo>
                      <a:pt x="61913" y="78978"/>
                      <a:pt x="60722" y="66873"/>
                      <a:pt x="59532" y="54769"/>
                    </a:cubicBezTo>
                  </a:path>
                </a:pathLst>
              </a:cu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7" name="TextovéPole 86"/>
            <p:cNvSpPr txBox="1"/>
            <p:nvPr/>
          </p:nvSpPr>
          <p:spPr>
            <a:xfrm>
              <a:off x="2627026" y="3206459"/>
              <a:ext cx="139683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 err="1"/>
                <a:t>extero</a:t>
              </a:r>
              <a:r>
                <a:rPr lang="cs-CZ" dirty="0"/>
                <a:t>-receptor (</a:t>
              </a:r>
              <a:r>
                <a:rPr lang="cs-CZ" dirty="0" err="1"/>
                <a:t>nociceptor</a:t>
              </a:r>
              <a:r>
                <a:rPr lang="cs-CZ" dirty="0"/>
                <a:t>)</a:t>
              </a:r>
            </a:p>
          </p:txBody>
        </p:sp>
        <p:cxnSp>
          <p:nvCxnSpPr>
            <p:cNvPr id="106" name="Přímá spojnice 105"/>
            <p:cNvCxnSpPr>
              <a:stCxn id="87" idx="1"/>
              <a:endCxn id="43" idx="1"/>
            </p:cNvCxnSpPr>
            <p:nvPr/>
          </p:nvCxnSpPr>
          <p:spPr>
            <a:xfrm flipH="1">
              <a:off x="1987597" y="3598874"/>
              <a:ext cx="639429" cy="401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Obdélník 112"/>
          <p:cNvSpPr/>
          <p:nvPr/>
        </p:nvSpPr>
        <p:spPr>
          <a:xfrm>
            <a:off x="817486" y="1523031"/>
            <a:ext cx="34850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Informace z exteroreceptoru je v míše přepojena přes několik interneuronů k </a:t>
            </a:r>
            <a:r>
              <a:rPr lang="el-GR" dirty="0"/>
              <a:t>α</a:t>
            </a:r>
            <a:r>
              <a:rPr lang="cs-CZ" dirty="0"/>
              <a:t>-motoneuronu příslušného flexoru </a:t>
            </a:r>
          </a:p>
          <a:p>
            <a:pPr>
              <a:lnSpc>
                <a:spcPts val="1800"/>
              </a:lnSpc>
            </a:pPr>
            <a:r>
              <a:rPr lang="cs-CZ" dirty="0">
                <a:sym typeface="Symbol"/>
              </a:rPr>
              <a:t></a:t>
            </a:r>
            <a:r>
              <a:rPr lang="cs-CZ" dirty="0"/>
              <a:t>omezení dalšího poškození tkáně</a:t>
            </a:r>
          </a:p>
        </p:txBody>
      </p:sp>
      <p:sp>
        <p:nvSpPr>
          <p:cNvPr id="114" name="Obdélník 113"/>
          <p:cNvSpPr/>
          <p:nvPr/>
        </p:nvSpPr>
        <p:spPr>
          <a:xfrm>
            <a:off x="7356210" y="4812977"/>
            <a:ext cx="3321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Informace je ascendentními a descendentními drahami vedena k sousedním segmentům míchy</a:t>
            </a:r>
          </a:p>
        </p:txBody>
      </p:sp>
      <p:sp>
        <p:nvSpPr>
          <p:cNvPr id="115" name="Obdélník 114"/>
          <p:cNvSpPr/>
          <p:nvPr/>
        </p:nvSpPr>
        <p:spPr>
          <a:xfrm>
            <a:off x="7319379" y="5812523"/>
            <a:ext cx="332033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cs-CZ" sz="1600" dirty="0"/>
              <a:t>Díky většímu počtu interneuronů lze reflex více modulovat vyššími nervovými centry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748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6" grpId="0"/>
      <p:bldP spid="113" grpId="0"/>
      <p:bldP spid="114" grpId="0"/>
      <p:bldP spid="1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Výbuch 1 109"/>
          <p:cNvSpPr/>
          <p:nvPr/>
        </p:nvSpPr>
        <p:spPr>
          <a:xfrm>
            <a:off x="4096850" y="5323483"/>
            <a:ext cx="576064" cy="560056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9" name="Skupina 18"/>
          <p:cNvGrpSpPr/>
          <p:nvPr/>
        </p:nvGrpSpPr>
        <p:grpSpPr>
          <a:xfrm>
            <a:off x="2135561" y="1139789"/>
            <a:ext cx="2388825" cy="5390486"/>
            <a:chOff x="1820076" y="854015"/>
            <a:chExt cx="2853546" cy="5409847"/>
          </a:xfrm>
        </p:grpSpPr>
        <p:grpSp>
          <p:nvGrpSpPr>
            <p:cNvPr id="14" name="Skupina 13"/>
            <p:cNvGrpSpPr/>
            <p:nvPr/>
          </p:nvGrpSpPr>
          <p:grpSpPr>
            <a:xfrm>
              <a:off x="1820076" y="854015"/>
              <a:ext cx="2853546" cy="5409847"/>
              <a:chOff x="1820076" y="854015"/>
              <a:chExt cx="2853546" cy="5409847"/>
            </a:xfrm>
            <a:solidFill>
              <a:srgbClr val="FFB793"/>
            </a:solidFill>
          </p:grpSpPr>
          <p:sp>
            <p:nvSpPr>
              <p:cNvPr id="3" name="Volný tvar 2"/>
              <p:cNvSpPr/>
              <p:nvPr/>
            </p:nvSpPr>
            <p:spPr>
              <a:xfrm>
                <a:off x="1820076" y="854015"/>
                <a:ext cx="2853546" cy="4581112"/>
              </a:xfrm>
              <a:custGeom>
                <a:avLst/>
                <a:gdLst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33011 w 2852480"/>
                  <a:gd name="connsiteY4" fmla="*/ 1173193 h 4581112"/>
                  <a:gd name="connsiteX5" fmla="*/ 414166 w 2852480"/>
                  <a:gd name="connsiteY5" fmla="*/ 1362974 h 4581112"/>
                  <a:gd name="connsiteX6" fmla="*/ 862739 w 2852480"/>
                  <a:gd name="connsiteY6" fmla="*/ 1500996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194290 w 2852480"/>
                  <a:gd name="connsiteY4" fmla="*/ 1197021 h 4581112"/>
                  <a:gd name="connsiteX5" fmla="*/ 414166 w 2852480"/>
                  <a:gd name="connsiteY5" fmla="*/ 1362974 h 4581112"/>
                  <a:gd name="connsiteX6" fmla="*/ 862739 w 2852480"/>
                  <a:gd name="connsiteY6" fmla="*/ 1500996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62739 w 2852480"/>
                  <a:gd name="connsiteY6" fmla="*/ 1500996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40709 w 2852480"/>
                  <a:gd name="connsiteY53" fmla="*/ 638355 h 4581112"/>
                  <a:gd name="connsiteX54" fmla="*/ 1368720 w 2852480"/>
                  <a:gd name="connsiteY54" fmla="*/ 619051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40709 w 2852480"/>
                  <a:gd name="connsiteY53" fmla="*/ 638355 h 4581112"/>
                  <a:gd name="connsiteX54" fmla="*/ 1368720 w 2852480"/>
                  <a:gd name="connsiteY54" fmla="*/ 619051 h 4581112"/>
                  <a:gd name="connsiteX55" fmla="*/ 1333596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55601 w 2852480"/>
                  <a:gd name="connsiteY53" fmla="*/ 647291 h 4581112"/>
                  <a:gd name="connsiteX54" fmla="*/ 1368720 w 2852480"/>
                  <a:gd name="connsiteY54" fmla="*/ 619051 h 4581112"/>
                  <a:gd name="connsiteX55" fmla="*/ 1333596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599318 w 2852480"/>
                  <a:gd name="connsiteY48" fmla="*/ 1164875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55601 w 2852480"/>
                  <a:gd name="connsiteY53" fmla="*/ 647291 h 4581112"/>
                  <a:gd name="connsiteX54" fmla="*/ 1368720 w 2852480"/>
                  <a:gd name="connsiteY54" fmla="*/ 619051 h 4581112"/>
                  <a:gd name="connsiteX55" fmla="*/ 1333596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3546"/>
                  <a:gd name="connsiteY0" fmla="*/ 0 h 4581112"/>
                  <a:gd name="connsiteX1" fmla="*/ 43230 w 2853546"/>
                  <a:gd name="connsiteY1" fmla="*/ 224287 h 4581112"/>
                  <a:gd name="connsiteX2" fmla="*/ 98 w 2853546"/>
                  <a:gd name="connsiteY2" fmla="*/ 577970 h 4581112"/>
                  <a:gd name="connsiteX3" fmla="*/ 51856 w 2853546"/>
                  <a:gd name="connsiteY3" fmla="*/ 948906 h 4581112"/>
                  <a:gd name="connsiteX4" fmla="*/ 212161 w 2853546"/>
                  <a:gd name="connsiteY4" fmla="*/ 1194043 h 4581112"/>
                  <a:gd name="connsiteX5" fmla="*/ 414166 w 2853546"/>
                  <a:gd name="connsiteY5" fmla="*/ 1362974 h 4581112"/>
                  <a:gd name="connsiteX6" fmla="*/ 856782 w 2853546"/>
                  <a:gd name="connsiteY6" fmla="*/ 1551630 h 4581112"/>
                  <a:gd name="connsiteX7" fmla="*/ 1423456 w 2853546"/>
                  <a:gd name="connsiteY7" fmla="*/ 1647645 h 4581112"/>
                  <a:gd name="connsiteX8" fmla="*/ 1595984 w 2853546"/>
                  <a:gd name="connsiteY8" fmla="*/ 1647645 h 4581112"/>
                  <a:gd name="connsiteX9" fmla="*/ 1872030 w 2853546"/>
                  <a:gd name="connsiteY9" fmla="*/ 1656272 h 4581112"/>
                  <a:gd name="connsiteX10" fmla="*/ 2053184 w 2853546"/>
                  <a:gd name="connsiteY10" fmla="*/ 1664898 h 4581112"/>
                  <a:gd name="connsiteX11" fmla="*/ 2173954 w 2853546"/>
                  <a:gd name="connsiteY11" fmla="*/ 1768415 h 4581112"/>
                  <a:gd name="connsiteX12" fmla="*/ 2139449 w 2853546"/>
                  <a:gd name="connsiteY12" fmla="*/ 1802921 h 4581112"/>
                  <a:gd name="connsiteX13" fmla="*/ 2027305 w 2853546"/>
                  <a:gd name="connsiteY13" fmla="*/ 2035834 h 4581112"/>
                  <a:gd name="connsiteX14" fmla="*/ 1949667 w 2853546"/>
                  <a:gd name="connsiteY14" fmla="*/ 2268747 h 4581112"/>
                  <a:gd name="connsiteX15" fmla="*/ 1941041 w 2853546"/>
                  <a:gd name="connsiteY15" fmla="*/ 2605177 h 4581112"/>
                  <a:gd name="connsiteX16" fmla="*/ 1941041 w 2853546"/>
                  <a:gd name="connsiteY16" fmla="*/ 2932981 h 4581112"/>
                  <a:gd name="connsiteX17" fmla="*/ 1915162 w 2853546"/>
                  <a:gd name="connsiteY17" fmla="*/ 3347049 h 4581112"/>
                  <a:gd name="connsiteX18" fmla="*/ 1889282 w 2853546"/>
                  <a:gd name="connsiteY18" fmla="*/ 3441940 h 4581112"/>
                  <a:gd name="connsiteX19" fmla="*/ 1811645 w 2853546"/>
                  <a:gd name="connsiteY19" fmla="*/ 3545457 h 4581112"/>
                  <a:gd name="connsiteX20" fmla="*/ 1734007 w 2853546"/>
                  <a:gd name="connsiteY20" fmla="*/ 3648974 h 4581112"/>
                  <a:gd name="connsiteX21" fmla="*/ 1751260 w 2853546"/>
                  <a:gd name="connsiteY21" fmla="*/ 3769743 h 4581112"/>
                  <a:gd name="connsiteX22" fmla="*/ 1889282 w 2853546"/>
                  <a:gd name="connsiteY22" fmla="*/ 3933645 h 4581112"/>
                  <a:gd name="connsiteX23" fmla="*/ 1984173 w 2853546"/>
                  <a:gd name="connsiteY23" fmla="*/ 4080294 h 4581112"/>
                  <a:gd name="connsiteX24" fmla="*/ 2044558 w 2853546"/>
                  <a:gd name="connsiteY24" fmla="*/ 4235570 h 4581112"/>
                  <a:gd name="connsiteX25" fmla="*/ 2182581 w 2853546"/>
                  <a:gd name="connsiteY25" fmla="*/ 4382219 h 4581112"/>
                  <a:gd name="connsiteX26" fmla="*/ 2260218 w 2853546"/>
                  <a:gd name="connsiteY26" fmla="*/ 4433977 h 4581112"/>
                  <a:gd name="connsiteX27" fmla="*/ 2355109 w 2853546"/>
                  <a:gd name="connsiteY27" fmla="*/ 4528868 h 4581112"/>
                  <a:gd name="connsiteX28" fmla="*/ 2484505 w 2853546"/>
                  <a:gd name="connsiteY28" fmla="*/ 4572000 h 4581112"/>
                  <a:gd name="connsiteX29" fmla="*/ 2631154 w 2853546"/>
                  <a:gd name="connsiteY29" fmla="*/ 4580627 h 4581112"/>
                  <a:gd name="connsiteX30" fmla="*/ 2734671 w 2853546"/>
                  <a:gd name="connsiteY30" fmla="*/ 4563374 h 4581112"/>
                  <a:gd name="connsiteX31" fmla="*/ 2812309 w 2853546"/>
                  <a:gd name="connsiteY31" fmla="*/ 4502989 h 4581112"/>
                  <a:gd name="connsiteX32" fmla="*/ 2846815 w 2853546"/>
                  <a:gd name="connsiteY32" fmla="*/ 4451230 h 4581112"/>
                  <a:gd name="connsiteX33" fmla="*/ 2734671 w 2853546"/>
                  <a:gd name="connsiteY33" fmla="*/ 4373593 h 4581112"/>
                  <a:gd name="connsiteX34" fmla="*/ 2622528 w 2853546"/>
                  <a:gd name="connsiteY34" fmla="*/ 4226943 h 4581112"/>
                  <a:gd name="connsiteX35" fmla="*/ 2527637 w 2853546"/>
                  <a:gd name="connsiteY35" fmla="*/ 4088921 h 4581112"/>
                  <a:gd name="connsiteX36" fmla="*/ 2432747 w 2853546"/>
                  <a:gd name="connsiteY36" fmla="*/ 3873260 h 4581112"/>
                  <a:gd name="connsiteX37" fmla="*/ 2346482 w 2853546"/>
                  <a:gd name="connsiteY37" fmla="*/ 3692106 h 4581112"/>
                  <a:gd name="connsiteX38" fmla="*/ 2337856 w 2853546"/>
                  <a:gd name="connsiteY38" fmla="*/ 3450566 h 4581112"/>
                  <a:gd name="connsiteX39" fmla="*/ 2337856 w 2853546"/>
                  <a:gd name="connsiteY39" fmla="*/ 3148642 h 4581112"/>
                  <a:gd name="connsiteX40" fmla="*/ 2380988 w 2853546"/>
                  <a:gd name="connsiteY40" fmla="*/ 2855343 h 4581112"/>
                  <a:gd name="connsiteX41" fmla="*/ 2458626 w 2853546"/>
                  <a:gd name="connsiteY41" fmla="*/ 2605177 h 4581112"/>
                  <a:gd name="connsiteX42" fmla="*/ 2536264 w 2853546"/>
                  <a:gd name="connsiteY42" fmla="*/ 2346385 h 4581112"/>
                  <a:gd name="connsiteX43" fmla="*/ 2665660 w 2853546"/>
                  <a:gd name="connsiteY43" fmla="*/ 2035834 h 4581112"/>
                  <a:gd name="connsiteX44" fmla="*/ 2743298 w 2853546"/>
                  <a:gd name="connsiteY44" fmla="*/ 1811547 h 4581112"/>
                  <a:gd name="connsiteX45" fmla="*/ 2838188 w 2853546"/>
                  <a:gd name="connsiteY45" fmla="*/ 1604513 h 4581112"/>
                  <a:gd name="connsiteX46" fmla="*/ 2846815 w 2853546"/>
                  <a:gd name="connsiteY46" fmla="*/ 1466491 h 4581112"/>
                  <a:gd name="connsiteX47" fmla="*/ 2771537 w 2853546"/>
                  <a:gd name="connsiteY47" fmla="*/ 1305567 h 4581112"/>
                  <a:gd name="connsiteX48" fmla="*/ 2599318 w 2853546"/>
                  <a:gd name="connsiteY48" fmla="*/ 1164875 h 4581112"/>
                  <a:gd name="connsiteX49" fmla="*/ 2329230 w 2853546"/>
                  <a:gd name="connsiteY49" fmla="*/ 1061049 h 4581112"/>
                  <a:gd name="connsiteX50" fmla="*/ 2061811 w 2853546"/>
                  <a:gd name="connsiteY50" fmla="*/ 914400 h 4581112"/>
                  <a:gd name="connsiteX51" fmla="*/ 1846150 w 2853546"/>
                  <a:gd name="connsiteY51" fmla="*/ 802257 h 4581112"/>
                  <a:gd name="connsiteX52" fmla="*/ 1613237 w 2853546"/>
                  <a:gd name="connsiteY52" fmla="*/ 721023 h 4581112"/>
                  <a:gd name="connsiteX53" fmla="*/ 1455601 w 2853546"/>
                  <a:gd name="connsiteY53" fmla="*/ 647291 h 4581112"/>
                  <a:gd name="connsiteX54" fmla="*/ 1368720 w 2853546"/>
                  <a:gd name="connsiteY54" fmla="*/ 619051 h 4581112"/>
                  <a:gd name="connsiteX55" fmla="*/ 1333596 w 2853546"/>
                  <a:gd name="connsiteY55" fmla="*/ 552091 h 4581112"/>
                  <a:gd name="connsiteX56" fmla="*/ 1250928 w 2853546"/>
                  <a:gd name="connsiteY56" fmla="*/ 301925 h 4581112"/>
                  <a:gd name="connsiteX57" fmla="*/ 1259554 w 2853546"/>
                  <a:gd name="connsiteY57" fmla="*/ 181155 h 4581112"/>
                  <a:gd name="connsiteX58" fmla="*/ 1259554 w 2853546"/>
                  <a:gd name="connsiteY58" fmla="*/ 112143 h 4581112"/>
                  <a:gd name="connsiteX59" fmla="*/ 1259554 w 2853546"/>
                  <a:gd name="connsiteY59" fmla="*/ 112143 h 4581112"/>
                  <a:gd name="connsiteX60" fmla="*/ 1069773 w 2853546"/>
                  <a:gd name="connsiteY60" fmla="*/ 103517 h 4581112"/>
                  <a:gd name="connsiteX61" fmla="*/ 681584 w 2853546"/>
                  <a:gd name="connsiteY61" fmla="*/ 86264 h 4581112"/>
                  <a:gd name="connsiteX62" fmla="*/ 431418 w 2853546"/>
                  <a:gd name="connsiteY62" fmla="*/ 51759 h 4581112"/>
                  <a:gd name="connsiteX63" fmla="*/ 181252 w 2853546"/>
                  <a:gd name="connsiteY63" fmla="*/ 0 h 4581112"/>
                  <a:gd name="connsiteX0" fmla="*/ 181252 w 2853546"/>
                  <a:gd name="connsiteY0" fmla="*/ 0 h 4581112"/>
                  <a:gd name="connsiteX1" fmla="*/ 43230 w 2853546"/>
                  <a:gd name="connsiteY1" fmla="*/ 224287 h 4581112"/>
                  <a:gd name="connsiteX2" fmla="*/ 98 w 2853546"/>
                  <a:gd name="connsiteY2" fmla="*/ 577970 h 4581112"/>
                  <a:gd name="connsiteX3" fmla="*/ 51856 w 2853546"/>
                  <a:gd name="connsiteY3" fmla="*/ 948906 h 4581112"/>
                  <a:gd name="connsiteX4" fmla="*/ 212161 w 2853546"/>
                  <a:gd name="connsiteY4" fmla="*/ 1194043 h 4581112"/>
                  <a:gd name="connsiteX5" fmla="*/ 414166 w 2853546"/>
                  <a:gd name="connsiteY5" fmla="*/ 1362974 h 4581112"/>
                  <a:gd name="connsiteX6" fmla="*/ 856782 w 2853546"/>
                  <a:gd name="connsiteY6" fmla="*/ 1551630 h 4581112"/>
                  <a:gd name="connsiteX7" fmla="*/ 1423456 w 2853546"/>
                  <a:gd name="connsiteY7" fmla="*/ 1647645 h 4581112"/>
                  <a:gd name="connsiteX8" fmla="*/ 1595984 w 2853546"/>
                  <a:gd name="connsiteY8" fmla="*/ 1647645 h 4581112"/>
                  <a:gd name="connsiteX9" fmla="*/ 1872030 w 2853546"/>
                  <a:gd name="connsiteY9" fmla="*/ 1656272 h 4581112"/>
                  <a:gd name="connsiteX10" fmla="*/ 2053184 w 2853546"/>
                  <a:gd name="connsiteY10" fmla="*/ 1664898 h 4581112"/>
                  <a:gd name="connsiteX11" fmla="*/ 2173954 w 2853546"/>
                  <a:gd name="connsiteY11" fmla="*/ 1768415 h 4581112"/>
                  <a:gd name="connsiteX12" fmla="*/ 2139449 w 2853546"/>
                  <a:gd name="connsiteY12" fmla="*/ 1802921 h 4581112"/>
                  <a:gd name="connsiteX13" fmla="*/ 2027305 w 2853546"/>
                  <a:gd name="connsiteY13" fmla="*/ 2035834 h 4581112"/>
                  <a:gd name="connsiteX14" fmla="*/ 1949667 w 2853546"/>
                  <a:gd name="connsiteY14" fmla="*/ 2268747 h 4581112"/>
                  <a:gd name="connsiteX15" fmla="*/ 1941041 w 2853546"/>
                  <a:gd name="connsiteY15" fmla="*/ 2605177 h 4581112"/>
                  <a:gd name="connsiteX16" fmla="*/ 1941041 w 2853546"/>
                  <a:gd name="connsiteY16" fmla="*/ 2932981 h 4581112"/>
                  <a:gd name="connsiteX17" fmla="*/ 1915162 w 2853546"/>
                  <a:gd name="connsiteY17" fmla="*/ 3347049 h 4581112"/>
                  <a:gd name="connsiteX18" fmla="*/ 1889282 w 2853546"/>
                  <a:gd name="connsiteY18" fmla="*/ 3441940 h 4581112"/>
                  <a:gd name="connsiteX19" fmla="*/ 1811645 w 2853546"/>
                  <a:gd name="connsiteY19" fmla="*/ 3545457 h 4581112"/>
                  <a:gd name="connsiteX20" fmla="*/ 1734007 w 2853546"/>
                  <a:gd name="connsiteY20" fmla="*/ 3648974 h 4581112"/>
                  <a:gd name="connsiteX21" fmla="*/ 1751260 w 2853546"/>
                  <a:gd name="connsiteY21" fmla="*/ 3769743 h 4581112"/>
                  <a:gd name="connsiteX22" fmla="*/ 1889282 w 2853546"/>
                  <a:gd name="connsiteY22" fmla="*/ 3933645 h 4581112"/>
                  <a:gd name="connsiteX23" fmla="*/ 1984173 w 2853546"/>
                  <a:gd name="connsiteY23" fmla="*/ 4080294 h 4581112"/>
                  <a:gd name="connsiteX24" fmla="*/ 2044558 w 2853546"/>
                  <a:gd name="connsiteY24" fmla="*/ 4235570 h 4581112"/>
                  <a:gd name="connsiteX25" fmla="*/ 2182581 w 2853546"/>
                  <a:gd name="connsiteY25" fmla="*/ 4382219 h 4581112"/>
                  <a:gd name="connsiteX26" fmla="*/ 2260218 w 2853546"/>
                  <a:gd name="connsiteY26" fmla="*/ 4433977 h 4581112"/>
                  <a:gd name="connsiteX27" fmla="*/ 2355109 w 2853546"/>
                  <a:gd name="connsiteY27" fmla="*/ 4528868 h 4581112"/>
                  <a:gd name="connsiteX28" fmla="*/ 2484505 w 2853546"/>
                  <a:gd name="connsiteY28" fmla="*/ 4572000 h 4581112"/>
                  <a:gd name="connsiteX29" fmla="*/ 2631154 w 2853546"/>
                  <a:gd name="connsiteY29" fmla="*/ 4580627 h 4581112"/>
                  <a:gd name="connsiteX30" fmla="*/ 2734671 w 2853546"/>
                  <a:gd name="connsiteY30" fmla="*/ 4563374 h 4581112"/>
                  <a:gd name="connsiteX31" fmla="*/ 2812309 w 2853546"/>
                  <a:gd name="connsiteY31" fmla="*/ 4502989 h 4581112"/>
                  <a:gd name="connsiteX32" fmla="*/ 2828944 w 2853546"/>
                  <a:gd name="connsiteY32" fmla="*/ 4445273 h 4581112"/>
                  <a:gd name="connsiteX33" fmla="*/ 2734671 w 2853546"/>
                  <a:gd name="connsiteY33" fmla="*/ 4373593 h 4581112"/>
                  <a:gd name="connsiteX34" fmla="*/ 2622528 w 2853546"/>
                  <a:gd name="connsiteY34" fmla="*/ 4226943 h 4581112"/>
                  <a:gd name="connsiteX35" fmla="*/ 2527637 w 2853546"/>
                  <a:gd name="connsiteY35" fmla="*/ 4088921 h 4581112"/>
                  <a:gd name="connsiteX36" fmla="*/ 2432747 w 2853546"/>
                  <a:gd name="connsiteY36" fmla="*/ 3873260 h 4581112"/>
                  <a:gd name="connsiteX37" fmla="*/ 2346482 w 2853546"/>
                  <a:gd name="connsiteY37" fmla="*/ 3692106 h 4581112"/>
                  <a:gd name="connsiteX38" fmla="*/ 2337856 w 2853546"/>
                  <a:gd name="connsiteY38" fmla="*/ 3450566 h 4581112"/>
                  <a:gd name="connsiteX39" fmla="*/ 2337856 w 2853546"/>
                  <a:gd name="connsiteY39" fmla="*/ 3148642 h 4581112"/>
                  <a:gd name="connsiteX40" fmla="*/ 2380988 w 2853546"/>
                  <a:gd name="connsiteY40" fmla="*/ 2855343 h 4581112"/>
                  <a:gd name="connsiteX41" fmla="*/ 2458626 w 2853546"/>
                  <a:gd name="connsiteY41" fmla="*/ 2605177 h 4581112"/>
                  <a:gd name="connsiteX42" fmla="*/ 2536264 w 2853546"/>
                  <a:gd name="connsiteY42" fmla="*/ 2346385 h 4581112"/>
                  <a:gd name="connsiteX43" fmla="*/ 2665660 w 2853546"/>
                  <a:gd name="connsiteY43" fmla="*/ 2035834 h 4581112"/>
                  <a:gd name="connsiteX44" fmla="*/ 2743298 w 2853546"/>
                  <a:gd name="connsiteY44" fmla="*/ 1811547 h 4581112"/>
                  <a:gd name="connsiteX45" fmla="*/ 2838188 w 2853546"/>
                  <a:gd name="connsiteY45" fmla="*/ 1604513 h 4581112"/>
                  <a:gd name="connsiteX46" fmla="*/ 2846815 w 2853546"/>
                  <a:gd name="connsiteY46" fmla="*/ 1466491 h 4581112"/>
                  <a:gd name="connsiteX47" fmla="*/ 2771537 w 2853546"/>
                  <a:gd name="connsiteY47" fmla="*/ 1305567 h 4581112"/>
                  <a:gd name="connsiteX48" fmla="*/ 2599318 w 2853546"/>
                  <a:gd name="connsiteY48" fmla="*/ 1164875 h 4581112"/>
                  <a:gd name="connsiteX49" fmla="*/ 2329230 w 2853546"/>
                  <a:gd name="connsiteY49" fmla="*/ 1061049 h 4581112"/>
                  <a:gd name="connsiteX50" fmla="*/ 2061811 w 2853546"/>
                  <a:gd name="connsiteY50" fmla="*/ 914400 h 4581112"/>
                  <a:gd name="connsiteX51" fmla="*/ 1846150 w 2853546"/>
                  <a:gd name="connsiteY51" fmla="*/ 802257 h 4581112"/>
                  <a:gd name="connsiteX52" fmla="*/ 1613237 w 2853546"/>
                  <a:gd name="connsiteY52" fmla="*/ 721023 h 4581112"/>
                  <a:gd name="connsiteX53" fmla="*/ 1455601 w 2853546"/>
                  <a:gd name="connsiteY53" fmla="*/ 647291 h 4581112"/>
                  <a:gd name="connsiteX54" fmla="*/ 1368720 w 2853546"/>
                  <a:gd name="connsiteY54" fmla="*/ 619051 h 4581112"/>
                  <a:gd name="connsiteX55" fmla="*/ 1333596 w 2853546"/>
                  <a:gd name="connsiteY55" fmla="*/ 552091 h 4581112"/>
                  <a:gd name="connsiteX56" fmla="*/ 1250928 w 2853546"/>
                  <a:gd name="connsiteY56" fmla="*/ 301925 h 4581112"/>
                  <a:gd name="connsiteX57" fmla="*/ 1259554 w 2853546"/>
                  <a:gd name="connsiteY57" fmla="*/ 181155 h 4581112"/>
                  <a:gd name="connsiteX58" fmla="*/ 1259554 w 2853546"/>
                  <a:gd name="connsiteY58" fmla="*/ 112143 h 4581112"/>
                  <a:gd name="connsiteX59" fmla="*/ 1259554 w 2853546"/>
                  <a:gd name="connsiteY59" fmla="*/ 112143 h 4581112"/>
                  <a:gd name="connsiteX60" fmla="*/ 1069773 w 2853546"/>
                  <a:gd name="connsiteY60" fmla="*/ 103517 h 4581112"/>
                  <a:gd name="connsiteX61" fmla="*/ 681584 w 2853546"/>
                  <a:gd name="connsiteY61" fmla="*/ 86264 h 4581112"/>
                  <a:gd name="connsiteX62" fmla="*/ 431418 w 2853546"/>
                  <a:gd name="connsiteY62" fmla="*/ 51759 h 4581112"/>
                  <a:gd name="connsiteX63" fmla="*/ 181252 w 2853546"/>
                  <a:gd name="connsiteY63" fmla="*/ 0 h 458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853546" h="4581112">
                    <a:moveTo>
                      <a:pt x="181252" y="0"/>
                    </a:moveTo>
                    <a:cubicBezTo>
                      <a:pt x="127337" y="63979"/>
                      <a:pt x="73422" y="127959"/>
                      <a:pt x="43230" y="224287"/>
                    </a:cubicBezTo>
                    <a:cubicBezTo>
                      <a:pt x="13038" y="320615"/>
                      <a:pt x="-1340" y="457200"/>
                      <a:pt x="98" y="577970"/>
                    </a:cubicBezTo>
                    <a:cubicBezTo>
                      <a:pt x="1536" y="698740"/>
                      <a:pt x="16512" y="846227"/>
                      <a:pt x="51856" y="948906"/>
                    </a:cubicBezTo>
                    <a:cubicBezTo>
                      <a:pt x="87200" y="1051585"/>
                      <a:pt x="151776" y="1125032"/>
                      <a:pt x="212161" y="1194043"/>
                    </a:cubicBezTo>
                    <a:cubicBezTo>
                      <a:pt x="272546" y="1263054"/>
                      <a:pt x="306729" y="1303376"/>
                      <a:pt x="414166" y="1362974"/>
                    </a:cubicBezTo>
                    <a:cubicBezTo>
                      <a:pt x="521603" y="1422572"/>
                      <a:pt x="688567" y="1504185"/>
                      <a:pt x="856782" y="1551630"/>
                    </a:cubicBezTo>
                    <a:cubicBezTo>
                      <a:pt x="1024997" y="1599075"/>
                      <a:pt x="1300256" y="1631643"/>
                      <a:pt x="1423456" y="1647645"/>
                    </a:cubicBezTo>
                    <a:cubicBezTo>
                      <a:pt x="1546656" y="1663647"/>
                      <a:pt x="1521222" y="1646207"/>
                      <a:pt x="1595984" y="1647645"/>
                    </a:cubicBezTo>
                    <a:cubicBezTo>
                      <a:pt x="1670746" y="1649083"/>
                      <a:pt x="1872030" y="1656272"/>
                      <a:pt x="1872030" y="1656272"/>
                    </a:cubicBezTo>
                    <a:cubicBezTo>
                      <a:pt x="1948230" y="1659147"/>
                      <a:pt x="2002863" y="1646208"/>
                      <a:pt x="2053184" y="1664898"/>
                    </a:cubicBezTo>
                    <a:cubicBezTo>
                      <a:pt x="2103505" y="1683589"/>
                      <a:pt x="2159577" y="1745411"/>
                      <a:pt x="2173954" y="1768415"/>
                    </a:cubicBezTo>
                    <a:cubicBezTo>
                      <a:pt x="2188331" y="1791419"/>
                      <a:pt x="2163891" y="1758351"/>
                      <a:pt x="2139449" y="1802921"/>
                    </a:cubicBezTo>
                    <a:cubicBezTo>
                      <a:pt x="2115008" y="1847491"/>
                      <a:pt x="2058935" y="1958196"/>
                      <a:pt x="2027305" y="2035834"/>
                    </a:cubicBezTo>
                    <a:cubicBezTo>
                      <a:pt x="1995675" y="2113472"/>
                      <a:pt x="1964044" y="2173857"/>
                      <a:pt x="1949667" y="2268747"/>
                    </a:cubicBezTo>
                    <a:cubicBezTo>
                      <a:pt x="1935290" y="2363637"/>
                      <a:pt x="1942479" y="2494471"/>
                      <a:pt x="1941041" y="2605177"/>
                    </a:cubicBezTo>
                    <a:cubicBezTo>
                      <a:pt x="1939603" y="2715883"/>
                      <a:pt x="1945354" y="2809336"/>
                      <a:pt x="1941041" y="2932981"/>
                    </a:cubicBezTo>
                    <a:cubicBezTo>
                      <a:pt x="1936728" y="3056626"/>
                      <a:pt x="1923789" y="3262222"/>
                      <a:pt x="1915162" y="3347049"/>
                    </a:cubicBezTo>
                    <a:cubicBezTo>
                      <a:pt x="1906535" y="3431876"/>
                      <a:pt x="1906535" y="3408872"/>
                      <a:pt x="1889282" y="3441940"/>
                    </a:cubicBezTo>
                    <a:cubicBezTo>
                      <a:pt x="1872029" y="3475008"/>
                      <a:pt x="1811645" y="3545457"/>
                      <a:pt x="1811645" y="3545457"/>
                    </a:cubicBezTo>
                    <a:cubicBezTo>
                      <a:pt x="1785766" y="3579963"/>
                      <a:pt x="1744071" y="3611593"/>
                      <a:pt x="1734007" y="3648974"/>
                    </a:cubicBezTo>
                    <a:cubicBezTo>
                      <a:pt x="1723943" y="3686355"/>
                      <a:pt x="1725381" y="3722298"/>
                      <a:pt x="1751260" y="3769743"/>
                    </a:cubicBezTo>
                    <a:cubicBezTo>
                      <a:pt x="1777139" y="3817188"/>
                      <a:pt x="1850463" y="3881886"/>
                      <a:pt x="1889282" y="3933645"/>
                    </a:cubicBezTo>
                    <a:cubicBezTo>
                      <a:pt x="1928101" y="3985404"/>
                      <a:pt x="1958294" y="4029973"/>
                      <a:pt x="1984173" y="4080294"/>
                    </a:cubicBezTo>
                    <a:cubicBezTo>
                      <a:pt x="2010052" y="4130615"/>
                      <a:pt x="2011490" y="4185249"/>
                      <a:pt x="2044558" y="4235570"/>
                    </a:cubicBezTo>
                    <a:cubicBezTo>
                      <a:pt x="2077626" y="4285891"/>
                      <a:pt x="2146638" y="4349151"/>
                      <a:pt x="2182581" y="4382219"/>
                    </a:cubicBezTo>
                    <a:cubicBezTo>
                      <a:pt x="2218524" y="4415287"/>
                      <a:pt x="2231463" y="4409536"/>
                      <a:pt x="2260218" y="4433977"/>
                    </a:cubicBezTo>
                    <a:cubicBezTo>
                      <a:pt x="2288973" y="4458418"/>
                      <a:pt x="2317728" y="4505864"/>
                      <a:pt x="2355109" y="4528868"/>
                    </a:cubicBezTo>
                    <a:cubicBezTo>
                      <a:pt x="2392490" y="4551872"/>
                      <a:pt x="2438498" y="4563374"/>
                      <a:pt x="2484505" y="4572000"/>
                    </a:cubicBezTo>
                    <a:cubicBezTo>
                      <a:pt x="2530513" y="4580627"/>
                      <a:pt x="2589460" y="4582065"/>
                      <a:pt x="2631154" y="4580627"/>
                    </a:cubicBezTo>
                    <a:cubicBezTo>
                      <a:pt x="2672848" y="4579189"/>
                      <a:pt x="2704479" y="4576314"/>
                      <a:pt x="2734671" y="4563374"/>
                    </a:cubicBezTo>
                    <a:cubicBezTo>
                      <a:pt x="2764863" y="4550434"/>
                      <a:pt x="2796597" y="4522672"/>
                      <a:pt x="2812309" y="4502989"/>
                    </a:cubicBezTo>
                    <a:cubicBezTo>
                      <a:pt x="2828021" y="4483306"/>
                      <a:pt x="2841884" y="4466839"/>
                      <a:pt x="2828944" y="4445273"/>
                    </a:cubicBezTo>
                    <a:cubicBezTo>
                      <a:pt x="2816004" y="4423707"/>
                      <a:pt x="2769074" y="4409981"/>
                      <a:pt x="2734671" y="4373593"/>
                    </a:cubicBezTo>
                    <a:cubicBezTo>
                      <a:pt x="2700268" y="4337205"/>
                      <a:pt x="2657034" y="4274388"/>
                      <a:pt x="2622528" y="4226943"/>
                    </a:cubicBezTo>
                    <a:cubicBezTo>
                      <a:pt x="2588022" y="4179498"/>
                      <a:pt x="2559267" y="4147868"/>
                      <a:pt x="2527637" y="4088921"/>
                    </a:cubicBezTo>
                    <a:cubicBezTo>
                      <a:pt x="2496007" y="4029974"/>
                      <a:pt x="2462940" y="3939396"/>
                      <a:pt x="2432747" y="3873260"/>
                    </a:cubicBezTo>
                    <a:cubicBezTo>
                      <a:pt x="2402555" y="3807124"/>
                      <a:pt x="2362297" y="3762555"/>
                      <a:pt x="2346482" y="3692106"/>
                    </a:cubicBezTo>
                    <a:cubicBezTo>
                      <a:pt x="2330667" y="3621657"/>
                      <a:pt x="2339294" y="3541143"/>
                      <a:pt x="2337856" y="3450566"/>
                    </a:cubicBezTo>
                    <a:cubicBezTo>
                      <a:pt x="2336418" y="3359989"/>
                      <a:pt x="2330667" y="3247846"/>
                      <a:pt x="2337856" y="3148642"/>
                    </a:cubicBezTo>
                    <a:cubicBezTo>
                      <a:pt x="2345045" y="3049438"/>
                      <a:pt x="2360860" y="2945920"/>
                      <a:pt x="2380988" y="2855343"/>
                    </a:cubicBezTo>
                    <a:cubicBezTo>
                      <a:pt x="2401116" y="2764766"/>
                      <a:pt x="2432747" y="2690003"/>
                      <a:pt x="2458626" y="2605177"/>
                    </a:cubicBezTo>
                    <a:cubicBezTo>
                      <a:pt x="2484505" y="2520351"/>
                      <a:pt x="2501758" y="2441276"/>
                      <a:pt x="2536264" y="2346385"/>
                    </a:cubicBezTo>
                    <a:cubicBezTo>
                      <a:pt x="2570770" y="2251495"/>
                      <a:pt x="2631154" y="2124974"/>
                      <a:pt x="2665660" y="2035834"/>
                    </a:cubicBezTo>
                    <a:cubicBezTo>
                      <a:pt x="2700166" y="1946694"/>
                      <a:pt x="2714543" y="1883434"/>
                      <a:pt x="2743298" y="1811547"/>
                    </a:cubicBezTo>
                    <a:cubicBezTo>
                      <a:pt x="2772053" y="1739660"/>
                      <a:pt x="2820935" y="1662022"/>
                      <a:pt x="2838188" y="1604513"/>
                    </a:cubicBezTo>
                    <a:cubicBezTo>
                      <a:pt x="2855441" y="1547004"/>
                      <a:pt x="2857924" y="1516315"/>
                      <a:pt x="2846815" y="1466491"/>
                    </a:cubicBezTo>
                    <a:cubicBezTo>
                      <a:pt x="2835706" y="1416667"/>
                      <a:pt x="2812787" y="1355836"/>
                      <a:pt x="2771537" y="1305567"/>
                    </a:cubicBezTo>
                    <a:cubicBezTo>
                      <a:pt x="2730288" y="1255298"/>
                      <a:pt x="2673036" y="1205628"/>
                      <a:pt x="2599318" y="1164875"/>
                    </a:cubicBezTo>
                    <a:cubicBezTo>
                      <a:pt x="2525600" y="1124122"/>
                      <a:pt x="2418815" y="1102795"/>
                      <a:pt x="2329230" y="1061049"/>
                    </a:cubicBezTo>
                    <a:cubicBezTo>
                      <a:pt x="2239646" y="1019303"/>
                      <a:pt x="2142324" y="957532"/>
                      <a:pt x="2061811" y="914400"/>
                    </a:cubicBezTo>
                    <a:cubicBezTo>
                      <a:pt x="1981298" y="871268"/>
                      <a:pt x="1920912" y="834486"/>
                      <a:pt x="1846150" y="802257"/>
                    </a:cubicBezTo>
                    <a:cubicBezTo>
                      <a:pt x="1771388" y="770028"/>
                      <a:pt x="1678329" y="746851"/>
                      <a:pt x="1613237" y="721023"/>
                    </a:cubicBezTo>
                    <a:cubicBezTo>
                      <a:pt x="1548146" y="695195"/>
                      <a:pt x="1496354" y="664286"/>
                      <a:pt x="1455601" y="647291"/>
                    </a:cubicBezTo>
                    <a:cubicBezTo>
                      <a:pt x="1414848" y="630296"/>
                      <a:pt x="1389054" y="634918"/>
                      <a:pt x="1368720" y="619051"/>
                    </a:cubicBezTo>
                    <a:cubicBezTo>
                      <a:pt x="1348386" y="603184"/>
                      <a:pt x="1353228" y="604945"/>
                      <a:pt x="1333596" y="552091"/>
                    </a:cubicBezTo>
                    <a:cubicBezTo>
                      <a:pt x="1313964" y="499237"/>
                      <a:pt x="1263268" y="363748"/>
                      <a:pt x="1250928" y="301925"/>
                    </a:cubicBezTo>
                    <a:cubicBezTo>
                      <a:pt x="1238588" y="240102"/>
                      <a:pt x="1258116" y="212785"/>
                      <a:pt x="1259554" y="181155"/>
                    </a:cubicBezTo>
                    <a:cubicBezTo>
                      <a:pt x="1260992" y="149525"/>
                      <a:pt x="1259554" y="112143"/>
                      <a:pt x="1259554" y="112143"/>
                    </a:cubicBezTo>
                    <a:lnTo>
                      <a:pt x="1259554" y="112143"/>
                    </a:lnTo>
                    <a:lnTo>
                      <a:pt x="1069773" y="103517"/>
                    </a:lnTo>
                    <a:cubicBezTo>
                      <a:pt x="973445" y="99204"/>
                      <a:pt x="787976" y="94890"/>
                      <a:pt x="681584" y="86264"/>
                    </a:cubicBezTo>
                    <a:cubicBezTo>
                      <a:pt x="575192" y="77638"/>
                      <a:pt x="431418" y="51759"/>
                      <a:pt x="431418" y="51759"/>
                    </a:cubicBezTo>
                    <a:lnTo>
                      <a:pt x="18125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4267593" y="5319499"/>
                <a:ext cx="20974" cy="93036"/>
              </a:xfrm>
              <a:custGeom>
                <a:avLst/>
                <a:gdLst>
                  <a:gd name="connsiteX0" fmla="*/ 20978 w 20978"/>
                  <a:gd name="connsiteY0" fmla="*/ 85330 h 85330"/>
                  <a:gd name="connsiteX1" fmla="*/ 3107 w 20978"/>
                  <a:gd name="connsiteY1" fmla="*/ 10867 h 85330"/>
                  <a:gd name="connsiteX2" fmla="*/ 128 w 20978"/>
                  <a:gd name="connsiteY2" fmla="*/ 1932 h 85330"/>
                  <a:gd name="connsiteX0" fmla="*/ 20852 w 29602"/>
                  <a:gd name="connsiteY0" fmla="*/ 83540 h 83540"/>
                  <a:gd name="connsiteX1" fmla="*/ 29174 w 29602"/>
                  <a:gd name="connsiteY1" fmla="*/ 42414 h 83540"/>
                  <a:gd name="connsiteX2" fmla="*/ 2 w 29602"/>
                  <a:gd name="connsiteY2" fmla="*/ 142 h 83540"/>
                  <a:gd name="connsiteX0" fmla="*/ 20852 w 29868"/>
                  <a:gd name="connsiteY0" fmla="*/ 83562 h 83562"/>
                  <a:gd name="connsiteX1" fmla="*/ 29174 w 29868"/>
                  <a:gd name="connsiteY1" fmla="*/ 42436 h 83562"/>
                  <a:gd name="connsiteX2" fmla="*/ 2 w 29868"/>
                  <a:gd name="connsiteY2" fmla="*/ 164 h 83562"/>
                  <a:gd name="connsiteX0" fmla="*/ 20852 w 29868"/>
                  <a:gd name="connsiteY0" fmla="*/ 83562 h 83562"/>
                  <a:gd name="connsiteX1" fmla="*/ 29174 w 29868"/>
                  <a:gd name="connsiteY1" fmla="*/ 42436 h 83562"/>
                  <a:gd name="connsiteX2" fmla="*/ 2 w 29868"/>
                  <a:gd name="connsiteY2" fmla="*/ 164 h 83562"/>
                  <a:gd name="connsiteX0" fmla="*/ 20852 w 29868"/>
                  <a:gd name="connsiteY0" fmla="*/ 83562 h 83562"/>
                  <a:gd name="connsiteX1" fmla="*/ 29174 w 29868"/>
                  <a:gd name="connsiteY1" fmla="*/ 42436 h 83562"/>
                  <a:gd name="connsiteX2" fmla="*/ 2 w 29868"/>
                  <a:gd name="connsiteY2" fmla="*/ 164 h 83562"/>
                  <a:gd name="connsiteX0" fmla="*/ 20852 w 34373"/>
                  <a:gd name="connsiteY0" fmla="*/ 83562 h 83562"/>
                  <a:gd name="connsiteX1" fmla="*/ 29174 w 34373"/>
                  <a:gd name="connsiteY1" fmla="*/ 42436 h 83562"/>
                  <a:gd name="connsiteX2" fmla="*/ 2 w 34373"/>
                  <a:gd name="connsiteY2" fmla="*/ 164 h 83562"/>
                  <a:gd name="connsiteX0" fmla="*/ 11328 w 20974"/>
                  <a:gd name="connsiteY0" fmla="*/ 93036 h 93036"/>
                  <a:gd name="connsiteX1" fmla="*/ 19650 w 20974"/>
                  <a:gd name="connsiteY1" fmla="*/ 51910 h 93036"/>
                  <a:gd name="connsiteX2" fmla="*/ 3 w 20974"/>
                  <a:gd name="connsiteY2" fmla="*/ 113 h 9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74" h="93036">
                    <a:moveTo>
                      <a:pt x="11328" y="93036"/>
                    </a:moveTo>
                    <a:cubicBezTo>
                      <a:pt x="23180" y="81803"/>
                      <a:pt x="21537" y="67397"/>
                      <a:pt x="19650" y="51910"/>
                    </a:cubicBezTo>
                    <a:cubicBezTo>
                      <a:pt x="17763" y="36423"/>
                      <a:pt x="-245" y="-2370"/>
                      <a:pt x="3" y="113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" name="Volný tvar 4"/>
              <p:cNvSpPr/>
              <p:nvPr/>
            </p:nvSpPr>
            <p:spPr>
              <a:xfrm>
                <a:off x="4342663" y="5296978"/>
                <a:ext cx="51720" cy="132830"/>
              </a:xfrm>
              <a:custGeom>
                <a:avLst/>
                <a:gdLst>
                  <a:gd name="connsiteX0" fmla="*/ 29785 w 35080"/>
                  <a:gd name="connsiteY0" fmla="*/ 116161 h 116161"/>
                  <a:gd name="connsiteX1" fmla="*/ 32764 w 35080"/>
                  <a:gd name="connsiteY1" fmla="*/ 50634 h 116161"/>
                  <a:gd name="connsiteX2" fmla="*/ 0 w 35080"/>
                  <a:gd name="connsiteY2" fmla="*/ 0 h 116161"/>
                  <a:gd name="connsiteX0" fmla="*/ 29785 w 39012"/>
                  <a:gd name="connsiteY0" fmla="*/ 116161 h 116161"/>
                  <a:gd name="connsiteX1" fmla="*/ 37526 w 39012"/>
                  <a:gd name="connsiteY1" fmla="*/ 67303 h 116161"/>
                  <a:gd name="connsiteX2" fmla="*/ 0 w 39012"/>
                  <a:gd name="connsiteY2" fmla="*/ 0 h 116161"/>
                  <a:gd name="connsiteX0" fmla="*/ 41691 w 51720"/>
                  <a:gd name="connsiteY0" fmla="*/ 132830 h 132830"/>
                  <a:gd name="connsiteX1" fmla="*/ 49432 w 51720"/>
                  <a:gd name="connsiteY1" fmla="*/ 83972 h 132830"/>
                  <a:gd name="connsiteX2" fmla="*/ 0 w 51720"/>
                  <a:gd name="connsiteY2" fmla="*/ 0 h 13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720" h="132830">
                    <a:moveTo>
                      <a:pt x="41691" y="132830"/>
                    </a:moveTo>
                    <a:cubicBezTo>
                      <a:pt x="45662" y="109746"/>
                      <a:pt x="56380" y="106110"/>
                      <a:pt x="49432" y="83972"/>
                    </a:cubicBezTo>
                    <a:cubicBezTo>
                      <a:pt x="42484" y="61834"/>
                      <a:pt x="13900" y="15637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4409990" y="5292215"/>
                <a:ext cx="87805" cy="140571"/>
              </a:xfrm>
              <a:custGeom>
                <a:avLst/>
                <a:gdLst>
                  <a:gd name="connsiteX0" fmla="*/ 50634 w 62757"/>
                  <a:gd name="connsiteY0" fmla="*/ 119140 h 119140"/>
                  <a:gd name="connsiteX1" fmla="*/ 62548 w 62757"/>
                  <a:gd name="connsiteY1" fmla="*/ 65527 h 119140"/>
                  <a:gd name="connsiteX2" fmla="*/ 41699 w 62757"/>
                  <a:gd name="connsiteY2" fmla="*/ 47656 h 119140"/>
                  <a:gd name="connsiteX3" fmla="*/ 0 w 62757"/>
                  <a:gd name="connsiteY3" fmla="*/ 0 h 119140"/>
                  <a:gd name="connsiteX0" fmla="*/ 50634 w 65091"/>
                  <a:gd name="connsiteY0" fmla="*/ 119140 h 119140"/>
                  <a:gd name="connsiteX1" fmla="*/ 64929 w 65091"/>
                  <a:gd name="connsiteY1" fmla="*/ 82196 h 119140"/>
                  <a:gd name="connsiteX2" fmla="*/ 41699 w 65091"/>
                  <a:gd name="connsiteY2" fmla="*/ 47656 h 119140"/>
                  <a:gd name="connsiteX3" fmla="*/ 0 w 65091"/>
                  <a:gd name="connsiteY3" fmla="*/ 0 h 119140"/>
                  <a:gd name="connsiteX0" fmla="*/ 50634 w 65365"/>
                  <a:gd name="connsiteY0" fmla="*/ 119140 h 119140"/>
                  <a:gd name="connsiteX1" fmla="*/ 64929 w 65365"/>
                  <a:gd name="connsiteY1" fmla="*/ 82196 h 119140"/>
                  <a:gd name="connsiteX2" fmla="*/ 34555 w 65365"/>
                  <a:gd name="connsiteY2" fmla="*/ 38131 h 119140"/>
                  <a:gd name="connsiteX3" fmla="*/ 0 w 65365"/>
                  <a:gd name="connsiteY3" fmla="*/ 0 h 119140"/>
                  <a:gd name="connsiteX0" fmla="*/ 50634 w 56849"/>
                  <a:gd name="connsiteY0" fmla="*/ 119140 h 119140"/>
                  <a:gd name="connsiteX1" fmla="*/ 55404 w 56849"/>
                  <a:gd name="connsiteY1" fmla="*/ 82196 h 119140"/>
                  <a:gd name="connsiteX2" fmla="*/ 34555 w 56849"/>
                  <a:gd name="connsiteY2" fmla="*/ 38131 h 119140"/>
                  <a:gd name="connsiteX3" fmla="*/ 0 w 56849"/>
                  <a:gd name="connsiteY3" fmla="*/ 0 h 119140"/>
                  <a:gd name="connsiteX0" fmla="*/ 81590 w 87805"/>
                  <a:gd name="connsiteY0" fmla="*/ 140571 h 140571"/>
                  <a:gd name="connsiteX1" fmla="*/ 86360 w 87805"/>
                  <a:gd name="connsiteY1" fmla="*/ 103627 h 140571"/>
                  <a:gd name="connsiteX2" fmla="*/ 65511 w 87805"/>
                  <a:gd name="connsiteY2" fmla="*/ 59562 h 140571"/>
                  <a:gd name="connsiteX3" fmla="*/ 0 w 87805"/>
                  <a:gd name="connsiteY3" fmla="*/ 0 h 14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805" h="140571">
                    <a:moveTo>
                      <a:pt x="81590" y="140571"/>
                    </a:moveTo>
                    <a:cubicBezTo>
                      <a:pt x="88291" y="119721"/>
                      <a:pt x="89040" y="117129"/>
                      <a:pt x="86360" y="103627"/>
                    </a:cubicBezTo>
                    <a:cubicBezTo>
                      <a:pt x="83680" y="90126"/>
                      <a:pt x="79904" y="76833"/>
                      <a:pt x="65511" y="59562"/>
                    </a:cubicBezTo>
                    <a:cubicBezTo>
                      <a:pt x="51118" y="42291"/>
                      <a:pt x="15637" y="18367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480279" y="5261841"/>
                <a:ext cx="92479" cy="156053"/>
              </a:xfrm>
              <a:custGeom>
                <a:avLst/>
                <a:gdLst>
                  <a:gd name="connsiteX0" fmla="*/ 56591 w 66905"/>
                  <a:gd name="connsiteY0" fmla="*/ 125097 h 125097"/>
                  <a:gd name="connsiteX1" fmla="*/ 62548 w 66905"/>
                  <a:gd name="connsiteY1" fmla="*/ 53613 h 125097"/>
                  <a:gd name="connsiteX2" fmla="*/ 0 w 66905"/>
                  <a:gd name="connsiteY2" fmla="*/ 0 h 125097"/>
                  <a:gd name="connsiteX0" fmla="*/ 82785 w 95040"/>
                  <a:gd name="connsiteY0" fmla="*/ 156053 h 156053"/>
                  <a:gd name="connsiteX1" fmla="*/ 88742 w 95040"/>
                  <a:gd name="connsiteY1" fmla="*/ 84569 h 156053"/>
                  <a:gd name="connsiteX2" fmla="*/ 0 w 95040"/>
                  <a:gd name="connsiteY2" fmla="*/ 0 h 156053"/>
                  <a:gd name="connsiteX0" fmla="*/ 82785 w 92479"/>
                  <a:gd name="connsiteY0" fmla="*/ 156053 h 156053"/>
                  <a:gd name="connsiteX1" fmla="*/ 88742 w 92479"/>
                  <a:gd name="connsiteY1" fmla="*/ 84569 h 156053"/>
                  <a:gd name="connsiteX2" fmla="*/ 34570 w 92479"/>
                  <a:gd name="connsiteY2" fmla="*/ 43584 h 156053"/>
                  <a:gd name="connsiteX3" fmla="*/ 0 w 92479"/>
                  <a:gd name="connsiteY3" fmla="*/ 0 h 156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479" h="156053">
                    <a:moveTo>
                      <a:pt x="82785" y="156053"/>
                    </a:moveTo>
                    <a:cubicBezTo>
                      <a:pt x="90479" y="130735"/>
                      <a:pt x="96778" y="103314"/>
                      <a:pt x="88742" y="84569"/>
                    </a:cubicBezTo>
                    <a:cubicBezTo>
                      <a:pt x="80706" y="65824"/>
                      <a:pt x="49360" y="57679"/>
                      <a:pt x="34570" y="43584"/>
                    </a:cubicBezTo>
                    <a:cubicBezTo>
                      <a:pt x="19780" y="29489"/>
                      <a:pt x="7349" y="6073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Volný tvar 8"/>
              <p:cNvSpPr/>
              <p:nvPr/>
            </p:nvSpPr>
            <p:spPr>
              <a:xfrm>
                <a:off x="2284797" y="2246581"/>
                <a:ext cx="1364636" cy="4017281"/>
              </a:xfrm>
              <a:custGeom>
                <a:avLst/>
                <a:gdLst>
                  <a:gd name="connsiteX0" fmla="*/ 1204 w 1396658"/>
                  <a:gd name="connsiteY0" fmla="*/ 5396 h 4004630"/>
                  <a:gd name="connsiteX1" fmla="*/ 62619 w 1396658"/>
                  <a:gd name="connsiteY1" fmla="*/ 182816 h 4004630"/>
                  <a:gd name="connsiteX2" fmla="*/ 83091 w 1396658"/>
                  <a:gd name="connsiteY2" fmla="*/ 326118 h 4004630"/>
                  <a:gd name="connsiteX3" fmla="*/ 103562 w 1396658"/>
                  <a:gd name="connsiteY3" fmla="*/ 612721 h 4004630"/>
                  <a:gd name="connsiteX4" fmla="*/ 137682 w 1396658"/>
                  <a:gd name="connsiteY4" fmla="*/ 885676 h 4004630"/>
                  <a:gd name="connsiteX5" fmla="*/ 199097 w 1396658"/>
                  <a:gd name="connsiteY5" fmla="*/ 1144984 h 4004630"/>
                  <a:gd name="connsiteX6" fmla="*/ 212744 w 1396658"/>
                  <a:gd name="connsiteY6" fmla="*/ 1431587 h 4004630"/>
                  <a:gd name="connsiteX7" fmla="*/ 158153 w 1396658"/>
                  <a:gd name="connsiteY7" fmla="*/ 1636303 h 4004630"/>
                  <a:gd name="connsiteX8" fmla="*/ 103562 w 1396658"/>
                  <a:gd name="connsiteY8" fmla="*/ 1977497 h 4004630"/>
                  <a:gd name="connsiteX9" fmla="*/ 83091 w 1396658"/>
                  <a:gd name="connsiteY9" fmla="*/ 2243628 h 4004630"/>
                  <a:gd name="connsiteX10" fmla="*/ 124034 w 1396658"/>
                  <a:gd name="connsiteY10" fmla="*/ 2612118 h 4004630"/>
                  <a:gd name="connsiteX11" fmla="*/ 144505 w 1396658"/>
                  <a:gd name="connsiteY11" fmla="*/ 2837306 h 4004630"/>
                  <a:gd name="connsiteX12" fmla="*/ 151329 w 1396658"/>
                  <a:gd name="connsiteY12" fmla="*/ 3130733 h 4004630"/>
                  <a:gd name="connsiteX13" fmla="*/ 117210 w 1396658"/>
                  <a:gd name="connsiteY13" fmla="*/ 3390040 h 4004630"/>
                  <a:gd name="connsiteX14" fmla="*/ 83091 w 1396658"/>
                  <a:gd name="connsiteY14" fmla="*/ 3622052 h 4004630"/>
                  <a:gd name="connsiteX15" fmla="*/ 83091 w 1396658"/>
                  <a:gd name="connsiteY15" fmla="*/ 3779002 h 4004630"/>
                  <a:gd name="connsiteX16" fmla="*/ 103562 w 1396658"/>
                  <a:gd name="connsiteY16" fmla="*/ 3860888 h 4004630"/>
                  <a:gd name="connsiteX17" fmla="*/ 226392 w 1396658"/>
                  <a:gd name="connsiteY17" fmla="*/ 3881360 h 4004630"/>
                  <a:gd name="connsiteX18" fmla="*/ 369694 w 1396658"/>
                  <a:gd name="connsiteY18" fmla="*/ 3854064 h 4004630"/>
                  <a:gd name="connsiteX19" fmla="*/ 458404 w 1396658"/>
                  <a:gd name="connsiteY19" fmla="*/ 3847240 h 4004630"/>
                  <a:gd name="connsiteX20" fmla="*/ 629001 w 1396658"/>
                  <a:gd name="connsiteY20" fmla="*/ 3881360 h 4004630"/>
                  <a:gd name="connsiteX21" fmla="*/ 745007 w 1396658"/>
                  <a:gd name="connsiteY21" fmla="*/ 3881360 h 4004630"/>
                  <a:gd name="connsiteX22" fmla="*/ 813246 w 1396658"/>
                  <a:gd name="connsiteY22" fmla="*/ 3915479 h 4004630"/>
                  <a:gd name="connsiteX23" fmla="*/ 936076 w 1396658"/>
                  <a:gd name="connsiteY23" fmla="*/ 3970070 h 4004630"/>
                  <a:gd name="connsiteX24" fmla="*/ 1045258 w 1396658"/>
                  <a:gd name="connsiteY24" fmla="*/ 3963246 h 4004630"/>
                  <a:gd name="connsiteX25" fmla="*/ 1106673 w 1396658"/>
                  <a:gd name="connsiteY25" fmla="*/ 3976894 h 4004630"/>
                  <a:gd name="connsiteX26" fmla="*/ 1181735 w 1396658"/>
                  <a:gd name="connsiteY26" fmla="*/ 4004190 h 4004630"/>
                  <a:gd name="connsiteX27" fmla="*/ 1311389 w 1396658"/>
                  <a:gd name="connsiteY27" fmla="*/ 3990542 h 4004630"/>
                  <a:gd name="connsiteX28" fmla="*/ 1393276 w 1396658"/>
                  <a:gd name="connsiteY28" fmla="*/ 3949599 h 4004630"/>
                  <a:gd name="connsiteX29" fmla="*/ 1372804 w 1396658"/>
                  <a:gd name="connsiteY29" fmla="*/ 3915479 h 4004630"/>
                  <a:gd name="connsiteX30" fmla="*/ 1297741 w 1396658"/>
                  <a:gd name="connsiteY30" fmla="*/ 3813121 h 4004630"/>
                  <a:gd name="connsiteX31" fmla="*/ 1222679 w 1396658"/>
                  <a:gd name="connsiteY31" fmla="*/ 3738058 h 4004630"/>
                  <a:gd name="connsiteX32" fmla="*/ 1202207 w 1396658"/>
                  <a:gd name="connsiteY32" fmla="*/ 3697115 h 4004630"/>
                  <a:gd name="connsiteX33" fmla="*/ 1113497 w 1396658"/>
                  <a:gd name="connsiteY33" fmla="*/ 3697115 h 4004630"/>
                  <a:gd name="connsiteX34" fmla="*/ 963371 w 1396658"/>
                  <a:gd name="connsiteY34" fmla="*/ 3635700 h 4004630"/>
                  <a:gd name="connsiteX35" fmla="*/ 847365 w 1396658"/>
                  <a:gd name="connsiteY35" fmla="*/ 3574285 h 4004630"/>
                  <a:gd name="connsiteX36" fmla="*/ 738183 w 1396658"/>
                  <a:gd name="connsiteY36" fmla="*/ 3465103 h 4004630"/>
                  <a:gd name="connsiteX37" fmla="*/ 601705 w 1396658"/>
                  <a:gd name="connsiteY37" fmla="*/ 3349097 h 4004630"/>
                  <a:gd name="connsiteX38" fmla="*/ 574410 w 1396658"/>
                  <a:gd name="connsiteY38" fmla="*/ 3233091 h 4004630"/>
                  <a:gd name="connsiteX39" fmla="*/ 553938 w 1396658"/>
                  <a:gd name="connsiteY39" fmla="*/ 3117085 h 4004630"/>
                  <a:gd name="connsiteX40" fmla="*/ 560762 w 1396658"/>
                  <a:gd name="connsiteY40" fmla="*/ 2898721 h 4004630"/>
                  <a:gd name="connsiteX41" fmla="*/ 601705 w 1396658"/>
                  <a:gd name="connsiteY41" fmla="*/ 2632590 h 4004630"/>
                  <a:gd name="connsiteX42" fmla="*/ 629001 w 1396658"/>
                  <a:gd name="connsiteY42" fmla="*/ 2427873 h 4004630"/>
                  <a:gd name="connsiteX43" fmla="*/ 656297 w 1396658"/>
                  <a:gd name="connsiteY43" fmla="*/ 2148094 h 4004630"/>
                  <a:gd name="connsiteX44" fmla="*/ 656297 w 1396658"/>
                  <a:gd name="connsiteY44" fmla="*/ 1772781 h 4004630"/>
                  <a:gd name="connsiteX45" fmla="*/ 676768 w 1396658"/>
                  <a:gd name="connsiteY45" fmla="*/ 1629479 h 4004630"/>
                  <a:gd name="connsiteX46" fmla="*/ 738183 w 1396658"/>
                  <a:gd name="connsiteY46" fmla="*/ 1513473 h 4004630"/>
                  <a:gd name="connsiteX47" fmla="*/ 765479 w 1396658"/>
                  <a:gd name="connsiteY47" fmla="*/ 1390643 h 4004630"/>
                  <a:gd name="connsiteX48" fmla="*/ 806422 w 1396658"/>
                  <a:gd name="connsiteY48" fmla="*/ 1308757 h 4004630"/>
                  <a:gd name="connsiteX49" fmla="*/ 826894 w 1396658"/>
                  <a:gd name="connsiteY49" fmla="*/ 1206399 h 4004630"/>
                  <a:gd name="connsiteX50" fmla="*/ 861013 w 1396658"/>
                  <a:gd name="connsiteY50" fmla="*/ 926619 h 4004630"/>
                  <a:gd name="connsiteX51" fmla="*/ 881485 w 1396658"/>
                  <a:gd name="connsiteY51" fmla="*/ 803790 h 4004630"/>
                  <a:gd name="connsiteX52" fmla="*/ 908780 w 1396658"/>
                  <a:gd name="connsiteY52" fmla="*/ 633193 h 4004630"/>
                  <a:gd name="connsiteX53" fmla="*/ 942900 w 1396658"/>
                  <a:gd name="connsiteY53" fmla="*/ 421652 h 4004630"/>
                  <a:gd name="connsiteX54" fmla="*/ 970195 w 1396658"/>
                  <a:gd name="connsiteY54" fmla="*/ 319294 h 4004630"/>
                  <a:gd name="connsiteX55" fmla="*/ 990667 w 1396658"/>
                  <a:gd name="connsiteY55" fmla="*/ 251055 h 4004630"/>
                  <a:gd name="connsiteX56" fmla="*/ 833717 w 1396658"/>
                  <a:gd name="connsiteY56" fmla="*/ 244231 h 4004630"/>
                  <a:gd name="connsiteX57" fmla="*/ 492523 w 1396658"/>
                  <a:gd name="connsiteY57" fmla="*/ 203288 h 4004630"/>
                  <a:gd name="connsiteX58" fmla="*/ 356046 w 1396658"/>
                  <a:gd name="connsiteY58" fmla="*/ 141873 h 4004630"/>
                  <a:gd name="connsiteX59" fmla="*/ 124034 w 1396658"/>
                  <a:gd name="connsiteY59" fmla="*/ 53163 h 4004630"/>
                  <a:gd name="connsiteX60" fmla="*/ 1204 w 1396658"/>
                  <a:gd name="connsiteY60" fmla="*/ 5396 h 4004630"/>
                  <a:gd name="connsiteX0" fmla="*/ 1204 w 1396658"/>
                  <a:gd name="connsiteY0" fmla="*/ 5396 h 4004630"/>
                  <a:gd name="connsiteX1" fmla="*/ 62619 w 1396658"/>
                  <a:gd name="connsiteY1" fmla="*/ 182816 h 4004630"/>
                  <a:gd name="connsiteX2" fmla="*/ 83091 w 1396658"/>
                  <a:gd name="connsiteY2" fmla="*/ 326118 h 4004630"/>
                  <a:gd name="connsiteX3" fmla="*/ 103562 w 1396658"/>
                  <a:gd name="connsiteY3" fmla="*/ 612721 h 4004630"/>
                  <a:gd name="connsiteX4" fmla="*/ 137682 w 1396658"/>
                  <a:gd name="connsiteY4" fmla="*/ 885676 h 4004630"/>
                  <a:gd name="connsiteX5" fmla="*/ 199097 w 1396658"/>
                  <a:gd name="connsiteY5" fmla="*/ 1144984 h 4004630"/>
                  <a:gd name="connsiteX6" fmla="*/ 212744 w 1396658"/>
                  <a:gd name="connsiteY6" fmla="*/ 1431587 h 4004630"/>
                  <a:gd name="connsiteX7" fmla="*/ 158153 w 1396658"/>
                  <a:gd name="connsiteY7" fmla="*/ 1636303 h 4004630"/>
                  <a:gd name="connsiteX8" fmla="*/ 103562 w 1396658"/>
                  <a:gd name="connsiteY8" fmla="*/ 1977497 h 4004630"/>
                  <a:gd name="connsiteX9" fmla="*/ 83091 w 1396658"/>
                  <a:gd name="connsiteY9" fmla="*/ 2243628 h 4004630"/>
                  <a:gd name="connsiteX10" fmla="*/ 124034 w 1396658"/>
                  <a:gd name="connsiteY10" fmla="*/ 2612118 h 4004630"/>
                  <a:gd name="connsiteX11" fmla="*/ 144505 w 1396658"/>
                  <a:gd name="connsiteY11" fmla="*/ 2837306 h 4004630"/>
                  <a:gd name="connsiteX12" fmla="*/ 151329 w 1396658"/>
                  <a:gd name="connsiteY12" fmla="*/ 3130733 h 4004630"/>
                  <a:gd name="connsiteX13" fmla="*/ 117210 w 1396658"/>
                  <a:gd name="connsiteY13" fmla="*/ 3390040 h 4004630"/>
                  <a:gd name="connsiteX14" fmla="*/ 83091 w 1396658"/>
                  <a:gd name="connsiteY14" fmla="*/ 3622052 h 4004630"/>
                  <a:gd name="connsiteX15" fmla="*/ 83091 w 1396658"/>
                  <a:gd name="connsiteY15" fmla="*/ 3779002 h 4004630"/>
                  <a:gd name="connsiteX16" fmla="*/ 103562 w 1396658"/>
                  <a:gd name="connsiteY16" fmla="*/ 3860888 h 4004630"/>
                  <a:gd name="connsiteX17" fmla="*/ 226392 w 1396658"/>
                  <a:gd name="connsiteY17" fmla="*/ 3881360 h 4004630"/>
                  <a:gd name="connsiteX18" fmla="*/ 369694 w 1396658"/>
                  <a:gd name="connsiteY18" fmla="*/ 3854064 h 4004630"/>
                  <a:gd name="connsiteX19" fmla="*/ 458404 w 1396658"/>
                  <a:gd name="connsiteY19" fmla="*/ 3847240 h 4004630"/>
                  <a:gd name="connsiteX20" fmla="*/ 629001 w 1396658"/>
                  <a:gd name="connsiteY20" fmla="*/ 3881360 h 4004630"/>
                  <a:gd name="connsiteX21" fmla="*/ 745007 w 1396658"/>
                  <a:gd name="connsiteY21" fmla="*/ 3881360 h 4004630"/>
                  <a:gd name="connsiteX22" fmla="*/ 813246 w 1396658"/>
                  <a:gd name="connsiteY22" fmla="*/ 3915479 h 4004630"/>
                  <a:gd name="connsiteX23" fmla="*/ 936076 w 1396658"/>
                  <a:gd name="connsiteY23" fmla="*/ 3970070 h 4004630"/>
                  <a:gd name="connsiteX24" fmla="*/ 1045258 w 1396658"/>
                  <a:gd name="connsiteY24" fmla="*/ 3963246 h 4004630"/>
                  <a:gd name="connsiteX25" fmla="*/ 1106673 w 1396658"/>
                  <a:gd name="connsiteY25" fmla="*/ 3976894 h 4004630"/>
                  <a:gd name="connsiteX26" fmla="*/ 1181735 w 1396658"/>
                  <a:gd name="connsiteY26" fmla="*/ 4004190 h 4004630"/>
                  <a:gd name="connsiteX27" fmla="*/ 1311389 w 1396658"/>
                  <a:gd name="connsiteY27" fmla="*/ 3990542 h 4004630"/>
                  <a:gd name="connsiteX28" fmla="*/ 1393276 w 1396658"/>
                  <a:gd name="connsiteY28" fmla="*/ 3949599 h 4004630"/>
                  <a:gd name="connsiteX29" fmla="*/ 1372804 w 1396658"/>
                  <a:gd name="connsiteY29" fmla="*/ 3915479 h 4004630"/>
                  <a:gd name="connsiteX30" fmla="*/ 1297741 w 1396658"/>
                  <a:gd name="connsiteY30" fmla="*/ 3813121 h 4004630"/>
                  <a:gd name="connsiteX31" fmla="*/ 1222679 w 1396658"/>
                  <a:gd name="connsiteY31" fmla="*/ 3738058 h 4004630"/>
                  <a:gd name="connsiteX32" fmla="*/ 1202207 w 1396658"/>
                  <a:gd name="connsiteY32" fmla="*/ 3697115 h 4004630"/>
                  <a:gd name="connsiteX33" fmla="*/ 1113497 w 1396658"/>
                  <a:gd name="connsiteY33" fmla="*/ 3697115 h 4004630"/>
                  <a:gd name="connsiteX34" fmla="*/ 963371 w 1396658"/>
                  <a:gd name="connsiteY34" fmla="*/ 3635700 h 4004630"/>
                  <a:gd name="connsiteX35" fmla="*/ 847365 w 1396658"/>
                  <a:gd name="connsiteY35" fmla="*/ 3574285 h 4004630"/>
                  <a:gd name="connsiteX36" fmla="*/ 738183 w 1396658"/>
                  <a:gd name="connsiteY36" fmla="*/ 3465103 h 4004630"/>
                  <a:gd name="connsiteX37" fmla="*/ 601705 w 1396658"/>
                  <a:gd name="connsiteY37" fmla="*/ 3349097 h 4004630"/>
                  <a:gd name="connsiteX38" fmla="*/ 574410 w 1396658"/>
                  <a:gd name="connsiteY38" fmla="*/ 3233091 h 4004630"/>
                  <a:gd name="connsiteX39" fmla="*/ 553938 w 1396658"/>
                  <a:gd name="connsiteY39" fmla="*/ 3117085 h 4004630"/>
                  <a:gd name="connsiteX40" fmla="*/ 560762 w 1396658"/>
                  <a:gd name="connsiteY40" fmla="*/ 2898721 h 4004630"/>
                  <a:gd name="connsiteX41" fmla="*/ 601705 w 1396658"/>
                  <a:gd name="connsiteY41" fmla="*/ 2632590 h 4004630"/>
                  <a:gd name="connsiteX42" fmla="*/ 629001 w 1396658"/>
                  <a:gd name="connsiteY42" fmla="*/ 2427873 h 4004630"/>
                  <a:gd name="connsiteX43" fmla="*/ 656297 w 1396658"/>
                  <a:gd name="connsiteY43" fmla="*/ 2148094 h 4004630"/>
                  <a:gd name="connsiteX44" fmla="*/ 656297 w 1396658"/>
                  <a:gd name="connsiteY44" fmla="*/ 1772781 h 4004630"/>
                  <a:gd name="connsiteX45" fmla="*/ 676768 w 1396658"/>
                  <a:gd name="connsiteY45" fmla="*/ 1629479 h 4004630"/>
                  <a:gd name="connsiteX46" fmla="*/ 738183 w 1396658"/>
                  <a:gd name="connsiteY46" fmla="*/ 1513473 h 4004630"/>
                  <a:gd name="connsiteX47" fmla="*/ 765479 w 1396658"/>
                  <a:gd name="connsiteY47" fmla="*/ 1390643 h 4004630"/>
                  <a:gd name="connsiteX48" fmla="*/ 806422 w 1396658"/>
                  <a:gd name="connsiteY48" fmla="*/ 1308757 h 4004630"/>
                  <a:gd name="connsiteX49" fmla="*/ 826894 w 1396658"/>
                  <a:gd name="connsiteY49" fmla="*/ 1206399 h 4004630"/>
                  <a:gd name="connsiteX50" fmla="*/ 861013 w 1396658"/>
                  <a:gd name="connsiteY50" fmla="*/ 926619 h 4004630"/>
                  <a:gd name="connsiteX51" fmla="*/ 881485 w 1396658"/>
                  <a:gd name="connsiteY51" fmla="*/ 803790 h 4004630"/>
                  <a:gd name="connsiteX52" fmla="*/ 908780 w 1396658"/>
                  <a:gd name="connsiteY52" fmla="*/ 633193 h 4004630"/>
                  <a:gd name="connsiteX53" fmla="*/ 942900 w 1396658"/>
                  <a:gd name="connsiteY53" fmla="*/ 421652 h 4004630"/>
                  <a:gd name="connsiteX54" fmla="*/ 970195 w 1396658"/>
                  <a:gd name="connsiteY54" fmla="*/ 319294 h 4004630"/>
                  <a:gd name="connsiteX55" fmla="*/ 990667 w 1396658"/>
                  <a:gd name="connsiteY55" fmla="*/ 251055 h 4004630"/>
                  <a:gd name="connsiteX56" fmla="*/ 833717 w 1396658"/>
                  <a:gd name="connsiteY56" fmla="*/ 244231 h 4004630"/>
                  <a:gd name="connsiteX57" fmla="*/ 511573 w 1396658"/>
                  <a:gd name="connsiteY57" fmla="*/ 189000 h 4004630"/>
                  <a:gd name="connsiteX58" fmla="*/ 356046 w 1396658"/>
                  <a:gd name="connsiteY58" fmla="*/ 141873 h 4004630"/>
                  <a:gd name="connsiteX59" fmla="*/ 124034 w 1396658"/>
                  <a:gd name="connsiteY59" fmla="*/ 53163 h 4004630"/>
                  <a:gd name="connsiteX60" fmla="*/ 1204 w 1396658"/>
                  <a:gd name="connsiteY60" fmla="*/ 5396 h 4004630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61013 w 1396658"/>
                  <a:gd name="connsiteY50" fmla="*/ 926524 h 4004535"/>
                  <a:gd name="connsiteX51" fmla="*/ 881485 w 1396658"/>
                  <a:gd name="connsiteY51" fmla="*/ 803695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90667 w 1396658"/>
                  <a:gd name="connsiteY55" fmla="*/ 250960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61013 w 1396658"/>
                  <a:gd name="connsiteY50" fmla="*/ 926524 h 4004535"/>
                  <a:gd name="connsiteX51" fmla="*/ 881485 w 1396658"/>
                  <a:gd name="connsiteY51" fmla="*/ 803695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61013 w 1396658"/>
                  <a:gd name="connsiteY50" fmla="*/ 926524 h 4004535"/>
                  <a:gd name="connsiteX51" fmla="*/ 869578 w 1396658"/>
                  <a:gd name="connsiteY51" fmla="*/ 801314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82340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0990 w 1396658"/>
                  <a:gd name="connsiteY34" fmla="*/ 3647511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82340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176013 w 1396658"/>
                  <a:gd name="connsiteY32" fmla="*/ 3711308 h 4004535"/>
                  <a:gd name="connsiteX33" fmla="*/ 1113497 w 1396658"/>
                  <a:gd name="connsiteY33" fmla="*/ 3697020 h 4004535"/>
                  <a:gd name="connsiteX34" fmla="*/ 960990 w 1396658"/>
                  <a:gd name="connsiteY34" fmla="*/ 3647511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82340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77224"/>
                  <a:gd name="connsiteY0" fmla="*/ 5301 h 4004535"/>
                  <a:gd name="connsiteX1" fmla="*/ 62619 w 1377224"/>
                  <a:gd name="connsiteY1" fmla="*/ 182721 h 4004535"/>
                  <a:gd name="connsiteX2" fmla="*/ 83091 w 1377224"/>
                  <a:gd name="connsiteY2" fmla="*/ 326023 h 4004535"/>
                  <a:gd name="connsiteX3" fmla="*/ 103562 w 1377224"/>
                  <a:gd name="connsiteY3" fmla="*/ 612626 h 4004535"/>
                  <a:gd name="connsiteX4" fmla="*/ 137682 w 1377224"/>
                  <a:gd name="connsiteY4" fmla="*/ 885581 h 4004535"/>
                  <a:gd name="connsiteX5" fmla="*/ 199097 w 1377224"/>
                  <a:gd name="connsiteY5" fmla="*/ 1144889 h 4004535"/>
                  <a:gd name="connsiteX6" fmla="*/ 212744 w 1377224"/>
                  <a:gd name="connsiteY6" fmla="*/ 1431492 h 4004535"/>
                  <a:gd name="connsiteX7" fmla="*/ 158153 w 1377224"/>
                  <a:gd name="connsiteY7" fmla="*/ 1636208 h 4004535"/>
                  <a:gd name="connsiteX8" fmla="*/ 103562 w 1377224"/>
                  <a:gd name="connsiteY8" fmla="*/ 1977402 h 4004535"/>
                  <a:gd name="connsiteX9" fmla="*/ 83091 w 1377224"/>
                  <a:gd name="connsiteY9" fmla="*/ 2243533 h 4004535"/>
                  <a:gd name="connsiteX10" fmla="*/ 124034 w 1377224"/>
                  <a:gd name="connsiteY10" fmla="*/ 2612023 h 4004535"/>
                  <a:gd name="connsiteX11" fmla="*/ 144505 w 1377224"/>
                  <a:gd name="connsiteY11" fmla="*/ 2837211 h 4004535"/>
                  <a:gd name="connsiteX12" fmla="*/ 151329 w 1377224"/>
                  <a:gd name="connsiteY12" fmla="*/ 3130638 h 4004535"/>
                  <a:gd name="connsiteX13" fmla="*/ 117210 w 1377224"/>
                  <a:gd name="connsiteY13" fmla="*/ 3389945 h 4004535"/>
                  <a:gd name="connsiteX14" fmla="*/ 83091 w 1377224"/>
                  <a:gd name="connsiteY14" fmla="*/ 3621957 h 4004535"/>
                  <a:gd name="connsiteX15" fmla="*/ 83091 w 1377224"/>
                  <a:gd name="connsiteY15" fmla="*/ 3778907 h 4004535"/>
                  <a:gd name="connsiteX16" fmla="*/ 103562 w 1377224"/>
                  <a:gd name="connsiteY16" fmla="*/ 3860793 h 4004535"/>
                  <a:gd name="connsiteX17" fmla="*/ 226392 w 1377224"/>
                  <a:gd name="connsiteY17" fmla="*/ 3881265 h 4004535"/>
                  <a:gd name="connsiteX18" fmla="*/ 369694 w 1377224"/>
                  <a:gd name="connsiteY18" fmla="*/ 3853969 h 4004535"/>
                  <a:gd name="connsiteX19" fmla="*/ 458404 w 1377224"/>
                  <a:gd name="connsiteY19" fmla="*/ 3847145 h 4004535"/>
                  <a:gd name="connsiteX20" fmla="*/ 629001 w 1377224"/>
                  <a:gd name="connsiteY20" fmla="*/ 3881265 h 4004535"/>
                  <a:gd name="connsiteX21" fmla="*/ 745007 w 1377224"/>
                  <a:gd name="connsiteY21" fmla="*/ 3881265 h 4004535"/>
                  <a:gd name="connsiteX22" fmla="*/ 813246 w 1377224"/>
                  <a:gd name="connsiteY22" fmla="*/ 3915384 h 4004535"/>
                  <a:gd name="connsiteX23" fmla="*/ 936076 w 1377224"/>
                  <a:gd name="connsiteY23" fmla="*/ 3969975 h 4004535"/>
                  <a:gd name="connsiteX24" fmla="*/ 1045258 w 1377224"/>
                  <a:gd name="connsiteY24" fmla="*/ 3963151 h 4004535"/>
                  <a:gd name="connsiteX25" fmla="*/ 1106673 w 1377224"/>
                  <a:gd name="connsiteY25" fmla="*/ 3976799 h 4004535"/>
                  <a:gd name="connsiteX26" fmla="*/ 1181735 w 1377224"/>
                  <a:gd name="connsiteY26" fmla="*/ 4004095 h 4004535"/>
                  <a:gd name="connsiteX27" fmla="*/ 1311389 w 1377224"/>
                  <a:gd name="connsiteY27" fmla="*/ 3990447 h 4004535"/>
                  <a:gd name="connsiteX28" fmla="*/ 1362320 w 1377224"/>
                  <a:gd name="connsiteY28" fmla="*/ 3949504 h 4004535"/>
                  <a:gd name="connsiteX29" fmla="*/ 1372804 w 1377224"/>
                  <a:gd name="connsiteY29" fmla="*/ 3915384 h 4004535"/>
                  <a:gd name="connsiteX30" fmla="*/ 1297741 w 1377224"/>
                  <a:gd name="connsiteY30" fmla="*/ 3813026 h 4004535"/>
                  <a:gd name="connsiteX31" fmla="*/ 1222679 w 1377224"/>
                  <a:gd name="connsiteY31" fmla="*/ 3737963 h 4004535"/>
                  <a:gd name="connsiteX32" fmla="*/ 1176013 w 1377224"/>
                  <a:gd name="connsiteY32" fmla="*/ 3711308 h 4004535"/>
                  <a:gd name="connsiteX33" fmla="*/ 1113497 w 1377224"/>
                  <a:gd name="connsiteY33" fmla="*/ 3697020 h 4004535"/>
                  <a:gd name="connsiteX34" fmla="*/ 960990 w 1377224"/>
                  <a:gd name="connsiteY34" fmla="*/ 3647511 h 4004535"/>
                  <a:gd name="connsiteX35" fmla="*/ 847365 w 1377224"/>
                  <a:gd name="connsiteY35" fmla="*/ 3574190 h 4004535"/>
                  <a:gd name="connsiteX36" fmla="*/ 721514 w 1377224"/>
                  <a:gd name="connsiteY36" fmla="*/ 3479295 h 4004535"/>
                  <a:gd name="connsiteX37" fmla="*/ 601705 w 1377224"/>
                  <a:gd name="connsiteY37" fmla="*/ 3382340 h 4004535"/>
                  <a:gd name="connsiteX38" fmla="*/ 574410 w 1377224"/>
                  <a:gd name="connsiteY38" fmla="*/ 3232996 h 4004535"/>
                  <a:gd name="connsiteX39" fmla="*/ 553938 w 1377224"/>
                  <a:gd name="connsiteY39" fmla="*/ 3116990 h 4004535"/>
                  <a:gd name="connsiteX40" fmla="*/ 560762 w 1377224"/>
                  <a:gd name="connsiteY40" fmla="*/ 2898626 h 4004535"/>
                  <a:gd name="connsiteX41" fmla="*/ 601705 w 1377224"/>
                  <a:gd name="connsiteY41" fmla="*/ 2632495 h 4004535"/>
                  <a:gd name="connsiteX42" fmla="*/ 629001 w 1377224"/>
                  <a:gd name="connsiteY42" fmla="*/ 2427778 h 4004535"/>
                  <a:gd name="connsiteX43" fmla="*/ 656297 w 1377224"/>
                  <a:gd name="connsiteY43" fmla="*/ 2147999 h 4004535"/>
                  <a:gd name="connsiteX44" fmla="*/ 656297 w 1377224"/>
                  <a:gd name="connsiteY44" fmla="*/ 1772686 h 4004535"/>
                  <a:gd name="connsiteX45" fmla="*/ 676768 w 1377224"/>
                  <a:gd name="connsiteY45" fmla="*/ 1629384 h 4004535"/>
                  <a:gd name="connsiteX46" fmla="*/ 738183 w 1377224"/>
                  <a:gd name="connsiteY46" fmla="*/ 1513378 h 4004535"/>
                  <a:gd name="connsiteX47" fmla="*/ 765479 w 1377224"/>
                  <a:gd name="connsiteY47" fmla="*/ 1390548 h 4004535"/>
                  <a:gd name="connsiteX48" fmla="*/ 806422 w 1377224"/>
                  <a:gd name="connsiteY48" fmla="*/ 1308662 h 4004535"/>
                  <a:gd name="connsiteX49" fmla="*/ 826894 w 1377224"/>
                  <a:gd name="connsiteY49" fmla="*/ 1206304 h 4004535"/>
                  <a:gd name="connsiteX50" fmla="*/ 846726 w 1377224"/>
                  <a:gd name="connsiteY50" fmla="*/ 936049 h 4004535"/>
                  <a:gd name="connsiteX51" fmla="*/ 869578 w 1377224"/>
                  <a:gd name="connsiteY51" fmla="*/ 801314 h 4004535"/>
                  <a:gd name="connsiteX52" fmla="*/ 894493 w 1377224"/>
                  <a:gd name="connsiteY52" fmla="*/ 637860 h 4004535"/>
                  <a:gd name="connsiteX53" fmla="*/ 942900 w 1377224"/>
                  <a:gd name="connsiteY53" fmla="*/ 421557 h 4004535"/>
                  <a:gd name="connsiteX54" fmla="*/ 970195 w 1377224"/>
                  <a:gd name="connsiteY54" fmla="*/ 319199 h 4004535"/>
                  <a:gd name="connsiteX55" fmla="*/ 988286 w 1377224"/>
                  <a:gd name="connsiteY55" fmla="*/ 265247 h 4004535"/>
                  <a:gd name="connsiteX56" fmla="*/ 833717 w 1377224"/>
                  <a:gd name="connsiteY56" fmla="*/ 244136 h 4004535"/>
                  <a:gd name="connsiteX57" fmla="*/ 511573 w 1377224"/>
                  <a:gd name="connsiteY57" fmla="*/ 188905 h 4004535"/>
                  <a:gd name="connsiteX58" fmla="*/ 296515 w 1377224"/>
                  <a:gd name="connsiteY58" fmla="*/ 120347 h 4004535"/>
                  <a:gd name="connsiteX59" fmla="*/ 124034 w 1377224"/>
                  <a:gd name="connsiteY59" fmla="*/ 53068 h 4004535"/>
                  <a:gd name="connsiteX60" fmla="*/ 1204 w 1377224"/>
                  <a:gd name="connsiteY60" fmla="*/ 5301 h 4004535"/>
                  <a:gd name="connsiteX0" fmla="*/ 1204 w 1363974"/>
                  <a:gd name="connsiteY0" fmla="*/ 5301 h 4004535"/>
                  <a:gd name="connsiteX1" fmla="*/ 62619 w 1363974"/>
                  <a:gd name="connsiteY1" fmla="*/ 182721 h 4004535"/>
                  <a:gd name="connsiteX2" fmla="*/ 83091 w 1363974"/>
                  <a:gd name="connsiteY2" fmla="*/ 326023 h 4004535"/>
                  <a:gd name="connsiteX3" fmla="*/ 103562 w 1363974"/>
                  <a:gd name="connsiteY3" fmla="*/ 612626 h 4004535"/>
                  <a:gd name="connsiteX4" fmla="*/ 137682 w 1363974"/>
                  <a:gd name="connsiteY4" fmla="*/ 885581 h 4004535"/>
                  <a:gd name="connsiteX5" fmla="*/ 199097 w 1363974"/>
                  <a:gd name="connsiteY5" fmla="*/ 1144889 h 4004535"/>
                  <a:gd name="connsiteX6" fmla="*/ 212744 w 1363974"/>
                  <a:gd name="connsiteY6" fmla="*/ 1431492 h 4004535"/>
                  <a:gd name="connsiteX7" fmla="*/ 158153 w 1363974"/>
                  <a:gd name="connsiteY7" fmla="*/ 1636208 h 4004535"/>
                  <a:gd name="connsiteX8" fmla="*/ 103562 w 1363974"/>
                  <a:gd name="connsiteY8" fmla="*/ 1977402 h 4004535"/>
                  <a:gd name="connsiteX9" fmla="*/ 83091 w 1363974"/>
                  <a:gd name="connsiteY9" fmla="*/ 2243533 h 4004535"/>
                  <a:gd name="connsiteX10" fmla="*/ 124034 w 1363974"/>
                  <a:gd name="connsiteY10" fmla="*/ 2612023 h 4004535"/>
                  <a:gd name="connsiteX11" fmla="*/ 144505 w 1363974"/>
                  <a:gd name="connsiteY11" fmla="*/ 2837211 h 4004535"/>
                  <a:gd name="connsiteX12" fmla="*/ 151329 w 1363974"/>
                  <a:gd name="connsiteY12" fmla="*/ 3130638 h 4004535"/>
                  <a:gd name="connsiteX13" fmla="*/ 117210 w 1363974"/>
                  <a:gd name="connsiteY13" fmla="*/ 3389945 h 4004535"/>
                  <a:gd name="connsiteX14" fmla="*/ 83091 w 1363974"/>
                  <a:gd name="connsiteY14" fmla="*/ 3621957 h 4004535"/>
                  <a:gd name="connsiteX15" fmla="*/ 83091 w 1363974"/>
                  <a:gd name="connsiteY15" fmla="*/ 3778907 h 4004535"/>
                  <a:gd name="connsiteX16" fmla="*/ 103562 w 1363974"/>
                  <a:gd name="connsiteY16" fmla="*/ 3860793 h 4004535"/>
                  <a:gd name="connsiteX17" fmla="*/ 226392 w 1363974"/>
                  <a:gd name="connsiteY17" fmla="*/ 3881265 h 4004535"/>
                  <a:gd name="connsiteX18" fmla="*/ 369694 w 1363974"/>
                  <a:gd name="connsiteY18" fmla="*/ 3853969 h 4004535"/>
                  <a:gd name="connsiteX19" fmla="*/ 458404 w 1363974"/>
                  <a:gd name="connsiteY19" fmla="*/ 3847145 h 4004535"/>
                  <a:gd name="connsiteX20" fmla="*/ 629001 w 1363974"/>
                  <a:gd name="connsiteY20" fmla="*/ 3881265 h 4004535"/>
                  <a:gd name="connsiteX21" fmla="*/ 745007 w 1363974"/>
                  <a:gd name="connsiteY21" fmla="*/ 3881265 h 4004535"/>
                  <a:gd name="connsiteX22" fmla="*/ 813246 w 1363974"/>
                  <a:gd name="connsiteY22" fmla="*/ 3915384 h 4004535"/>
                  <a:gd name="connsiteX23" fmla="*/ 936076 w 1363974"/>
                  <a:gd name="connsiteY23" fmla="*/ 3969975 h 4004535"/>
                  <a:gd name="connsiteX24" fmla="*/ 1045258 w 1363974"/>
                  <a:gd name="connsiteY24" fmla="*/ 3963151 h 4004535"/>
                  <a:gd name="connsiteX25" fmla="*/ 1106673 w 1363974"/>
                  <a:gd name="connsiteY25" fmla="*/ 3976799 h 4004535"/>
                  <a:gd name="connsiteX26" fmla="*/ 1181735 w 1363974"/>
                  <a:gd name="connsiteY26" fmla="*/ 4004095 h 4004535"/>
                  <a:gd name="connsiteX27" fmla="*/ 1311389 w 1363974"/>
                  <a:gd name="connsiteY27" fmla="*/ 3990447 h 4004535"/>
                  <a:gd name="connsiteX28" fmla="*/ 1362320 w 1363974"/>
                  <a:gd name="connsiteY28" fmla="*/ 3949504 h 4004535"/>
                  <a:gd name="connsiteX29" fmla="*/ 1346610 w 1363974"/>
                  <a:gd name="connsiteY29" fmla="*/ 3903478 h 4004535"/>
                  <a:gd name="connsiteX30" fmla="*/ 1297741 w 1363974"/>
                  <a:gd name="connsiteY30" fmla="*/ 3813026 h 4004535"/>
                  <a:gd name="connsiteX31" fmla="*/ 1222679 w 1363974"/>
                  <a:gd name="connsiteY31" fmla="*/ 3737963 h 4004535"/>
                  <a:gd name="connsiteX32" fmla="*/ 1176013 w 1363974"/>
                  <a:gd name="connsiteY32" fmla="*/ 3711308 h 4004535"/>
                  <a:gd name="connsiteX33" fmla="*/ 1113497 w 1363974"/>
                  <a:gd name="connsiteY33" fmla="*/ 3697020 h 4004535"/>
                  <a:gd name="connsiteX34" fmla="*/ 960990 w 1363974"/>
                  <a:gd name="connsiteY34" fmla="*/ 3647511 h 4004535"/>
                  <a:gd name="connsiteX35" fmla="*/ 847365 w 1363974"/>
                  <a:gd name="connsiteY35" fmla="*/ 3574190 h 4004535"/>
                  <a:gd name="connsiteX36" fmla="*/ 721514 w 1363974"/>
                  <a:gd name="connsiteY36" fmla="*/ 3479295 h 4004535"/>
                  <a:gd name="connsiteX37" fmla="*/ 601705 w 1363974"/>
                  <a:gd name="connsiteY37" fmla="*/ 3382340 h 4004535"/>
                  <a:gd name="connsiteX38" fmla="*/ 574410 w 1363974"/>
                  <a:gd name="connsiteY38" fmla="*/ 3232996 h 4004535"/>
                  <a:gd name="connsiteX39" fmla="*/ 553938 w 1363974"/>
                  <a:gd name="connsiteY39" fmla="*/ 3116990 h 4004535"/>
                  <a:gd name="connsiteX40" fmla="*/ 560762 w 1363974"/>
                  <a:gd name="connsiteY40" fmla="*/ 2898626 h 4004535"/>
                  <a:gd name="connsiteX41" fmla="*/ 601705 w 1363974"/>
                  <a:gd name="connsiteY41" fmla="*/ 2632495 h 4004535"/>
                  <a:gd name="connsiteX42" fmla="*/ 629001 w 1363974"/>
                  <a:gd name="connsiteY42" fmla="*/ 2427778 h 4004535"/>
                  <a:gd name="connsiteX43" fmla="*/ 656297 w 1363974"/>
                  <a:gd name="connsiteY43" fmla="*/ 2147999 h 4004535"/>
                  <a:gd name="connsiteX44" fmla="*/ 656297 w 1363974"/>
                  <a:gd name="connsiteY44" fmla="*/ 1772686 h 4004535"/>
                  <a:gd name="connsiteX45" fmla="*/ 676768 w 1363974"/>
                  <a:gd name="connsiteY45" fmla="*/ 1629384 h 4004535"/>
                  <a:gd name="connsiteX46" fmla="*/ 738183 w 1363974"/>
                  <a:gd name="connsiteY46" fmla="*/ 1513378 h 4004535"/>
                  <a:gd name="connsiteX47" fmla="*/ 765479 w 1363974"/>
                  <a:gd name="connsiteY47" fmla="*/ 1390548 h 4004535"/>
                  <a:gd name="connsiteX48" fmla="*/ 806422 w 1363974"/>
                  <a:gd name="connsiteY48" fmla="*/ 1308662 h 4004535"/>
                  <a:gd name="connsiteX49" fmla="*/ 826894 w 1363974"/>
                  <a:gd name="connsiteY49" fmla="*/ 1206304 h 4004535"/>
                  <a:gd name="connsiteX50" fmla="*/ 846726 w 1363974"/>
                  <a:gd name="connsiteY50" fmla="*/ 936049 h 4004535"/>
                  <a:gd name="connsiteX51" fmla="*/ 869578 w 1363974"/>
                  <a:gd name="connsiteY51" fmla="*/ 801314 h 4004535"/>
                  <a:gd name="connsiteX52" fmla="*/ 894493 w 1363974"/>
                  <a:gd name="connsiteY52" fmla="*/ 637860 h 4004535"/>
                  <a:gd name="connsiteX53" fmla="*/ 942900 w 1363974"/>
                  <a:gd name="connsiteY53" fmla="*/ 421557 h 4004535"/>
                  <a:gd name="connsiteX54" fmla="*/ 970195 w 1363974"/>
                  <a:gd name="connsiteY54" fmla="*/ 319199 h 4004535"/>
                  <a:gd name="connsiteX55" fmla="*/ 988286 w 1363974"/>
                  <a:gd name="connsiteY55" fmla="*/ 265247 h 4004535"/>
                  <a:gd name="connsiteX56" fmla="*/ 833717 w 1363974"/>
                  <a:gd name="connsiteY56" fmla="*/ 244136 h 4004535"/>
                  <a:gd name="connsiteX57" fmla="*/ 511573 w 1363974"/>
                  <a:gd name="connsiteY57" fmla="*/ 188905 h 4004535"/>
                  <a:gd name="connsiteX58" fmla="*/ 296515 w 1363974"/>
                  <a:gd name="connsiteY58" fmla="*/ 120347 h 4004535"/>
                  <a:gd name="connsiteX59" fmla="*/ 124034 w 1363974"/>
                  <a:gd name="connsiteY59" fmla="*/ 53068 h 4004535"/>
                  <a:gd name="connsiteX60" fmla="*/ 1204 w 1363974"/>
                  <a:gd name="connsiteY60" fmla="*/ 5301 h 4004535"/>
                  <a:gd name="connsiteX0" fmla="*/ 1204 w 1364219"/>
                  <a:gd name="connsiteY0" fmla="*/ 5301 h 4004535"/>
                  <a:gd name="connsiteX1" fmla="*/ 62619 w 1364219"/>
                  <a:gd name="connsiteY1" fmla="*/ 182721 h 4004535"/>
                  <a:gd name="connsiteX2" fmla="*/ 83091 w 1364219"/>
                  <a:gd name="connsiteY2" fmla="*/ 326023 h 4004535"/>
                  <a:gd name="connsiteX3" fmla="*/ 103562 w 1364219"/>
                  <a:gd name="connsiteY3" fmla="*/ 612626 h 4004535"/>
                  <a:gd name="connsiteX4" fmla="*/ 137682 w 1364219"/>
                  <a:gd name="connsiteY4" fmla="*/ 885581 h 4004535"/>
                  <a:gd name="connsiteX5" fmla="*/ 199097 w 1364219"/>
                  <a:gd name="connsiteY5" fmla="*/ 1144889 h 4004535"/>
                  <a:gd name="connsiteX6" fmla="*/ 212744 w 1364219"/>
                  <a:gd name="connsiteY6" fmla="*/ 1431492 h 4004535"/>
                  <a:gd name="connsiteX7" fmla="*/ 158153 w 1364219"/>
                  <a:gd name="connsiteY7" fmla="*/ 1636208 h 4004535"/>
                  <a:gd name="connsiteX8" fmla="*/ 103562 w 1364219"/>
                  <a:gd name="connsiteY8" fmla="*/ 1977402 h 4004535"/>
                  <a:gd name="connsiteX9" fmla="*/ 83091 w 1364219"/>
                  <a:gd name="connsiteY9" fmla="*/ 2243533 h 4004535"/>
                  <a:gd name="connsiteX10" fmla="*/ 124034 w 1364219"/>
                  <a:gd name="connsiteY10" fmla="*/ 2612023 h 4004535"/>
                  <a:gd name="connsiteX11" fmla="*/ 144505 w 1364219"/>
                  <a:gd name="connsiteY11" fmla="*/ 2837211 h 4004535"/>
                  <a:gd name="connsiteX12" fmla="*/ 151329 w 1364219"/>
                  <a:gd name="connsiteY12" fmla="*/ 3130638 h 4004535"/>
                  <a:gd name="connsiteX13" fmla="*/ 117210 w 1364219"/>
                  <a:gd name="connsiteY13" fmla="*/ 3389945 h 4004535"/>
                  <a:gd name="connsiteX14" fmla="*/ 83091 w 1364219"/>
                  <a:gd name="connsiteY14" fmla="*/ 3621957 h 4004535"/>
                  <a:gd name="connsiteX15" fmla="*/ 83091 w 1364219"/>
                  <a:gd name="connsiteY15" fmla="*/ 3778907 h 4004535"/>
                  <a:gd name="connsiteX16" fmla="*/ 103562 w 1364219"/>
                  <a:gd name="connsiteY16" fmla="*/ 3860793 h 4004535"/>
                  <a:gd name="connsiteX17" fmla="*/ 226392 w 1364219"/>
                  <a:gd name="connsiteY17" fmla="*/ 3881265 h 4004535"/>
                  <a:gd name="connsiteX18" fmla="*/ 369694 w 1364219"/>
                  <a:gd name="connsiteY18" fmla="*/ 3853969 h 4004535"/>
                  <a:gd name="connsiteX19" fmla="*/ 458404 w 1364219"/>
                  <a:gd name="connsiteY19" fmla="*/ 3847145 h 4004535"/>
                  <a:gd name="connsiteX20" fmla="*/ 629001 w 1364219"/>
                  <a:gd name="connsiteY20" fmla="*/ 3881265 h 4004535"/>
                  <a:gd name="connsiteX21" fmla="*/ 745007 w 1364219"/>
                  <a:gd name="connsiteY21" fmla="*/ 3881265 h 4004535"/>
                  <a:gd name="connsiteX22" fmla="*/ 813246 w 1364219"/>
                  <a:gd name="connsiteY22" fmla="*/ 3915384 h 4004535"/>
                  <a:gd name="connsiteX23" fmla="*/ 936076 w 1364219"/>
                  <a:gd name="connsiteY23" fmla="*/ 3969975 h 4004535"/>
                  <a:gd name="connsiteX24" fmla="*/ 1045258 w 1364219"/>
                  <a:gd name="connsiteY24" fmla="*/ 3963151 h 4004535"/>
                  <a:gd name="connsiteX25" fmla="*/ 1106673 w 1364219"/>
                  <a:gd name="connsiteY25" fmla="*/ 3976799 h 4004535"/>
                  <a:gd name="connsiteX26" fmla="*/ 1181735 w 1364219"/>
                  <a:gd name="connsiteY26" fmla="*/ 4004095 h 4004535"/>
                  <a:gd name="connsiteX27" fmla="*/ 1311389 w 1364219"/>
                  <a:gd name="connsiteY27" fmla="*/ 3990447 h 4004535"/>
                  <a:gd name="connsiteX28" fmla="*/ 1362320 w 1364219"/>
                  <a:gd name="connsiteY28" fmla="*/ 3949504 h 4004535"/>
                  <a:gd name="connsiteX29" fmla="*/ 1346610 w 1364219"/>
                  <a:gd name="connsiteY29" fmla="*/ 3903478 h 4004535"/>
                  <a:gd name="connsiteX30" fmla="*/ 1283454 w 1364219"/>
                  <a:gd name="connsiteY30" fmla="*/ 3813026 h 4004535"/>
                  <a:gd name="connsiteX31" fmla="*/ 1222679 w 1364219"/>
                  <a:gd name="connsiteY31" fmla="*/ 3737963 h 4004535"/>
                  <a:gd name="connsiteX32" fmla="*/ 1176013 w 1364219"/>
                  <a:gd name="connsiteY32" fmla="*/ 3711308 h 4004535"/>
                  <a:gd name="connsiteX33" fmla="*/ 1113497 w 1364219"/>
                  <a:gd name="connsiteY33" fmla="*/ 3697020 h 4004535"/>
                  <a:gd name="connsiteX34" fmla="*/ 960990 w 1364219"/>
                  <a:gd name="connsiteY34" fmla="*/ 3647511 h 4004535"/>
                  <a:gd name="connsiteX35" fmla="*/ 847365 w 1364219"/>
                  <a:gd name="connsiteY35" fmla="*/ 3574190 h 4004535"/>
                  <a:gd name="connsiteX36" fmla="*/ 721514 w 1364219"/>
                  <a:gd name="connsiteY36" fmla="*/ 3479295 h 4004535"/>
                  <a:gd name="connsiteX37" fmla="*/ 601705 w 1364219"/>
                  <a:gd name="connsiteY37" fmla="*/ 3382340 h 4004535"/>
                  <a:gd name="connsiteX38" fmla="*/ 574410 w 1364219"/>
                  <a:gd name="connsiteY38" fmla="*/ 3232996 h 4004535"/>
                  <a:gd name="connsiteX39" fmla="*/ 553938 w 1364219"/>
                  <a:gd name="connsiteY39" fmla="*/ 3116990 h 4004535"/>
                  <a:gd name="connsiteX40" fmla="*/ 560762 w 1364219"/>
                  <a:gd name="connsiteY40" fmla="*/ 2898626 h 4004535"/>
                  <a:gd name="connsiteX41" fmla="*/ 601705 w 1364219"/>
                  <a:gd name="connsiteY41" fmla="*/ 2632495 h 4004535"/>
                  <a:gd name="connsiteX42" fmla="*/ 629001 w 1364219"/>
                  <a:gd name="connsiteY42" fmla="*/ 2427778 h 4004535"/>
                  <a:gd name="connsiteX43" fmla="*/ 656297 w 1364219"/>
                  <a:gd name="connsiteY43" fmla="*/ 2147999 h 4004535"/>
                  <a:gd name="connsiteX44" fmla="*/ 656297 w 1364219"/>
                  <a:gd name="connsiteY44" fmla="*/ 1772686 h 4004535"/>
                  <a:gd name="connsiteX45" fmla="*/ 676768 w 1364219"/>
                  <a:gd name="connsiteY45" fmla="*/ 1629384 h 4004535"/>
                  <a:gd name="connsiteX46" fmla="*/ 738183 w 1364219"/>
                  <a:gd name="connsiteY46" fmla="*/ 1513378 h 4004535"/>
                  <a:gd name="connsiteX47" fmla="*/ 765479 w 1364219"/>
                  <a:gd name="connsiteY47" fmla="*/ 1390548 h 4004535"/>
                  <a:gd name="connsiteX48" fmla="*/ 806422 w 1364219"/>
                  <a:gd name="connsiteY48" fmla="*/ 1308662 h 4004535"/>
                  <a:gd name="connsiteX49" fmla="*/ 826894 w 1364219"/>
                  <a:gd name="connsiteY49" fmla="*/ 1206304 h 4004535"/>
                  <a:gd name="connsiteX50" fmla="*/ 846726 w 1364219"/>
                  <a:gd name="connsiteY50" fmla="*/ 936049 h 4004535"/>
                  <a:gd name="connsiteX51" fmla="*/ 869578 w 1364219"/>
                  <a:gd name="connsiteY51" fmla="*/ 801314 h 4004535"/>
                  <a:gd name="connsiteX52" fmla="*/ 894493 w 1364219"/>
                  <a:gd name="connsiteY52" fmla="*/ 637860 h 4004535"/>
                  <a:gd name="connsiteX53" fmla="*/ 942900 w 1364219"/>
                  <a:gd name="connsiteY53" fmla="*/ 421557 h 4004535"/>
                  <a:gd name="connsiteX54" fmla="*/ 970195 w 1364219"/>
                  <a:gd name="connsiteY54" fmla="*/ 319199 h 4004535"/>
                  <a:gd name="connsiteX55" fmla="*/ 988286 w 1364219"/>
                  <a:gd name="connsiteY55" fmla="*/ 265247 h 4004535"/>
                  <a:gd name="connsiteX56" fmla="*/ 833717 w 1364219"/>
                  <a:gd name="connsiteY56" fmla="*/ 244136 h 4004535"/>
                  <a:gd name="connsiteX57" fmla="*/ 511573 w 1364219"/>
                  <a:gd name="connsiteY57" fmla="*/ 188905 h 4004535"/>
                  <a:gd name="connsiteX58" fmla="*/ 296515 w 1364219"/>
                  <a:gd name="connsiteY58" fmla="*/ 120347 h 4004535"/>
                  <a:gd name="connsiteX59" fmla="*/ 124034 w 1364219"/>
                  <a:gd name="connsiteY59" fmla="*/ 53068 h 4004535"/>
                  <a:gd name="connsiteX60" fmla="*/ 1204 w 1364219"/>
                  <a:gd name="connsiteY60" fmla="*/ 5301 h 4004535"/>
                  <a:gd name="connsiteX0" fmla="*/ 1204 w 1364219"/>
                  <a:gd name="connsiteY0" fmla="*/ 5301 h 4004535"/>
                  <a:gd name="connsiteX1" fmla="*/ 62619 w 1364219"/>
                  <a:gd name="connsiteY1" fmla="*/ 182721 h 4004535"/>
                  <a:gd name="connsiteX2" fmla="*/ 83091 w 1364219"/>
                  <a:gd name="connsiteY2" fmla="*/ 326023 h 4004535"/>
                  <a:gd name="connsiteX3" fmla="*/ 103562 w 1364219"/>
                  <a:gd name="connsiteY3" fmla="*/ 612626 h 4004535"/>
                  <a:gd name="connsiteX4" fmla="*/ 137682 w 1364219"/>
                  <a:gd name="connsiteY4" fmla="*/ 885581 h 4004535"/>
                  <a:gd name="connsiteX5" fmla="*/ 199097 w 1364219"/>
                  <a:gd name="connsiteY5" fmla="*/ 1144889 h 4004535"/>
                  <a:gd name="connsiteX6" fmla="*/ 212744 w 1364219"/>
                  <a:gd name="connsiteY6" fmla="*/ 1431492 h 4004535"/>
                  <a:gd name="connsiteX7" fmla="*/ 158153 w 1364219"/>
                  <a:gd name="connsiteY7" fmla="*/ 1636208 h 4004535"/>
                  <a:gd name="connsiteX8" fmla="*/ 103562 w 1364219"/>
                  <a:gd name="connsiteY8" fmla="*/ 1977402 h 4004535"/>
                  <a:gd name="connsiteX9" fmla="*/ 83091 w 1364219"/>
                  <a:gd name="connsiteY9" fmla="*/ 2243533 h 4004535"/>
                  <a:gd name="connsiteX10" fmla="*/ 124034 w 1364219"/>
                  <a:gd name="connsiteY10" fmla="*/ 2612023 h 4004535"/>
                  <a:gd name="connsiteX11" fmla="*/ 144505 w 1364219"/>
                  <a:gd name="connsiteY11" fmla="*/ 2837211 h 4004535"/>
                  <a:gd name="connsiteX12" fmla="*/ 151329 w 1364219"/>
                  <a:gd name="connsiteY12" fmla="*/ 3130638 h 4004535"/>
                  <a:gd name="connsiteX13" fmla="*/ 117210 w 1364219"/>
                  <a:gd name="connsiteY13" fmla="*/ 3389945 h 4004535"/>
                  <a:gd name="connsiteX14" fmla="*/ 83091 w 1364219"/>
                  <a:gd name="connsiteY14" fmla="*/ 3621957 h 4004535"/>
                  <a:gd name="connsiteX15" fmla="*/ 83091 w 1364219"/>
                  <a:gd name="connsiteY15" fmla="*/ 3778907 h 4004535"/>
                  <a:gd name="connsiteX16" fmla="*/ 115468 w 1364219"/>
                  <a:gd name="connsiteY16" fmla="*/ 3865555 h 4004535"/>
                  <a:gd name="connsiteX17" fmla="*/ 226392 w 1364219"/>
                  <a:gd name="connsiteY17" fmla="*/ 3881265 h 4004535"/>
                  <a:gd name="connsiteX18" fmla="*/ 369694 w 1364219"/>
                  <a:gd name="connsiteY18" fmla="*/ 3853969 h 4004535"/>
                  <a:gd name="connsiteX19" fmla="*/ 458404 w 1364219"/>
                  <a:gd name="connsiteY19" fmla="*/ 3847145 h 4004535"/>
                  <a:gd name="connsiteX20" fmla="*/ 629001 w 1364219"/>
                  <a:gd name="connsiteY20" fmla="*/ 3881265 h 4004535"/>
                  <a:gd name="connsiteX21" fmla="*/ 745007 w 1364219"/>
                  <a:gd name="connsiteY21" fmla="*/ 3881265 h 4004535"/>
                  <a:gd name="connsiteX22" fmla="*/ 813246 w 1364219"/>
                  <a:gd name="connsiteY22" fmla="*/ 3915384 h 4004535"/>
                  <a:gd name="connsiteX23" fmla="*/ 936076 w 1364219"/>
                  <a:gd name="connsiteY23" fmla="*/ 3969975 h 4004535"/>
                  <a:gd name="connsiteX24" fmla="*/ 1045258 w 1364219"/>
                  <a:gd name="connsiteY24" fmla="*/ 3963151 h 4004535"/>
                  <a:gd name="connsiteX25" fmla="*/ 1106673 w 1364219"/>
                  <a:gd name="connsiteY25" fmla="*/ 3976799 h 4004535"/>
                  <a:gd name="connsiteX26" fmla="*/ 1181735 w 1364219"/>
                  <a:gd name="connsiteY26" fmla="*/ 4004095 h 4004535"/>
                  <a:gd name="connsiteX27" fmla="*/ 1311389 w 1364219"/>
                  <a:gd name="connsiteY27" fmla="*/ 3990447 h 4004535"/>
                  <a:gd name="connsiteX28" fmla="*/ 1362320 w 1364219"/>
                  <a:gd name="connsiteY28" fmla="*/ 3949504 h 4004535"/>
                  <a:gd name="connsiteX29" fmla="*/ 1346610 w 1364219"/>
                  <a:gd name="connsiteY29" fmla="*/ 3903478 h 4004535"/>
                  <a:gd name="connsiteX30" fmla="*/ 1283454 w 1364219"/>
                  <a:gd name="connsiteY30" fmla="*/ 3813026 h 4004535"/>
                  <a:gd name="connsiteX31" fmla="*/ 1222679 w 1364219"/>
                  <a:gd name="connsiteY31" fmla="*/ 3737963 h 4004535"/>
                  <a:gd name="connsiteX32" fmla="*/ 1176013 w 1364219"/>
                  <a:gd name="connsiteY32" fmla="*/ 3711308 h 4004535"/>
                  <a:gd name="connsiteX33" fmla="*/ 1113497 w 1364219"/>
                  <a:gd name="connsiteY33" fmla="*/ 3697020 h 4004535"/>
                  <a:gd name="connsiteX34" fmla="*/ 960990 w 1364219"/>
                  <a:gd name="connsiteY34" fmla="*/ 3647511 h 4004535"/>
                  <a:gd name="connsiteX35" fmla="*/ 847365 w 1364219"/>
                  <a:gd name="connsiteY35" fmla="*/ 3574190 h 4004535"/>
                  <a:gd name="connsiteX36" fmla="*/ 721514 w 1364219"/>
                  <a:gd name="connsiteY36" fmla="*/ 3479295 h 4004535"/>
                  <a:gd name="connsiteX37" fmla="*/ 601705 w 1364219"/>
                  <a:gd name="connsiteY37" fmla="*/ 3382340 h 4004535"/>
                  <a:gd name="connsiteX38" fmla="*/ 574410 w 1364219"/>
                  <a:gd name="connsiteY38" fmla="*/ 3232996 h 4004535"/>
                  <a:gd name="connsiteX39" fmla="*/ 553938 w 1364219"/>
                  <a:gd name="connsiteY39" fmla="*/ 3116990 h 4004535"/>
                  <a:gd name="connsiteX40" fmla="*/ 560762 w 1364219"/>
                  <a:gd name="connsiteY40" fmla="*/ 2898626 h 4004535"/>
                  <a:gd name="connsiteX41" fmla="*/ 601705 w 1364219"/>
                  <a:gd name="connsiteY41" fmla="*/ 2632495 h 4004535"/>
                  <a:gd name="connsiteX42" fmla="*/ 629001 w 1364219"/>
                  <a:gd name="connsiteY42" fmla="*/ 2427778 h 4004535"/>
                  <a:gd name="connsiteX43" fmla="*/ 656297 w 1364219"/>
                  <a:gd name="connsiteY43" fmla="*/ 2147999 h 4004535"/>
                  <a:gd name="connsiteX44" fmla="*/ 656297 w 1364219"/>
                  <a:gd name="connsiteY44" fmla="*/ 1772686 h 4004535"/>
                  <a:gd name="connsiteX45" fmla="*/ 676768 w 1364219"/>
                  <a:gd name="connsiteY45" fmla="*/ 1629384 h 4004535"/>
                  <a:gd name="connsiteX46" fmla="*/ 738183 w 1364219"/>
                  <a:gd name="connsiteY46" fmla="*/ 1513378 h 4004535"/>
                  <a:gd name="connsiteX47" fmla="*/ 765479 w 1364219"/>
                  <a:gd name="connsiteY47" fmla="*/ 1390548 h 4004535"/>
                  <a:gd name="connsiteX48" fmla="*/ 806422 w 1364219"/>
                  <a:gd name="connsiteY48" fmla="*/ 1308662 h 4004535"/>
                  <a:gd name="connsiteX49" fmla="*/ 826894 w 1364219"/>
                  <a:gd name="connsiteY49" fmla="*/ 1206304 h 4004535"/>
                  <a:gd name="connsiteX50" fmla="*/ 846726 w 1364219"/>
                  <a:gd name="connsiteY50" fmla="*/ 936049 h 4004535"/>
                  <a:gd name="connsiteX51" fmla="*/ 869578 w 1364219"/>
                  <a:gd name="connsiteY51" fmla="*/ 801314 h 4004535"/>
                  <a:gd name="connsiteX52" fmla="*/ 894493 w 1364219"/>
                  <a:gd name="connsiteY52" fmla="*/ 637860 h 4004535"/>
                  <a:gd name="connsiteX53" fmla="*/ 942900 w 1364219"/>
                  <a:gd name="connsiteY53" fmla="*/ 421557 h 4004535"/>
                  <a:gd name="connsiteX54" fmla="*/ 970195 w 1364219"/>
                  <a:gd name="connsiteY54" fmla="*/ 319199 h 4004535"/>
                  <a:gd name="connsiteX55" fmla="*/ 988286 w 1364219"/>
                  <a:gd name="connsiteY55" fmla="*/ 265247 h 4004535"/>
                  <a:gd name="connsiteX56" fmla="*/ 833717 w 1364219"/>
                  <a:gd name="connsiteY56" fmla="*/ 244136 h 4004535"/>
                  <a:gd name="connsiteX57" fmla="*/ 511573 w 1364219"/>
                  <a:gd name="connsiteY57" fmla="*/ 188905 h 4004535"/>
                  <a:gd name="connsiteX58" fmla="*/ 296515 w 1364219"/>
                  <a:gd name="connsiteY58" fmla="*/ 120347 h 4004535"/>
                  <a:gd name="connsiteX59" fmla="*/ 124034 w 1364219"/>
                  <a:gd name="connsiteY59" fmla="*/ 53068 h 4004535"/>
                  <a:gd name="connsiteX60" fmla="*/ 1204 w 1364219"/>
                  <a:gd name="connsiteY60" fmla="*/ 5301 h 4004535"/>
                  <a:gd name="connsiteX0" fmla="*/ 1204 w 1364469"/>
                  <a:gd name="connsiteY0" fmla="*/ 5301 h 4004535"/>
                  <a:gd name="connsiteX1" fmla="*/ 62619 w 1364469"/>
                  <a:gd name="connsiteY1" fmla="*/ 182721 h 4004535"/>
                  <a:gd name="connsiteX2" fmla="*/ 83091 w 1364469"/>
                  <a:gd name="connsiteY2" fmla="*/ 326023 h 4004535"/>
                  <a:gd name="connsiteX3" fmla="*/ 103562 w 1364469"/>
                  <a:gd name="connsiteY3" fmla="*/ 612626 h 4004535"/>
                  <a:gd name="connsiteX4" fmla="*/ 137682 w 1364469"/>
                  <a:gd name="connsiteY4" fmla="*/ 885581 h 4004535"/>
                  <a:gd name="connsiteX5" fmla="*/ 199097 w 1364469"/>
                  <a:gd name="connsiteY5" fmla="*/ 1144889 h 4004535"/>
                  <a:gd name="connsiteX6" fmla="*/ 212744 w 1364469"/>
                  <a:gd name="connsiteY6" fmla="*/ 1431492 h 4004535"/>
                  <a:gd name="connsiteX7" fmla="*/ 158153 w 1364469"/>
                  <a:gd name="connsiteY7" fmla="*/ 1636208 h 4004535"/>
                  <a:gd name="connsiteX8" fmla="*/ 103562 w 1364469"/>
                  <a:gd name="connsiteY8" fmla="*/ 1977402 h 4004535"/>
                  <a:gd name="connsiteX9" fmla="*/ 83091 w 1364469"/>
                  <a:gd name="connsiteY9" fmla="*/ 2243533 h 4004535"/>
                  <a:gd name="connsiteX10" fmla="*/ 124034 w 1364469"/>
                  <a:gd name="connsiteY10" fmla="*/ 2612023 h 4004535"/>
                  <a:gd name="connsiteX11" fmla="*/ 144505 w 1364469"/>
                  <a:gd name="connsiteY11" fmla="*/ 2837211 h 4004535"/>
                  <a:gd name="connsiteX12" fmla="*/ 151329 w 1364469"/>
                  <a:gd name="connsiteY12" fmla="*/ 3130638 h 4004535"/>
                  <a:gd name="connsiteX13" fmla="*/ 117210 w 1364469"/>
                  <a:gd name="connsiteY13" fmla="*/ 3389945 h 4004535"/>
                  <a:gd name="connsiteX14" fmla="*/ 83091 w 1364469"/>
                  <a:gd name="connsiteY14" fmla="*/ 3621957 h 4004535"/>
                  <a:gd name="connsiteX15" fmla="*/ 83091 w 1364469"/>
                  <a:gd name="connsiteY15" fmla="*/ 3778907 h 4004535"/>
                  <a:gd name="connsiteX16" fmla="*/ 115468 w 1364469"/>
                  <a:gd name="connsiteY16" fmla="*/ 3865555 h 4004535"/>
                  <a:gd name="connsiteX17" fmla="*/ 226392 w 1364469"/>
                  <a:gd name="connsiteY17" fmla="*/ 3881265 h 4004535"/>
                  <a:gd name="connsiteX18" fmla="*/ 369694 w 1364469"/>
                  <a:gd name="connsiteY18" fmla="*/ 3853969 h 4004535"/>
                  <a:gd name="connsiteX19" fmla="*/ 458404 w 1364469"/>
                  <a:gd name="connsiteY19" fmla="*/ 3847145 h 4004535"/>
                  <a:gd name="connsiteX20" fmla="*/ 629001 w 1364469"/>
                  <a:gd name="connsiteY20" fmla="*/ 3881265 h 4004535"/>
                  <a:gd name="connsiteX21" fmla="*/ 745007 w 1364469"/>
                  <a:gd name="connsiteY21" fmla="*/ 3881265 h 4004535"/>
                  <a:gd name="connsiteX22" fmla="*/ 813246 w 1364469"/>
                  <a:gd name="connsiteY22" fmla="*/ 3915384 h 4004535"/>
                  <a:gd name="connsiteX23" fmla="*/ 936076 w 1364469"/>
                  <a:gd name="connsiteY23" fmla="*/ 3969975 h 4004535"/>
                  <a:gd name="connsiteX24" fmla="*/ 1045258 w 1364469"/>
                  <a:gd name="connsiteY24" fmla="*/ 3963151 h 4004535"/>
                  <a:gd name="connsiteX25" fmla="*/ 1106673 w 1364469"/>
                  <a:gd name="connsiteY25" fmla="*/ 3976799 h 4004535"/>
                  <a:gd name="connsiteX26" fmla="*/ 1181735 w 1364469"/>
                  <a:gd name="connsiteY26" fmla="*/ 4004095 h 4004535"/>
                  <a:gd name="connsiteX27" fmla="*/ 1311389 w 1364469"/>
                  <a:gd name="connsiteY27" fmla="*/ 3990447 h 4004535"/>
                  <a:gd name="connsiteX28" fmla="*/ 1362320 w 1364469"/>
                  <a:gd name="connsiteY28" fmla="*/ 3949504 h 4004535"/>
                  <a:gd name="connsiteX29" fmla="*/ 1346610 w 1364469"/>
                  <a:gd name="connsiteY29" fmla="*/ 3903478 h 4004535"/>
                  <a:gd name="connsiteX30" fmla="*/ 1271548 w 1364469"/>
                  <a:gd name="connsiteY30" fmla="*/ 3815407 h 4004535"/>
                  <a:gd name="connsiteX31" fmla="*/ 1222679 w 1364469"/>
                  <a:gd name="connsiteY31" fmla="*/ 3737963 h 4004535"/>
                  <a:gd name="connsiteX32" fmla="*/ 1176013 w 1364469"/>
                  <a:gd name="connsiteY32" fmla="*/ 3711308 h 4004535"/>
                  <a:gd name="connsiteX33" fmla="*/ 1113497 w 1364469"/>
                  <a:gd name="connsiteY33" fmla="*/ 3697020 h 4004535"/>
                  <a:gd name="connsiteX34" fmla="*/ 960990 w 1364469"/>
                  <a:gd name="connsiteY34" fmla="*/ 3647511 h 4004535"/>
                  <a:gd name="connsiteX35" fmla="*/ 847365 w 1364469"/>
                  <a:gd name="connsiteY35" fmla="*/ 3574190 h 4004535"/>
                  <a:gd name="connsiteX36" fmla="*/ 721514 w 1364469"/>
                  <a:gd name="connsiteY36" fmla="*/ 3479295 h 4004535"/>
                  <a:gd name="connsiteX37" fmla="*/ 601705 w 1364469"/>
                  <a:gd name="connsiteY37" fmla="*/ 3382340 h 4004535"/>
                  <a:gd name="connsiteX38" fmla="*/ 574410 w 1364469"/>
                  <a:gd name="connsiteY38" fmla="*/ 3232996 h 4004535"/>
                  <a:gd name="connsiteX39" fmla="*/ 553938 w 1364469"/>
                  <a:gd name="connsiteY39" fmla="*/ 3116990 h 4004535"/>
                  <a:gd name="connsiteX40" fmla="*/ 560762 w 1364469"/>
                  <a:gd name="connsiteY40" fmla="*/ 2898626 h 4004535"/>
                  <a:gd name="connsiteX41" fmla="*/ 601705 w 1364469"/>
                  <a:gd name="connsiteY41" fmla="*/ 2632495 h 4004535"/>
                  <a:gd name="connsiteX42" fmla="*/ 629001 w 1364469"/>
                  <a:gd name="connsiteY42" fmla="*/ 2427778 h 4004535"/>
                  <a:gd name="connsiteX43" fmla="*/ 656297 w 1364469"/>
                  <a:gd name="connsiteY43" fmla="*/ 2147999 h 4004535"/>
                  <a:gd name="connsiteX44" fmla="*/ 656297 w 1364469"/>
                  <a:gd name="connsiteY44" fmla="*/ 1772686 h 4004535"/>
                  <a:gd name="connsiteX45" fmla="*/ 676768 w 1364469"/>
                  <a:gd name="connsiteY45" fmla="*/ 1629384 h 4004535"/>
                  <a:gd name="connsiteX46" fmla="*/ 738183 w 1364469"/>
                  <a:gd name="connsiteY46" fmla="*/ 1513378 h 4004535"/>
                  <a:gd name="connsiteX47" fmla="*/ 765479 w 1364469"/>
                  <a:gd name="connsiteY47" fmla="*/ 1390548 h 4004535"/>
                  <a:gd name="connsiteX48" fmla="*/ 806422 w 1364469"/>
                  <a:gd name="connsiteY48" fmla="*/ 1308662 h 4004535"/>
                  <a:gd name="connsiteX49" fmla="*/ 826894 w 1364469"/>
                  <a:gd name="connsiteY49" fmla="*/ 1206304 h 4004535"/>
                  <a:gd name="connsiteX50" fmla="*/ 846726 w 1364469"/>
                  <a:gd name="connsiteY50" fmla="*/ 936049 h 4004535"/>
                  <a:gd name="connsiteX51" fmla="*/ 869578 w 1364469"/>
                  <a:gd name="connsiteY51" fmla="*/ 801314 h 4004535"/>
                  <a:gd name="connsiteX52" fmla="*/ 894493 w 1364469"/>
                  <a:gd name="connsiteY52" fmla="*/ 637860 h 4004535"/>
                  <a:gd name="connsiteX53" fmla="*/ 942900 w 1364469"/>
                  <a:gd name="connsiteY53" fmla="*/ 421557 h 4004535"/>
                  <a:gd name="connsiteX54" fmla="*/ 970195 w 1364469"/>
                  <a:gd name="connsiteY54" fmla="*/ 319199 h 4004535"/>
                  <a:gd name="connsiteX55" fmla="*/ 988286 w 1364469"/>
                  <a:gd name="connsiteY55" fmla="*/ 265247 h 4004535"/>
                  <a:gd name="connsiteX56" fmla="*/ 833717 w 1364469"/>
                  <a:gd name="connsiteY56" fmla="*/ 244136 h 4004535"/>
                  <a:gd name="connsiteX57" fmla="*/ 511573 w 1364469"/>
                  <a:gd name="connsiteY57" fmla="*/ 188905 h 4004535"/>
                  <a:gd name="connsiteX58" fmla="*/ 296515 w 1364469"/>
                  <a:gd name="connsiteY58" fmla="*/ 120347 h 4004535"/>
                  <a:gd name="connsiteX59" fmla="*/ 124034 w 1364469"/>
                  <a:gd name="connsiteY59" fmla="*/ 53068 h 4004535"/>
                  <a:gd name="connsiteX60" fmla="*/ 1204 w 1364469"/>
                  <a:gd name="connsiteY60" fmla="*/ 5301 h 4004535"/>
                  <a:gd name="connsiteX0" fmla="*/ 1204 w 1364469"/>
                  <a:gd name="connsiteY0" fmla="*/ 5301 h 4004535"/>
                  <a:gd name="connsiteX1" fmla="*/ 62619 w 1364469"/>
                  <a:gd name="connsiteY1" fmla="*/ 182721 h 4004535"/>
                  <a:gd name="connsiteX2" fmla="*/ 83091 w 1364469"/>
                  <a:gd name="connsiteY2" fmla="*/ 326023 h 4004535"/>
                  <a:gd name="connsiteX3" fmla="*/ 103562 w 1364469"/>
                  <a:gd name="connsiteY3" fmla="*/ 612626 h 4004535"/>
                  <a:gd name="connsiteX4" fmla="*/ 137682 w 1364469"/>
                  <a:gd name="connsiteY4" fmla="*/ 885581 h 4004535"/>
                  <a:gd name="connsiteX5" fmla="*/ 199097 w 1364469"/>
                  <a:gd name="connsiteY5" fmla="*/ 1144889 h 4004535"/>
                  <a:gd name="connsiteX6" fmla="*/ 212744 w 1364469"/>
                  <a:gd name="connsiteY6" fmla="*/ 1431492 h 4004535"/>
                  <a:gd name="connsiteX7" fmla="*/ 158153 w 1364469"/>
                  <a:gd name="connsiteY7" fmla="*/ 1636208 h 4004535"/>
                  <a:gd name="connsiteX8" fmla="*/ 103562 w 1364469"/>
                  <a:gd name="connsiteY8" fmla="*/ 1977402 h 4004535"/>
                  <a:gd name="connsiteX9" fmla="*/ 83091 w 1364469"/>
                  <a:gd name="connsiteY9" fmla="*/ 2243533 h 4004535"/>
                  <a:gd name="connsiteX10" fmla="*/ 124034 w 1364469"/>
                  <a:gd name="connsiteY10" fmla="*/ 2612023 h 4004535"/>
                  <a:gd name="connsiteX11" fmla="*/ 144505 w 1364469"/>
                  <a:gd name="connsiteY11" fmla="*/ 2837211 h 4004535"/>
                  <a:gd name="connsiteX12" fmla="*/ 151329 w 1364469"/>
                  <a:gd name="connsiteY12" fmla="*/ 3130638 h 4004535"/>
                  <a:gd name="connsiteX13" fmla="*/ 117210 w 1364469"/>
                  <a:gd name="connsiteY13" fmla="*/ 3389945 h 4004535"/>
                  <a:gd name="connsiteX14" fmla="*/ 83091 w 1364469"/>
                  <a:gd name="connsiteY14" fmla="*/ 3621957 h 4004535"/>
                  <a:gd name="connsiteX15" fmla="*/ 83091 w 1364469"/>
                  <a:gd name="connsiteY15" fmla="*/ 3778907 h 4004535"/>
                  <a:gd name="connsiteX16" fmla="*/ 115468 w 1364469"/>
                  <a:gd name="connsiteY16" fmla="*/ 3865555 h 4004535"/>
                  <a:gd name="connsiteX17" fmla="*/ 226392 w 1364469"/>
                  <a:gd name="connsiteY17" fmla="*/ 3881265 h 4004535"/>
                  <a:gd name="connsiteX18" fmla="*/ 369694 w 1364469"/>
                  <a:gd name="connsiteY18" fmla="*/ 3853969 h 4004535"/>
                  <a:gd name="connsiteX19" fmla="*/ 458404 w 1364469"/>
                  <a:gd name="connsiteY19" fmla="*/ 3847145 h 4004535"/>
                  <a:gd name="connsiteX20" fmla="*/ 629001 w 1364469"/>
                  <a:gd name="connsiteY20" fmla="*/ 3881265 h 4004535"/>
                  <a:gd name="connsiteX21" fmla="*/ 745007 w 1364469"/>
                  <a:gd name="connsiteY21" fmla="*/ 3881265 h 4004535"/>
                  <a:gd name="connsiteX22" fmla="*/ 813246 w 1364469"/>
                  <a:gd name="connsiteY22" fmla="*/ 3915384 h 4004535"/>
                  <a:gd name="connsiteX23" fmla="*/ 936076 w 1364469"/>
                  <a:gd name="connsiteY23" fmla="*/ 3969975 h 4004535"/>
                  <a:gd name="connsiteX24" fmla="*/ 1045258 w 1364469"/>
                  <a:gd name="connsiteY24" fmla="*/ 3963151 h 4004535"/>
                  <a:gd name="connsiteX25" fmla="*/ 1106673 w 1364469"/>
                  <a:gd name="connsiteY25" fmla="*/ 3976799 h 4004535"/>
                  <a:gd name="connsiteX26" fmla="*/ 1181735 w 1364469"/>
                  <a:gd name="connsiteY26" fmla="*/ 4004095 h 4004535"/>
                  <a:gd name="connsiteX27" fmla="*/ 1311389 w 1364469"/>
                  <a:gd name="connsiteY27" fmla="*/ 3990447 h 4004535"/>
                  <a:gd name="connsiteX28" fmla="*/ 1362320 w 1364469"/>
                  <a:gd name="connsiteY28" fmla="*/ 3949504 h 4004535"/>
                  <a:gd name="connsiteX29" fmla="*/ 1346610 w 1364469"/>
                  <a:gd name="connsiteY29" fmla="*/ 3903478 h 4004535"/>
                  <a:gd name="connsiteX30" fmla="*/ 1271548 w 1364469"/>
                  <a:gd name="connsiteY30" fmla="*/ 3815407 h 4004535"/>
                  <a:gd name="connsiteX31" fmla="*/ 1213154 w 1364469"/>
                  <a:gd name="connsiteY31" fmla="*/ 3747488 h 4004535"/>
                  <a:gd name="connsiteX32" fmla="*/ 1176013 w 1364469"/>
                  <a:gd name="connsiteY32" fmla="*/ 3711308 h 4004535"/>
                  <a:gd name="connsiteX33" fmla="*/ 1113497 w 1364469"/>
                  <a:gd name="connsiteY33" fmla="*/ 3697020 h 4004535"/>
                  <a:gd name="connsiteX34" fmla="*/ 960990 w 1364469"/>
                  <a:gd name="connsiteY34" fmla="*/ 3647511 h 4004535"/>
                  <a:gd name="connsiteX35" fmla="*/ 847365 w 1364469"/>
                  <a:gd name="connsiteY35" fmla="*/ 3574190 h 4004535"/>
                  <a:gd name="connsiteX36" fmla="*/ 721514 w 1364469"/>
                  <a:gd name="connsiteY36" fmla="*/ 3479295 h 4004535"/>
                  <a:gd name="connsiteX37" fmla="*/ 601705 w 1364469"/>
                  <a:gd name="connsiteY37" fmla="*/ 3382340 h 4004535"/>
                  <a:gd name="connsiteX38" fmla="*/ 574410 w 1364469"/>
                  <a:gd name="connsiteY38" fmla="*/ 3232996 h 4004535"/>
                  <a:gd name="connsiteX39" fmla="*/ 553938 w 1364469"/>
                  <a:gd name="connsiteY39" fmla="*/ 3116990 h 4004535"/>
                  <a:gd name="connsiteX40" fmla="*/ 560762 w 1364469"/>
                  <a:gd name="connsiteY40" fmla="*/ 2898626 h 4004535"/>
                  <a:gd name="connsiteX41" fmla="*/ 601705 w 1364469"/>
                  <a:gd name="connsiteY41" fmla="*/ 2632495 h 4004535"/>
                  <a:gd name="connsiteX42" fmla="*/ 629001 w 1364469"/>
                  <a:gd name="connsiteY42" fmla="*/ 2427778 h 4004535"/>
                  <a:gd name="connsiteX43" fmla="*/ 656297 w 1364469"/>
                  <a:gd name="connsiteY43" fmla="*/ 2147999 h 4004535"/>
                  <a:gd name="connsiteX44" fmla="*/ 656297 w 1364469"/>
                  <a:gd name="connsiteY44" fmla="*/ 1772686 h 4004535"/>
                  <a:gd name="connsiteX45" fmla="*/ 676768 w 1364469"/>
                  <a:gd name="connsiteY45" fmla="*/ 1629384 h 4004535"/>
                  <a:gd name="connsiteX46" fmla="*/ 738183 w 1364469"/>
                  <a:gd name="connsiteY46" fmla="*/ 1513378 h 4004535"/>
                  <a:gd name="connsiteX47" fmla="*/ 765479 w 1364469"/>
                  <a:gd name="connsiteY47" fmla="*/ 1390548 h 4004535"/>
                  <a:gd name="connsiteX48" fmla="*/ 806422 w 1364469"/>
                  <a:gd name="connsiteY48" fmla="*/ 1308662 h 4004535"/>
                  <a:gd name="connsiteX49" fmla="*/ 826894 w 1364469"/>
                  <a:gd name="connsiteY49" fmla="*/ 1206304 h 4004535"/>
                  <a:gd name="connsiteX50" fmla="*/ 846726 w 1364469"/>
                  <a:gd name="connsiteY50" fmla="*/ 936049 h 4004535"/>
                  <a:gd name="connsiteX51" fmla="*/ 869578 w 1364469"/>
                  <a:gd name="connsiteY51" fmla="*/ 801314 h 4004535"/>
                  <a:gd name="connsiteX52" fmla="*/ 894493 w 1364469"/>
                  <a:gd name="connsiteY52" fmla="*/ 637860 h 4004535"/>
                  <a:gd name="connsiteX53" fmla="*/ 942900 w 1364469"/>
                  <a:gd name="connsiteY53" fmla="*/ 421557 h 4004535"/>
                  <a:gd name="connsiteX54" fmla="*/ 970195 w 1364469"/>
                  <a:gd name="connsiteY54" fmla="*/ 319199 h 4004535"/>
                  <a:gd name="connsiteX55" fmla="*/ 988286 w 1364469"/>
                  <a:gd name="connsiteY55" fmla="*/ 265247 h 4004535"/>
                  <a:gd name="connsiteX56" fmla="*/ 833717 w 1364469"/>
                  <a:gd name="connsiteY56" fmla="*/ 244136 h 4004535"/>
                  <a:gd name="connsiteX57" fmla="*/ 511573 w 1364469"/>
                  <a:gd name="connsiteY57" fmla="*/ 188905 h 4004535"/>
                  <a:gd name="connsiteX58" fmla="*/ 296515 w 1364469"/>
                  <a:gd name="connsiteY58" fmla="*/ 120347 h 4004535"/>
                  <a:gd name="connsiteX59" fmla="*/ 124034 w 1364469"/>
                  <a:gd name="connsiteY59" fmla="*/ 53068 h 4004535"/>
                  <a:gd name="connsiteX60" fmla="*/ 1204 w 1364469"/>
                  <a:gd name="connsiteY60" fmla="*/ 5301 h 4004535"/>
                  <a:gd name="connsiteX0" fmla="*/ 1204 w 1364469"/>
                  <a:gd name="connsiteY0" fmla="*/ 5301 h 4016210"/>
                  <a:gd name="connsiteX1" fmla="*/ 62619 w 1364469"/>
                  <a:gd name="connsiteY1" fmla="*/ 182721 h 4016210"/>
                  <a:gd name="connsiteX2" fmla="*/ 83091 w 1364469"/>
                  <a:gd name="connsiteY2" fmla="*/ 326023 h 4016210"/>
                  <a:gd name="connsiteX3" fmla="*/ 103562 w 1364469"/>
                  <a:gd name="connsiteY3" fmla="*/ 612626 h 4016210"/>
                  <a:gd name="connsiteX4" fmla="*/ 137682 w 1364469"/>
                  <a:gd name="connsiteY4" fmla="*/ 885581 h 4016210"/>
                  <a:gd name="connsiteX5" fmla="*/ 199097 w 1364469"/>
                  <a:gd name="connsiteY5" fmla="*/ 1144889 h 4016210"/>
                  <a:gd name="connsiteX6" fmla="*/ 212744 w 1364469"/>
                  <a:gd name="connsiteY6" fmla="*/ 1431492 h 4016210"/>
                  <a:gd name="connsiteX7" fmla="*/ 158153 w 1364469"/>
                  <a:gd name="connsiteY7" fmla="*/ 1636208 h 4016210"/>
                  <a:gd name="connsiteX8" fmla="*/ 103562 w 1364469"/>
                  <a:gd name="connsiteY8" fmla="*/ 1977402 h 4016210"/>
                  <a:gd name="connsiteX9" fmla="*/ 83091 w 1364469"/>
                  <a:gd name="connsiteY9" fmla="*/ 2243533 h 4016210"/>
                  <a:gd name="connsiteX10" fmla="*/ 124034 w 1364469"/>
                  <a:gd name="connsiteY10" fmla="*/ 2612023 h 4016210"/>
                  <a:gd name="connsiteX11" fmla="*/ 144505 w 1364469"/>
                  <a:gd name="connsiteY11" fmla="*/ 2837211 h 4016210"/>
                  <a:gd name="connsiteX12" fmla="*/ 151329 w 1364469"/>
                  <a:gd name="connsiteY12" fmla="*/ 3130638 h 4016210"/>
                  <a:gd name="connsiteX13" fmla="*/ 117210 w 1364469"/>
                  <a:gd name="connsiteY13" fmla="*/ 3389945 h 4016210"/>
                  <a:gd name="connsiteX14" fmla="*/ 83091 w 1364469"/>
                  <a:gd name="connsiteY14" fmla="*/ 3621957 h 4016210"/>
                  <a:gd name="connsiteX15" fmla="*/ 83091 w 1364469"/>
                  <a:gd name="connsiteY15" fmla="*/ 3778907 h 4016210"/>
                  <a:gd name="connsiteX16" fmla="*/ 115468 w 1364469"/>
                  <a:gd name="connsiteY16" fmla="*/ 3865555 h 4016210"/>
                  <a:gd name="connsiteX17" fmla="*/ 226392 w 1364469"/>
                  <a:gd name="connsiteY17" fmla="*/ 3881265 h 4016210"/>
                  <a:gd name="connsiteX18" fmla="*/ 369694 w 1364469"/>
                  <a:gd name="connsiteY18" fmla="*/ 3853969 h 4016210"/>
                  <a:gd name="connsiteX19" fmla="*/ 458404 w 1364469"/>
                  <a:gd name="connsiteY19" fmla="*/ 3847145 h 4016210"/>
                  <a:gd name="connsiteX20" fmla="*/ 629001 w 1364469"/>
                  <a:gd name="connsiteY20" fmla="*/ 3881265 h 4016210"/>
                  <a:gd name="connsiteX21" fmla="*/ 745007 w 1364469"/>
                  <a:gd name="connsiteY21" fmla="*/ 3881265 h 4016210"/>
                  <a:gd name="connsiteX22" fmla="*/ 813246 w 1364469"/>
                  <a:gd name="connsiteY22" fmla="*/ 3915384 h 4016210"/>
                  <a:gd name="connsiteX23" fmla="*/ 936076 w 1364469"/>
                  <a:gd name="connsiteY23" fmla="*/ 3969975 h 4016210"/>
                  <a:gd name="connsiteX24" fmla="*/ 1045258 w 1364469"/>
                  <a:gd name="connsiteY24" fmla="*/ 3963151 h 4016210"/>
                  <a:gd name="connsiteX25" fmla="*/ 1106673 w 1364469"/>
                  <a:gd name="connsiteY25" fmla="*/ 3976799 h 4016210"/>
                  <a:gd name="connsiteX26" fmla="*/ 1184117 w 1364469"/>
                  <a:gd name="connsiteY26" fmla="*/ 4016001 h 4016210"/>
                  <a:gd name="connsiteX27" fmla="*/ 1311389 w 1364469"/>
                  <a:gd name="connsiteY27" fmla="*/ 3990447 h 4016210"/>
                  <a:gd name="connsiteX28" fmla="*/ 1362320 w 1364469"/>
                  <a:gd name="connsiteY28" fmla="*/ 3949504 h 4016210"/>
                  <a:gd name="connsiteX29" fmla="*/ 1346610 w 1364469"/>
                  <a:gd name="connsiteY29" fmla="*/ 3903478 h 4016210"/>
                  <a:gd name="connsiteX30" fmla="*/ 1271548 w 1364469"/>
                  <a:gd name="connsiteY30" fmla="*/ 3815407 h 4016210"/>
                  <a:gd name="connsiteX31" fmla="*/ 1213154 w 1364469"/>
                  <a:gd name="connsiteY31" fmla="*/ 3747488 h 4016210"/>
                  <a:gd name="connsiteX32" fmla="*/ 1176013 w 1364469"/>
                  <a:gd name="connsiteY32" fmla="*/ 3711308 h 4016210"/>
                  <a:gd name="connsiteX33" fmla="*/ 1113497 w 1364469"/>
                  <a:gd name="connsiteY33" fmla="*/ 3697020 h 4016210"/>
                  <a:gd name="connsiteX34" fmla="*/ 960990 w 1364469"/>
                  <a:gd name="connsiteY34" fmla="*/ 3647511 h 4016210"/>
                  <a:gd name="connsiteX35" fmla="*/ 847365 w 1364469"/>
                  <a:gd name="connsiteY35" fmla="*/ 3574190 h 4016210"/>
                  <a:gd name="connsiteX36" fmla="*/ 721514 w 1364469"/>
                  <a:gd name="connsiteY36" fmla="*/ 3479295 h 4016210"/>
                  <a:gd name="connsiteX37" fmla="*/ 601705 w 1364469"/>
                  <a:gd name="connsiteY37" fmla="*/ 3382340 h 4016210"/>
                  <a:gd name="connsiteX38" fmla="*/ 574410 w 1364469"/>
                  <a:gd name="connsiteY38" fmla="*/ 3232996 h 4016210"/>
                  <a:gd name="connsiteX39" fmla="*/ 553938 w 1364469"/>
                  <a:gd name="connsiteY39" fmla="*/ 3116990 h 4016210"/>
                  <a:gd name="connsiteX40" fmla="*/ 560762 w 1364469"/>
                  <a:gd name="connsiteY40" fmla="*/ 2898626 h 4016210"/>
                  <a:gd name="connsiteX41" fmla="*/ 601705 w 1364469"/>
                  <a:gd name="connsiteY41" fmla="*/ 2632495 h 4016210"/>
                  <a:gd name="connsiteX42" fmla="*/ 629001 w 1364469"/>
                  <a:gd name="connsiteY42" fmla="*/ 2427778 h 4016210"/>
                  <a:gd name="connsiteX43" fmla="*/ 656297 w 1364469"/>
                  <a:gd name="connsiteY43" fmla="*/ 2147999 h 4016210"/>
                  <a:gd name="connsiteX44" fmla="*/ 656297 w 1364469"/>
                  <a:gd name="connsiteY44" fmla="*/ 1772686 h 4016210"/>
                  <a:gd name="connsiteX45" fmla="*/ 676768 w 1364469"/>
                  <a:gd name="connsiteY45" fmla="*/ 1629384 h 4016210"/>
                  <a:gd name="connsiteX46" fmla="*/ 738183 w 1364469"/>
                  <a:gd name="connsiteY46" fmla="*/ 1513378 h 4016210"/>
                  <a:gd name="connsiteX47" fmla="*/ 765479 w 1364469"/>
                  <a:gd name="connsiteY47" fmla="*/ 1390548 h 4016210"/>
                  <a:gd name="connsiteX48" fmla="*/ 806422 w 1364469"/>
                  <a:gd name="connsiteY48" fmla="*/ 1308662 h 4016210"/>
                  <a:gd name="connsiteX49" fmla="*/ 826894 w 1364469"/>
                  <a:gd name="connsiteY49" fmla="*/ 1206304 h 4016210"/>
                  <a:gd name="connsiteX50" fmla="*/ 846726 w 1364469"/>
                  <a:gd name="connsiteY50" fmla="*/ 936049 h 4016210"/>
                  <a:gd name="connsiteX51" fmla="*/ 869578 w 1364469"/>
                  <a:gd name="connsiteY51" fmla="*/ 801314 h 4016210"/>
                  <a:gd name="connsiteX52" fmla="*/ 894493 w 1364469"/>
                  <a:gd name="connsiteY52" fmla="*/ 637860 h 4016210"/>
                  <a:gd name="connsiteX53" fmla="*/ 942900 w 1364469"/>
                  <a:gd name="connsiteY53" fmla="*/ 421557 h 4016210"/>
                  <a:gd name="connsiteX54" fmla="*/ 970195 w 1364469"/>
                  <a:gd name="connsiteY54" fmla="*/ 319199 h 4016210"/>
                  <a:gd name="connsiteX55" fmla="*/ 988286 w 1364469"/>
                  <a:gd name="connsiteY55" fmla="*/ 265247 h 4016210"/>
                  <a:gd name="connsiteX56" fmla="*/ 833717 w 1364469"/>
                  <a:gd name="connsiteY56" fmla="*/ 244136 h 4016210"/>
                  <a:gd name="connsiteX57" fmla="*/ 511573 w 1364469"/>
                  <a:gd name="connsiteY57" fmla="*/ 188905 h 4016210"/>
                  <a:gd name="connsiteX58" fmla="*/ 296515 w 1364469"/>
                  <a:gd name="connsiteY58" fmla="*/ 120347 h 4016210"/>
                  <a:gd name="connsiteX59" fmla="*/ 124034 w 1364469"/>
                  <a:gd name="connsiteY59" fmla="*/ 53068 h 4016210"/>
                  <a:gd name="connsiteX60" fmla="*/ 1204 w 1364469"/>
                  <a:gd name="connsiteY60" fmla="*/ 5301 h 4016210"/>
                  <a:gd name="connsiteX0" fmla="*/ 1204 w 1364636"/>
                  <a:gd name="connsiteY0" fmla="*/ 5301 h 4017281"/>
                  <a:gd name="connsiteX1" fmla="*/ 62619 w 1364636"/>
                  <a:gd name="connsiteY1" fmla="*/ 182721 h 4017281"/>
                  <a:gd name="connsiteX2" fmla="*/ 83091 w 1364636"/>
                  <a:gd name="connsiteY2" fmla="*/ 326023 h 4017281"/>
                  <a:gd name="connsiteX3" fmla="*/ 103562 w 1364636"/>
                  <a:gd name="connsiteY3" fmla="*/ 612626 h 4017281"/>
                  <a:gd name="connsiteX4" fmla="*/ 137682 w 1364636"/>
                  <a:gd name="connsiteY4" fmla="*/ 885581 h 4017281"/>
                  <a:gd name="connsiteX5" fmla="*/ 199097 w 1364636"/>
                  <a:gd name="connsiteY5" fmla="*/ 1144889 h 4017281"/>
                  <a:gd name="connsiteX6" fmla="*/ 212744 w 1364636"/>
                  <a:gd name="connsiteY6" fmla="*/ 1431492 h 4017281"/>
                  <a:gd name="connsiteX7" fmla="*/ 158153 w 1364636"/>
                  <a:gd name="connsiteY7" fmla="*/ 1636208 h 4017281"/>
                  <a:gd name="connsiteX8" fmla="*/ 103562 w 1364636"/>
                  <a:gd name="connsiteY8" fmla="*/ 1977402 h 4017281"/>
                  <a:gd name="connsiteX9" fmla="*/ 83091 w 1364636"/>
                  <a:gd name="connsiteY9" fmla="*/ 2243533 h 4017281"/>
                  <a:gd name="connsiteX10" fmla="*/ 124034 w 1364636"/>
                  <a:gd name="connsiteY10" fmla="*/ 2612023 h 4017281"/>
                  <a:gd name="connsiteX11" fmla="*/ 144505 w 1364636"/>
                  <a:gd name="connsiteY11" fmla="*/ 2837211 h 4017281"/>
                  <a:gd name="connsiteX12" fmla="*/ 151329 w 1364636"/>
                  <a:gd name="connsiteY12" fmla="*/ 3130638 h 4017281"/>
                  <a:gd name="connsiteX13" fmla="*/ 117210 w 1364636"/>
                  <a:gd name="connsiteY13" fmla="*/ 3389945 h 4017281"/>
                  <a:gd name="connsiteX14" fmla="*/ 83091 w 1364636"/>
                  <a:gd name="connsiteY14" fmla="*/ 3621957 h 4017281"/>
                  <a:gd name="connsiteX15" fmla="*/ 83091 w 1364636"/>
                  <a:gd name="connsiteY15" fmla="*/ 3778907 h 4017281"/>
                  <a:gd name="connsiteX16" fmla="*/ 115468 w 1364636"/>
                  <a:gd name="connsiteY16" fmla="*/ 3865555 h 4017281"/>
                  <a:gd name="connsiteX17" fmla="*/ 226392 w 1364636"/>
                  <a:gd name="connsiteY17" fmla="*/ 3881265 h 4017281"/>
                  <a:gd name="connsiteX18" fmla="*/ 369694 w 1364636"/>
                  <a:gd name="connsiteY18" fmla="*/ 3853969 h 4017281"/>
                  <a:gd name="connsiteX19" fmla="*/ 458404 w 1364636"/>
                  <a:gd name="connsiteY19" fmla="*/ 3847145 h 4017281"/>
                  <a:gd name="connsiteX20" fmla="*/ 629001 w 1364636"/>
                  <a:gd name="connsiteY20" fmla="*/ 3881265 h 4017281"/>
                  <a:gd name="connsiteX21" fmla="*/ 745007 w 1364636"/>
                  <a:gd name="connsiteY21" fmla="*/ 3881265 h 4017281"/>
                  <a:gd name="connsiteX22" fmla="*/ 813246 w 1364636"/>
                  <a:gd name="connsiteY22" fmla="*/ 3915384 h 4017281"/>
                  <a:gd name="connsiteX23" fmla="*/ 936076 w 1364636"/>
                  <a:gd name="connsiteY23" fmla="*/ 3969975 h 4017281"/>
                  <a:gd name="connsiteX24" fmla="*/ 1045258 w 1364636"/>
                  <a:gd name="connsiteY24" fmla="*/ 3963151 h 4017281"/>
                  <a:gd name="connsiteX25" fmla="*/ 1106673 w 1364636"/>
                  <a:gd name="connsiteY25" fmla="*/ 3976799 h 4017281"/>
                  <a:gd name="connsiteX26" fmla="*/ 1184117 w 1364636"/>
                  <a:gd name="connsiteY26" fmla="*/ 4016001 h 4017281"/>
                  <a:gd name="connsiteX27" fmla="*/ 1309008 w 1364636"/>
                  <a:gd name="connsiteY27" fmla="*/ 4002354 h 4017281"/>
                  <a:gd name="connsiteX28" fmla="*/ 1362320 w 1364636"/>
                  <a:gd name="connsiteY28" fmla="*/ 3949504 h 4017281"/>
                  <a:gd name="connsiteX29" fmla="*/ 1346610 w 1364636"/>
                  <a:gd name="connsiteY29" fmla="*/ 3903478 h 4017281"/>
                  <a:gd name="connsiteX30" fmla="*/ 1271548 w 1364636"/>
                  <a:gd name="connsiteY30" fmla="*/ 3815407 h 4017281"/>
                  <a:gd name="connsiteX31" fmla="*/ 1213154 w 1364636"/>
                  <a:gd name="connsiteY31" fmla="*/ 3747488 h 4017281"/>
                  <a:gd name="connsiteX32" fmla="*/ 1176013 w 1364636"/>
                  <a:gd name="connsiteY32" fmla="*/ 3711308 h 4017281"/>
                  <a:gd name="connsiteX33" fmla="*/ 1113497 w 1364636"/>
                  <a:gd name="connsiteY33" fmla="*/ 3697020 h 4017281"/>
                  <a:gd name="connsiteX34" fmla="*/ 960990 w 1364636"/>
                  <a:gd name="connsiteY34" fmla="*/ 3647511 h 4017281"/>
                  <a:gd name="connsiteX35" fmla="*/ 847365 w 1364636"/>
                  <a:gd name="connsiteY35" fmla="*/ 3574190 h 4017281"/>
                  <a:gd name="connsiteX36" fmla="*/ 721514 w 1364636"/>
                  <a:gd name="connsiteY36" fmla="*/ 3479295 h 4017281"/>
                  <a:gd name="connsiteX37" fmla="*/ 601705 w 1364636"/>
                  <a:gd name="connsiteY37" fmla="*/ 3382340 h 4017281"/>
                  <a:gd name="connsiteX38" fmla="*/ 574410 w 1364636"/>
                  <a:gd name="connsiteY38" fmla="*/ 3232996 h 4017281"/>
                  <a:gd name="connsiteX39" fmla="*/ 553938 w 1364636"/>
                  <a:gd name="connsiteY39" fmla="*/ 3116990 h 4017281"/>
                  <a:gd name="connsiteX40" fmla="*/ 560762 w 1364636"/>
                  <a:gd name="connsiteY40" fmla="*/ 2898626 h 4017281"/>
                  <a:gd name="connsiteX41" fmla="*/ 601705 w 1364636"/>
                  <a:gd name="connsiteY41" fmla="*/ 2632495 h 4017281"/>
                  <a:gd name="connsiteX42" fmla="*/ 629001 w 1364636"/>
                  <a:gd name="connsiteY42" fmla="*/ 2427778 h 4017281"/>
                  <a:gd name="connsiteX43" fmla="*/ 656297 w 1364636"/>
                  <a:gd name="connsiteY43" fmla="*/ 2147999 h 4017281"/>
                  <a:gd name="connsiteX44" fmla="*/ 656297 w 1364636"/>
                  <a:gd name="connsiteY44" fmla="*/ 1772686 h 4017281"/>
                  <a:gd name="connsiteX45" fmla="*/ 676768 w 1364636"/>
                  <a:gd name="connsiteY45" fmla="*/ 1629384 h 4017281"/>
                  <a:gd name="connsiteX46" fmla="*/ 738183 w 1364636"/>
                  <a:gd name="connsiteY46" fmla="*/ 1513378 h 4017281"/>
                  <a:gd name="connsiteX47" fmla="*/ 765479 w 1364636"/>
                  <a:gd name="connsiteY47" fmla="*/ 1390548 h 4017281"/>
                  <a:gd name="connsiteX48" fmla="*/ 806422 w 1364636"/>
                  <a:gd name="connsiteY48" fmla="*/ 1308662 h 4017281"/>
                  <a:gd name="connsiteX49" fmla="*/ 826894 w 1364636"/>
                  <a:gd name="connsiteY49" fmla="*/ 1206304 h 4017281"/>
                  <a:gd name="connsiteX50" fmla="*/ 846726 w 1364636"/>
                  <a:gd name="connsiteY50" fmla="*/ 936049 h 4017281"/>
                  <a:gd name="connsiteX51" fmla="*/ 869578 w 1364636"/>
                  <a:gd name="connsiteY51" fmla="*/ 801314 h 4017281"/>
                  <a:gd name="connsiteX52" fmla="*/ 894493 w 1364636"/>
                  <a:gd name="connsiteY52" fmla="*/ 637860 h 4017281"/>
                  <a:gd name="connsiteX53" fmla="*/ 942900 w 1364636"/>
                  <a:gd name="connsiteY53" fmla="*/ 421557 h 4017281"/>
                  <a:gd name="connsiteX54" fmla="*/ 970195 w 1364636"/>
                  <a:gd name="connsiteY54" fmla="*/ 319199 h 4017281"/>
                  <a:gd name="connsiteX55" fmla="*/ 988286 w 1364636"/>
                  <a:gd name="connsiteY55" fmla="*/ 265247 h 4017281"/>
                  <a:gd name="connsiteX56" fmla="*/ 833717 w 1364636"/>
                  <a:gd name="connsiteY56" fmla="*/ 244136 h 4017281"/>
                  <a:gd name="connsiteX57" fmla="*/ 511573 w 1364636"/>
                  <a:gd name="connsiteY57" fmla="*/ 188905 h 4017281"/>
                  <a:gd name="connsiteX58" fmla="*/ 296515 w 1364636"/>
                  <a:gd name="connsiteY58" fmla="*/ 120347 h 4017281"/>
                  <a:gd name="connsiteX59" fmla="*/ 124034 w 1364636"/>
                  <a:gd name="connsiteY59" fmla="*/ 53068 h 4017281"/>
                  <a:gd name="connsiteX60" fmla="*/ 1204 w 1364636"/>
                  <a:gd name="connsiteY60" fmla="*/ 5301 h 401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364636" h="4017281">
                    <a:moveTo>
                      <a:pt x="1204" y="5301"/>
                    </a:moveTo>
                    <a:cubicBezTo>
                      <a:pt x="-9032" y="26910"/>
                      <a:pt x="48971" y="129267"/>
                      <a:pt x="62619" y="182721"/>
                    </a:cubicBezTo>
                    <a:cubicBezTo>
                      <a:pt x="76267" y="236175"/>
                      <a:pt x="76267" y="254372"/>
                      <a:pt x="83091" y="326023"/>
                    </a:cubicBezTo>
                    <a:cubicBezTo>
                      <a:pt x="89915" y="397674"/>
                      <a:pt x="94464" y="519366"/>
                      <a:pt x="103562" y="612626"/>
                    </a:cubicBezTo>
                    <a:cubicBezTo>
                      <a:pt x="112661" y="705886"/>
                      <a:pt x="121760" y="796871"/>
                      <a:pt x="137682" y="885581"/>
                    </a:cubicBezTo>
                    <a:cubicBezTo>
                      <a:pt x="153605" y="974292"/>
                      <a:pt x="186587" y="1053904"/>
                      <a:pt x="199097" y="1144889"/>
                    </a:cubicBezTo>
                    <a:cubicBezTo>
                      <a:pt x="211607" y="1235874"/>
                      <a:pt x="219568" y="1349606"/>
                      <a:pt x="212744" y="1431492"/>
                    </a:cubicBezTo>
                    <a:cubicBezTo>
                      <a:pt x="205920" y="1513379"/>
                      <a:pt x="176350" y="1545223"/>
                      <a:pt x="158153" y="1636208"/>
                    </a:cubicBezTo>
                    <a:cubicBezTo>
                      <a:pt x="139956" y="1727193"/>
                      <a:pt x="116072" y="1876181"/>
                      <a:pt x="103562" y="1977402"/>
                    </a:cubicBezTo>
                    <a:cubicBezTo>
                      <a:pt x="91052" y="2078623"/>
                      <a:pt x="79679" y="2137763"/>
                      <a:pt x="83091" y="2243533"/>
                    </a:cubicBezTo>
                    <a:cubicBezTo>
                      <a:pt x="86503" y="2349303"/>
                      <a:pt x="113798" y="2513077"/>
                      <a:pt x="124034" y="2612023"/>
                    </a:cubicBezTo>
                    <a:cubicBezTo>
                      <a:pt x="134270" y="2710969"/>
                      <a:pt x="139956" y="2750775"/>
                      <a:pt x="144505" y="2837211"/>
                    </a:cubicBezTo>
                    <a:cubicBezTo>
                      <a:pt x="149054" y="2923647"/>
                      <a:pt x="155878" y="3038516"/>
                      <a:pt x="151329" y="3130638"/>
                    </a:cubicBezTo>
                    <a:cubicBezTo>
                      <a:pt x="146780" y="3222760"/>
                      <a:pt x="128583" y="3308059"/>
                      <a:pt x="117210" y="3389945"/>
                    </a:cubicBezTo>
                    <a:cubicBezTo>
                      <a:pt x="105837" y="3471831"/>
                      <a:pt x="88778" y="3557130"/>
                      <a:pt x="83091" y="3621957"/>
                    </a:cubicBezTo>
                    <a:cubicBezTo>
                      <a:pt x="77405" y="3686784"/>
                      <a:pt x="77695" y="3738307"/>
                      <a:pt x="83091" y="3778907"/>
                    </a:cubicBezTo>
                    <a:cubicBezTo>
                      <a:pt x="88487" y="3819507"/>
                      <a:pt x="91584" y="3848495"/>
                      <a:pt x="115468" y="3865555"/>
                    </a:cubicBezTo>
                    <a:cubicBezTo>
                      <a:pt x="139352" y="3882615"/>
                      <a:pt x="184021" y="3883196"/>
                      <a:pt x="226392" y="3881265"/>
                    </a:cubicBezTo>
                    <a:cubicBezTo>
                      <a:pt x="268763" y="3879334"/>
                      <a:pt x="331025" y="3859656"/>
                      <a:pt x="369694" y="3853969"/>
                    </a:cubicBezTo>
                    <a:cubicBezTo>
                      <a:pt x="408363" y="3848282"/>
                      <a:pt x="415186" y="3842596"/>
                      <a:pt x="458404" y="3847145"/>
                    </a:cubicBezTo>
                    <a:cubicBezTo>
                      <a:pt x="501622" y="3851694"/>
                      <a:pt x="581234" y="3875578"/>
                      <a:pt x="629001" y="3881265"/>
                    </a:cubicBezTo>
                    <a:cubicBezTo>
                      <a:pt x="676768" y="3886952"/>
                      <a:pt x="714300" y="3875579"/>
                      <a:pt x="745007" y="3881265"/>
                    </a:cubicBezTo>
                    <a:cubicBezTo>
                      <a:pt x="775715" y="3886952"/>
                      <a:pt x="781401" y="3900599"/>
                      <a:pt x="813246" y="3915384"/>
                    </a:cubicBezTo>
                    <a:cubicBezTo>
                      <a:pt x="845091" y="3930169"/>
                      <a:pt x="897407" y="3962014"/>
                      <a:pt x="936076" y="3969975"/>
                    </a:cubicBezTo>
                    <a:cubicBezTo>
                      <a:pt x="974745" y="3977936"/>
                      <a:pt x="1016825" y="3962014"/>
                      <a:pt x="1045258" y="3963151"/>
                    </a:cubicBezTo>
                    <a:cubicBezTo>
                      <a:pt x="1073691" y="3964288"/>
                      <a:pt x="1083530" y="3967991"/>
                      <a:pt x="1106673" y="3976799"/>
                    </a:cubicBezTo>
                    <a:cubicBezTo>
                      <a:pt x="1129816" y="3985607"/>
                      <a:pt x="1150395" y="4011742"/>
                      <a:pt x="1184117" y="4016001"/>
                    </a:cubicBezTo>
                    <a:cubicBezTo>
                      <a:pt x="1217840" y="4020260"/>
                      <a:pt x="1279308" y="4013437"/>
                      <a:pt x="1309008" y="4002354"/>
                    </a:cubicBezTo>
                    <a:cubicBezTo>
                      <a:pt x="1338708" y="3991271"/>
                      <a:pt x="1356053" y="3965983"/>
                      <a:pt x="1362320" y="3949504"/>
                    </a:cubicBezTo>
                    <a:cubicBezTo>
                      <a:pt x="1368587" y="3933025"/>
                      <a:pt x="1361739" y="3925828"/>
                      <a:pt x="1346610" y="3903478"/>
                    </a:cubicBezTo>
                    <a:cubicBezTo>
                      <a:pt x="1331481" y="3881128"/>
                      <a:pt x="1293791" y="3841405"/>
                      <a:pt x="1271548" y="3815407"/>
                    </a:cubicBezTo>
                    <a:cubicBezTo>
                      <a:pt x="1249305" y="3789409"/>
                      <a:pt x="1229077" y="3764838"/>
                      <a:pt x="1213154" y="3747488"/>
                    </a:cubicBezTo>
                    <a:cubicBezTo>
                      <a:pt x="1197232" y="3730138"/>
                      <a:pt x="1192622" y="3719719"/>
                      <a:pt x="1176013" y="3711308"/>
                    </a:cubicBezTo>
                    <a:cubicBezTo>
                      <a:pt x="1159404" y="3702897"/>
                      <a:pt x="1149334" y="3707653"/>
                      <a:pt x="1113497" y="3697020"/>
                    </a:cubicBezTo>
                    <a:cubicBezTo>
                      <a:pt x="1077660" y="3686387"/>
                      <a:pt x="1005345" y="3667983"/>
                      <a:pt x="960990" y="3647511"/>
                    </a:cubicBezTo>
                    <a:cubicBezTo>
                      <a:pt x="916635" y="3627039"/>
                      <a:pt x="887278" y="3602226"/>
                      <a:pt x="847365" y="3574190"/>
                    </a:cubicBezTo>
                    <a:cubicBezTo>
                      <a:pt x="807452" y="3546154"/>
                      <a:pt x="762457" y="3511270"/>
                      <a:pt x="721514" y="3479295"/>
                    </a:cubicBezTo>
                    <a:cubicBezTo>
                      <a:pt x="680571" y="3447320"/>
                      <a:pt x="626222" y="3423390"/>
                      <a:pt x="601705" y="3382340"/>
                    </a:cubicBezTo>
                    <a:cubicBezTo>
                      <a:pt x="577188" y="3341290"/>
                      <a:pt x="582371" y="3277221"/>
                      <a:pt x="574410" y="3232996"/>
                    </a:cubicBezTo>
                    <a:cubicBezTo>
                      <a:pt x="566449" y="3188771"/>
                      <a:pt x="556213" y="3172718"/>
                      <a:pt x="553938" y="3116990"/>
                    </a:cubicBezTo>
                    <a:cubicBezTo>
                      <a:pt x="551663" y="3061262"/>
                      <a:pt x="552801" y="2979375"/>
                      <a:pt x="560762" y="2898626"/>
                    </a:cubicBezTo>
                    <a:cubicBezTo>
                      <a:pt x="568723" y="2817877"/>
                      <a:pt x="590332" y="2710970"/>
                      <a:pt x="601705" y="2632495"/>
                    </a:cubicBezTo>
                    <a:cubicBezTo>
                      <a:pt x="613078" y="2554020"/>
                      <a:pt x="619902" y="2508527"/>
                      <a:pt x="629001" y="2427778"/>
                    </a:cubicBezTo>
                    <a:cubicBezTo>
                      <a:pt x="638100" y="2347029"/>
                      <a:pt x="651748" y="2257181"/>
                      <a:pt x="656297" y="2147999"/>
                    </a:cubicBezTo>
                    <a:cubicBezTo>
                      <a:pt x="660846" y="2038817"/>
                      <a:pt x="652885" y="1859122"/>
                      <a:pt x="656297" y="1772686"/>
                    </a:cubicBezTo>
                    <a:cubicBezTo>
                      <a:pt x="659709" y="1686250"/>
                      <a:pt x="663120" y="1672602"/>
                      <a:pt x="676768" y="1629384"/>
                    </a:cubicBezTo>
                    <a:cubicBezTo>
                      <a:pt x="690416" y="1586166"/>
                      <a:pt x="723398" y="1553184"/>
                      <a:pt x="738183" y="1513378"/>
                    </a:cubicBezTo>
                    <a:cubicBezTo>
                      <a:pt x="752968" y="1473572"/>
                      <a:pt x="754106" y="1424667"/>
                      <a:pt x="765479" y="1390548"/>
                    </a:cubicBezTo>
                    <a:cubicBezTo>
                      <a:pt x="776852" y="1356429"/>
                      <a:pt x="796186" y="1339369"/>
                      <a:pt x="806422" y="1308662"/>
                    </a:cubicBezTo>
                    <a:cubicBezTo>
                      <a:pt x="816658" y="1277955"/>
                      <a:pt x="820177" y="1268406"/>
                      <a:pt x="826894" y="1206304"/>
                    </a:cubicBezTo>
                    <a:cubicBezTo>
                      <a:pt x="833611" y="1144202"/>
                      <a:pt x="839612" y="1003547"/>
                      <a:pt x="846726" y="936049"/>
                    </a:cubicBezTo>
                    <a:cubicBezTo>
                      <a:pt x="853840" y="868551"/>
                      <a:pt x="861617" y="851012"/>
                      <a:pt x="869578" y="801314"/>
                    </a:cubicBezTo>
                    <a:cubicBezTo>
                      <a:pt x="877539" y="751616"/>
                      <a:pt x="882273" y="701153"/>
                      <a:pt x="894493" y="637860"/>
                    </a:cubicBezTo>
                    <a:cubicBezTo>
                      <a:pt x="906713" y="574567"/>
                      <a:pt x="930283" y="474667"/>
                      <a:pt x="942900" y="421557"/>
                    </a:cubicBezTo>
                    <a:cubicBezTo>
                      <a:pt x="955517" y="368447"/>
                      <a:pt x="962631" y="345251"/>
                      <a:pt x="970195" y="319199"/>
                    </a:cubicBezTo>
                    <a:cubicBezTo>
                      <a:pt x="977759" y="293147"/>
                      <a:pt x="1011032" y="277757"/>
                      <a:pt x="988286" y="265247"/>
                    </a:cubicBezTo>
                    <a:cubicBezTo>
                      <a:pt x="965540" y="252737"/>
                      <a:pt x="913169" y="256860"/>
                      <a:pt x="833717" y="244136"/>
                    </a:cubicBezTo>
                    <a:cubicBezTo>
                      <a:pt x="754265" y="231412"/>
                      <a:pt x="601107" y="209536"/>
                      <a:pt x="511573" y="188905"/>
                    </a:cubicBezTo>
                    <a:cubicBezTo>
                      <a:pt x="422039" y="168274"/>
                      <a:pt x="357930" y="145368"/>
                      <a:pt x="296515" y="120347"/>
                    </a:cubicBezTo>
                    <a:cubicBezTo>
                      <a:pt x="235100" y="95326"/>
                      <a:pt x="173252" y="72242"/>
                      <a:pt x="124034" y="53068"/>
                    </a:cubicBezTo>
                    <a:cubicBezTo>
                      <a:pt x="74816" y="33894"/>
                      <a:pt x="11440" y="-16308"/>
                      <a:pt x="1204" y="5301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Volný tvar 9"/>
              <p:cNvSpPr/>
              <p:nvPr/>
            </p:nvSpPr>
            <p:spPr>
              <a:xfrm>
                <a:off x="3464719" y="6091238"/>
                <a:ext cx="157162" cy="50006"/>
              </a:xfrm>
              <a:custGeom>
                <a:avLst/>
                <a:gdLst>
                  <a:gd name="connsiteX0" fmla="*/ 157162 w 157162"/>
                  <a:gd name="connsiteY0" fmla="*/ 50006 h 50006"/>
                  <a:gd name="connsiteX1" fmla="*/ 85725 w 157162"/>
                  <a:gd name="connsiteY1" fmla="*/ 28575 h 50006"/>
                  <a:gd name="connsiteX2" fmla="*/ 38100 w 157162"/>
                  <a:gd name="connsiteY2" fmla="*/ 19050 h 50006"/>
                  <a:gd name="connsiteX3" fmla="*/ 0 w 157162"/>
                  <a:gd name="connsiteY3" fmla="*/ 0 h 50006"/>
                  <a:gd name="connsiteX4" fmla="*/ 0 w 157162"/>
                  <a:gd name="connsiteY4" fmla="*/ 0 h 5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162" h="50006">
                    <a:moveTo>
                      <a:pt x="157162" y="50006"/>
                    </a:moveTo>
                    <a:cubicBezTo>
                      <a:pt x="131365" y="41870"/>
                      <a:pt x="105569" y="33734"/>
                      <a:pt x="85725" y="28575"/>
                    </a:cubicBezTo>
                    <a:cubicBezTo>
                      <a:pt x="65881" y="23416"/>
                      <a:pt x="52388" y="23813"/>
                      <a:pt x="38100" y="19050"/>
                    </a:cubicBezTo>
                    <a:cubicBezTo>
                      <a:pt x="23812" y="14287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Volný tvar 10"/>
              <p:cNvSpPr/>
              <p:nvPr/>
            </p:nvSpPr>
            <p:spPr>
              <a:xfrm>
                <a:off x="3473534" y="6057899"/>
                <a:ext cx="93579" cy="21431"/>
              </a:xfrm>
              <a:custGeom>
                <a:avLst/>
                <a:gdLst>
                  <a:gd name="connsiteX0" fmla="*/ 93579 w 93579"/>
                  <a:gd name="connsiteY0" fmla="*/ 21431 h 21431"/>
                  <a:gd name="connsiteX1" fmla="*/ 41191 w 93579"/>
                  <a:gd name="connsiteY1" fmla="*/ 14288 h 21431"/>
                  <a:gd name="connsiteX2" fmla="*/ 5473 w 93579"/>
                  <a:gd name="connsiteY2" fmla="*/ 2381 h 21431"/>
                  <a:gd name="connsiteX3" fmla="*/ 710 w 93579"/>
                  <a:gd name="connsiteY3" fmla="*/ 0 h 2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579" h="21431">
                    <a:moveTo>
                      <a:pt x="93579" y="21431"/>
                    </a:moveTo>
                    <a:cubicBezTo>
                      <a:pt x="74727" y="19447"/>
                      <a:pt x="55875" y="17463"/>
                      <a:pt x="41191" y="14288"/>
                    </a:cubicBezTo>
                    <a:cubicBezTo>
                      <a:pt x="26507" y="11113"/>
                      <a:pt x="12220" y="4762"/>
                      <a:pt x="5473" y="2381"/>
                    </a:cubicBezTo>
                    <a:cubicBezTo>
                      <a:pt x="-1274" y="0"/>
                      <a:pt x="-282" y="0"/>
                      <a:pt x="71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Volný tvar 11"/>
              <p:cNvSpPr/>
              <p:nvPr/>
            </p:nvSpPr>
            <p:spPr>
              <a:xfrm>
                <a:off x="3439526" y="6015996"/>
                <a:ext cx="78688" cy="12436"/>
              </a:xfrm>
              <a:custGeom>
                <a:avLst/>
                <a:gdLst>
                  <a:gd name="connsiteX0" fmla="*/ 93579 w 93579"/>
                  <a:gd name="connsiteY0" fmla="*/ 21431 h 21431"/>
                  <a:gd name="connsiteX1" fmla="*/ 41191 w 93579"/>
                  <a:gd name="connsiteY1" fmla="*/ 14288 h 21431"/>
                  <a:gd name="connsiteX2" fmla="*/ 5473 w 93579"/>
                  <a:gd name="connsiteY2" fmla="*/ 2381 h 21431"/>
                  <a:gd name="connsiteX3" fmla="*/ 710 w 93579"/>
                  <a:gd name="connsiteY3" fmla="*/ 0 h 21431"/>
                  <a:gd name="connsiteX0" fmla="*/ 94301 w 94301"/>
                  <a:gd name="connsiteY0" fmla="*/ 21450 h 21450"/>
                  <a:gd name="connsiteX1" fmla="*/ 56200 w 94301"/>
                  <a:gd name="connsiteY1" fmla="*/ 16688 h 21450"/>
                  <a:gd name="connsiteX2" fmla="*/ 6195 w 94301"/>
                  <a:gd name="connsiteY2" fmla="*/ 2400 h 21450"/>
                  <a:gd name="connsiteX3" fmla="*/ 1432 w 94301"/>
                  <a:gd name="connsiteY3" fmla="*/ 19 h 21450"/>
                  <a:gd name="connsiteX0" fmla="*/ 89821 w 89821"/>
                  <a:gd name="connsiteY0" fmla="*/ 19167 h 19167"/>
                  <a:gd name="connsiteX1" fmla="*/ 51720 w 89821"/>
                  <a:gd name="connsiteY1" fmla="*/ 14405 h 19167"/>
                  <a:gd name="connsiteX2" fmla="*/ 1715 w 89821"/>
                  <a:gd name="connsiteY2" fmla="*/ 117 h 19167"/>
                  <a:gd name="connsiteX3" fmla="*/ 11239 w 89821"/>
                  <a:gd name="connsiteY3" fmla="*/ 7261 h 19167"/>
                  <a:gd name="connsiteX0" fmla="*/ 78688 w 78688"/>
                  <a:gd name="connsiteY0" fmla="*/ 12436 h 12436"/>
                  <a:gd name="connsiteX1" fmla="*/ 40587 w 78688"/>
                  <a:gd name="connsiteY1" fmla="*/ 7674 h 12436"/>
                  <a:gd name="connsiteX2" fmla="*/ 12013 w 78688"/>
                  <a:gd name="connsiteY2" fmla="*/ 530 h 12436"/>
                  <a:gd name="connsiteX3" fmla="*/ 106 w 78688"/>
                  <a:gd name="connsiteY3" fmla="*/ 530 h 1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88" h="12436">
                    <a:moveTo>
                      <a:pt x="78688" y="12436"/>
                    </a:moveTo>
                    <a:cubicBezTo>
                      <a:pt x="59836" y="10452"/>
                      <a:pt x="51700" y="9658"/>
                      <a:pt x="40587" y="7674"/>
                    </a:cubicBezTo>
                    <a:cubicBezTo>
                      <a:pt x="29475" y="5690"/>
                      <a:pt x="18760" y="1721"/>
                      <a:pt x="12013" y="530"/>
                    </a:cubicBezTo>
                    <a:cubicBezTo>
                      <a:pt x="5266" y="-661"/>
                      <a:pt x="-886" y="530"/>
                      <a:pt x="106" y="53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" name="Volný tvar 12"/>
              <p:cNvSpPr/>
              <p:nvPr/>
            </p:nvSpPr>
            <p:spPr>
              <a:xfrm>
                <a:off x="3429824" y="5982615"/>
                <a:ext cx="78866" cy="9525"/>
              </a:xfrm>
              <a:custGeom>
                <a:avLst/>
                <a:gdLst>
                  <a:gd name="connsiteX0" fmla="*/ 93579 w 93579"/>
                  <a:gd name="connsiteY0" fmla="*/ 21431 h 21431"/>
                  <a:gd name="connsiteX1" fmla="*/ 41191 w 93579"/>
                  <a:gd name="connsiteY1" fmla="*/ 14288 h 21431"/>
                  <a:gd name="connsiteX2" fmla="*/ 5473 w 93579"/>
                  <a:gd name="connsiteY2" fmla="*/ 2381 h 21431"/>
                  <a:gd name="connsiteX3" fmla="*/ 710 w 93579"/>
                  <a:gd name="connsiteY3" fmla="*/ 0 h 21431"/>
                  <a:gd name="connsiteX0" fmla="*/ 92949 w 92949"/>
                  <a:gd name="connsiteY0" fmla="*/ 21431 h 21431"/>
                  <a:gd name="connsiteX1" fmla="*/ 40561 w 92949"/>
                  <a:gd name="connsiteY1" fmla="*/ 14288 h 21431"/>
                  <a:gd name="connsiteX2" fmla="*/ 14368 w 92949"/>
                  <a:gd name="connsiteY2" fmla="*/ 11906 h 21431"/>
                  <a:gd name="connsiteX3" fmla="*/ 80 w 92949"/>
                  <a:gd name="connsiteY3" fmla="*/ 0 h 21431"/>
                  <a:gd name="connsiteX0" fmla="*/ 78866 w 78866"/>
                  <a:gd name="connsiteY0" fmla="*/ 9525 h 9525"/>
                  <a:gd name="connsiteX1" fmla="*/ 26478 w 78866"/>
                  <a:gd name="connsiteY1" fmla="*/ 2382 h 9525"/>
                  <a:gd name="connsiteX2" fmla="*/ 285 w 78866"/>
                  <a:gd name="connsiteY2" fmla="*/ 0 h 9525"/>
                  <a:gd name="connsiteX3" fmla="*/ 12191 w 78866"/>
                  <a:gd name="connsiteY3" fmla="*/ 238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866" h="9525">
                    <a:moveTo>
                      <a:pt x="78866" y="9525"/>
                    </a:moveTo>
                    <a:cubicBezTo>
                      <a:pt x="60014" y="7541"/>
                      <a:pt x="39575" y="3969"/>
                      <a:pt x="26478" y="2382"/>
                    </a:cubicBezTo>
                    <a:cubicBezTo>
                      <a:pt x="13381" y="795"/>
                      <a:pt x="2666" y="0"/>
                      <a:pt x="285" y="0"/>
                    </a:cubicBezTo>
                    <a:cubicBezTo>
                      <a:pt x="-2096" y="0"/>
                      <a:pt x="11199" y="2382"/>
                      <a:pt x="12191" y="2382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5" name="Volný tvar 14"/>
            <p:cNvSpPr/>
            <p:nvPr/>
          </p:nvSpPr>
          <p:spPr>
            <a:xfrm>
              <a:off x="2853154" y="1481847"/>
              <a:ext cx="1766525" cy="802561"/>
            </a:xfrm>
            <a:custGeom>
              <a:avLst/>
              <a:gdLst>
                <a:gd name="connsiteX0" fmla="*/ 343436 w 1748007"/>
                <a:gd name="connsiteY0" fmla="*/ 38343 h 788913"/>
                <a:gd name="connsiteX1" fmla="*/ 511076 w 1748007"/>
                <a:gd name="connsiteY1" fmla="*/ 110733 h 788913"/>
                <a:gd name="connsiteX2" fmla="*/ 713006 w 1748007"/>
                <a:gd name="connsiteY2" fmla="*/ 167883 h 788913"/>
                <a:gd name="connsiteX3" fmla="*/ 888266 w 1748007"/>
                <a:gd name="connsiteY3" fmla="*/ 244083 h 788913"/>
                <a:gd name="connsiteX4" fmla="*/ 1132106 w 1748007"/>
                <a:gd name="connsiteY4" fmla="*/ 381243 h 788913"/>
                <a:gd name="connsiteX5" fmla="*/ 1280696 w 1748007"/>
                <a:gd name="connsiteY5" fmla="*/ 465063 h 788913"/>
                <a:gd name="connsiteX6" fmla="*/ 1482626 w 1748007"/>
                <a:gd name="connsiteY6" fmla="*/ 548883 h 788913"/>
                <a:gd name="connsiteX7" fmla="*/ 1642646 w 1748007"/>
                <a:gd name="connsiteY7" fmla="*/ 621273 h 788913"/>
                <a:gd name="connsiteX8" fmla="*/ 1741706 w 1748007"/>
                <a:gd name="connsiteY8" fmla="*/ 731763 h 788913"/>
                <a:gd name="connsiteX9" fmla="*/ 1737896 w 1748007"/>
                <a:gd name="connsiteY9" fmla="*/ 766053 h 788913"/>
                <a:gd name="connsiteX10" fmla="*/ 1737896 w 1748007"/>
                <a:gd name="connsiteY10" fmla="*/ 788913 h 788913"/>
                <a:gd name="connsiteX11" fmla="*/ 1688366 w 1748007"/>
                <a:gd name="connsiteY11" fmla="*/ 766053 h 788913"/>
                <a:gd name="connsiteX12" fmla="*/ 1604546 w 1748007"/>
                <a:gd name="connsiteY12" fmla="*/ 705093 h 788913"/>
                <a:gd name="connsiteX13" fmla="*/ 1459766 w 1748007"/>
                <a:gd name="connsiteY13" fmla="*/ 659373 h 788913"/>
                <a:gd name="connsiteX14" fmla="*/ 1269266 w 1748007"/>
                <a:gd name="connsiteY14" fmla="*/ 594603 h 788913"/>
                <a:gd name="connsiteX15" fmla="*/ 1067336 w 1748007"/>
                <a:gd name="connsiteY15" fmla="*/ 583173 h 788913"/>
                <a:gd name="connsiteX16" fmla="*/ 812066 w 1748007"/>
                <a:gd name="connsiteY16" fmla="*/ 548883 h 788913"/>
                <a:gd name="connsiteX17" fmla="*/ 370106 w 1748007"/>
                <a:gd name="connsiteY17" fmla="*/ 407913 h 788913"/>
                <a:gd name="connsiteX18" fmla="*/ 210086 w 1748007"/>
                <a:gd name="connsiteY18" fmla="*/ 346953 h 788913"/>
                <a:gd name="connsiteX19" fmla="*/ 65306 w 1748007"/>
                <a:gd name="connsiteY19" fmla="*/ 259323 h 788913"/>
                <a:gd name="connsiteX20" fmla="*/ 19586 w 1748007"/>
                <a:gd name="connsiteY20" fmla="*/ 186933 h 788913"/>
                <a:gd name="connsiteX21" fmla="*/ 536 w 1748007"/>
                <a:gd name="connsiteY21" fmla="*/ 148833 h 788913"/>
                <a:gd name="connsiteX22" fmla="*/ 11966 w 1748007"/>
                <a:gd name="connsiteY22" fmla="*/ 95493 h 788913"/>
                <a:gd name="connsiteX23" fmla="*/ 76736 w 1748007"/>
                <a:gd name="connsiteY23" fmla="*/ 49773 h 788913"/>
                <a:gd name="connsiteX24" fmla="*/ 191036 w 1748007"/>
                <a:gd name="connsiteY24" fmla="*/ 4053 h 788913"/>
                <a:gd name="connsiteX25" fmla="*/ 263426 w 1748007"/>
                <a:gd name="connsiteY25" fmla="*/ 7863 h 788913"/>
                <a:gd name="connsiteX26" fmla="*/ 343436 w 1748007"/>
                <a:gd name="connsiteY26" fmla="*/ 38343 h 788913"/>
                <a:gd name="connsiteX0" fmla="*/ 343436 w 1748007"/>
                <a:gd name="connsiteY0" fmla="*/ 38343 h 788913"/>
                <a:gd name="connsiteX1" fmla="*/ 506313 w 1748007"/>
                <a:gd name="connsiteY1" fmla="*/ 94065 h 788913"/>
                <a:gd name="connsiteX2" fmla="*/ 713006 w 1748007"/>
                <a:gd name="connsiteY2" fmla="*/ 167883 h 788913"/>
                <a:gd name="connsiteX3" fmla="*/ 888266 w 1748007"/>
                <a:gd name="connsiteY3" fmla="*/ 244083 h 788913"/>
                <a:gd name="connsiteX4" fmla="*/ 1132106 w 1748007"/>
                <a:gd name="connsiteY4" fmla="*/ 381243 h 788913"/>
                <a:gd name="connsiteX5" fmla="*/ 1280696 w 1748007"/>
                <a:gd name="connsiteY5" fmla="*/ 465063 h 788913"/>
                <a:gd name="connsiteX6" fmla="*/ 1482626 w 1748007"/>
                <a:gd name="connsiteY6" fmla="*/ 548883 h 788913"/>
                <a:gd name="connsiteX7" fmla="*/ 1642646 w 1748007"/>
                <a:gd name="connsiteY7" fmla="*/ 621273 h 788913"/>
                <a:gd name="connsiteX8" fmla="*/ 1741706 w 1748007"/>
                <a:gd name="connsiteY8" fmla="*/ 731763 h 788913"/>
                <a:gd name="connsiteX9" fmla="*/ 1737896 w 1748007"/>
                <a:gd name="connsiteY9" fmla="*/ 766053 h 788913"/>
                <a:gd name="connsiteX10" fmla="*/ 1737896 w 1748007"/>
                <a:gd name="connsiteY10" fmla="*/ 788913 h 788913"/>
                <a:gd name="connsiteX11" fmla="*/ 1688366 w 1748007"/>
                <a:gd name="connsiteY11" fmla="*/ 766053 h 788913"/>
                <a:gd name="connsiteX12" fmla="*/ 1604546 w 1748007"/>
                <a:gd name="connsiteY12" fmla="*/ 705093 h 788913"/>
                <a:gd name="connsiteX13" fmla="*/ 1459766 w 1748007"/>
                <a:gd name="connsiteY13" fmla="*/ 659373 h 788913"/>
                <a:gd name="connsiteX14" fmla="*/ 1269266 w 1748007"/>
                <a:gd name="connsiteY14" fmla="*/ 594603 h 788913"/>
                <a:gd name="connsiteX15" fmla="*/ 1067336 w 1748007"/>
                <a:gd name="connsiteY15" fmla="*/ 583173 h 788913"/>
                <a:gd name="connsiteX16" fmla="*/ 812066 w 1748007"/>
                <a:gd name="connsiteY16" fmla="*/ 548883 h 788913"/>
                <a:gd name="connsiteX17" fmla="*/ 370106 w 1748007"/>
                <a:gd name="connsiteY17" fmla="*/ 407913 h 788913"/>
                <a:gd name="connsiteX18" fmla="*/ 210086 w 1748007"/>
                <a:gd name="connsiteY18" fmla="*/ 346953 h 788913"/>
                <a:gd name="connsiteX19" fmla="*/ 65306 w 1748007"/>
                <a:gd name="connsiteY19" fmla="*/ 259323 h 788913"/>
                <a:gd name="connsiteX20" fmla="*/ 19586 w 1748007"/>
                <a:gd name="connsiteY20" fmla="*/ 186933 h 788913"/>
                <a:gd name="connsiteX21" fmla="*/ 536 w 1748007"/>
                <a:gd name="connsiteY21" fmla="*/ 148833 h 788913"/>
                <a:gd name="connsiteX22" fmla="*/ 11966 w 1748007"/>
                <a:gd name="connsiteY22" fmla="*/ 95493 h 788913"/>
                <a:gd name="connsiteX23" fmla="*/ 76736 w 1748007"/>
                <a:gd name="connsiteY23" fmla="*/ 49773 h 788913"/>
                <a:gd name="connsiteX24" fmla="*/ 191036 w 1748007"/>
                <a:gd name="connsiteY24" fmla="*/ 4053 h 788913"/>
                <a:gd name="connsiteX25" fmla="*/ 263426 w 1748007"/>
                <a:gd name="connsiteY25" fmla="*/ 7863 h 788913"/>
                <a:gd name="connsiteX26" fmla="*/ 343436 w 1748007"/>
                <a:gd name="connsiteY26" fmla="*/ 38343 h 788913"/>
                <a:gd name="connsiteX0" fmla="*/ 343436 w 1766525"/>
                <a:gd name="connsiteY0" fmla="*/ 38343 h 802561"/>
                <a:gd name="connsiteX1" fmla="*/ 506313 w 1766525"/>
                <a:gd name="connsiteY1" fmla="*/ 94065 h 802561"/>
                <a:gd name="connsiteX2" fmla="*/ 713006 w 1766525"/>
                <a:gd name="connsiteY2" fmla="*/ 167883 h 802561"/>
                <a:gd name="connsiteX3" fmla="*/ 888266 w 1766525"/>
                <a:gd name="connsiteY3" fmla="*/ 244083 h 802561"/>
                <a:gd name="connsiteX4" fmla="*/ 1132106 w 1766525"/>
                <a:gd name="connsiteY4" fmla="*/ 381243 h 802561"/>
                <a:gd name="connsiteX5" fmla="*/ 1280696 w 1766525"/>
                <a:gd name="connsiteY5" fmla="*/ 465063 h 802561"/>
                <a:gd name="connsiteX6" fmla="*/ 1482626 w 1766525"/>
                <a:gd name="connsiteY6" fmla="*/ 548883 h 802561"/>
                <a:gd name="connsiteX7" fmla="*/ 1642646 w 1766525"/>
                <a:gd name="connsiteY7" fmla="*/ 621273 h 802561"/>
                <a:gd name="connsiteX8" fmla="*/ 1741706 w 1766525"/>
                <a:gd name="connsiteY8" fmla="*/ 731763 h 802561"/>
                <a:gd name="connsiteX9" fmla="*/ 1766471 w 1766525"/>
                <a:gd name="connsiteY9" fmla="*/ 799391 h 802561"/>
                <a:gd name="connsiteX10" fmla="*/ 1737896 w 1766525"/>
                <a:gd name="connsiteY10" fmla="*/ 788913 h 802561"/>
                <a:gd name="connsiteX11" fmla="*/ 1688366 w 1766525"/>
                <a:gd name="connsiteY11" fmla="*/ 766053 h 802561"/>
                <a:gd name="connsiteX12" fmla="*/ 1604546 w 1766525"/>
                <a:gd name="connsiteY12" fmla="*/ 705093 h 802561"/>
                <a:gd name="connsiteX13" fmla="*/ 1459766 w 1766525"/>
                <a:gd name="connsiteY13" fmla="*/ 659373 h 802561"/>
                <a:gd name="connsiteX14" fmla="*/ 1269266 w 1766525"/>
                <a:gd name="connsiteY14" fmla="*/ 594603 h 802561"/>
                <a:gd name="connsiteX15" fmla="*/ 1067336 w 1766525"/>
                <a:gd name="connsiteY15" fmla="*/ 583173 h 802561"/>
                <a:gd name="connsiteX16" fmla="*/ 812066 w 1766525"/>
                <a:gd name="connsiteY16" fmla="*/ 548883 h 802561"/>
                <a:gd name="connsiteX17" fmla="*/ 370106 w 1766525"/>
                <a:gd name="connsiteY17" fmla="*/ 407913 h 802561"/>
                <a:gd name="connsiteX18" fmla="*/ 210086 w 1766525"/>
                <a:gd name="connsiteY18" fmla="*/ 346953 h 802561"/>
                <a:gd name="connsiteX19" fmla="*/ 65306 w 1766525"/>
                <a:gd name="connsiteY19" fmla="*/ 259323 h 802561"/>
                <a:gd name="connsiteX20" fmla="*/ 19586 w 1766525"/>
                <a:gd name="connsiteY20" fmla="*/ 186933 h 802561"/>
                <a:gd name="connsiteX21" fmla="*/ 536 w 1766525"/>
                <a:gd name="connsiteY21" fmla="*/ 148833 h 802561"/>
                <a:gd name="connsiteX22" fmla="*/ 11966 w 1766525"/>
                <a:gd name="connsiteY22" fmla="*/ 95493 h 802561"/>
                <a:gd name="connsiteX23" fmla="*/ 76736 w 1766525"/>
                <a:gd name="connsiteY23" fmla="*/ 49773 h 802561"/>
                <a:gd name="connsiteX24" fmla="*/ 191036 w 1766525"/>
                <a:gd name="connsiteY24" fmla="*/ 4053 h 802561"/>
                <a:gd name="connsiteX25" fmla="*/ 263426 w 1766525"/>
                <a:gd name="connsiteY25" fmla="*/ 7863 h 802561"/>
                <a:gd name="connsiteX26" fmla="*/ 343436 w 1766525"/>
                <a:gd name="connsiteY26" fmla="*/ 38343 h 802561"/>
                <a:gd name="connsiteX0" fmla="*/ 343436 w 1766525"/>
                <a:gd name="connsiteY0" fmla="*/ 38343 h 802561"/>
                <a:gd name="connsiteX1" fmla="*/ 506313 w 1766525"/>
                <a:gd name="connsiteY1" fmla="*/ 94065 h 802561"/>
                <a:gd name="connsiteX2" fmla="*/ 713006 w 1766525"/>
                <a:gd name="connsiteY2" fmla="*/ 167883 h 802561"/>
                <a:gd name="connsiteX3" fmla="*/ 888266 w 1766525"/>
                <a:gd name="connsiteY3" fmla="*/ 244083 h 802561"/>
                <a:gd name="connsiteX4" fmla="*/ 1132106 w 1766525"/>
                <a:gd name="connsiteY4" fmla="*/ 381243 h 802561"/>
                <a:gd name="connsiteX5" fmla="*/ 1280696 w 1766525"/>
                <a:gd name="connsiteY5" fmla="*/ 465063 h 802561"/>
                <a:gd name="connsiteX6" fmla="*/ 1482626 w 1766525"/>
                <a:gd name="connsiteY6" fmla="*/ 548883 h 802561"/>
                <a:gd name="connsiteX7" fmla="*/ 1642646 w 1766525"/>
                <a:gd name="connsiteY7" fmla="*/ 621273 h 802561"/>
                <a:gd name="connsiteX8" fmla="*/ 1741706 w 1766525"/>
                <a:gd name="connsiteY8" fmla="*/ 731763 h 802561"/>
                <a:gd name="connsiteX9" fmla="*/ 1766471 w 1766525"/>
                <a:gd name="connsiteY9" fmla="*/ 799391 h 802561"/>
                <a:gd name="connsiteX10" fmla="*/ 1737896 w 1766525"/>
                <a:gd name="connsiteY10" fmla="*/ 788913 h 802561"/>
                <a:gd name="connsiteX11" fmla="*/ 1688366 w 1766525"/>
                <a:gd name="connsiteY11" fmla="*/ 766053 h 802561"/>
                <a:gd name="connsiteX12" fmla="*/ 1604546 w 1766525"/>
                <a:gd name="connsiteY12" fmla="*/ 705093 h 802561"/>
                <a:gd name="connsiteX13" fmla="*/ 1464528 w 1766525"/>
                <a:gd name="connsiteY13" fmla="*/ 647466 h 802561"/>
                <a:gd name="connsiteX14" fmla="*/ 1269266 w 1766525"/>
                <a:gd name="connsiteY14" fmla="*/ 594603 h 802561"/>
                <a:gd name="connsiteX15" fmla="*/ 1067336 w 1766525"/>
                <a:gd name="connsiteY15" fmla="*/ 583173 h 802561"/>
                <a:gd name="connsiteX16" fmla="*/ 812066 w 1766525"/>
                <a:gd name="connsiteY16" fmla="*/ 548883 h 802561"/>
                <a:gd name="connsiteX17" fmla="*/ 370106 w 1766525"/>
                <a:gd name="connsiteY17" fmla="*/ 407913 h 802561"/>
                <a:gd name="connsiteX18" fmla="*/ 210086 w 1766525"/>
                <a:gd name="connsiteY18" fmla="*/ 346953 h 802561"/>
                <a:gd name="connsiteX19" fmla="*/ 65306 w 1766525"/>
                <a:gd name="connsiteY19" fmla="*/ 259323 h 802561"/>
                <a:gd name="connsiteX20" fmla="*/ 19586 w 1766525"/>
                <a:gd name="connsiteY20" fmla="*/ 186933 h 802561"/>
                <a:gd name="connsiteX21" fmla="*/ 536 w 1766525"/>
                <a:gd name="connsiteY21" fmla="*/ 148833 h 802561"/>
                <a:gd name="connsiteX22" fmla="*/ 11966 w 1766525"/>
                <a:gd name="connsiteY22" fmla="*/ 95493 h 802561"/>
                <a:gd name="connsiteX23" fmla="*/ 76736 w 1766525"/>
                <a:gd name="connsiteY23" fmla="*/ 49773 h 802561"/>
                <a:gd name="connsiteX24" fmla="*/ 191036 w 1766525"/>
                <a:gd name="connsiteY24" fmla="*/ 4053 h 802561"/>
                <a:gd name="connsiteX25" fmla="*/ 263426 w 1766525"/>
                <a:gd name="connsiteY25" fmla="*/ 7863 h 802561"/>
                <a:gd name="connsiteX26" fmla="*/ 343436 w 1766525"/>
                <a:gd name="connsiteY26" fmla="*/ 38343 h 80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66525" h="802561">
                  <a:moveTo>
                    <a:pt x="343436" y="38343"/>
                  </a:moveTo>
                  <a:cubicBezTo>
                    <a:pt x="383917" y="52710"/>
                    <a:pt x="444718" y="72475"/>
                    <a:pt x="506313" y="94065"/>
                  </a:cubicBezTo>
                  <a:cubicBezTo>
                    <a:pt x="567908" y="115655"/>
                    <a:pt x="649347" y="142880"/>
                    <a:pt x="713006" y="167883"/>
                  </a:cubicBezTo>
                  <a:cubicBezTo>
                    <a:pt x="776665" y="192886"/>
                    <a:pt x="818416" y="208523"/>
                    <a:pt x="888266" y="244083"/>
                  </a:cubicBezTo>
                  <a:cubicBezTo>
                    <a:pt x="958116" y="279643"/>
                    <a:pt x="1132106" y="381243"/>
                    <a:pt x="1132106" y="381243"/>
                  </a:cubicBezTo>
                  <a:cubicBezTo>
                    <a:pt x="1197511" y="418073"/>
                    <a:pt x="1222276" y="437123"/>
                    <a:pt x="1280696" y="465063"/>
                  </a:cubicBezTo>
                  <a:cubicBezTo>
                    <a:pt x="1339116" y="493003"/>
                    <a:pt x="1422301" y="522848"/>
                    <a:pt x="1482626" y="548883"/>
                  </a:cubicBezTo>
                  <a:cubicBezTo>
                    <a:pt x="1542951" y="574918"/>
                    <a:pt x="1599466" y="590793"/>
                    <a:pt x="1642646" y="621273"/>
                  </a:cubicBezTo>
                  <a:cubicBezTo>
                    <a:pt x="1685826" y="651753"/>
                    <a:pt x="1721069" y="702077"/>
                    <a:pt x="1741706" y="731763"/>
                  </a:cubicBezTo>
                  <a:cubicBezTo>
                    <a:pt x="1762344" y="761449"/>
                    <a:pt x="1767106" y="789866"/>
                    <a:pt x="1766471" y="799391"/>
                  </a:cubicBezTo>
                  <a:cubicBezTo>
                    <a:pt x="1765836" y="808916"/>
                    <a:pt x="1750913" y="794469"/>
                    <a:pt x="1737896" y="788913"/>
                  </a:cubicBezTo>
                  <a:cubicBezTo>
                    <a:pt x="1724879" y="783357"/>
                    <a:pt x="1710591" y="780023"/>
                    <a:pt x="1688366" y="766053"/>
                  </a:cubicBezTo>
                  <a:cubicBezTo>
                    <a:pt x="1666141" y="752083"/>
                    <a:pt x="1641852" y="724857"/>
                    <a:pt x="1604546" y="705093"/>
                  </a:cubicBezTo>
                  <a:cubicBezTo>
                    <a:pt x="1567240" y="685329"/>
                    <a:pt x="1520408" y="665881"/>
                    <a:pt x="1464528" y="647466"/>
                  </a:cubicBezTo>
                  <a:cubicBezTo>
                    <a:pt x="1408648" y="629051"/>
                    <a:pt x="1335465" y="605318"/>
                    <a:pt x="1269266" y="594603"/>
                  </a:cubicBezTo>
                  <a:cubicBezTo>
                    <a:pt x="1203067" y="583888"/>
                    <a:pt x="1143536" y="590793"/>
                    <a:pt x="1067336" y="583173"/>
                  </a:cubicBezTo>
                  <a:cubicBezTo>
                    <a:pt x="991136" y="575553"/>
                    <a:pt x="928271" y="578093"/>
                    <a:pt x="812066" y="548883"/>
                  </a:cubicBezTo>
                  <a:cubicBezTo>
                    <a:pt x="695861" y="519673"/>
                    <a:pt x="470436" y="441568"/>
                    <a:pt x="370106" y="407913"/>
                  </a:cubicBezTo>
                  <a:cubicBezTo>
                    <a:pt x="269776" y="374258"/>
                    <a:pt x="260886" y="371718"/>
                    <a:pt x="210086" y="346953"/>
                  </a:cubicBezTo>
                  <a:cubicBezTo>
                    <a:pt x="159286" y="322188"/>
                    <a:pt x="97056" y="285993"/>
                    <a:pt x="65306" y="259323"/>
                  </a:cubicBezTo>
                  <a:cubicBezTo>
                    <a:pt x="33556" y="232653"/>
                    <a:pt x="30381" y="205348"/>
                    <a:pt x="19586" y="186933"/>
                  </a:cubicBezTo>
                  <a:cubicBezTo>
                    <a:pt x="8791" y="168518"/>
                    <a:pt x="1806" y="164073"/>
                    <a:pt x="536" y="148833"/>
                  </a:cubicBezTo>
                  <a:cubicBezTo>
                    <a:pt x="-734" y="133593"/>
                    <a:pt x="-734" y="112003"/>
                    <a:pt x="11966" y="95493"/>
                  </a:cubicBezTo>
                  <a:cubicBezTo>
                    <a:pt x="24666" y="78983"/>
                    <a:pt x="46891" y="65013"/>
                    <a:pt x="76736" y="49773"/>
                  </a:cubicBezTo>
                  <a:cubicBezTo>
                    <a:pt x="106581" y="34533"/>
                    <a:pt x="159921" y="11038"/>
                    <a:pt x="191036" y="4053"/>
                  </a:cubicBezTo>
                  <a:cubicBezTo>
                    <a:pt x="222151" y="-2932"/>
                    <a:pt x="231676" y="-392"/>
                    <a:pt x="263426" y="7863"/>
                  </a:cubicBezTo>
                  <a:cubicBezTo>
                    <a:pt x="295176" y="16118"/>
                    <a:pt x="302955" y="23976"/>
                    <a:pt x="343436" y="38343"/>
                  </a:cubicBezTo>
                  <a:close/>
                </a:path>
              </a:pathLst>
            </a:custGeom>
            <a:gradFill>
              <a:gsLst>
                <a:gs pos="35000">
                  <a:srgbClr val="FFA3A3"/>
                </a:gs>
                <a:gs pos="15000">
                  <a:srgbClr val="FFDB57"/>
                </a:gs>
              </a:gsLst>
              <a:lin ang="150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1909921" y="1615752"/>
              <a:ext cx="2193541" cy="1039853"/>
            </a:xfrm>
            <a:custGeom>
              <a:avLst/>
              <a:gdLst>
                <a:gd name="connsiteX0" fmla="*/ 409720 w 2182297"/>
                <a:gd name="connsiteY0" fmla="*/ 56838 h 1039869"/>
                <a:gd name="connsiteX1" fmla="*/ 604030 w 2182297"/>
                <a:gd name="connsiteY1" fmla="*/ 193998 h 1039869"/>
                <a:gd name="connsiteX2" fmla="*/ 885970 w 2182297"/>
                <a:gd name="connsiteY2" fmla="*/ 380688 h 1039869"/>
                <a:gd name="connsiteX3" fmla="*/ 1156480 w 2182297"/>
                <a:gd name="connsiteY3" fmla="*/ 506418 h 1039869"/>
                <a:gd name="connsiteX4" fmla="*/ 1522240 w 2182297"/>
                <a:gd name="connsiteY4" fmla="*/ 658818 h 1039869"/>
                <a:gd name="connsiteX5" fmla="*/ 1796560 w 2182297"/>
                <a:gd name="connsiteY5" fmla="*/ 746448 h 1039869"/>
                <a:gd name="connsiteX6" fmla="*/ 1952770 w 2182297"/>
                <a:gd name="connsiteY6" fmla="*/ 795978 h 1039869"/>
                <a:gd name="connsiteX7" fmla="*/ 2074690 w 2182297"/>
                <a:gd name="connsiteY7" fmla="*/ 849318 h 1039869"/>
                <a:gd name="connsiteX8" fmla="*/ 2166130 w 2182297"/>
                <a:gd name="connsiteY8" fmla="*/ 906468 h 1039869"/>
                <a:gd name="connsiteX9" fmla="*/ 2181370 w 2182297"/>
                <a:gd name="connsiteY9" fmla="*/ 1013148 h 1039869"/>
                <a:gd name="connsiteX10" fmla="*/ 2154700 w 2182297"/>
                <a:gd name="connsiteY10" fmla="*/ 1039818 h 1039869"/>
                <a:gd name="connsiteX11" fmla="*/ 2139460 w 2182297"/>
                <a:gd name="connsiteY11" fmla="*/ 1009338 h 1039869"/>
                <a:gd name="connsiteX12" fmla="*/ 2048020 w 2182297"/>
                <a:gd name="connsiteY12" fmla="*/ 910278 h 1039869"/>
                <a:gd name="connsiteX13" fmla="*/ 1876570 w 2182297"/>
                <a:gd name="connsiteY13" fmla="*/ 841698 h 1039869"/>
                <a:gd name="connsiteX14" fmla="*/ 1640350 w 2182297"/>
                <a:gd name="connsiteY14" fmla="*/ 853128 h 1039869"/>
                <a:gd name="connsiteX15" fmla="*/ 1407940 w 2182297"/>
                <a:gd name="connsiteY15" fmla="*/ 841698 h 1039869"/>
                <a:gd name="connsiteX16" fmla="*/ 1103140 w 2182297"/>
                <a:gd name="connsiteY16" fmla="*/ 799788 h 1039869"/>
                <a:gd name="connsiteX17" fmla="*/ 847870 w 2182297"/>
                <a:gd name="connsiteY17" fmla="*/ 765498 h 1039869"/>
                <a:gd name="connsiteX18" fmla="*/ 645940 w 2182297"/>
                <a:gd name="connsiteY18" fmla="*/ 693108 h 1039869"/>
                <a:gd name="connsiteX19" fmla="*/ 478300 w 2182297"/>
                <a:gd name="connsiteY19" fmla="*/ 655008 h 1039869"/>
                <a:gd name="connsiteX20" fmla="*/ 264940 w 2182297"/>
                <a:gd name="connsiteY20" fmla="*/ 521658 h 1039869"/>
                <a:gd name="connsiteX21" fmla="*/ 139210 w 2182297"/>
                <a:gd name="connsiteY21" fmla="*/ 411168 h 1039869"/>
                <a:gd name="connsiteX22" fmla="*/ 74440 w 2182297"/>
                <a:gd name="connsiteY22" fmla="*/ 285438 h 1039869"/>
                <a:gd name="connsiteX23" fmla="*/ 28720 w 2182297"/>
                <a:gd name="connsiteY23" fmla="*/ 220668 h 1039869"/>
                <a:gd name="connsiteX24" fmla="*/ 5860 w 2182297"/>
                <a:gd name="connsiteY24" fmla="*/ 125418 h 1039869"/>
                <a:gd name="connsiteX25" fmla="*/ 139210 w 2182297"/>
                <a:gd name="connsiteY25" fmla="*/ 14928 h 1039869"/>
                <a:gd name="connsiteX26" fmla="*/ 295420 w 2182297"/>
                <a:gd name="connsiteY26" fmla="*/ 3498 h 1039869"/>
                <a:gd name="connsiteX27" fmla="*/ 409720 w 2182297"/>
                <a:gd name="connsiteY27" fmla="*/ 56838 h 1039869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7940 w 2181462"/>
                <a:gd name="connsiteY15" fmla="*/ 841698 h 1039853"/>
                <a:gd name="connsiteX16" fmla="*/ 1103140 w 2181462"/>
                <a:gd name="connsiteY16" fmla="*/ 799788 h 1039853"/>
                <a:gd name="connsiteX17" fmla="*/ 847870 w 2181462"/>
                <a:gd name="connsiteY17" fmla="*/ 765498 h 1039853"/>
                <a:gd name="connsiteX18" fmla="*/ 645940 w 2181462"/>
                <a:gd name="connsiteY18" fmla="*/ 69310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103140 w 2181462"/>
                <a:gd name="connsiteY16" fmla="*/ 799788 h 1039853"/>
                <a:gd name="connsiteX17" fmla="*/ 847870 w 2181462"/>
                <a:gd name="connsiteY17" fmla="*/ 765498 h 1039853"/>
                <a:gd name="connsiteX18" fmla="*/ 645940 w 2181462"/>
                <a:gd name="connsiteY18" fmla="*/ 69310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5940 w 2181462"/>
                <a:gd name="connsiteY18" fmla="*/ 69310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3559 w 2181462"/>
                <a:gd name="connsiteY18" fmla="*/ 71215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3559 w 2181462"/>
                <a:gd name="connsiteY18" fmla="*/ 712158 h 1039853"/>
                <a:gd name="connsiteX19" fmla="*/ 492587 w 2181462"/>
                <a:gd name="connsiteY19" fmla="*/ 633577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8321 w 2181462"/>
                <a:gd name="connsiteY18" fmla="*/ 707396 h 1039853"/>
                <a:gd name="connsiteX19" fmla="*/ 492587 w 2181462"/>
                <a:gd name="connsiteY19" fmla="*/ 633577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53083 w 2181462"/>
                <a:gd name="connsiteY18" fmla="*/ 697871 h 1039853"/>
                <a:gd name="connsiteX19" fmla="*/ 492587 w 2181462"/>
                <a:gd name="connsiteY19" fmla="*/ 633577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119 w 2180861"/>
                <a:gd name="connsiteY0" fmla="*/ 56838 h 1039853"/>
                <a:gd name="connsiteX1" fmla="*/ 603429 w 2180861"/>
                <a:gd name="connsiteY1" fmla="*/ 193998 h 1039853"/>
                <a:gd name="connsiteX2" fmla="*/ 885369 w 2180861"/>
                <a:gd name="connsiteY2" fmla="*/ 380688 h 1039853"/>
                <a:gd name="connsiteX3" fmla="*/ 1155879 w 2180861"/>
                <a:gd name="connsiteY3" fmla="*/ 506418 h 1039853"/>
                <a:gd name="connsiteX4" fmla="*/ 1521639 w 2180861"/>
                <a:gd name="connsiteY4" fmla="*/ 658818 h 1039853"/>
                <a:gd name="connsiteX5" fmla="*/ 1795959 w 2180861"/>
                <a:gd name="connsiteY5" fmla="*/ 746448 h 1039853"/>
                <a:gd name="connsiteX6" fmla="*/ 1952169 w 2180861"/>
                <a:gd name="connsiteY6" fmla="*/ 795978 h 1039853"/>
                <a:gd name="connsiteX7" fmla="*/ 2074089 w 2180861"/>
                <a:gd name="connsiteY7" fmla="*/ 849318 h 1039853"/>
                <a:gd name="connsiteX8" fmla="*/ 2144097 w 2180861"/>
                <a:gd name="connsiteY8" fmla="*/ 923136 h 1039853"/>
                <a:gd name="connsiteX9" fmla="*/ 2180769 w 2180861"/>
                <a:gd name="connsiteY9" fmla="*/ 1013148 h 1039853"/>
                <a:gd name="connsiteX10" fmla="*/ 2154099 w 2180861"/>
                <a:gd name="connsiteY10" fmla="*/ 1039818 h 1039853"/>
                <a:gd name="connsiteX11" fmla="*/ 2138859 w 2180861"/>
                <a:gd name="connsiteY11" fmla="*/ 1009338 h 1039853"/>
                <a:gd name="connsiteX12" fmla="*/ 2047419 w 2180861"/>
                <a:gd name="connsiteY12" fmla="*/ 910278 h 1039853"/>
                <a:gd name="connsiteX13" fmla="*/ 1875969 w 2180861"/>
                <a:gd name="connsiteY13" fmla="*/ 841698 h 1039853"/>
                <a:gd name="connsiteX14" fmla="*/ 1639749 w 2180861"/>
                <a:gd name="connsiteY14" fmla="*/ 853128 h 1039853"/>
                <a:gd name="connsiteX15" fmla="*/ 1402576 w 2180861"/>
                <a:gd name="connsiteY15" fmla="*/ 853604 h 1039853"/>
                <a:gd name="connsiteX16" fmla="*/ 1097776 w 2180861"/>
                <a:gd name="connsiteY16" fmla="*/ 818838 h 1039853"/>
                <a:gd name="connsiteX17" fmla="*/ 847269 w 2180861"/>
                <a:gd name="connsiteY17" fmla="*/ 765498 h 1039853"/>
                <a:gd name="connsiteX18" fmla="*/ 652482 w 2180861"/>
                <a:gd name="connsiteY18" fmla="*/ 697871 h 1039853"/>
                <a:gd name="connsiteX19" fmla="*/ 491986 w 2180861"/>
                <a:gd name="connsiteY19" fmla="*/ 633577 h 1039853"/>
                <a:gd name="connsiteX20" fmla="*/ 264339 w 2180861"/>
                <a:gd name="connsiteY20" fmla="*/ 521658 h 1039853"/>
                <a:gd name="connsiteX21" fmla="*/ 138609 w 2180861"/>
                <a:gd name="connsiteY21" fmla="*/ 411168 h 1039853"/>
                <a:gd name="connsiteX22" fmla="*/ 40502 w 2180861"/>
                <a:gd name="connsiteY22" fmla="*/ 290200 h 1039853"/>
                <a:gd name="connsiteX23" fmla="*/ 28119 w 2180861"/>
                <a:gd name="connsiteY23" fmla="*/ 220668 h 1039853"/>
                <a:gd name="connsiteX24" fmla="*/ 5259 w 2180861"/>
                <a:gd name="connsiteY24" fmla="*/ 125418 h 1039853"/>
                <a:gd name="connsiteX25" fmla="*/ 138609 w 2180861"/>
                <a:gd name="connsiteY25" fmla="*/ 14928 h 1039853"/>
                <a:gd name="connsiteX26" fmla="*/ 294819 w 2180861"/>
                <a:gd name="connsiteY26" fmla="*/ 3498 h 1039853"/>
                <a:gd name="connsiteX27" fmla="*/ 409119 w 2180861"/>
                <a:gd name="connsiteY27" fmla="*/ 56838 h 1039853"/>
                <a:gd name="connsiteX0" fmla="*/ 421799 w 2193541"/>
                <a:gd name="connsiteY0" fmla="*/ 56838 h 1039853"/>
                <a:gd name="connsiteX1" fmla="*/ 616109 w 2193541"/>
                <a:gd name="connsiteY1" fmla="*/ 193998 h 1039853"/>
                <a:gd name="connsiteX2" fmla="*/ 898049 w 2193541"/>
                <a:gd name="connsiteY2" fmla="*/ 380688 h 1039853"/>
                <a:gd name="connsiteX3" fmla="*/ 1168559 w 2193541"/>
                <a:gd name="connsiteY3" fmla="*/ 506418 h 1039853"/>
                <a:gd name="connsiteX4" fmla="*/ 1534319 w 2193541"/>
                <a:gd name="connsiteY4" fmla="*/ 658818 h 1039853"/>
                <a:gd name="connsiteX5" fmla="*/ 1808639 w 2193541"/>
                <a:gd name="connsiteY5" fmla="*/ 746448 h 1039853"/>
                <a:gd name="connsiteX6" fmla="*/ 1964849 w 2193541"/>
                <a:gd name="connsiteY6" fmla="*/ 795978 h 1039853"/>
                <a:gd name="connsiteX7" fmla="*/ 2086769 w 2193541"/>
                <a:gd name="connsiteY7" fmla="*/ 849318 h 1039853"/>
                <a:gd name="connsiteX8" fmla="*/ 2156777 w 2193541"/>
                <a:gd name="connsiteY8" fmla="*/ 923136 h 1039853"/>
                <a:gd name="connsiteX9" fmla="*/ 2193449 w 2193541"/>
                <a:gd name="connsiteY9" fmla="*/ 1013148 h 1039853"/>
                <a:gd name="connsiteX10" fmla="*/ 2166779 w 2193541"/>
                <a:gd name="connsiteY10" fmla="*/ 1039818 h 1039853"/>
                <a:gd name="connsiteX11" fmla="*/ 2151539 w 2193541"/>
                <a:gd name="connsiteY11" fmla="*/ 1009338 h 1039853"/>
                <a:gd name="connsiteX12" fmla="*/ 2060099 w 2193541"/>
                <a:gd name="connsiteY12" fmla="*/ 910278 h 1039853"/>
                <a:gd name="connsiteX13" fmla="*/ 1888649 w 2193541"/>
                <a:gd name="connsiteY13" fmla="*/ 841698 h 1039853"/>
                <a:gd name="connsiteX14" fmla="*/ 1652429 w 2193541"/>
                <a:gd name="connsiteY14" fmla="*/ 853128 h 1039853"/>
                <a:gd name="connsiteX15" fmla="*/ 1415256 w 2193541"/>
                <a:gd name="connsiteY15" fmla="*/ 853604 h 1039853"/>
                <a:gd name="connsiteX16" fmla="*/ 1110456 w 2193541"/>
                <a:gd name="connsiteY16" fmla="*/ 818838 h 1039853"/>
                <a:gd name="connsiteX17" fmla="*/ 859949 w 2193541"/>
                <a:gd name="connsiteY17" fmla="*/ 765498 h 1039853"/>
                <a:gd name="connsiteX18" fmla="*/ 665162 w 2193541"/>
                <a:gd name="connsiteY18" fmla="*/ 697871 h 1039853"/>
                <a:gd name="connsiteX19" fmla="*/ 504666 w 2193541"/>
                <a:gd name="connsiteY19" fmla="*/ 633577 h 1039853"/>
                <a:gd name="connsiteX20" fmla="*/ 277019 w 2193541"/>
                <a:gd name="connsiteY20" fmla="*/ 521658 h 1039853"/>
                <a:gd name="connsiteX21" fmla="*/ 151289 w 2193541"/>
                <a:gd name="connsiteY21" fmla="*/ 411168 h 1039853"/>
                <a:gd name="connsiteX22" fmla="*/ 53182 w 2193541"/>
                <a:gd name="connsiteY22" fmla="*/ 290200 h 1039853"/>
                <a:gd name="connsiteX23" fmla="*/ 5080 w 2193541"/>
                <a:gd name="connsiteY23" fmla="*/ 213524 h 1039853"/>
                <a:gd name="connsiteX24" fmla="*/ 17939 w 2193541"/>
                <a:gd name="connsiteY24" fmla="*/ 125418 h 1039853"/>
                <a:gd name="connsiteX25" fmla="*/ 151289 w 2193541"/>
                <a:gd name="connsiteY25" fmla="*/ 14928 h 1039853"/>
                <a:gd name="connsiteX26" fmla="*/ 307499 w 2193541"/>
                <a:gd name="connsiteY26" fmla="*/ 3498 h 1039853"/>
                <a:gd name="connsiteX27" fmla="*/ 421799 w 2193541"/>
                <a:gd name="connsiteY27" fmla="*/ 56838 h 103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3541" h="1039853">
                  <a:moveTo>
                    <a:pt x="421799" y="56838"/>
                  </a:moveTo>
                  <a:cubicBezTo>
                    <a:pt x="473234" y="88588"/>
                    <a:pt x="536734" y="140023"/>
                    <a:pt x="616109" y="193998"/>
                  </a:cubicBezTo>
                  <a:cubicBezTo>
                    <a:pt x="695484" y="247973"/>
                    <a:pt x="805974" y="328618"/>
                    <a:pt x="898049" y="380688"/>
                  </a:cubicBezTo>
                  <a:cubicBezTo>
                    <a:pt x="990124" y="432758"/>
                    <a:pt x="1062514" y="460063"/>
                    <a:pt x="1168559" y="506418"/>
                  </a:cubicBezTo>
                  <a:cubicBezTo>
                    <a:pt x="1274604" y="552773"/>
                    <a:pt x="1427639" y="618813"/>
                    <a:pt x="1534319" y="658818"/>
                  </a:cubicBezTo>
                  <a:cubicBezTo>
                    <a:pt x="1640999" y="698823"/>
                    <a:pt x="1808639" y="746448"/>
                    <a:pt x="1808639" y="746448"/>
                  </a:cubicBezTo>
                  <a:cubicBezTo>
                    <a:pt x="1880394" y="769308"/>
                    <a:pt x="1918494" y="778833"/>
                    <a:pt x="1964849" y="795978"/>
                  </a:cubicBezTo>
                  <a:cubicBezTo>
                    <a:pt x="2011204" y="813123"/>
                    <a:pt x="2054781" y="828125"/>
                    <a:pt x="2086769" y="849318"/>
                  </a:cubicBezTo>
                  <a:cubicBezTo>
                    <a:pt x="2118757" y="870511"/>
                    <a:pt x="2138997" y="895831"/>
                    <a:pt x="2156777" y="923136"/>
                  </a:cubicBezTo>
                  <a:cubicBezTo>
                    <a:pt x="2174557" y="950441"/>
                    <a:pt x="2191782" y="993701"/>
                    <a:pt x="2193449" y="1013148"/>
                  </a:cubicBezTo>
                  <a:cubicBezTo>
                    <a:pt x="2195116" y="1032595"/>
                    <a:pt x="2173764" y="1040453"/>
                    <a:pt x="2166779" y="1039818"/>
                  </a:cubicBezTo>
                  <a:cubicBezTo>
                    <a:pt x="2159794" y="1039183"/>
                    <a:pt x="2169319" y="1030928"/>
                    <a:pt x="2151539" y="1009338"/>
                  </a:cubicBezTo>
                  <a:cubicBezTo>
                    <a:pt x="2133759" y="987748"/>
                    <a:pt x="2103914" y="938218"/>
                    <a:pt x="2060099" y="910278"/>
                  </a:cubicBezTo>
                  <a:cubicBezTo>
                    <a:pt x="2016284" y="882338"/>
                    <a:pt x="1956594" y="851223"/>
                    <a:pt x="1888649" y="841698"/>
                  </a:cubicBezTo>
                  <a:cubicBezTo>
                    <a:pt x="1820704" y="832173"/>
                    <a:pt x="1731328" y="851144"/>
                    <a:pt x="1652429" y="853128"/>
                  </a:cubicBezTo>
                  <a:cubicBezTo>
                    <a:pt x="1573530" y="855112"/>
                    <a:pt x="1505585" y="859319"/>
                    <a:pt x="1415256" y="853604"/>
                  </a:cubicBezTo>
                  <a:cubicBezTo>
                    <a:pt x="1324927" y="847889"/>
                    <a:pt x="1203007" y="833522"/>
                    <a:pt x="1110456" y="818838"/>
                  </a:cubicBezTo>
                  <a:cubicBezTo>
                    <a:pt x="1017905" y="804154"/>
                    <a:pt x="934165" y="785659"/>
                    <a:pt x="859949" y="765498"/>
                  </a:cubicBezTo>
                  <a:cubicBezTo>
                    <a:pt x="785733" y="745337"/>
                    <a:pt x="724376" y="719858"/>
                    <a:pt x="665162" y="697871"/>
                  </a:cubicBezTo>
                  <a:cubicBezTo>
                    <a:pt x="605948" y="675884"/>
                    <a:pt x="569356" y="662946"/>
                    <a:pt x="504666" y="633577"/>
                  </a:cubicBezTo>
                  <a:cubicBezTo>
                    <a:pt x="439976" y="604208"/>
                    <a:pt x="335915" y="558726"/>
                    <a:pt x="277019" y="521658"/>
                  </a:cubicBezTo>
                  <a:cubicBezTo>
                    <a:pt x="218123" y="484590"/>
                    <a:pt x="188595" y="449744"/>
                    <a:pt x="151289" y="411168"/>
                  </a:cubicBezTo>
                  <a:cubicBezTo>
                    <a:pt x="113983" y="372592"/>
                    <a:pt x="77550" y="323140"/>
                    <a:pt x="53182" y="290200"/>
                  </a:cubicBezTo>
                  <a:cubicBezTo>
                    <a:pt x="28814" y="257260"/>
                    <a:pt x="10954" y="240987"/>
                    <a:pt x="5080" y="213524"/>
                  </a:cubicBezTo>
                  <a:cubicBezTo>
                    <a:pt x="-794" y="186061"/>
                    <a:pt x="-6429" y="158517"/>
                    <a:pt x="17939" y="125418"/>
                  </a:cubicBezTo>
                  <a:cubicBezTo>
                    <a:pt x="42307" y="92319"/>
                    <a:pt x="103029" y="35248"/>
                    <a:pt x="151289" y="14928"/>
                  </a:cubicBezTo>
                  <a:cubicBezTo>
                    <a:pt x="199549" y="-5392"/>
                    <a:pt x="266224" y="-312"/>
                    <a:pt x="307499" y="3498"/>
                  </a:cubicBezTo>
                  <a:cubicBezTo>
                    <a:pt x="348774" y="7308"/>
                    <a:pt x="370364" y="25088"/>
                    <a:pt x="421799" y="56838"/>
                  </a:cubicBezTo>
                  <a:close/>
                </a:path>
              </a:pathLst>
            </a:custGeom>
            <a:gradFill>
              <a:gsLst>
                <a:gs pos="32000">
                  <a:srgbClr val="FF5050"/>
                </a:gs>
                <a:gs pos="15000">
                  <a:srgbClr val="FFDB57"/>
                </a:gs>
              </a:gsLst>
              <a:lin ang="138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2328641" y="2284987"/>
              <a:ext cx="310817" cy="1510545"/>
            </a:xfrm>
            <a:custGeom>
              <a:avLst/>
              <a:gdLst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62969 w 303635"/>
                <a:gd name="connsiteY11" fmla="*/ 864093 h 1490297"/>
                <a:gd name="connsiteX12" fmla="*/ 117702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34394 w 303635"/>
                <a:gd name="connsiteY11" fmla="*/ 866474 h 1490297"/>
                <a:gd name="connsiteX12" fmla="*/ 117702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34394 w 303635"/>
                <a:gd name="connsiteY11" fmla="*/ 866474 h 1490297"/>
                <a:gd name="connsiteX12" fmla="*/ 96271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22488 w 303635"/>
                <a:gd name="connsiteY11" fmla="*/ 866474 h 1490297"/>
                <a:gd name="connsiteX12" fmla="*/ 96271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71551 w 303635"/>
                <a:gd name="connsiteY10" fmla="*/ 1058507 h 1490297"/>
                <a:gd name="connsiteX11" fmla="*/ 122488 w 303635"/>
                <a:gd name="connsiteY11" fmla="*/ 866474 h 1490297"/>
                <a:gd name="connsiteX12" fmla="*/ 96271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913"/>
                <a:gd name="connsiteX1" fmla="*/ 244451 w 303635"/>
                <a:gd name="connsiteY1" fmla="*/ 239404 h 1490913"/>
                <a:gd name="connsiteX2" fmla="*/ 285191 w 303635"/>
                <a:gd name="connsiteY2" fmla="*/ 551748 h 1490913"/>
                <a:gd name="connsiteX3" fmla="*/ 285191 w 303635"/>
                <a:gd name="connsiteY3" fmla="*/ 746398 h 1490913"/>
                <a:gd name="connsiteX4" fmla="*/ 303298 w 303635"/>
                <a:gd name="connsiteY4" fmla="*/ 1013475 h 1490913"/>
                <a:gd name="connsiteX5" fmla="*/ 267084 w 303635"/>
                <a:gd name="connsiteY5" fmla="*/ 1235285 h 1490913"/>
                <a:gd name="connsiteX6" fmla="*/ 227782 w 303635"/>
                <a:gd name="connsiteY6" fmla="*/ 1363471 h 1490913"/>
                <a:gd name="connsiteX7" fmla="*/ 190130 w 303635"/>
                <a:gd name="connsiteY7" fmla="*/ 1466148 h 1490913"/>
                <a:gd name="connsiteX8" fmla="*/ 162969 w 303635"/>
                <a:gd name="connsiteY8" fmla="*/ 1479729 h 1490913"/>
                <a:gd name="connsiteX9" fmla="*/ 176550 w 303635"/>
                <a:gd name="connsiteY9" fmla="*/ 1325820 h 1490913"/>
                <a:gd name="connsiteX10" fmla="*/ 171551 w 303635"/>
                <a:gd name="connsiteY10" fmla="*/ 1058507 h 1490913"/>
                <a:gd name="connsiteX11" fmla="*/ 122488 w 303635"/>
                <a:gd name="connsiteY11" fmla="*/ 866474 h 1490913"/>
                <a:gd name="connsiteX12" fmla="*/ 96271 w 303635"/>
                <a:gd name="connsiteY12" fmla="*/ 701130 h 1490913"/>
                <a:gd name="connsiteX13" fmla="*/ 76962 w 303635"/>
                <a:gd name="connsiteY13" fmla="*/ 456687 h 1490913"/>
                <a:gd name="connsiteX14" fmla="*/ 67908 w 303635"/>
                <a:gd name="connsiteY14" fmla="*/ 280144 h 1490913"/>
                <a:gd name="connsiteX15" fmla="*/ 67908 w 303635"/>
                <a:gd name="connsiteY15" fmla="*/ 135289 h 1490913"/>
                <a:gd name="connsiteX16" fmla="*/ 7 w 303635"/>
                <a:gd name="connsiteY16" fmla="*/ 4014 h 1490913"/>
                <a:gd name="connsiteX17" fmla="*/ 72435 w 303635"/>
                <a:gd name="connsiteY17" fmla="*/ 31174 h 1490913"/>
                <a:gd name="connsiteX18" fmla="*/ 235397 w 303635"/>
                <a:gd name="connsiteY18" fmla="*/ 112655 h 1490913"/>
                <a:gd name="connsiteX0" fmla="*/ 235397 w 303671"/>
                <a:gd name="connsiteY0" fmla="*/ 112655 h 1490913"/>
                <a:gd name="connsiteX1" fmla="*/ 244451 w 303671"/>
                <a:gd name="connsiteY1" fmla="*/ 239404 h 1490913"/>
                <a:gd name="connsiteX2" fmla="*/ 273285 w 303671"/>
                <a:gd name="connsiteY2" fmla="*/ 551748 h 1490913"/>
                <a:gd name="connsiteX3" fmla="*/ 285191 w 303671"/>
                <a:gd name="connsiteY3" fmla="*/ 746398 h 1490913"/>
                <a:gd name="connsiteX4" fmla="*/ 303298 w 303671"/>
                <a:gd name="connsiteY4" fmla="*/ 1013475 h 1490913"/>
                <a:gd name="connsiteX5" fmla="*/ 267084 w 303671"/>
                <a:gd name="connsiteY5" fmla="*/ 1235285 h 1490913"/>
                <a:gd name="connsiteX6" fmla="*/ 227782 w 303671"/>
                <a:gd name="connsiteY6" fmla="*/ 1363471 h 1490913"/>
                <a:gd name="connsiteX7" fmla="*/ 190130 w 303671"/>
                <a:gd name="connsiteY7" fmla="*/ 1466148 h 1490913"/>
                <a:gd name="connsiteX8" fmla="*/ 162969 w 303671"/>
                <a:gd name="connsiteY8" fmla="*/ 1479729 h 1490913"/>
                <a:gd name="connsiteX9" fmla="*/ 176550 w 303671"/>
                <a:gd name="connsiteY9" fmla="*/ 1325820 h 1490913"/>
                <a:gd name="connsiteX10" fmla="*/ 171551 w 303671"/>
                <a:gd name="connsiteY10" fmla="*/ 1058507 h 1490913"/>
                <a:gd name="connsiteX11" fmla="*/ 122488 w 303671"/>
                <a:gd name="connsiteY11" fmla="*/ 866474 h 1490913"/>
                <a:gd name="connsiteX12" fmla="*/ 96271 w 303671"/>
                <a:gd name="connsiteY12" fmla="*/ 701130 h 1490913"/>
                <a:gd name="connsiteX13" fmla="*/ 76962 w 303671"/>
                <a:gd name="connsiteY13" fmla="*/ 456687 h 1490913"/>
                <a:gd name="connsiteX14" fmla="*/ 67908 w 303671"/>
                <a:gd name="connsiteY14" fmla="*/ 280144 h 1490913"/>
                <a:gd name="connsiteX15" fmla="*/ 67908 w 303671"/>
                <a:gd name="connsiteY15" fmla="*/ 135289 h 1490913"/>
                <a:gd name="connsiteX16" fmla="*/ 7 w 303671"/>
                <a:gd name="connsiteY16" fmla="*/ 4014 h 1490913"/>
                <a:gd name="connsiteX17" fmla="*/ 72435 w 303671"/>
                <a:gd name="connsiteY17" fmla="*/ 31174 h 1490913"/>
                <a:gd name="connsiteX18" fmla="*/ 235397 w 303671"/>
                <a:gd name="connsiteY18" fmla="*/ 112655 h 1490913"/>
                <a:gd name="connsiteX0" fmla="*/ 235401 w 303675"/>
                <a:gd name="connsiteY0" fmla="*/ 112655 h 1490913"/>
                <a:gd name="connsiteX1" fmla="*/ 244455 w 303675"/>
                <a:gd name="connsiteY1" fmla="*/ 239404 h 1490913"/>
                <a:gd name="connsiteX2" fmla="*/ 273289 w 303675"/>
                <a:gd name="connsiteY2" fmla="*/ 551748 h 1490913"/>
                <a:gd name="connsiteX3" fmla="*/ 285195 w 303675"/>
                <a:gd name="connsiteY3" fmla="*/ 746398 h 1490913"/>
                <a:gd name="connsiteX4" fmla="*/ 303302 w 303675"/>
                <a:gd name="connsiteY4" fmla="*/ 1013475 h 1490913"/>
                <a:gd name="connsiteX5" fmla="*/ 267088 w 303675"/>
                <a:gd name="connsiteY5" fmla="*/ 1235285 h 1490913"/>
                <a:gd name="connsiteX6" fmla="*/ 227786 w 303675"/>
                <a:gd name="connsiteY6" fmla="*/ 1363471 h 1490913"/>
                <a:gd name="connsiteX7" fmla="*/ 190134 w 303675"/>
                <a:gd name="connsiteY7" fmla="*/ 1466148 h 1490913"/>
                <a:gd name="connsiteX8" fmla="*/ 162973 w 303675"/>
                <a:gd name="connsiteY8" fmla="*/ 1479729 h 1490913"/>
                <a:gd name="connsiteX9" fmla="*/ 176554 w 303675"/>
                <a:gd name="connsiteY9" fmla="*/ 1325820 h 1490913"/>
                <a:gd name="connsiteX10" fmla="*/ 171555 w 303675"/>
                <a:gd name="connsiteY10" fmla="*/ 1058507 h 1490913"/>
                <a:gd name="connsiteX11" fmla="*/ 122492 w 303675"/>
                <a:gd name="connsiteY11" fmla="*/ 866474 h 1490913"/>
                <a:gd name="connsiteX12" fmla="*/ 96275 w 303675"/>
                <a:gd name="connsiteY12" fmla="*/ 701130 h 1490913"/>
                <a:gd name="connsiteX13" fmla="*/ 76966 w 303675"/>
                <a:gd name="connsiteY13" fmla="*/ 456687 h 1490913"/>
                <a:gd name="connsiteX14" fmla="*/ 67912 w 303675"/>
                <a:gd name="connsiteY14" fmla="*/ 280144 h 1490913"/>
                <a:gd name="connsiteX15" fmla="*/ 46481 w 303675"/>
                <a:gd name="connsiteY15" fmla="*/ 147195 h 1490913"/>
                <a:gd name="connsiteX16" fmla="*/ 11 w 303675"/>
                <a:gd name="connsiteY16" fmla="*/ 4014 h 1490913"/>
                <a:gd name="connsiteX17" fmla="*/ 72439 w 303675"/>
                <a:gd name="connsiteY17" fmla="*/ 31174 h 1490913"/>
                <a:gd name="connsiteX18" fmla="*/ 235401 w 303675"/>
                <a:gd name="connsiteY18" fmla="*/ 112655 h 1490913"/>
                <a:gd name="connsiteX0" fmla="*/ 235401 w 303675"/>
                <a:gd name="connsiteY0" fmla="*/ 112655 h 1490913"/>
                <a:gd name="connsiteX1" fmla="*/ 244455 w 303675"/>
                <a:gd name="connsiteY1" fmla="*/ 239404 h 1490913"/>
                <a:gd name="connsiteX2" fmla="*/ 273289 w 303675"/>
                <a:gd name="connsiteY2" fmla="*/ 551748 h 1490913"/>
                <a:gd name="connsiteX3" fmla="*/ 285195 w 303675"/>
                <a:gd name="connsiteY3" fmla="*/ 746398 h 1490913"/>
                <a:gd name="connsiteX4" fmla="*/ 303302 w 303675"/>
                <a:gd name="connsiteY4" fmla="*/ 1013475 h 1490913"/>
                <a:gd name="connsiteX5" fmla="*/ 267088 w 303675"/>
                <a:gd name="connsiteY5" fmla="*/ 1235285 h 1490913"/>
                <a:gd name="connsiteX6" fmla="*/ 227786 w 303675"/>
                <a:gd name="connsiteY6" fmla="*/ 1363471 h 1490913"/>
                <a:gd name="connsiteX7" fmla="*/ 190134 w 303675"/>
                <a:gd name="connsiteY7" fmla="*/ 1466148 h 1490913"/>
                <a:gd name="connsiteX8" fmla="*/ 162973 w 303675"/>
                <a:gd name="connsiteY8" fmla="*/ 1479729 h 1490913"/>
                <a:gd name="connsiteX9" fmla="*/ 176554 w 303675"/>
                <a:gd name="connsiteY9" fmla="*/ 1325820 h 1490913"/>
                <a:gd name="connsiteX10" fmla="*/ 171555 w 303675"/>
                <a:gd name="connsiteY10" fmla="*/ 1058507 h 1490913"/>
                <a:gd name="connsiteX11" fmla="*/ 122492 w 303675"/>
                <a:gd name="connsiteY11" fmla="*/ 866474 h 1490913"/>
                <a:gd name="connsiteX12" fmla="*/ 96275 w 303675"/>
                <a:gd name="connsiteY12" fmla="*/ 701130 h 1490913"/>
                <a:gd name="connsiteX13" fmla="*/ 76966 w 303675"/>
                <a:gd name="connsiteY13" fmla="*/ 456687 h 1490913"/>
                <a:gd name="connsiteX14" fmla="*/ 60768 w 303675"/>
                <a:gd name="connsiteY14" fmla="*/ 277763 h 1490913"/>
                <a:gd name="connsiteX15" fmla="*/ 46481 w 303675"/>
                <a:gd name="connsiteY15" fmla="*/ 147195 h 1490913"/>
                <a:gd name="connsiteX16" fmla="*/ 11 w 303675"/>
                <a:gd name="connsiteY16" fmla="*/ 4014 h 1490913"/>
                <a:gd name="connsiteX17" fmla="*/ 72439 w 303675"/>
                <a:gd name="connsiteY17" fmla="*/ 31174 h 1490913"/>
                <a:gd name="connsiteX18" fmla="*/ 235401 w 303675"/>
                <a:gd name="connsiteY18" fmla="*/ 112655 h 1490913"/>
                <a:gd name="connsiteX0" fmla="*/ 237783 w 303675"/>
                <a:gd name="connsiteY0" fmla="*/ 67411 h 1490913"/>
                <a:gd name="connsiteX1" fmla="*/ 244455 w 303675"/>
                <a:gd name="connsiteY1" fmla="*/ 239404 h 1490913"/>
                <a:gd name="connsiteX2" fmla="*/ 273289 w 303675"/>
                <a:gd name="connsiteY2" fmla="*/ 551748 h 1490913"/>
                <a:gd name="connsiteX3" fmla="*/ 285195 w 303675"/>
                <a:gd name="connsiteY3" fmla="*/ 746398 h 1490913"/>
                <a:gd name="connsiteX4" fmla="*/ 303302 w 303675"/>
                <a:gd name="connsiteY4" fmla="*/ 1013475 h 1490913"/>
                <a:gd name="connsiteX5" fmla="*/ 267088 w 303675"/>
                <a:gd name="connsiteY5" fmla="*/ 1235285 h 1490913"/>
                <a:gd name="connsiteX6" fmla="*/ 227786 w 303675"/>
                <a:gd name="connsiteY6" fmla="*/ 1363471 h 1490913"/>
                <a:gd name="connsiteX7" fmla="*/ 190134 w 303675"/>
                <a:gd name="connsiteY7" fmla="*/ 1466148 h 1490913"/>
                <a:gd name="connsiteX8" fmla="*/ 162973 w 303675"/>
                <a:gd name="connsiteY8" fmla="*/ 1479729 h 1490913"/>
                <a:gd name="connsiteX9" fmla="*/ 176554 w 303675"/>
                <a:gd name="connsiteY9" fmla="*/ 1325820 h 1490913"/>
                <a:gd name="connsiteX10" fmla="*/ 171555 w 303675"/>
                <a:gd name="connsiteY10" fmla="*/ 1058507 h 1490913"/>
                <a:gd name="connsiteX11" fmla="*/ 122492 w 303675"/>
                <a:gd name="connsiteY11" fmla="*/ 866474 h 1490913"/>
                <a:gd name="connsiteX12" fmla="*/ 96275 w 303675"/>
                <a:gd name="connsiteY12" fmla="*/ 701130 h 1490913"/>
                <a:gd name="connsiteX13" fmla="*/ 76966 w 303675"/>
                <a:gd name="connsiteY13" fmla="*/ 456687 h 1490913"/>
                <a:gd name="connsiteX14" fmla="*/ 60768 w 303675"/>
                <a:gd name="connsiteY14" fmla="*/ 277763 h 1490913"/>
                <a:gd name="connsiteX15" fmla="*/ 46481 w 303675"/>
                <a:gd name="connsiteY15" fmla="*/ 147195 h 1490913"/>
                <a:gd name="connsiteX16" fmla="*/ 11 w 303675"/>
                <a:gd name="connsiteY16" fmla="*/ 4014 h 1490913"/>
                <a:gd name="connsiteX17" fmla="*/ 72439 w 303675"/>
                <a:gd name="connsiteY17" fmla="*/ 31174 h 1490913"/>
                <a:gd name="connsiteX18" fmla="*/ 237783 w 303675"/>
                <a:gd name="connsiteY18" fmla="*/ 67411 h 1490913"/>
                <a:gd name="connsiteX0" fmla="*/ 237783 w 303675"/>
                <a:gd name="connsiteY0" fmla="*/ 70866 h 1494368"/>
                <a:gd name="connsiteX1" fmla="*/ 244455 w 303675"/>
                <a:gd name="connsiteY1" fmla="*/ 242859 h 1494368"/>
                <a:gd name="connsiteX2" fmla="*/ 273289 w 303675"/>
                <a:gd name="connsiteY2" fmla="*/ 555203 h 1494368"/>
                <a:gd name="connsiteX3" fmla="*/ 285195 w 303675"/>
                <a:gd name="connsiteY3" fmla="*/ 749853 h 1494368"/>
                <a:gd name="connsiteX4" fmla="*/ 303302 w 303675"/>
                <a:gd name="connsiteY4" fmla="*/ 1016930 h 1494368"/>
                <a:gd name="connsiteX5" fmla="*/ 267088 w 303675"/>
                <a:gd name="connsiteY5" fmla="*/ 1238740 h 1494368"/>
                <a:gd name="connsiteX6" fmla="*/ 227786 w 303675"/>
                <a:gd name="connsiteY6" fmla="*/ 1366926 h 1494368"/>
                <a:gd name="connsiteX7" fmla="*/ 190134 w 303675"/>
                <a:gd name="connsiteY7" fmla="*/ 1469603 h 1494368"/>
                <a:gd name="connsiteX8" fmla="*/ 162973 w 303675"/>
                <a:gd name="connsiteY8" fmla="*/ 1483184 h 1494368"/>
                <a:gd name="connsiteX9" fmla="*/ 176554 w 303675"/>
                <a:gd name="connsiteY9" fmla="*/ 1329275 h 1494368"/>
                <a:gd name="connsiteX10" fmla="*/ 171555 w 303675"/>
                <a:gd name="connsiteY10" fmla="*/ 1061962 h 1494368"/>
                <a:gd name="connsiteX11" fmla="*/ 122492 w 303675"/>
                <a:gd name="connsiteY11" fmla="*/ 869929 h 1494368"/>
                <a:gd name="connsiteX12" fmla="*/ 96275 w 303675"/>
                <a:gd name="connsiteY12" fmla="*/ 704585 h 1494368"/>
                <a:gd name="connsiteX13" fmla="*/ 76966 w 303675"/>
                <a:gd name="connsiteY13" fmla="*/ 460142 h 1494368"/>
                <a:gd name="connsiteX14" fmla="*/ 60768 w 303675"/>
                <a:gd name="connsiteY14" fmla="*/ 281218 h 1494368"/>
                <a:gd name="connsiteX15" fmla="*/ 46481 w 303675"/>
                <a:gd name="connsiteY15" fmla="*/ 150650 h 1494368"/>
                <a:gd name="connsiteX16" fmla="*/ 11 w 303675"/>
                <a:gd name="connsiteY16" fmla="*/ 7469 h 1494368"/>
                <a:gd name="connsiteX17" fmla="*/ 60533 w 303675"/>
                <a:gd name="connsiteY17" fmla="*/ 8435 h 1494368"/>
                <a:gd name="connsiteX18" fmla="*/ 237783 w 303675"/>
                <a:gd name="connsiteY18" fmla="*/ 70866 h 1494368"/>
                <a:gd name="connsiteX0" fmla="*/ 244925 w 310817"/>
                <a:gd name="connsiteY0" fmla="*/ 87043 h 1510545"/>
                <a:gd name="connsiteX1" fmla="*/ 251597 w 310817"/>
                <a:gd name="connsiteY1" fmla="*/ 259036 h 1510545"/>
                <a:gd name="connsiteX2" fmla="*/ 280431 w 310817"/>
                <a:gd name="connsiteY2" fmla="*/ 571380 h 1510545"/>
                <a:gd name="connsiteX3" fmla="*/ 292337 w 310817"/>
                <a:gd name="connsiteY3" fmla="*/ 766030 h 1510545"/>
                <a:gd name="connsiteX4" fmla="*/ 310444 w 310817"/>
                <a:gd name="connsiteY4" fmla="*/ 1033107 h 1510545"/>
                <a:gd name="connsiteX5" fmla="*/ 274230 w 310817"/>
                <a:gd name="connsiteY5" fmla="*/ 1254917 h 1510545"/>
                <a:gd name="connsiteX6" fmla="*/ 234928 w 310817"/>
                <a:gd name="connsiteY6" fmla="*/ 1383103 h 1510545"/>
                <a:gd name="connsiteX7" fmla="*/ 197276 w 310817"/>
                <a:gd name="connsiteY7" fmla="*/ 1485780 h 1510545"/>
                <a:gd name="connsiteX8" fmla="*/ 170115 w 310817"/>
                <a:gd name="connsiteY8" fmla="*/ 1499361 h 1510545"/>
                <a:gd name="connsiteX9" fmla="*/ 183696 w 310817"/>
                <a:gd name="connsiteY9" fmla="*/ 1345452 h 1510545"/>
                <a:gd name="connsiteX10" fmla="*/ 178697 w 310817"/>
                <a:gd name="connsiteY10" fmla="*/ 1078139 h 1510545"/>
                <a:gd name="connsiteX11" fmla="*/ 129634 w 310817"/>
                <a:gd name="connsiteY11" fmla="*/ 886106 h 1510545"/>
                <a:gd name="connsiteX12" fmla="*/ 103417 w 310817"/>
                <a:gd name="connsiteY12" fmla="*/ 720762 h 1510545"/>
                <a:gd name="connsiteX13" fmla="*/ 84108 w 310817"/>
                <a:gd name="connsiteY13" fmla="*/ 476319 h 1510545"/>
                <a:gd name="connsiteX14" fmla="*/ 67910 w 310817"/>
                <a:gd name="connsiteY14" fmla="*/ 297395 h 1510545"/>
                <a:gd name="connsiteX15" fmla="*/ 53623 w 310817"/>
                <a:gd name="connsiteY15" fmla="*/ 166827 h 1510545"/>
                <a:gd name="connsiteX16" fmla="*/ 9 w 310817"/>
                <a:gd name="connsiteY16" fmla="*/ 4596 h 1510545"/>
                <a:gd name="connsiteX17" fmla="*/ 67675 w 310817"/>
                <a:gd name="connsiteY17" fmla="*/ 24612 h 1510545"/>
                <a:gd name="connsiteX18" fmla="*/ 244925 w 310817"/>
                <a:gd name="connsiteY18" fmla="*/ 87043 h 15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0817" h="1510545">
                  <a:moveTo>
                    <a:pt x="244925" y="87043"/>
                  </a:moveTo>
                  <a:cubicBezTo>
                    <a:pt x="245302" y="113826"/>
                    <a:pt x="245679" y="178313"/>
                    <a:pt x="251597" y="259036"/>
                  </a:cubicBezTo>
                  <a:cubicBezTo>
                    <a:pt x="257515" y="339759"/>
                    <a:pt x="273641" y="486881"/>
                    <a:pt x="280431" y="571380"/>
                  </a:cubicBezTo>
                  <a:cubicBezTo>
                    <a:pt x="287221" y="655879"/>
                    <a:pt x="287335" y="689076"/>
                    <a:pt x="292337" y="766030"/>
                  </a:cubicBezTo>
                  <a:cubicBezTo>
                    <a:pt x="297339" y="842984"/>
                    <a:pt x="313462" y="951626"/>
                    <a:pt x="310444" y="1033107"/>
                  </a:cubicBezTo>
                  <a:cubicBezTo>
                    <a:pt x="307426" y="1114588"/>
                    <a:pt x="286816" y="1196584"/>
                    <a:pt x="274230" y="1254917"/>
                  </a:cubicBezTo>
                  <a:cubicBezTo>
                    <a:pt x="261644" y="1313250"/>
                    <a:pt x="247754" y="1344626"/>
                    <a:pt x="234928" y="1383103"/>
                  </a:cubicBezTo>
                  <a:cubicBezTo>
                    <a:pt x="222102" y="1421580"/>
                    <a:pt x="208078" y="1466404"/>
                    <a:pt x="197276" y="1485780"/>
                  </a:cubicBezTo>
                  <a:cubicBezTo>
                    <a:pt x="186474" y="1505156"/>
                    <a:pt x="172378" y="1522749"/>
                    <a:pt x="170115" y="1499361"/>
                  </a:cubicBezTo>
                  <a:cubicBezTo>
                    <a:pt x="167852" y="1475973"/>
                    <a:pt x="182266" y="1415656"/>
                    <a:pt x="183696" y="1345452"/>
                  </a:cubicBezTo>
                  <a:cubicBezTo>
                    <a:pt x="185126" y="1275248"/>
                    <a:pt x="187707" y="1154696"/>
                    <a:pt x="178697" y="1078139"/>
                  </a:cubicBezTo>
                  <a:cubicBezTo>
                    <a:pt x="169687" y="1001582"/>
                    <a:pt x="142181" y="945669"/>
                    <a:pt x="129634" y="886106"/>
                  </a:cubicBezTo>
                  <a:cubicBezTo>
                    <a:pt x="117087" y="826543"/>
                    <a:pt x="111005" y="789060"/>
                    <a:pt x="103417" y="720762"/>
                  </a:cubicBezTo>
                  <a:cubicBezTo>
                    <a:pt x="95829" y="652464"/>
                    <a:pt x="90026" y="546880"/>
                    <a:pt x="84108" y="476319"/>
                  </a:cubicBezTo>
                  <a:cubicBezTo>
                    <a:pt x="78190" y="405758"/>
                    <a:pt x="72991" y="348977"/>
                    <a:pt x="67910" y="297395"/>
                  </a:cubicBezTo>
                  <a:cubicBezTo>
                    <a:pt x="62829" y="245813"/>
                    <a:pt x="64940" y="215627"/>
                    <a:pt x="53623" y="166827"/>
                  </a:cubicBezTo>
                  <a:cubicBezTo>
                    <a:pt x="42306" y="118027"/>
                    <a:pt x="-745" y="21948"/>
                    <a:pt x="9" y="4596"/>
                  </a:cubicBezTo>
                  <a:cubicBezTo>
                    <a:pt x="763" y="-12756"/>
                    <a:pt x="67675" y="24612"/>
                    <a:pt x="67675" y="24612"/>
                  </a:cubicBezTo>
                  <a:lnTo>
                    <a:pt x="244925" y="87043"/>
                  </a:lnTo>
                  <a:close/>
                </a:path>
              </a:pathLst>
            </a:custGeom>
            <a:gradFill>
              <a:gsLst>
                <a:gs pos="39000">
                  <a:srgbClr val="FFA3A3"/>
                </a:gs>
                <a:gs pos="15000">
                  <a:srgbClr val="FFDB57"/>
                </a:gs>
              </a:gsLst>
              <a:lin ang="150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864396" y="2463263"/>
              <a:ext cx="399421" cy="1251590"/>
            </a:xfrm>
            <a:custGeom>
              <a:avLst/>
              <a:gdLst>
                <a:gd name="connsiteX0" fmla="*/ 1640 w 354892"/>
                <a:gd name="connsiteY0" fmla="*/ 16814 h 1328189"/>
                <a:gd name="connsiteX1" fmla="*/ 24273 w 354892"/>
                <a:gd name="connsiteY1" fmla="*/ 229570 h 1328189"/>
                <a:gd name="connsiteX2" fmla="*/ 60487 w 354892"/>
                <a:gd name="connsiteY2" fmla="*/ 478541 h 1328189"/>
                <a:gd name="connsiteX3" fmla="*/ 110281 w 354892"/>
                <a:gd name="connsiteY3" fmla="*/ 732038 h 1328189"/>
                <a:gd name="connsiteX4" fmla="*/ 137442 w 354892"/>
                <a:gd name="connsiteY4" fmla="*/ 872366 h 1328189"/>
                <a:gd name="connsiteX5" fmla="*/ 141968 w 354892"/>
                <a:gd name="connsiteY5" fmla="*/ 1021749 h 1328189"/>
                <a:gd name="connsiteX6" fmla="*/ 114808 w 354892"/>
                <a:gd name="connsiteY6" fmla="*/ 1184711 h 1328189"/>
                <a:gd name="connsiteX7" fmla="*/ 78594 w 354892"/>
                <a:gd name="connsiteY7" fmla="*/ 1288826 h 1328189"/>
                <a:gd name="connsiteX8" fmla="*/ 105755 w 354892"/>
                <a:gd name="connsiteY8" fmla="*/ 1325040 h 1328189"/>
                <a:gd name="connsiteX9" fmla="*/ 151022 w 354892"/>
                <a:gd name="connsiteY9" fmla="*/ 1216398 h 1328189"/>
                <a:gd name="connsiteX10" fmla="*/ 187236 w 354892"/>
                <a:gd name="connsiteY10" fmla="*/ 1085123 h 1328189"/>
                <a:gd name="connsiteX11" fmla="*/ 223450 w 354892"/>
                <a:gd name="connsiteY11" fmla="*/ 971955 h 1328189"/>
                <a:gd name="connsiteX12" fmla="*/ 232503 w 354892"/>
                <a:gd name="connsiteY12" fmla="*/ 759198 h 1328189"/>
                <a:gd name="connsiteX13" fmla="*/ 264190 w 354892"/>
                <a:gd name="connsiteY13" fmla="*/ 560022 h 1328189"/>
                <a:gd name="connsiteX14" fmla="*/ 304931 w 354892"/>
                <a:gd name="connsiteY14" fmla="*/ 406113 h 1328189"/>
                <a:gd name="connsiteX15" fmla="*/ 318511 w 354892"/>
                <a:gd name="connsiteY15" fmla="*/ 252204 h 1328189"/>
                <a:gd name="connsiteX16" fmla="*/ 350198 w 354892"/>
                <a:gd name="connsiteY16" fmla="*/ 129982 h 1328189"/>
                <a:gd name="connsiteX17" fmla="*/ 354725 w 354892"/>
                <a:gd name="connsiteY17" fmla="*/ 48501 h 1328189"/>
                <a:gd name="connsiteX18" fmla="*/ 354725 w 354892"/>
                <a:gd name="connsiteY18" fmla="*/ 48501 h 1328189"/>
                <a:gd name="connsiteX19" fmla="*/ 246083 w 354892"/>
                <a:gd name="connsiteY19" fmla="*/ 57555 h 1328189"/>
                <a:gd name="connsiteX20" fmla="*/ 141968 w 354892"/>
                <a:gd name="connsiteY20" fmla="*/ 43974 h 1328189"/>
                <a:gd name="connsiteX21" fmla="*/ 69541 w 354892"/>
                <a:gd name="connsiteY21" fmla="*/ 16814 h 1328189"/>
                <a:gd name="connsiteX22" fmla="*/ 1640 w 354892"/>
                <a:gd name="connsiteY22" fmla="*/ 16814 h 1328189"/>
                <a:gd name="connsiteX0" fmla="*/ 1640 w 354892"/>
                <a:gd name="connsiteY0" fmla="*/ 15534 h 1326909"/>
                <a:gd name="connsiteX1" fmla="*/ 24273 w 354892"/>
                <a:gd name="connsiteY1" fmla="*/ 228290 h 1326909"/>
                <a:gd name="connsiteX2" fmla="*/ 60487 w 354892"/>
                <a:gd name="connsiteY2" fmla="*/ 477261 h 1326909"/>
                <a:gd name="connsiteX3" fmla="*/ 110281 w 354892"/>
                <a:gd name="connsiteY3" fmla="*/ 730758 h 1326909"/>
                <a:gd name="connsiteX4" fmla="*/ 137442 w 354892"/>
                <a:gd name="connsiteY4" fmla="*/ 871086 h 1326909"/>
                <a:gd name="connsiteX5" fmla="*/ 141968 w 354892"/>
                <a:gd name="connsiteY5" fmla="*/ 1020469 h 1326909"/>
                <a:gd name="connsiteX6" fmla="*/ 114808 w 354892"/>
                <a:gd name="connsiteY6" fmla="*/ 1183431 h 1326909"/>
                <a:gd name="connsiteX7" fmla="*/ 78594 w 354892"/>
                <a:gd name="connsiteY7" fmla="*/ 1287546 h 1326909"/>
                <a:gd name="connsiteX8" fmla="*/ 105755 w 354892"/>
                <a:gd name="connsiteY8" fmla="*/ 1323760 h 1326909"/>
                <a:gd name="connsiteX9" fmla="*/ 151022 w 354892"/>
                <a:gd name="connsiteY9" fmla="*/ 1215118 h 1326909"/>
                <a:gd name="connsiteX10" fmla="*/ 187236 w 354892"/>
                <a:gd name="connsiteY10" fmla="*/ 1083843 h 1326909"/>
                <a:gd name="connsiteX11" fmla="*/ 223450 w 354892"/>
                <a:gd name="connsiteY11" fmla="*/ 970675 h 1326909"/>
                <a:gd name="connsiteX12" fmla="*/ 232503 w 354892"/>
                <a:gd name="connsiteY12" fmla="*/ 757918 h 1326909"/>
                <a:gd name="connsiteX13" fmla="*/ 264190 w 354892"/>
                <a:gd name="connsiteY13" fmla="*/ 558742 h 1326909"/>
                <a:gd name="connsiteX14" fmla="*/ 304931 w 354892"/>
                <a:gd name="connsiteY14" fmla="*/ 404833 h 1326909"/>
                <a:gd name="connsiteX15" fmla="*/ 318511 w 354892"/>
                <a:gd name="connsiteY15" fmla="*/ 250924 h 1326909"/>
                <a:gd name="connsiteX16" fmla="*/ 350198 w 354892"/>
                <a:gd name="connsiteY16" fmla="*/ 128702 h 1326909"/>
                <a:gd name="connsiteX17" fmla="*/ 354725 w 354892"/>
                <a:gd name="connsiteY17" fmla="*/ 47221 h 1326909"/>
                <a:gd name="connsiteX18" fmla="*/ 354725 w 354892"/>
                <a:gd name="connsiteY18" fmla="*/ 47221 h 1326909"/>
                <a:gd name="connsiteX19" fmla="*/ 246083 w 354892"/>
                <a:gd name="connsiteY19" fmla="*/ 56275 h 1326909"/>
                <a:gd name="connsiteX20" fmla="*/ 144350 w 354892"/>
                <a:gd name="connsiteY20" fmla="*/ 9357 h 1326909"/>
                <a:gd name="connsiteX21" fmla="*/ 69541 w 354892"/>
                <a:gd name="connsiteY21" fmla="*/ 15534 h 1326909"/>
                <a:gd name="connsiteX22" fmla="*/ 1640 w 354892"/>
                <a:gd name="connsiteY22" fmla="*/ 15534 h 1326909"/>
                <a:gd name="connsiteX0" fmla="*/ 1027 w 354279"/>
                <a:gd name="connsiteY0" fmla="*/ 26440 h 1337815"/>
                <a:gd name="connsiteX1" fmla="*/ 23660 w 354279"/>
                <a:gd name="connsiteY1" fmla="*/ 239196 h 1337815"/>
                <a:gd name="connsiteX2" fmla="*/ 59874 w 354279"/>
                <a:gd name="connsiteY2" fmla="*/ 488167 h 1337815"/>
                <a:gd name="connsiteX3" fmla="*/ 109668 w 354279"/>
                <a:gd name="connsiteY3" fmla="*/ 741664 h 1337815"/>
                <a:gd name="connsiteX4" fmla="*/ 136829 w 354279"/>
                <a:gd name="connsiteY4" fmla="*/ 881992 h 1337815"/>
                <a:gd name="connsiteX5" fmla="*/ 141355 w 354279"/>
                <a:gd name="connsiteY5" fmla="*/ 1031375 h 1337815"/>
                <a:gd name="connsiteX6" fmla="*/ 114195 w 354279"/>
                <a:gd name="connsiteY6" fmla="*/ 1194337 h 1337815"/>
                <a:gd name="connsiteX7" fmla="*/ 77981 w 354279"/>
                <a:gd name="connsiteY7" fmla="*/ 1298452 h 1337815"/>
                <a:gd name="connsiteX8" fmla="*/ 105142 w 354279"/>
                <a:gd name="connsiteY8" fmla="*/ 1334666 h 1337815"/>
                <a:gd name="connsiteX9" fmla="*/ 150409 w 354279"/>
                <a:gd name="connsiteY9" fmla="*/ 1226024 h 1337815"/>
                <a:gd name="connsiteX10" fmla="*/ 186623 w 354279"/>
                <a:gd name="connsiteY10" fmla="*/ 1094749 h 1337815"/>
                <a:gd name="connsiteX11" fmla="*/ 222837 w 354279"/>
                <a:gd name="connsiteY11" fmla="*/ 981581 h 1337815"/>
                <a:gd name="connsiteX12" fmla="*/ 231890 w 354279"/>
                <a:gd name="connsiteY12" fmla="*/ 768824 h 1337815"/>
                <a:gd name="connsiteX13" fmla="*/ 263577 w 354279"/>
                <a:gd name="connsiteY13" fmla="*/ 569648 h 1337815"/>
                <a:gd name="connsiteX14" fmla="*/ 304318 w 354279"/>
                <a:gd name="connsiteY14" fmla="*/ 415739 h 1337815"/>
                <a:gd name="connsiteX15" fmla="*/ 317898 w 354279"/>
                <a:gd name="connsiteY15" fmla="*/ 261830 h 1337815"/>
                <a:gd name="connsiteX16" fmla="*/ 349585 w 354279"/>
                <a:gd name="connsiteY16" fmla="*/ 139608 h 1337815"/>
                <a:gd name="connsiteX17" fmla="*/ 354112 w 354279"/>
                <a:gd name="connsiteY17" fmla="*/ 58127 h 1337815"/>
                <a:gd name="connsiteX18" fmla="*/ 354112 w 354279"/>
                <a:gd name="connsiteY18" fmla="*/ 58127 h 1337815"/>
                <a:gd name="connsiteX19" fmla="*/ 245470 w 354279"/>
                <a:gd name="connsiteY19" fmla="*/ 67181 h 1337815"/>
                <a:gd name="connsiteX20" fmla="*/ 143737 w 354279"/>
                <a:gd name="connsiteY20" fmla="*/ 20263 h 1337815"/>
                <a:gd name="connsiteX21" fmla="*/ 57022 w 354279"/>
                <a:gd name="connsiteY21" fmla="*/ 2627 h 1337815"/>
                <a:gd name="connsiteX22" fmla="*/ 1027 w 354279"/>
                <a:gd name="connsiteY22" fmla="*/ 26440 h 1337815"/>
                <a:gd name="connsiteX0" fmla="*/ 1027 w 354279"/>
                <a:gd name="connsiteY0" fmla="*/ 26440 h 1337815"/>
                <a:gd name="connsiteX1" fmla="*/ 23660 w 354279"/>
                <a:gd name="connsiteY1" fmla="*/ 239196 h 1337815"/>
                <a:gd name="connsiteX2" fmla="*/ 59874 w 354279"/>
                <a:gd name="connsiteY2" fmla="*/ 488167 h 1337815"/>
                <a:gd name="connsiteX3" fmla="*/ 109668 w 354279"/>
                <a:gd name="connsiteY3" fmla="*/ 741664 h 1337815"/>
                <a:gd name="connsiteX4" fmla="*/ 136829 w 354279"/>
                <a:gd name="connsiteY4" fmla="*/ 881992 h 1337815"/>
                <a:gd name="connsiteX5" fmla="*/ 141355 w 354279"/>
                <a:gd name="connsiteY5" fmla="*/ 1031375 h 1337815"/>
                <a:gd name="connsiteX6" fmla="*/ 114195 w 354279"/>
                <a:gd name="connsiteY6" fmla="*/ 1194337 h 1337815"/>
                <a:gd name="connsiteX7" fmla="*/ 77981 w 354279"/>
                <a:gd name="connsiteY7" fmla="*/ 1298452 h 1337815"/>
                <a:gd name="connsiteX8" fmla="*/ 105142 w 354279"/>
                <a:gd name="connsiteY8" fmla="*/ 1334666 h 1337815"/>
                <a:gd name="connsiteX9" fmla="*/ 150409 w 354279"/>
                <a:gd name="connsiteY9" fmla="*/ 1226024 h 1337815"/>
                <a:gd name="connsiteX10" fmla="*/ 186623 w 354279"/>
                <a:gd name="connsiteY10" fmla="*/ 1094749 h 1337815"/>
                <a:gd name="connsiteX11" fmla="*/ 222837 w 354279"/>
                <a:gd name="connsiteY11" fmla="*/ 981581 h 1337815"/>
                <a:gd name="connsiteX12" fmla="*/ 231890 w 354279"/>
                <a:gd name="connsiteY12" fmla="*/ 768824 h 1337815"/>
                <a:gd name="connsiteX13" fmla="*/ 263577 w 354279"/>
                <a:gd name="connsiteY13" fmla="*/ 569648 h 1337815"/>
                <a:gd name="connsiteX14" fmla="*/ 304318 w 354279"/>
                <a:gd name="connsiteY14" fmla="*/ 415739 h 1337815"/>
                <a:gd name="connsiteX15" fmla="*/ 317898 w 354279"/>
                <a:gd name="connsiteY15" fmla="*/ 261830 h 1337815"/>
                <a:gd name="connsiteX16" fmla="*/ 349585 w 354279"/>
                <a:gd name="connsiteY16" fmla="*/ 139608 h 1337815"/>
                <a:gd name="connsiteX17" fmla="*/ 354112 w 354279"/>
                <a:gd name="connsiteY17" fmla="*/ 58127 h 1337815"/>
                <a:gd name="connsiteX18" fmla="*/ 354112 w 354279"/>
                <a:gd name="connsiteY18" fmla="*/ 58127 h 1337815"/>
                <a:gd name="connsiteX19" fmla="*/ 247851 w 354279"/>
                <a:gd name="connsiteY19" fmla="*/ 31462 h 1337815"/>
                <a:gd name="connsiteX20" fmla="*/ 143737 w 354279"/>
                <a:gd name="connsiteY20" fmla="*/ 20263 h 1337815"/>
                <a:gd name="connsiteX21" fmla="*/ 57022 w 354279"/>
                <a:gd name="connsiteY21" fmla="*/ 2627 h 1337815"/>
                <a:gd name="connsiteX22" fmla="*/ 1027 w 354279"/>
                <a:gd name="connsiteY22" fmla="*/ 26440 h 1337815"/>
                <a:gd name="connsiteX0" fmla="*/ 1027 w 392212"/>
                <a:gd name="connsiteY0" fmla="*/ 26440 h 1337815"/>
                <a:gd name="connsiteX1" fmla="*/ 23660 w 392212"/>
                <a:gd name="connsiteY1" fmla="*/ 239196 h 1337815"/>
                <a:gd name="connsiteX2" fmla="*/ 59874 w 392212"/>
                <a:gd name="connsiteY2" fmla="*/ 488167 h 1337815"/>
                <a:gd name="connsiteX3" fmla="*/ 109668 w 392212"/>
                <a:gd name="connsiteY3" fmla="*/ 741664 h 1337815"/>
                <a:gd name="connsiteX4" fmla="*/ 136829 w 392212"/>
                <a:gd name="connsiteY4" fmla="*/ 881992 h 1337815"/>
                <a:gd name="connsiteX5" fmla="*/ 141355 w 392212"/>
                <a:gd name="connsiteY5" fmla="*/ 1031375 h 1337815"/>
                <a:gd name="connsiteX6" fmla="*/ 114195 w 392212"/>
                <a:gd name="connsiteY6" fmla="*/ 1194337 h 1337815"/>
                <a:gd name="connsiteX7" fmla="*/ 77981 w 392212"/>
                <a:gd name="connsiteY7" fmla="*/ 1298452 h 1337815"/>
                <a:gd name="connsiteX8" fmla="*/ 105142 w 392212"/>
                <a:gd name="connsiteY8" fmla="*/ 1334666 h 1337815"/>
                <a:gd name="connsiteX9" fmla="*/ 150409 w 392212"/>
                <a:gd name="connsiteY9" fmla="*/ 1226024 h 1337815"/>
                <a:gd name="connsiteX10" fmla="*/ 186623 w 392212"/>
                <a:gd name="connsiteY10" fmla="*/ 1094749 h 1337815"/>
                <a:gd name="connsiteX11" fmla="*/ 222837 w 392212"/>
                <a:gd name="connsiteY11" fmla="*/ 981581 h 1337815"/>
                <a:gd name="connsiteX12" fmla="*/ 231890 w 392212"/>
                <a:gd name="connsiteY12" fmla="*/ 768824 h 1337815"/>
                <a:gd name="connsiteX13" fmla="*/ 263577 w 392212"/>
                <a:gd name="connsiteY13" fmla="*/ 569648 h 1337815"/>
                <a:gd name="connsiteX14" fmla="*/ 304318 w 392212"/>
                <a:gd name="connsiteY14" fmla="*/ 415739 h 1337815"/>
                <a:gd name="connsiteX15" fmla="*/ 317898 w 392212"/>
                <a:gd name="connsiteY15" fmla="*/ 261830 h 1337815"/>
                <a:gd name="connsiteX16" fmla="*/ 349585 w 392212"/>
                <a:gd name="connsiteY16" fmla="*/ 139608 h 1337815"/>
                <a:gd name="connsiteX17" fmla="*/ 354112 w 392212"/>
                <a:gd name="connsiteY17" fmla="*/ 58127 h 1337815"/>
                <a:gd name="connsiteX18" fmla="*/ 392212 w 392212"/>
                <a:gd name="connsiteY18" fmla="*/ 48602 h 1337815"/>
                <a:gd name="connsiteX19" fmla="*/ 247851 w 392212"/>
                <a:gd name="connsiteY19" fmla="*/ 31462 h 1337815"/>
                <a:gd name="connsiteX20" fmla="*/ 143737 w 392212"/>
                <a:gd name="connsiteY20" fmla="*/ 20263 h 1337815"/>
                <a:gd name="connsiteX21" fmla="*/ 57022 w 392212"/>
                <a:gd name="connsiteY21" fmla="*/ 2627 h 1337815"/>
                <a:gd name="connsiteX22" fmla="*/ 1027 w 392212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1890 w 399585"/>
                <a:gd name="connsiteY12" fmla="*/ 768824 h 1337815"/>
                <a:gd name="connsiteX13" fmla="*/ 263577 w 399585"/>
                <a:gd name="connsiteY13" fmla="*/ 569648 h 1337815"/>
                <a:gd name="connsiteX14" fmla="*/ 304318 w 399585"/>
                <a:gd name="connsiteY14" fmla="*/ 415739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1890 w 399585"/>
                <a:gd name="connsiteY12" fmla="*/ 768824 h 1337815"/>
                <a:gd name="connsiteX13" fmla="*/ 263577 w 399585"/>
                <a:gd name="connsiteY13" fmla="*/ 569648 h 1337815"/>
                <a:gd name="connsiteX14" fmla="*/ 290031 w 399585"/>
                <a:gd name="connsiteY14" fmla="*/ 418121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1890 w 399585"/>
                <a:gd name="connsiteY12" fmla="*/ 768824 h 1337815"/>
                <a:gd name="connsiteX13" fmla="*/ 263577 w 399585"/>
                <a:gd name="connsiteY13" fmla="*/ 569648 h 1337815"/>
                <a:gd name="connsiteX14" fmla="*/ 280506 w 399585"/>
                <a:gd name="connsiteY14" fmla="*/ 418121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4271 w 399585"/>
                <a:gd name="connsiteY12" fmla="*/ 773587 h 1337815"/>
                <a:gd name="connsiteX13" fmla="*/ 263577 w 399585"/>
                <a:gd name="connsiteY13" fmla="*/ 569648 h 1337815"/>
                <a:gd name="connsiteX14" fmla="*/ 280506 w 399585"/>
                <a:gd name="connsiteY14" fmla="*/ 418121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4271 w 399585"/>
                <a:gd name="connsiteY12" fmla="*/ 773587 h 1337815"/>
                <a:gd name="connsiteX13" fmla="*/ 263577 w 399585"/>
                <a:gd name="connsiteY13" fmla="*/ 569648 h 1337815"/>
                <a:gd name="connsiteX14" fmla="*/ 287650 w 399585"/>
                <a:gd name="connsiteY14" fmla="*/ 427646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4271 w 399585"/>
                <a:gd name="connsiteY12" fmla="*/ 773587 h 1337815"/>
                <a:gd name="connsiteX13" fmla="*/ 263577 w 399585"/>
                <a:gd name="connsiteY13" fmla="*/ 569648 h 1337815"/>
                <a:gd name="connsiteX14" fmla="*/ 287650 w 399585"/>
                <a:gd name="connsiteY14" fmla="*/ 427646 h 1337815"/>
                <a:gd name="connsiteX15" fmla="*/ 329804 w 399585"/>
                <a:gd name="connsiteY15" fmla="*/ 268974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421"/>
                <a:gd name="connsiteY0" fmla="*/ 26440 h 1337815"/>
                <a:gd name="connsiteX1" fmla="*/ 23660 w 399421"/>
                <a:gd name="connsiteY1" fmla="*/ 239196 h 1337815"/>
                <a:gd name="connsiteX2" fmla="*/ 59874 w 399421"/>
                <a:gd name="connsiteY2" fmla="*/ 488167 h 1337815"/>
                <a:gd name="connsiteX3" fmla="*/ 109668 w 399421"/>
                <a:gd name="connsiteY3" fmla="*/ 741664 h 1337815"/>
                <a:gd name="connsiteX4" fmla="*/ 136829 w 399421"/>
                <a:gd name="connsiteY4" fmla="*/ 881992 h 1337815"/>
                <a:gd name="connsiteX5" fmla="*/ 141355 w 399421"/>
                <a:gd name="connsiteY5" fmla="*/ 1031375 h 1337815"/>
                <a:gd name="connsiteX6" fmla="*/ 114195 w 399421"/>
                <a:gd name="connsiteY6" fmla="*/ 1194337 h 1337815"/>
                <a:gd name="connsiteX7" fmla="*/ 77981 w 399421"/>
                <a:gd name="connsiteY7" fmla="*/ 1298452 h 1337815"/>
                <a:gd name="connsiteX8" fmla="*/ 105142 w 399421"/>
                <a:gd name="connsiteY8" fmla="*/ 1334666 h 1337815"/>
                <a:gd name="connsiteX9" fmla="*/ 150409 w 399421"/>
                <a:gd name="connsiteY9" fmla="*/ 1226024 h 1337815"/>
                <a:gd name="connsiteX10" fmla="*/ 186623 w 399421"/>
                <a:gd name="connsiteY10" fmla="*/ 1094749 h 1337815"/>
                <a:gd name="connsiteX11" fmla="*/ 222837 w 399421"/>
                <a:gd name="connsiteY11" fmla="*/ 981581 h 1337815"/>
                <a:gd name="connsiteX12" fmla="*/ 234271 w 399421"/>
                <a:gd name="connsiteY12" fmla="*/ 773587 h 1337815"/>
                <a:gd name="connsiteX13" fmla="*/ 263577 w 399421"/>
                <a:gd name="connsiteY13" fmla="*/ 569648 h 1337815"/>
                <a:gd name="connsiteX14" fmla="*/ 287650 w 399421"/>
                <a:gd name="connsiteY14" fmla="*/ 427646 h 1337815"/>
                <a:gd name="connsiteX15" fmla="*/ 329804 w 399421"/>
                <a:gd name="connsiteY15" fmla="*/ 268974 h 1337815"/>
                <a:gd name="connsiteX16" fmla="*/ 356729 w 399421"/>
                <a:gd name="connsiteY16" fmla="*/ 144371 h 1337815"/>
                <a:gd name="connsiteX17" fmla="*/ 375544 w 399421"/>
                <a:gd name="connsiteY17" fmla="*/ 81940 h 1337815"/>
                <a:gd name="connsiteX18" fmla="*/ 392212 w 399421"/>
                <a:gd name="connsiteY18" fmla="*/ 48602 h 1337815"/>
                <a:gd name="connsiteX19" fmla="*/ 247851 w 399421"/>
                <a:gd name="connsiteY19" fmla="*/ 31462 h 1337815"/>
                <a:gd name="connsiteX20" fmla="*/ 143737 w 399421"/>
                <a:gd name="connsiteY20" fmla="*/ 20263 h 1337815"/>
                <a:gd name="connsiteX21" fmla="*/ 57022 w 399421"/>
                <a:gd name="connsiteY21" fmla="*/ 2627 h 1337815"/>
                <a:gd name="connsiteX22" fmla="*/ 1027 w 399421"/>
                <a:gd name="connsiteY22" fmla="*/ 26440 h 1337815"/>
                <a:gd name="connsiteX0" fmla="*/ 1027 w 399421"/>
                <a:gd name="connsiteY0" fmla="*/ 26440 h 1300751"/>
                <a:gd name="connsiteX1" fmla="*/ 23660 w 399421"/>
                <a:gd name="connsiteY1" fmla="*/ 239196 h 1300751"/>
                <a:gd name="connsiteX2" fmla="*/ 59874 w 399421"/>
                <a:gd name="connsiteY2" fmla="*/ 488167 h 1300751"/>
                <a:gd name="connsiteX3" fmla="*/ 109668 w 399421"/>
                <a:gd name="connsiteY3" fmla="*/ 741664 h 1300751"/>
                <a:gd name="connsiteX4" fmla="*/ 136829 w 399421"/>
                <a:gd name="connsiteY4" fmla="*/ 881992 h 1300751"/>
                <a:gd name="connsiteX5" fmla="*/ 141355 w 399421"/>
                <a:gd name="connsiteY5" fmla="*/ 1031375 h 1300751"/>
                <a:gd name="connsiteX6" fmla="*/ 114195 w 399421"/>
                <a:gd name="connsiteY6" fmla="*/ 1194337 h 1300751"/>
                <a:gd name="connsiteX7" fmla="*/ 77981 w 399421"/>
                <a:gd name="connsiteY7" fmla="*/ 1298452 h 1300751"/>
                <a:gd name="connsiteX8" fmla="*/ 126573 w 399421"/>
                <a:gd name="connsiteY8" fmla="*/ 1263228 h 1300751"/>
                <a:gd name="connsiteX9" fmla="*/ 150409 w 399421"/>
                <a:gd name="connsiteY9" fmla="*/ 1226024 h 1300751"/>
                <a:gd name="connsiteX10" fmla="*/ 186623 w 399421"/>
                <a:gd name="connsiteY10" fmla="*/ 1094749 h 1300751"/>
                <a:gd name="connsiteX11" fmla="*/ 222837 w 399421"/>
                <a:gd name="connsiteY11" fmla="*/ 981581 h 1300751"/>
                <a:gd name="connsiteX12" fmla="*/ 234271 w 399421"/>
                <a:gd name="connsiteY12" fmla="*/ 773587 h 1300751"/>
                <a:gd name="connsiteX13" fmla="*/ 263577 w 399421"/>
                <a:gd name="connsiteY13" fmla="*/ 569648 h 1300751"/>
                <a:gd name="connsiteX14" fmla="*/ 287650 w 399421"/>
                <a:gd name="connsiteY14" fmla="*/ 427646 h 1300751"/>
                <a:gd name="connsiteX15" fmla="*/ 329804 w 399421"/>
                <a:gd name="connsiteY15" fmla="*/ 268974 h 1300751"/>
                <a:gd name="connsiteX16" fmla="*/ 356729 w 399421"/>
                <a:gd name="connsiteY16" fmla="*/ 144371 h 1300751"/>
                <a:gd name="connsiteX17" fmla="*/ 375544 w 399421"/>
                <a:gd name="connsiteY17" fmla="*/ 81940 h 1300751"/>
                <a:gd name="connsiteX18" fmla="*/ 392212 w 399421"/>
                <a:gd name="connsiteY18" fmla="*/ 48602 h 1300751"/>
                <a:gd name="connsiteX19" fmla="*/ 247851 w 399421"/>
                <a:gd name="connsiteY19" fmla="*/ 31462 h 1300751"/>
                <a:gd name="connsiteX20" fmla="*/ 143737 w 399421"/>
                <a:gd name="connsiteY20" fmla="*/ 20263 h 1300751"/>
                <a:gd name="connsiteX21" fmla="*/ 57022 w 399421"/>
                <a:gd name="connsiteY21" fmla="*/ 2627 h 1300751"/>
                <a:gd name="connsiteX22" fmla="*/ 1027 w 399421"/>
                <a:gd name="connsiteY22" fmla="*/ 26440 h 1300751"/>
                <a:gd name="connsiteX0" fmla="*/ 1027 w 399421"/>
                <a:gd name="connsiteY0" fmla="*/ 26440 h 1263353"/>
                <a:gd name="connsiteX1" fmla="*/ 23660 w 399421"/>
                <a:gd name="connsiteY1" fmla="*/ 239196 h 1263353"/>
                <a:gd name="connsiteX2" fmla="*/ 59874 w 399421"/>
                <a:gd name="connsiteY2" fmla="*/ 488167 h 1263353"/>
                <a:gd name="connsiteX3" fmla="*/ 109668 w 399421"/>
                <a:gd name="connsiteY3" fmla="*/ 741664 h 1263353"/>
                <a:gd name="connsiteX4" fmla="*/ 136829 w 399421"/>
                <a:gd name="connsiteY4" fmla="*/ 881992 h 1263353"/>
                <a:gd name="connsiteX5" fmla="*/ 141355 w 399421"/>
                <a:gd name="connsiteY5" fmla="*/ 1031375 h 1263353"/>
                <a:gd name="connsiteX6" fmla="*/ 114195 w 399421"/>
                <a:gd name="connsiteY6" fmla="*/ 1194337 h 1263353"/>
                <a:gd name="connsiteX7" fmla="*/ 111318 w 399421"/>
                <a:gd name="connsiteY7" fmla="*/ 1236540 h 1263353"/>
                <a:gd name="connsiteX8" fmla="*/ 126573 w 399421"/>
                <a:gd name="connsiteY8" fmla="*/ 1263228 h 1263353"/>
                <a:gd name="connsiteX9" fmla="*/ 150409 w 399421"/>
                <a:gd name="connsiteY9" fmla="*/ 1226024 h 1263353"/>
                <a:gd name="connsiteX10" fmla="*/ 186623 w 399421"/>
                <a:gd name="connsiteY10" fmla="*/ 1094749 h 1263353"/>
                <a:gd name="connsiteX11" fmla="*/ 222837 w 399421"/>
                <a:gd name="connsiteY11" fmla="*/ 981581 h 1263353"/>
                <a:gd name="connsiteX12" fmla="*/ 234271 w 399421"/>
                <a:gd name="connsiteY12" fmla="*/ 773587 h 1263353"/>
                <a:gd name="connsiteX13" fmla="*/ 263577 w 399421"/>
                <a:gd name="connsiteY13" fmla="*/ 569648 h 1263353"/>
                <a:gd name="connsiteX14" fmla="*/ 287650 w 399421"/>
                <a:gd name="connsiteY14" fmla="*/ 427646 h 1263353"/>
                <a:gd name="connsiteX15" fmla="*/ 329804 w 399421"/>
                <a:gd name="connsiteY15" fmla="*/ 268974 h 1263353"/>
                <a:gd name="connsiteX16" fmla="*/ 356729 w 399421"/>
                <a:gd name="connsiteY16" fmla="*/ 144371 h 1263353"/>
                <a:gd name="connsiteX17" fmla="*/ 375544 w 399421"/>
                <a:gd name="connsiteY17" fmla="*/ 81940 h 1263353"/>
                <a:gd name="connsiteX18" fmla="*/ 392212 w 399421"/>
                <a:gd name="connsiteY18" fmla="*/ 48602 h 1263353"/>
                <a:gd name="connsiteX19" fmla="*/ 247851 w 399421"/>
                <a:gd name="connsiteY19" fmla="*/ 31462 h 1263353"/>
                <a:gd name="connsiteX20" fmla="*/ 143737 w 399421"/>
                <a:gd name="connsiteY20" fmla="*/ 20263 h 1263353"/>
                <a:gd name="connsiteX21" fmla="*/ 57022 w 399421"/>
                <a:gd name="connsiteY21" fmla="*/ 2627 h 1263353"/>
                <a:gd name="connsiteX22" fmla="*/ 1027 w 399421"/>
                <a:gd name="connsiteY22" fmla="*/ 26440 h 1263353"/>
                <a:gd name="connsiteX0" fmla="*/ 1027 w 399421"/>
                <a:gd name="connsiteY0" fmla="*/ 26440 h 1251590"/>
                <a:gd name="connsiteX1" fmla="*/ 23660 w 399421"/>
                <a:gd name="connsiteY1" fmla="*/ 239196 h 1251590"/>
                <a:gd name="connsiteX2" fmla="*/ 59874 w 399421"/>
                <a:gd name="connsiteY2" fmla="*/ 488167 h 1251590"/>
                <a:gd name="connsiteX3" fmla="*/ 109668 w 399421"/>
                <a:gd name="connsiteY3" fmla="*/ 741664 h 1251590"/>
                <a:gd name="connsiteX4" fmla="*/ 136829 w 399421"/>
                <a:gd name="connsiteY4" fmla="*/ 881992 h 1251590"/>
                <a:gd name="connsiteX5" fmla="*/ 141355 w 399421"/>
                <a:gd name="connsiteY5" fmla="*/ 1031375 h 1251590"/>
                <a:gd name="connsiteX6" fmla="*/ 114195 w 399421"/>
                <a:gd name="connsiteY6" fmla="*/ 1194337 h 1251590"/>
                <a:gd name="connsiteX7" fmla="*/ 111318 w 399421"/>
                <a:gd name="connsiteY7" fmla="*/ 1236540 h 1251590"/>
                <a:gd name="connsiteX8" fmla="*/ 136098 w 399421"/>
                <a:gd name="connsiteY8" fmla="*/ 1251322 h 1251590"/>
                <a:gd name="connsiteX9" fmla="*/ 150409 w 399421"/>
                <a:gd name="connsiteY9" fmla="*/ 1226024 h 1251590"/>
                <a:gd name="connsiteX10" fmla="*/ 186623 w 399421"/>
                <a:gd name="connsiteY10" fmla="*/ 1094749 h 1251590"/>
                <a:gd name="connsiteX11" fmla="*/ 222837 w 399421"/>
                <a:gd name="connsiteY11" fmla="*/ 981581 h 1251590"/>
                <a:gd name="connsiteX12" fmla="*/ 234271 w 399421"/>
                <a:gd name="connsiteY12" fmla="*/ 773587 h 1251590"/>
                <a:gd name="connsiteX13" fmla="*/ 263577 w 399421"/>
                <a:gd name="connsiteY13" fmla="*/ 569648 h 1251590"/>
                <a:gd name="connsiteX14" fmla="*/ 287650 w 399421"/>
                <a:gd name="connsiteY14" fmla="*/ 427646 h 1251590"/>
                <a:gd name="connsiteX15" fmla="*/ 329804 w 399421"/>
                <a:gd name="connsiteY15" fmla="*/ 268974 h 1251590"/>
                <a:gd name="connsiteX16" fmla="*/ 356729 w 399421"/>
                <a:gd name="connsiteY16" fmla="*/ 144371 h 1251590"/>
                <a:gd name="connsiteX17" fmla="*/ 375544 w 399421"/>
                <a:gd name="connsiteY17" fmla="*/ 81940 h 1251590"/>
                <a:gd name="connsiteX18" fmla="*/ 392212 w 399421"/>
                <a:gd name="connsiteY18" fmla="*/ 48602 h 1251590"/>
                <a:gd name="connsiteX19" fmla="*/ 247851 w 399421"/>
                <a:gd name="connsiteY19" fmla="*/ 31462 h 1251590"/>
                <a:gd name="connsiteX20" fmla="*/ 143737 w 399421"/>
                <a:gd name="connsiteY20" fmla="*/ 20263 h 1251590"/>
                <a:gd name="connsiteX21" fmla="*/ 57022 w 399421"/>
                <a:gd name="connsiteY21" fmla="*/ 2627 h 1251590"/>
                <a:gd name="connsiteX22" fmla="*/ 1027 w 399421"/>
                <a:gd name="connsiteY22" fmla="*/ 26440 h 1251590"/>
                <a:gd name="connsiteX0" fmla="*/ 1027 w 399421"/>
                <a:gd name="connsiteY0" fmla="*/ 26440 h 1251590"/>
                <a:gd name="connsiteX1" fmla="*/ 23660 w 399421"/>
                <a:gd name="connsiteY1" fmla="*/ 239196 h 1251590"/>
                <a:gd name="connsiteX2" fmla="*/ 59874 w 399421"/>
                <a:gd name="connsiteY2" fmla="*/ 488167 h 1251590"/>
                <a:gd name="connsiteX3" fmla="*/ 109668 w 399421"/>
                <a:gd name="connsiteY3" fmla="*/ 741664 h 1251590"/>
                <a:gd name="connsiteX4" fmla="*/ 136829 w 399421"/>
                <a:gd name="connsiteY4" fmla="*/ 881992 h 1251590"/>
                <a:gd name="connsiteX5" fmla="*/ 131830 w 399421"/>
                <a:gd name="connsiteY5" fmla="*/ 1040900 h 1251590"/>
                <a:gd name="connsiteX6" fmla="*/ 114195 w 399421"/>
                <a:gd name="connsiteY6" fmla="*/ 1194337 h 1251590"/>
                <a:gd name="connsiteX7" fmla="*/ 111318 w 399421"/>
                <a:gd name="connsiteY7" fmla="*/ 1236540 h 1251590"/>
                <a:gd name="connsiteX8" fmla="*/ 136098 w 399421"/>
                <a:gd name="connsiteY8" fmla="*/ 1251322 h 1251590"/>
                <a:gd name="connsiteX9" fmla="*/ 150409 w 399421"/>
                <a:gd name="connsiteY9" fmla="*/ 1226024 h 1251590"/>
                <a:gd name="connsiteX10" fmla="*/ 186623 w 399421"/>
                <a:gd name="connsiteY10" fmla="*/ 1094749 h 1251590"/>
                <a:gd name="connsiteX11" fmla="*/ 222837 w 399421"/>
                <a:gd name="connsiteY11" fmla="*/ 981581 h 1251590"/>
                <a:gd name="connsiteX12" fmla="*/ 234271 w 399421"/>
                <a:gd name="connsiteY12" fmla="*/ 773587 h 1251590"/>
                <a:gd name="connsiteX13" fmla="*/ 263577 w 399421"/>
                <a:gd name="connsiteY13" fmla="*/ 569648 h 1251590"/>
                <a:gd name="connsiteX14" fmla="*/ 287650 w 399421"/>
                <a:gd name="connsiteY14" fmla="*/ 427646 h 1251590"/>
                <a:gd name="connsiteX15" fmla="*/ 329804 w 399421"/>
                <a:gd name="connsiteY15" fmla="*/ 268974 h 1251590"/>
                <a:gd name="connsiteX16" fmla="*/ 356729 w 399421"/>
                <a:gd name="connsiteY16" fmla="*/ 144371 h 1251590"/>
                <a:gd name="connsiteX17" fmla="*/ 375544 w 399421"/>
                <a:gd name="connsiteY17" fmla="*/ 81940 h 1251590"/>
                <a:gd name="connsiteX18" fmla="*/ 392212 w 399421"/>
                <a:gd name="connsiteY18" fmla="*/ 48602 h 1251590"/>
                <a:gd name="connsiteX19" fmla="*/ 247851 w 399421"/>
                <a:gd name="connsiteY19" fmla="*/ 31462 h 1251590"/>
                <a:gd name="connsiteX20" fmla="*/ 143737 w 399421"/>
                <a:gd name="connsiteY20" fmla="*/ 20263 h 1251590"/>
                <a:gd name="connsiteX21" fmla="*/ 57022 w 399421"/>
                <a:gd name="connsiteY21" fmla="*/ 2627 h 1251590"/>
                <a:gd name="connsiteX22" fmla="*/ 1027 w 399421"/>
                <a:gd name="connsiteY22" fmla="*/ 26440 h 1251590"/>
                <a:gd name="connsiteX0" fmla="*/ 1027 w 399421"/>
                <a:gd name="connsiteY0" fmla="*/ 26440 h 1251590"/>
                <a:gd name="connsiteX1" fmla="*/ 23660 w 399421"/>
                <a:gd name="connsiteY1" fmla="*/ 239196 h 1251590"/>
                <a:gd name="connsiteX2" fmla="*/ 59874 w 399421"/>
                <a:gd name="connsiteY2" fmla="*/ 488167 h 1251590"/>
                <a:gd name="connsiteX3" fmla="*/ 109668 w 399421"/>
                <a:gd name="connsiteY3" fmla="*/ 741664 h 1251590"/>
                <a:gd name="connsiteX4" fmla="*/ 127304 w 399421"/>
                <a:gd name="connsiteY4" fmla="*/ 881992 h 1251590"/>
                <a:gd name="connsiteX5" fmla="*/ 131830 w 399421"/>
                <a:gd name="connsiteY5" fmla="*/ 1040900 h 1251590"/>
                <a:gd name="connsiteX6" fmla="*/ 114195 w 399421"/>
                <a:gd name="connsiteY6" fmla="*/ 1194337 h 1251590"/>
                <a:gd name="connsiteX7" fmla="*/ 111318 w 399421"/>
                <a:gd name="connsiteY7" fmla="*/ 1236540 h 1251590"/>
                <a:gd name="connsiteX8" fmla="*/ 136098 w 399421"/>
                <a:gd name="connsiteY8" fmla="*/ 1251322 h 1251590"/>
                <a:gd name="connsiteX9" fmla="*/ 150409 w 399421"/>
                <a:gd name="connsiteY9" fmla="*/ 1226024 h 1251590"/>
                <a:gd name="connsiteX10" fmla="*/ 186623 w 399421"/>
                <a:gd name="connsiteY10" fmla="*/ 1094749 h 1251590"/>
                <a:gd name="connsiteX11" fmla="*/ 222837 w 399421"/>
                <a:gd name="connsiteY11" fmla="*/ 981581 h 1251590"/>
                <a:gd name="connsiteX12" fmla="*/ 234271 w 399421"/>
                <a:gd name="connsiteY12" fmla="*/ 773587 h 1251590"/>
                <a:gd name="connsiteX13" fmla="*/ 263577 w 399421"/>
                <a:gd name="connsiteY13" fmla="*/ 569648 h 1251590"/>
                <a:gd name="connsiteX14" fmla="*/ 287650 w 399421"/>
                <a:gd name="connsiteY14" fmla="*/ 427646 h 1251590"/>
                <a:gd name="connsiteX15" fmla="*/ 329804 w 399421"/>
                <a:gd name="connsiteY15" fmla="*/ 268974 h 1251590"/>
                <a:gd name="connsiteX16" fmla="*/ 356729 w 399421"/>
                <a:gd name="connsiteY16" fmla="*/ 144371 h 1251590"/>
                <a:gd name="connsiteX17" fmla="*/ 375544 w 399421"/>
                <a:gd name="connsiteY17" fmla="*/ 81940 h 1251590"/>
                <a:gd name="connsiteX18" fmla="*/ 392212 w 399421"/>
                <a:gd name="connsiteY18" fmla="*/ 48602 h 1251590"/>
                <a:gd name="connsiteX19" fmla="*/ 247851 w 399421"/>
                <a:gd name="connsiteY19" fmla="*/ 31462 h 1251590"/>
                <a:gd name="connsiteX20" fmla="*/ 143737 w 399421"/>
                <a:gd name="connsiteY20" fmla="*/ 20263 h 1251590"/>
                <a:gd name="connsiteX21" fmla="*/ 57022 w 399421"/>
                <a:gd name="connsiteY21" fmla="*/ 2627 h 1251590"/>
                <a:gd name="connsiteX22" fmla="*/ 1027 w 399421"/>
                <a:gd name="connsiteY22" fmla="*/ 26440 h 125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9421" h="1251590">
                  <a:moveTo>
                    <a:pt x="1027" y="26440"/>
                  </a:moveTo>
                  <a:cubicBezTo>
                    <a:pt x="-4533" y="65868"/>
                    <a:pt x="13852" y="162241"/>
                    <a:pt x="23660" y="239196"/>
                  </a:cubicBezTo>
                  <a:cubicBezTo>
                    <a:pt x="33468" y="316151"/>
                    <a:pt x="45539" y="404422"/>
                    <a:pt x="59874" y="488167"/>
                  </a:cubicBezTo>
                  <a:cubicBezTo>
                    <a:pt x="74209" y="571912"/>
                    <a:pt x="98430" y="676027"/>
                    <a:pt x="109668" y="741664"/>
                  </a:cubicBezTo>
                  <a:cubicBezTo>
                    <a:pt x="120906" y="807301"/>
                    <a:pt x="123610" y="832119"/>
                    <a:pt x="127304" y="881992"/>
                  </a:cubicBezTo>
                  <a:cubicBezTo>
                    <a:pt x="130998" y="931865"/>
                    <a:pt x="134015" y="988843"/>
                    <a:pt x="131830" y="1040900"/>
                  </a:cubicBezTo>
                  <a:cubicBezTo>
                    <a:pt x="129645" y="1092957"/>
                    <a:pt x="117614" y="1161731"/>
                    <a:pt x="114195" y="1194337"/>
                  </a:cubicBezTo>
                  <a:cubicBezTo>
                    <a:pt x="110776" y="1226943"/>
                    <a:pt x="107668" y="1227043"/>
                    <a:pt x="111318" y="1236540"/>
                  </a:cubicBezTo>
                  <a:cubicBezTo>
                    <a:pt x="114969" y="1246038"/>
                    <a:pt x="129583" y="1253075"/>
                    <a:pt x="136098" y="1251322"/>
                  </a:cubicBezTo>
                  <a:cubicBezTo>
                    <a:pt x="142613" y="1249569"/>
                    <a:pt x="141988" y="1252119"/>
                    <a:pt x="150409" y="1226024"/>
                  </a:cubicBezTo>
                  <a:cubicBezTo>
                    <a:pt x="158830" y="1199929"/>
                    <a:pt x="174552" y="1135489"/>
                    <a:pt x="186623" y="1094749"/>
                  </a:cubicBezTo>
                  <a:cubicBezTo>
                    <a:pt x="198694" y="1054009"/>
                    <a:pt x="214896" y="1035108"/>
                    <a:pt x="222837" y="981581"/>
                  </a:cubicBezTo>
                  <a:cubicBezTo>
                    <a:pt x="230778" y="928054"/>
                    <a:pt x="227481" y="842243"/>
                    <a:pt x="234271" y="773587"/>
                  </a:cubicBezTo>
                  <a:cubicBezTo>
                    <a:pt x="241061" y="704931"/>
                    <a:pt x="254680" y="627305"/>
                    <a:pt x="263577" y="569648"/>
                  </a:cubicBezTo>
                  <a:cubicBezTo>
                    <a:pt x="272474" y="511991"/>
                    <a:pt x="276612" y="477758"/>
                    <a:pt x="287650" y="427646"/>
                  </a:cubicBezTo>
                  <a:cubicBezTo>
                    <a:pt x="298688" y="377534"/>
                    <a:pt x="318291" y="316186"/>
                    <a:pt x="329804" y="268974"/>
                  </a:cubicBezTo>
                  <a:cubicBezTo>
                    <a:pt x="341317" y="221762"/>
                    <a:pt x="349106" y="175543"/>
                    <a:pt x="356729" y="144371"/>
                  </a:cubicBezTo>
                  <a:cubicBezTo>
                    <a:pt x="364352" y="113199"/>
                    <a:pt x="369630" y="97901"/>
                    <a:pt x="375544" y="81940"/>
                  </a:cubicBezTo>
                  <a:cubicBezTo>
                    <a:pt x="381458" y="65979"/>
                    <a:pt x="413494" y="57015"/>
                    <a:pt x="392212" y="48602"/>
                  </a:cubicBezTo>
                  <a:cubicBezTo>
                    <a:pt x="370930" y="40189"/>
                    <a:pt x="289263" y="36185"/>
                    <a:pt x="247851" y="31462"/>
                  </a:cubicBezTo>
                  <a:cubicBezTo>
                    <a:pt x="206439" y="26739"/>
                    <a:pt x="173161" y="27053"/>
                    <a:pt x="143737" y="20263"/>
                  </a:cubicBezTo>
                  <a:cubicBezTo>
                    <a:pt x="114313" y="13473"/>
                    <a:pt x="80807" y="1598"/>
                    <a:pt x="57022" y="2627"/>
                  </a:cubicBezTo>
                  <a:cubicBezTo>
                    <a:pt x="33237" y="3656"/>
                    <a:pt x="6587" y="-12988"/>
                    <a:pt x="1027" y="26440"/>
                  </a:cubicBezTo>
                  <a:close/>
                </a:path>
              </a:pathLst>
            </a:custGeom>
            <a:gradFill>
              <a:gsLst>
                <a:gs pos="46000">
                  <a:srgbClr val="FF5050"/>
                </a:gs>
                <a:gs pos="21000">
                  <a:srgbClr val="FFDB57"/>
                </a:gs>
              </a:gsLst>
              <a:lin ang="168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" name="Volný tvar 22"/>
          <p:cNvSpPr/>
          <p:nvPr/>
        </p:nvSpPr>
        <p:spPr>
          <a:xfrm>
            <a:off x="5244309" y="628970"/>
            <a:ext cx="4451430" cy="2442995"/>
          </a:xfrm>
          <a:custGeom>
            <a:avLst/>
            <a:gdLst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727468 w 4451430"/>
              <a:gd name="connsiteY44" fmla="*/ 21448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05676 w 4451430"/>
              <a:gd name="connsiteY50" fmla="*/ 331530 h 2441302"/>
              <a:gd name="connsiteX51" fmla="*/ 1025208 w 4451430"/>
              <a:gd name="connsiteY51" fmla="*/ 331530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727468 w 4451430"/>
              <a:gd name="connsiteY44" fmla="*/ 21448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25208 w 4451430"/>
              <a:gd name="connsiteY51" fmla="*/ 331530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727468 w 4451430"/>
              <a:gd name="connsiteY44" fmla="*/ 21448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69100 w 4451430"/>
              <a:gd name="connsiteY51" fmla="*/ 324215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932294 w 4451430"/>
              <a:gd name="connsiteY44" fmla="*/ 58024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69100 w 4451430"/>
              <a:gd name="connsiteY51" fmla="*/ 324215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27467 w 4451430"/>
              <a:gd name="connsiteY43" fmla="*/ 141335 h 2441302"/>
              <a:gd name="connsiteX44" fmla="*/ 1932294 w 4451430"/>
              <a:gd name="connsiteY44" fmla="*/ 58024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69100 w 4451430"/>
              <a:gd name="connsiteY51" fmla="*/ 324215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88012 h 2488440"/>
              <a:gd name="connsiteX1" fmla="*/ 2188325 w 4451430"/>
              <a:gd name="connsiteY1" fmla="*/ 1761241 h 2488440"/>
              <a:gd name="connsiteX2" fmla="*/ 2202956 w 4451430"/>
              <a:gd name="connsiteY2" fmla="*/ 1614937 h 2488440"/>
              <a:gd name="connsiteX3" fmla="*/ 2268792 w 4451430"/>
              <a:gd name="connsiteY3" fmla="*/ 1556415 h 2488440"/>
              <a:gd name="connsiteX4" fmla="*/ 2334629 w 4451430"/>
              <a:gd name="connsiteY4" fmla="*/ 1556415 h 2488440"/>
              <a:gd name="connsiteX5" fmla="*/ 2363890 w 4451430"/>
              <a:gd name="connsiteY5" fmla="*/ 1607621 h 2488440"/>
              <a:gd name="connsiteX6" fmla="*/ 2363890 w 4451430"/>
              <a:gd name="connsiteY6" fmla="*/ 1768556 h 2488440"/>
              <a:gd name="connsiteX7" fmla="*/ 2356575 w 4451430"/>
              <a:gd name="connsiteY7" fmla="*/ 2156261 h 2488440"/>
              <a:gd name="connsiteX8" fmla="*/ 2385836 w 4451430"/>
              <a:gd name="connsiteY8" fmla="*/ 2273305 h 2488440"/>
              <a:gd name="connsiteX9" fmla="*/ 2502879 w 4451430"/>
              <a:gd name="connsiteY9" fmla="*/ 2383033 h 2488440"/>
              <a:gd name="connsiteX10" fmla="*/ 2715020 w 4451430"/>
              <a:gd name="connsiteY10" fmla="*/ 2456185 h 2488440"/>
              <a:gd name="connsiteX11" fmla="*/ 3102725 w 4451430"/>
              <a:gd name="connsiteY11" fmla="*/ 2470815 h 2488440"/>
              <a:gd name="connsiteX12" fmla="*/ 3461170 w 4451430"/>
              <a:gd name="connsiteY12" fmla="*/ 2397663 h 2488440"/>
              <a:gd name="connsiteX13" fmla="*/ 3753778 w 4451430"/>
              <a:gd name="connsiteY13" fmla="*/ 2236729 h 2488440"/>
              <a:gd name="connsiteX14" fmla="*/ 3951288 w 4451430"/>
              <a:gd name="connsiteY14" fmla="*/ 2097740 h 2488440"/>
              <a:gd name="connsiteX15" fmla="*/ 4243896 w 4451430"/>
              <a:gd name="connsiteY15" fmla="*/ 1951436 h 2488440"/>
              <a:gd name="connsiteX16" fmla="*/ 4397516 w 4451430"/>
              <a:gd name="connsiteY16" fmla="*/ 1805132 h 2488440"/>
              <a:gd name="connsiteX17" fmla="*/ 4448722 w 4451430"/>
              <a:gd name="connsiteY17" fmla="*/ 1541785 h 2488440"/>
              <a:gd name="connsiteX18" fmla="*/ 4419461 w 4451430"/>
              <a:gd name="connsiteY18" fmla="*/ 1263807 h 2488440"/>
              <a:gd name="connsiteX19" fmla="*/ 4214636 w 4451430"/>
              <a:gd name="connsiteY19" fmla="*/ 941938 h 2488440"/>
              <a:gd name="connsiteX20" fmla="*/ 4039071 w 4451430"/>
              <a:gd name="connsiteY20" fmla="*/ 722482 h 2488440"/>
              <a:gd name="connsiteX21" fmla="*/ 3856191 w 4451430"/>
              <a:gd name="connsiteY21" fmla="*/ 620069 h 2488440"/>
              <a:gd name="connsiteX22" fmla="*/ 3636735 w 4451430"/>
              <a:gd name="connsiteY22" fmla="*/ 532287 h 2488440"/>
              <a:gd name="connsiteX23" fmla="*/ 3417279 w 4451430"/>
              <a:gd name="connsiteY23" fmla="*/ 422559 h 2488440"/>
              <a:gd name="connsiteX24" fmla="*/ 3292920 w 4451430"/>
              <a:gd name="connsiteY24" fmla="*/ 364037 h 2488440"/>
              <a:gd name="connsiteX25" fmla="*/ 3124671 w 4451430"/>
              <a:gd name="connsiteY25" fmla="*/ 290885 h 2488440"/>
              <a:gd name="connsiteX26" fmla="*/ 3014943 w 4451430"/>
              <a:gd name="connsiteY26" fmla="*/ 239679 h 2488440"/>
              <a:gd name="connsiteX27" fmla="*/ 2824748 w 4451430"/>
              <a:gd name="connsiteY27" fmla="*/ 261625 h 2488440"/>
              <a:gd name="connsiteX28" fmla="*/ 2817432 w 4451430"/>
              <a:gd name="connsiteY28" fmla="*/ 268940 h 2488440"/>
              <a:gd name="connsiteX29" fmla="*/ 2758911 w 4451430"/>
              <a:gd name="connsiteY29" fmla="*/ 188473 h 2488440"/>
              <a:gd name="connsiteX30" fmla="*/ 2656498 w 4451430"/>
              <a:gd name="connsiteY30" fmla="*/ 166527 h 2488440"/>
              <a:gd name="connsiteX31" fmla="*/ 2568716 w 4451430"/>
              <a:gd name="connsiteY31" fmla="*/ 159212 h 2488440"/>
              <a:gd name="connsiteX32" fmla="*/ 2488248 w 4451430"/>
              <a:gd name="connsiteY32" fmla="*/ 108005 h 2488440"/>
              <a:gd name="connsiteX33" fmla="*/ 2400466 w 4451430"/>
              <a:gd name="connsiteY33" fmla="*/ 71429 h 2488440"/>
              <a:gd name="connsiteX34" fmla="*/ 2334629 w 4451430"/>
              <a:gd name="connsiteY34" fmla="*/ 64114 h 2488440"/>
              <a:gd name="connsiteX35" fmla="*/ 2276108 w 4451430"/>
              <a:gd name="connsiteY35" fmla="*/ 115321 h 2488440"/>
              <a:gd name="connsiteX36" fmla="*/ 2246847 w 4451430"/>
              <a:gd name="connsiteY36" fmla="*/ 159212 h 2488440"/>
              <a:gd name="connsiteX37" fmla="*/ 2254162 w 4451430"/>
              <a:gd name="connsiteY37" fmla="*/ 839525 h 2488440"/>
              <a:gd name="connsiteX38" fmla="*/ 2173695 w 4451430"/>
              <a:gd name="connsiteY38" fmla="*/ 64114 h 2488440"/>
              <a:gd name="connsiteX39" fmla="*/ 2129804 w 4451430"/>
              <a:gd name="connsiteY39" fmla="*/ 49484 h 2488440"/>
              <a:gd name="connsiteX40" fmla="*/ 2027391 w 4451430"/>
              <a:gd name="connsiteY40" fmla="*/ 100690 h 2488440"/>
              <a:gd name="connsiteX41" fmla="*/ 1954239 w 4451430"/>
              <a:gd name="connsiteY41" fmla="*/ 137266 h 2488440"/>
              <a:gd name="connsiteX42" fmla="*/ 1837196 w 4451430"/>
              <a:gd name="connsiteY42" fmla="*/ 151897 h 2488440"/>
              <a:gd name="connsiteX43" fmla="*/ 1727467 w 4451430"/>
              <a:gd name="connsiteY43" fmla="*/ 188473 h 2488440"/>
              <a:gd name="connsiteX44" fmla="*/ 1932294 w 4451430"/>
              <a:gd name="connsiteY44" fmla="*/ 627385 h 2488440"/>
              <a:gd name="connsiteX45" fmla="*/ 1676261 w 4451430"/>
              <a:gd name="connsiteY45" fmla="*/ 203103 h 2488440"/>
              <a:gd name="connsiteX46" fmla="*/ 1559218 w 4451430"/>
              <a:gd name="connsiteY46" fmla="*/ 173842 h 2488440"/>
              <a:gd name="connsiteX47" fmla="*/ 1390968 w 4451430"/>
              <a:gd name="connsiteY47" fmla="*/ 225049 h 2488440"/>
              <a:gd name="connsiteX48" fmla="*/ 1171512 w 4451430"/>
              <a:gd name="connsiteY48" fmla="*/ 312831 h 2488440"/>
              <a:gd name="connsiteX49" fmla="*/ 1105676 w 4451430"/>
              <a:gd name="connsiteY49" fmla="*/ 342092 h 2488440"/>
              <a:gd name="connsiteX50" fmla="*/ 1178828 w 4451430"/>
              <a:gd name="connsiteY50" fmla="*/ 510341 h 2488440"/>
              <a:gd name="connsiteX51" fmla="*/ 1069100 w 4451430"/>
              <a:gd name="connsiteY51" fmla="*/ 371353 h 2488440"/>
              <a:gd name="connsiteX52" fmla="*/ 886220 w 4451430"/>
              <a:gd name="connsiteY52" fmla="*/ 481081 h 2488440"/>
              <a:gd name="connsiteX53" fmla="*/ 769176 w 4451430"/>
              <a:gd name="connsiteY53" fmla="*/ 510341 h 2488440"/>
              <a:gd name="connsiteX54" fmla="*/ 674079 w 4451430"/>
              <a:gd name="connsiteY54" fmla="*/ 612754 h 2488440"/>
              <a:gd name="connsiteX55" fmla="*/ 483884 w 4451430"/>
              <a:gd name="connsiteY55" fmla="*/ 722482 h 2488440"/>
              <a:gd name="connsiteX56" fmla="*/ 322949 w 4451430"/>
              <a:gd name="connsiteY56" fmla="*/ 810265 h 2488440"/>
              <a:gd name="connsiteX57" fmla="*/ 132754 w 4451430"/>
              <a:gd name="connsiteY57" fmla="*/ 985829 h 2488440"/>
              <a:gd name="connsiteX58" fmla="*/ 37656 w 4451430"/>
              <a:gd name="connsiteY58" fmla="*/ 1212601 h 2488440"/>
              <a:gd name="connsiteX59" fmla="*/ 1080 w 4451430"/>
              <a:gd name="connsiteY59" fmla="*/ 1483263 h 2488440"/>
              <a:gd name="connsiteX60" fmla="*/ 74232 w 4451430"/>
              <a:gd name="connsiteY60" fmla="*/ 1775871 h 2488440"/>
              <a:gd name="connsiteX61" fmla="*/ 242482 w 4451430"/>
              <a:gd name="connsiteY61" fmla="*/ 2017273 h 2488440"/>
              <a:gd name="connsiteX62" fmla="*/ 381471 w 4451430"/>
              <a:gd name="connsiteY62" fmla="*/ 2097740 h 2488440"/>
              <a:gd name="connsiteX63" fmla="*/ 710655 w 4451430"/>
              <a:gd name="connsiteY63" fmla="*/ 2200153 h 2488440"/>
              <a:gd name="connsiteX64" fmla="*/ 922796 w 4451430"/>
              <a:gd name="connsiteY64" fmla="*/ 2280620 h 2488440"/>
              <a:gd name="connsiteX65" fmla="*/ 1251980 w 4451430"/>
              <a:gd name="connsiteY65" fmla="*/ 2404978 h 2488440"/>
              <a:gd name="connsiteX66" fmla="*/ 1632370 w 4451430"/>
              <a:gd name="connsiteY66" fmla="*/ 2485445 h 2488440"/>
              <a:gd name="connsiteX67" fmla="*/ 1881087 w 4451430"/>
              <a:gd name="connsiteY67" fmla="*/ 2463500 h 2488440"/>
              <a:gd name="connsiteX68" fmla="*/ 2063967 w 4451430"/>
              <a:gd name="connsiteY68" fmla="*/ 2390348 h 2488440"/>
              <a:gd name="connsiteX69" fmla="*/ 2181010 w 4451430"/>
              <a:gd name="connsiteY69" fmla="*/ 2287935 h 2488440"/>
              <a:gd name="connsiteX70" fmla="*/ 2210271 w 4451430"/>
              <a:gd name="connsiteY70" fmla="*/ 2053849 h 2488440"/>
              <a:gd name="connsiteX71" fmla="*/ 2195640 w 4451430"/>
              <a:gd name="connsiteY71" fmla="*/ 1841708 h 2488440"/>
              <a:gd name="connsiteX72" fmla="*/ 2188325 w 4451430"/>
              <a:gd name="connsiteY72" fmla="*/ 1673458 h 2488440"/>
              <a:gd name="connsiteX73" fmla="*/ 2239532 w 4451430"/>
              <a:gd name="connsiteY73" fmla="*/ 1563730 h 2488440"/>
              <a:gd name="connsiteX74" fmla="*/ 2239532 w 4451430"/>
              <a:gd name="connsiteY74" fmla="*/ 1563730 h 2488440"/>
              <a:gd name="connsiteX0" fmla="*/ 2195640 w 4451430"/>
              <a:gd name="connsiteY0" fmla="*/ 1967577 h 2468005"/>
              <a:gd name="connsiteX1" fmla="*/ 2188325 w 4451430"/>
              <a:gd name="connsiteY1" fmla="*/ 1740806 h 2468005"/>
              <a:gd name="connsiteX2" fmla="*/ 2202956 w 4451430"/>
              <a:gd name="connsiteY2" fmla="*/ 1594502 h 2468005"/>
              <a:gd name="connsiteX3" fmla="*/ 2268792 w 4451430"/>
              <a:gd name="connsiteY3" fmla="*/ 1535980 h 2468005"/>
              <a:gd name="connsiteX4" fmla="*/ 2334629 w 4451430"/>
              <a:gd name="connsiteY4" fmla="*/ 1535980 h 2468005"/>
              <a:gd name="connsiteX5" fmla="*/ 2363890 w 4451430"/>
              <a:gd name="connsiteY5" fmla="*/ 1587186 h 2468005"/>
              <a:gd name="connsiteX6" fmla="*/ 2363890 w 4451430"/>
              <a:gd name="connsiteY6" fmla="*/ 1748121 h 2468005"/>
              <a:gd name="connsiteX7" fmla="*/ 2356575 w 4451430"/>
              <a:gd name="connsiteY7" fmla="*/ 2135826 h 2468005"/>
              <a:gd name="connsiteX8" fmla="*/ 2385836 w 4451430"/>
              <a:gd name="connsiteY8" fmla="*/ 2252870 h 2468005"/>
              <a:gd name="connsiteX9" fmla="*/ 2502879 w 4451430"/>
              <a:gd name="connsiteY9" fmla="*/ 2362598 h 2468005"/>
              <a:gd name="connsiteX10" fmla="*/ 2715020 w 4451430"/>
              <a:gd name="connsiteY10" fmla="*/ 2435750 h 2468005"/>
              <a:gd name="connsiteX11" fmla="*/ 3102725 w 4451430"/>
              <a:gd name="connsiteY11" fmla="*/ 2450380 h 2468005"/>
              <a:gd name="connsiteX12" fmla="*/ 3461170 w 4451430"/>
              <a:gd name="connsiteY12" fmla="*/ 2377228 h 2468005"/>
              <a:gd name="connsiteX13" fmla="*/ 3753778 w 4451430"/>
              <a:gd name="connsiteY13" fmla="*/ 2216294 h 2468005"/>
              <a:gd name="connsiteX14" fmla="*/ 3951288 w 4451430"/>
              <a:gd name="connsiteY14" fmla="*/ 2077305 h 2468005"/>
              <a:gd name="connsiteX15" fmla="*/ 4243896 w 4451430"/>
              <a:gd name="connsiteY15" fmla="*/ 1931001 h 2468005"/>
              <a:gd name="connsiteX16" fmla="*/ 4397516 w 4451430"/>
              <a:gd name="connsiteY16" fmla="*/ 1784697 h 2468005"/>
              <a:gd name="connsiteX17" fmla="*/ 4448722 w 4451430"/>
              <a:gd name="connsiteY17" fmla="*/ 1521350 h 2468005"/>
              <a:gd name="connsiteX18" fmla="*/ 4419461 w 4451430"/>
              <a:gd name="connsiteY18" fmla="*/ 1243372 h 2468005"/>
              <a:gd name="connsiteX19" fmla="*/ 4214636 w 4451430"/>
              <a:gd name="connsiteY19" fmla="*/ 921503 h 2468005"/>
              <a:gd name="connsiteX20" fmla="*/ 4039071 w 4451430"/>
              <a:gd name="connsiteY20" fmla="*/ 702047 h 2468005"/>
              <a:gd name="connsiteX21" fmla="*/ 3856191 w 4451430"/>
              <a:gd name="connsiteY21" fmla="*/ 599634 h 2468005"/>
              <a:gd name="connsiteX22" fmla="*/ 3636735 w 4451430"/>
              <a:gd name="connsiteY22" fmla="*/ 511852 h 2468005"/>
              <a:gd name="connsiteX23" fmla="*/ 3417279 w 4451430"/>
              <a:gd name="connsiteY23" fmla="*/ 402124 h 2468005"/>
              <a:gd name="connsiteX24" fmla="*/ 3292920 w 4451430"/>
              <a:gd name="connsiteY24" fmla="*/ 343602 h 2468005"/>
              <a:gd name="connsiteX25" fmla="*/ 3124671 w 4451430"/>
              <a:gd name="connsiteY25" fmla="*/ 270450 h 2468005"/>
              <a:gd name="connsiteX26" fmla="*/ 3014943 w 4451430"/>
              <a:gd name="connsiteY26" fmla="*/ 219244 h 2468005"/>
              <a:gd name="connsiteX27" fmla="*/ 2824748 w 4451430"/>
              <a:gd name="connsiteY27" fmla="*/ 241190 h 2468005"/>
              <a:gd name="connsiteX28" fmla="*/ 2817432 w 4451430"/>
              <a:gd name="connsiteY28" fmla="*/ 248505 h 2468005"/>
              <a:gd name="connsiteX29" fmla="*/ 2758911 w 4451430"/>
              <a:gd name="connsiteY29" fmla="*/ 168038 h 2468005"/>
              <a:gd name="connsiteX30" fmla="*/ 2656498 w 4451430"/>
              <a:gd name="connsiteY30" fmla="*/ 146092 h 2468005"/>
              <a:gd name="connsiteX31" fmla="*/ 2568716 w 4451430"/>
              <a:gd name="connsiteY31" fmla="*/ 138777 h 2468005"/>
              <a:gd name="connsiteX32" fmla="*/ 2488248 w 4451430"/>
              <a:gd name="connsiteY32" fmla="*/ 87570 h 2468005"/>
              <a:gd name="connsiteX33" fmla="*/ 2400466 w 4451430"/>
              <a:gd name="connsiteY33" fmla="*/ 50994 h 2468005"/>
              <a:gd name="connsiteX34" fmla="*/ 2334629 w 4451430"/>
              <a:gd name="connsiteY34" fmla="*/ 43679 h 2468005"/>
              <a:gd name="connsiteX35" fmla="*/ 2276108 w 4451430"/>
              <a:gd name="connsiteY35" fmla="*/ 94886 h 2468005"/>
              <a:gd name="connsiteX36" fmla="*/ 2246847 w 4451430"/>
              <a:gd name="connsiteY36" fmla="*/ 138777 h 2468005"/>
              <a:gd name="connsiteX37" fmla="*/ 2254162 w 4451430"/>
              <a:gd name="connsiteY37" fmla="*/ 819090 h 2468005"/>
              <a:gd name="connsiteX38" fmla="*/ 2210271 w 4451430"/>
              <a:gd name="connsiteY38" fmla="*/ 72940 h 2468005"/>
              <a:gd name="connsiteX39" fmla="*/ 2129804 w 4451430"/>
              <a:gd name="connsiteY39" fmla="*/ 29049 h 2468005"/>
              <a:gd name="connsiteX40" fmla="*/ 2027391 w 4451430"/>
              <a:gd name="connsiteY40" fmla="*/ 80255 h 2468005"/>
              <a:gd name="connsiteX41" fmla="*/ 1954239 w 4451430"/>
              <a:gd name="connsiteY41" fmla="*/ 116831 h 2468005"/>
              <a:gd name="connsiteX42" fmla="*/ 1837196 w 4451430"/>
              <a:gd name="connsiteY42" fmla="*/ 131462 h 2468005"/>
              <a:gd name="connsiteX43" fmla="*/ 1727467 w 4451430"/>
              <a:gd name="connsiteY43" fmla="*/ 168038 h 2468005"/>
              <a:gd name="connsiteX44" fmla="*/ 1932294 w 4451430"/>
              <a:gd name="connsiteY44" fmla="*/ 606950 h 2468005"/>
              <a:gd name="connsiteX45" fmla="*/ 1676261 w 4451430"/>
              <a:gd name="connsiteY45" fmla="*/ 182668 h 2468005"/>
              <a:gd name="connsiteX46" fmla="*/ 1559218 w 4451430"/>
              <a:gd name="connsiteY46" fmla="*/ 153407 h 2468005"/>
              <a:gd name="connsiteX47" fmla="*/ 1390968 w 4451430"/>
              <a:gd name="connsiteY47" fmla="*/ 204614 h 2468005"/>
              <a:gd name="connsiteX48" fmla="*/ 1171512 w 4451430"/>
              <a:gd name="connsiteY48" fmla="*/ 292396 h 2468005"/>
              <a:gd name="connsiteX49" fmla="*/ 1105676 w 4451430"/>
              <a:gd name="connsiteY49" fmla="*/ 321657 h 2468005"/>
              <a:gd name="connsiteX50" fmla="*/ 1178828 w 4451430"/>
              <a:gd name="connsiteY50" fmla="*/ 489906 h 2468005"/>
              <a:gd name="connsiteX51" fmla="*/ 1069100 w 4451430"/>
              <a:gd name="connsiteY51" fmla="*/ 350918 h 2468005"/>
              <a:gd name="connsiteX52" fmla="*/ 886220 w 4451430"/>
              <a:gd name="connsiteY52" fmla="*/ 460646 h 2468005"/>
              <a:gd name="connsiteX53" fmla="*/ 769176 w 4451430"/>
              <a:gd name="connsiteY53" fmla="*/ 489906 h 2468005"/>
              <a:gd name="connsiteX54" fmla="*/ 674079 w 4451430"/>
              <a:gd name="connsiteY54" fmla="*/ 592319 h 2468005"/>
              <a:gd name="connsiteX55" fmla="*/ 483884 w 4451430"/>
              <a:gd name="connsiteY55" fmla="*/ 702047 h 2468005"/>
              <a:gd name="connsiteX56" fmla="*/ 322949 w 4451430"/>
              <a:gd name="connsiteY56" fmla="*/ 789830 h 2468005"/>
              <a:gd name="connsiteX57" fmla="*/ 132754 w 4451430"/>
              <a:gd name="connsiteY57" fmla="*/ 965394 h 2468005"/>
              <a:gd name="connsiteX58" fmla="*/ 37656 w 4451430"/>
              <a:gd name="connsiteY58" fmla="*/ 1192166 h 2468005"/>
              <a:gd name="connsiteX59" fmla="*/ 1080 w 4451430"/>
              <a:gd name="connsiteY59" fmla="*/ 1462828 h 2468005"/>
              <a:gd name="connsiteX60" fmla="*/ 74232 w 4451430"/>
              <a:gd name="connsiteY60" fmla="*/ 1755436 h 2468005"/>
              <a:gd name="connsiteX61" fmla="*/ 242482 w 4451430"/>
              <a:gd name="connsiteY61" fmla="*/ 1996838 h 2468005"/>
              <a:gd name="connsiteX62" fmla="*/ 381471 w 4451430"/>
              <a:gd name="connsiteY62" fmla="*/ 2077305 h 2468005"/>
              <a:gd name="connsiteX63" fmla="*/ 710655 w 4451430"/>
              <a:gd name="connsiteY63" fmla="*/ 2179718 h 2468005"/>
              <a:gd name="connsiteX64" fmla="*/ 922796 w 4451430"/>
              <a:gd name="connsiteY64" fmla="*/ 2260185 h 2468005"/>
              <a:gd name="connsiteX65" fmla="*/ 1251980 w 4451430"/>
              <a:gd name="connsiteY65" fmla="*/ 2384543 h 2468005"/>
              <a:gd name="connsiteX66" fmla="*/ 1632370 w 4451430"/>
              <a:gd name="connsiteY66" fmla="*/ 2465010 h 2468005"/>
              <a:gd name="connsiteX67" fmla="*/ 1881087 w 4451430"/>
              <a:gd name="connsiteY67" fmla="*/ 2443065 h 2468005"/>
              <a:gd name="connsiteX68" fmla="*/ 2063967 w 4451430"/>
              <a:gd name="connsiteY68" fmla="*/ 2369913 h 2468005"/>
              <a:gd name="connsiteX69" fmla="*/ 2181010 w 4451430"/>
              <a:gd name="connsiteY69" fmla="*/ 2267500 h 2468005"/>
              <a:gd name="connsiteX70" fmla="*/ 2210271 w 4451430"/>
              <a:gd name="connsiteY70" fmla="*/ 2033414 h 2468005"/>
              <a:gd name="connsiteX71" fmla="*/ 2195640 w 4451430"/>
              <a:gd name="connsiteY71" fmla="*/ 1821273 h 2468005"/>
              <a:gd name="connsiteX72" fmla="*/ 2188325 w 4451430"/>
              <a:gd name="connsiteY72" fmla="*/ 1653023 h 2468005"/>
              <a:gd name="connsiteX73" fmla="*/ 2239532 w 4451430"/>
              <a:gd name="connsiteY73" fmla="*/ 1543295 h 2468005"/>
              <a:gd name="connsiteX74" fmla="*/ 2239532 w 4451430"/>
              <a:gd name="connsiteY74" fmla="*/ 1543295 h 2468005"/>
              <a:gd name="connsiteX0" fmla="*/ 2195640 w 4451430"/>
              <a:gd name="connsiteY0" fmla="*/ 1952737 h 2453165"/>
              <a:gd name="connsiteX1" fmla="*/ 2188325 w 4451430"/>
              <a:gd name="connsiteY1" fmla="*/ 1725966 h 2453165"/>
              <a:gd name="connsiteX2" fmla="*/ 2202956 w 4451430"/>
              <a:gd name="connsiteY2" fmla="*/ 1579662 h 2453165"/>
              <a:gd name="connsiteX3" fmla="*/ 2268792 w 4451430"/>
              <a:gd name="connsiteY3" fmla="*/ 1521140 h 2453165"/>
              <a:gd name="connsiteX4" fmla="*/ 2334629 w 4451430"/>
              <a:gd name="connsiteY4" fmla="*/ 1521140 h 2453165"/>
              <a:gd name="connsiteX5" fmla="*/ 2363890 w 4451430"/>
              <a:gd name="connsiteY5" fmla="*/ 1572346 h 2453165"/>
              <a:gd name="connsiteX6" fmla="*/ 2363890 w 4451430"/>
              <a:gd name="connsiteY6" fmla="*/ 1733281 h 2453165"/>
              <a:gd name="connsiteX7" fmla="*/ 2356575 w 4451430"/>
              <a:gd name="connsiteY7" fmla="*/ 2120986 h 2453165"/>
              <a:gd name="connsiteX8" fmla="*/ 2385836 w 4451430"/>
              <a:gd name="connsiteY8" fmla="*/ 2238030 h 2453165"/>
              <a:gd name="connsiteX9" fmla="*/ 2502879 w 4451430"/>
              <a:gd name="connsiteY9" fmla="*/ 2347758 h 2453165"/>
              <a:gd name="connsiteX10" fmla="*/ 2715020 w 4451430"/>
              <a:gd name="connsiteY10" fmla="*/ 2420910 h 2453165"/>
              <a:gd name="connsiteX11" fmla="*/ 3102725 w 4451430"/>
              <a:gd name="connsiteY11" fmla="*/ 2435540 h 2453165"/>
              <a:gd name="connsiteX12" fmla="*/ 3461170 w 4451430"/>
              <a:gd name="connsiteY12" fmla="*/ 2362388 h 2453165"/>
              <a:gd name="connsiteX13" fmla="*/ 3753778 w 4451430"/>
              <a:gd name="connsiteY13" fmla="*/ 2201454 h 2453165"/>
              <a:gd name="connsiteX14" fmla="*/ 3951288 w 4451430"/>
              <a:gd name="connsiteY14" fmla="*/ 2062465 h 2453165"/>
              <a:gd name="connsiteX15" fmla="*/ 4243896 w 4451430"/>
              <a:gd name="connsiteY15" fmla="*/ 1916161 h 2453165"/>
              <a:gd name="connsiteX16" fmla="*/ 4397516 w 4451430"/>
              <a:gd name="connsiteY16" fmla="*/ 1769857 h 2453165"/>
              <a:gd name="connsiteX17" fmla="*/ 4448722 w 4451430"/>
              <a:gd name="connsiteY17" fmla="*/ 1506510 h 2453165"/>
              <a:gd name="connsiteX18" fmla="*/ 4419461 w 4451430"/>
              <a:gd name="connsiteY18" fmla="*/ 1228532 h 2453165"/>
              <a:gd name="connsiteX19" fmla="*/ 4214636 w 4451430"/>
              <a:gd name="connsiteY19" fmla="*/ 906663 h 2453165"/>
              <a:gd name="connsiteX20" fmla="*/ 4039071 w 4451430"/>
              <a:gd name="connsiteY20" fmla="*/ 687207 h 2453165"/>
              <a:gd name="connsiteX21" fmla="*/ 3856191 w 4451430"/>
              <a:gd name="connsiteY21" fmla="*/ 584794 h 2453165"/>
              <a:gd name="connsiteX22" fmla="*/ 3636735 w 4451430"/>
              <a:gd name="connsiteY22" fmla="*/ 497012 h 2453165"/>
              <a:gd name="connsiteX23" fmla="*/ 3417279 w 4451430"/>
              <a:gd name="connsiteY23" fmla="*/ 387284 h 2453165"/>
              <a:gd name="connsiteX24" fmla="*/ 3292920 w 4451430"/>
              <a:gd name="connsiteY24" fmla="*/ 328762 h 2453165"/>
              <a:gd name="connsiteX25" fmla="*/ 3124671 w 4451430"/>
              <a:gd name="connsiteY25" fmla="*/ 255610 h 2453165"/>
              <a:gd name="connsiteX26" fmla="*/ 3014943 w 4451430"/>
              <a:gd name="connsiteY26" fmla="*/ 204404 h 2453165"/>
              <a:gd name="connsiteX27" fmla="*/ 2824748 w 4451430"/>
              <a:gd name="connsiteY27" fmla="*/ 226350 h 2453165"/>
              <a:gd name="connsiteX28" fmla="*/ 2817432 w 4451430"/>
              <a:gd name="connsiteY28" fmla="*/ 233665 h 2453165"/>
              <a:gd name="connsiteX29" fmla="*/ 2758911 w 4451430"/>
              <a:gd name="connsiteY29" fmla="*/ 153198 h 2453165"/>
              <a:gd name="connsiteX30" fmla="*/ 2656498 w 4451430"/>
              <a:gd name="connsiteY30" fmla="*/ 131252 h 2453165"/>
              <a:gd name="connsiteX31" fmla="*/ 2568716 w 4451430"/>
              <a:gd name="connsiteY31" fmla="*/ 123937 h 2453165"/>
              <a:gd name="connsiteX32" fmla="*/ 2488248 w 4451430"/>
              <a:gd name="connsiteY32" fmla="*/ 72730 h 2453165"/>
              <a:gd name="connsiteX33" fmla="*/ 2400466 w 4451430"/>
              <a:gd name="connsiteY33" fmla="*/ 36154 h 2453165"/>
              <a:gd name="connsiteX34" fmla="*/ 2334629 w 4451430"/>
              <a:gd name="connsiteY34" fmla="*/ 28839 h 2453165"/>
              <a:gd name="connsiteX35" fmla="*/ 2276108 w 4451430"/>
              <a:gd name="connsiteY35" fmla="*/ 80046 h 2453165"/>
              <a:gd name="connsiteX36" fmla="*/ 2246847 w 4451430"/>
              <a:gd name="connsiteY36" fmla="*/ 123937 h 2453165"/>
              <a:gd name="connsiteX37" fmla="*/ 2254162 w 4451430"/>
              <a:gd name="connsiteY37" fmla="*/ 804250 h 2453165"/>
              <a:gd name="connsiteX38" fmla="*/ 2210271 w 4451430"/>
              <a:gd name="connsiteY38" fmla="*/ 58100 h 2453165"/>
              <a:gd name="connsiteX39" fmla="*/ 2129804 w 4451430"/>
              <a:gd name="connsiteY39" fmla="*/ 14209 h 2453165"/>
              <a:gd name="connsiteX40" fmla="*/ 2027391 w 4451430"/>
              <a:gd name="connsiteY40" fmla="*/ 65415 h 2453165"/>
              <a:gd name="connsiteX41" fmla="*/ 1954239 w 4451430"/>
              <a:gd name="connsiteY41" fmla="*/ 101991 h 2453165"/>
              <a:gd name="connsiteX42" fmla="*/ 1837196 w 4451430"/>
              <a:gd name="connsiteY42" fmla="*/ 116622 h 2453165"/>
              <a:gd name="connsiteX43" fmla="*/ 1727467 w 4451430"/>
              <a:gd name="connsiteY43" fmla="*/ 153198 h 2453165"/>
              <a:gd name="connsiteX44" fmla="*/ 1932294 w 4451430"/>
              <a:gd name="connsiteY44" fmla="*/ 592110 h 2453165"/>
              <a:gd name="connsiteX45" fmla="*/ 1676261 w 4451430"/>
              <a:gd name="connsiteY45" fmla="*/ 167828 h 2453165"/>
              <a:gd name="connsiteX46" fmla="*/ 1559218 w 4451430"/>
              <a:gd name="connsiteY46" fmla="*/ 138567 h 2453165"/>
              <a:gd name="connsiteX47" fmla="*/ 1390968 w 4451430"/>
              <a:gd name="connsiteY47" fmla="*/ 189774 h 2453165"/>
              <a:gd name="connsiteX48" fmla="*/ 1171512 w 4451430"/>
              <a:gd name="connsiteY48" fmla="*/ 277556 h 2453165"/>
              <a:gd name="connsiteX49" fmla="*/ 1105676 w 4451430"/>
              <a:gd name="connsiteY49" fmla="*/ 306817 h 2453165"/>
              <a:gd name="connsiteX50" fmla="*/ 1178828 w 4451430"/>
              <a:gd name="connsiteY50" fmla="*/ 475066 h 2453165"/>
              <a:gd name="connsiteX51" fmla="*/ 1069100 w 4451430"/>
              <a:gd name="connsiteY51" fmla="*/ 336078 h 2453165"/>
              <a:gd name="connsiteX52" fmla="*/ 886220 w 4451430"/>
              <a:gd name="connsiteY52" fmla="*/ 445806 h 2453165"/>
              <a:gd name="connsiteX53" fmla="*/ 769176 w 4451430"/>
              <a:gd name="connsiteY53" fmla="*/ 475066 h 2453165"/>
              <a:gd name="connsiteX54" fmla="*/ 674079 w 4451430"/>
              <a:gd name="connsiteY54" fmla="*/ 577479 h 2453165"/>
              <a:gd name="connsiteX55" fmla="*/ 483884 w 4451430"/>
              <a:gd name="connsiteY55" fmla="*/ 687207 h 2453165"/>
              <a:gd name="connsiteX56" fmla="*/ 322949 w 4451430"/>
              <a:gd name="connsiteY56" fmla="*/ 774990 h 2453165"/>
              <a:gd name="connsiteX57" fmla="*/ 132754 w 4451430"/>
              <a:gd name="connsiteY57" fmla="*/ 950554 h 2453165"/>
              <a:gd name="connsiteX58" fmla="*/ 37656 w 4451430"/>
              <a:gd name="connsiteY58" fmla="*/ 1177326 h 2453165"/>
              <a:gd name="connsiteX59" fmla="*/ 1080 w 4451430"/>
              <a:gd name="connsiteY59" fmla="*/ 1447988 h 2453165"/>
              <a:gd name="connsiteX60" fmla="*/ 74232 w 4451430"/>
              <a:gd name="connsiteY60" fmla="*/ 1740596 h 2453165"/>
              <a:gd name="connsiteX61" fmla="*/ 242482 w 4451430"/>
              <a:gd name="connsiteY61" fmla="*/ 1981998 h 2453165"/>
              <a:gd name="connsiteX62" fmla="*/ 381471 w 4451430"/>
              <a:gd name="connsiteY62" fmla="*/ 2062465 h 2453165"/>
              <a:gd name="connsiteX63" fmla="*/ 710655 w 4451430"/>
              <a:gd name="connsiteY63" fmla="*/ 2164878 h 2453165"/>
              <a:gd name="connsiteX64" fmla="*/ 922796 w 4451430"/>
              <a:gd name="connsiteY64" fmla="*/ 2245345 h 2453165"/>
              <a:gd name="connsiteX65" fmla="*/ 1251980 w 4451430"/>
              <a:gd name="connsiteY65" fmla="*/ 2369703 h 2453165"/>
              <a:gd name="connsiteX66" fmla="*/ 1632370 w 4451430"/>
              <a:gd name="connsiteY66" fmla="*/ 2450170 h 2453165"/>
              <a:gd name="connsiteX67" fmla="*/ 1881087 w 4451430"/>
              <a:gd name="connsiteY67" fmla="*/ 2428225 h 2453165"/>
              <a:gd name="connsiteX68" fmla="*/ 2063967 w 4451430"/>
              <a:gd name="connsiteY68" fmla="*/ 2355073 h 2453165"/>
              <a:gd name="connsiteX69" fmla="*/ 2181010 w 4451430"/>
              <a:gd name="connsiteY69" fmla="*/ 2252660 h 2453165"/>
              <a:gd name="connsiteX70" fmla="*/ 2210271 w 4451430"/>
              <a:gd name="connsiteY70" fmla="*/ 2018574 h 2453165"/>
              <a:gd name="connsiteX71" fmla="*/ 2195640 w 4451430"/>
              <a:gd name="connsiteY71" fmla="*/ 1806433 h 2453165"/>
              <a:gd name="connsiteX72" fmla="*/ 2188325 w 4451430"/>
              <a:gd name="connsiteY72" fmla="*/ 1638183 h 2453165"/>
              <a:gd name="connsiteX73" fmla="*/ 2239532 w 4451430"/>
              <a:gd name="connsiteY73" fmla="*/ 1528455 h 2453165"/>
              <a:gd name="connsiteX74" fmla="*/ 2239532 w 4451430"/>
              <a:gd name="connsiteY74" fmla="*/ 1528455 h 245316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817432 w 4451430"/>
              <a:gd name="connsiteY28" fmla="*/ 223495 h 2442995"/>
              <a:gd name="connsiteX29" fmla="*/ 2758911 w 4451430"/>
              <a:gd name="connsiteY29" fmla="*/ 143028 h 2442995"/>
              <a:gd name="connsiteX30" fmla="*/ 2656498 w 4451430"/>
              <a:gd name="connsiteY30" fmla="*/ 121082 h 2442995"/>
              <a:gd name="connsiteX31" fmla="*/ 2568716 w 4451430"/>
              <a:gd name="connsiteY31" fmla="*/ 113767 h 2442995"/>
              <a:gd name="connsiteX32" fmla="*/ 2488248 w 4451430"/>
              <a:gd name="connsiteY32" fmla="*/ 62560 h 2442995"/>
              <a:gd name="connsiteX33" fmla="*/ 2400466 w 4451430"/>
              <a:gd name="connsiteY33" fmla="*/ 25984 h 2442995"/>
              <a:gd name="connsiteX34" fmla="*/ 2334629 w 4451430"/>
              <a:gd name="connsiteY34" fmla="*/ 18669 h 2442995"/>
              <a:gd name="connsiteX35" fmla="*/ 2276108 w 4451430"/>
              <a:gd name="connsiteY35" fmla="*/ 69876 h 2442995"/>
              <a:gd name="connsiteX36" fmla="*/ 2246847 w 4451430"/>
              <a:gd name="connsiteY36" fmla="*/ 113767 h 2442995"/>
              <a:gd name="connsiteX37" fmla="*/ 2254162 w 4451430"/>
              <a:gd name="connsiteY37" fmla="*/ 794080 h 2442995"/>
              <a:gd name="connsiteX38" fmla="*/ 2210271 w 4451430"/>
              <a:gd name="connsiteY38" fmla="*/ 47930 h 2442995"/>
              <a:gd name="connsiteX39" fmla="*/ 2129804 w 4451430"/>
              <a:gd name="connsiteY39" fmla="*/ 4039 h 2442995"/>
              <a:gd name="connsiteX40" fmla="*/ 2027391 w 4451430"/>
              <a:gd name="connsiteY40" fmla="*/ 55245 h 2442995"/>
              <a:gd name="connsiteX41" fmla="*/ 1954239 w 4451430"/>
              <a:gd name="connsiteY41" fmla="*/ 91821 h 2442995"/>
              <a:gd name="connsiteX42" fmla="*/ 1837196 w 4451430"/>
              <a:gd name="connsiteY42" fmla="*/ 106452 h 2442995"/>
              <a:gd name="connsiteX43" fmla="*/ 1727467 w 4451430"/>
              <a:gd name="connsiteY43" fmla="*/ 143028 h 2442995"/>
              <a:gd name="connsiteX44" fmla="*/ 1932294 w 4451430"/>
              <a:gd name="connsiteY44" fmla="*/ 581940 h 2442995"/>
              <a:gd name="connsiteX45" fmla="*/ 1676261 w 4451430"/>
              <a:gd name="connsiteY45" fmla="*/ 157658 h 2442995"/>
              <a:gd name="connsiteX46" fmla="*/ 1559218 w 4451430"/>
              <a:gd name="connsiteY46" fmla="*/ 128397 h 2442995"/>
              <a:gd name="connsiteX47" fmla="*/ 1390968 w 4451430"/>
              <a:gd name="connsiteY47" fmla="*/ 179604 h 2442995"/>
              <a:gd name="connsiteX48" fmla="*/ 1171512 w 4451430"/>
              <a:gd name="connsiteY48" fmla="*/ 267386 h 2442995"/>
              <a:gd name="connsiteX49" fmla="*/ 1105676 w 4451430"/>
              <a:gd name="connsiteY49" fmla="*/ 296647 h 2442995"/>
              <a:gd name="connsiteX50" fmla="*/ 1178828 w 4451430"/>
              <a:gd name="connsiteY50" fmla="*/ 464896 h 2442995"/>
              <a:gd name="connsiteX51" fmla="*/ 1069100 w 4451430"/>
              <a:gd name="connsiteY51" fmla="*/ 325908 h 2442995"/>
              <a:gd name="connsiteX52" fmla="*/ 886220 w 4451430"/>
              <a:gd name="connsiteY52" fmla="*/ 435636 h 2442995"/>
              <a:gd name="connsiteX53" fmla="*/ 769176 w 4451430"/>
              <a:gd name="connsiteY53" fmla="*/ 464896 h 2442995"/>
              <a:gd name="connsiteX54" fmla="*/ 674079 w 4451430"/>
              <a:gd name="connsiteY54" fmla="*/ 567309 h 2442995"/>
              <a:gd name="connsiteX55" fmla="*/ 483884 w 4451430"/>
              <a:gd name="connsiteY55" fmla="*/ 677037 h 2442995"/>
              <a:gd name="connsiteX56" fmla="*/ 322949 w 4451430"/>
              <a:gd name="connsiteY56" fmla="*/ 764820 h 2442995"/>
              <a:gd name="connsiteX57" fmla="*/ 132754 w 4451430"/>
              <a:gd name="connsiteY57" fmla="*/ 940384 h 2442995"/>
              <a:gd name="connsiteX58" fmla="*/ 37656 w 4451430"/>
              <a:gd name="connsiteY58" fmla="*/ 1167156 h 2442995"/>
              <a:gd name="connsiteX59" fmla="*/ 1080 w 4451430"/>
              <a:gd name="connsiteY59" fmla="*/ 1437818 h 2442995"/>
              <a:gd name="connsiteX60" fmla="*/ 74232 w 4451430"/>
              <a:gd name="connsiteY60" fmla="*/ 1730426 h 2442995"/>
              <a:gd name="connsiteX61" fmla="*/ 242482 w 4451430"/>
              <a:gd name="connsiteY61" fmla="*/ 1971828 h 2442995"/>
              <a:gd name="connsiteX62" fmla="*/ 381471 w 4451430"/>
              <a:gd name="connsiteY62" fmla="*/ 2052295 h 2442995"/>
              <a:gd name="connsiteX63" fmla="*/ 710655 w 4451430"/>
              <a:gd name="connsiteY63" fmla="*/ 2154708 h 2442995"/>
              <a:gd name="connsiteX64" fmla="*/ 922796 w 4451430"/>
              <a:gd name="connsiteY64" fmla="*/ 2235175 h 2442995"/>
              <a:gd name="connsiteX65" fmla="*/ 1251980 w 4451430"/>
              <a:gd name="connsiteY65" fmla="*/ 2359533 h 2442995"/>
              <a:gd name="connsiteX66" fmla="*/ 1632370 w 4451430"/>
              <a:gd name="connsiteY66" fmla="*/ 2440000 h 2442995"/>
              <a:gd name="connsiteX67" fmla="*/ 1881087 w 4451430"/>
              <a:gd name="connsiteY67" fmla="*/ 2418055 h 2442995"/>
              <a:gd name="connsiteX68" fmla="*/ 2063967 w 4451430"/>
              <a:gd name="connsiteY68" fmla="*/ 2344903 h 2442995"/>
              <a:gd name="connsiteX69" fmla="*/ 2181010 w 4451430"/>
              <a:gd name="connsiteY69" fmla="*/ 2242490 h 2442995"/>
              <a:gd name="connsiteX70" fmla="*/ 2210271 w 4451430"/>
              <a:gd name="connsiteY70" fmla="*/ 2008404 h 2442995"/>
              <a:gd name="connsiteX71" fmla="*/ 2195640 w 4451430"/>
              <a:gd name="connsiteY71" fmla="*/ 1796263 h 2442995"/>
              <a:gd name="connsiteX72" fmla="*/ 2188325 w 4451430"/>
              <a:gd name="connsiteY72" fmla="*/ 1628013 h 2442995"/>
              <a:gd name="connsiteX73" fmla="*/ 2239532 w 4451430"/>
              <a:gd name="connsiteY73" fmla="*/ 1518285 h 2442995"/>
              <a:gd name="connsiteX74" fmla="*/ 2239532 w 4451430"/>
              <a:gd name="connsiteY74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817432 w 4451430"/>
              <a:gd name="connsiteY28" fmla="*/ 223495 h 2442995"/>
              <a:gd name="connsiteX29" fmla="*/ 2758911 w 4451430"/>
              <a:gd name="connsiteY29" fmla="*/ 143028 h 2442995"/>
              <a:gd name="connsiteX30" fmla="*/ 2656498 w 4451430"/>
              <a:gd name="connsiteY30" fmla="*/ 121082 h 2442995"/>
              <a:gd name="connsiteX31" fmla="*/ 2568716 w 4451430"/>
              <a:gd name="connsiteY31" fmla="*/ 113767 h 2442995"/>
              <a:gd name="connsiteX32" fmla="*/ 2488248 w 4451430"/>
              <a:gd name="connsiteY32" fmla="*/ 62560 h 2442995"/>
              <a:gd name="connsiteX33" fmla="*/ 2400466 w 4451430"/>
              <a:gd name="connsiteY33" fmla="*/ 25984 h 2442995"/>
              <a:gd name="connsiteX34" fmla="*/ 2334629 w 4451430"/>
              <a:gd name="connsiteY34" fmla="*/ 18669 h 2442995"/>
              <a:gd name="connsiteX35" fmla="*/ 2268793 w 4451430"/>
              <a:gd name="connsiteY35" fmla="*/ 40616 h 2442995"/>
              <a:gd name="connsiteX36" fmla="*/ 2246847 w 4451430"/>
              <a:gd name="connsiteY36" fmla="*/ 113767 h 2442995"/>
              <a:gd name="connsiteX37" fmla="*/ 2254162 w 4451430"/>
              <a:gd name="connsiteY37" fmla="*/ 794080 h 2442995"/>
              <a:gd name="connsiteX38" fmla="*/ 2210271 w 4451430"/>
              <a:gd name="connsiteY38" fmla="*/ 47930 h 2442995"/>
              <a:gd name="connsiteX39" fmla="*/ 2129804 w 4451430"/>
              <a:gd name="connsiteY39" fmla="*/ 4039 h 2442995"/>
              <a:gd name="connsiteX40" fmla="*/ 2027391 w 4451430"/>
              <a:gd name="connsiteY40" fmla="*/ 55245 h 2442995"/>
              <a:gd name="connsiteX41" fmla="*/ 1954239 w 4451430"/>
              <a:gd name="connsiteY41" fmla="*/ 91821 h 2442995"/>
              <a:gd name="connsiteX42" fmla="*/ 1837196 w 4451430"/>
              <a:gd name="connsiteY42" fmla="*/ 106452 h 2442995"/>
              <a:gd name="connsiteX43" fmla="*/ 1727467 w 4451430"/>
              <a:gd name="connsiteY43" fmla="*/ 143028 h 2442995"/>
              <a:gd name="connsiteX44" fmla="*/ 1932294 w 4451430"/>
              <a:gd name="connsiteY44" fmla="*/ 581940 h 2442995"/>
              <a:gd name="connsiteX45" fmla="*/ 1676261 w 4451430"/>
              <a:gd name="connsiteY45" fmla="*/ 157658 h 2442995"/>
              <a:gd name="connsiteX46" fmla="*/ 1559218 w 4451430"/>
              <a:gd name="connsiteY46" fmla="*/ 128397 h 2442995"/>
              <a:gd name="connsiteX47" fmla="*/ 1390968 w 4451430"/>
              <a:gd name="connsiteY47" fmla="*/ 179604 h 2442995"/>
              <a:gd name="connsiteX48" fmla="*/ 1171512 w 4451430"/>
              <a:gd name="connsiteY48" fmla="*/ 267386 h 2442995"/>
              <a:gd name="connsiteX49" fmla="*/ 1105676 w 4451430"/>
              <a:gd name="connsiteY49" fmla="*/ 296647 h 2442995"/>
              <a:gd name="connsiteX50" fmla="*/ 1178828 w 4451430"/>
              <a:gd name="connsiteY50" fmla="*/ 464896 h 2442995"/>
              <a:gd name="connsiteX51" fmla="*/ 1069100 w 4451430"/>
              <a:gd name="connsiteY51" fmla="*/ 325908 h 2442995"/>
              <a:gd name="connsiteX52" fmla="*/ 886220 w 4451430"/>
              <a:gd name="connsiteY52" fmla="*/ 435636 h 2442995"/>
              <a:gd name="connsiteX53" fmla="*/ 769176 w 4451430"/>
              <a:gd name="connsiteY53" fmla="*/ 464896 h 2442995"/>
              <a:gd name="connsiteX54" fmla="*/ 674079 w 4451430"/>
              <a:gd name="connsiteY54" fmla="*/ 567309 h 2442995"/>
              <a:gd name="connsiteX55" fmla="*/ 483884 w 4451430"/>
              <a:gd name="connsiteY55" fmla="*/ 677037 h 2442995"/>
              <a:gd name="connsiteX56" fmla="*/ 322949 w 4451430"/>
              <a:gd name="connsiteY56" fmla="*/ 764820 h 2442995"/>
              <a:gd name="connsiteX57" fmla="*/ 132754 w 4451430"/>
              <a:gd name="connsiteY57" fmla="*/ 940384 h 2442995"/>
              <a:gd name="connsiteX58" fmla="*/ 37656 w 4451430"/>
              <a:gd name="connsiteY58" fmla="*/ 1167156 h 2442995"/>
              <a:gd name="connsiteX59" fmla="*/ 1080 w 4451430"/>
              <a:gd name="connsiteY59" fmla="*/ 1437818 h 2442995"/>
              <a:gd name="connsiteX60" fmla="*/ 74232 w 4451430"/>
              <a:gd name="connsiteY60" fmla="*/ 1730426 h 2442995"/>
              <a:gd name="connsiteX61" fmla="*/ 242482 w 4451430"/>
              <a:gd name="connsiteY61" fmla="*/ 1971828 h 2442995"/>
              <a:gd name="connsiteX62" fmla="*/ 381471 w 4451430"/>
              <a:gd name="connsiteY62" fmla="*/ 2052295 h 2442995"/>
              <a:gd name="connsiteX63" fmla="*/ 710655 w 4451430"/>
              <a:gd name="connsiteY63" fmla="*/ 2154708 h 2442995"/>
              <a:gd name="connsiteX64" fmla="*/ 922796 w 4451430"/>
              <a:gd name="connsiteY64" fmla="*/ 2235175 h 2442995"/>
              <a:gd name="connsiteX65" fmla="*/ 1251980 w 4451430"/>
              <a:gd name="connsiteY65" fmla="*/ 2359533 h 2442995"/>
              <a:gd name="connsiteX66" fmla="*/ 1632370 w 4451430"/>
              <a:gd name="connsiteY66" fmla="*/ 2440000 h 2442995"/>
              <a:gd name="connsiteX67" fmla="*/ 1881087 w 4451430"/>
              <a:gd name="connsiteY67" fmla="*/ 2418055 h 2442995"/>
              <a:gd name="connsiteX68" fmla="*/ 2063967 w 4451430"/>
              <a:gd name="connsiteY68" fmla="*/ 2344903 h 2442995"/>
              <a:gd name="connsiteX69" fmla="*/ 2181010 w 4451430"/>
              <a:gd name="connsiteY69" fmla="*/ 2242490 h 2442995"/>
              <a:gd name="connsiteX70" fmla="*/ 2210271 w 4451430"/>
              <a:gd name="connsiteY70" fmla="*/ 2008404 h 2442995"/>
              <a:gd name="connsiteX71" fmla="*/ 2195640 w 4451430"/>
              <a:gd name="connsiteY71" fmla="*/ 1796263 h 2442995"/>
              <a:gd name="connsiteX72" fmla="*/ 2188325 w 4451430"/>
              <a:gd name="connsiteY72" fmla="*/ 1628013 h 2442995"/>
              <a:gd name="connsiteX73" fmla="*/ 2239532 w 4451430"/>
              <a:gd name="connsiteY73" fmla="*/ 1518285 h 2442995"/>
              <a:gd name="connsiteX74" fmla="*/ 2239532 w 4451430"/>
              <a:gd name="connsiteY74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758911 w 4451430"/>
              <a:gd name="connsiteY28" fmla="*/ 399060 h 2442995"/>
              <a:gd name="connsiteX29" fmla="*/ 2758911 w 4451430"/>
              <a:gd name="connsiteY29" fmla="*/ 143028 h 2442995"/>
              <a:gd name="connsiteX30" fmla="*/ 2656498 w 4451430"/>
              <a:gd name="connsiteY30" fmla="*/ 121082 h 2442995"/>
              <a:gd name="connsiteX31" fmla="*/ 2568716 w 4451430"/>
              <a:gd name="connsiteY31" fmla="*/ 113767 h 2442995"/>
              <a:gd name="connsiteX32" fmla="*/ 2488248 w 4451430"/>
              <a:gd name="connsiteY32" fmla="*/ 62560 h 2442995"/>
              <a:gd name="connsiteX33" fmla="*/ 2400466 w 4451430"/>
              <a:gd name="connsiteY33" fmla="*/ 25984 h 2442995"/>
              <a:gd name="connsiteX34" fmla="*/ 2334629 w 4451430"/>
              <a:gd name="connsiteY34" fmla="*/ 18669 h 2442995"/>
              <a:gd name="connsiteX35" fmla="*/ 2268793 w 4451430"/>
              <a:gd name="connsiteY35" fmla="*/ 40616 h 2442995"/>
              <a:gd name="connsiteX36" fmla="*/ 2246847 w 4451430"/>
              <a:gd name="connsiteY36" fmla="*/ 113767 h 2442995"/>
              <a:gd name="connsiteX37" fmla="*/ 2254162 w 4451430"/>
              <a:gd name="connsiteY37" fmla="*/ 794080 h 2442995"/>
              <a:gd name="connsiteX38" fmla="*/ 2210271 w 4451430"/>
              <a:gd name="connsiteY38" fmla="*/ 47930 h 2442995"/>
              <a:gd name="connsiteX39" fmla="*/ 2129804 w 4451430"/>
              <a:gd name="connsiteY39" fmla="*/ 4039 h 2442995"/>
              <a:gd name="connsiteX40" fmla="*/ 2027391 w 4451430"/>
              <a:gd name="connsiteY40" fmla="*/ 55245 h 2442995"/>
              <a:gd name="connsiteX41" fmla="*/ 1954239 w 4451430"/>
              <a:gd name="connsiteY41" fmla="*/ 91821 h 2442995"/>
              <a:gd name="connsiteX42" fmla="*/ 1837196 w 4451430"/>
              <a:gd name="connsiteY42" fmla="*/ 106452 h 2442995"/>
              <a:gd name="connsiteX43" fmla="*/ 1727467 w 4451430"/>
              <a:gd name="connsiteY43" fmla="*/ 143028 h 2442995"/>
              <a:gd name="connsiteX44" fmla="*/ 1932294 w 4451430"/>
              <a:gd name="connsiteY44" fmla="*/ 581940 h 2442995"/>
              <a:gd name="connsiteX45" fmla="*/ 1676261 w 4451430"/>
              <a:gd name="connsiteY45" fmla="*/ 157658 h 2442995"/>
              <a:gd name="connsiteX46" fmla="*/ 1559218 w 4451430"/>
              <a:gd name="connsiteY46" fmla="*/ 128397 h 2442995"/>
              <a:gd name="connsiteX47" fmla="*/ 1390968 w 4451430"/>
              <a:gd name="connsiteY47" fmla="*/ 179604 h 2442995"/>
              <a:gd name="connsiteX48" fmla="*/ 1171512 w 4451430"/>
              <a:gd name="connsiteY48" fmla="*/ 267386 h 2442995"/>
              <a:gd name="connsiteX49" fmla="*/ 1105676 w 4451430"/>
              <a:gd name="connsiteY49" fmla="*/ 296647 h 2442995"/>
              <a:gd name="connsiteX50" fmla="*/ 1178828 w 4451430"/>
              <a:gd name="connsiteY50" fmla="*/ 464896 h 2442995"/>
              <a:gd name="connsiteX51" fmla="*/ 1069100 w 4451430"/>
              <a:gd name="connsiteY51" fmla="*/ 325908 h 2442995"/>
              <a:gd name="connsiteX52" fmla="*/ 886220 w 4451430"/>
              <a:gd name="connsiteY52" fmla="*/ 435636 h 2442995"/>
              <a:gd name="connsiteX53" fmla="*/ 769176 w 4451430"/>
              <a:gd name="connsiteY53" fmla="*/ 464896 h 2442995"/>
              <a:gd name="connsiteX54" fmla="*/ 674079 w 4451430"/>
              <a:gd name="connsiteY54" fmla="*/ 567309 h 2442995"/>
              <a:gd name="connsiteX55" fmla="*/ 483884 w 4451430"/>
              <a:gd name="connsiteY55" fmla="*/ 677037 h 2442995"/>
              <a:gd name="connsiteX56" fmla="*/ 322949 w 4451430"/>
              <a:gd name="connsiteY56" fmla="*/ 764820 h 2442995"/>
              <a:gd name="connsiteX57" fmla="*/ 132754 w 4451430"/>
              <a:gd name="connsiteY57" fmla="*/ 940384 h 2442995"/>
              <a:gd name="connsiteX58" fmla="*/ 37656 w 4451430"/>
              <a:gd name="connsiteY58" fmla="*/ 1167156 h 2442995"/>
              <a:gd name="connsiteX59" fmla="*/ 1080 w 4451430"/>
              <a:gd name="connsiteY59" fmla="*/ 1437818 h 2442995"/>
              <a:gd name="connsiteX60" fmla="*/ 74232 w 4451430"/>
              <a:gd name="connsiteY60" fmla="*/ 1730426 h 2442995"/>
              <a:gd name="connsiteX61" fmla="*/ 242482 w 4451430"/>
              <a:gd name="connsiteY61" fmla="*/ 1971828 h 2442995"/>
              <a:gd name="connsiteX62" fmla="*/ 381471 w 4451430"/>
              <a:gd name="connsiteY62" fmla="*/ 2052295 h 2442995"/>
              <a:gd name="connsiteX63" fmla="*/ 710655 w 4451430"/>
              <a:gd name="connsiteY63" fmla="*/ 2154708 h 2442995"/>
              <a:gd name="connsiteX64" fmla="*/ 922796 w 4451430"/>
              <a:gd name="connsiteY64" fmla="*/ 2235175 h 2442995"/>
              <a:gd name="connsiteX65" fmla="*/ 1251980 w 4451430"/>
              <a:gd name="connsiteY65" fmla="*/ 2359533 h 2442995"/>
              <a:gd name="connsiteX66" fmla="*/ 1632370 w 4451430"/>
              <a:gd name="connsiteY66" fmla="*/ 2440000 h 2442995"/>
              <a:gd name="connsiteX67" fmla="*/ 1881087 w 4451430"/>
              <a:gd name="connsiteY67" fmla="*/ 2418055 h 2442995"/>
              <a:gd name="connsiteX68" fmla="*/ 2063967 w 4451430"/>
              <a:gd name="connsiteY68" fmla="*/ 2344903 h 2442995"/>
              <a:gd name="connsiteX69" fmla="*/ 2181010 w 4451430"/>
              <a:gd name="connsiteY69" fmla="*/ 2242490 h 2442995"/>
              <a:gd name="connsiteX70" fmla="*/ 2210271 w 4451430"/>
              <a:gd name="connsiteY70" fmla="*/ 2008404 h 2442995"/>
              <a:gd name="connsiteX71" fmla="*/ 2195640 w 4451430"/>
              <a:gd name="connsiteY71" fmla="*/ 1796263 h 2442995"/>
              <a:gd name="connsiteX72" fmla="*/ 2188325 w 4451430"/>
              <a:gd name="connsiteY72" fmla="*/ 1628013 h 2442995"/>
              <a:gd name="connsiteX73" fmla="*/ 2239532 w 4451430"/>
              <a:gd name="connsiteY73" fmla="*/ 1518285 h 2442995"/>
              <a:gd name="connsiteX74" fmla="*/ 2239532 w 4451430"/>
              <a:gd name="connsiteY74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758911 w 4451430"/>
              <a:gd name="connsiteY28" fmla="*/ 399060 h 2442995"/>
              <a:gd name="connsiteX29" fmla="*/ 2802802 w 4451430"/>
              <a:gd name="connsiteY29" fmla="*/ 201549 h 2442995"/>
              <a:gd name="connsiteX30" fmla="*/ 2758911 w 4451430"/>
              <a:gd name="connsiteY30" fmla="*/ 143028 h 2442995"/>
              <a:gd name="connsiteX31" fmla="*/ 2656498 w 4451430"/>
              <a:gd name="connsiteY31" fmla="*/ 121082 h 2442995"/>
              <a:gd name="connsiteX32" fmla="*/ 2568716 w 4451430"/>
              <a:gd name="connsiteY32" fmla="*/ 113767 h 2442995"/>
              <a:gd name="connsiteX33" fmla="*/ 2488248 w 4451430"/>
              <a:gd name="connsiteY33" fmla="*/ 62560 h 2442995"/>
              <a:gd name="connsiteX34" fmla="*/ 2400466 w 4451430"/>
              <a:gd name="connsiteY34" fmla="*/ 25984 h 2442995"/>
              <a:gd name="connsiteX35" fmla="*/ 2334629 w 4451430"/>
              <a:gd name="connsiteY35" fmla="*/ 18669 h 2442995"/>
              <a:gd name="connsiteX36" fmla="*/ 2268793 w 4451430"/>
              <a:gd name="connsiteY36" fmla="*/ 40616 h 2442995"/>
              <a:gd name="connsiteX37" fmla="*/ 2246847 w 4451430"/>
              <a:gd name="connsiteY37" fmla="*/ 113767 h 2442995"/>
              <a:gd name="connsiteX38" fmla="*/ 2254162 w 4451430"/>
              <a:gd name="connsiteY38" fmla="*/ 794080 h 2442995"/>
              <a:gd name="connsiteX39" fmla="*/ 2210271 w 4451430"/>
              <a:gd name="connsiteY39" fmla="*/ 47930 h 2442995"/>
              <a:gd name="connsiteX40" fmla="*/ 2129804 w 4451430"/>
              <a:gd name="connsiteY40" fmla="*/ 4039 h 2442995"/>
              <a:gd name="connsiteX41" fmla="*/ 2027391 w 4451430"/>
              <a:gd name="connsiteY41" fmla="*/ 55245 h 2442995"/>
              <a:gd name="connsiteX42" fmla="*/ 1954239 w 4451430"/>
              <a:gd name="connsiteY42" fmla="*/ 91821 h 2442995"/>
              <a:gd name="connsiteX43" fmla="*/ 1837196 w 4451430"/>
              <a:gd name="connsiteY43" fmla="*/ 106452 h 2442995"/>
              <a:gd name="connsiteX44" fmla="*/ 1727467 w 4451430"/>
              <a:gd name="connsiteY44" fmla="*/ 143028 h 2442995"/>
              <a:gd name="connsiteX45" fmla="*/ 1932294 w 4451430"/>
              <a:gd name="connsiteY45" fmla="*/ 581940 h 2442995"/>
              <a:gd name="connsiteX46" fmla="*/ 1676261 w 4451430"/>
              <a:gd name="connsiteY46" fmla="*/ 157658 h 2442995"/>
              <a:gd name="connsiteX47" fmla="*/ 1559218 w 4451430"/>
              <a:gd name="connsiteY47" fmla="*/ 128397 h 2442995"/>
              <a:gd name="connsiteX48" fmla="*/ 1390968 w 4451430"/>
              <a:gd name="connsiteY48" fmla="*/ 179604 h 2442995"/>
              <a:gd name="connsiteX49" fmla="*/ 1171512 w 4451430"/>
              <a:gd name="connsiteY49" fmla="*/ 267386 h 2442995"/>
              <a:gd name="connsiteX50" fmla="*/ 1105676 w 4451430"/>
              <a:gd name="connsiteY50" fmla="*/ 296647 h 2442995"/>
              <a:gd name="connsiteX51" fmla="*/ 1178828 w 4451430"/>
              <a:gd name="connsiteY51" fmla="*/ 464896 h 2442995"/>
              <a:gd name="connsiteX52" fmla="*/ 1069100 w 4451430"/>
              <a:gd name="connsiteY52" fmla="*/ 325908 h 2442995"/>
              <a:gd name="connsiteX53" fmla="*/ 886220 w 4451430"/>
              <a:gd name="connsiteY53" fmla="*/ 435636 h 2442995"/>
              <a:gd name="connsiteX54" fmla="*/ 769176 w 4451430"/>
              <a:gd name="connsiteY54" fmla="*/ 464896 h 2442995"/>
              <a:gd name="connsiteX55" fmla="*/ 674079 w 4451430"/>
              <a:gd name="connsiteY55" fmla="*/ 567309 h 2442995"/>
              <a:gd name="connsiteX56" fmla="*/ 483884 w 4451430"/>
              <a:gd name="connsiteY56" fmla="*/ 677037 h 2442995"/>
              <a:gd name="connsiteX57" fmla="*/ 322949 w 4451430"/>
              <a:gd name="connsiteY57" fmla="*/ 764820 h 2442995"/>
              <a:gd name="connsiteX58" fmla="*/ 132754 w 4451430"/>
              <a:gd name="connsiteY58" fmla="*/ 940384 h 2442995"/>
              <a:gd name="connsiteX59" fmla="*/ 37656 w 4451430"/>
              <a:gd name="connsiteY59" fmla="*/ 1167156 h 2442995"/>
              <a:gd name="connsiteX60" fmla="*/ 1080 w 4451430"/>
              <a:gd name="connsiteY60" fmla="*/ 1437818 h 2442995"/>
              <a:gd name="connsiteX61" fmla="*/ 74232 w 4451430"/>
              <a:gd name="connsiteY61" fmla="*/ 1730426 h 2442995"/>
              <a:gd name="connsiteX62" fmla="*/ 242482 w 4451430"/>
              <a:gd name="connsiteY62" fmla="*/ 1971828 h 2442995"/>
              <a:gd name="connsiteX63" fmla="*/ 381471 w 4451430"/>
              <a:gd name="connsiteY63" fmla="*/ 2052295 h 2442995"/>
              <a:gd name="connsiteX64" fmla="*/ 710655 w 4451430"/>
              <a:gd name="connsiteY64" fmla="*/ 2154708 h 2442995"/>
              <a:gd name="connsiteX65" fmla="*/ 922796 w 4451430"/>
              <a:gd name="connsiteY65" fmla="*/ 2235175 h 2442995"/>
              <a:gd name="connsiteX66" fmla="*/ 1251980 w 4451430"/>
              <a:gd name="connsiteY66" fmla="*/ 2359533 h 2442995"/>
              <a:gd name="connsiteX67" fmla="*/ 1632370 w 4451430"/>
              <a:gd name="connsiteY67" fmla="*/ 2440000 h 2442995"/>
              <a:gd name="connsiteX68" fmla="*/ 1881087 w 4451430"/>
              <a:gd name="connsiteY68" fmla="*/ 2418055 h 2442995"/>
              <a:gd name="connsiteX69" fmla="*/ 2063967 w 4451430"/>
              <a:gd name="connsiteY69" fmla="*/ 2344903 h 2442995"/>
              <a:gd name="connsiteX70" fmla="*/ 2181010 w 4451430"/>
              <a:gd name="connsiteY70" fmla="*/ 2242490 h 2442995"/>
              <a:gd name="connsiteX71" fmla="*/ 2210271 w 4451430"/>
              <a:gd name="connsiteY71" fmla="*/ 2008404 h 2442995"/>
              <a:gd name="connsiteX72" fmla="*/ 2195640 w 4451430"/>
              <a:gd name="connsiteY72" fmla="*/ 1796263 h 2442995"/>
              <a:gd name="connsiteX73" fmla="*/ 2188325 w 4451430"/>
              <a:gd name="connsiteY73" fmla="*/ 1628013 h 2442995"/>
              <a:gd name="connsiteX74" fmla="*/ 2239532 w 4451430"/>
              <a:gd name="connsiteY74" fmla="*/ 1518285 h 2442995"/>
              <a:gd name="connsiteX75" fmla="*/ 2239532 w 4451430"/>
              <a:gd name="connsiteY75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512376 w 4451430"/>
              <a:gd name="connsiteY23" fmla="*/ 552679 h 2442995"/>
              <a:gd name="connsiteX24" fmla="*/ 3417279 w 4451430"/>
              <a:gd name="connsiteY24" fmla="*/ 377114 h 2442995"/>
              <a:gd name="connsiteX25" fmla="*/ 3292920 w 4451430"/>
              <a:gd name="connsiteY25" fmla="*/ 318592 h 2442995"/>
              <a:gd name="connsiteX26" fmla="*/ 3124671 w 4451430"/>
              <a:gd name="connsiteY26" fmla="*/ 245440 h 2442995"/>
              <a:gd name="connsiteX27" fmla="*/ 3014943 w 4451430"/>
              <a:gd name="connsiteY27" fmla="*/ 194234 h 2442995"/>
              <a:gd name="connsiteX28" fmla="*/ 2824748 w 4451430"/>
              <a:gd name="connsiteY28" fmla="*/ 216180 h 2442995"/>
              <a:gd name="connsiteX29" fmla="*/ 2758911 w 4451430"/>
              <a:gd name="connsiteY29" fmla="*/ 399060 h 2442995"/>
              <a:gd name="connsiteX30" fmla="*/ 2802802 w 4451430"/>
              <a:gd name="connsiteY30" fmla="*/ 201549 h 2442995"/>
              <a:gd name="connsiteX31" fmla="*/ 2758911 w 4451430"/>
              <a:gd name="connsiteY31" fmla="*/ 143028 h 2442995"/>
              <a:gd name="connsiteX32" fmla="*/ 2656498 w 4451430"/>
              <a:gd name="connsiteY32" fmla="*/ 121082 h 2442995"/>
              <a:gd name="connsiteX33" fmla="*/ 2568716 w 4451430"/>
              <a:gd name="connsiteY33" fmla="*/ 113767 h 2442995"/>
              <a:gd name="connsiteX34" fmla="*/ 2488248 w 4451430"/>
              <a:gd name="connsiteY34" fmla="*/ 62560 h 2442995"/>
              <a:gd name="connsiteX35" fmla="*/ 2400466 w 4451430"/>
              <a:gd name="connsiteY35" fmla="*/ 25984 h 2442995"/>
              <a:gd name="connsiteX36" fmla="*/ 2334629 w 4451430"/>
              <a:gd name="connsiteY36" fmla="*/ 18669 h 2442995"/>
              <a:gd name="connsiteX37" fmla="*/ 2268793 w 4451430"/>
              <a:gd name="connsiteY37" fmla="*/ 40616 h 2442995"/>
              <a:gd name="connsiteX38" fmla="*/ 2246847 w 4451430"/>
              <a:gd name="connsiteY38" fmla="*/ 113767 h 2442995"/>
              <a:gd name="connsiteX39" fmla="*/ 2254162 w 4451430"/>
              <a:gd name="connsiteY39" fmla="*/ 794080 h 2442995"/>
              <a:gd name="connsiteX40" fmla="*/ 2210271 w 4451430"/>
              <a:gd name="connsiteY40" fmla="*/ 47930 h 2442995"/>
              <a:gd name="connsiteX41" fmla="*/ 2129804 w 4451430"/>
              <a:gd name="connsiteY41" fmla="*/ 4039 h 2442995"/>
              <a:gd name="connsiteX42" fmla="*/ 2027391 w 4451430"/>
              <a:gd name="connsiteY42" fmla="*/ 55245 h 2442995"/>
              <a:gd name="connsiteX43" fmla="*/ 1954239 w 4451430"/>
              <a:gd name="connsiteY43" fmla="*/ 91821 h 2442995"/>
              <a:gd name="connsiteX44" fmla="*/ 1837196 w 4451430"/>
              <a:gd name="connsiteY44" fmla="*/ 106452 h 2442995"/>
              <a:gd name="connsiteX45" fmla="*/ 1727467 w 4451430"/>
              <a:gd name="connsiteY45" fmla="*/ 143028 h 2442995"/>
              <a:gd name="connsiteX46" fmla="*/ 1932294 w 4451430"/>
              <a:gd name="connsiteY46" fmla="*/ 581940 h 2442995"/>
              <a:gd name="connsiteX47" fmla="*/ 1676261 w 4451430"/>
              <a:gd name="connsiteY47" fmla="*/ 157658 h 2442995"/>
              <a:gd name="connsiteX48" fmla="*/ 1559218 w 4451430"/>
              <a:gd name="connsiteY48" fmla="*/ 128397 h 2442995"/>
              <a:gd name="connsiteX49" fmla="*/ 1390968 w 4451430"/>
              <a:gd name="connsiteY49" fmla="*/ 179604 h 2442995"/>
              <a:gd name="connsiteX50" fmla="*/ 1171512 w 4451430"/>
              <a:gd name="connsiteY50" fmla="*/ 267386 h 2442995"/>
              <a:gd name="connsiteX51" fmla="*/ 1105676 w 4451430"/>
              <a:gd name="connsiteY51" fmla="*/ 296647 h 2442995"/>
              <a:gd name="connsiteX52" fmla="*/ 1178828 w 4451430"/>
              <a:gd name="connsiteY52" fmla="*/ 464896 h 2442995"/>
              <a:gd name="connsiteX53" fmla="*/ 1069100 w 4451430"/>
              <a:gd name="connsiteY53" fmla="*/ 325908 h 2442995"/>
              <a:gd name="connsiteX54" fmla="*/ 886220 w 4451430"/>
              <a:gd name="connsiteY54" fmla="*/ 435636 h 2442995"/>
              <a:gd name="connsiteX55" fmla="*/ 769176 w 4451430"/>
              <a:gd name="connsiteY55" fmla="*/ 464896 h 2442995"/>
              <a:gd name="connsiteX56" fmla="*/ 674079 w 4451430"/>
              <a:gd name="connsiteY56" fmla="*/ 567309 h 2442995"/>
              <a:gd name="connsiteX57" fmla="*/ 483884 w 4451430"/>
              <a:gd name="connsiteY57" fmla="*/ 677037 h 2442995"/>
              <a:gd name="connsiteX58" fmla="*/ 322949 w 4451430"/>
              <a:gd name="connsiteY58" fmla="*/ 764820 h 2442995"/>
              <a:gd name="connsiteX59" fmla="*/ 132754 w 4451430"/>
              <a:gd name="connsiteY59" fmla="*/ 940384 h 2442995"/>
              <a:gd name="connsiteX60" fmla="*/ 37656 w 4451430"/>
              <a:gd name="connsiteY60" fmla="*/ 1167156 h 2442995"/>
              <a:gd name="connsiteX61" fmla="*/ 1080 w 4451430"/>
              <a:gd name="connsiteY61" fmla="*/ 1437818 h 2442995"/>
              <a:gd name="connsiteX62" fmla="*/ 74232 w 4451430"/>
              <a:gd name="connsiteY62" fmla="*/ 1730426 h 2442995"/>
              <a:gd name="connsiteX63" fmla="*/ 242482 w 4451430"/>
              <a:gd name="connsiteY63" fmla="*/ 1971828 h 2442995"/>
              <a:gd name="connsiteX64" fmla="*/ 381471 w 4451430"/>
              <a:gd name="connsiteY64" fmla="*/ 2052295 h 2442995"/>
              <a:gd name="connsiteX65" fmla="*/ 710655 w 4451430"/>
              <a:gd name="connsiteY65" fmla="*/ 2154708 h 2442995"/>
              <a:gd name="connsiteX66" fmla="*/ 922796 w 4451430"/>
              <a:gd name="connsiteY66" fmla="*/ 2235175 h 2442995"/>
              <a:gd name="connsiteX67" fmla="*/ 1251980 w 4451430"/>
              <a:gd name="connsiteY67" fmla="*/ 2359533 h 2442995"/>
              <a:gd name="connsiteX68" fmla="*/ 1632370 w 4451430"/>
              <a:gd name="connsiteY68" fmla="*/ 2440000 h 2442995"/>
              <a:gd name="connsiteX69" fmla="*/ 1881087 w 4451430"/>
              <a:gd name="connsiteY69" fmla="*/ 2418055 h 2442995"/>
              <a:gd name="connsiteX70" fmla="*/ 2063967 w 4451430"/>
              <a:gd name="connsiteY70" fmla="*/ 2344903 h 2442995"/>
              <a:gd name="connsiteX71" fmla="*/ 2181010 w 4451430"/>
              <a:gd name="connsiteY71" fmla="*/ 2242490 h 2442995"/>
              <a:gd name="connsiteX72" fmla="*/ 2210271 w 4451430"/>
              <a:gd name="connsiteY72" fmla="*/ 2008404 h 2442995"/>
              <a:gd name="connsiteX73" fmla="*/ 2195640 w 4451430"/>
              <a:gd name="connsiteY73" fmla="*/ 1796263 h 2442995"/>
              <a:gd name="connsiteX74" fmla="*/ 2188325 w 4451430"/>
              <a:gd name="connsiteY74" fmla="*/ 1628013 h 2442995"/>
              <a:gd name="connsiteX75" fmla="*/ 2239532 w 4451430"/>
              <a:gd name="connsiteY75" fmla="*/ 1518285 h 2442995"/>
              <a:gd name="connsiteX76" fmla="*/ 2239532 w 4451430"/>
              <a:gd name="connsiteY76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6071 w 4451430"/>
              <a:gd name="connsiteY38" fmla="*/ 24288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6071 w 4451430"/>
              <a:gd name="connsiteY38" fmla="*/ 24288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2 w 4451430"/>
              <a:gd name="connsiteY38" fmla="*/ 7959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8295 h 2443960"/>
              <a:gd name="connsiteX1" fmla="*/ 2188325 w 4451430"/>
              <a:gd name="connsiteY1" fmla="*/ 1716761 h 2443960"/>
              <a:gd name="connsiteX2" fmla="*/ 2202956 w 4451430"/>
              <a:gd name="connsiteY2" fmla="*/ 1570457 h 2443960"/>
              <a:gd name="connsiteX3" fmla="*/ 2268792 w 4451430"/>
              <a:gd name="connsiteY3" fmla="*/ 1511935 h 2443960"/>
              <a:gd name="connsiteX4" fmla="*/ 2327485 w 4451430"/>
              <a:gd name="connsiteY4" fmla="*/ 1514316 h 2443960"/>
              <a:gd name="connsiteX5" fmla="*/ 2354365 w 4451430"/>
              <a:gd name="connsiteY5" fmla="*/ 1577428 h 2443960"/>
              <a:gd name="connsiteX6" fmla="*/ 2363890 w 4451430"/>
              <a:gd name="connsiteY6" fmla="*/ 1724076 h 2443960"/>
              <a:gd name="connsiteX7" fmla="*/ 2356575 w 4451430"/>
              <a:gd name="connsiteY7" fmla="*/ 2111781 h 2443960"/>
              <a:gd name="connsiteX8" fmla="*/ 2385836 w 4451430"/>
              <a:gd name="connsiteY8" fmla="*/ 2228825 h 2443960"/>
              <a:gd name="connsiteX9" fmla="*/ 2502879 w 4451430"/>
              <a:gd name="connsiteY9" fmla="*/ 2338553 h 2443960"/>
              <a:gd name="connsiteX10" fmla="*/ 2715020 w 4451430"/>
              <a:gd name="connsiteY10" fmla="*/ 2411705 h 2443960"/>
              <a:gd name="connsiteX11" fmla="*/ 3102725 w 4451430"/>
              <a:gd name="connsiteY11" fmla="*/ 2426335 h 2443960"/>
              <a:gd name="connsiteX12" fmla="*/ 3461170 w 4451430"/>
              <a:gd name="connsiteY12" fmla="*/ 2353183 h 2443960"/>
              <a:gd name="connsiteX13" fmla="*/ 3753778 w 4451430"/>
              <a:gd name="connsiteY13" fmla="*/ 2192249 h 2443960"/>
              <a:gd name="connsiteX14" fmla="*/ 3951288 w 4451430"/>
              <a:gd name="connsiteY14" fmla="*/ 2053260 h 2443960"/>
              <a:gd name="connsiteX15" fmla="*/ 4243896 w 4451430"/>
              <a:gd name="connsiteY15" fmla="*/ 1906956 h 2443960"/>
              <a:gd name="connsiteX16" fmla="*/ 4397516 w 4451430"/>
              <a:gd name="connsiteY16" fmla="*/ 1760652 h 2443960"/>
              <a:gd name="connsiteX17" fmla="*/ 4448722 w 4451430"/>
              <a:gd name="connsiteY17" fmla="*/ 1497305 h 2443960"/>
              <a:gd name="connsiteX18" fmla="*/ 4419461 w 4451430"/>
              <a:gd name="connsiteY18" fmla="*/ 1219327 h 2443960"/>
              <a:gd name="connsiteX19" fmla="*/ 4214636 w 4451430"/>
              <a:gd name="connsiteY19" fmla="*/ 897458 h 2443960"/>
              <a:gd name="connsiteX20" fmla="*/ 4039071 w 4451430"/>
              <a:gd name="connsiteY20" fmla="*/ 678002 h 2443960"/>
              <a:gd name="connsiteX21" fmla="*/ 3856191 w 4451430"/>
              <a:gd name="connsiteY21" fmla="*/ 575589 h 2443960"/>
              <a:gd name="connsiteX22" fmla="*/ 3600159 w 4451430"/>
              <a:gd name="connsiteY22" fmla="*/ 465861 h 2443960"/>
              <a:gd name="connsiteX23" fmla="*/ 3512376 w 4451430"/>
              <a:gd name="connsiteY23" fmla="*/ 553644 h 2443960"/>
              <a:gd name="connsiteX24" fmla="*/ 3548952 w 4451430"/>
              <a:gd name="connsiteY24" fmla="*/ 429285 h 2443960"/>
              <a:gd name="connsiteX25" fmla="*/ 3417279 w 4451430"/>
              <a:gd name="connsiteY25" fmla="*/ 378079 h 2443960"/>
              <a:gd name="connsiteX26" fmla="*/ 3292920 w 4451430"/>
              <a:gd name="connsiteY26" fmla="*/ 319557 h 2443960"/>
              <a:gd name="connsiteX27" fmla="*/ 3124671 w 4451430"/>
              <a:gd name="connsiteY27" fmla="*/ 246405 h 2443960"/>
              <a:gd name="connsiteX28" fmla="*/ 3014943 w 4451430"/>
              <a:gd name="connsiteY28" fmla="*/ 195199 h 2443960"/>
              <a:gd name="connsiteX29" fmla="*/ 2824748 w 4451430"/>
              <a:gd name="connsiteY29" fmla="*/ 217145 h 2443960"/>
              <a:gd name="connsiteX30" fmla="*/ 2758911 w 4451430"/>
              <a:gd name="connsiteY30" fmla="*/ 400025 h 2443960"/>
              <a:gd name="connsiteX31" fmla="*/ 2802802 w 4451430"/>
              <a:gd name="connsiteY31" fmla="*/ 202514 h 2443960"/>
              <a:gd name="connsiteX32" fmla="*/ 2758911 w 4451430"/>
              <a:gd name="connsiteY32" fmla="*/ 143993 h 2443960"/>
              <a:gd name="connsiteX33" fmla="*/ 2656498 w 4451430"/>
              <a:gd name="connsiteY33" fmla="*/ 122047 h 2443960"/>
              <a:gd name="connsiteX34" fmla="*/ 2568716 w 4451430"/>
              <a:gd name="connsiteY34" fmla="*/ 114732 h 2443960"/>
              <a:gd name="connsiteX35" fmla="*/ 2488248 w 4451430"/>
              <a:gd name="connsiteY35" fmla="*/ 63525 h 2443960"/>
              <a:gd name="connsiteX36" fmla="*/ 2400466 w 4451430"/>
              <a:gd name="connsiteY36" fmla="*/ 26949 h 2443960"/>
              <a:gd name="connsiteX37" fmla="*/ 2334629 w 4451430"/>
              <a:gd name="connsiteY37" fmla="*/ 19634 h 2443960"/>
              <a:gd name="connsiteX38" fmla="*/ 2268792 w 4451430"/>
              <a:gd name="connsiteY38" fmla="*/ 8924 h 2443960"/>
              <a:gd name="connsiteX39" fmla="*/ 2246847 w 4451430"/>
              <a:gd name="connsiteY39" fmla="*/ 114732 h 2443960"/>
              <a:gd name="connsiteX40" fmla="*/ 2254162 w 4451430"/>
              <a:gd name="connsiteY40" fmla="*/ 795045 h 2443960"/>
              <a:gd name="connsiteX41" fmla="*/ 2210271 w 4451430"/>
              <a:gd name="connsiteY41" fmla="*/ 48895 h 2443960"/>
              <a:gd name="connsiteX42" fmla="*/ 2129804 w 4451430"/>
              <a:gd name="connsiteY42" fmla="*/ 5004 h 2443960"/>
              <a:gd name="connsiteX43" fmla="*/ 2027391 w 4451430"/>
              <a:gd name="connsiteY43" fmla="*/ 56210 h 2443960"/>
              <a:gd name="connsiteX44" fmla="*/ 1954239 w 4451430"/>
              <a:gd name="connsiteY44" fmla="*/ 92786 h 2443960"/>
              <a:gd name="connsiteX45" fmla="*/ 1837196 w 4451430"/>
              <a:gd name="connsiteY45" fmla="*/ 107417 h 2443960"/>
              <a:gd name="connsiteX46" fmla="*/ 1727467 w 4451430"/>
              <a:gd name="connsiteY46" fmla="*/ 143993 h 2443960"/>
              <a:gd name="connsiteX47" fmla="*/ 1932294 w 4451430"/>
              <a:gd name="connsiteY47" fmla="*/ 582905 h 2443960"/>
              <a:gd name="connsiteX48" fmla="*/ 1676261 w 4451430"/>
              <a:gd name="connsiteY48" fmla="*/ 158623 h 2443960"/>
              <a:gd name="connsiteX49" fmla="*/ 1559218 w 4451430"/>
              <a:gd name="connsiteY49" fmla="*/ 129362 h 2443960"/>
              <a:gd name="connsiteX50" fmla="*/ 1390968 w 4451430"/>
              <a:gd name="connsiteY50" fmla="*/ 180569 h 2443960"/>
              <a:gd name="connsiteX51" fmla="*/ 1171512 w 4451430"/>
              <a:gd name="connsiteY51" fmla="*/ 268351 h 2443960"/>
              <a:gd name="connsiteX52" fmla="*/ 1105676 w 4451430"/>
              <a:gd name="connsiteY52" fmla="*/ 297612 h 2443960"/>
              <a:gd name="connsiteX53" fmla="*/ 1178828 w 4451430"/>
              <a:gd name="connsiteY53" fmla="*/ 465861 h 2443960"/>
              <a:gd name="connsiteX54" fmla="*/ 1069100 w 4451430"/>
              <a:gd name="connsiteY54" fmla="*/ 326873 h 2443960"/>
              <a:gd name="connsiteX55" fmla="*/ 886220 w 4451430"/>
              <a:gd name="connsiteY55" fmla="*/ 436601 h 2443960"/>
              <a:gd name="connsiteX56" fmla="*/ 769176 w 4451430"/>
              <a:gd name="connsiteY56" fmla="*/ 465861 h 2443960"/>
              <a:gd name="connsiteX57" fmla="*/ 674079 w 4451430"/>
              <a:gd name="connsiteY57" fmla="*/ 568274 h 2443960"/>
              <a:gd name="connsiteX58" fmla="*/ 483884 w 4451430"/>
              <a:gd name="connsiteY58" fmla="*/ 678002 h 2443960"/>
              <a:gd name="connsiteX59" fmla="*/ 322949 w 4451430"/>
              <a:gd name="connsiteY59" fmla="*/ 765785 h 2443960"/>
              <a:gd name="connsiteX60" fmla="*/ 132754 w 4451430"/>
              <a:gd name="connsiteY60" fmla="*/ 941349 h 2443960"/>
              <a:gd name="connsiteX61" fmla="*/ 37656 w 4451430"/>
              <a:gd name="connsiteY61" fmla="*/ 1168121 h 2443960"/>
              <a:gd name="connsiteX62" fmla="*/ 1080 w 4451430"/>
              <a:gd name="connsiteY62" fmla="*/ 1438783 h 2443960"/>
              <a:gd name="connsiteX63" fmla="*/ 74232 w 4451430"/>
              <a:gd name="connsiteY63" fmla="*/ 1731391 h 2443960"/>
              <a:gd name="connsiteX64" fmla="*/ 242482 w 4451430"/>
              <a:gd name="connsiteY64" fmla="*/ 1972793 h 2443960"/>
              <a:gd name="connsiteX65" fmla="*/ 381471 w 4451430"/>
              <a:gd name="connsiteY65" fmla="*/ 2053260 h 2443960"/>
              <a:gd name="connsiteX66" fmla="*/ 710655 w 4451430"/>
              <a:gd name="connsiteY66" fmla="*/ 2155673 h 2443960"/>
              <a:gd name="connsiteX67" fmla="*/ 922796 w 4451430"/>
              <a:gd name="connsiteY67" fmla="*/ 2236140 h 2443960"/>
              <a:gd name="connsiteX68" fmla="*/ 1251980 w 4451430"/>
              <a:gd name="connsiteY68" fmla="*/ 2360498 h 2443960"/>
              <a:gd name="connsiteX69" fmla="*/ 1632370 w 4451430"/>
              <a:gd name="connsiteY69" fmla="*/ 2440965 h 2443960"/>
              <a:gd name="connsiteX70" fmla="*/ 1881087 w 4451430"/>
              <a:gd name="connsiteY70" fmla="*/ 2419020 h 2443960"/>
              <a:gd name="connsiteX71" fmla="*/ 2063967 w 4451430"/>
              <a:gd name="connsiteY71" fmla="*/ 2345868 h 2443960"/>
              <a:gd name="connsiteX72" fmla="*/ 2181010 w 4451430"/>
              <a:gd name="connsiteY72" fmla="*/ 2243455 h 2443960"/>
              <a:gd name="connsiteX73" fmla="*/ 2210271 w 4451430"/>
              <a:gd name="connsiteY73" fmla="*/ 2009369 h 2443960"/>
              <a:gd name="connsiteX74" fmla="*/ 2195640 w 4451430"/>
              <a:gd name="connsiteY74" fmla="*/ 1797228 h 2443960"/>
              <a:gd name="connsiteX75" fmla="*/ 2188325 w 4451430"/>
              <a:gd name="connsiteY75" fmla="*/ 1628978 h 2443960"/>
              <a:gd name="connsiteX76" fmla="*/ 2239532 w 4451430"/>
              <a:gd name="connsiteY76" fmla="*/ 1519250 h 2443960"/>
              <a:gd name="connsiteX77" fmla="*/ 2239532 w 4451430"/>
              <a:gd name="connsiteY77" fmla="*/ 1519250 h 2443960"/>
              <a:gd name="connsiteX0" fmla="*/ 2207546 w 4451430"/>
              <a:gd name="connsiteY0" fmla="*/ 1953036 h 2448701"/>
              <a:gd name="connsiteX1" fmla="*/ 2188325 w 4451430"/>
              <a:gd name="connsiteY1" fmla="*/ 1721502 h 2448701"/>
              <a:gd name="connsiteX2" fmla="*/ 2202956 w 4451430"/>
              <a:gd name="connsiteY2" fmla="*/ 1575198 h 2448701"/>
              <a:gd name="connsiteX3" fmla="*/ 2268792 w 4451430"/>
              <a:gd name="connsiteY3" fmla="*/ 1516676 h 2448701"/>
              <a:gd name="connsiteX4" fmla="*/ 2327485 w 4451430"/>
              <a:gd name="connsiteY4" fmla="*/ 1519057 h 2448701"/>
              <a:gd name="connsiteX5" fmla="*/ 2354365 w 4451430"/>
              <a:gd name="connsiteY5" fmla="*/ 1582169 h 2448701"/>
              <a:gd name="connsiteX6" fmla="*/ 2363890 w 4451430"/>
              <a:gd name="connsiteY6" fmla="*/ 1728817 h 2448701"/>
              <a:gd name="connsiteX7" fmla="*/ 2356575 w 4451430"/>
              <a:gd name="connsiteY7" fmla="*/ 2116522 h 2448701"/>
              <a:gd name="connsiteX8" fmla="*/ 2385836 w 4451430"/>
              <a:gd name="connsiteY8" fmla="*/ 2233566 h 2448701"/>
              <a:gd name="connsiteX9" fmla="*/ 2502879 w 4451430"/>
              <a:gd name="connsiteY9" fmla="*/ 2343294 h 2448701"/>
              <a:gd name="connsiteX10" fmla="*/ 2715020 w 4451430"/>
              <a:gd name="connsiteY10" fmla="*/ 2416446 h 2448701"/>
              <a:gd name="connsiteX11" fmla="*/ 3102725 w 4451430"/>
              <a:gd name="connsiteY11" fmla="*/ 2431076 h 2448701"/>
              <a:gd name="connsiteX12" fmla="*/ 3461170 w 4451430"/>
              <a:gd name="connsiteY12" fmla="*/ 2357924 h 2448701"/>
              <a:gd name="connsiteX13" fmla="*/ 3753778 w 4451430"/>
              <a:gd name="connsiteY13" fmla="*/ 2196990 h 2448701"/>
              <a:gd name="connsiteX14" fmla="*/ 3951288 w 4451430"/>
              <a:gd name="connsiteY14" fmla="*/ 2058001 h 2448701"/>
              <a:gd name="connsiteX15" fmla="*/ 4243896 w 4451430"/>
              <a:gd name="connsiteY15" fmla="*/ 1911697 h 2448701"/>
              <a:gd name="connsiteX16" fmla="*/ 4397516 w 4451430"/>
              <a:gd name="connsiteY16" fmla="*/ 1765393 h 2448701"/>
              <a:gd name="connsiteX17" fmla="*/ 4448722 w 4451430"/>
              <a:gd name="connsiteY17" fmla="*/ 1502046 h 2448701"/>
              <a:gd name="connsiteX18" fmla="*/ 4419461 w 4451430"/>
              <a:gd name="connsiteY18" fmla="*/ 1224068 h 2448701"/>
              <a:gd name="connsiteX19" fmla="*/ 4214636 w 4451430"/>
              <a:gd name="connsiteY19" fmla="*/ 902199 h 2448701"/>
              <a:gd name="connsiteX20" fmla="*/ 4039071 w 4451430"/>
              <a:gd name="connsiteY20" fmla="*/ 682743 h 2448701"/>
              <a:gd name="connsiteX21" fmla="*/ 3856191 w 4451430"/>
              <a:gd name="connsiteY21" fmla="*/ 580330 h 2448701"/>
              <a:gd name="connsiteX22" fmla="*/ 3600159 w 4451430"/>
              <a:gd name="connsiteY22" fmla="*/ 470602 h 2448701"/>
              <a:gd name="connsiteX23" fmla="*/ 3512376 w 4451430"/>
              <a:gd name="connsiteY23" fmla="*/ 558385 h 2448701"/>
              <a:gd name="connsiteX24" fmla="*/ 3548952 w 4451430"/>
              <a:gd name="connsiteY24" fmla="*/ 434026 h 2448701"/>
              <a:gd name="connsiteX25" fmla="*/ 3417279 w 4451430"/>
              <a:gd name="connsiteY25" fmla="*/ 382820 h 2448701"/>
              <a:gd name="connsiteX26" fmla="*/ 3292920 w 4451430"/>
              <a:gd name="connsiteY26" fmla="*/ 324298 h 2448701"/>
              <a:gd name="connsiteX27" fmla="*/ 3124671 w 4451430"/>
              <a:gd name="connsiteY27" fmla="*/ 251146 h 2448701"/>
              <a:gd name="connsiteX28" fmla="*/ 3014943 w 4451430"/>
              <a:gd name="connsiteY28" fmla="*/ 199940 h 2448701"/>
              <a:gd name="connsiteX29" fmla="*/ 2824748 w 4451430"/>
              <a:gd name="connsiteY29" fmla="*/ 221886 h 2448701"/>
              <a:gd name="connsiteX30" fmla="*/ 2758911 w 4451430"/>
              <a:gd name="connsiteY30" fmla="*/ 404766 h 2448701"/>
              <a:gd name="connsiteX31" fmla="*/ 2802802 w 4451430"/>
              <a:gd name="connsiteY31" fmla="*/ 207255 h 2448701"/>
              <a:gd name="connsiteX32" fmla="*/ 2758911 w 4451430"/>
              <a:gd name="connsiteY32" fmla="*/ 148734 h 2448701"/>
              <a:gd name="connsiteX33" fmla="*/ 2656498 w 4451430"/>
              <a:gd name="connsiteY33" fmla="*/ 126788 h 2448701"/>
              <a:gd name="connsiteX34" fmla="*/ 2568716 w 4451430"/>
              <a:gd name="connsiteY34" fmla="*/ 119473 h 2448701"/>
              <a:gd name="connsiteX35" fmla="*/ 2488248 w 4451430"/>
              <a:gd name="connsiteY35" fmla="*/ 68266 h 2448701"/>
              <a:gd name="connsiteX36" fmla="*/ 2400466 w 4451430"/>
              <a:gd name="connsiteY36" fmla="*/ 31690 h 2448701"/>
              <a:gd name="connsiteX37" fmla="*/ 2334629 w 4451430"/>
              <a:gd name="connsiteY37" fmla="*/ 24375 h 2448701"/>
              <a:gd name="connsiteX38" fmla="*/ 2268792 w 4451430"/>
              <a:gd name="connsiteY38" fmla="*/ 13665 h 2448701"/>
              <a:gd name="connsiteX39" fmla="*/ 2246847 w 4451430"/>
              <a:gd name="connsiteY39" fmla="*/ 119473 h 2448701"/>
              <a:gd name="connsiteX40" fmla="*/ 2254162 w 4451430"/>
              <a:gd name="connsiteY40" fmla="*/ 799786 h 2448701"/>
              <a:gd name="connsiteX41" fmla="*/ 2210271 w 4451430"/>
              <a:gd name="connsiteY41" fmla="*/ 53636 h 2448701"/>
              <a:gd name="connsiteX42" fmla="*/ 2129804 w 4451430"/>
              <a:gd name="connsiteY42" fmla="*/ 9745 h 2448701"/>
              <a:gd name="connsiteX43" fmla="*/ 2027391 w 4451430"/>
              <a:gd name="connsiteY43" fmla="*/ 60951 h 2448701"/>
              <a:gd name="connsiteX44" fmla="*/ 1954239 w 4451430"/>
              <a:gd name="connsiteY44" fmla="*/ 97527 h 2448701"/>
              <a:gd name="connsiteX45" fmla="*/ 1837196 w 4451430"/>
              <a:gd name="connsiteY45" fmla="*/ 112158 h 2448701"/>
              <a:gd name="connsiteX46" fmla="*/ 1727467 w 4451430"/>
              <a:gd name="connsiteY46" fmla="*/ 148734 h 2448701"/>
              <a:gd name="connsiteX47" fmla="*/ 1932294 w 4451430"/>
              <a:gd name="connsiteY47" fmla="*/ 587646 h 2448701"/>
              <a:gd name="connsiteX48" fmla="*/ 1676261 w 4451430"/>
              <a:gd name="connsiteY48" fmla="*/ 163364 h 2448701"/>
              <a:gd name="connsiteX49" fmla="*/ 1559218 w 4451430"/>
              <a:gd name="connsiteY49" fmla="*/ 134103 h 2448701"/>
              <a:gd name="connsiteX50" fmla="*/ 1390968 w 4451430"/>
              <a:gd name="connsiteY50" fmla="*/ 185310 h 2448701"/>
              <a:gd name="connsiteX51" fmla="*/ 1171512 w 4451430"/>
              <a:gd name="connsiteY51" fmla="*/ 273092 h 2448701"/>
              <a:gd name="connsiteX52" fmla="*/ 1105676 w 4451430"/>
              <a:gd name="connsiteY52" fmla="*/ 302353 h 2448701"/>
              <a:gd name="connsiteX53" fmla="*/ 1178828 w 4451430"/>
              <a:gd name="connsiteY53" fmla="*/ 470602 h 2448701"/>
              <a:gd name="connsiteX54" fmla="*/ 1069100 w 4451430"/>
              <a:gd name="connsiteY54" fmla="*/ 331614 h 2448701"/>
              <a:gd name="connsiteX55" fmla="*/ 886220 w 4451430"/>
              <a:gd name="connsiteY55" fmla="*/ 441342 h 2448701"/>
              <a:gd name="connsiteX56" fmla="*/ 769176 w 4451430"/>
              <a:gd name="connsiteY56" fmla="*/ 470602 h 2448701"/>
              <a:gd name="connsiteX57" fmla="*/ 674079 w 4451430"/>
              <a:gd name="connsiteY57" fmla="*/ 573015 h 2448701"/>
              <a:gd name="connsiteX58" fmla="*/ 483884 w 4451430"/>
              <a:gd name="connsiteY58" fmla="*/ 682743 h 2448701"/>
              <a:gd name="connsiteX59" fmla="*/ 322949 w 4451430"/>
              <a:gd name="connsiteY59" fmla="*/ 770526 h 2448701"/>
              <a:gd name="connsiteX60" fmla="*/ 132754 w 4451430"/>
              <a:gd name="connsiteY60" fmla="*/ 946090 h 2448701"/>
              <a:gd name="connsiteX61" fmla="*/ 37656 w 4451430"/>
              <a:gd name="connsiteY61" fmla="*/ 1172862 h 2448701"/>
              <a:gd name="connsiteX62" fmla="*/ 1080 w 4451430"/>
              <a:gd name="connsiteY62" fmla="*/ 1443524 h 2448701"/>
              <a:gd name="connsiteX63" fmla="*/ 74232 w 4451430"/>
              <a:gd name="connsiteY63" fmla="*/ 1736132 h 2448701"/>
              <a:gd name="connsiteX64" fmla="*/ 242482 w 4451430"/>
              <a:gd name="connsiteY64" fmla="*/ 1977534 h 2448701"/>
              <a:gd name="connsiteX65" fmla="*/ 381471 w 4451430"/>
              <a:gd name="connsiteY65" fmla="*/ 2058001 h 2448701"/>
              <a:gd name="connsiteX66" fmla="*/ 710655 w 4451430"/>
              <a:gd name="connsiteY66" fmla="*/ 2160414 h 2448701"/>
              <a:gd name="connsiteX67" fmla="*/ 922796 w 4451430"/>
              <a:gd name="connsiteY67" fmla="*/ 2240881 h 2448701"/>
              <a:gd name="connsiteX68" fmla="*/ 1251980 w 4451430"/>
              <a:gd name="connsiteY68" fmla="*/ 2365239 h 2448701"/>
              <a:gd name="connsiteX69" fmla="*/ 1632370 w 4451430"/>
              <a:gd name="connsiteY69" fmla="*/ 2445706 h 2448701"/>
              <a:gd name="connsiteX70" fmla="*/ 1881087 w 4451430"/>
              <a:gd name="connsiteY70" fmla="*/ 2423761 h 2448701"/>
              <a:gd name="connsiteX71" fmla="*/ 2063967 w 4451430"/>
              <a:gd name="connsiteY71" fmla="*/ 2350609 h 2448701"/>
              <a:gd name="connsiteX72" fmla="*/ 2181010 w 4451430"/>
              <a:gd name="connsiteY72" fmla="*/ 2248196 h 2448701"/>
              <a:gd name="connsiteX73" fmla="*/ 2210271 w 4451430"/>
              <a:gd name="connsiteY73" fmla="*/ 2014110 h 2448701"/>
              <a:gd name="connsiteX74" fmla="*/ 2195640 w 4451430"/>
              <a:gd name="connsiteY74" fmla="*/ 1801969 h 2448701"/>
              <a:gd name="connsiteX75" fmla="*/ 2188325 w 4451430"/>
              <a:gd name="connsiteY75" fmla="*/ 1633719 h 2448701"/>
              <a:gd name="connsiteX76" fmla="*/ 2239532 w 4451430"/>
              <a:gd name="connsiteY76" fmla="*/ 1523991 h 2448701"/>
              <a:gd name="connsiteX77" fmla="*/ 2239532 w 4451430"/>
              <a:gd name="connsiteY77" fmla="*/ 1523991 h 2448701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42337 w 4451430"/>
              <a:gd name="connsiteY77" fmla="*/ 1515480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8445 w 4451430"/>
              <a:gd name="connsiteY74" fmla="*/ 1863581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8445 w 4451430"/>
              <a:gd name="connsiteY74" fmla="*/ 1863581 h 2442995"/>
              <a:gd name="connsiteX75" fmla="*/ 2193935 w 4451430"/>
              <a:gd name="connsiteY75" fmla="*/ 1743015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8445 w 4451430"/>
              <a:gd name="connsiteY74" fmla="*/ 1863581 h 2442995"/>
              <a:gd name="connsiteX75" fmla="*/ 2196740 w 4451430"/>
              <a:gd name="connsiteY75" fmla="*/ 177947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77947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89043 w 4451430"/>
              <a:gd name="connsiteY77" fmla="*/ 1658531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2767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78166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27595 w 4451430"/>
              <a:gd name="connsiteY55" fmla="*/ 414949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27595 w 4451430"/>
              <a:gd name="connsiteY55" fmla="*/ 414949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36929 w 4451430"/>
              <a:gd name="connsiteY56" fmla="*/ 533018 h 2442995"/>
              <a:gd name="connsiteX57" fmla="*/ 769176 w 4451430"/>
              <a:gd name="connsiteY57" fmla="*/ 464896 h 2442995"/>
              <a:gd name="connsiteX58" fmla="*/ 674079 w 4451430"/>
              <a:gd name="connsiteY58" fmla="*/ 567309 h 2442995"/>
              <a:gd name="connsiteX59" fmla="*/ 483884 w 4451430"/>
              <a:gd name="connsiteY59" fmla="*/ 677037 h 2442995"/>
              <a:gd name="connsiteX60" fmla="*/ 322949 w 4451430"/>
              <a:gd name="connsiteY60" fmla="*/ 764820 h 2442995"/>
              <a:gd name="connsiteX61" fmla="*/ 132754 w 4451430"/>
              <a:gd name="connsiteY61" fmla="*/ 940384 h 2442995"/>
              <a:gd name="connsiteX62" fmla="*/ 37656 w 4451430"/>
              <a:gd name="connsiteY62" fmla="*/ 1167156 h 2442995"/>
              <a:gd name="connsiteX63" fmla="*/ 1080 w 4451430"/>
              <a:gd name="connsiteY63" fmla="*/ 1437818 h 2442995"/>
              <a:gd name="connsiteX64" fmla="*/ 74232 w 4451430"/>
              <a:gd name="connsiteY64" fmla="*/ 1730426 h 2442995"/>
              <a:gd name="connsiteX65" fmla="*/ 242482 w 4451430"/>
              <a:gd name="connsiteY65" fmla="*/ 1971828 h 2442995"/>
              <a:gd name="connsiteX66" fmla="*/ 381471 w 4451430"/>
              <a:gd name="connsiteY66" fmla="*/ 2052295 h 2442995"/>
              <a:gd name="connsiteX67" fmla="*/ 710655 w 4451430"/>
              <a:gd name="connsiteY67" fmla="*/ 2154708 h 2442995"/>
              <a:gd name="connsiteX68" fmla="*/ 922796 w 4451430"/>
              <a:gd name="connsiteY68" fmla="*/ 2235175 h 2442995"/>
              <a:gd name="connsiteX69" fmla="*/ 1251980 w 4451430"/>
              <a:gd name="connsiteY69" fmla="*/ 2359533 h 2442995"/>
              <a:gd name="connsiteX70" fmla="*/ 1632370 w 4451430"/>
              <a:gd name="connsiteY70" fmla="*/ 2440000 h 2442995"/>
              <a:gd name="connsiteX71" fmla="*/ 1881087 w 4451430"/>
              <a:gd name="connsiteY71" fmla="*/ 2418055 h 2442995"/>
              <a:gd name="connsiteX72" fmla="*/ 2063967 w 4451430"/>
              <a:gd name="connsiteY72" fmla="*/ 2344903 h 2442995"/>
              <a:gd name="connsiteX73" fmla="*/ 2181010 w 4451430"/>
              <a:gd name="connsiteY73" fmla="*/ 2242490 h 2442995"/>
              <a:gd name="connsiteX74" fmla="*/ 2199051 w 4451430"/>
              <a:gd name="connsiteY74" fmla="*/ 2011209 h 2442995"/>
              <a:gd name="connsiteX75" fmla="*/ 2195640 w 4451430"/>
              <a:gd name="connsiteY75" fmla="*/ 1928094 h 2442995"/>
              <a:gd name="connsiteX76" fmla="*/ 2196740 w 4451430"/>
              <a:gd name="connsiteY76" fmla="*/ 1824357 h 2442995"/>
              <a:gd name="connsiteX77" fmla="*/ 2191848 w 4451430"/>
              <a:gd name="connsiteY77" fmla="*/ 1728653 h 2442995"/>
              <a:gd name="connsiteX78" fmla="*/ 2191848 w 4451430"/>
              <a:gd name="connsiteY78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36929 w 4451430"/>
              <a:gd name="connsiteY56" fmla="*/ 533018 h 2442995"/>
              <a:gd name="connsiteX57" fmla="*/ 870729 w 4451430"/>
              <a:gd name="connsiteY57" fmla="*/ 429579 h 2442995"/>
              <a:gd name="connsiteX58" fmla="*/ 769176 w 4451430"/>
              <a:gd name="connsiteY58" fmla="*/ 464896 h 2442995"/>
              <a:gd name="connsiteX59" fmla="*/ 674079 w 4451430"/>
              <a:gd name="connsiteY59" fmla="*/ 567309 h 2442995"/>
              <a:gd name="connsiteX60" fmla="*/ 483884 w 4451430"/>
              <a:gd name="connsiteY60" fmla="*/ 677037 h 2442995"/>
              <a:gd name="connsiteX61" fmla="*/ 322949 w 4451430"/>
              <a:gd name="connsiteY61" fmla="*/ 764820 h 2442995"/>
              <a:gd name="connsiteX62" fmla="*/ 132754 w 4451430"/>
              <a:gd name="connsiteY62" fmla="*/ 940384 h 2442995"/>
              <a:gd name="connsiteX63" fmla="*/ 37656 w 4451430"/>
              <a:gd name="connsiteY63" fmla="*/ 1167156 h 2442995"/>
              <a:gd name="connsiteX64" fmla="*/ 1080 w 4451430"/>
              <a:gd name="connsiteY64" fmla="*/ 1437818 h 2442995"/>
              <a:gd name="connsiteX65" fmla="*/ 74232 w 4451430"/>
              <a:gd name="connsiteY65" fmla="*/ 1730426 h 2442995"/>
              <a:gd name="connsiteX66" fmla="*/ 242482 w 4451430"/>
              <a:gd name="connsiteY66" fmla="*/ 1971828 h 2442995"/>
              <a:gd name="connsiteX67" fmla="*/ 381471 w 4451430"/>
              <a:gd name="connsiteY67" fmla="*/ 2052295 h 2442995"/>
              <a:gd name="connsiteX68" fmla="*/ 710655 w 4451430"/>
              <a:gd name="connsiteY68" fmla="*/ 2154708 h 2442995"/>
              <a:gd name="connsiteX69" fmla="*/ 922796 w 4451430"/>
              <a:gd name="connsiteY69" fmla="*/ 2235175 h 2442995"/>
              <a:gd name="connsiteX70" fmla="*/ 1251980 w 4451430"/>
              <a:gd name="connsiteY70" fmla="*/ 2359533 h 2442995"/>
              <a:gd name="connsiteX71" fmla="*/ 1632370 w 4451430"/>
              <a:gd name="connsiteY71" fmla="*/ 2440000 h 2442995"/>
              <a:gd name="connsiteX72" fmla="*/ 1881087 w 4451430"/>
              <a:gd name="connsiteY72" fmla="*/ 2418055 h 2442995"/>
              <a:gd name="connsiteX73" fmla="*/ 2063967 w 4451430"/>
              <a:gd name="connsiteY73" fmla="*/ 2344903 h 2442995"/>
              <a:gd name="connsiteX74" fmla="*/ 2181010 w 4451430"/>
              <a:gd name="connsiteY74" fmla="*/ 2242490 h 2442995"/>
              <a:gd name="connsiteX75" fmla="*/ 2199051 w 4451430"/>
              <a:gd name="connsiteY75" fmla="*/ 2011209 h 2442995"/>
              <a:gd name="connsiteX76" fmla="*/ 2195640 w 4451430"/>
              <a:gd name="connsiteY76" fmla="*/ 1928094 h 2442995"/>
              <a:gd name="connsiteX77" fmla="*/ 2196740 w 4451430"/>
              <a:gd name="connsiteY77" fmla="*/ 1824357 h 2442995"/>
              <a:gd name="connsiteX78" fmla="*/ 2191848 w 4451430"/>
              <a:gd name="connsiteY78" fmla="*/ 1728653 h 2442995"/>
              <a:gd name="connsiteX79" fmla="*/ 2191848 w 4451430"/>
              <a:gd name="connsiteY79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083665 w 4451430"/>
              <a:gd name="connsiteY53" fmla="*/ 31180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07704 w 4451430"/>
              <a:gd name="connsiteY30" fmla="*/ 574625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083665 w 4451430"/>
              <a:gd name="connsiteY53" fmla="*/ 31180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07704 w 4451430"/>
              <a:gd name="connsiteY30" fmla="*/ 574625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10348 w 4451430"/>
              <a:gd name="connsiteY47" fmla="*/ 545364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083665 w 4451430"/>
              <a:gd name="connsiteY53" fmla="*/ 31180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451430" h="2442995">
                <a:moveTo>
                  <a:pt x="2190716" y="1627570"/>
                </a:moveTo>
                <a:cubicBezTo>
                  <a:pt x="2197668" y="1623812"/>
                  <a:pt x="2190493" y="1597384"/>
                  <a:pt x="2193935" y="1581160"/>
                </a:cubicBezTo>
                <a:cubicBezTo>
                  <a:pt x="2197377" y="1564936"/>
                  <a:pt x="2198894" y="1543325"/>
                  <a:pt x="2211370" y="1530224"/>
                </a:cubicBezTo>
                <a:cubicBezTo>
                  <a:pt x="2223846" y="1517123"/>
                  <a:pt x="2249440" y="1503966"/>
                  <a:pt x="2268792" y="1502556"/>
                </a:cubicBezTo>
                <a:cubicBezTo>
                  <a:pt x="2288144" y="1501146"/>
                  <a:pt x="2313223" y="1509448"/>
                  <a:pt x="2327485" y="1521766"/>
                </a:cubicBezTo>
                <a:cubicBezTo>
                  <a:pt x="2341747" y="1534084"/>
                  <a:pt x="2348298" y="1542906"/>
                  <a:pt x="2354365" y="1576463"/>
                </a:cubicBezTo>
                <a:cubicBezTo>
                  <a:pt x="2360432" y="1610020"/>
                  <a:pt x="2363522" y="1634052"/>
                  <a:pt x="2363890" y="1723111"/>
                </a:cubicBezTo>
                <a:cubicBezTo>
                  <a:pt x="2364258" y="1812170"/>
                  <a:pt x="2352917" y="2026691"/>
                  <a:pt x="2356575" y="2110816"/>
                </a:cubicBezTo>
                <a:cubicBezTo>
                  <a:pt x="2360233" y="2194941"/>
                  <a:pt x="2361452" y="2190065"/>
                  <a:pt x="2385836" y="2227860"/>
                </a:cubicBezTo>
                <a:cubicBezTo>
                  <a:pt x="2410220" y="2265655"/>
                  <a:pt x="2448015" y="2307108"/>
                  <a:pt x="2502879" y="2337588"/>
                </a:cubicBezTo>
                <a:cubicBezTo>
                  <a:pt x="2557743" y="2368068"/>
                  <a:pt x="2615046" y="2396110"/>
                  <a:pt x="2715020" y="2410740"/>
                </a:cubicBezTo>
                <a:cubicBezTo>
                  <a:pt x="2814994" y="2425370"/>
                  <a:pt x="2978367" y="2435124"/>
                  <a:pt x="3102725" y="2425370"/>
                </a:cubicBezTo>
                <a:cubicBezTo>
                  <a:pt x="3227083" y="2415616"/>
                  <a:pt x="3352661" y="2391232"/>
                  <a:pt x="3461170" y="2352218"/>
                </a:cubicBezTo>
                <a:cubicBezTo>
                  <a:pt x="3569679" y="2313204"/>
                  <a:pt x="3672092" y="2241271"/>
                  <a:pt x="3753778" y="2191284"/>
                </a:cubicBezTo>
                <a:cubicBezTo>
                  <a:pt x="3835464" y="2141297"/>
                  <a:pt x="3869602" y="2099844"/>
                  <a:pt x="3951288" y="2052295"/>
                </a:cubicBezTo>
                <a:cubicBezTo>
                  <a:pt x="4032974" y="2004746"/>
                  <a:pt x="4169525" y="1954759"/>
                  <a:pt x="4243896" y="1905991"/>
                </a:cubicBezTo>
                <a:cubicBezTo>
                  <a:pt x="4318267" y="1857223"/>
                  <a:pt x="4363378" y="1827962"/>
                  <a:pt x="4397516" y="1759687"/>
                </a:cubicBezTo>
                <a:cubicBezTo>
                  <a:pt x="4431654" y="1691412"/>
                  <a:pt x="4445065" y="1586561"/>
                  <a:pt x="4448722" y="1496340"/>
                </a:cubicBezTo>
                <a:cubicBezTo>
                  <a:pt x="4452379" y="1406119"/>
                  <a:pt x="4458475" y="1318336"/>
                  <a:pt x="4419461" y="1218362"/>
                </a:cubicBezTo>
                <a:cubicBezTo>
                  <a:pt x="4380447" y="1118388"/>
                  <a:pt x="4278034" y="986714"/>
                  <a:pt x="4214636" y="896493"/>
                </a:cubicBezTo>
                <a:cubicBezTo>
                  <a:pt x="4151238" y="806272"/>
                  <a:pt x="4098812" y="730682"/>
                  <a:pt x="4039071" y="677037"/>
                </a:cubicBezTo>
                <a:cubicBezTo>
                  <a:pt x="3979330" y="623392"/>
                  <a:pt x="3929343" y="609981"/>
                  <a:pt x="3856191" y="574624"/>
                </a:cubicBezTo>
                <a:cubicBezTo>
                  <a:pt x="3783039" y="539267"/>
                  <a:pt x="3657461" y="468553"/>
                  <a:pt x="3600159" y="464896"/>
                </a:cubicBezTo>
                <a:cubicBezTo>
                  <a:pt x="3542857" y="461239"/>
                  <a:pt x="3541637" y="557556"/>
                  <a:pt x="3512376" y="552679"/>
                </a:cubicBezTo>
                <a:cubicBezTo>
                  <a:pt x="3483115" y="547802"/>
                  <a:pt x="3564801" y="457581"/>
                  <a:pt x="3548952" y="428320"/>
                </a:cubicBezTo>
                <a:cubicBezTo>
                  <a:pt x="3533103" y="399059"/>
                  <a:pt x="3459951" y="395402"/>
                  <a:pt x="3417279" y="377114"/>
                </a:cubicBezTo>
                <a:cubicBezTo>
                  <a:pt x="3374607" y="358826"/>
                  <a:pt x="3341688" y="340538"/>
                  <a:pt x="3292920" y="318592"/>
                </a:cubicBezTo>
                <a:cubicBezTo>
                  <a:pt x="3244152" y="296646"/>
                  <a:pt x="3171000" y="266166"/>
                  <a:pt x="3124671" y="245440"/>
                </a:cubicBezTo>
                <a:cubicBezTo>
                  <a:pt x="3078342" y="224714"/>
                  <a:pt x="3064930" y="199111"/>
                  <a:pt x="3014943" y="194234"/>
                </a:cubicBezTo>
                <a:cubicBezTo>
                  <a:pt x="2964956" y="189357"/>
                  <a:pt x="2875955" y="152782"/>
                  <a:pt x="2824748" y="216180"/>
                </a:cubicBezTo>
                <a:cubicBezTo>
                  <a:pt x="2773542" y="279579"/>
                  <a:pt x="2711362" y="577064"/>
                  <a:pt x="2707704" y="574625"/>
                </a:cubicBezTo>
                <a:cubicBezTo>
                  <a:pt x="2704046" y="572187"/>
                  <a:pt x="2794268" y="273482"/>
                  <a:pt x="2802802" y="201549"/>
                </a:cubicBezTo>
                <a:cubicBezTo>
                  <a:pt x="2811336" y="129616"/>
                  <a:pt x="2783295" y="156439"/>
                  <a:pt x="2758911" y="143028"/>
                </a:cubicBezTo>
                <a:cubicBezTo>
                  <a:pt x="2734527" y="129617"/>
                  <a:pt x="2688197" y="125959"/>
                  <a:pt x="2656498" y="121082"/>
                </a:cubicBezTo>
                <a:cubicBezTo>
                  <a:pt x="2624799" y="116205"/>
                  <a:pt x="2596758" y="123521"/>
                  <a:pt x="2568716" y="113767"/>
                </a:cubicBezTo>
                <a:cubicBezTo>
                  <a:pt x="2540674" y="104013"/>
                  <a:pt x="2516290" y="77190"/>
                  <a:pt x="2488248" y="62560"/>
                </a:cubicBezTo>
                <a:cubicBezTo>
                  <a:pt x="2460206" y="47930"/>
                  <a:pt x="2426069" y="33299"/>
                  <a:pt x="2400466" y="25984"/>
                </a:cubicBezTo>
                <a:cubicBezTo>
                  <a:pt x="2374863" y="18669"/>
                  <a:pt x="2359296" y="19859"/>
                  <a:pt x="2334629" y="18669"/>
                </a:cubicBezTo>
                <a:cubicBezTo>
                  <a:pt x="2309962" y="17479"/>
                  <a:pt x="2272537" y="-16056"/>
                  <a:pt x="2252464" y="18844"/>
                </a:cubicBezTo>
                <a:cubicBezTo>
                  <a:pt x="2232391" y="53744"/>
                  <a:pt x="2246564" y="-15439"/>
                  <a:pt x="2246847" y="113767"/>
                </a:cubicBezTo>
                <a:cubicBezTo>
                  <a:pt x="2247130" y="242973"/>
                  <a:pt x="2260258" y="805053"/>
                  <a:pt x="2254162" y="794080"/>
                </a:cubicBezTo>
                <a:cubicBezTo>
                  <a:pt x="2248066" y="783107"/>
                  <a:pt x="2238312" y="113766"/>
                  <a:pt x="2210271" y="47930"/>
                </a:cubicBezTo>
                <a:cubicBezTo>
                  <a:pt x="2182230" y="-17906"/>
                  <a:pt x="2160284" y="2820"/>
                  <a:pt x="2129804" y="4039"/>
                </a:cubicBezTo>
                <a:cubicBezTo>
                  <a:pt x="2099324" y="5258"/>
                  <a:pt x="2027391" y="55245"/>
                  <a:pt x="2027391" y="55245"/>
                </a:cubicBezTo>
                <a:cubicBezTo>
                  <a:pt x="1998130" y="69875"/>
                  <a:pt x="1985938" y="83287"/>
                  <a:pt x="1954239" y="91821"/>
                </a:cubicBezTo>
                <a:cubicBezTo>
                  <a:pt x="1922540" y="100355"/>
                  <a:pt x="1874991" y="97918"/>
                  <a:pt x="1837196" y="106452"/>
                </a:cubicBezTo>
                <a:cubicBezTo>
                  <a:pt x="1799401" y="114987"/>
                  <a:pt x="1715275" y="69876"/>
                  <a:pt x="1727467" y="143028"/>
                </a:cubicBezTo>
                <a:cubicBezTo>
                  <a:pt x="1739659" y="216180"/>
                  <a:pt x="1918882" y="542926"/>
                  <a:pt x="1910348" y="545364"/>
                </a:cubicBezTo>
                <a:cubicBezTo>
                  <a:pt x="1901814" y="547802"/>
                  <a:pt x="1734783" y="227153"/>
                  <a:pt x="1676261" y="157658"/>
                </a:cubicBezTo>
                <a:cubicBezTo>
                  <a:pt x="1617739" y="88164"/>
                  <a:pt x="1606767" y="124739"/>
                  <a:pt x="1559218" y="128397"/>
                </a:cubicBezTo>
                <a:cubicBezTo>
                  <a:pt x="1511669" y="132055"/>
                  <a:pt x="1455586" y="156439"/>
                  <a:pt x="1390968" y="179604"/>
                </a:cubicBezTo>
                <a:cubicBezTo>
                  <a:pt x="1326350" y="202769"/>
                  <a:pt x="1219061" y="247879"/>
                  <a:pt x="1171512" y="267386"/>
                </a:cubicBezTo>
                <a:cubicBezTo>
                  <a:pt x="1123963" y="286893"/>
                  <a:pt x="1120317" y="289244"/>
                  <a:pt x="1105676" y="296647"/>
                </a:cubicBezTo>
                <a:cubicBezTo>
                  <a:pt x="1091035" y="304050"/>
                  <a:pt x="1089761" y="306929"/>
                  <a:pt x="1083665" y="311806"/>
                </a:cubicBezTo>
                <a:cubicBezTo>
                  <a:pt x="1077569" y="316683"/>
                  <a:pt x="1090974" y="312166"/>
                  <a:pt x="1069100" y="325908"/>
                </a:cubicBezTo>
                <a:cubicBezTo>
                  <a:pt x="1047226" y="339650"/>
                  <a:pt x="979276" y="379741"/>
                  <a:pt x="952420" y="394261"/>
                </a:cubicBezTo>
                <a:cubicBezTo>
                  <a:pt x="925565" y="408781"/>
                  <a:pt x="910549" y="389903"/>
                  <a:pt x="907967" y="413029"/>
                </a:cubicBezTo>
                <a:cubicBezTo>
                  <a:pt x="905385" y="436155"/>
                  <a:pt x="947962" y="531639"/>
                  <a:pt x="936929" y="533018"/>
                </a:cubicBezTo>
                <a:cubicBezTo>
                  <a:pt x="925896" y="534397"/>
                  <a:pt x="898688" y="440933"/>
                  <a:pt x="870729" y="429579"/>
                </a:cubicBezTo>
                <a:cubicBezTo>
                  <a:pt x="842770" y="418225"/>
                  <a:pt x="801951" y="441941"/>
                  <a:pt x="769176" y="464896"/>
                </a:cubicBezTo>
                <a:cubicBezTo>
                  <a:pt x="736401" y="487851"/>
                  <a:pt x="721628" y="531952"/>
                  <a:pt x="674079" y="567309"/>
                </a:cubicBezTo>
                <a:cubicBezTo>
                  <a:pt x="626530" y="602666"/>
                  <a:pt x="542406" y="644118"/>
                  <a:pt x="483884" y="677037"/>
                </a:cubicBezTo>
                <a:cubicBezTo>
                  <a:pt x="425362" y="709955"/>
                  <a:pt x="381471" y="720929"/>
                  <a:pt x="322949" y="764820"/>
                </a:cubicBezTo>
                <a:cubicBezTo>
                  <a:pt x="264427" y="808711"/>
                  <a:pt x="180303" y="873328"/>
                  <a:pt x="132754" y="940384"/>
                </a:cubicBezTo>
                <a:cubicBezTo>
                  <a:pt x="85205" y="1007440"/>
                  <a:pt x="59602" y="1084250"/>
                  <a:pt x="37656" y="1167156"/>
                </a:cubicBezTo>
                <a:cubicBezTo>
                  <a:pt x="15710" y="1250062"/>
                  <a:pt x="-5016" y="1343940"/>
                  <a:pt x="1080" y="1437818"/>
                </a:cubicBezTo>
                <a:cubicBezTo>
                  <a:pt x="7176" y="1531696"/>
                  <a:pt x="33998" y="1641424"/>
                  <a:pt x="74232" y="1730426"/>
                </a:cubicBezTo>
                <a:cubicBezTo>
                  <a:pt x="114466" y="1819428"/>
                  <a:pt x="191276" y="1918183"/>
                  <a:pt x="242482" y="1971828"/>
                </a:cubicBezTo>
                <a:cubicBezTo>
                  <a:pt x="293688" y="2025473"/>
                  <a:pt x="303442" y="2021815"/>
                  <a:pt x="381471" y="2052295"/>
                </a:cubicBezTo>
                <a:cubicBezTo>
                  <a:pt x="459500" y="2082775"/>
                  <a:pt x="620434" y="2124228"/>
                  <a:pt x="710655" y="2154708"/>
                </a:cubicBezTo>
                <a:cubicBezTo>
                  <a:pt x="800876" y="2185188"/>
                  <a:pt x="922796" y="2235175"/>
                  <a:pt x="922796" y="2235175"/>
                </a:cubicBezTo>
                <a:cubicBezTo>
                  <a:pt x="1013017" y="2269313"/>
                  <a:pt x="1133718" y="2325396"/>
                  <a:pt x="1251980" y="2359533"/>
                </a:cubicBezTo>
                <a:cubicBezTo>
                  <a:pt x="1370242" y="2393671"/>
                  <a:pt x="1527519" y="2430246"/>
                  <a:pt x="1632370" y="2440000"/>
                </a:cubicBezTo>
                <a:cubicBezTo>
                  <a:pt x="1737221" y="2449754"/>
                  <a:pt x="1809154" y="2433904"/>
                  <a:pt x="1881087" y="2418055"/>
                </a:cubicBezTo>
                <a:cubicBezTo>
                  <a:pt x="1953020" y="2402206"/>
                  <a:pt x="2013980" y="2374164"/>
                  <a:pt x="2063967" y="2344903"/>
                </a:cubicBezTo>
                <a:cubicBezTo>
                  <a:pt x="2113954" y="2315642"/>
                  <a:pt x="2158496" y="2298106"/>
                  <a:pt x="2181010" y="2242490"/>
                </a:cubicBezTo>
                <a:cubicBezTo>
                  <a:pt x="2203524" y="2186874"/>
                  <a:pt x="2196613" y="2063608"/>
                  <a:pt x="2199051" y="2011209"/>
                </a:cubicBezTo>
                <a:cubicBezTo>
                  <a:pt x="2201489" y="1958810"/>
                  <a:pt x="2196025" y="1959236"/>
                  <a:pt x="2195640" y="1928094"/>
                </a:cubicBezTo>
                <a:cubicBezTo>
                  <a:pt x="2195255" y="1896952"/>
                  <a:pt x="2197372" y="1857597"/>
                  <a:pt x="2196740" y="1824357"/>
                </a:cubicBezTo>
                <a:cubicBezTo>
                  <a:pt x="2196108" y="1791117"/>
                  <a:pt x="2192663" y="1765640"/>
                  <a:pt x="2191848" y="1728653"/>
                </a:cubicBezTo>
                <a:cubicBezTo>
                  <a:pt x="2191033" y="1691666"/>
                  <a:pt x="2190913" y="1603368"/>
                  <a:pt x="2191848" y="1602433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7448695" y="2366582"/>
            <a:ext cx="156525" cy="172798"/>
          </a:xfrm>
          <a:custGeom>
            <a:avLst/>
            <a:gdLst>
              <a:gd name="connsiteX0" fmla="*/ 0 w 131674"/>
              <a:gd name="connsiteY0" fmla="*/ 88024 h 153860"/>
              <a:gd name="connsiteX1" fmla="*/ 21946 w 131674"/>
              <a:gd name="connsiteY1" fmla="*/ 7556 h 153860"/>
              <a:gd name="connsiteX2" fmla="*/ 80467 w 131674"/>
              <a:gd name="connsiteY2" fmla="*/ 7556 h 153860"/>
              <a:gd name="connsiteX3" fmla="*/ 117043 w 131674"/>
              <a:gd name="connsiteY3" fmla="*/ 44132 h 153860"/>
              <a:gd name="connsiteX4" fmla="*/ 131674 w 131674"/>
              <a:gd name="connsiteY4" fmla="*/ 153860 h 153860"/>
              <a:gd name="connsiteX5" fmla="*/ 131674 w 131674"/>
              <a:gd name="connsiteY5" fmla="*/ 153860 h 153860"/>
              <a:gd name="connsiteX0" fmla="*/ 0 w 138280"/>
              <a:gd name="connsiteY0" fmla="*/ 88024 h 161988"/>
              <a:gd name="connsiteX1" fmla="*/ 21946 w 138280"/>
              <a:gd name="connsiteY1" fmla="*/ 7556 h 161988"/>
              <a:gd name="connsiteX2" fmla="*/ 80467 w 138280"/>
              <a:gd name="connsiteY2" fmla="*/ 7556 h 161988"/>
              <a:gd name="connsiteX3" fmla="*/ 117043 w 138280"/>
              <a:gd name="connsiteY3" fmla="*/ 44132 h 161988"/>
              <a:gd name="connsiteX4" fmla="*/ 131674 w 138280"/>
              <a:gd name="connsiteY4" fmla="*/ 153860 h 161988"/>
              <a:gd name="connsiteX5" fmla="*/ 138280 w 138280"/>
              <a:gd name="connsiteY5" fmla="*/ 153860 h 161988"/>
              <a:gd name="connsiteX0" fmla="*/ 0 w 138280"/>
              <a:gd name="connsiteY0" fmla="*/ 88024 h 160273"/>
              <a:gd name="connsiteX1" fmla="*/ 21946 w 138280"/>
              <a:gd name="connsiteY1" fmla="*/ 7556 h 160273"/>
              <a:gd name="connsiteX2" fmla="*/ 80467 w 138280"/>
              <a:gd name="connsiteY2" fmla="*/ 7556 h 160273"/>
              <a:gd name="connsiteX3" fmla="*/ 117043 w 138280"/>
              <a:gd name="connsiteY3" fmla="*/ 44132 h 160273"/>
              <a:gd name="connsiteX4" fmla="*/ 115160 w 138280"/>
              <a:gd name="connsiteY4" fmla="*/ 151479 h 160273"/>
              <a:gd name="connsiteX5" fmla="*/ 138280 w 138280"/>
              <a:gd name="connsiteY5" fmla="*/ 153860 h 160273"/>
              <a:gd name="connsiteX0" fmla="*/ 0 w 119163"/>
              <a:gd name="connsiteY0" fmla="*/ 88024 h 172910"/>
              <a:gd name="connsiteX1" fmla="*/ 21946 w 119163"/>
              <a:gd name="connsiteY1" fmla="*/ 7556 h 172910"/>
              <a:gd name="connsiteX2" fmla="*/ 80467 w 119163"/>
              <a:gd name="connsiteY2" fmla="*/ 7556 h 172910"/>
              <a:gd name="connsiteX3" fmla="*/ 117043 w 119163"/>
              <a:gd name="connsiteY3" fmla="*/ 44132 h 172910"/>
              <a:gd name="connsiteX4" fmla="*/ 115160 w 119163"/>
              <a:gd name="connsiteY4" fmla="*/ 151479 h 172910"/>
              <a:gd name="connsiteX5" fmla="*/ 118463 w 119163"/>
              <a:gd name="connsiteY5" fmla="*/ 172910 h 172910"/>
              <a:gd name="connsiteX0" fmla="*/ 0 w 109254"/>
              <a:gd name="connsiteY0" fmla="*/ 105886 h 174103"/>
              <a:gd name="connsiteX1" fmla="*/ 12037 w 109254"/>
              <a:gd name="connsiteY1" fmla="*/ 8749 h 174103"/>
              <a:gd name="connsiteX2" fmla="*/ 70558 w 109254"/>
              <a:gd name="connsiteY2" fmla="*/ 8749 h 174103"/>
              <a:gd name="connsiteX3" fmla="*/ 107134 w 109254"/>
              <a:gd name="connsiteY3" fmla="*/ 45325 h 174103"/>
              <a:gd name="connsiteX4" fmla="*/ 105251 w 109254"/>
              <a:gd name="connsiteY4" fmla="*/ 152672 h 174103"/>
              <a:gd name="connsiteX5" fmla="*/ 108554 w 109254"/>
              <a:gd name="connsiteY5" fmla="*/ 174103 h 174103"/>
              <a:gd name="connsiteX0" fmla="*/ 0 w 109254"/>
              <a:gd name="connsiteY0" fmla="*/ 97605 h 165822"/>
              <a:gd name="connsiteX1" fmla="*/ 18643 w 109254"/>
              <a:gd name="connsiteY1" fmla="*/ 21900 h 165822"/>
              <a:gd name="connsiteX2" fmla="*/ 70558 w 109254"/>
              <a:gd name="connsiteY2" fmla="*/ 468 h 165822"/>
              <a:gd name="connsiteX3" fmla="*/ 107134 w 109254"/>
              <a:gd name="connsiteY3" fmla="*/ 37044 h 165822"/>
              <a:gd name="connsiteX4" fmla="*/ 105251 w 109254"/>
              <a:gd name="connsiteY4" fmla="*/ 144391 h 165822"/>
              <a:gd name="connsiteX5" fmla="*/ 108554 w 109254"/>
              <a:gd name="connsiteY5" fmla="*/ 165822 h 165822"/>
              <a:gd name="connsiteX0" fmla="*/ 0 w 110451"/>
              <a:gd name="connsiteY0" fmla="*/ 104581 h 172798"/>
              <a:gd name="connsiteX1" fmla="*/ 18643 w 110451"/>
              <a:gd name="connsiteY1" fmla="*/ 28876 h 172798"/>
              <a:gd name="connsiteX2" fmla="*/ 54044 w 110451"/>
              <a:gd name="connsiteY2" fmla="*/ 300 h 172798"/>
              <a:gd name="connsiteX3" fmla="*/ 107134 w 110451"/>
              <a:gd name="connsiteY3" fmla="*/ 44020 h 172798"/>
              <a:gd name="connsiteX4" fmla="*/ 105251 w 110451"/>
              <a:gd name="connsiteY4" fmla="*/ 151367 h 172798"/>
              <a:gd name="connsiteX5" fmla="*/ 108554 w 110451"/>
              <a:gd name="connsiteY5" fmla="*/ 172798 h 172798"/>
              <a:gd name="connsiteX0" fmla="*/ 0 w 108554"/>
              <a:gd name="connsiteY0" fmla="*/ 104581 h 172798"/>
              <a:gd name="connsiteX1" fmla="*/ 18643 w 108554"/>
              <a:gd name="connsiteY1" fmla="*/ 28876 h 172798"/>
              <a:gd name="connsiteX2" fmla="*/ 54044 w 108554"/>
              <a:gd name="connsiteY2" fmla="*/ 300 h 172798"/>
              <a:gd name="connsiteX3" fmla="*/ 93922 w 108554"/>
              <a:gd name="connsiteY3" fmla="*/ 44020 h 172798"/>
              <a:gd name="connsiteX4" fmla="*/ 105251 w 108554"/>
              <a:gd name="connsiteY4" fmla="*/ 151367 h 172798"/>
              <a:gd name="connsiteX5" fmla="*/ 108554 w 108554"/>
              <a:gd name="connsiteY5" fmla="*/ 172798 h 172798"/>
              <a:gd name="connsiteX0" fmla="*/ 0 w 108554"/>
              <a:gd name="connsiteY0" fmla="*/ 104581 h 172798"/>
              <a:gd name="connsiteX1" fmla="*/ 18643 w 108554"/>
              <a:gd name="connsiteY1" fmla="*/ 28876 h 172798"/>
              <a:gd name="connsiteX2" fmla="*/ 54044 w 108554"/>
              <a:gd name="connsiteY2" fmla="*/ 300 h 172798"/>
              <a:gd name="connsiteX3" fmla="*/ 93922 w 108554"/>
              <a:gd name="connsiteY3" fmla="*/ 44020 h 172798"/>
              <a:gd name="connsiteX4" fmla="*/ 106902 w 108554"/>
              <a:gd name="connsiteY4" fmla="*/ 110886 h 172798"/>
              <a:gd name="connsiteX5" fmla="*/ 108554 w 108554"/>
              <a:gd name="connsiteY5" fmla="*/ 172798 h 17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54" h="172798">
                <a:moveTo>
                  <a:pt x="0" y="104581"/>
                </a:moveTo>
                <a:cubicBezTo>
                  <a:pt x="4267" y="71052"/>
                  <a:pt x="9636" y="46256"/>
                  <a:pt x="18643" y="28876"/>
                </a:cubicBezTo>
                <a:cubicBezTo>
                  <a:pt x="27650" y="11496"/>
                  <a:pt x="41498" y="-2224"/>
                  <a:pt x="54044" y="300"/>
                </a:cubicBezTo>
                <a:cubicBezTo>
                  <a:pt x="66590" y="2824"/>
                  <a:pt x="85112" y="25589"/>
                  <a:pt x="93922" y="44020"/>
                </a:cubicBezTo>
                <a:cubicBezTo>
                  <a:pt x="102732" y="62451"/>
                  <a:pt x="104463" y="89423"/>
                  <a:pt x="106902" y="110886"/>
                </a:cubicBezTo>
                <a:cubicBezTo>
                  <a:pt x="109341" y="132349"/>
                  <a:pt x="106352" y="172798"/>
                  <a:pt x="108554" y="17279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 24"/>
          <p:cNvSpPr/>
          <p:nvPr/>
        </p:nvSpPr>
        <p:spPr>
          <a:xfrm>
            <a:off x="5231904" y="1993998"/>
            <a:ext cx="2225172" cy="1313288"/>
          </a:xfrm>
          <a:custGeom>
            <a:avLst/>
            <a:gdLst>
              <a:gd name="connsiteX0" fmla="*/ 8499 w 2226777"/>
              <a:gd name="connsiteY0" fmla="*/ 0 h 1277074"/>
              <a:gd name="connsiteX1" fmla="*/ 1184 w 2226777"/>
              <a:gd name="connsiteY1" fmla="*/ 168250 h 1277074"/>
              <a:gd name="connsiteX2" fmla="*/ 30445 w 2226777"/>
              <a:gd name="connsiteY2" fmla="*/ 358445 h 1277074"/>
              <a:gd name="connsiteX3" fmla="*/ 110912 w 2226777"/>
              <a:gd name="connsiteY3" fmla="*/ 585216 h 1277074"/>
              <a:gd name="connsiteX4" fmla="*/ 220640 w 2226777"/>
              <a:gd name="connsiteY4" fmla="*/ 746150 h 1277074"/>
              <a:gd name="connsiteX5" fmla="*/ 249901 w 2226777"/>
              <a:gd name="connsiteY5" fmla="*/ 782726 h 1277074"/>
              <a:gd name="connsiteX6" fmla="*/ 659552 w 2226777"/>
              <a:gd name="connsiteY6" fmla="*/ 965606 h 1277074"/>
              <a:gd name="connsiteX7" fmla="*/ 1076518 w 2226777"/>
              <a:gd name="connsiteY7" fmla="*/ 1104595 h 1277074"/>
              <a:gd name="connsiteX8" fmla="*/ 1376441 w 2226777"/>
              <a:gd name="connsiteY8" fmla="*/ 1214323 h 1277074"/>
              <a:gd name="connsiteX9" fmla="*/ 1537376 w 2226777"/>
              <a:gd name="connsiteY9" fmla="*/ 1258214 h 1277074"/>
              <a:gd name="connsiteX10" fmla="*/ 1822669 w 2226777"/>
              <a:gd name="connsiteY10" fmla="*/ 1272845 h 1277074"/>
              <a:gd name="connsiteX11" fmla="*/ 2071385 w 2226777"/>
              <a:gd name="connsiteY11" fmla="*/ 1185062 h 1277074"/>
              <a:gd name="connsiteX12" fmla="*/ 2188429 w 2226777"/>
              <a:gd name="connsiteY12" fmla="*/ 1053389 h 1277074"/>
              <a:gd name="connsiteX13" fmla="*/ 2225005 w 2226777"/>
              <a:gd name="connsiteY13" fmla="*/ 950976 h 1277074"/>
              <a:gd name="connsiteX14" fmla="*/ 2217689 w 2226777"/>
              <a:gd name="connsiteY14" fmla="*/ 819302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110912 w 2234815"/>
              <a:gd name="connsiteY3" fmla="*/ 585216 h 1277074"/>
              <a:gd name="connsiteX4" fmla="*/ 220640 w 2234815"/>
              <a:gd name="connsiteY4" fmla="*/ 746150 h 1277074"/>
              <a:gd name="connsiteX5" fmla="*/ 249901 w 2234815"/>
              <a:gd name="connsiteY5" fmla="*/ 782726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88966 w 2234815"/>
              <a:gd name="connsiteY3" fmla="*/ 585216 h 1277074"/>
              <a:gd name="connsiteX4" fmla="*/ 220640 w 2234815"/>
              <a:gd name="connsiteY4" fmla="*/ 746150 h 1277074"/>
              <a:gd name="connsiteX5" fmla="*/ 249901 w 2234815"/>
              <a:gd name="connsiteY5" fmla="*/ 782726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88966 w 2234815"/>
              <a:gd name="connsiteY3" fmla="*/ 585216 h 1277074"/>
              <a:gd name="connsiteX4" fmla="*/ 184064 w 2234815"/>
              <a:gd name="connsiteY4" fmla="*/ 709574 h 1277074"/>
              <a:gd name="connsiteX5" fmla="*/ 249901 w 2234815"/>
              <a:gd name="connsiteY5" fmla="*/ 782726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88966 w 2234815"/>
              <a:gd name="connsiteY3" fmla="*/ 585216 h 1277074"/>
              <a:gd name="connsiteX4" fmla="*/ 184064 w 2234815"/>
              <a:gd name="connsiteY4" fmla="*/ 709574 h 1277074"/>
              <a:gd name="connsiteX5" fmla="*/ 323053 w 2234815"/>
              <a:gd name="connsiteY5" fmla="*/ 819302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1074 w 2227390"/>
              <a:gd name="connsiteY0" fmla="*/ 0 h 1277074"/>
              <a:gd name="connsiteX1" fmla="*/ 16393 w 2227390"/>
              <a:gd name="connsiteY1" fmla="*/ 172777 h 1277074"/>
              <a:gd name="connsiteX2" fmla="*/ 23020 w 2227390"/>
              <a:gd name="connsiteY2" fmla="*/ 358445 h 1277074"/>
              <a:gd name="connsiteX3" fmla="*/ 81541 w 2227390"/>
              <a:gd name="connsiteY3" fmla="*/ 585216 h 1277074"/>
              <a:gd name="connsiteX4" fmla="*/ 176639 w 2227390"/>
              <a:gd name="connsiteY4" fmla="*/ 709574 h 1277074"/>
              <a:gd name="connsiteX5" fmla="*/ 315628 w 2227390"/>
              <a:gd name="connsiteY5" fmla="*/ 819302 h 1277074"/>
              <a:gd name="connsiteX6" fmla="*/ 652127 w 2227390"/>
              <a:gd name="connsiteY6" fmla="*/ 965606 h 1277074"/>
              <a:gd name="connsiteX7" fmla="*/ 1069093 w 2227390"/>
              <a:gd name="connsiteY7" fmla="*/ 1104595 h 1277074"/>
              <a:gd name="connsiteX8" fmla="*/ 1369016 w 2227390"/>
              <a:gd name="connsiteY8" fmla="*/ 1214323 h 1277074"/>
              <a:gd name="connsiteX9" fmla="*/ 1529951 w 2227390"/>
              <a:gd name="connsiteY9" fmla="*/ 1258214 h 1277074"/>
              <a:gd name="connsiteX10" fmla="*/ 1815244 w 2227390"/>
              <a:gd name="connsiteY10" fmla="*/ 1272845 h 1277074"/>
              <a:gd name="connsiteX11" fmla="*/ 2063960 w 2227390"/>
              <a:gd name="connsiteY11" fmla="*/ 1185062 h 1277074"/>
              <a:gd name="connsiteX12" fmla="*/ 2181004 w 2227390"/>
              <a:gd name="connsiteY12" fmla="*/ 1053389 h 1277074"/>
              <a:gd name="connsiteX13" fmla="*/ 2217580 w 2227390"/>
              <a:gd name="connsiteY13" fmla="*/ 950976 h 1277074"/>
              <a:gd name="connsiteX14" fmla="*/ 2224895 w 2227390"/>
              <a:gd name="connsiteY14" fmla="*/ 724204 h 1277074"/>
              <a:gd name="connsiteX0" fmla="*/ 2826 w 2229142"/>
              <a:gd name="connsiteY0" fmla="*/ 0 h 1277074"/>
              <a:gd name="connsiteX1" fmla="*/ 4564 w 2229142"/>
              <a:gd name="connsiteY1" fmla="*/ 168250 h 1277074"/>
              <a:gd name="connsiteX2" fmla="*/ 24772 w 2229142"/>
              <a:gd name="connsiteY2" fmla="*/ 358445 h 1277074"/>
              <a:gd name="connsiteX3" fmla="*/ 83293 w 2229142"/>
              <a:gd name="connsiteY3" fmla="*/ 585216 h 1277074"/>
              <a:gd name="connsiteX4" fmla="*/ 178391 w 2229142"/>
              <a:gd name="connsiteY4" fmla="*/ 709574 h 1277074"/>
              <a:gd name="connsiteX5" fmla="*/ 317380 w 2229142"/>
              <a:gd name="connsiteY5" fmla="*/ 819302 h 1277074"/>
              <a:gd name="connsiteX6" fmla="*/ 653879 w 2229142"/>
              <a:gd name="connsiteY6" fmla="*/ 965606 h 1277074"/>
              <a:gd name="connsiteX7" fmla="*/ 1070845 w 2229142"/>
              <a:gd name="connsiteY7" fmla="*/ 1104595 h 1277074"/>
              <a:gd name="connsiteX8" fmla="*/ 1370768 w 2229142"/>
              <a:gd name="connsiteY8" fmla="*/ 1214323 h 1277074"/>
              <a:gd name="connsiteX9" fmla="*/ 1531703 w 2229142"/>
              <a:gd name="connsiteY9" fmla="*/ 1258214 h 1277074"/>
              <a:gd name="connsiteX10" fmla="*/ 1816996 w 2229142"/>
              <a:gd name="connsiteY10" fmla="*/ 1272845 h 1277074"/>
              <a:gd name="connsiteX11" fmla="*/ 2065712 w 2229142"/>
              <a:gd name="connsiteY11" fmla="*/ 1185062 h 1277074"/>
              <a:gd name="connsiteX12" fmla="*/ 2182756 w 2229142"/>
              <a:gd name="connsiteY12" fmla="*/ 1053389 h 1277074"/>
              <a:gd name="connsiteX13" fmla="*/ 2219332 w 2229142"/>
              <a:gd name="connsiteY13" fmla="*/ 950976 h 1277074"/>
              <a:gd name="connsiteX14" fmla="*/ 2226647 w 2229142"/>
              <a:gd name="connsiteY14" fmla="*/ 724204 h 1277074"/>
              <a:gd name="connsiteX0" fmla="*/ 7909 w 2225172"/>
              <a:gd name="connsiteY0" fmla="*/ 0 h 1313288"/>
              <a:gd name="connsiteX1" fmla="*/ 594 w 2225172"/>
              <a:gd name="connsiteY1" fmla="*/ 204464 h 1313288"/>
              <a:gd name="connsiteX2" fmla="*/ 20802 w 2225172"/>
              <a:gd name="connsiteY2" fmla="*/ 394659 h 1313288"/>
              <a:gd name="connsiteX3" fmla="*/ 79323 w 2225172"/>
              <a:gd name="connsiteY3" fmla="*/ 621430 h 1313288"/>
              <a:gd name="connsiteX4" fmla="*/ 174421 w 2225172"/>
              <a:gd name="connsiteY4" fmla="*/ 745788 h 1313288"/>
              <a:gd name="connsiteX5" fmla="*/ 313410 w 2225172"/>
              <a:gd name="connsiteY5" fmla="*/ 855516 h 1313288"/>
              <a:gd name="connsiteX6" fmla="*/ 649909 w 2225172"/>
              <a:gd name="connsiteY6" fmla="*/ 1001820 h 1313288"/>
              <a:gd name="connsiteX7" fmla="*/ 1066875 w 2225172"/>
              <a:gd name="connsiteY7" fmla="*/ 1140809 h 1313288"/>
              <a:gd name="connsiteX8" fmla="*/ 1366798 w 2225172"/>
              <a:gd name="connsiteY8" fmla="*/ 1250537 h 1313288"/>
              <a:gd name="connsiteX9" fmla="*/ 1527733 w 2225172"/>
              <a:gd name="connsiteY9" fmla="*/ 1294428 h 1313288"/>
              <a:gd name="connsiteX10" fmla="*/ 1813026 w 2225172"/>
              <a:gd name="connsiteY10" fmla="*/ 1309059 h 1313288"/>
              <a:gd name="connsiteX11" fmla="*/ 2061742 w 2225172"/>
              <a:gd name="connsiteY11" fmla="*/ 1221276 h 1313288"/>
              <a:gd name="connsiteX12" fmla="*/ 2178786 w 2225172"/>
              <a:gd name="connsiteY12" fmla="*/ 1089603 h 1313288"/>
              <a:gd name="connsiteX13" fmla="*/ 2215362 w 2225172"/>
              <a:gd name="connsiteY13" fmla="*/ 987190 h 1313288"/>
              <a:gd name="connsiteX14" fmla="*/ 2222677 w 2225172"/>
              <a:gd name="connsiteY14" fmla="*/ 760418 h 131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25172" h="1313288">
                <a:moveTo>
                  <a:pt x="7909" y="0"/>
                </a:moveTo>
                <a:cubicBezTo>
                  <a:pt x="2422" y="54254"/>
                  <a:pt x="-1555" y="138688"/>
                  <a:pt x="594" y="204464"/>
                </a:cubicBezTo>
                <a:cubicBezTo>
                  <a:pt x="2743" y="270240"/>
                  <a:pt x="7681" y="325165"/>
                  <a:pt x="20802" y="394659"/>
                </a:cubicBezTo>
                <a:cubicBezTo>
                  <a:pt x="33924" y="464153"/>
                  <a:pt x="53720" y="562909"/>
                  <a:pt x="79323" y="621430"/>
                </a:cubicBezTo>
                <a:cubicBezTo>
                  <a:pt x="104926" y="679951"/>
                  <a:pt x="135407" y="706774"/>
                  <a:pt x="174421" y="745788"/>
                </a:cubicBezTo>
                <a:cubicBezTo>
                  <a:pt x="213436" y="784802"/>
                  <a:pt x="234162" y="812844"/>
                  <a:pt x="313410" y="855516"/>
                </a:cubicBezTo>
                <a:cubicBezTo>
                  <a:pt x="392658" y="898188"/>
                  <a:pt x="524332" y="954271"/>
                  <a:pt x="649909" y="1001820"/>
                </a:cubicBezTo>
                <a:cubicBezTo>
                  <a:pt x="775487" y="1049369"/>
                  <a:pt x="947394" y="1099356"/>
                  <a:pt x="1066875" y="1140809"/>
                </a:cubicBezTo>
                <a:cubicBezTo>
                  <a:pt x="1186356" y="1182262"/>
                  <a:pt x="1289988" y="1224934"/>
                  <a:pt x="1366798" y="1250537"/>
                </a:cubicBezTo>
                <a:cubicBezTo>
                  <a:pt x="1443608" y="1276140"/>
                  <a:pt x="1453362" y="1284674"/>
                  <a:pt x="1527733" y="1294428"/>
                </a:cubicBezTo>
                <a:cubicBezTo>
                  <a:pt x="1602104" y="1304182"/>
                  <a:pt x="1724024" y="1321251"/>
                  <a:pt x="1813026" y="1309059"/>
                </a:cubicBezTo>
                <a:cubicBezTo>
                  <a:pt x="1902028" y="1296867"/>
                  <a:pt x="2000782" y="1257852"/>
                  <a:pt x="2061742" y="1221276"/>
                </a:cubicBezTo>
                <a:cubicBezTo>
                  <a:pt x="2122702" y="1184700"/>
                  <a:pt x="2153183" y="1128617"/>
                  <a:pt x="2178786" y="1089603"/>
                </a:cubicBezTo>
                <a:cubicBezTo>
                  <a:pt x="2204389" y="1050589"/>
                  <a:pt x="2208047" y="1042054"/>
                  <a:pt x="2215362" y="987190"/>
                </a:cubicBezTo>
                <a:cubicBezTo>
                  <a:pt x="2222677" y="932326"/>
                  <a:pt x="2228773" y="806748"/>
                  <a:pt x="2222677" y="76041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7589307" y="2164675"/>
            <a:ext cx="2112092" cy="1132375"/>
          </a:xfrm>
          <a:custGeom>
            <a:avLst/>
            <a:gdLst>
              <a:gd name="connsiteX0" fmla="*/ 12329 w 2119107"/>
              <a:gd name="connsiteY0" fmla="*/ 504748 h 1025436"/>
              <a:gd name="connsiteX1" fmla="*/ 5014 w 2119107"/>
              <a:gd name="connsiteY1" fmla="*/ 665683 h 1025436"/>
              <a:gd name="connsiteX2" fmla="*/ 78166 w 2119107"/>
              <a:gd name="connsiteY2" fmla="*/ 811987 h 1025436"/>
              <a:gd name="connsiteX3" fmla="*/ 268361 w 2119107"/>
              <a:gd name="connsiteY3" fmla="*/ 965606 h 1025436"/>
              <a:gd name="connsiteX4" fmla="*/ 604861 w 2119107"/>
              <a:gd name="connsiteY4" fmla="*/ 1024128 h 1025436"/>
              <a:gd name="connsiteX5" fmla="*/ 977936 w 2119107"/>
              <a:gd name="connsiteY5" fmla="*/ 994867 h 1025436"/>
              <a:gd name="connsiteX6" fmla="*/ 1299805 w 2119107"/>
              <a:gd name="connsiteY6" fmla="*/ 870508 h 1025436"/>
              <a:gd name="connsiteX7" fmla="*/ 1628989 w 2119107"/>
              <a:gd name="connsiteY7" fmla="*/ 658368 h 1025436"/>
              <a:gd name="connsiteX8" fmla="*/ 1885021 w 2119107"/>
              <a:gd name="connsiteY8" fmla="*/ 519379 h 1025436"/>
              <a:gd name="connsiteX9" fmla="*/ 2024009 w 2119107"/>
              <a:gd name="connsiteY9" fmla="*/ 395020 h 1025436"/>
              <a:gd name="connsiteX10" fmla="*/ 2082531 w 2119107"/>
              <a:gd name="connsiteY10" fmla="*/ 204825 h 1025436"/>
              <a:gd name="connsiteX11" fmla="*/ 2119107 w 2119107"/>
              <a:gd name="connsiteY11" fmla="*/ 0 h 1025436"/>
              <a:gd name="connsiteX0" fmla="*/ 12329 w 2124338"/>
              <a:gd name="connsiteY0" fmla="*/ 504748 h 1025436"/>
              <a:gd name="connsiteX1" fmla="*/ 5014 w 2124338"/>
              <a:gd name="connsiteY1" fmla="*/ 665683 h 1025436"/>
              <a:gd name="connsiteX2" fmla="*/ 78166 w 2124338"/>
              <a:gd name="connsiteY2" fmla="*/ 811987 h 1025436"/>
              <a:gd name="connsiteX3" fmla="*/ 268361 w 2124338"/>
              <a:gd name="connsiteY3" fmla="*/ 965606 h 1025436"/>
              <a:gd name="connsiteX4" fmla="*/ 604861 w 2124338"/>
              <a:gd name="connsiteY4" fmla="*/ 1024128 h 1025436"/>
              <a:gd name="connsiteX5" fmla="*/ 977936 w 2124338"/>
              <a:gd name="connsiteY5" fmla="*/ 994867 h 1025436"/>
              <a:gd name="connsiteX6" fmla="*/ 1299805 w 2124338"/>
              <a:gd name="connsiteY6" fmla="*/ 870508 h 1025436"/>
              <a:gd name="connsiteX7" fmla="*/ 1628989 w 2124338"/>
              <a:gd name="connsiteY7" fmla="*/ 658368 h 1025436"/>
              <a:gd name="connsiteX8" fmla="*/ 1885021 w 2124338"/>
              <a:gd name="connsiteY8" fmla="*/ 519379 h 1025436"/>
              <a:gd name="connsiteX9" fmla="*/ 2024009 w 2124338"/>
              <a:gd name="connsiteY9" fmla="*/ 395020 h 1025436"/>
              <a:gd name="connsiteX10" fmla="*/ 2119107 w 2124338"/>
              <a:gd name="connsiteY10" fmla="*/ 204825 h 1025436"/>
              <a:gd name="connsiteX11" fmla="*/ 2119107 w 2124338"/>
              <a:gd name="connsiteY11" fmla="*/ 0 h 1025436"/>
              <a:gd name="connsiteX0" fmla="*/ 12329 w 2141052"/>
              <a:gd name="connsiteY0" fmla="*/ 607160 h 1127848"/>
              <a:gd name="connsiteX1" fmla="*/ 5014 w 2141052"/>
              <a:gd name="connsiteY1" fmla="*/ 768095 h 1127848"/>
              <a:gd name="connsiteX2" fmla="*/ 78166 w 2141052"/>
              <a:gd name="connsiteY2" fmla="*/ 914399 h 1127848"/>
              <a:gd name="connsiteX3" fmla="*/ 268361 w 2141052"/>
              <a:gd name="connsiteY3" fmla="*/ 1068018 h 1127848"/>
              <a:gd name="connsiteX4" fmla="*/ 604861 w 2141052"/>
              <a:gd name="connsiteY4" fmla="*/ 1126540 h 1127848"/>
              <a:gd name="connsiteX5" fmla="*/ 977936 w 2141052"/>
              <a:gd name="connsiteY5" fmla="*/ 1097279 h 1127848"/>
              <a:gd name="connsiteX6" fmla="*/ 1299805 w 2141052"/>
              <a:gd name="connsiteY6" fmla="*/ 972920 h 1127848"/>
              <a:gd name="connsiteX7" fmla="*/ 1628989 w 2141052"/>
              <a:gd name="connsiteY7" fmla="*/ 760780 h 1127848"/>
              <a:gd name="connsiteX8" fmla="*/ 1885021 w 2141052"/>
              <a:gd name="connsiteY8" fmla="*/ 621791 h 1127848"/>
              <a:gd name="connsiteX9" fmla="*/ 2024009 w 2141052"/>
              <a:gd name="connsiteY9" fmla="*/ 497432 h 1127848"/>
              <a:gd name="connsiteX10" fmla="*/ 2119107 w 2141052"/>
              <a:gd name="connsiteY10" fmla="*/ 307237 h 1127848"/>
              <a:gd name="connsiteX11" fmla="*/ 2141052 w 2141052"/>
              <a:gd name="connsiteY11" fmla="*/ 0 h 1127848"/>
              <a:gd name="connsiteX0" fmla="*/ 12329 w 2141052"/>
              <a:gd name="connsiteY0" fmla="*/ 607160 h 1127848"/>
              <a:gd name="connsiteX1" fmla="*/ 5014 w 2141052"/>
              <a:gd name="connsiteY1" fmla="*/ 768095 h 1127848"/>
              <a:gd name="connsiteX2" fmla="*/ 78166 w 2141052"/>
              <a:gd name="connsiteY2" fmla="*/ 914399 h 1127848"/>
              <a:gd name="connsiteX3" fmla="*/ 268361 w 2141052"/>
              <a:gd name="connsiteY3" fmla="*/ 1068018 h 1127848"/>
              <a:gd name="connsiteX4" fmla="*/ 604861 w 2141052"/>
              <a:gd name="connsiteY4" fmla="*/ 1126540 h 1127848"/>
              <a:gd name="connsiteX5" fmla="*/ 977936 w 2141052"/>
              <a:gd name="connsiteY5" fmla="*/ 1097279 h 1127848"/>
              <a:gd name="connsiteX6" fmla="*/ 1299805 w 2141052"/>
              <a:gd name="connsiteY6" fmla="*/ 972920 h 1127848"/>
              <a:gd name="connsiteX7" fmla="*/ 1628989 w 2141052"/>
              <a:gd name="connsiteY7" fmla="*/ 760780 h 1127848"/>
              <a:gd name="connsiteX8" fmla="*/ 1885021 w 2141052"/>
              <a:gd name="connsiteY8" fmla="*/ 621791 h 1127848"/>
              <a:gd name="connsiteX9" fmla="*/ 2024009 w 2141052"/>
              <a:gd name="connsiteY9" fmla="*/ 497432 h 1127848"/>
              <a:gd name="connsiteX10" fmla="*/ 2104477 w 2141052"/>
              <a:gd name="connsiteY10" fmla="*/ 307237 h 1127848"/>
              <a:gd name="connsiteX11" fmla="*/ 2141052 w 2141052"/>
              <a:gd name="connsiteY11" fmla="*/ 0 h 1127848"/>
              <a:gd name="connsiteX0" fmla="*/ 5498 w 2134221"/>
              <a:gd name="connsiteY0" fmla="*/ 607160 h 1127848"/>
              <a:gd name="connsiteX1" fmla="*/ 10089 w 2134221"/>
              <a:gd name="connsiteY1" fmla="*/ 768095 h 1127848"/>
              <a:gd name="connsiteX2" fmla="*/ 71335 w 2134221"/>
              <a:gd name="connsiteY2" fmla="*/ 914399 h 1127848"/>
              <a:gd name="connsiteX3" fmla="*/ 261530 w 2134221"/>
              <a:gd name="connsiteY3" fmla="*/ 1068018 h 1127848"/>
              <a:gd name="connsiteX4" fmla="*/ 598030 w 2134221"/>
              <a:gd name="connsiteY4" fmla="*/ 1126540 h 1127848"/>
              <a:gd name="connsiteX5" fmla="*/ 971105 w 2134221"/>
              <a:gd name="connsiteY5" fmla="*/ 1097279 h 1127848"/>
              <a:gd name="connsiteX6" fmla="*/ 1292974 w 2134221"/>
              <a:gd name="connsiteY6" fmla="*/ 972920 h 1127848"/>
              <a:gd name="connsiteX7" fmla="*/ 1622158 w 2134221"/>
              <a:gd name="connsiteY7" fmla="*/ 760780 h 1127848"/>
              <a:gd name="connsiteX8" fmla="*/ 1878190 w 2134221"/>
              <a:gd name="connsiteY8" fmla="*/ 621791 h 1127848"/>
              <a:gd name="connsiteX9" fmla="*/ 2017178 w 2134221"/>
              <a:gd name="connsiteY9" fmla="*/ 497432 h 1127848"/>
              <a:gd name="connsiteX10" fmla="*/ 2097646 w 2134221"/>
              <a:gd name="connsiteY10" fmla="*/ 307237 h 1127848"/>
              <a:gd name="connsiteX11" fmla="*/ 2134221 w 2134221"/>
              <a:gd name="connsiteY11" fmla="*/ 0 h 1127848"/>
              <a:gd name="connsiteX0" fmla="*/ 8535 w 2130114"/>
              <a:gd name="connsiteY0" fmla="*/ 588110 h 1127848"/>
              <a:gd name="connsiteX1" fmla="*/ 5982 w 2130114"/>
              <a:gd name="connsiteY1" fmla="*/ 768095 h 1127848"/>
              <a:gd name="connsiteX2" fmla="*/ 67228 w 2130114"/>
              <a:gd name="connsiteY2" fmla="*/ 914399 h 1127848"/>
              <a:gd name="connsiteX3" fmla="*/ 257423 w 2130114"/>
              <a:gd name="connsiteY3" fmla="*/ 1068018 h 1127848"/>
              <a:gd name="connsiteX4" fmla="*/ 593923 w 2130114"/>
              <a:gd name="connsiteY4" fmla="*/ 1126540 h 1127848"/>
              <a:gd name="connsiteX5" fmla="*/ 966998 w 2130114"/>
              <a:gd name="connsiteY5" fmla="*/ 1097279 h 1127848"/>
              <a:gd name="connsiteX6" fmla="*/ 1288867 w 2130114"/>
              <a:gd name="connsiteY6" fmla="*/ 972920 h 1127848"/>
              <a:gd name="connsiteX7" fmla="*/ 1618051 w 2130114"/>
              <a:gd name="connsiteY7" fmla="*/ 760780 h 1127848"/>
              <a:gd name="connsiteX8" fmla="*/ 1874083 w 2130114"/>
              <a:gd name="connsiteY8" fmla="*/ 621791 h 1127848"/>
              <a:gd name="connsiteX9" fmla="*/ 2013071 w 2130114"/>
              <a:gd name="connsiteY9" fmla="*/ 497432 h 1127848"/>
              <a:gd name="connsiteX10" fmla="*/ 2093539 w 2130114"/>
              <a:gd name="connsiteY10" fmla="*/ 307237 h 1127848"/>
              <a:gd name="connsiteX11" fmla="*/ 2130114 w 2130114"/>
              <a:gd name="connsiteY11" fmla="*/ 0 h 1127848"/>
              <a:gd name="connsiteX0" fmla="*/ 3862 w 2125441"/>
              <a:gd name="connsiteY0" fmla="*/ 588110 h 1127848"/>
              <a:gd name="connsiteX1" fmla="*/ 13215 w 2125441"/>
              <a:gd name="connsiteY1" fmla="*/ 780001 h 1127848"/>
              <a:gd name="connsiteX2" fmla="*/ 62555 w 2125441"/>
              <a:gd name="connsiteY2" fmla="*/ 914399 h 1127848"/>
              <a:gd name="connsiteX3" fmla="*/ 252750 w 2125441"/>
              <a:gd name="connsiteY3" fmla="*/ 1068018 h 1127848"/>
              <a:gd name="connsiteX4" fmla="*/ 589250 w 2125441"/>
              <a:gd name="connsiteY4" fmla="*/ 1126540 h 1127848"/>
              <a:gd name="connsiteX5" fmla="*/ 962325 w 2125441"/>
              <a:gd name="connsiteY5" fmla="*/ 1097279 h 1127848"/>
              <a:gd name="connsiteX6" fmla="*/ 1284194 w 2125441"/>
              <a:gd name="connsiteY6" fmla="*/ 972920 h 1127848"/>
              <a:gd name="connsiteX7" fmla="*/ 1613378 w 2125441"/>
              <a:gd name="connsiteY7" fmla="*/ 760780 h 1127848"/>
              <a:gd name="connsiteX8" fmla="*/ 1869410 w 2125441"/>
              <a:gd name="connsiteY8" fmla="*/ 621791 h 1127848"/>
              <a:gd name="connsiteX9" fmla="*/ 2008398 w 2125441"/>
              <a:gd name="connsiteY9" fmla="*/ 497432 h 1127848"/>
              <a:gd name="connsiteX10" fmla="*/ 2088866 w 2125441"/>
              <a:gd name="connsiteY10" fmla="*/ 307237 h 1127848"/>
              <a:gd name="connsiteX11" fmla="*/ 2125441 w 2125441"/>
              <a:gd name="connsiteY11" fmla="*/ 0 h 1127848"/>
              <a:gd name="connsiteX0" fmla="*/ 4342 w 2125921"/>
              <a:gd name="connsiteY0" fmla="*/ 588110 h 1127848"/>
              <a:gd name="connsiteX1" fmla="*/ 13695 w 2125921"/>
              <a:gd name="connsiteY1" fmla="*/ 780001 h 1127848"/>
              <a:gd name="connsiteX2" fmla="*/ 77322 w 2125921"/>
              <a:gd name="connsiteY2" fmla="*/ 909636 h 1127848"/>
              <a:gd name="connsiteX3" fmla="*/ 253230 w 2125921"/>
              <a:gd name="connsiteY3" fmla="*/ 1068018 h 1127848"/>
              <a:gd name="connsiteX4" fmla="*/ 589730 w 2125921"/>
              <a:gd name="connsiteY4" fmla="*/ 1126540 h 1127848"/>
              <a:gd name="connsiteX5" fmla="*/ 962805 w 2125921"/>
              <a:gd name="connsiteY5" fmla="*/ 1097279 h 1127848"/>
              <a:gd name="connsiteX6" fmla="*/ 1284674 w 2125921"/>
              <a:gd name="connsiteY6" fmla="*/ 972920 h 1127848"/>
              <a:gd name="connsiteX7" fmla="*/ 1613858 w 2125921"/>
              <a:gd name="connsiteY7" fmla="*/ 760780 h 1127848"/>
              <a:gd name="connsiteX8" fmla="*/ 1869890 w 2125921"/>
              <a:gd name="connsiteY8" fmla="*/ 621791 h 1127848"/>
              <a:gd name="connsiteX9" fmla="*/ 2008878 w 2125921"/>
              <a:gd name="connsiteY9" fmla="*/ 497432 h 1127848"/>
              <a:gd name="connsiteX10" fmla="*/ 2089346 w 2125921"/>
              <a:gd name="connsiteY10" fmla="*/ 307237 h 1127848"/>
              <a:gd name="connsiteX11" fmla="*/ 2125921 w 2125921"/>
              <a:gd name="connsiteY11" fmla="*/ 0 h 1127848"/>
              <a:gd name="connsiteX0" fmla="*/ 4093 w 2125672"/>
              <a:gd name="connsiteY0" fmla="*/ 588110 h 1127848"/>
              <a:gd name="connsiteX1" fmla="*/ 13446 w 2125672"/>
              <a:gd name="connsiteY1" fmla="*/ 780001 h 1127848"/>
              <a:gd name="connsiteX2" fmla="*/ 69929 w 2125672"/>
              <a:gd name="connsiteY2" fmla="*/ 912017 h 1127848"/>
              <a:gd name="connsiteX3" fmla="*/ 252981 w 2125672"/>
              <a:gd name="connsiteY3" fmla="*/ 1068018 h 1127848"/>
              <a:gd name="connsiteX4" fmla="*/ 589481 w 2125672"/>
              <a:gd name="connsiteY4" fmla="*/ 1126540 h 1127848"/>
              <a:gd name="connsiteX5" fmla="*/ 962556 w 2125672"/>
              <a:gd name="connsiteY5" fmla="*/ 1097279 h 1127848"/>
              <a:gd name="connsiteX6" fmla="*/ 1284425 w 2125672"/>
              <a:gd name="connsiteY6" fmla="*/ 972920 h 1127848"/>
              <a:gd name="connsiteX7" fmla="*/ 1613609 w 2125672"/>
              <a:gd name="connsiteY7" fmla="*/ 760780 h 1127848"/>
              <a:gd name="connsiteX8" fmla="*/ 1869641 w 2125672"/>
              <a:gd name="connsiteY8" fmla="*/ 621791 h 1127848"/>
              <a:gd name="connsiteX9" fmla="*/ 2008629 w 2125672"/>
              <a:gd name="connsiteY9" fmla="*/ 497432 h 1127848"/>
              <a:gd name="connsiteX10" fmla="*/ 2089097 w 2125672"/>
              <a:gd name="connsiteY10" fmla="*/ 307237 h 1127848"/>
              <a:gd name="connsiteX11" fmla="*/ 2125672 w 2125672"/>
              <a:gd name="connsiteY11" fmla="*/ 0 h 1127848"/>
              <a:gd name="connsiteX0" fmla="*/ 4093 w 2125672"/>
              <a:gd name="connsiteY0" fmla="*/ 588110 h 1127848"/>
              <a:gd name="connsiteX1" fmla="*/ 13446 w 2125672"/>
              <a:gd name="connsiteY1" fmla="*/ 780001 h 1127848"/>
              <a:gd name="connsiteX2" fmla="*/ 69929 w 2125672"/>
              <a:gd name="connsiteY2" fmla="*/ 912017 h 1127848"/>
              <a:gd name="connsiteX3" fmla="*/ 252981 w 2125672"/>
              <a:gd name="connsiteY3" fmla="*/ 1068018 h 1127848"/>
              <a:gd name="connsiteX4" fmla="*/ 589481 w 2125672"/>
              <a:gd name="connsiteY4" fmla="*/ 1126540 h 1127848"/>
              <a:gd name="connsiteX5" fmla="*/ 962556 w 2125672"/>
              <a:gd name="connsiteY5" fmla="*/ 1097279 h 1127848"/>
              <a:gd name="connsiteX6" fmla="*/ 1284425 w 2125672"/>
              <a:gd name="connsiteY6" fmla="*/ 972920 h 1127848"/>
              <a:gd name="connsiteX7" fmla="*/ 1613609 w 2125672"/>
              <a:gd name="connsiteY7" fmla="*/ 760780 h 1127848"/>
              <a:gd name="connsiteX8" fmla="*/ 1869641 w 2125672"/>
              <a:gd name="connsiteY8" fmla="*/ 621791 h 1127848"/>
              <a:gd name="connsiteX9" fmla="*/ 2008629 w 2125672"/>
              <a:gd name="connsiteY9" fmla="*/ 497432 h 1127848"/>
              <a:gd name="connsiteX10" fmla="*/ 2089097 w 2125672"/>
              <a:gd name="connsiteY10" fmla="*/ 307237 h 1127848"/>
              <a:gd name="connsiteX11" fmla="*/ 2125672 w 2125672"/>
              <a:gd name="connsiteY11" fmla="*/ 0 h 1127848"/>
              <a:gd name="connsiteX0" fmla="*/ 4093 w 2112092"/>
              <a:gd name="connsiteY0" fmla="*/ 592637 h 1132375"/>
              <a:gd name="connsiteX1" fmla="*/ 13446 w 2112092"/>
              <a:gd name="connsiteY1" fmla="*/ 784528 h 1132375"/>
              <a:gd name="connsiteX2" fmla="*/ 69929 w 2112092"/>
              <a:gd name="connsiteY2" fmla="*/ 916544 h 1132375"/>
              <a:gd name="connsiteX3" fmla="*/ 252981 w 2112092"/>
              <a:gd name="connsiteY3" fmla="*/ 1072545 h 1132375"/>
              <a:gd name="connsiteX4" fmla="*/ 589481 w 2112092"/>
              <a:gd name="connsiteY4" fmla="*/ 1131067 h 1132375"/>
              <a:gd name="connsiteX5" fmla="*/ 962556 w 2112092"/>
              <a:gd name="connsiteY5" fmla="*/ 1101806 h 1132375"/>
              <a:gd name="connsiteX6" fmla="*/ 1284425 w 2112092"/>
              <a:gd name="connsiteY6" fmla="*/ 977447 h 1132375"/>
              <a:gd name="connsiteX7" fmla="*/ 1613609 w 2112092"/>
              <a:gd name="connsiteY7" fmla="*/ 765307 h 1132375"/>
              <a:gd name="connsiteX8" fmla="*/ 1869641 w 2112092"/>
              <a:gd name="connsiteY8" fmla="*/ 626318 h 1132375"/>
              <a:gd name="connsiteX9" fmla="*/ 2008629 w 2112092"/>
              <a:gd name="connsiteY9" fmla="*/ 501959 h 1132375"/>
              <a:gd name="connsiteX10" fmla="*/ 2089097 w 2112092"/>
              <a:gd name="connsiteY10" fmla="*/ 311764 h 1132375"/>
              <a:gd name="connsiteX11" fmla="*/ 2112092 w 2112092"/>
              <a:gd name="connsiteY11" fmla="*/ 0 h 11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2092" h="1132375">
                <a:moveTo>
                  <a:pt x="4093" y="592637"/>
                </a:moveTo>
                <a:cubicBezTo>
                  <a:pt x="-5051" y="647501"/>
                  <a:pt x="2473" y="730544"/>
                  <a:pt x="13446" y="784528"/>
                </a:cubicBezTo>
                <a:cubicBezTo>
                  <a:pt x="24419" y="838512"/>
                  <a:pt x="39532" y="868541"/>
                  <a:pt x="69929" y="916544"/>
                </a:cubicBezTo>
                <a:cubicBezTo>
                  <a:pt x="100326" y="964547"/>
                  <a:pt x="166389" y="1036791"/>
                  <a:pt x="252981" y="1072545"/>
                </a:cubicBezTo>
                <a:cubicBezTo>
                  <a:pt x="339573" y="1108299"/>
                  <a:pt x="471218" y="1126190"/>
                  <a:pt x="589481" y="1131067"/>
                </a:cubicBezTo>
                <a:cubicBezTo>
                  <a:pt x="707744" y="1135944"/>
                  <a:pt x="846732" y="1127409"/>
                  <a:pt x="962556" y="1101806"/>
                </a:cubicBezTo>
                <a:cubicBezTo>
                  <a:pt x="1078380" y="1076203"/>
                  <a:pt x="1175916" y="1033530"/>
                  <a:pt x="1284425" y="977447"/>
                </a:cubicBezTo>
                <a:cubicBezTo>
                  <a:pt x="1392934" y="921364"/>
                  <a:pt x="1516073" y="823829"/>
                  <a:pt x="1613609" y="765307"/>
                </a:cubicBezTo>
                <a:cubicBezTo>
                  <a:pt x="1711145" y="706786"/>
                  <a:pt x="1803804" y="670209"/>
                  <a:pt x="1869641" y="626318"/>
                </a:cubicBezTo>
                <a:cubicBezTo>
                  <a:pt x="1935478" y="582427"/>
                  <a:pt x="1972053" y="554385"/>
                  <a:pt x="2008629" y="501959"/>
                </a:cubicBezTo>
                <a:cubicBezTo>
                  <a:pt x="2045205" y="449533"/>
                  <a:pt x="2071853" y="395424"/>
                  <a:pt x="2089097" y="311764"/>
                </a:cubicBezTo>
                <a:cubicBezTo>
                  <a:pt x="2106341" y="228104"/>
                  <a:pt x="2101729" y="69494"/>
                  <a:pt x="2112092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6009790" y="965049"/>
            <a:ext cx="3108924" cy="1796513"/>
          </a:xfrm>
          <a:custGeom>
            <a:avLst/>
            <a:gdLst>
              <a:gd name="connsiteX0" fmla="*/ 1041355 w 2811179"/>
              <a:gd name="connsiteY0" fmla="*/ 955141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76750 w 2811179"/>
              <a:gd name="connsiteY61" fmla="*/ 1167897 h 1386312"/>
              <a:gd name="connsiteX62" fmla="*/ 353292 w 2811179"/>
              <a:gd name="connsiteY62" fmla="*/ 1167897 h 1386312"/>
              <a:gd name="connsiteX63" fmla="*/ 430247 w 2811179"/>
              <a:gd name="connsiteY63" fmla="*/ 1190531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41355 w 2811179"/>
              <a:gd name="connsiteY70" fmla="*/ 955141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76750 w 2811179"/>
              <a:gd name="connsiteY61" fmla="*/ 1167897 h 1386312"/>
              <a:gd name="connsiteX62" fmla="*/ 353292 w 2811179"/>
              <a:gd name="connsiteY62" fmla="*/ 1167897 h 1386312"/>
              <a:gd name="connsiteX63" fmla="*/ 430247 w 2811179"/>
              <a:gd name="connsiteY63" fmla="*/ 1190531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67697 w 2811179"/>
              <a:gd name="connsiteY61" fmla="*/ 1140736 h 1386312"/>
              <a:gd name="connsiteX62" fmla="*/ 353292 w 2811179"/>
              <a:gd name="connsiteY62" fmla="*/ 1167897 h 1386312"/>
              <a:gd name="connsiteX63" fmla="*/ 430247 w 2811179"/>
              <a:gd name="connsiteY63" fmla="*/ 1190531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67697 w 2811179"/>
              <a:gd name="connsiteY61" fmla="*/ 1140736 h 1386312"/>
              <a:gd name="connsiteX62" fmla="*/ 353292 w 2811179"/>
              <a:gd name="connsiteY62" fmla="*/ 1167897 h 1386312"/>
              <a:gd name="connsiteX63" fmla="*/ 416666 w 2811179"/>
              <a:gd name="connsiteY63" fmla="*/ 1222218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67697 w 2811179"/>
              <a:gd name="connsiteY61" fmla="*/ 1140736 h 1386312"/>
              <a:gd name="connsiteX62" fmla="*/ 312552 w 2811179"/>
              <a:gd name="connsiteY62" fmla="*/ 1176950 h 1386312"/>
              <a:gd name="connsiteX63" fmla="*/ 416666 w 2811179"/>
              <a:gd name="connsiteY63" fmla="*/ 1222218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22009 w 2811179"/>
              <a:gd name="connsiteY24" fmla="*/ 359382 h 1388082"/>
              <a:gd name="connsiteX25" fmla="*/ 2521597 w 2811179"/>
              <a:gd name="connsiteY25" fmla="*/ 277901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22009 w 2811179"/>
              <a:gd name="connsiteY24" fmla="*/ 35938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35590 w 2811179"/>
              <a:gd name="connsiteY24" fmla="*/ 37296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403902 w 2811179"/>
              <a:gd name="connsiteY23" fmla="*/ 391069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49917 h 1388082"/>
              <a:gd name="connsiteX23" fmla="*/ 2403902 w 2811179"/>
              <a:gd name="connsiteY23" fmla="*/ 391069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49917 h 1388082"/>
              <a:gd name="connsiteX23" fmla="*/ 2431063 w 2811179"/>
              <a:gd name="connsiteY23" fmla="*/ 409176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49917 h 1388082"/>
              <a:gd name="connsiteX23" fmla="*/ 2431063 w 2811179"/>
              <a:gd name="connsiteY23" fmla="*/ 409176 h 1388082"/>
              <a:gd name="connsiteX24" fmla="*/ 2489911 w 2811179"/>
              <a:gd name="connsiteY24" fmla="*/ 34580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68024 h 1388082"/>
              <a:gd name="connsiteX23" fmla="*/ 2431063 w 2811179"/>
              <a:gd name="connsiteY23" fmla="*/ 409176 h 1388082"/>
              <a:gd name="connsiteX24" fmla="*/ 2489911 w 2811179"/>
              <a:gd name="connsiteY24" fmla="*/ 34580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1066504 h 1515782"/>
              <a:gd name="connsiteX1" fmla="*/ 1127363 w 2811179"/>
              <a:gd name="connsiteY1" fmla="*/ 980496 h 1515782"/>
              <a:gd name="connsiteX2" fmla="*/ 1317486 w 2811179"/>
              <a:gd name="connsiteY2" fmla="*/ 980496 h 1515782"/>
              <a:gd name="connsiteX3" fmla="*/ 1575510 w 2811179"/>
              <a:gd name="connsiteY3" fmla="*/ 966916 h 1515782"/>
              <a:gd name="connsiteX4" fmla="*/ 1724892 w 2811179"/>
              <a:gd name="connsiteY4" fmla="*/ 1003130 h 1515782"/>
              <a:gd name="connsiteX5" fmla="*/ 1856167 w 2811179"/>
              <a:gd name="connsiteY5" fmla="*/ 1229466 h 1515782"/>
              <a:gd name="connsiteX6" fmla="*/ 1856167 w 2811179"/>
              <a:gd name="connsiteY6" fmla="*/ 1238520 h 1515782"/>
              <a:gd name="connsiteX7" fmla="*/ 2023656 w 2811179"/>
              <a:gd name="connsiteY7" fmla="*/ 1487490 h 1515782"/>
              <a:gd name="connsiteX8" fmla="*/ 2123245 w 2811179"/>
              <a:gd name="connsiteY8" fmla="*/ 1510124 h 1515782"/>
              <a:gd name="connsiteX9" fmla="*/ 2259047 w 2811179"/>
              <a:gd name="connsiteY9" fmla="*/ 1487490 h 1515782"/>
              <a:gd name="connsiteX10" fmla="*/ 2376742 w 2811179"/>
              <a:gd name="connsiteY10" fmla="*/ 1419589 h 1515782"/>
              <a:gd name="connsiteX11" fmla="*/ 2471803 w 2811179"/>
              <a:gd name="connsiteY11" fmla="*/ 1356215 h 1515782"/>
              <a:gd name="connsiteX12" fmla="*/ 2594025 w 2811179"/>
              <a:gd name="connsiteY12" fmla="*/ 1301894 h 1515782"/>
              <a:gd name="connsiteX13" fmla="*/ 2766041 w 2811179"/>
              <a:gd name="connsiteY13" fmla="*/ 1261153 h 1515782"/>
              <a:gd name="connsiteX14" fmla="*/ 2806781 w 2811179"/>
              <a:gd name="connsiteY14" fmla="*/ 1179672 h 1515782"/>
              <a:gd name="connsiteX15" fmla="*/ 2793201 w 2811179"/>
              <a:gd name="connsiteY15" fmla="*/ 1071031 h 1515782"/>
              <a:gd name="connsiteX16" fmla="*/ 2657399 w 2811179"/>
              <a:gd name="connsiteY16" fmla="*/ 989549 h 1515782"/>
              <a:gd name="connsiteX17" fmla="*/ 2657399 w 2811179"/>
              <a:gd name="connsiteY17" fmla="*/ 989549 h 1515782"/>
              <a:gd name="connsiteX18" fmla="*/ 2489910 w 2811179"/>
              <a:gd name="connsiteY18" fmla="*/ 908068 h 1515782"/>
              <a:gd name="connsiteX19" fmla="*/ 2399375 w 2811179"/>
              <a:gd name="connsiteY19" fmla="*/ 808480 h 1515782"/>
              <a:gd name="connsiteX20" fmla="*/ 2399375 w 2811179"/>
              <a:gd name="connsiteY20" fmla="*/ 808480 h 1515782"/>
              <a:gd name="connsiteX21" fmla="*/ 2358635 w 2811179"/>
              <a:gd name="connsiteY21" fmla="*/ 713419 h 1515782"/>
              <a:gd name="connsiteX22" fmla="*/ 2381268 w 2811179"/>
              <a:gd name="connsiteY22" fmla="*/ 595724 h 1515782"/>
              <a:gd name="connsiteX23" fmla="*/ 2431063 w 2811179"/>
              <a:gd name="connsiteY23" fmla="*/ 536876 h 1515782"/>
              <a:gd name="connsiteX24" fmla="*/ 2489911 w 2811179"/>
              <a:gd name="connsiteY24" fmla="*/ 473502 h 1515782"/>
              <a:gd name="connsiteX25" fmla="*/ 2539704 w 2811179"/>
              <a:gd name="connsiteY25" fmla="*/ 401074 h 1515782"/>
              <a:gd name="connsiteX26" fmla="*/ 2571391 w 2811179"/>
              <a:gd name="connsiteY26" fmla="*/ 247165 h 1515782"/>
              <a:gd name="connsiteX27" fmla="*/ 2571391 w 2811179"/>
              <a:gd name="connsiteY27" fmla="*/ 247165 h 1515782"/>
              <a:gd name="connsiteX28" fmla="*/ 2530651 w 2811179"/>
              <a:gd name="connsiteY28" fmla="*/ 165684 h 1515782"/>
              <a:gd name="connsiteX29" fmla="*/ 2444643 w 2811179"/>
              <a:gd name="connsiteY29" fmla="*/ 138524 h 1515782"/>
              <a:gd name="connsiteX30" fmla="*/ 2354108 w 2811179"/>
              <a:gd name="connsiteY30" fmla="*/ 133997 h 1515782"/>
              <a:gd name="connsiteX31" fmla="*/ 2263573 w 2811179"/>
              <a:gd name="connsiteY31" fmla="*/ 152104 h 1515782"/>
              <a:gd name="connsiteX32" fmla="*/ 2195672 w 2811179"/>
              <a:gd name="connsiteY32" fmla="*/ 224532 h 1515782"/>
              <a:gd name="connsiteX33" fmla="*/ 2096084 w 2811179"/>
              <a:gd name="connsiteY33" fmla="*/ 333173 h 1515782"/>
              <a:gd name="connsiteX34" fmla="*/ 1996496 w 2811179"/>
              <a:gd name="connsiteY34" fmla="*/ 432761 h 1515782"/>
              <a:gd name="connsiteX35" fmla="*/ 1942175 w 2811179"/>
              <a:gd name="connsiteY35" fmla="*/ 509716 h 1515782"/>
              <a:gd name="connsiteX36" fmla="*/ 1887855 w 2811179"/>
              <a:gd name="connsiteY36" fmla="*/ 582143 h 1515782"/>
              <a:gd name="connsiteX37" fmla="*/ 1824480 w 2811179"/>
              <a:gd name="connsiteY37" fmla="*/ 640991 h 1515782"/>
              <a:gd name="connsiteX38" fmla="*/ 1720365 w 2811179"/>
              <a:gd name="connsiteY38" fmla="*/ 672678 h 1515782"/>
              <a:gd name="connsiteX39" fmla="*/ 1512136 w 2811179"/>
              <a:gd name="connsiteY39" fmla="*/ 681732 h 1515782"/>
              <a:gd name="connsiteX40" fmla="*/ 1254112 w 2811179"/>
              <a:gd name="connsiteY40" fmla="*/ 677205 h 1515782"/>
              <a:gd name="connsiteX41" fmla="*/ 1100203 w 2811179"/>
              <a:gd name="connsiteY41" fmla="*/ 677205 h 1515782"/>
              <a:gd name="connsiteX42" fmla="*/ 977981 w 2811179"/>
              <a:gd name="connsiteY42" fmla="*/ 604777 h 1515782"/>
              <a:gd name="connsiteX43" fmla="*/ 828599 w 2811179"/>
              <a:gd name="connsiteY43" fmla="*/ 423708 h 1515782"/>
              <a:gd name="connsiteX44" fmla="*/ 715431 w 2811179"/>
              <a:gd name="connsiteY44" fmla="*/ 315066 h 1515782"/>
              <a:gd name="connsiteX45" fmla="*/ 602262 w 2811179"/>
              <a:gd name="connsiteY45" fmla="*/ 197371 h 1515782"/>
              <a:gd name="connsiteX46" fmla="*/ 417421 w 2811179"/>
              <a:gd name="connsiteY46" fmla="*/ 647 h 1515782"/>
              <a:gd name="connsiteX47" fmla="*/ 403086 w 2811179"/>
              <a:gd name="connsiteY47" fmla="*/ 129470 h 1515782"/>
              <a:gd name="connsiteX48" fmla="*/ 403086 w 2811179"/>
              <a:gd name="connsiteY48" fmla="*/ 129470 h 1515782"/>
              <a:gd name="connsiteX49" fmla="*/ 317078 w 2811179"/>
              <a:gd name="connsiteY49" fmla="*/ 143050 h 1515782"/>
              <a:gd name="connsiteX50" fmla="*/ 240124 w 2811179"/>
              <a:gd name="connsiteY50" fmla="*/ 242638 h 1515782"/>
              <a:gd name="connsiteX51" fmla="*/ 226544 w 2811179"/>
              <a:gd name="connsiteY51" fmla="*/ 392021 h 1515782"/>
              <a:gd name="connsiteX52" fmla="*/ 308025 w 2811179"/>
              <a:gd name="connsiteY52" fmla="*/ 473502 h 1515782"/>
              <a:gd name="connsiteX53" fmla="*/ 398559 w 2811179"/>
              <a:gd name="connsiteY53" fmla="*/ 554983 h 1515782"/>
              <a:gd name="connsiteX54" fmla="*/ 448354 w 2811179"/>
              <a:gd name="connsiteY54" fmla="*/ 627411 h 1515782"/>
              <a:gd name="connsiteX55" fmla="*/ 448354 w 2811179"/>
              <a:gd name="connsiteY55" fmla="*/ 749632 h 1515782"/>
              <a:gd name="connsiteX56" fmla="*/ 407613 w 2811179"/>
              <a:gd name="connsiteY56" fmla="*/ 813007 h 1515782"/>
              <a:gd name="connsiteX57" fmla="*/ 280864 w 2811179"/>
              <a:gd name="connsiteY57" fmla="*/ 862801 h 1515782"/>
              <a:gd name="connsiteX58" fmla="*/ 77161 w 2811179"/>
              <a:gd name="connsiteY58" fmla="*/ 971442 h 1515782"/>
              <a:gd name="connsiteX59" fmla="*/ 18314 w 2811179"/>
              <a:gd name="connsiteY59" fmla="*/ 1048397 h 1515782"/>
              <a:gd name="connsiteX60" fmla="*/ 207 w 2811179"/>
              <a:gd name="connsiteY60" fmla="*/ 1175145 h 1515782"/>
              <a:gd name="connsiteX61" fmla="*/ 27367 w 2811179"/>
              <a:gd name="connsiteY61" fmla="*/ 1238520 h 1515782"/>
              <a:gd name="connsiteX62" fmla="*/ 167697 w 2811179"/>
              <a:gd name="connsiteY62" fmla="*/ 1270206 h 1515782"/>
              <a:gd name="connsiteX63" fmla="*/ 312552 w 2811179"/>
              <a:gd name="connsiteY63" fmla="*/ 1306420 h 1515782"/>
              <a:gd name="connsiteX64" fmla="*/ 416666 w 2811179"/>
              <a:gd name="connsiteY64" fmla="*/ 1351688 h 1515782"/>
              <a:gd name="connsiteX65" fmla="*/ 529835 w 2811179"/>
              <a:gd name="connsiteY65" fmla="*/ 1460330 h 1515782"/>
              <a:gd name="connsiteX66" fmla="*/ 697324 w 2811179"/>
              <a:gd name="connsiteY66" fmla="*/ 1478436 h 1515782"/>
              <a:gd name="connsiteX67" fmla="*/ 697324 w 2811179"/>
              <a:gd name="connsiteY67" fmla="*/ 1478436 h 1515782"/>
              <a:gd name="connsiteX68" fmla="*/ 815019 w 2811179"/>
              <a:gd name="connsiteY68" fmla="*/ 1415062 h 1515782"/>
              <a:gd name="connsiteX69" fmla="*/ 910080 w 2811179"/>
              <a:gd name="connsiteY69" fmla="*/ 1261153 h 1515782"/>
              <a:gd name="connsiteX70" fmla="*/ 987035 w 2811179"/>
              <a:gd name="connsiteY70" fmla="*/ 1143458 h 1515782"/>
              <a:gd name="connsiteX71" fmla="*/ 1027775 w 2811179"/>
              <a:gd name="connsiteY71" fmla="*/ 1066504 h 1515782"/>
              <a:gd name="connsiteX0" fmla="*/ 1027775 w 2811179"/>
              <a:gd name="connsiteY0" fmla="*/ 1066504 h 1515782"/>
              <a:gd name="connsiteX1" fmla="*/ 1127363 w 2811179"/>
              <a:gd name="connsiteY1" fmla="*/ 980496 h 1515782"/>
              <a:gd name="connsiteX2" fmla="*/ 1317486 w 2811179"/>
              <a:gd name="connsiteY2" fmla="*/ 980496 h 1515782"/>
              <a:gd name="connsiteX3" fmla="*/ 1575510 w 2811179"/>
              <a:gd name="connsiteY3" fmla="*/ 966916 h 1515782"/>
              <a:gd name="connsiteX4" fmla="*/ 1724892 w 2811179"/>
              <a:gd name="connsiteY4" fmla="*/ 1003130 h 1515782"/>
              <a:gd name="connsiteX5" fmla="*/ 1856167 w 2811179"/>
              <a:gd name="connsiteY5" fmla="*/ 1229466 h 1515782"/>
              <a:gd name="connsiteX6" fmla="*/ 1856167 w 2811179"/>
              <a:gd name="connsiteY6" fmla="*/ 1238520 h 1515782"/>
              <a:gd name="connsiteX7" fmla="*/ 2023656 w 2811179"/>
              <a:gd name="connsiteY7" fmla="*/ 1487490 h 1515782"/>
              <a:gd name="connsiteX8" fmla="*/ 2123245 w 2811179"/>
              <a:gd name="connsiteY8" fmla="*/ 1510124 h 1515782"/>
              <a:gd name="connsiteX9" fmla="*/ 2259047 w 2811179"/>
              <a:gd name="connsiteY9" fmla="*/ 1487490 h 1515782"/>
              <a:gd name="connsiteX10" fmla="*/ 2376742 w 2811179"/>
              <a:gd name="connsiteY10" fmla="*/ 1419589 h 1515782"/>
              <a:gd name="connsiteX11" fmla="*/ 2471803 w 2811179"/>
              <a:gd name="connsiteY11" fmla="*/ 1356215 h 1515782"/>
              <a:gd name="connsiteX12" fmla="*/ 2594025 w 2811179"/>
              <a:gd name="connsiteY12" fmla="*/ 1301894 h 1515782"/>
              <a:gd name="connsiteX13" fmla="*/ 2766041 w 2811179"/>
              <a:gd name="connsiteY13" fmla="*/ 1261153 h 1515782"/>
              <a:gd name="connsiteX14" fmla="*/ 2806781 w 2811179"/>
              <a:gd name="connsiteY14" fmla="*/ 1179672 h 1515782"/>
              <a:gd name="connsiteX15" fmla="*/ 2793201 w 2811179"/>
              <a:gd name="connsiteY15" fmla="*/ 1071031 h 1515782"/>
              <a:gd name="connsiteX16" fmla="*/ 2657399 w 2811179"/>
              <a:gd name="connsiteY16" fmla="*/ 989549 h 1515782"/>
              <a:gd name="connsiteX17" fmla="*/ 2657399 w 2811179"/>
              <a:gd name="connsiteY17" fmla="*/ 989549 h 1515782"/>
              <a:gd name="connsiteX18" fmla="*/ 2489910 w 2811179"/>
              <a:gd name="connsiteY18" fmla="*/ 908068 h 1515782"/>
              <a:gd name="connsiteX19" fmla="*/ 2399375 w 2811179"/>
              <a:gd name="connsiteY19" fmla="*/ 808480 h 1515782"/>
              <a:gd name="connsiteX20" fmla="*/ 2399375 w 2811179"/>
              <a:gd name="connsiteY20" fmla="*/ 808480 h 1515782"/>
              <a:gd name="connsiteX21" fmla="*/ 2358635 w 2811179"/>
              <a:gd name="connsiteY21" fmla="*/ 713419 h 1515782"/>
              <a:gd name="connsiteX22" fmla="*/ 2381268 w 2811179"/>
              <a:gd name="connsiteY22" fmla="*/ 595724 h 1515782"/>
              <a:gd name="connsiteX23" fmla="*/ 2431063 w 2811179"/>
              <a:gd name="connsiteY23" fmla="*/ 536876 h 1515782"/>
              <a:gd name="connsiteX24" fmla="*/ 2489911 w 2811179"/>
              <a:gd name="connsiteY24" fmla="*/ 473502 h 1515782"/>
              <a:gd name="connsiteX25" fmla="*/ 2539704 w 2811179"/>
              <a:gd name="connsiteY25" fmla="*/ 401074 h 1515782"/>
              <a:gd name="connsiteX26" fmla="*/ 2571391 w 2811179"/>
              <a:gd name="connsiteY26" fmla="*/ 247165 h 1515782"/>
              <a:gd name="connsiteX27" fmla="*/ 2571391 w 2811179"/>
              <a:gd name="connsiteY27" fmla="*/ 247165 h 1515782"/>
              <a:gd name="connsiteX28" fmla="*/ 2530651 w 2811179"/>
              <a:gd name="connsiteY28" fmla="*/ 165684 h 1515782"/>
              <a:gd name="connsiteX29" fmla="*/ 2444643 w 2811179"/>
              <a:gd name="connsiteY29" fmla="*/ 138524 h 1515782"/>
              <a:gd name="connsiteX30" fmla="*/ 2354108 w 2811179"/>
              <a:gd name="connsiteY30" fmla="*/ 133997 h 1515782"/>
              <a:gd name="connsiteX31" fmla="*/ 2263573 w 2811179"/>
              <a:gd name="connsiteY31" fmla="*/ 152104 h 1515782"/>
              <a:gd name="connsiteX32" fmla="*/ 2195672 w 2811179"/>
              <a:gd name="connsiteY32" fmla="*/ 224532 h 1515782"/>
              <a:gd name="connsiteX33" fmla="*/ 2096084 w 2811179"/>
              <a:gd name="connsiteY33" fmla="*/ 333173 h 1515782"/>
              <a:gd name="connsiteX34" fmla="*/ 1996496 w 2811179"/>
              <a:gd name="connsiteY34" fmla="*/ 432761 h 1515782"/>
              <a:gd name="connsiteX35" fmla="*/ 1942175 w 2811179"/>
              <a:gd name="connsiteY35" fmla="*/ 509716 h 1515782"/>
              <a:gd name="connsiteX36" fmla="*/ 1887855 w 2811179"/>
              <a:gd name="connsiteY36" fmla="*/ 582143 h 1515782"/>
              <a:gd name="connsiteX37" fmla="*/ 1824480 w 2811179"/>
              <a:gd name="connsiteY37" fmla="*/ 640991 h 1515782"/>
              <a:gd name="connsiteX38" fmla="*/ 1720365 w 2811179"/>
              <a:gd name="connsiteY38" fmla="*/ 672678 h 1515782"/>
              <a:gd name="connsiteX39" fmla="*/ 1512136 w 2811179"/>
              <a:gd name="connsiteY39" fmla="*/ 681732 h 1515782"/>
              <a:gd name="connsiteX40" fmla="*/ 1254112 w 2811179"/>
              <a:gd name="connsiteY40" fmla="*/ 677205 h 1515782"/>
              <a:gd name="connsiteX41" fmla="*/ 1100203 w 2811179"/>
              <a:gd name="connsiteY41" fmla="*/ 677205 h 1515782"/>
              <a:gd name="connsiteX42" fmla="*/ 977981 w 2811179"/>
              <a:gd name="connsiteY42" fmla="*/ 604777 h 1515782"/>
              <a:gd name="connsiteX43" fmla="*/ 828599 w 2811179"/>
              <a:gd name="connsiteY43" fmla="*/ 423708 h 1515782"/>
              <a:gd name="connsiteX44" fmla="*/ 715431 w 2811179"/>
              <a:gd name="connsiteY44" fmla="*/ 315066 h 1515782"/>
              <a:gd name="connsiteX45" fmla="*/ 602262 w 2811179"/>
              <a:gd name="connsiteY45" fmla="*/ 197371 h 1515782"/>
              <a:gd name="connsiteX46" fmla="*/ 417421 w 2811179"/>
              <a:gd name="connsiteY46" fmla="*/ 647 h 1515782"/>
              <a:gd name="connsiteX47" fmla="*/ 403086 w 2811179"/>
              <a:gd name="connsiteY47" fmla="*/ 129470 h 1515782"/>
              <a:gd name="connsiteX48" fmla="*/ 314980 w 2811179"/>
              <a:gd name="connsiteY48" fmla="*/ 41364 h 1515782"/>
              <a:gd name="connsiteX49" fmla="*/ 317078 w 2811179"/>
              <a:gd name="connsiteY49" fmla="*/ 143050 h 1515782"/>
              <a:gd name="connsiteX50" fmla="*/ 240124 w 2811179"/>
              <a:gd name="connsiteY50" fmla="*/ 242638 h 1515782"/>
              <a:gd name="connsiteX51" fmla="*/ 226544 w 2811179"/>
              <a:gd name="connsiteY51" fmla="*/ 392021 h 1515782"/>
              <a:gd name="connsiteX52" fmla="*/ 308025 w 2811179"/>
              <a:gd name="connsiteY52" fmla="*/ 473502 h 1515782"/>
              <a:gd name="connsiteX53" fmla="*/ 398559 w 2811179"/>
              <a:gd name="connsiteY53" fmla="*/ 554983 h 1515782"/>
              <a:gd name="connsiteX54" fmla="*/ 448354 w 2811179"/>
              <a:gd name="connsiteY54" fmla="*/ 627411 h 1515782"/>
              <a:gd name="connsiteX55" fmla="*/ 448354 w 2811179"/>
              <a:gd name="connsiteY55" fmla="*/ 749632 h 1515782"/>
              <a:gd name="connsiteX56" fmla="*/ 407613 w 2811179"/>
              <a:gd name="connsiteY56" fmla="*/ 813007 h 1515782"/>
              <a:gd name="connsiteX57" fmla="*/ 280864 w 2811179"/>
              <a:gd name="connsiteY57" fmla="*/ 862801 h 1515782"/>
              <a:gd name="connsiteX58" fmla="*/ 77161 w 2811179"/>
              <a:gd name="connsiteY58" fmla="*/ 971442 h 1515782"/>
              <a:gd name="connsiteX59" fmla="*/ 18314 w 2811179"/>
              <a:gd name="connsiteY59" fmla="*/ 1048397 h 1515782"/>
              <a:gd name="connsiteX60" fmla="*/ 207 w 2811179"/>
              <a:gd name="connsiteY60" fmla="*/ 1175145 h 1515782"/>
              <a:gd name="connsiteX61" fmla="*/ 27367 w 2811179"/>
              <a:gd name="connsiteY61" fmla="*/ 1238520 h 1515782"/>
              <a:gd name="connsiteX62" fmla="*/ 167697 w 2811179"/>
              <a:gd name="connsiteY62" fmla="*/ 1270206 h 1515782"/>
              <a:gd name="connsiteX63" fmla="*/ 312552 w 2811179"/>
              <a:gd name="connsiteY63" fmla="*/ 1306420 h 1515782"/>
              <a:gd name="connsiteX64" fmla="*/ 416666 w 2811179"/>
              <a:gd name="connsiteY64" fmla="*/ 1351688 h 1515782"/>
              <a:gd name="connsiteX65" fmla="*/ 529835 w 2811179"/>
              <a:gd name="connsiteY65" fmla="*/ 1460330 h 1515782"/>
              <a:gd name="connsiteX66" fmla="*/ 697324 w 2811179"/>
              <a:gd name="connsiteY66" fmla="*/ 1478436 h 1515782"/>
              <a:gd name="connsiteX67" fmla="*/ 697324 w 2811179"/>
              <a:gd name="connsiteY67" fmla="*/ 1478436 h 1515782"/>
              <a:gd name="connsiteX68" fmla="*/ 815019 w 2811179"/>
              <a:gd name="connsiteY68" fmla="*/ 1415062 h 1515782"/>
              <a:gd name="connsiteX69" fmla="*/ 910080 w 2811179"/>
              <a:gd name="connsiteY69" fmla="*/ 1261153 h 1515782"/>
              <a:gd name="connsiteX70" fmla="*/ 987035 w 2811179"/>
              <a:gd name="connsiteY70" fmla="*/ 1143458 h 1515782"/>
              <a:gd name="connsiteX71" fmla="*/ 1027775 w 2811179"/>
              <a:gd name="connsiteY71" fmla="*/ 1066504 h 1515782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317078 w 2811179"/>
              <a:gd name="connsiteY49" fmla="*/ 154608 h 1527340"/>
              <a:gd name="connsiteX50" fmla="*/ 240124 w 2811179"/>
              <a:gd name="connsiteY50" fmla="*/ 254196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240124 w 2811179"/>
              <a:gd name="connsiteY50" fmla="*/ 254196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152017 w 2811179"/>
              <a:gd name="connsiteY50" fmla="*/ 163708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152017 w 2811179"/>
              <a:gd name="connsiteY50" fmla="*/ 163708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109155 w 2811179"/>
              <a:gd name="connsiteY50" fmla="*/ 137514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09922 w 2811179"/>
              <a:gd name="connsiteY49" fmla="*/ 35545 h 1527340"/>
              <a:gd name="connsiteX50" fmla="*/ 109155 w 2811179"/>
              <a:gd name="connsiteY50" fmla="*/ 137514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87053 h 1536331"/>
              <a:gd name="connsiteX1" fmla="*/ 1127363 w 2811179"/>
              <a:gd name="connsiteY1" fmla="*/ 1001045 h 1536331"/>
              <a:gd name="connsiteX2" fmla="*/ 1317486 w 2811179"/>
              <a:gd name="connsiteY2" fmla="*/ 1001045 h 1536331"/>
              <a:gd name="connsiteX3" fmla="*/ 1575510 w 2811179"/>
              <a:gd name="connsiteY3" fmla="*/ 987465 h 1536331"/>
              <a:gd name="connsiteX4" fmla="*/ 1724892 w 2811179"/>
              <a:gd name="connsiteY4" fmla="*/ 1023679 h 1536331"/>
              <a:gd name="connsiteX5" fmla="*/ 1856167 w 2811179"/>
              <a:gd name="connsiteY5" fmla="*/ 1250015 h 1536331"/>
              <a:gd name="connsiteX6" fmla="*/ 1856167 w 2811179"/>
              <a:gd name="connsiteY6" fmla="*/ 1259069 h 1536331"/>
              <a:gd name="connsiteX7" fmla="*/ 2023656 w 2811179"/>
              <a:gd name="connsiteY7" fmla="*/ 1508039 h 1536331"/>
              <a:gd name="connsiteX8" fmla="*/ 2123245 w 2811179"/>
              <a:gd name="connsiteY8" fmla="*/ 1530673 h 1536331"/>
              <a:gd name="connsiteX9" fmla="*/ 2259047 w 2811179"/>
              <a:gd name="connsiteY9" fmla="*/ 1508039 h 1536331"/>
              <a:gd name="connsiteX10" fmla="*/ 2376742 w 2811179"/>
              <a:gd name="connsiteY10" fmla="*/ 1440138 h 1536331"/>
              <a:gd name="connsiteX11" fmla="*/ 2471803 w 2811179"/>
              <a:gd name="connsiteY11" fmla="*/ 1376764 h 1536331"/>
              <a:gd name="connsiteX12" fmla="*/ 2594025 w 2811179"/>
              <a:gd name="connsiteY12" fmla="*/ 1322443 h 1536331"/>
              <a:gd name="connsiteX13" fmla="*/ 2766041 w 2811179"/>
              <a:gd name="connsiteY13" fmla="*/ 1281702 h 1536331"/>
              <a:gd name="connsiteX14" fmla="*/ 2806781 w 2811179"/>
              <a:gd name="connsiteY14" fmla="*/ 1200221 h 1536331"/>
              <a:gd name="connsiteX15" fmla="*/ 2793201 w 2811179"/>
              <a:gd name="connsiteY15" fmla="*/ 1091580 h 1536331"/>
              <a:gd name="connsiteX16" fmla="*/ 2657399 w 2811179"/>
              <a:gd name="connsiteY16" fmla="*/ 1010098 h 1536331"/>
              <a:gd name="connsiteX17" fmla="*/ 2657399 w 2811179"/>
              <a:gd name="connsiteY17" fmla="*/ 1010098 h 1536331"/>
              <a:gd name="connsiteX18" fmla="*/ 2489910 w 2811179"/>
              <a:gd name="connsiteY18" fmla="*/ 928617 h 1536331"/>
              <a:gd name="connsiteX19" fmla="*/ 2399375 w 2811179"/>
              <a:gd name="connsiteY19" fmla="*/ 829029 h 1536331"/>
              <a:gd name="connsiteX20" fmla="*/ 2399375 w 2811179"/>
              <a:gd name="connsiteY20" fmla="*/ 829029 h 1536331"/>
              <a:gd name="connsiteX21" fmla="*/ 2358635 w 2811179"/>
              <a:gd name="connsiteY21" fmla="*/ 733968 h 1536331"/>
              <a:gd name="connsiteX22" fmla="*/ 2381268 w 2811179"/>
              <a:gd name="connsiteY22" fmla="*/ 616273 h 1536331"/>
              <a:gd name="connsiteX23" fmla="*/ 2431063 w 2811179"/>
              <a:gd name="connsiteY23" fmla="*/ 557425 h 1536331"/>
              <a:gd name="connsiteX24" fmla="*/ 2489911 w 2811179"/>
              <a:gd name="connsiteY24" fmla="*/ 494051 h 1536331"/>
              <a:gd name="connsiteX25" fmla="*/ 2539704 w 2811179"/>
              <a:gd name="connsiteY25" fmla="*/ 421623 h 1536331"/>
              <a:gd name="connsiteX26" fmla="*/ 2571391 w 2811179"/>
              <a:gd name="connsiteY26" fmla="*/ 267714 h 1536331"/>
              <a:gd name="connsiteX27" fmla="*/ 2571391 w 2811179"/>
              <a:gd name="connsiteY27" fmla="*/ 267714 h 1536331"/>
              <a:gd name="connsiteX28" fmla="*/ 2530651 w 2811179"/>
              <a:gd name="connsiteY28" fmla="*/ 186233 h 1536331"/>
              <a:gd name="connsiteX29" fmla="*/ 2444643 w 2811179"/>
              <a:gd name="connsiteY29" fmla="*/ 159073 h 1536331"/>
              <a:gd name="connsiteX30" fmla="*/ 2354108 w 2811179"/>
              <a:gd name="connsiteY30" fmla="*/ 154546 h 1536331"/>
              <a:gd name="connsiteX31" fmla="*/ 2263573 w 2811179"/>
              <a:gd name="connsiteY31" fmla="*/ 172653 h 1536331"/>
              <a:gd name="connsiteX32" fmla="*/ 2195672 w 2811179"/>
              <a:gd name="connsiteY32" fmla="*/ 245081 h 1536331"/>
              <a:gd name="connsiteX33" fmla="*/ 2096084 w 2811179"/>
              <a:gd name="connsiteY33" fmla="*/ 353722 h 1536331"/>
              <a:gd name="connsiteX34" fmla="*/ 1996496 w 2811179"/>
              <a:gd name="connsiteY34" fmla="*/ 453310 h 1536331"/>
              <a:gd name="connsiteX35" fmla="*/ 1942175 w 2811179"/>
              <a:gd name="connsiteY35" fmla="*/ 530265 h 1536331"/>
              <a:gd name="connsiteX36" fmla="*/ 1887855 w 2811179"/>
              <a:gd name="connsiteY36" fmla="*/ 602692 h 1536331"/>
              <a:gd name="connsiteX37" fmla="*/ 1824480 w 2811179"/>
              <a:gd name="connsiteY37" fmla="*/ 661540 h 1536331"/>
              <a:gd name="connsiteX38" fmla="*/ 1720365 w 2811179"/>
              <a:gd name="connsiteY38" fmla="*/ 693227 h 1536331"/>
              <a:gd name="connsiteX39" fmla="*/ 1512136 w 2811179"/>
              <a:gd name="connsiteY39" fmla="*/ 702281 h 1536331"/>
              <a:gd name="connsiteX40" fmla="*/ 1254112 w 2811179"/>
              <a:gd name="connsiteY40" fmla="*/ 697754 h 1536331"/>
              <a:gd name="connsiteX41" fmla="*/ 1100203 w 2811179"/>
              <a:gd name="connsiteY41" fmla="*/ 697754 h 1536331"/>
              <a:gd name="connsiteX42" fmla="*/ 977981 w 2811179"/>
              <a:gd name="connsiteY42" fmla="*/ 625326 h 1536331"/>
              <a:gd name="connsiteX43" fmla="*/ 828599 w 2811179"/>
              <a:gd name="connsiteY43" fmla="*/ 444257 h 1536331"/>
              <a:gd name="connsiteX44" fmla="*/ 715431 w 2811179"/>
              <a:gd name="connsiteY44" fmla="*/ 335615 h 1536331"/>
              <a:gd name="connsiteX45" fmla="*/ 602262 w 2811179"/>
              <a:gd name="connsiteY45" fmla="*/ 217920 h 1536331"/>
              <a:gd name="connsiteX46" fmla="*/ 417421 w 2811179"/>
              <a:gd name="connsiteY46" fmla="*/ 21196 h 1536331"/>
              <a:gd name="connsiteX47" fmla="*/ 341173 w 2811179"/>
              <a:gd name="connsiteY47" fmla="*/ 28576 h 1536331"/>
              <a:gd name="connsiteX48" fmla="*/ 288786 w 2811179"/>
              <a:gd name="connsiteY48" fmla="*/ 0 h 1536331"/>
              <a:gd name="connsiteX49" fmla="*/ 209922 w 2811179"/>
              <a:gd name="connsiteY49" fmla="*/ 44536 h 1536331"/>
              <a:gd name="connsiteX50" fmla="*/ 109155 w 2811179"/>
              <a:gd name="connsiteY50" fmla="*/ 146505 h 1536331"/>
              <a:gd name="connsiteX51" fmla="*/ 226544 w 2811179"/>
              <a:gd name="connsiteY51" fmla="*/ 412570 h 1536331"/>
              <a:gd name="connsiteX52" fmla="*/ 308025 w 2811179"/>
              <a:gd name="connsiteY52" fmla="*/ 494051 h 1536331"/>
              <a:gd name="connsiteX53" fmla="*/ 398559 w 2811179"/>
              <a:gd name="connsiteY53" fmla="*/ 575532 h 1536331"/>
              <a:gd name="connsiteX54" fmla="*/ 448354 w 2811179"/>
              <a:gd name="connsiteY54" fmla="*/ 647960 h 1536331"/>
              <a:gd name="connsiteX55" fmla="*/ 448354 w 2811179"/>
              <a:gd name="connsiteY55" fmla="*/ 770181 h 1536331"/>
              <a:gd name="connsiteX56" fmla="*/ 407613 w 2811179"/>
              <a:gd name="connsiteY56" fmla="*/ 833556 h 1536331"/>
              <a:gd name="connsiteX57" fmla="*/ 280864 w 2811179"/>
              <a:gd name="connsiteY57" fmla="*/ 883350 h 1536331"/>
              <a:gd name="connsiteX58" fmla="*/ 77161 w 2811179"/>
              <a:gd name="connsiteY58" fmla="*/ 991991 h 1536331"/>
              <a:gd name="connsiteX59" fmla="*/ 18314 w 2811179"/>
              <a:gd name="connsiteY59" fmla="*/ 1068946 h 1536331"/>
              <a:gd name="connsiteX60" fmla="*/ 207 w 2811179"/>
              <a:gd name="connsiteY60" fmla="*/ 1195694 h 1536331"/>
              <a:gd name="connsiteX61" fmla="*/ 27367 w 2811179"/>
              <a:gd name="connsiteY61" fmla="*/ 1259069 h 1536331"/>
              <a:gd name="connsiteX62" fmla="*/ 167697 w 2811179"/>
              <a:gd name="connsiteY62" fmla="*/ 1290755 h 1536331"/>
              <a:gd name="connsiteX63" fmla="*/ 312552 w 2811179"/>
              <a:gd name="connsiteY63" fmla="*/ 1326969 h 1536331"/>
              <a:gd name="connsiteX64" fmla="*/ 416666 w 2811179"/>
              <a:gd name="connsiteY64" fmla="*/ 1372237 h 1536331"/>
              <a:gd name="connsiteX65" fmla="*/ 529835 w 2811179"/>
              <a:gd name="connsiteY65" fmla="*/ 1480879 h 1536331"/>
              <a:gd name="connsiteX66" fmla="*/ 697324 w 2811179"/>
              <a:gd name="connsiteY66" fmla="*/ 1498985 h 1536331"/>
              <a:gd name="connsiteX67" fmla="*/ 697324 w 2811179"/>
              <a:gd name="connsiteY67" fmla="*/ 1498985 h 1536331"/>
              <a:gd name="connsiteX68" fmla="*/ 815019 w 2811179"/>
              <a:gd name="connsiteY68" fmla="*/ 1435611 h 1536331"/>
              <a:gd name="connsiteX69" fmla="*/ 910080 w 2811179"/>
              <a:gd name="connsiteY69" fmla="*/ 1281702 h 1536331"/>
              <a:gd name="connsiteX70" fmla="*/ 987035 w 2811179"/>
              <a:gd name="connsiteY70" fmla="*/ 1164007 h 1536331"/>
              <a:gd name="connsiteX71" fmla="*/ 1027775 w 2811179"/>
              <a:gd name="connsiteY71" fmla="*/ 1087053 h 1536331"/>
              <a:gd name="connsiteX0" fmla="*/ 1027775 w 2811179"/>
              <a:gd name="connsiteY0" fmla="*/ 1122771 h 1572049"/>
              <a:gd name="connsiteX1" fmla="*/ 1127363 w 2811179"/>
              <a:gd name="connsiteY1" fmla="*/ 1036763 h 1572049"/>
              <a:gd name="connsiteX2" fmla="*/ 1317486 w 2811179"/>
              <a:gd name="connsiteY2" fmla="*/ 1036763 h 1572049"/>
              <a:gd name="connsiteX3" fmla="*/ 1575510 w 2811179"/>
              <a:gd name="connsiteY3" fmla="*/ 1023183 h 1572049"/>
              <a:gd name="connsiteX4" fmla="*/ 1724892 w 2811179"/>
              <a:gd name="connsiteY4" fmla="*/ 1059397 h 1572049"/>
              <a:gd name="connsiteX5" fmla="*/ 1856167 w 2811179"/>
              <a:gd name="connsiteY5" fmla="*/ 1285733 h 1572049"/>
              <a:gd name="connsiteX6" fmla="*/ 1856167 w 2811179"/>
              <a:gd name="connsiteY6" fmla="*/ 1294787 h 1572049"/>
              <a:gd name="connsiteX7" fmla="*/ 2023656 w 2811179"/>
              <a:gd name="connsiteY7" fmla="*/ 1543757 h 1572049"/>
              <a:gd name="connsiteX8" fmla="*/ 2123245 w 2811179"/>
              <a:gd name="connsiteY8" fmla="*/ 1566391 h 1572049"/>
              <a:gd name="connsiteX9" fmla="*/ 2259047 w 2811179"/>
              <a:gd name="connsiteY9" fmla="*/ 1543757 h 1572049"/>
              <a:gd name="connsiteX10" fmla="*/ 2376742 w 2811179"/>
              <a:gd name="connsiteY10" fmla="*/ 1475856 h 1572049"/>
              <a:gd name="connsiteX11" fmla="*/ 2471803 w 2811179"/>
              <a:gd name="connsiteY11" fmla="*/ 1412482 h 1572049"/>
              <a:gd name="connsiteX12" fmla="*/ 2594025 w 2811179"/>
              <a:gd name="connsiteY12" fmla="*/ 1358161 h 1572049"/>
              <a:gd name="connsiteX13" fmla="*/ 2766041 w 2811179"/>
              <a:gd name="connsiteY13" fmla="*/ 1317420 h 1572049"/>
              <a:gd name="connsiteX14" fmla="*/ 2806781 w 2811179"/>
              <a:gd name="connsiteY14" fmla="*/ 1235939 h 1572049"/>
              <a:gd name="connsiteX15" fmla="*/ 2793201 w 2811179"/>
              <a:gd name="connsiteY15" fmla="*/ 1127298 h 1572049"/>
              <a:gd name="connsiteX16" fmla="*/ 2657399 w 2811179"/>
              <a:gd name="connsiteY16" fmla="*/ 1045816 h 1572049"/>
              <a:gd name="connsiteX17" fmla="*/ 2657399 w 2811179"/>
              <a:gd name="connsiteY17" fmla="*/ 1045816 h 1572049"/>
              <a:gd name="connsiteX18" fmla="*/ 2489910 w 2811179"/>
              <a:gd name="connsiteY18" fmla="*/ 964335 h 1572049"/>
              <a:gd name="connsiteX19" fmla="*/ 2399375 w 2811179"/>
              <a:gd name="connsiteY19" fmla="*/ 864747 h 1572049"/>
              <a:gd name="connsiteX20" fmla="*/ 2399375 w 2811179"/>
              <a:gd name="connsiteY20" fmla="*/ 864747 h 1572049"/>
              <a:gd name="connsiteX21" fmla="*/ 2358635 w 2811179"/>
              <a:gd name="connsiteY21" fmla="*/ 769686 h 1572049"/>
              <a:gd name="connsiteX22" fmla="*/ 2381268 w 2811179"/>
              <a:gd name="connsiteY22" fmla="*/ 651991 h 1572049"/>
              <a:gd name="connsiteX23" fmla="*/ 2431063 w 2811179"/>
              <a:gd name="connsiteY23" fmla="*/ 593143 h 1572049"/>
              <a:gd name="connsiteX24" fmla="*/ 2489911 w 2811179"/>
              <a:gd name="connsiteY24" fmla="*/ 529769 h 1572049"/>
              <a:gd name="connsiteX25" fmla="*/ 2539704 w 2811179"/>
              <a:gd name="connsiteY25" fmla="*/ 457341 h 1572049"/>
              <a:gd name="connsiteX26" fmla="*/ 2571391 w 2811179"/>
              <a:gd name="connsiteY26" fmla="*/ 303432 h 1572049"/>
              <a:gd name="connsiteX27" fmla="*/ 2571391 w 2811179"/>
              <a:gd name="connsiteY27" fmla="*/ 303432 h 1572049"/>
              <a:gd name="connsiteX28" fmla="*/ 2530651 w 2811179"/>
              <a:gd name="connsiteY28" fmla="*/ 221951 h 1572049"/>
              <a:gd name="connsiteX29" fmla="*/ 2444643 w 2811179"/>
              <a:gd name="connsiteY29" fmla="*/ 194791 h 1572049"/>
              <a:gd name="connsiteX30" fmla="*/ 2354108 w 2811179"/>
              <a:gd name="connsiteY30" fmla="*/ 190264 h 1572049"/>
              <a:gd name="connsiteX31" fmla="*/ 2263573 w 2811179"/>
              <a:gd name="connsiteY31" fmla="*/ 208371 h 1572049"/>
              <a:gd name="connsiteX32" fmla="*/ 2195672 w 2811179"/>
              <a:gd name="connsiteY32" fmla="*/ 280799 h 1572049"/>
              <a:gd name="connsiteX33" fmla="*/ 2096084 w 2811179"/>
              <a:gd name="connsiteY33" fmla="*/ 389440 h 1572049"/>
              <a:gd name="connsiteX34" fmla="*/ 1996496 w 2811179"/>
              <a:gd name="connsiteY34" fmla="*/ 489028 h 1572049"/>
              <a:gd name="connsiteX35" fmla="*/ 1942175 w 2811179"/>
              <a:gd name="connsiteY35" fmla="*/ 565983 h 1572049"/>
              <a:gd name="connsiteX36" fmla="*/ 1887855 w 2811179"/>
              <a:gd name="connsiteY36" fmla="*/ 638410 h 1572049"/>
              <a:gd name="connsiteX37" fmla="*/ 1824480 w 2811179"/>
              <a:gd name="connsiteY37" fmla="*/ 697258 h 1572049"/>
              <a:gd name="connsiteX38" fmla="*/ 1720365 w 2811179"/>
              <a:gd name="connsiteY38" fmla="*/ 728945 h 1572049"/>
              <a:gd name="connsiteX39" fmla="*/ 1512136 w 2811179"/>
              <a:gd name="connsiteY39" fmla="*/ 737999 h 1572049"/>
              <a:gd name="connsiteX40" fmla="*/ 1254112 w 2811179"/>
              <a:gd name="connsiteY40" fmla="*/ 733472 h 1572049"/>
              <a:gd name="connsiteX41" fmla="*/ 1100203 w 2811179"/>
              <a:gd name="connsiteY41" fmla="*/ 733472 h 1572049"/>
              <a:gd name="connsiteX42" fmla="*/ 977981 w 2811179"/>
              <a:gd name="connsiteY42" fmla="*/ 661044 h 1572049"/>
              <a:gd name="connsiteX43" fmla="*/ 828599 w 2811179"/>
              <a:gd name="connsiteY43" fmla="*/ 479975 h 1572049"/>
              <a:gd name="connsiteX44" fmla="*/ 715431 w 2811179"/>
              <a:gd name="connsiteY44" fmla="*/ 371333 h 1572049"/>
              <a:gd name="connsiteX45" fmla="*/ 602262 w 2811179"/>
              <a:gd name="connsiteY45" fmla="*/ 253638 h 1572049"/>
              <a:gd name="connsiteX46" fmla="*/ 417421 w 2811179"/>
              <a:gd name="connsiteY46" fmla="*/ 56914 h 1572049"/>
              <a:gd name="connsiteX47" fmla="*/ 324504 w 2811179"/>
              <a:gd name="connsiteY47" fmla="*/ 0 h 1572049"/>
              <a:gd name="connsiteX48" fmla="*/ 288786 w 2811179"/>
              <a:gd name="connsiteY48" fmla="*/ 35718 h 1572049"/>
              <a:gd name="connsiteX49" fmla="*/ 209922 w 2811179"/>
              <a:gd name="connsiteY49" fmla="*/ 80254 h 1572049"/>
              <a:gd name="connsiteX50" fmla="*/ 109155 w 2811179"/>
              <a:gd name="connsiteY50" fmla="*/ 182223 h 1572049"/>
              <a:gd name="connsiteX51" fmla="*/ 226544 w 2811179"/>
              <a:gd name="connsiteY51" fmla="*/ 448288 h 1572049"/>
              <a:gd name="connsiteX52" fmla="*/ 308025 w 2811179"/>
              <a:gd name="connsiteY52" fmla="*/ 529769 h 1572049"/>
              <a:gd name="connsiteX53" fmla="*/ 398559 w 2811179"/>
              <a:gd name="connsiteY53" fmla="*/ 611250 h 1572049"/>
              <a:gd name="connsiteX54" fmla="*/ 448354 w 2811179"/>
              <a:gd name="connsiteY54" fmla="*/ 683678 h 1572049"/>
              <a:gd name="connsiteX55" fmla="*/ 448354 w 2811179"/>
              <a:gd name="connsiteY55" fmla="*/ 805899 h 1572049"/>
              <a:gd name="connsiteX56" fmla="*/ 407613 w 2811179"/>
              <a:gd name="connsiteY56" fmla="*/ 869274 h 1572049"/>
              <a:gd name="connsiteX57" fmla="*/ 280864 w 2811179"/>
              <a:gd name="connsiteY57" fmla="*/ 919068 h 1572049"/>
              <a:gd name="connsiteX58" fmla="*/ 77161 w 2811179"/>
              <a:gd name="connsiteY58" fmla="*/ 1027709 h 1572049"/>
              <a:gd name="connsiteX59" fmla="*/ 18314 w 2811179"/>
              <a:gd name="connsiteY59" fmla="*/ 1104664 h 1572049"/>
              <a:gd name="connsiteX60" fmla="*/ 207 w 2811179"/>
              <a:gd name="connsiteY60" fmla="*/ 1231412 h 1572049"/>
              <a:gd name="connsiteX61" fmla="*/ 27367 w 2811179"/>
              <a:gd name="connsiteY61" fmla="*/ 1294787 h 1572049"/>
              <a:gd name="connsiteX62" fmla="*/ 167697 w 2811179"/>
              <a:gd name="connsiteY62" fmla="*/ 1326473 h 1572049"/>
              <a:gd name="connsiteX63" fmla="*/ 312552 w 2811179"/>
              <a:gd name="connsiteY63" fmla="*/ 1362687 h 1572049"/>
              <a:gd name="connsiteX64" fmla="*/ 416666 w 2811179"/>
              <a:gd name="connsiteY64" fmla="*/ 1407955 h 1572049"/>
              <a:gd name="connsiteX65" fmla="*/ 529835 w 2811179"/>
              <a:gd name="connsiteY65" fmla="*/ 1516597 h 1572049"/>
              <a:gd name="connsiteX66" fmla="*/ 697324 w 2811179"/>
              <a:gd name="connsiteY66" fmla="*/ 1534703 h 1572049"/>
              <a:gd name="connsiteX67" fmla="*/ 697324 w 2811179"/>
              <a:gd name="connsiteY67" fmla="*/ 1534703 h 1572049"/>
              <a:gd name="connsiteX68" fmla="*/ 815019 w 2811179"/>
              <a:gd name="connsiteY68" fmla="*/ 1471329 h 1572049"/>
              <a:gd name="connsiteX69" fmla="*/ 910080 w 2811179"/>
              <a:gd name="connsiteY69" fmla="*/ 1317420 h 1572049"/>
              <a:gd name="connsiteX70" fmla="*/ 987035 w 2811179"/>
              <a:gd name="connsiteY70" fmla="*/ 1199725 h 1572049"/>
              <a:gd name="connsiteX71" fmla="*/ 1027775 w 2811179"/>
              <a:gd name="connsiteY71" fmla="*/ 1122771 h 157204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30651 w 2811179"/>
              <a:gd name="connsiteY28" fmla="*/ 230941 h 1581039"/>
              <a:gd name="connsiteX29" fmla="*/ 2444643 w 2811179"/>
              <a:gd name="connsiteY29" fmla="*/ 203781 h 1581039"/>
              <a:gd name="connsiteX30" fmla="*/ 2354108 w 2811179"/>
              <a:gd name="connsiteY30" fmla="*/ 199254 h 1581039"/>
              <a:gd name="connsiteX31" fmla="*/ 2263573 w 2811179"/>
              <a:gd name="connsiteY31" fmla="*/ 217361 h 1581039"/>
              <a:gd name="connsiteX32" fmla="*/ 2195672 w 2811179"/>
              <a:gd name="connsiteY32" fmla="*/ 289789 h 1581039"/>
              <a:gd name="connsiteX33" fmla="*/ 2096084 w 2811179"/>
              <a:gd name="connsiteY33" fmla="*/ 398430 h 1581039"/>
              <a:gd name="connsiteX34" fmla="*/ 1996496 w 2811179"/>
              <a:gd name="connsiteY34" fmla="*/ 498018 h 1581039"/>
              <a:gd name="connsiteX35" fmla="*/ 1942175 w 2811179"/>
              <a:gd name="connsiteY35" fmla="*/ 574973 h 1581039"/>
              <a:gd name="connsiteX36" fmla="*/ 1887855 w 2811179"/>
              <a:gd name="connsiteY36" fmla="*/ 647400 h 1581039"/>
              <a:gd name="connsiteX37" fmla="*/ 1824480 w 2811179"/>
              <a:gd name="connsiteY37" fmla="*/ 706248 h 1581039"/>
              <a:gd name="connsiteX38" fmla="*/ 1720365 w 2811179"/>
              <a:gd name="connsiteY38" fmla="*/ 737935 h 1581039"/>
              <a:gd name="connsiteX39" fmla="*/ 1512136 w 2811179"/>
              <a:gd name="connsiteY39" fmla="*/ 746989 h 1581039"/>
              <a:gd name="connsiteX40" fmla="*/ 1254112 w 2811179"/>
              <a:gd name="connsiteY40" fmla="*/ 742462 h 1581039"/>
              <a:gd name="connsiteX41" fmla="*/ 1100203 w 2811179"/>
              <a:gd name="connsiteY41" fmla="*/ 742462 h 1581039"/>
              <a:gd name="connsiteX42" fmla="*/ 977981 w 2811179"/>
              <a:gd name="connsiteY42" fmla="*/ 670034 h 1581039"/>
              <a:gd name="connsiteX43" fmla="*/ 828599 w 2811179"/>
              <a:gd name="connsiteY43" fmla="*/ 488965 h 1581039"/>
              <a:gd name="connsiteX44" fmla="*/ 715431 w 2811179"/>
              <a:gd name="connsiteY44" fmla="*/ 380323 h 1581039"/>
              <a:gd name="connsiteX45" fmla="*/ 602262 w 2811179"/>
              <a:gd name="connsiteY45" fmla="*/ 262628 h 1581039"/>
              <a:gd name="connsiteX46" fmla="*/ 393608 w 2811179"/>
              <a:gd name="connsiteY46" fmla="*/ 23042 h 1581039"/>
              <a:gd name="connsiteX47" fmla="*/ 324504 w 2811179"/>
              <a:gd name="connsiteY47" fmla="*/ 8990 h 1581039"/>
              <a:gd name="connsiteX48" fmla="*/ 288786 w 2811179"/>
              <a:gd name="connsiteY48" fmla="*/ 44708 h 1581039"/>
              <a:gd name="connsiteX49" fmla="*/ 209922 w 2811179"/>
              <a:gd name="connsiteY49" fmla="*/ 89244 h 1581039"/>
              <a:gd name="connsiteX50" fmla="*/ 109155 w 2811179"/>
              <a:gd name="connsiteY50" fmla="*/ 191213 h 1581039"/>
              <a:gd name="connsiteX51" fmla="*/ 226544 w 2811179"/>
              <a:gd name="connsiteY51" fmla="*/ 457278 h 1581039"/>
              <a:gd name="connsiteX52" fmla="*/ 308025 w 2811179"/>
              <a:gd name="connsiteY52" fmla="*/ 538759 h 1581039"/>
              <a:gd name="connsiteX53" fmla="*/ 398559 w 2811179"/>
              <a:gd name="connsiteY53" fmla="*/ 620240 h 1581039"/>
              <a:gd name="connsiteX54" fmla="*/ 448354 w 2811179"/>
              <a:gd name="connsiteY54" fmla="*/ 692668 h 1581039"/>
              <a:gd name="connsiteX55" fmla="*/ 448354 w 2811179"/>
              <a:gd name="connsiteY55" fmla="*/ 814889 h 1581039"/>
              <a:gd name="connsiteX56" fmla="*/ 407613 w 2811179"/>
              <a:gd name="connsiteY56" fmla="*/ 878264 h 1581039"/>
              <a:gd name="connsiteX57" fmla="*/ 280864 w 2811179"/>
              <a:gd name="connsiteY57" fmla="*/ 928058 h 1581039"/>
              <a:gd name="connsiteX58" fmla="*/ 77161 w 2811179"/>
              <a:gd name="connsiteY58" fmla="*/ 1036699 h 1581039"/>
              <a:gd name="connsiteX59" fmla="*/ 18314 w 2811179"/>
              <a:gd name="connsiteY59" fmla="*/ 1113654 h 1581039"/>
              <a:gd name="connsiteX60" fmla="*/ 207 w 2811179"/>
              <a:gd name="connsiteY60" fmla="*/ 1240402 h 1581039"/>
              <a:gd name="connsiteX61" fmla="*/ 27367 w 2811179"/>
              <a:gd name="connsiteY61" fmla="*/ 1303777 h 1581039"/>
              <a:gd name="connsiteX62" fmla="*/ 167697 w 2811179"/>
              <a:gd name="connsiteY62" fmla="*/ 1335463 h 1581039"/>
              <a:gd name="connsiteX63" fmla="*/ 312552 w 2811179"/>
              <a:gd name="connsiteY63" fmla="*/ 1371677 h 1581039"/>
              <a:gd name="connsiteX64" fmla="*/ 416666 w 2811179"/>
              <a:gd name="connsiteY64" fmla="*/ 1416945 h 1581039"/>
              <a:gd name="connsiteX65" fmla="*/ 529835 w 2811179"/>
              <a:gd name="connsiteY65" fmla="*/ 1525587 h 1581039"/>
              <a:gd name="connsiteX66" fmla="*/ 697324 w 2811179"/>
              <a:gd name="connsiteY66" fmla="*/ 1543693 h 1581039"/>
              <a:gd name="connsiteX67" fmla="*/ 697324 w 2811179"/>
              <a:gd name="connsiteY67" fmla="*/ 1543693 h 1581039"/>
              <a:gd name="connsiteX68" fmla="*/ 815019 w 2811179"/>
              <a:gd name="connsiteY68" fmla="*/ 1480319 h 1581039"/>
              <a:gd name="connsiteX69" fmla="*/ 910080 w 2811179"/>
              <a:gd name="connsiteY69" fmla="*/ 1326410 h 1581039"/>
              <a:gd name="connsiteX70" fmla="*/ 987035 w 2811179"/>
              <a:gd name="connsiteY70" fmla="*/ 1208715 h 1581039"/>
              <a:gd name="connsiteX71" fmla="*/ 1027775 w 2811179"/>
              <a:gd name="connsiteY71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30651 w 2811179"/>
              <a:gd name="connsiteY28" fmla="*/ 230941 h 1581039"/>
              <a:gd name="connsiteX29" fmla="*/ 2444643 w 2811179"/>
              <a:gd name="connsiteY29" fmla="*/ 203781 h 1581039"/>
              <a:gd name="connsiteX30" fmla="*/ 2394590 w 2811179"/>
              <a:gd name="connsiteY30" fmla="*/ 99242 h 1581039"/>
              <a:gd name="connsiteX31" fmla="*/ 2263573 w 2811179"/>
              <a:gd name="connsiteY31" fmla="*/ 217361 h 1581039"/>
              <a:gd name="connsiteX32" fmla="*/ 2195672 w 2811179"/>
              <a:gd name="connsiteY32" fmla="*/ 289789 h 1581039"/>
              <a:gd name="connsiteX33" fmla="*/ 2096084 w 2811179"/>
              <a:gd name="connsiteY33" fmla="*/ 398430 h 1581039"/>
              <a:gd name="connsiteX34" fmla="*/ 1996496 w 2811179"/>
              <a:gd name="connsiteY34" fmla="*/ 498018 h 1581039"/>
              <a:gd name="connsiteX35" fmla="*/ 1942175 w 2811179"/>
              <a:gd name="connsiteY35" fmla="*/ 574973 h 1581039"/>
              <a:gd name="connsiteX36" fmla="*/ 1887855 w 2811179"/>
              <a:gd name="connsiteY36" fmla="*/ 647400 h 1581039"/>
              <a:gd name="connsiteX37" fmla="*/ 1824480 w 2811179"/>
              <a:gd name="connsiteY37" fmla="*/ 706248 h 1581039"/>
              <a:gd name="connsiteX38" fmla="*/ 1720365 w 2811179"/>
              <a:gd name="connsiteY38" fmla="*/ 737935 h 1581039"/>
              <a:gd name="connsiteX39" fmla="*/ 1512136 w 2811179"/>
              <a:gd name="connsiteY39" fmla="*/ 746989 h 1581039"/>
              <a:gd name="connsiteX40" fmla="*/ 1254112 w 2811179"/>
              <a:gd name="connsiteY40" fmla="*/ 742462 h 1581039"/>
              <a:gd name="connsiteX41" fmla="*/ 1100203 w 2811179"/>
              <a:gd name="connsiteY41" fmla="*/ 742462 h 1581039"/>
              <a:gd name="connsiteX42" fmla="*/ 977981 w 2811179"/>
              <a:gd name="connsiteY42" fmla="*/ 670034 h 1581039"/>
              <a:gd name="connsiteX43" fmla="*/ 828599 w 2811179"/>
              <a:gd name="connsiteY43" fmla="*/ 488965 h 1581039"/>
              <a:gd name="connsiteX44" fmla="*/ 715431 w 2811179"/>
              <a:gd name="connsiteY44" fmla="*/ 380323 h 1581039"/>
              <a:gd name="connsiteX45" fmla="*/ 602262 w 2811179"/>
              <a:gd name="connsiteY45" fmla="*/ 262628 h 1581039"/>
              <a:gd name="connsiteX46" fmla="*/ 393608 w 2811179"/>
              <a:gd name="connsiteY46" fmla="*/ 23042 h 1581039"/>
              <a:gd name="connsiteX47" fmla="*/ 324504 w 2811179"/>
              <a:gd name="connsiteY47" fmla="*/ 8990 h 1581039"/>
              <a:gd name="connsiteX48" fmla="*/ 288786 w 2811179"/>
              <a:gd name="connsiteY48" fmla="*/ 44708 h 1581039"/>
              <a:gd name="connsiteX49" fmla="*/ 209922 w 2811179"/>
              <a:gd name="connsiteY49" fmla="*/ 89244 h 1581039"/>
              <a:gd name="connsiteX50" fmla="*/ 109155 w 2811179"/>
              <a:gd name="connsiteY50" fmla="*/ 191213 h 1581039"/>
              <a:gd name="connsiteX51" fmla="*/ 226544 w 2811179"/>
              <a:gd name="connsiteY51" fmla="*/ 457278 h 1581039"/>
              <a:gd name="connsiteX52" fmla="*/ 308025 w 2811179"/>
              <a:gd name="connsiteY52" fmla="*/ 538759 h 1581039"/>
              <a:gd name="connsiteX53" fmla="*/ 398559 w 2811179"/>
              <a:gd name="connsiteY53" fmla="*/ 620240 h 1581039"/>
              <a:gd name="connsiteX54" fmla="*/ 448354 w 2811179"/>
              <a:gd name="connsiteY54" fmla="*/ 692668 h 1581039"/>
              <a:gd name="connsiteX55" fmla="*/ 448354 w 2811179"/>
              <a:gd name="connsiteY55" fmla="*/ 814889 h 1581039"/>
              <a:gd name="connsiteX56" fmla="*/ 407613 w 2811179"/>
              <a:gd name="connsiteY56" fmla="*/ 878264 h 1581039"/>
              <a:gd name="connsiteX57" fmla="*/ 280864 w 2811179"/>
              <a:gd name="connsiteY57" fmla="*/ 928058 h 1581039"/>
              <a:gd name="connsiteX58" fmla="*/ 77161 w 2811179"/>
              <a:gd name="connsiteY58" fmla="*/ 1036699 h 1581039"/>
              <a:gd name="connsiteX59" fmla="*/ 18314 w 2811179"/>
              <a:gd name="connsiteY59" fmla="*/ 1113654 h 1581039"/>
              <a:gd name="connsiteX60" fmla="*/ 207 w 2811179"/>
              <a:gd name="connsiteY60" fmla="*/ 1240402 h 1581039"/>
              <a:gd name="connsiteX61" fmla="*/ 27367 w 2811179"/>
              <a:gd name="connsiteY61" fmla="*/ 1303777 h 1581039"/>
              <a:gd name="connsiteX62" fmla="*/ 167697 w 2811179"/>
              <a:gd name="connsiteY62" fmla="*/ 1335463 h 1581039"/>
              <a:gd name="connsiteX63" fmla="*/ 312552 w 2811179"/>
              <a:gd name="connsiteY63" fmla="*/ 1371677 h 1581039"/>
              <a:gd name="connsiteX64" fmla="*/ 416666 w 2811179"/>
              <a:gd name="connsiteY64" fmla="*/ 1416945 h 1581039"/>
              <a:gd name="connsiteX65" fmla="*/ 529835 w 2811179"/>
              <a:gd name="connsiteY65" fmla="*/ 1525587 h 1581039"/>
              <a:gd name="connsiteX66" fmla="*/ 697324 w 2811179"/>
              <a:gd name="connsiteY66" fmla="*/ 1543693 h 1581039"/>
              <a:gd name="connsiteX67" fmla="*/ 697324 w 2811179"/>
              <a:gd name="connsiteY67" fmla="*/ 1543693 h 1581039"/>
              <a:gd name="connsiteX68" fmla="*/ 815019 w 2811179"/>
              <a:gd name="connsiteY68" fmla="*/ 1480319 h 1581039"/>
              <a:gd name="connsiteX69" fmla="*/ 910080 w 2811179"/>
              <a:gd name="connsiteY69" fmla="*/ 1326410 h 1581039"/>
              <a:gd name="connsiteX70" fmla="*/ 987035 w 2811179"/>
              <a:gd name="connsiteY70" fmla="*/ 1208715 h 1581039"/>
              <a:gd name="connsiteX71" fmla="*/ 1027775 w 2811179"/>
              <a:gd name="connsiteY71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30651 w 2811179"/>
              <a:gd name="connsiteY28" fmla="*/ 230941 h 1581039"/>
              <a:gd name="connsiteX29" fmla="*/ 2482743 w 2811179"/>
              <a:gd name="connsiteY29" fmla="*/ 139487 h 1581039"/>
              <a:gd name="connsiteX30" fmla="*/ 2394590 w 2811179"/>
              <a:gd name="connsiteY30" fmla="*/ 99242 h 1581039"/>
              <a:gd name="connsiteX31" fmla="*/ 2263573 w 2811179"/>
              <a:gd name="connsiteY31" fmla="*/ 217361 h 1581039"/>
              <a:gd name="connsiteX32" fmla="*/ 2195672 w 2811179"/>
              <a:gd name="connsiteY32" fmla="*/ 289789 h 1581039"/>
              <a:gd name="connsiteX33" fmla="*/ 2096084 w 2811179"/>
              <a:gd name="connsiteY33" fmla="*/ 398430 h 1581039"/>
              <a:gd name="connsiteX34" fmla="*/ 1996496 w 2811179"/>
              <a:gd name="connsiteY34" fmla="*/ 498018 h 1581039"/>
              <a:gd name="connsiteX35" fmla="*/ 1942175 w 2811179"/>
              <a:gd name="connsiteY35" fmla="*/ 574973 h 1581039"/>
              <a:gd name="connsiteX36" fmla="*/ 1887855 w 2811179"/>
              <a:gd name="connsiteY36" fmla="*/ 647400 h 1581039"/>
              <a:gd name="connsiteX37" fmla="*/ 1824480 w 2811179"/>
              <a:gd name="connsiteY37" fmla="*/ 706248 h 1581039"/>
              <a:gd name="connsiteX38" fmla="*/ 1720365 w 2811179"/>
              <a:gd name="connsiteY38" fmla="*/ 737935 h 1581039"/>
              <a:gd name="connsiteX39" fmla="*/ 1512136 w 2811179"/>
              <a:gd name="connsiteY39" fmla="*/ 746989 h 1581039"/>
              <a:gd name="connsiteX40" fmla="*/ 1254112 w 2811179"/>
              <a:gd name="connsiteY40" fmla="*/ 742462 h 1581039"/>
              <a:gd name="connsiteX41" fmla="*/ 1100203 w 2811179"/>
              <a:gd name="connsiteY41" fmla="*/ 742462 h 1581039"/>
              <a:gd name="connsiteX42" fmla="*/ 977981 w 2811179"/>
              <a:gd name="connsiteY42" fmla="*/ 670034 h 1581039"/>
              <a:gd name="connsiteX43" fmla="*/ 828599 w 2811179"/>
              <a:gd name="connsiteY43" fmla="*/ 488965 h 1581039"/>
              <a:gd name="connsiteX44" fmla="*/ 715431 w 2811179"/>
              <a:gd name="connsiteY44" fmla="*/ 380323 h 1581039"/>
              <a:gd name="connsiteX45" fmla="*/ 602262 w 2811179"/>
              <a:gd name="connsiteY45" fmla="*/ 262628 h 1581039"/>
              <a:gd name="connsiteX46" fmla="*/ 393608 w 2811179"/>
              <a:gd name="connsiteY46" fmla="*/ 23042 h 1581039"/>
              <a:gd name="connsiteX47" fmla="*/ 324504 w 2811179"/>
              <a:gd name="connsiteY47" fmla="*/ 8990 h 1581039"/>
              <a:gd name="connsiteX48" fmla="*/ 288786 w 2811179"/>
              <a:gd name="connsiteY48" fmla="*/ 44708 h 1581039"/>
              <a:gd name="connsiteX49" fmla="*/ 209922 w 2811179"/>
              <a:gd name="connsiteY49" fmla="*/ 89244 h 1581039"/>
              <a:gd name="connsiteX50" fmla="*/ 109155 w 2811179"/>
              <a:gd name="connsiteY50" fmla="*/ 191213 h 1581039"/>
              <a:gd name="connsiteX51" fmla="*/ 226544 w 2811179"/>
              <a:gd name="connsiteY51" fmla="*/ 457278 h 1581039"/>
              <a:gd name="connsiteX52" fmla="*/ 308025 w 2811179"/>
              <a:gd name="connsiteY52" fmla="*/ 538759 h 1581039"/>
              <a:gd name="connsiteX53" fmla="*/ 398559 w 2811179"/>
              <a:gd name="connsiteY53" fmla="*/ 620240 h 1581039"/>
              <a:gd name="connsiteX54" fmla="*/ 448354 w 2811179"/>
              <a:gd name="connsiteY54" fmla="*/ 692668 h 1581039"/>
              <a:gd name="connsiteX55" fmla="*/ 448354 w 2811179"/>
              <a:gd name="connsiteY55" fmla="*/ 814889 h 1581039"/>
              <a:gd name="connsiteX56" fmla="*/ 407613 w 2811179"/>
              <a:gd name="connsiteY56" fmla="*/ 878264 h 1581039"/>
              <a:gd name="connsiteX57" fmla="*/ 280864 w 2811179"/>
              <a:gd name="connsiteY57" fmla="*/ 928058 h 1581039"/>
              <a:gd name="connsiteX58" fmla="*/ 77161 w 2811179"/>
              <a:gd name="connsiteY58" fmla="*/ 1036699 h 1581039"/>
              <a:gd name="connsiteX59" fmla="*/ 18314 w 2811179"/>
              <a:gd name="connsiteY59" fmla="*/ 1113654 h 1581039"/>
              <a:gd name="connsiteX60" fmla="*/ 207 w 2811179"/>
              <a:gd name="connsiteY60" fmla="*/ 1240402 h 1581039"/>
              <a:gd name="connsiteX61" fmla="*/ 27367 w 2811179"/>
              <a:gd name="connsiteY61" fmla="*/ 1303777 h 1581039"/>
              <a:gd name="connsiteX62" fmla="*/ 167697 w 2811179"/>
              <a:gd name="connsiteY62" fmla="*/ 1335463 h 1581039"/>
              <a:gd name="connsiteX63" fmla="*/ 312552 w 2811179"/>
              <a:gd name="connsiteY63" fmla="*/ 1371677 h 1581039"/>
              <a:gd name="connsiteX64" fmla="*/ 416666 w 2811179"/>
              <a:gd name="connsiteY64" fmla="*/ 1416945 h 1581039"/>
              <a:gd name="connsiteX65" fmla="*/ 529835 w 2811179"/>
              <a:gd name="connsiteY65" fmla="*/ 1525587 h 1581039"/>
              <a:gd name="connsiteX66" fmla="*/ 697324 w 2811179"/>
              <a:gd name="connsiteY66" fmla="*/ 1543693 h 1581039"/>
              <a:gd name="connsiteX67" fmla="*/ 697324 w 2811179"/>
              <a:gd name="connsiteY67" fmla="*/ 1543693 h 1581039"/>
              <a:gd name="connsiteX68" fmla="*/ 815019 w 2811179"/>
              <a:gd name="connsiteY68" fmla="*/ 1480319 h 1581039"/>
              <a:gd name="connsiteX69" fmla="*/ 910080 w 2811179"/>
              <a:gd name="connsiteY69" fmla="*/ 1326410 h 1581039"/>
              <a:gd name="connsiteX70" fmla="*/ 987035 w 2811179"/>
              <a:gd name="connsiteY70" fmla="*/ 1208715 h 1581039"/>
              <a:gd name="connsiteX71" fmla="*/ 1027775 w 2811179"/>
              <a:gd name="connsiteY71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46751 w 2811179"/>
              <a:gd name="connsiteY28" fmla="*/ 195565 h 1581039"/>
              <a:gd name="connsiteX29" fmla="*/ 2530651 w 2811179"/>
              <a:gd name="connsiteY29" fmla="*/ 230941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30651 w 2811179"/>
              <a:gd name="connsiteY29" fmla="*/ 230941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30651 w 2811179"/>
              <a:gd name="connsiteY29" fmla="*/ 230941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1126 w 2811179"/>
              <a:gd name="connsiteY29" fmla="*/ 166647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1126 w 2811179"/>
              <a:gd name="connsiteY29" fmla="*/ 166647 h 1581039"/>
              <a:gd name="connsiteX30" fmla="*/ 2482743 w 2811179"/>
              <a:gd name="connsiteY30" fmla="*/ 139487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1126 w 2811179"/>
              <a:gd name="connsiteY29" fmla="*/ 166647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9132 w 2811179"/>
              <a:gd name="connsiteY28" fmla="*/ 169371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07110 w 2811179"/>
              <a:gd name="connsiteY27" fmla="*/ 221935 h 1581039"/>
              <a:gd name="connsiteX28" fmla="*/ 2549132 w 2811179"/>
              <a:gd name="connsiteY28" fmla="*/ 169371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59496 w 2811179"/>
              <a:gd name="connsiteY26" fmla="*/ 279085 h 1581039"/>
              <a:gd name="connsiteX27" fmla="*/ 2607110 w 2811179"/>
              <a:gd name="connsiteY27" fmla="*/ 221935 h 1581039"/>
              <a:gd name="connsiteX28" fmla="*/ 2549132 w 2811179"/>
              <a:gd name="connsiteY28" fmla="*/ 169371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61708 w 2845112"/>
              <a:gd name="connsiteY0" fmla="*/ 1131761 h 1581039"/>
              <a:gd name="connsiteX1" fmla="*/ 1161296 w 2845112"/>
              <a:gd name="connsiteY1" fmla="*/ 1045753 h 1581039"/>
              <a:gd name="connsiteX2" fmla="*/ 1351419 w 2845112"/>
              <a:gd name="connsiteY2" fmla="*/ 1045753 h 1581039"/>
              <a:gd name="connsiteX3" fmla="*/ 1609443 w 2845112"/>
              <a:gd name="connsiteY3" fmla="*/ 1032173 h 1581039"/>
              <a:gd name="connsiteX4" fmla="*/ 1758825 w 2845112"/>
              <a:gd name="connsiteY4" fmla="*/ 1068387 h 1581039"/>
              <a:gd name="connsiteX5" fmla="*/ 1890100 w 2845112"/>
              <a:gd name="connsiteY5" fmla="*/ 1294723 h 1581039"/>
              <a:gd name="connsiteX6" fmla="*/ 1890100 w 2845112"/>
              <a:gd name="connsiteY6" fmla="*/ 1303777 h 1581039"/>
              <a:gd name="connsiteX7" fmla="*/ 2057589 w 2845112"/>
              <a:gd name="connsiteY7" fmla="*/ 1552747 h 1581039"/>
              <a:gd name="connsiteX8" fmla="*/ 2157178 w 2845112"/>
              <a:gd name="connsiteY8" fmla="*/ 1575381 h 1581039"/>
              <a:gd name="connsiteX9" fmla="*/ 2292980 w 2845112"/>
              <a:gd name="connsiteY9" fmla="*/ 1552747 h 1581039"/>
              <a:gd name="connsiteX10" fmla="*/ 2410675 w 2845112"/>
              <a:gd name="connsiteY10" fmla="*/ 1484846 h 1581039"/>
              <a:gd name="connsiteX11" fmla="*/ 2505736 w 2845112"/>
              <a:gd name="connsiteY11" fmla="*/ 1421472 h 1581039"/>
              <a:gd name="connsiteX12" fmla="*/ 2627958 w 2845112"/>
              <a:gd name="connsiteY12" fmla="*/ 1367151 h 1581039"/>
              <a:gd name="connsiteX13" fmla="*/ 2799974 w 2845112"/>
              <a:gd name="connsiteY13" fmla="*/ 1326410 h 1581039"/>
              <a:gd name="connsiteX14" fmla="*/ 2840714 w 2845112"/>
              <a:gd name="connsiteY14" fmla="*/ 1244929 h 1581039"/>
              <a:gd name="connsiteX15" fmla="*/ 2827134 w 2845112"/>
              <a:gd name="connsiteY15" fmla="*/ 1136288 h 1581039"/>
              <a:gd name="connsiteX16" fmla="*/ 2691332 w 2845112"/>
              <a:gd name="connsiteY16" fmla="*/ 1054806 h 1581039"/>
              <a:gd name="connsiteX17" fmla="*/ 2691332 w 2845112"/>
              <a:gd name="connsiteY17" fmla="*/ 1054806 h 1581039"/>
              <a:gd name="connsiteX18" fmla="*/ 2523843 w 2845112"/>
              <a:gd name="connsiteY18" fmla="*/ 973325 h 1581039"/>
              <a:gd name="connsiteX19" fmla="*/ 2433308 w 2845112"/>
              <a:gd name="connsiteY19" fmla="*/ 873737 h 1581039"/>
              <a:gd name="connsiteX20" fmla="*/ 2433308 w 2845112"/>
              <a:gd name="connsiteY20" fmla="*/ 873737 h 1581039"/>
              <a:gd name="connsiteX21" fmla="*/ 2392568 w 2845112"/>
              <a:gd name="connsiteY21" fmla="*/ 778676 h 1581039"/>
              <a:gd name="connsiteX22" fmla="*/ 2415201 w 2845112"/>
              <a:gd name="connsiteY22" fmla="*/ 660981 h 1581039"/>
              <a:gd name="connsiteX23" fmla="*/ 2464996 w 2845112"/>
              <a:gd name="connsiteY23" fmla="*/ 602133 h 1581039"/>
              <a:gd name="connsiteX24" fmla="*/ 2523844 w 2845112"/>
              <a:gd name="connsiteY24" fmla="*/ 538759 h 1581039"/>
              <a:gd name="connsiteX25" fmla="*/ 2573637 w 2845112"/>
              <a:gd name="connsiteY25" fmla="*/ 466331 h 1581039"/>
              <a:gd name="connsiteX26" fmla="*/ 2693429 w 2845112"/>
              <a:gd name="connsiteY26" fmla="*/ 279085 h 1581039"/>
              <a:gd name="connsiteX27" fmla="*/ 2641043 w 2845112"/>
              <a:gd name="connsiteY27" fmla="*/ 221935 h 1581039"/>
              <a:gd name="connsiteX28" fmla="*/ 2583065 w 2845112"/>
              <a:gd name="connsiteY28" fmla="*/ 169371 h 1581039"/>
              <a:gd name="connsiteX29" fmla="*/ 2557441 w 2845112"/>
              <a:gd name="connsiteY29" fmla="*/ 123785 h 1581039"/>
              <a:gd name="connsiteX30" fmla="*/ 2483338 w 2845112"/>
              <a:gd name="connsiteY30" fmla="*/ 87099 h 1581039"/>
              <a:gd name="connsiteX31" fmla="*/ 2411855 w 2845112"/>
              <a:gd name="connsiteY31" fmla="*/ 53998 h 1581039"/>
              <a:gd name="connsiteX32" fmla="*/ 2297506 w 2845112"/>
              <a:gd name="connsiteY32" fmla="*/ 217361 h 1581039"/>
              <a:gd name="connsiteX33" fmla="*/ 2229605 w 2845112"/>
              <a:gd name="connsiteY33" fmla="*/ 289789 h 1581039"/>
              <a:gd name="connsiteX34" fmla="*/ 2130017 w 2845112"/>
              <a:gd name="connsiteY34" fmla="*/ 398430 h 1581039"/>
              <a:gd name="connsiteX35" fmla="*/ 2030429 w 2845112"/>
              <a:gd name="connsiteY35" fmla="*/ 498018 h 1581039"/>
              <a:gd name="connsiteX36" fmla="*/ 1976108 w 2845112"/>
              <a:gd name="connsiteY36" fmla="*/ 574973 h 1581039"/>
              <a:gd name="connsiteX37" fmla="*/ 1921788 w 2845112"/>
              <a:gd name="connsiteY37" fmla="*/ 647400 h 1581039"/>
              <a:gd name="connsiteX38" fmla="*/ 1858413 w 2845112"/>
              <a:gd name="connsiteY38" fmla="*/ 706248 h 1581039"/>
              <a:gd name="connsiteX39" fmla="*/ 1754298 w 2845112"/>
              <a:gd name="connsiteY39" fmla="*/ 737935 h 1581039"/>
              <a:gd name="connsiteX40" fmla="*/ 1546069 w 2845112"/>
              <a:gd name="connsiteY40" fmla="*/ 746989 h 1581039"/>
              <a:gd name="connsiteX41" fmla="*/ 1288045 w 2845112"/>
              <a:gd name="connsiteY41" fmla="*/ 742462 h 1581039"/>
              <a:gd name="connsiteX42" fmla="*/ 1134136 w 2845112"/>
              <a:gd name="connsiteY42" fmla="*/ 742462 h 1581039"/>
              <a:gd name="connsiteX43" fmla="*/ 1011914 w 2845112"/>
              <a:gd name="connsiteY43" fmla="*/ 670034 h 1581039"/>
              <a:gd name="connsiteX44" fmla="*/ 862532 w 2845112"/>
              <a:gd name="connsiteY44" fmla="*/ 488965 h 1581039"/>
              <a:gd name="connsiteX45" fmla="*/ 749364 w 2845112"/>
              <a:gd name="connsiteY45" fmla="*/ 380323 h 1581039"/>
              <a:gd name="connsiteX46" fmla="*/ 636195 w 2845112"/>
              <a:gd name="connsiteY46" fmla="*/ 262628 h 1581039"/>
              <a:gd name="connsiteX47" fmla="*/ 427541 w 2845112"/>
              <a:gd name="connsiteY47" fmla="*/ 23042 h 1581039"/>
              <a:gd name="connsiteX48" fmla="*/ 358437 w 2845112"/>
              <a:gd name="connsiteY48" fmla="*/ 8990 h 1581039"/>
              <a:gd name="connsiteX49" fmla="*/ 322719 w 2845112"/>
              <a:gd name="connsiteY49" fmla="*/ 44708 h 1581039"/>
              <a:gd name="connsiteX50" fmla="*/ 243855 w 2845112"/>
              <a:gd name="connsiteY50" fmla="*/ 89244 h 1581039"/>
              <a:gd name="connsiteX51" fmla="*/ 143088 w 2845112"/>
              <a:gd name="connsiteY51" fmla="*/ 191213 h 1581039"/>
              <a:gd name="connsiteX52" fmla="*/ 260477 w 2845112"/>
              <a:gd name="connsiteY52" fmla="*/ 457278 h 1581039"/>
              <a:gd name="connsiteX53" fmla="*/ 341958 w 2845112"/>
              <a:gd name="connsiteY53" fmla="*/ 538759 h 1581039"/>
              <a:gd name="connsiteX54" fmla="*/ 432492 w 2845112"/>
              <a:gd name="connsiteY54" fmla="*/ 620240 h 1581039"/>
              <a:gd name="connsiteX55" fmla="*/ 482287 w 2845112"/>
              <a:gd name="connsiteY55" fmla="*/ 692668 h 1581039"/>
              <a:gd name="connsiteX56" fmla="*/ 482287 w 2845112"/>
              <a:gd name="connsiteY56" fmla="*/ 814889 h 1581039"/>
              <a:gd name="connsiteX57" fmla="*/ 441546 w 2845112"/>
              <a:gd name="connsiteY57" fmla="*/ 878264 h 1581039"/>
              <a:gd name="connsiteX58" fmla="*/ 314797 w 2845112"/>
              <a:gd name="connsiteY58" fmla="*/ 928058 h 1581039"/>
              <a:gd name="connsiteX59" fmla="*/ 111094 w 2845112"/>
              <a:gd name="connsiteY59" fmla="*/ 1036699 h 1581039"/>
              <a:gd name="connsiteX60" fmla="*/ 52247 w 2845112"/>
              <a:gd name="connsiteY60" fmla="*/ 1113654 h 1581039"/>
              <a:gd name="connsiteX61" fmla="*/ 34140 w 2845112"/>
              <a:gd name="connsiteY61" fmla="*/ 1240402 h 1581039"/>
              <a:gd name="connsiteX62" fmla="*/ 8913 w 2845112"/>
              <a:gd name="connsiteY62" fmla="*/ 1397624 h 1581039"/>
              <a:gd name="connsiteX63" fmla="*/ 201630 w 2845112"/>
              <a:gd name="connsiteY63" fmla="*/ 1335463 h 1581039"/>
              <a:gd name="connsiteX64" fmla="*/ 346485 w 2845112"/>
              <a:gd name="connsiteY64" fmla="*/ 1371677 h 1581039"/>
              <a:gd name="connsiteX65" fmla="*/ 450599 w 2845112"/>
              <a:gd name="connsiteY65" fmla="*/ 1416945 h 1581039"/>
              <a:gd name="connsiteX66" fmla="*/ 563768 w 2845112"/>
              <a:gd name="connsiteY66" fmla="*/ 1525587 h 1581039"/>
              <a:gd name="connsiteX67" fmla="*/ 731257 w 2845112"/>
              <a:gd name="connsiteY67" fmla="*/ 1543693 h 1581039"/>
              <a:gd name="connsiteX68" fmla="*/ 731257 w 2845112"/>
              <a:gd name="connsiteY68" fmla="*/ 1543693 h 1581039"/>
              <a:gd name="connsiteX69" fmla="*/ 848952 w 2845112"/>
              <a:gd name="connsiteY69" fmla="*/ 1480319 h 1581039"/>
              <a:gd name="connsiteX70" fmla="*/ 944013 w 2845112"/>
              <a:gd name="connsiteY70" fmla="*/ 1326410 h 1581039"/>
              <a:gd name="connsiteX71" fmla="*/ 1020968 w 2845112"/>
              <a:gd name="connsiteY71" fmla="*/ 1208715 h 1581039"/>
              <a:gd name="connsiteX72" fmla="*/ 1061708 w 2845112"/>
              <a:gd name="connsiteY72" fmla="*/ 1131761 h 1581039"/>
              <a:gd name="connsiteX0" fmla="*/ 1133166 w 2916570"/>
              <a:gd name="connsiteY0" fmla="*/ 1131761 h 1581039"/>
              <a:gd name="connsiteX1" fmla="*/ 1232754 w 2916570"/>
              <a:gd name="connsiteY1" fmla="*/ 1045753 h 1581039"/>
              <a:gd name="connsiteX2" fmla="*/ 1422877 w 2916570"/>
              <a:gd name="connsiteY2" fmla="*/ 1045753 h 1581039"/>
              <a:gd name="connsiteX3" fmla="*/ 1680901 w 2916570"/>
              <a:gd name="connsiteY3" fmla="*/ 1032173 h 1581039"/>
              <a:gd name="connsiteX4" fmla="*/ 1830283 w 2916570"/>
              <a:gd name="connsiteY4" fmla="*/ 1068387 h 1581039"/>
              <a:gd name="connsiteX5" fmla="*/ 1961558 w 2916570"/>
              <a:gd name="connsiteY5" fmla="*/ 1294723 h 1581039"/>
              <a:gd name="connsiteX6" fmla="*/ 1961558 w 2916570"/>
              <a:gd name="connsiteY6" fmla="*/ 1303777 h 1581039"/>
              <a:gd name="connsiteX7" fmla="*/ 2129047 w 2916570"/>
              <a:gd name="connsiteY7" fmla="*/ 1552747 h 1581039"/>
              <a:gd name="connsiteX8" fmla="*/ 2228636 w 2916570"/>
              <a:gd name="connsiteY8" fmla="*/ 1575381 h 1581039"/>
              <a:gd name="connsiteX9" fmla="*/ 2364438 w 2916570"/>
              <a:gd name="connsiteY9" fmla="*/ 1552747 h 1581039"/>
              <a:gd name="connsiteX10" fmla="*/ 2482133 w 2916570"/>
              <a:gd name="connsiteY10" fmla="*/ 1484846 h 1581039"/>
              <a:gd name="connsiteX11" fmla="*/ 2577194 w 2916570"/>
              <a:gd name="connsiteY11" fmla="*/ 1421472 h 1581039"/>
              <a:gd name="connsiteX12" fmla="*/ 2699416 w 2916570"/>
              <a:gd name="connsiteY12" fmla="*/ 1367151 h 1581039"/>
              <a:gd name="connsiteX13" fmla="*/ 2871432 w 2916570"/>
              <a:gd name="connsiteY13" fmla="*/ 1326410 h 1581039"/>
              <a:gd name="connsiteX14" fmla="*/ 2912172 w 2916570"/>
              <a:gd name="connsiteY14" fmla="*/ 1244929 h 1581039"/>
              <a:gd name="connsiteX15" fmla="*/ 2898592 w 2916570"/>
              <a:gd name="connsiteY15" fmla="*/ 1136288 h 1581039"/>
              <a:gd name="connsiteX16" fmla="*/ 2762790 w 2916570"/>
              <a:gd name="connsiteY16" fmla="*/ 1054806 h 1581039"/>
              <a:gd name="connsiteX17" fmla="*/ 2762790 w 2916570"/>
              <a:gd name="connsiteY17" fmla="*/ 1054806 h 1581039"/>
              <a:gd name="connsiteX18" fmla="*/ 2595301 w 2916570"/>
              <a:gd name="connsiteY18" fmla="*/ 973325 h 1581039"/>
              <a:gd name="connsiteX19" fmla="*/ 2504766 w 2916570"/>
              <a:gd name="connsiteY19" fmla="*/ 873737 h 1581039"/>
              <a:gd name="connsiteX20" fmla="*/ 2504766 w 2916570"/>
              <a:gd name="connsiteY20" fmla="*/ 873737 h 1581039"/>
              <a:gd name="connsiteX21" fmla="*/ 2464026 w 2916570"/>
              <a:gd name="connsiteY21" fmla="*/ 778676 h 1581039"/>
              <a:gd name="connsiteX22" fmla="*/ 2486659 w 2916570"/>
              <a:gd name="connsiteY22" fmla="*/ 660981 h 1581039"/>
              <a:gd name="connsiteX23" fmla="*/ 2536454 w 2916570"/>
              <a:gd name="connsiteY23" fmla="*/ 602133 h 1581039"/>
              <a:gd name="connsiteX24" fmla="*/ 2595302 w 2916570"/>
              <a:gd name="connsiteY24" fmla="*/ 538759 h 1581039"/>
              <a:gd name="connsiteX25" fmla="*/ 2645095 w 2916570"/>
              <a:gd name="connsiteY25" fmla="*/ 466331 h 1581039"/>
              <a:gd name="connsiteX26" fmla="*/ 2764887 w 2916570"/>
              <a:gd name="connsiteY26" fmla="*/ 279085 h 1581039"/>
              <a:gd name="connsiteX27" fmla="*/ 2712501 w 2916570"/>
              <a:gd name="connsiteY27" fmla="*/ 221935 h 1581039"/>
              <a:gd name="connsiteX28" fmla="*/ 2654523 w 2916570"/>
              <a:gd name="connsiteY28" fmla="*/ 169371 h 1581039"/>
              <a:gd name="connsiteX29" fmla="*/ 2628899 w 2916570"/>
              <a:gd name="connsiteY29" fmla="*/ 123785 h 1581039"/>
              <a:gd name="connsiteX30" fmla="*/ 2554796 w 2916570"/>
              <a:gd name="connsiteY30" fmla="*/ 87099 h 1581039"/>
              <a:gd name="connsiteX31" fmla="*/ 2483313 w 2916570"/>
              <a:gd name="connsiteY31" fmla="*/ 53998 h 1581039"/>
              <a:gd name="connsiteX32" fmla="*/ 2368964 w 2916570"/>
              <a:gd name="connsiteY32" fmla="*/ 217361 h 1581039"/>
              <a:gd name="connsiteX33" fmla="*/ 2301063 w 2916570"/>
              <a:gd name="connsiteY33" fmla="*/ 289789 h 1581039"/>
              <a:gd name="connsiteX34" fmla="*/ 2201475 w 2916570"/>
              <a:gd name="connsiteY34" fmla="*/ 398430 h 1581039"/>
              <a:gd name="connsiteX35" fmla="*/ 2101887 w 2916570"/>
              <a:gd name="connsiteY35" fmla="*/ 498018 h 1581039"/>
              <a:gd name="connsiteX36" fmla="*/ 2047566 w 2916570"/>
              <a:gd name="connsiteY36" fmla="*/ 574973 h 1581039"/>
              <a:gd name="connsiteX37" fmla="*/ 1993246 w 2916570"/>
              <a:gd name="connsiteY37" fmla="*/ 647400 h 1581039"/>
              <a:gd name="connsiteX38" fmla="*/ 1929871 w 2916570"/>
              <a:gd name="connsiteY38" fmla="*/ 706248 h 1581039"/>
              <a:gd name="connsiteX39" fmla="*/ 1825756 w 2916570"/>
              <a:gd name="connsiteY39" fmla="*/ 737935 h 1581039"/>
              <a:gd name="connsiteX40" fmla="*/ 1617527 w 2916570"/>
              <a:gd name="connsiteY40" fmla="*/ 746989 h 1581039"/>
              <a:gd name="connsiteX41" fmla="*/ 1359503 w 2916570"/>
              <a:gd name="connsiteY41" fmla="*/ 742462 h 1581039"/>
              <a:gd name="connsiteX42" fmla="*/ 1205594 w 2916570"/>
              <a:gd name="connsiteY42" fmla="*/ 742462 h 1581039"/>
              <a:gd name="connsiteX43" fmla="*/ 1083372 w 2916570"/>
              <a:gd name="connsiteY43" fmla="*/ 670034 h 1581039"/>
              <a:gd name="connsiteX44" fmla="*/ 933990 w 2916570"/>
              <a:gd name="connsiteY44" fmla="*/ 488965 h 1581039"/>
              <a:gd name="connsiteX45" fmla="*/ 820822 w 2916570"/>
              <a:gd name="connsiteY45" fmla="*/ 380323 h 1581039"/>
              <a:gd name="connsiteX46" fmla="*/ 707653 w 2916570"/>
              <a:gd name="connsiteY46" fmla="*/ 262628 h 1581039"/>
              <a:gd name="connsiteX47" fmla="*/ 498999 w 2916570"/>
              <a:gd name="connsiteY47" fmla="*/ 23042 h 1581039"/>
              <a:gd name="connsiteX48" fmla="*/ 429895 w 2916570"/>
              <a:gd name="connsiteY48" fmla="*/ 8990 h 1581039"/>
              <a:gd name="connsiteX49" fmla="*/ 394177 w 2916570"/>
              <a:gd name="connsiteY49" fmla="*/ 44708 h 1581039"/>
              <a:gd name="connsiteX50" fmla="*/ 315313 w 2916570"/>
              <a:gd name="connsiteY50" fmla="*/ 89244 h 1581039"/>
              <a:gd name="connsiteX51" fmla="*/ 214546 w 2916570"/>
              <a:gd name="connsiteY51" fmla="*/ 191213 h 1581039"/>
              <a:gd name="connsiteX52" fmla="*/ 331935 w 2916570"/>
              <a:gd name="connsiteY52" fmla="*/ 457278 h 1581039"/>
              <a:gd name="connsiteX53" fmla="*/ 413416 w 2916570"/>
              <a:gd name="connsiteY53" fmla="*/ 538759 h 1581039"/>
              <a:gd name="connsiteX54" fmla="*/ 503950 w 2916570"/>
              <a:gd name="connsiteY54" fmla="*/ 620240 h 1581039"/>
              <a:gd name="connsiteX55" fmla="*/ 553745 w 2916570"/>
              <a:gd name="connsiteY55" fmla="*/ 692668 h 1581039"/>
              <a:gd name="connsiteX56" fmla="*/ 553745 w 2916570"/>
              <a:gd name="connsiteY56" fmla="*/ 814889 h 1581039"/>
              <a:gd name="connsiteX57" fmla="*/ 513004 w 2916570"/>
              <a:gd name="connsiteY57" fmla="*/ 878264 h 1581039"/>
              <a:gd name="connsiteX58" fmla="*/ 386255 w 2916570"/>
              <a:gd name="connsiteY58" fmla="*/ 928058 h 1581039"/>
              <a:gd name="connsiteX59" fmla="*/ 182552 w 2916570"/>
              <a:gd name="connsiteY59" fmla="*/ 1036699 h 1581039"/>
              <a:gd name="connsiteX60" fmla="*/ 123705 w 2916570"/>
              <a:gd name="connsiteY60" fmla="*/ 1113654 h 1581039"/>
              <a:gd name="connsiteX61" fmla="*/ 823 w 2916570"/>
              <a:gd name="connsiteY61" fmla="*/ 1271685 h 1581039"/>
              <a:gd name="connsiteX62" fmla="*/ 80371 w 2916570"/>
              <a:gd name="connsiteY62" fmla="*/ 1397624 h 1581039"/>
              <a:gd name="connsiteX63" fmla="*/ 273088 w 2916570"/>
              <a:gd name="connsiteY63" fmla="*/ 1335463 h 1581039"/>
              <a:gd name="connsiteX64" fmla="*/ 417943 w 2916570"/>
              <a:gd name="connsiteY64" fmla="*/ 1371677 h 1581039"/>
              <a:gd name="connsiteX65" fmla="*/ 522057 w 2916570"/>
              <a:gd name="connsiteY65" fmla="*/ 1416945 h 1581039"/>
              <a:gd name="connsiteX66" fmla="*/ 635226 w 2916570"/>
              <a:gd name="connsiteY66" fmla="*/ 1525587 h 1581039"/>
              <a:gd name="connsiteX67" fmla="*/ 802715 w 2916570"/>
              <a:gd name="connsiteY67" fmla="*/ 1543693 h 1581039"/>
              <a:gd name="connsiteX68" fmla="*/ 802715 w 2916570"/>
              <a:gd name="connsiteY68" fmla="*/ 1543693 h 1581039"/>
              <a:gd name="connsiteX69" fmla="*/ 920410 w 2916570"/>
              <a:gd name="connsiteY69" fmla="*/ 1480319 h 1581039"/>
              <a:gd name="connsiteX70" fmla="*/ 1015471 w 2916570"/>
              <a:gd name="connsiteY70" fmla="*/ 1326410 h 1581039"/>
              <a:gd name="connsiteX71" fmla="*/ 1092426 w 2916570"/>
              <a:gd name="connsiteY71" fmla="*/ 1208715 h 1581039"/>
              <a:gd name="connsiteX72" fmla="*/ 1133166 w 2916570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74070 w 2917552"/>
              <a:gd name="connsiteY63" fmla="*/ 1335463 h 1581039"/>
              <a:gd name="connsiteX64" fmla="*/ 418925 w 2917552"/>
              <a:gd name="connsiteY64" fmla="*/ 1371677 h 1581039"/>
              <a:gd name="connsiteX65" fmla="*/ 523039 w 2917552"/>
              <a:gd name="connsiteY65" fmla="*/ 1416945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69308 w 2917552"/>
              <a:gd name="connsiteY63" fmla="*/ 1424842 h 1581039"/>
              <a:gd name="connsiteX64" fmla="*/ 418925 w 2917552"/>
              <a:gd name="connsiteY64" fmla="*/ 1371677 h 1581039"/>
              <a:gd name="connsiteX65" fmla="*/ 523039 w 2917552"/>
              <a:gd name="connsiteY65" fmla="*/ 1416945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69308 w 2917552"/>
              <a:gd name="connsiteY63" fmla="*/ 1424842 h 1581039"/>
              <a:gd name="connsiteX64" fmla="*/ 395113 w 2917552"/>
              <a:gd name="connsiteY64" fmla="*/ 1447649 h 1581039"/>
              <a:gd name="connsiteX65" fmla="*/ 523039 w 2917552"/>
              <a:gd name="connsiteY65" fmla="*/ 1416945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69308 w 2917552"/>
              <a:gd name="connsiteY63" fmla="*/ 1424842 h 1581039"/>
              <a:gd name="connsiteX64" fmla="*/ 395113 w 2917552"/>
              <a:gd name="connsiteY64" fmla="*/ 1447649 h 1581039"/>
              <a:gd name="connsiteX65" fmla="*/ 518276 w 2917552"/>
              <a:gd name="connsiteY65" fmla="*/ 1515261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97090"/>
              <a:gd name="connsiteX1" fmla="*/ 1233736 w 2917552"/>
              <a:gd name="connsiteY1" fmla="*/ 1045753 h 1597090"/>
              <a:gd name="connsiteX2" fmla="*/ 1423859 w 2917552"/>
              <a:gd name="connsiteY2" fmla="*/ 1045753 h 1597090"/>
              <a:gd name="connsiteX3" fmla="*/ 1681883 w 2917552"/>
              <a:gd name="connsiteY3" fmla="*/ 1032173 h 1597090"/>
              <a:gd name="connsiteX4" fmla="*/ 1831265 w 2917552"/>
              <a:gd name="connsiteY4" fmla="*/ 1068387 h 1597090"/>
              <a:gd name="connsiteX5" fmla="*/ 1962540 w 2917552"/>
              <a:gd name="connsiteY5" fmla="*/ 1294723 h 1597090"/>
              <a:gd name="connsiteX6" fmla="*/ 1962540 w 2917552"/>
              <a:gd name="connsiteY6" fmla="*/ 1303777 h 1597090"/>
              <a:gd name="connsiteX7" fmla="*/ 2130029 w 2917552"/>
              <a:gd name="connsiteY7" fmla="*/ 1552747 h 1597090"/>
              <a:gd name="connsiteX8" fmla="*/ 2229618 w 2917552"/>
              <a:gd name="connsiteY8" fmla="*/ 1575381 h 1597090"/>
              <a:gd name="connsiteX9" fmla="*/ 2365420 w 2917552"/>
              <a:gd name="connsiteY9" fmla="*/ 1552747 h 1597090"/>
              <a:gd name="connsiteX10" fmla="*/ 2483115 w 2917552"/>
              <a:gd name="connsiteY10" fmla="*/ 1484846 h 1597090"/>
              <a:gd name="connsiteX11" fmla="*/ 2578176 w 2917552"/>
              <a:gd name="connsiteY11" fmla="*/ 1421472 h 1597090"/>
              <a:gd name="connsiteX12" fmla="*/ 2700398 w 2917552"/>
              <a:gd name="connsiteY12" fmla="*/ 1367151 h 1597090"/>
              <a:gd name="connsiteX13" fmla="*/ 2872414 w 2917552"/>
              <a:gd name="connsiteY13" fmla="*/ 1326410 h 1597090"/>
              <a:gd name="connsiteX14" fmla="*/ 2913154 w 2917552"/>
              <a:gd name="connsiteY14" fmla="*/ 1244929 h 1597090"/>
              <a:gd name="connsiteX15" fmla="*/ 2899574 w 2917552"/>
              <a:gd name="connsiteY15" fmla="*/ 1136288 h 1597090"/>
              <a:gd name="connsiteX16" fmla="*/ 2763772 w 2917552"/>
              <a:gd name="connsiteY16" fmla="*/ 1054806 h 1597090"/>
              <a:gd name="connsiteX17" fmla="*/ 2763772 w 2917552"/>
              <a:gd name="connsiteY17" fmla="*/ 1054806 h 1597090"/>
              <a:gd name="connsiteX18" fmla="*/ 2596283 w 2917552"/>
              <a:gd name="connsiteY18" fmla="*/ 973325 h 1597090"/>
              <a:gd name="connsiteX19" fmla="*/ 2505748 w 2917552"/>
              <a:gd name="connsiteY19" fmla="*/ 873737 h 1597090"/>
              <a:gd name="connsiteX20" fmla="*/ 2505748 w 2917552"/>
              <a:gd name="connsiteY20" fmla="*/ 873737 h 1597090"/>
              <a:gd name="connsiteX21" fmla="*/ 2465008 w 2917552"/>
              <a:gd name="connsiteY21" fmla="*/ 778676 h 1597090"/>
              <a:gd name="connsiteX22" fmla="*/ 2487641 w 2917552"/>
              <a:gd name="connsiteY22" fmla="*/ 660981 h 1597090"/>
              <a:gd name="connsiteX23" fmla="*/ 2537436 w 2917552"/>
              <a:gd name="connsiteY23" fmla="*/ 602133 h 1597090"/>
              <a:gd name="connsiteX24" fmla="*/ 2596284 w 2917552"/>
              <a:gd name="connsiteY24" fmla="*/ 538759 h 1597090"/>
              <a:gd name="connsiteX25" fmla="*/ 2646077 w 2917552"/>
              <a:gd name="connsiteY25" fmla="*/ 466331 h 1597090"/>
              <a:gd name="connsiteX26" fmla="*/ 2765869 w 2917552"/>
              <a:gd name="connsiteY26" fmla="*/ 279085 h 1597090"/>
              <a:gd name="connsiteX27" fmla="*/ 2713483 w 2917552"/>
              <a:gd name="connsiteY27" fmla="*/ 221935 h 1597090"/>
              <a:gd name="connsiteX28" fmla="*/ 2655505 w 2917552"/>
              <a:gd name="connsiteY28" fmla="*/ 169371 h 1597090"/>
              <a:gd name="connsiteX29" fmla="*/ 2629881 w 2917552"/>
              <a:gd name="connsiteY29" fmla="*/ 123785 h 1597090"/>
              <a:gd name="connsiteX30" fmla="*/ 2555778 w 2917552"/>
              <a:gd name="connsiteY30" fmla="*/ 87099 h 1597090"/>
              <a:gd name="connsiteX31" fmla="*/ 2484295 w 2917552"/>
              <a:gd name="connsiteY31" fmla="*/ 53998 h 1597090"/>
              <a:gd name="connsiteX32" fmla="*/ 2369946 w 2917552"/>
              <a:gd name="connsiteY32" fmla="*/ 217361 h 1597090"/>
              <a:gd name="connsiteX33" fmla="*/ 2302045 w 2917552"/>
              <a:gd name="connsiteY33" fmla="*/ 289789 h 1597090"/>
              <a:gd name="connsiteX34" fmla="*/ 2202457 w 2917552"/>
              <a:gd name="connsiteY34" fmla="*/ 398430 h 1597090"/>
              <a:gd name="connsiteX35" fmla="*/ 2102869 w 2917552"/>
              <a:gd name="connsiteY35" fmla="*/ 498018 h 1597090"/>
              <a:gd name="connsiteX36" fmla="*/ 2048548 w 2917552"/>
              <a:gd name="connsiteY36" fmla="*/ 574973 h 1597090"/>
              <a:gd name="connsiteX37" fmla="*/ 1994228 w 2917552"/>
              <a:gd name="connsiteY37" fmla="*/ 647400 h 1597090"/>
              <a:gd name="connsiteX38" fmla="*/ 1930853 w 2917552"/>
              <a:gd name="connsiteY38" fmla="*/ 706248 h 1597090"/>
              <a:gd name="connsiteX39" fmla="*/ 1826738 w 2917552"/>
              <a:gd name="connsiteY39" fmla="*/ 737935 h 1597090"/>
              <a:gd name="connsiteX40" fmla="*/ 1618509 w 2917552"/>
              <a:gd name="connsiteY40" fmla="*/ 746989 h 1597090"/>
              <a:gd name="connsiteX41" fmla="*/ 1360485 w 2917552"/>
              <a:gd name="connsiteY41" fmla="*/ 742462 h 1597090"/>
              <a:gd name="connsiteX42" fmla="*/ 1206576 w 2917552"/>
              <a:gd name="connsiteY42" fmla="*/ 742462 h 1597090"/>
              <a:gd name="connsiteX43" fmla="*/ 1084354 w 2917552"/>
              <a:gd name="connsiteY43" fmla="*/ 670034 h 1597090"/>
              <a:gd name="connsiteX44" fmla="*/ 934972 w 2917552"/>
              <a:gd name="connsiteY44" fmla="*/ 488965 h 1597090"/>
              <a:gd name="connsiteX45" fmla="*/ 821804 w 2917552"/>
              <a:gd name="connsiteY45" fmla="*/ 380323 h 1597090"/>
              <a:gd name="connsiteX46" fmla="*/ 708635 w 2917552"/>
              <a:gd name="connsiteY46" fmla="*/ 262628 h 1597090"/>
              <a:gd name="connsiteX47" fmla="*/ 499981 w 2917552"/>
              <a:gd name="connsiteY47" fmla="*/ 23042 h 1597090"/>
              <a:gd name="connsiteX48" fmla="*/ 430877 w 2917552"/>
              <a:gd name="connsiteY48" fmla="*/ 8990 h 1597090"/>
              <a:gd name="connsiteX49" fmla="*/ 395159 w 2917552"/>
              <a:gd name="connsiteY49" fmla="*/ 44708 h 1597090"/>
              <a:gd name="connsiteX50" fmla="*/ 316295 w 2917552"/>
              <a:gd name="connsiteY50" fmla="*/ 89244 h 1597090"/>
              <a:gd name="connsiteX51" fmla="*/ 215528 w 2917552"/>
              <a:gd name="connsiteY51" fmla="*/ 191213 h 1597090"/>
              <a:gd name="connsiteX52" fmla="*/ 332917 w 2917552"/>
              <a:gd name="connsiteY52" fmla="*/ 457278 h 1597090"/>
              <a:gd name="connsiteX53" fmla="*/ 414398 w 2917552"/>
              <a:gd name="connsiteY53" fmla="*/ 538759 h 1597090"/>
              <a:gd name="connsiteX54" fmla="*/ 504932 w 2917552"/>
              <a:gd name="connsiteY54" fmla="*/ 620240 h 1597090"/>
              <a:gd name="connsiteX55" fmla="*/ 554727 w 2917552"/>
              <a:gd name="connsiteY55" fmla="*/ 692668 h 1597090"/>
              <a:gd name="connsiteX56" fmla="*/ 554727 w 2917552"/>
              <a:gd name="connsiteY56" fmla="*/ 814889 h 1597090"/>
              <a:gd name="connsiteX57" fmla="*/ 513986 w 2917552"/>
              <a:gd name="connsiteY57" fmla="*/ 878264 h 1597090"/>
              <a:gd name="connsiteX58" fmla="*/ 387237 w 2917552"/>
              <a:gd name="connsiteY58" fmla="*/ 928058 h 1597090"/>
              <a:gd name="connsiteX59" fmla="*/ 183534 w 2917552"/>
              <a:gd name="connsiteY59" fmla="*/ 1036699 h 1597090"/>
              <a:gd name="connsiteX60" fmla="*/ 38962 w 2917552"/>
              <a:gd name="connsiteY60" fmla="*/ 1113654 h 1597090"/>
              <a:gd name="connsiteX61" fmla="*/ 1805 w 2917552"/>
              <a:gd name="connsiteY61" fmla="*/ 1271685 h 1597090"/>
              <a:gd name="connsiteX62" fmla="*/ 81353 w 2917552"/>
              <a:gd name="connsiteY62" fmla="*/ 1397624 h 1597090"/>
              <a:gd name="connsiteX63" fmla="*/ 269308 w 2917552"/>
              <a:gd name="connsiteY63" fmla="*/ 1424842 h 1597090"/>
              <a:gd name="connsiteX64" fmla="*/ 395113 w 2917552"/>
              <a:gd name="connsiteY64" fmla="*/ 1447649 h 1597090"/>
              <a:gd name="connsiteX65" fmla="*/ 518276 w 2917552"/>
              <a:gd name="connsiteY65" fmla="*/ 1515261 h 1597090"/>
              <a:gd name="connsiteX66" fmla="*/ 640970 w 2917552"/>
              <a:gd name="connsiteY66" fmla="*/ 1597090 h 1597090"/>
              <a:gd name="connsiteX67" fmla="*/ 803697 w 2917552"/>
              <a:gd name="connsiteY67" fmla="*/ 1543693 h 1597090"/>
              <a:gd name="connsiteX68" fmla="*/ 803697 w 2917552"/>
              <a:gd name="connsiteY68" fmla="*/ 1543693 h 1597090"/>
              <a:gd name="connsiteX69" fmla="*/ 921392 w 2917552"/>
              <a:gd name="connsiteY69" fmla="*/ 1480319 h 1597090"/>
              <a:gd name="connsiteX70" fmla="*/ 1016453 w 2917552"/>
              <a:gd name="connsiteY70" fmla="*/ 1326410 h 1597090"/>
              <a:gd name="connsiteX71" fmla="*/ 1093408 w 2917552"/>
              <a:gd name="connsiteY71" fmla="*/ 1208715 h 1597090"/>
              <a:gd name="connsiteX72" fmla="*/ 1134148 w 2917552"/>
              <a:gd name="connsiteY72" fmla="*/ 1131761 h 1597090"/>
              <a:gd name="connsiteX0" fmla="*/ 1134148 w 2917552"/>
              <a:gd name="connsiteY0" fmla="*/ 1131761 h 1637541"/>
              <a:gd name="connsiteX1" fmla="*/ 1233736 w 2917552"/>
              <a:gd name="connsiteY1" fmla="*/ 1045753 h 1637541"/>
              <a:gd name="connsiteX2" fmla="*/ 1423859 w 2917552"/>
              <a:gd name="connsiteY2" fmla="*/ 1045753 h 1637541"/>
              <a:gd name="connsiteX3" fmla="*/ 1681883 w 2917552"/>
              <a:gd name="connsiteY3" fmla="*/ 1032173 h 1637541"/>
              <a:gd name="connsiteX4" fmla="*/ 1831265 w 2917552"/>
              <a:gd name="connsiteY4" fmla="*/ 1068387 h 1637541"/>
              <a:gd name="connsiteX5" fmla="*/ 1962540 w 2917552"/>
              <a:gd name="connsiteY5" fmla="*/ 1294723 h 1637541"/>
              <a:gd name="connsiteX6" fmla="*/ 1962540 w 2917552"/>
              <a:gd name="connsiteY6" fmla="*/ 1303777 h 1637541"/>
              <a:gd name="connsiteX7" fmla="*/ 2130029 w 2917552"/>
              <a:gd name="connsiteY7" fmla="*/ 1552747 h 1637541"/>
              <a:gd name="connsiteX8" fmla="*/ 2229618 w 2917552"/>
              <a:gd name="connsiteY8" fmla="*/ 1575381 h 1637541"/>
              <a:gd name="connsiteX9" fmla="*/ 2365420 w 2917552"/>
              <a:gd name="connsiteY9" fmla="*/ 1552747 h 1637541"/>
              <a:gd name="connsiteX10" fmla="*/ 2483115 w 2917552"/>
              <a:gd name="connsiteY10" fmla="*/ 1484846 h 1637541"/>
              <a:gd name="connsiteX11" fmla="*/ 2578176 w 2917552"/>
              <a:gd name="connsiteY11" fmla="*/ 1421472 h 1637541"/>
              <a:gd name="connsiteX12" fmla="*/ 2700398 w 2917552"/>
              <a:gd name="connsiteY12" fmla="*/ 1367151 h 1637541"/>
              <a:gd name="connsiteX13" fmla="*/ 2872414 w 2917552"/>
              <a:gd name="connsiteY13" fmla="*/ 1326410 h 1637541"/>
              <a:gd name="connsiteX14" fmla="*/ 2913154 w 2917552"/>
              <a:gd name="connsiteY14" fmla="*/ 1244929 h 1637541"/>
              <a:gd name="connsiteX15" fmla="*/ 2899574 w 2917552"/>
              <a:gd name="connsiteY15" fmla="*/ 1136288 h 1637541"/>
              <a:gd name="connsiteX16" fmla="*/ 2763772 w 2917552"/>
              <a:gd name="connsiteY16" fmla="*/ 1054806 h 1637541"/>
              <a:gd name="connsiteX17" fmla="*/ 2763772 w 2917552"/>
              <a:gd name="connsiteY17" fmla="*/ 1054806 h 1637541"/>
              <a:gd name="connsiteX18" fmla="*/ 2596283 w 2917552"/>
              <a:gd name="connsiteY18" fmla="*/ 973325 h 1637541"/>
              <a:gd name="connsiteX19" fmla="*/ 2505748 w 2917552"/>
              <a:gd name="connsiteY19" fmla="*/ 873737 h 1637541"/>
              <a:gd name="connsiteX20" fmla="*/ 2505748 w 2917552"/>
              <a:gd name="connsiteY20" fmla="*/ 873737 h 1637541"/>
              <a:gd name="connsiteX21" fmla="*/ 2465008 w 2917552"/>
              <a:gd name="connsiteY21" fmla="*/ 778676 h 1637541"/>
              <a:gd name="connsiteX22" fmla="*/ 2487641 w 2917552"/>
              <a:gd name="connsiteY22" fmla="*/ 660981 h 1637541"/>
              <a:gd name="connsiteX23" fmla="*/ 2537436 w 2917552"/>
              <a:gd name="connsiteY23" fmla="*/ 602133 h 1637541"/>
              <a:gd name="connsiteX24" fmla="*/ 2596284 w 2917552"/>
              <a:gd name="connsiteY24" fmla="*/ 538759 h 1637541"/>
              <a:gd name="connsiteX25" fmla="*/ 2646077 w 2917552"/>
              <a:gd name="connsiteY25" fmla="*/ 466331 h 1637541"/>
              <a:gd name="connsiteX26" fmla="*/ 2765869 w 2917552"/>
              <a:gd name="connsiteY26" fmla="*/ 279085 h 1637541"/>
              <a:gd name="connsiteX27" fmla="*/ 2713483 w 2917552"/>
              <a:gd name="connsiteY27" fmla="*/ 221935 h 1637541"/>
              <a:gd name="connsiteX28" fmla="*/ 2655505 w 2917552"/>
              <a:gd name="connsiteY28" fmla="*/ 169371 h 1637541"/>
              <a:gd name="connsiteX29" fmla="*/ 2629881 w 2917552"/>
              <a:gd name="connsiteY29" fmla="*/ 123785 h 1637541"/>
              <a:gd name="connsiteX30" fmla="*/ 2555778 w 2917552"/>
              <a:gd name="connsiteY30" fmla="*/ 87099 h 1637541"/>
              <a:gd name="connsiteX31" fmla="*/ 2484295 w 2917552"/>
              <a:gd name="connsiteY31" fmla="*/ 53998 h 1637541"/>
              <a:gd name="connsiteX32" fmla="*/ 2369946 w 2917552"/>
              <a:gd name="connsiteY32" fmla="*/ 217361 h 1637541"/>
              <a:gd name="connsiteX33" fmla="*/ 2302045 w 2917552"/>
              <a:gd name="connsiteY33" fmla="*/ 289789 h 1637541"/>
              <a:gd name="connsiteX34" fmla="*/ 2202457 w 2917552"/>
              <a:gd name="connsiteY34" fmla="*/ 398430 h 1637541"/>
              <a:gd name="connsiteX35" fmla="*/ 2102869 w 2917552"/>
              <a:gd name="connsiteY35" fmla="*/ 498018 h 1637541"/>
              <a:gd name="connsiteX36" fmla="*/ 2048548 w 2917552"/>
              <a:gd name="connsiteY36" fmla="*/ 574973 h 1637541"/>
              <a:gd name="connsiteX37" fmla="*/ 1994228 w 2917552"/>
              <a:gd name="connsiteY37" fmla="*/ 647400 h 1637541"/>
              <a:gd name="connsiteX38" fmla="*/ 1930853 w 2917552"/>
              <a:gd name="connsiteY38" fmla="*/ 706248 h 1637541"/>
              <a:gd name="connsiteX39" fmla="*/ 1826738 w 2917552"/>
              <a:gd name="connsiteY39" fmla="*/ 737935 h 1637541"/>
              <a:gd name="connsiteX40" fmla="*/ 1618509 w 2917552"/>
              <a:gd name="connsiteY40" fmla="*/ 746989 h 1637541"/>
              <a:gd name="connsiteX41" fmla="*/ 1360485 w 2917552"/>
              <a:gd name="connsiteY41" fmla="*/ 742462 h 1637541"/>
              <a:gd name="connsiteX42" fmla="*/ 1206576 w 2917552"/>
              <a:gd name="connsiteY42" fmla="*/ 742462 h 1637541"/>
              <a:gd name="connsiteX43" fmla="*/ 1084354 w 2917552"/>
              <a:gd name="connsiteY43" fmla="*/ 670034 h 1637541"/>
              <a:gd name="connsiteX44" fmla="*/ 934972 w 2917552"/>
              <a:gd name="connsiteY44" fmla="*/ 488965 h 1637541"/>
              <a:gd name="connsiteX45" fmla="*/ 821804 w 2917552"/>
              <a:gd name="connsiteY45" fmla="*/ 380323 h 1637541"/>
              <a:gd name="connsiteX46" fmla="*/ 708635 w 2917552"/>
              <a:gd name="connsiteY46" fmla="*/ 262628 h 1637541"/>
              <a:gd name="connsiteX47" fmla="*/ 499981 w 2917552"/>
              <a:gd name="connsiteY47" fmla="*/ 23042 h 1637541"/>
              <a:gd name="connsiteX48" fmla="*/ 430877 w 2917552"/>
              <a:gd name="connsiteY48" fmla="*/ 8990 h 1637541"/>
              <a:gd name="connsiteX49" fmla="*/ 395159 w 2917552"/>
              <a:gd name="connsiteY49" fmla="*/ 44708 h 1637541"/>
              <a:gd name="connsiteX50" fmla="*/ 316295 w 2917552"/>
              <a:gd name="connsiteY50" fmla="*/ 89244 h 1637541"/>
              <a:gd name="connsiteX51" fmla="*/ 215528 w 2917552"/>
              <a:gd name="connsiteY51" fmla="*/ 191213 h 1637541"/>
              <a:gd name="connsiteX52" fmla="*/ 332917 w 2917552"/>
              <a:gd name="connsiteY52" fmla="*/ 457278 h 1637541"/>
              <a:gd name="connsiteX53" fmla="*/ 414398 w 2917552"/>
              <a:gd name="connsiteY53" fmla="*/ 538759 h 1637541"/>
              <a:gd name="connsiteX54" fmla="*/ 504932 w 2917552"/>
              <a:gd name="connsiteY54" fmla="*/ 620240 h 1637541"/>
              <a:gd name="connsiteX55" fmla="*/ 554727 w 2917552"/>
              <a:gd name="connsiteY55" fmla="*/ 692668 h 1637541"/>
              <a:gd name="connsiteX56" fmla="*/ 554727 w 2917552"/>
              <a:gd name="connsiteY56" fmla="*/ 814889 h 1637541"/>
              <a:gd name="connsiteX57" fmla="*/ 513986 w 2917552"/>
              <a:gd name="connsiteY57" fmla="*/ 878264 h 1637541"/>
              <a:gd name="connsiteX58" fmla="*/ 387237 w 2917552"/>
              <a:gd name="connsiteY58" fmla="*/ 928058 h 1637541"/>
              <a:gd name="connsiteX59" fmla="*/ 183534 w 2917552"/>
              <a:gd name="connsiteY59" fmla="*/ 1036699 h 1637541"/>
              <a:gd name="connsiteX60" fmla="*/ 38962 w 2917552"/>
              <a:gd name="connsiteY60" fmla="*/ 1113654 h 1637541"/>
              <a:gd name="connsiteX61" fmla="*/ 1805 w 2917552"/>
              <a:gd name="connsiteY61" fmla="*/ 1271685 h 1637541"/>
              <a:gd name="connsiteX62" fmla="*/ 81353 w 2917552"/>
              <a:gd name="connsiteY62" fmla="*/ 1397624 h 1637541"/>
              <a:gd name="connsiteX63" fmla="*/ 269308 w 2917552"/>
              <a:gd name="connsiteY63" fmla="*/ 1424842 h 1637541"/>
              <a:gd name="connsiteX64" fmla="*/ 395113 w 2917552"/>
              <a:gd name="connsiteY64" fmla="*/ 1447649 h 1637541"/>
              <a:gd name="connsiteX65" fmla="*/ 518276 w 2917552"/>
              <a:gd name="connsiteY65" fmla="*/ 1515261 h 1637541"/>
              <a:gd name="connsiteX66" fmla="*/ 640970 w 2917552"/>
              <a:gd name="connsiteY66" fmla="*/ 1597090 h 1637541"/>
              <a:gd name="connsiteX67" fmla="*/ 803697 w 2917552"/>
              <a:gd name="connsiteY67" fmla="*/ 1543693 h 1637541"/>
              <a:gd name="connsiteX68" fmla="*/ 870372 w 2917552"/>
              <a:gd name="connsiteY68" fmla="*/ 1637541 h 1637541"/>
              <a:gd name="connsiteX69" fmla="*/ 921392 w 2917552"/>
              <a:gd name="connsiteY69" fmla="*/ 1480319 h 1637541"/>
              <a:gd name="connsiteX70" fmla="*/ 1016453 w 2917552"/>
              <a:gd name="connsiteY70" fmla="*/ 1326410 h 1637541"/>
              <a:gd name="connsiteX71" fmla="*/ 1093408 w 2917552"/>
              <a:gd name="connsiteY71" fmla="*/ 1208715 h 1637541"/>
              <a:gd name="connsiteX72" fmla="*/ 1134148 w 2917552"/>
              <a:gd name="connsiteY72" fmla="*/ 1131761 h 1637541"/>
              <a:gd name="connsiteX0" fmla="*/ 1134148 w 2917552"/>
              <a:gd name="connsiteY0" fmla="*/ 1131761 h 1650947"/>
              <a:gd name="connsiteX1" fmla="*/ 1233736 w 2917552"/>
              <a:gd name="connsiteY1" fmla="*/ 1045753 h 1650947"/>
              <a:gd name="connsiteX2" fmla="*/ 1423859 w 2917552"/>
              <a:gd name="connsiteY2" fmla="*/ 1045753 h 1650947"/>
              <a:gd name="connsiteX3" fmla="*/ 1681883 w 2917552"/>
              <a:gd name="connsiteY3" fmla="*/ 1032173 h 1650947"/>
              <a:gd name="connsiteX4" fmla="*/ 1831265 w 2917552"/>
              <a:gd name="connsiteY4" fmla="*/ 1068387 h 1650947"/>
              <a:gd name="connsiteX5" fmla="*/ 1962540 w 2917552"/>
              <a:gd name="connsiteY5" fmla="*/ 1294723 h 1650947"/>
              <a:gd name="connsiteX6" fmla="*/ 1962540 w 2917552"/>
              <a:gd name="connsiteY6" fmla="*/ 1303777 h 1650947"/>
              <a:gd name="connsiteX7" fmla="*/ 2130029 w 2917552"/>
              <a:gd name="connsiteY7" fmla="*/ 1552747 h 1650947"/>
              <a:gd name="connsiteX8" fmla="*/ 2229618 w 2917552"/>
              <a:gd name="connsiteY8" fmla="*/ 1575381 h 1650947"/>
              <a:gd name="connsiteX9" fmla="*/ 2365420 w 2917552"/>
              <a:gd name="connsiteY9" fmla="*/ 1552747 h 1650947"/>
              <a:gd name="connsiteX10" fmla="*/ 2483115 w 2917552"/>
              <a:gd name="connsiteY10" fmla="*/ 1484846 h 1650947"/>
              <a:gd name="connsiteX11" fmla="*/ 2578176 w 2917552"/>
              <a:gd name="connsiteY11" fmla="*/ 1421472 h 1650947"/>
              <a:gd name="connsiteX12" fmla="*/ 2700398 w 2917552"/>
              <a:gd name="connsiteY12" fmla="*/ 1367151 h 1650947"/>
              <a:gd name="connsiteX13" fmla="*/ 2872414 w 2917552"/>
              <a:gd name="connsiteY13" fmla="*/ 1326410 h 1650947"/>
              <a:gd name="connsiteX14" fmla="*/ 2913154 w 2917552"/>
              <a:gd name="connsiteY14" fmla="*/ 1244929 h 1650947"/>
              <a:gd name="connsiteX15" fmla="*/ 2899574 w 2917552"/>
              <a:gd name="connsiteY15" fmla="*/ 1136288 h 1650947"/>
              <a:gd name="connsiteX16" fmla="*/ 2763772 w 2917552"/>
              <a:gd name="connsiteY16" fmla="*/ 1054806 h 1650947"/>
              <a:gd name="connsiteX17" fmla="*/ 2763772 w 2917552"/>
              <a:gd name="connsiteY17" fmla="*/ 1054806 h 1650947"/>
              <a:gd name="connsiteX18" fmla="*/ 2596283 w 2917552"/>
              <a:gd name="connsiteY18" fmla="*/ 973325 h 1650947"/>
              <a:gd name="connsiteX19" fmla="*/ 2505748 w 2917552"/>
              <a:gd name="connsiteY19" fmla="*/ 873737 h 1650947"/>
              <a:gd name="connsiteX20" fmla="*/ 2505748 w 2917552"/>
              <a:gd name="connsiteY20" fmla="*/ 873737 h 1650947"/>
              <a:gd name="connsiteX21" fmla="*/ 2465008 w 2917552"/>
              <a:gd name="connsiteY21" fmla="*/ 778676 h 1650947"/>
              <a:gd name="connsiteX22" fmla="*/ 2487641 w 2917552"/>
              <a:gd name="connsiteY22" fmla="*/ 660981 h 1650947"/>
              <a:gd name="connsiteX23" fmla="*/ 2537436 w 2917552"/>
              <a:gd name="connsiteY23" fmla="*/ 602133 h 1650947"/>
              <a:gd name="connsiteX24" fmla="*/ 2596284 w 2917552"/>
              <a:gd name="connsiteY24" fmla="*/ 538759 h 1650947"/>
              <a:gd name="connsiteX25" fmla="*/ 2646077 w 2917552"/>
              <a:gd name="connsiteY25" fmla="*/ 466331 h 1650947"/>
              <a:gd name="connsiteX26" fmla="*/ 2765869 w 2917552"/>
              <a:gd name="connsiteY26" fmla="*/ 279085 h 1650947"/>
              <a:gd name="connsiteX27" fmla="*/ 2713483 w 2917552"/>
              <a:gd name="connsiteY27" fmla="*/ 221935 h 1650947"/>
              <a:gd name="connsiteX28" fmla="*/ 2655505 w 2917552"/>
              <a:gd name="connsiteY28" fmla="*/ 169371 h 1650947"/>
              <a:gd name="connsiteX29" fmla="*/ 2629881 w 2917552"/>
              <a:gd name="connsiteY29" fmla="*/ 123785 h 1650947"/>
              <a:gd name="connsiteX30" fmla="*/ 2555778 w 2917552"/>
              <a:gd name="connsiteY30" fmla="*/ 87099 h 1650947"/>
              <a:gd name="connsiteX31" fmla="*/ 2484295 w 2917552"/>
              <a:gd name="connsiteY31" fmla="*/ 53998 h 1650947"/>
              <a:gd name="connsiteX32" fmla="*/ 2369946 w 2917552"/>
              <a:gd name="connsiteY32" fmla="*/ 217361 h 1650947"/>
              <a:gd name="connsiteX33" fmla="*/ 2302045 w 2917552"/>
              <a:gd name="connsiteY33" fmla="*/ 289789 h 1650947"/>
              <a:gd name="connsiteX34" fmla="*/ 2202457 w 2917552"/>
              <a:gd name="connsiteY34" fmla="*/ 398430 h 1650947"/>
              <a:gd name="connsiteX35" fmla="*/ 2102869 w 2917552"/>
              <a:gd name="connsiteY35" fmla="*/ 498018 h 1650947"/>
              <a:gd name="connsiteX36" fmla="*/ 2048548 w 2917552"/>
              <a:gd name="connsiteY36" fmla="*/ 574973 h 1650947"/>
              <a:gd name="connsiteX37" fmla="*/ 1994228 w 2917552"/>
              <a:gd name="connsiteY37" fmla="*/ 647400 h 1650947"/>
              <a:gd name="connsiteX38" fmla="*/ 1930853 w 2917552"/>
              <a:gd name="connsiteY38" fmla="*/ 706248 h 1650947"/>
              <a:gd name="connsiteX39" fmla="*/ 1826738 w 2917552"/>
              <a:gd name="connsiteY39" fmla="*/ 737935 h 1650947"/>
              <a:gd name="connsiteX40" fmla="*/ 1618509 w 2917552"/>
              <a:gd name="connsiteY40" fmla="*/ 746989 h 1650947"/>
              <a:gd name="connsiteX41" fmla="*/ 1360485 w 2917552"/>
              <a:gd name="connsiteY41" fmla="*/ 742462 h 1650947"/>
              <a:gd name="connsiteX42" fmla="*/ 1206576 w 2917552"/>
              <a:gd name="connsiteY42" fmla="*/ 742462 h 1650947"/>
              <a:gd name="connsiteX43" fmla="*/ 1084354 w 2917552"/>
              <a:gd name="connsiteY43" fmla="*/ 670034 h 1650947"/>
              <a:gd name="connsiteX44" fmla="*/ 934972 w 2917552"/>
              <a:gd name="connsiteY44" fmla="*/ 488965 h 1650947"/>
              <a:gd name="connsiteX45" fmla="*/ 821804 w 2917552"/>
              <a:gd name="connsiteY45" fmla="*/ 380323 h 1650947"/>
              <a:gd name="connsiteX46" fmla="*/ 708635 w 2917552"/>
              <a:gd name="connsiteY46" fmla="*/ 262628 h 1650947"/>
              <a:gd name="connsiteX47" fmla="*/ 499981 w 2917552"/>
              <a:gd name="connsiteY47" fmla="*/ 23042 h 1650947"/>
              <a:gd name="connsiteX48" fmla="*/ 430877 w 2917552"/>
              <a:gd name="connsiteY48" fmla="*/ 8990 h 1650947"/>
              <a:gd name="connsiteX49" fmla="*/ 395159 w 2917552"/>
              <a:gd name="connsiteY49" fmla="*/ 44708 h 1650947"/>
              <a:gd name="connsiteX50" fmla="*/ 316295 w 2917552"/>
              <a:gd name="connsiteY50" fmla="*/ 89244 h 1650947"/>
              <a:gd name="connsiteX51" fmla="*/ 215528 w 2917552"/>
              <a:gd name="connsiteY51" fmla="*/ 191213 h 1650947"/>
              <a:gd name="connsiteX52" fmla="*/ 332917 w 2917552"/>
              <a:gd name="connsiteY52" fmla="*/ 457278 h 1650947"/>
              <a:gd name="connsiteX53" fmla="*/ 414398 w 2917552"/>
              <a:gd name="connsiteY53" fmla="*/ 538759 h 1650947"/>
              <a:gd name="connsiteX54" fmla="*/ 504932 w 2917552"/>
              <a:gd name="connsiteY54" fmla="*/ 620240 h 1650947"/>
              <a:gd name="connsiteX55" fmla="*/ 554727 w 2917552"/>
              <a:gd name="connsiteY55" fmla="*/ 692668 h 1650947"/>
              <a:gd name="connsiteX56" fmla="*/ 554727 w 2917552"/>
              <a:gd name="connsiteY56" fmla="*/ 814889 h 1650947"/>
              <a:gd name="connsiteX57" fmla="*/ 513986 w 2917552"/>
              <a:gd name="connsiteY57" fmla="*/ 878264 h 1650947"/>
              <a:gd name="connsiteX58" fmla="*/ 387237 w 2917552"/>
              <a:gd name="connsiteY58" fmla="*/ 928058 h 1650947"/>
              <a:gd name="connsiteX59" fmla="*/ 183534 w 2917552"/>
              <a:gd name="connsiteY59" fmla="*/ 1036699 h 1650947"/>
              <a:gd name="connsiteX60" fmla="*/ 38962 w 2917552"/>
              <a:gd name="connsiteY60" fmla="*/ 1113654 h 1650947"/>
              <a:gd name="connsiteX61" fmla="*/ 1805 w 2917552"/>
              <a:gd name="connsiteY61" fmla="*/ 1271685 h 1650947"/>
              <a:gd name="connsiteX62" fmla="*/ 81353 w 2917552"/>
              <a:gd name="connsiteY62" fmla="*/ 1397624 h 1650947"/>
              <a:gd name="connsiteX63" fmla="*/ 269308 w 2917552"/>
              <a:gd name="connsiteY63" fmla="*/ 1424842 h 1650947"/>
              <a:gd name="connsiteX64" fmla="*/ 395113 w 2917552"/>
              <a:gd name="connsiteY64" fmla="*/ 1447649 h 1650947"/>
              <a:gd name="connsiteX65" fmla="*/ 518276 w 2917552"/>
              <a:gd name="connsiteY65" fmla="*/ 1515261 h 1650947"/>
              <a:gd name="connsiteX66" fmla="*/ 640970 w 2917552"/>
              <a:gd name="connsiteY66" fmla="*/ 1597090 h 1650947"/>
              <a:gd name="connsiteX67" fmla="*/ 775122 w 2917552"/>
              <a:gd name="connsiteY67" fmla="*/ 1650947 h 1650947"/>
              <a:gd name="connsiteX68" fmla="*/ 870372 w 2917552"/>
              <a:gd name="connsiteY68" fmla="*/ 1637541 h 1650947"/>
              <a:gd name="connsiteX69" fmla="*/ 921392 w 2917552"/>
              <a:gd name="connsiteY69" fmla="*/ 1480319 h 1650947"/>
              <a:gd name="connsiteX70" fmla="*/ 1016453 w 2917552"/>
              <a:gd name="connsiteY70" fmla="*/ 1326410 h 1650947"/>
              <a:gd name="connsiteX71" fmla="*/ 1093408 w 2917552"/>
              <a:gd name="connsiteY71" fmla="*/ 1208715 h 1650947"/>
              <a:gd name="connsiteX72" fmla="*/ 1134148 w 2917552"/>
              <a:gd name="connsiteY72" fmla="*/ 1131761 h 1650947"/>
              <a:gd name="connsiteX0" fmla="*/ 1134148 w 2917552"/>
              <a:gd name="connsiteY0" fmla="*/ 1131761 h 1660290"/>
              <a:gd name="connsiteX1" fmla="*/ 1233736 w 2917552"/>
              <a:gd name="connsiteY1" fmla="*/ 1045753 h 1660290"/>
              <a:gd name="connsiteX2" fmla="*/ 1423859 w 2917552"/>
              <a:gd name="connsiteY2" fmla="*/ 1045753 h 1660290"/>
              <a:gd name="connsiteX3" fmla="*/ 1681883 w 2917552"/>
              <a:gd name="connsiteY3" fmla="*/ 1032173 h 1660290"/>
              <a:gd name="connsiteX4" fmla="*/ 1831265 w 2917552"/>
              <a:gd name="connsiteY4" fmla="*/ 1068387 h 1660290"/>
              <a:gd name="connsiteX5" fmla="*/ 1962540 w 2917552"/>
              <a:gd name="connsiteY5" fmla="*/ 1294723 h 1660290"/>
              <a:gd name="connsiteX6" fmla="*/ 1962540 w 2917552"/>
              <a:gd name="connsiteY6" fmla="*/ 1303777 h 1660290"/>
              <a:gd name="connsiteX7" fmla="*/ 2130029 w 2917552"/>
              <a:gd name="connsiteY7" fmla="*/ 1552747 h 1660290"/>
              <a:gd name="connsiteX8" fmla="*/ 2243905 w 2917552"/>
              <a:gd name="connsiteY8" fmla="*/ 1660290 h 1660290"/>
              <a:gd name="connsiteX9" fmla="*/ 2365420 w 2917552"/>
              <a:gd name="connsiteY9" fmla="*/ 1552747 h 1660290"/>
              <a:gd name="connsiteX10" fmla="*/ 2483115 w 2917552"/>
              <a:gd name="connsiteY10" fmla="*/ 1484846 h 1660290"/>
              <a:gd name="connsiteX11" fmla="*/ 2578176 w 2917552"/>
              <a:gd name="connsiteY11" fmla="*/ 1421472 h 1660290"/>
              <a:gd name="connsiteX12" fmla="*/ 2700398 w 2917552"/>
              <a:gd name="connsiteY12" fmla="*/ 1367151 h 1660290"/>
              <a:gd name="connsiteX13" fmla="*/ 2872414 w 2917552"/>
              <a:gd name="connsiteY13" fmla="*/ 1326410 h 1660290"/>
              <a:gd name="connsiteX14" fmla="*/ 2913154 w 2917552"/>
              <a:gd name="connsiteY14" fmla="*/ 1244929 h 1660290"/>
              <a:gd name="connsiteX15" fmla="*/ 2899574 w 2917552"/>
              <a:gd name="connsiteY15" fmla="*/ 1136288 h 1660290"/>
              <a:gd name="connsiteX16" fmla="*/ 2763772 w 2917552"/>
              <a:gd name="connsiteY16" fmla="*/ 1054806 h 1660290"/>
              <a:gd name="connsiteX17" fmla="*/ 2763772 w 2917552"/>
              <a:gd name="connsiteY17" fmla="*/ 1054806 h 1660290"/>
              <a:gd name="connsiteX18" fmla="*/ 2596283 w 2917552"/>
              <a:gd name="connsiteY18" fmla="*/ 973325 h 1660290"/>
              <a:gd name="connsiteX19" fmla="*/ 2505748 w 2917552"/>
              <a:gd name="connsiteY19" fmla="*/ 873737 h 1660290"/>
              <a:gd name="connsiteX20" fmla="*/ 2505748 w 2917552"/>
              <a:gd name="connsiteY20" fmla="*/ 873737 h 1660290"/>
              <a:gd name="connsiteX21" fmla="*/ 2465008 w 2917552"/>
              <a:gd name="connsiteY21" fmla="*/ 778676 h 1660290"/>
              <a:gd name="connsiteX22" fmla="*/ 2487641 w 2917552"/>
              <a:gd name="connsiteY22" fmla="*/ 660981 h 1660290"/>
              <a:gd name="connsiteX23" fmla="*/ 2537436 w 2917552"/>
              <a:gd name="connsiteY23" fmla="*/ 602133 h 1660290"/>
              <a:gd name="connsiteX24" fmla="*/ 2596284 w 2917552"/>
              <a:gd name="connsiteY24" fmla="*/ 538759 h 1660290"/>
              <a:gd name="connsiteX25" fmla="*/ 2646077 w 2917552"/>
              <a:gd name="connsiteY25" fmla="*/ 466331 h 1660290"/>
              <a:gd name="connsiteX26" fmla="*/ 2765869 w 2917552"/>
              <a:gd name="connsiteY26" fmla="*/ 279085 h 1660290"/>
              <a:gd name="connsiteX27" fmla="*/ 2713483 w 2917552"/>
              <a:gd name="connsiteY27" fmla="*/ 221935 h 1660290"/>
              <a:gd name="connsiteX28" fmla="*/ 2655505 w 2917552"/>
              <a:gd name="connsiteY28" fmla="*/ 169371 h 1660290"/>
              <a:gd name="connsiteX29" fmla="*/ 2629881 w 2917552"/>
              <a:gd name="connsiteY29" fmla="*/ 123785 h 1660290"/>
              <a:gd name="connsiteX30" fmla="*/ 2555778 w 2917552"/>
              <a:gd name="connsiteY30" fmla="*/ 87099 h 1660290"/>
              <a:gd name="connsiteX31" fmla="*/ 2484295 w 2917552"/>
              <a:gd name="connsiteY31" fmla="*/ 53998 h 1660290"/>
              <a:gd name="connsiteX32" fmla="*/ 2369946 w 2917552"/>
              <a:gd name="connsiteY32" fmla="*/ 217361 h 1660290"/>
              <a:gd name="connsiteX33" fmla="*/ 2302045 w 2917552"/>
              <a:gd name="connsiteY33" fmla="*/ 289789 h 1660290"/>
              <a:gd name="connsiteX34" fmla="*/ 2202457 w 2917552"/>
              <a:gd name="connsiteY34" fmla="*/ 398430 h 1660290"/>
              <a:gd name="connsiteX35" fmla="*/ 2102869 w 2917552"/>
              <a:gd name="connsiteY35" fmla="*/ 498018 h 1660290"/>
              <a:gd name="connsiteX36" fmla="*/ 2048548 w 2917552"/>
              <a:gd name="connsiteY36" fmla="*/ 574973 h 1660290"/>
              <a:gd name="connsiteX37" fmla="*/ 1994228 w 2917552"/>
              <a:gd name="connsiteY37" fmla="*/ 647400 h 1660290"/>
              <a:gd name="connsiteX38" fmla="*/ 1930853 w 2917552"/>
              <a:gd name="connsiteY38" fmla="*/ 706248 h 1660290"/>
              <a:gd name="connsiteX39" fmla="*/ 1826738 w 2917552"/>
              <a:gd name="connsiteY39" fmla="*/ 737935 h 1660290"/>
              <a:gd name="connsiteX40" fmla="*/ 1618509 w 2917552"/>
              <a:gd name="connsiteY40" fmla="*/ 746989 h 1660290"/>
              <a:gd name="connsiteX41" fmla="*/ 1360485 w 2917552"/>
              <a:gd name="connsiteY41" fmla="*/ 742462 h 1660290"/>
              <a:gd name="connsiteX42" fmla="*/ 1206576 w 2917552"/>
              <a:gd name="connsiteY42" fmla="*/ 742462 h 1660290"/>
              <a:gd name="connsiteX43" fmla="*/ 1084354 w 2917552"/>
              <a:gd name="connsiteY43" fmla="*/ 670034 h 1660290"/>
              <a:gd name="connsiteX44" fmla="*/ 934972 w 2917552"/>
              <a:gd name="connsiteY44" fmla="*/ 488965 h 1660290"/>
              <a:gd name="connsiteX45" fmla="*/ 821804 w 2917552"/>
              <a:gd name="connsiteY45" fmla="*/ 380323 h 1660290"/>
              <a:gd name="connsiteX46" fmla="*/ 708635 w 2917552"/>
              <a:gd name="connsiteY46" fmla="*/ 262628 h 1660290"/>
              <a:gd name="connsiteX47" fmla="*/ 499981 w 2917552"/>
              <a:gd name="connsiteY47" fmla="*/ 23042 h 1660290"/>
              <a:gd name="connsiteX48" fmla="*/ 430877 w 2917552"/>
              <a:gd name="connsiteY48" fmla="*/ 8990 h 1660290"/>
              <a:gd name="connsiteX49" fmla="*/ 395159 w 2917552"/>
              <a:gd name="connsiteY49" fmla="*/ 44708 h 1660290"/>
              <a:gd name="connsiteX50" fmla="*/ 316295 w 2917552"/>
              <a:gd name="connsiteY50" fmla="*/ 89244 h 1660290"/>
              <a:gd name="connsiteX51" fmla="*/ 215528 w 2917552"/>
              <a:gd name="connsiteY51" fmla="*/ 191213 h 1660290"/>
              <a:gd name="connsiteX52" fmla="*/ 332917 w 2917552"/>
              <a:gd name="connsiteY52" fmla="*/ 457278 h 1660290"/>
              <a:gd name="connsiteX53" fmla="*/ 414398 w 2917552"/>
              <a:gd name="connsiteY53" fmla="*/ 538759 h 1660290"/>
              <a:gd name="connsiteX54" fmla="*/ 504932 w 2917552"/>
              <a:gd name="connsiteY54" fmla="*/ 620240 h 1660290"/>
              <a:gd name="connsiteX55" fmla="*/ 554727 w 2917552"/>
              <a:gd name="connsiteY55" fmla="*/ 692668 h 1660290"/>
              <a:gd name="connsiteX56" fmla="*/ 554727 w 2917552"/>
              <a:gd name="connsiteY56" fmla="*/ 814889 h 1660290"/>
              <a:gd name="connsiteX57" fmla="*/ 513986 w 2917552"/>
              <a:gd name="connsiteY57" fmla="*/ 878264 h 1660290"/>
              <a:gd name="connsiteX58" fmla="*/ 387237 w 2917552"/>
              <a:gd name="connsiteY58" fmla="*/ 928058 h 1660290"/>
              <a:gd name="connsiteX59" fmla="*/ 183534 w 2917552"/>
              <a:gd name="connsiteY59" fmla="*/ 1036699 h 1660290"/>
              <a:gd name="connsiteX60" fmla="*/ 38962 w 2917552"/>
              <a:gd name="connsiteY60" fmla="*/ 1113654 h 1660290"/>
              <a:gd name="connsiteX61" fmla="*/ 1805 w 2917552"/>
              <a:gd name="connsiteY61" fmla="*/ 1271685 h 1660290"/>
              <a:gd name="connsiteX62" fmla="*/ 81353 w 2917552"/>
              <a:gd name="connsiteY62" fmla="*/ 1397624 h 1660290"/>
              <a:gd name="connsiteX63" fmla="*/ 269308 w 2917552"/>
              <a:gd name="connsiteY63" fmla="*/ 1424842 h 1660290"/>
              <a:gd name="connsiteX64" fmla="*/ 395113 w 2917552"/>
              <a:gd name="connsiteY64" fmla="*/ 1447649 h 1660290"/>
              <a:gd name="connsiteX65" fmla="*/ 518276 w 2917552"/>
              <a:gd name="connsiteY65" fmla="*/ 1515261 h 1660290"/>
              <a:gd name="connsiteX66" fmla="*/ 640970 w 2917552"/>
              <a:gd name="connsiteY66" fmla="*/ 1597090 h 1660290"/>
              <a:gd name="connsiteX67" fmla="*/ 775122 w 2917552"/>
              <a:gd name="connsiteY67" fmla="*/ 1650947 h 1660290"/>
              <a:gd name="connsiteX68" fmla="*/ 870372 w 2917552"/>
              <a:gd name="connsiteY68" fmla="*/ 1637541 h 1660290"/>
              <a:gd name="connsiteX69" fmla="*/ 921392 w 2917552"/>
              <a:gd name="connsiteY69" fmla="*/ 1480319 h 1660290"/>
              <a:gd name="connsiteX70" fmla="*/ 1016453 w 2917552"/>
              <a:gd name="connsiteY70" fmla="*/ 1326410 h 1660290"/>
              <a:gd name="connsiteX71" fmla="*/ 1093408 w 2917552"/>
              <a:gd name="connsiteY71" fmla="*/ 1208715 h 1660290"/>
              <a:gd name="connsiteX72" fmla="*/ 1134148 w 2917552"/>
              <a:gd name="connsiteY72" fmla="*/ 1131761 h 1660290"/>
              <a:gd name="connsiteX0" fmla="*/ 1134148 w 2917552"/>
              <a:gd name="connsiteY0" fmla="*/ 1131761 h 1660603"/>
              <a:gd name="connsiteX1" fmla="*/ 1233736 w 2917552"/>
              <a:gd name="connsiteY1" fmla="*/ 1045753 h 1660603"/>
              <a:gd name="connsiteX2" fmla="*/ 1423859 w 2917552"/>
              <a:gd name="connsiteY2" fmla="*/ 1045753 h 1660603"/>
              <a:gd name="connsiteX3" fmla="*/ 1681883 w 2917552"/>
              <a:gd name="connsiteY3" fmla="*/ 1032173 h 1660603"/>
              <a:gd name="connsiteX4" fmla="*/ 1831265 w 2917552"/>
              <a:gd name="connsiteY4" fmla="*/ 1068387 h 1660603"/>
              <a:gd name="connsiteX5" fmla="*/ 1962540 w 2917552"/>
              <a:gd name="connsiteY5" fmla="*/ 1294723 h 1660603"/>
              <a:gd name="connsiteX6" fmla="*/ 1962540 w 2917552"/>
              <a:gd name="connsiteY6" fmla="*/ 1303777 h 1660603"/>
              <a:gd name="connsiteX7" fmla="*/ 2101454 w 2917552"/>
              <a:gd name="connsiteY7" fmla="*/ 1575091 h 1660603"/>
              <a:gd name="connsiteX8" fmla="*/ 2243905 w 2917552"/>
              <a:gd name="connsiteY8" fmla="*/ 1660290 h 1660603"/>
              <a:gd name="connsiteX9" fmla="*/ 2365420 w 2917552"/>
              <a:gd name="connsiteY9" fmla="*/ 1552747 h 1660603"/>
              <a:gd name="connsiteX10" fmla="*/ 2483115 w 2917552"/>
              <a:gd name="connsiteY10" fmla="*/ 1484846 h 1660603"/>
              <a:gd name="connsiteX11" fmla="*/ 2578176 w 2917552"/>
              <a:gd name="connsiteY11" fmla="*/ 1421472 h 1660603"/>
              <a:gd name="connsiteX12" fmla="*/ 2700398 w 2917552"/>
              <a:gd name="connsiteY12" fmla="*/ 1367151 h 1660603"/>
              <a:gd name="connsiteX13" fmla="*/ 2872414 w 2917552"/>
              <a:gd name="connsiteY13" fmla="*/ 1326410 h 1660603"/>
              <a:gd name="connsiteX14" fmla="*/ 2913154 w 2917552"/>
              <a:gd name="connsiteY14" fmla="*/ 1244929 h 1660603"/>
              <a:gd name="connsiteX15" fmla="*/ 2899574 w 2917552"/>
              <a:gd name="connsiteY15" fmla="*/ 1136288 h 1660603"/>
              <a:gd name="connsiteX16" fmla="*/ 2763772 w 2917552"/>
              <a:gd name="connsiteY16" fmla="*/ 1054806 h 1660603"/>
              <a:gd name="connsiteX17" fmla="*/ 2763772 w 2917552"/>
              <a:gd name="connsiteY17" fmla="*/ 1054806 h 1660603"/>
              <a:gd name="connsiteX18" fmla="*/ 2596283 w 2917552"/>
              <a:gd name="connsiteY18" fmla="*/ 973325 h 1660603"/>
              <a:gd name="connsiteX19" fmla="*/ 2505748 w 2917552"/>
              <a:gd name="connsiteY19" fmla="*/ 873737 h 1660603"/>
              <a:gd name="connsiteX20" fmla="*/ 2505748 w 2917552"/>
              <a:gd name="connsiteY20" fmla="*/ 873737 h 1660603"/>
              <a:gd name="connsiteX21" fmla="*/ 2465008 w 2917552"/>
              <a:gd name="connsiteY21" fmla="*/ 778676 h 1660603"/>
              <a:gd name="connsiteX22" fmla="*/ 2487641 w 2917552"/>
              <a:gd name="connsiteY22" fmla="*/ 660981 h 1660603"/>
              <a:gd name="connsiteX23" fmla="*/ 2537436 w 2917552"/>
              <a:gd name="connsiteY23" fmla="*/ 602133 h 1660603"/>
              <a:gd name="connsiteX24" fmla="*/ 2596284 w 2917552"/>
              <a:gd name="connsiteY24" fmla="*/ 538759 h 1660603"/>
              <a:gd name="connsiteX25" fmla="*/ 2646077 w 2917552"/>
              <a:gd name="connsiteY25" fmla="*/ 466331 h 1660603"/>
              <a:gd name="connsiteX26" fmla="*/ 2765869 w 2917552"/>
              <a:gd name="connsiteY26" fmla="*/ 279085 h 1660603"/>
              <a:gd name="connsiteX27" fmla="*/ 2713483 w 2917552"/>
              <a:gd name="connsiteY27" fmla="*/ 221935 h 1660603"/>
              <a:gd name="connsiteX28" fmla="*/ 2655505 w 2917552"/>
              <a:gd name="connsiteY28" fmla="*/ 169371 h 1660603"/>
              <a:gd name="connsiteX29" fmla="*/ 2629881 w 2917552"/>
              <a:gd name="connsiteY29" fmla="*/ 123785 h 1660603"/>
              <a:gd name="connsiteX30" fmla="*/ 2555778 w 2917552"/>
              <a:gd name="connsiteY30" fmla="*/ 87099 h 1660603"/>
              <a:gd name="connsiteX31" fmla="*/ 2484295 w 2917552"/>
              <a:gd name="connsiteY31" fmla="*/ 53998 h 1660603"/>
              <a:gd name="connsiteX32" fmla="*/ 2369946 w 2917552"/>
              <a:gd name="connsiteY32" fmla="*/ 217361 h 1660603"/>
              <a:gd name="connsiteX33" fmla="*/ 2302045 w 2917552"/>
              <a:gd name="connsiteY33" fmla="*/ 289789 h 1660603"/>
              <a:gd name="connsiteX34" fmla="*/ 2202457 w 2917552"/>
              <a:gd name="connsiteY34" fmla="*/ 398430 h 1660603"/>
              <a:gd name="connsiteX35" fmla="*/ 2102869 w 2917552"/>
              <a:gd name="connsiteY35" fmla="*/ 498018 h 1660603"/>
              <a:gd name="connsiteX36" fmla="*/ 2048548 w 2917552"/>
              <a:gd name="connsiteY36" fmla="*/ 574973 h 1660603"/>
              <a:gd name="connsiteX37" fmla="*/ 1994228 w 2917552"/>
              <a:gd name="connsiteY37" fmla="*/ 647400 h 1660603"/>
              <a:gd name="connsiteX38" fmla="*/ 1930853 w 2917552"/>
              <a:gd name="connsiteY38" fmla="*/ 706248 h 1660603"/>
              <a:gd name="connsiteX39" fmla="*/ 1826738 w 2917552"/>
              <a:gd name="connsiteY39" fmla="*/ 737935 h 1660603"/>
              <a:gd name="connsiteX40" fmla="*/ 1618509 w 2917552"/>
              <a:gd name="connsiteY40" fmla="*/ 746989 h 1660603"/>
              <a:gd name="connsiteX41" fmla="*/ 1360485 w 2917552"/>
              <a:gd name="connsiteY41" fmla="*/ 742462 h 1660603"/>
              <a:gd name="connsiteX42" fmla="*/ 1206576 w 2917552"/>
              <a:gd name="connsiteY42" fmla="*/ 742462 h 1660603"/>
              <a:gd name="connsiteX43" fmla="*/ 1084354 w 2917552"/>
              <a:gd name="connsiteY43" fmla="*/ 670034 h 1660603"/>
              <a:gd name="connsiteX44" fmla="*/ 934972 w 2917552"/>
              <a:gd name="connsiteY44" fmla="*/ 488965 h 1660603"/>
              <a:gd name="connsiteX45" fmla="*/ 821804 w 2917552"/>
              <a:gd name="connsiteY45" fmla="*/ 380323 h 1660603"/>
              <a:gd name="connsiteX46" fmla="*/ 708635 w 2917552"/>
              <a:gd name="connsiteY46" fmla="*/ 262628 h 1660603"/>
              <a:gd name="connsiteX47" fmla="*/ 499981 w 2917552"/>
              <a:gd name="connsiteY47" fmla="*/ 23042 h 1660603"/>
              <a:gd name="connsiteX48" fmla="*/ 430877 w 2917552"/>
              <a:gd name="connsiteY48" fmla="*/ 8990 h 1660603"/>
              <a:gd name="connsiteX49" fmla="*/ 395159 w 2917552"/>
              <a:gd name="connsiteY49" fmla="*/ 44708 h 1660603"/>
              <a:gd name="connsiteX50" fmla="*/ 316295 w 2917552"/>
              <a:gd name="connsiteY50" fmla="*/ 89244 h 1660603"/>
              <a:gd name="connsiteX51" fmla="*/ 215528 w 2917552"/>
              <a:gd name="connsiteY51" fmla="*/ 191213 h 1660603"/>
              <a:gd name="connsiteX52" fmla="*/ 332917 w 2917552"/>
              <a:gd name="connsiteY52" fmla="*/ 457278 h 1660603"/>
              <a:gd name="connsiteX53" fmla="*/ 414398 w 2917552"/>
              <a:gd name="connsiteY53" fmla="*/ 538759 h 1660603"/>
              <a:gd name="connsiteX54" fmla="*/ 504932 w 2917552"/>
              <a:gd name="connsiteY54" fmla="*/ 620240 h 1660603"/>
              <a:gd name="connsiteX55" fmla="*/ 554727 w 2917552"/>
              <a:gd name="connsiteY55" fmla="*/ 692668 h 1660603"/>
              <a:gd name="connsiteX56" fmla="*/ 554727 w 2917552"/>
              <a:gd name="connsiteY56" fmla="*/ 814889 h 1660603"/>
              <a:gd name="connsiteX57" fmla="*/ 513986 w 2917552"/>
              <a:gd name="connsiteY57" fmla="*/ 878264 h 1660603"/>
              <a:gd name="connsiteX58" fmla="*/ 387237 w 2917552"/>
              <a:gd name="connsiteY58" fmla="*/ 928058 h 1660603"/>
              <a:gd name="connsiteX59" fmla="*/ 183534 w 2917552"/>
              <a:gd name="connsiteY59" fmla="*/ 1036699 h 1660603"/>
              <a:gd name="connsiteX60" fmla="*/ 38962 w 2917552"/>
              <a:gd name="connsiteY60" fmla="*/ 1113654 h 1660603"/>
              <a:gd name="connsiteX61" fmla="*/ 1805 w 2917552"/>
              <a:gd name="connsiteY61" fmla="*/ 1271685 h 1660603"/>
              <a:gd name="connsiteX62" fmla="*/ 81353 w 2917552"/>
              <a:gd name="connsiteY62" fmla="*/ 1397624 h 1660603"/>
              <a:gd name="connsiteX63" fmla="*/ 269308 w 2917552"/>
              <a:gd name="connsiteY63" fmla="*/ 1424842 h 1660603"/>
              <a:gd name="connsiteX64" fmla="*/ 395113 w 2917552"/>
              <a:gd name="connsiteY64" fmla="*/ 1447649 h 1660603"/>
              <a:gd name="connsiteX65" fmla="*/ 518276 w 2917552"/>
              <a:gd name="connsiteY65" fmla="*/ 1515261 h 1660603"/>
              <a:gd name="connsiteX66" fmla="*/ 640970 w 2917552"/>
              <a:gd name="connsiteY66" fmla="*/ 1597090 h 1660603"/>
              <a:gd name="connsiteX67" fmla="*/ 775122 w 2917552"/>
              <a:gd name="connsiteY67" fmla="*/ 1650947 h 1660603"/>
              <a:gd name="connsiteX68" fmla="*/ 870372 w 2917552"/>
              <a:gd name="connsiteY68" fmla="*/ 1637541 h 1660603"/>
              <a:gd name="connsiteX69" fmla="*/ 921392 w 2917552"/>
              <a:gd name="connsiteY69" fmla="*/ 1480319 h 1660603"/>
              <a:gd name="connsiteX70" fmla="*/ 1016453 w 2917552"/>
              <a:gd name="connsiteY70" fmla="*/ 1326410 h 1660603"/>
              <a:gd name="connsiteX71" fmla="*/ 1093408 w 2917552"/>
              <a:gd name="connsiteY71" fmla="*/ 1208715 h 1660603"/>
              <a:gd name="connsiteX72" fmla="*/ 1134148 w 2917552"/>
              <a:gd name="connsiteY72" fmla="*/ 1131761 h 1660603"/>
              <a:gd name="connsiteX0" fmla="*/ 1134148 w 2917552"/>
              <a:gd name="connsiteY0" fmla="*/ 1131761 h 1661143"/>
              <a:gd name="connsiteX1" fmla="*/ 1233736 w 2917552"/>
              <a:gd name="connsiteY1" fmla="*/ 1045753 h 1661143"/>
              <a:gd name="connsiteX2" fmla="*/ 1423859 w 2917552"/>
              <a:gd name="connsiteY2" fmla="*/ 1045753 h 1661143"/>
              <a:gd name="connsiteX3" fmla="*/ 1681883 w 2917552"/>
              <a:gd name="connsiteY3" fmla="*/ 1032173 h 1661143"/>
              <a:gd name="connsiteX4" fmla="*/ 1831265 w 2917552"/>
              <a:gd name="connsiteY4" fmla="*/ 1068387 h 1661143"/>
              <a:gd name="connsiteX5" fmla="*/ 1962540 w 2917552"/>
              <a:gd name="connsiteY5" fmla="*/ 1294723 h 1661143"/>
              <a:gd name="connsiteX6" fmla="*/ 1962540 w 2917552"/>
              <a:gd name="connsiteY6" fmla="*/ 1303777 h 1661143"/>
              <a:gd name="connsiteX7" fmla="*/ 2101454 w 2917552"/>
              <a:gd name="connsiteY7" fmla="*/ 1575091 h 1661143"/>
              <a:gd name="connsiteX8" fmla="*/ 2243905 w 2917552"/>
              <a:gd name="connsiteY8" fmla="*/ 1660290 h 1661143"/>
              <a:gd name="connsiteX9" fmla="*/ 2398757 w 2917552"/>
              <a:gd name="connsiteY9" fmla="*/ 1610843 h 1661143"/>
              <a:gd name="connsiteX10" fmla="*/ 2483115 w 2917552"/>
              <a:gd name="connsiteY10" fmla="*/ 1484846 h 1661143"/>
              <a:gd name="connsiteX11" fmla="*/ 2578176 w 2917552"/>
              <a:gd name="connsiteY11" fmla="*/ 1421472 h 1661143"/>
              <a:gd name="connsiteX12" fmla="*/ 2700398 w 2917552"/>
              <a:gd name="connsiteY12" fmla="*/ 1367151 h 1661143"/>
              <a:gd name="connsiteX13" fmla="*/ 2872414 w 2917552"/>
              <a:gd name="connsiteY13" fmla="*/ 1326410 h 1661143"/>
              <a:gd name="connsiteX14" fmla="*/ 2913154 w 2917552"/>
              <a:gd name="connsiteY14" fmla="*/ 1244929 h 1661143"/>
              <a:gd name="connsiteX15" fmla="*/ 2899574 w 2917552"/>
              <a:gd name="connsiteY15" fmla="*/ 1136288 h 1661143"/>
              <a:gd name="connsiteX16" fmla="*/ 2763772 w 2917552"/>
              <a:gd name="connsiteY16" fmla="*/ 1054806 h 1661143"/>
              <a:gd name="connsiteX17" fmla="*/ 2763772 w 2917552"/>
              <a:gd name="connsiteY17" fmla="*/ 1054806 h 1661143"/>
              <a:gd name="connsiteX18" fmla="*/ 2596283 w 2917552"/>
              <a:gd name="connsiteY18" fmla="*/ 973325 h 1661143"/>
              <a:gd name="connsiteX19" fmla="*/ 2505748 w 2917552"/>
              <a:gd name="connsiteY19" fmla="*/ 873737 h 1661143"/>
              <a:gd name="connsiteX20" fmla="*/ 2505748 w 2917552"/>
              <a:gd name="connsiteY20" fmla="*/ 873737 h 1661143"/>
              <a:gd name="connsiteX21" fmla="*/ 2465008 w 2917552"/>
              <a:gd name="connsiteY21" fmla="*/ 778676 h 1661143"/>
              <a:gd name="connsiteX22" fmla="*/ 2487641 w 2917552"/>
              <a:gd name="connsiteY22" fmla="*/ 660981 h 1661143"/>
              <a:gd name="connsiteX23" fmla="*/ 2537436 w 2917552"/>
              <a:gd name="connsiteY23" fmla="*/ 602133 h 1661143"/>
              <a:gd name="connsiteX24" fmla="*/ 2596284 w 2917552"/>
              <a:gd name="connsiteY24" fmla="*/ 538759 h 1661143"/>
              <a:gd name="connsiteX25" fmla="*/ 2646077 w 2917552"/>
              <a:gd name="connsiteY25" fmla="*/ 466331 h 1661143"/>
              <a:gd name="connsiteX26" fmla="*/ 2765869 w 2917552"/>
              <a:gd name="connsiteY26" fmla="*/ 279085 h 1661143"/>
              <a:gd name="connsiteX27" fmla="*/ 2713483 w 2917552"/>
              <a:gd name="connsiteY27" fmla="*/ 221935 h 1661143"/>
              <a:gd name="connsiteX28" fmla="*/ 2655505 w 2917552"/>
              <a:gd name="connsiteY28" fmla="*/ 169371 h 1661143"/>
              <a:gd name="connsiteX29" fmla="*/ 2629881 w 2917552"/>
              <a:gd name="connsiteY29" fmla="*/ 123785 h 1661143"/>
              <a:gd name="connsiteX30" fmla="*/ 2555778 w 2917552"/>
              <a:gd name="connsiteY30" fmla="*/ 87099 h 1661143"/>
              <a:gd name="connsiteX31" fmla="*/ 2484295 w 2917552"/>
              <a:gd name="connsiteY31" fmla="*/ 53998 h 1661143"/>
              <a:gd name="connsiteX32" fmla="*/ 2369946 w 2917552"/>
              <a:gd name="connsiteY32" fmla="*/ 217361 h 1661143"/>
              <a:gd name="connsiteX33" fmla="*/ 2302045 w 2917552"/>
              <a:gd name="connsiteY33" fmla="*/ 289789 h 1661143"/>
              <a:gd name="connsiteX34" fmla="*/ 2202457 w 2917552"/>
              <a:gd name="connsiteY34" fmla="*/ 398430 h 1661143"/>
              <a:gd name="connsiteX35" fmla="*/ 2102869 w 2917552"/>
              <a:gd name="connsiteY35" fmla="*/ 498018 h 1661143"/>
              <a:gd name="connsiteX36" fmla="*/ 2048548 w 2917552"/>
              <a:gd name="connsiteY36" fmla="*/ 574973 h 1661143"/>
              <a:gd name="connsiteX37" fmla="*/ 1994228 w 2917552"/>
              <a:gd name="connsiteY37" fmla="*/ 647400 h 1661143"/>
              <a:gd name="connsiteX38" fmla="*/ 1930853 w 2917552"/>
              <a:gd name="connsiteY38" fmla="*/ 706248 h 1661143"/>
              <a:gd name="connsiteX39" fmla="*/ 1826738 w 2917552"/>
              <a:gd name="connsiteY39" fmla="*/ 737935 h 1661143"/>
              <a:gd name="connsiteX40" fmla="*/ 1618509 w 2917552"/>
              <a:gd name="connsiteY40" fmla="*/ 746989 h 1661143"/>
              <a:gd name="connsiteX41" fmla="*/ 1360485 w 2917552"/>
              <a:gd name="connsiteY41" fmla="*/ 742462 h 1661143"/>
              <a:gd name="connsiteX42" fmla="*/ 1206576 w 2917552"/>
              <a:gd name="connsiteY42" fmla="*/ 742462 h 1661143"/>
              <a:gd name="connsiteX43" fmla="*/ 1084354 w 2917552"/>
              <a:gd name="connsiteY43" fmla="*/ 670034 h 1661143"/>
              <a:gd name="connsiteX44" fmla="*/ 934972 w 2917552"/>
              <a:gd name="connsiteY44" fmla="*/ 488965 h 1661143"/>
              <a:gd name="connsiteX45" fmla="*/ 821804 w 2917552"/>
              <a:gd name="connsiteY45" fmla="*/ 380323 h 1661143"/>
              <a:gd name="connsiteX46" fmla="*/ 708635 w 2917552"/>
              <a:gd name="connsiteY46" fmla="*/ 262628 h 1661143"/>
              <a:gd name="connsiteX47" fmla="*/ 499981 w 2917552"/>
              <a:gd name="connsiteY47" fmla="*/ 23042 h 1661143"/>
              <a:gd name="connsiteX48" fmla="*/ 430877 w 2917552"/>
              <a:gd name="connsiteY48" fmla="*/ 8990 h 1661143"/>
              <a:gd name="connsiteX49" fmla="*/ 395159 w 2917552"/>
              <a:gd name="connsiteY49" fmla="*/ 44708 h 1661143"/>
              <a:gd name="connsiteX50" fmla="*/ 316295 w 2917552"/>
              <a:gd name="connsiteY50" fmla="*/ 89244 h 1661143"/>
              <a:gd name="connsiteX51" fmla="*/ 215528 w 2917552"/>
              <a:gd name="connsiteY51" fmla="*/ 191213 h 1661143"/>
              <a:gd name="connsiteX52" fmla="*/ 332917 w 2917552"/>
              <a:gd name="connsiteY52" fmla="*/ 457278 h 1661143"/>
              <a:gd name="connsiteX53" fmla="*/ 414398 w 2917552"/>
              <a:gd name="connsiteY53" fmla="*/ 538759 h 1661143"/>
              <a:gd name="connsiteX54" fmla="*/ 504932 w 2917552"/>
              <a:gd name="connsiteY54" fmla="*/ 620240 h 1661143"/>
              <a:gd name="connsiteX55" fmla="*/ 554727 w 2917552"/>
              <a:gd name="connsiteY55" fmla="*/ 692668 h 1661143"/>
              <a:gd name="connsiteX56" fmla="*/ 554727 w 2917552"/>
              <a:gd name="connsiteY56" fmla="*/ 814889 h 1661143"/>
              <a:gd name="connsiteX57" fmla="*/ 513986 w 2917552"/>
              <a:gd name="connsiteY57" fmla="*/ 878264 h 1661143"/>
              <a:gd name="connsiteX58" fmla="*/ 387237 w 2917552"/>
              <a:gd name="connsiteY58" fmla="*/ 928058 h 1661143"/>
              <a:gd name="connsiteX59" fmla="*/ 183534 w 2917552"/>
              <a:gd name="connsiteY59" fmla="*/ 1036699 h 1661143"/>
              <a:gd name="connsiteX60" fmla="*/ 38962 w 2917552"/>
              <a:gd name="connsiteY60" fmla="*/ 1113654 h 1661143"/>
              <a:gd name="connsiteX61" fmla="*/ 1805 w 2917552"/>
              <a:gd name="connsiteY61" fmla="*/ 1271685 h 1661143"/>
              <a:gd name="connsiteX62" fmla="*/ 81353 w 2917552"/>
              <a:gd name="connsiteY62" fmla="*/ 1397624 h 1661143"/>
              <a:gd name="connsiteX63" fmla="*/ 269308 w 2917552"/>
              <a:gd name="connsiteY63" fmla="*/ 1424842 h 1661143"/>
              <a:gd name="connsiteX64" fmla="*/ 395113 w 2917552"/>
              <a:gd name="connsiteY64" fmla="*/ 1447649 h 1661143"/>
              <a:gd name="connsiteX65" fmla="*/ 518276 w 2917552"/>
              <a:gd name="connsiteY65" fmla="*/ 1515261 h 1661143"/>
              <a:gd name="connsiteX66" fmla="*/ 640970 w 2917552"/>
              <a:gd name="connsiteY66" fmla="*/ 1597090 h 1661143"/>
              <a:gd name="connsiteX67" fmla="*/ 775122 w 2917552"/>
              <a:gd name="connsiteY67" fmla="*/ 1650947 h 1661143"/>
              <a:gd name="connsiteX68" fmla="*/ 870372 w 2917552"/>
              <a:gd name="connsiteY68" fmla="*/ 1637541 h 1661143"/>
              <a:gd name="connsiteX69" fmla="*/ 921392 w 2917552"/>
              <a:gd name="connsiteY69" fmla="*/ 1480319 h 1661143"/>
              <a:gd name="connsiteX70" fmla="*/ 1016453 w 2917552"/>
              <a:gd name="connsiteY70" fmla="*/ 1326410 h 1661143"/>
              <a:gd name="connsiteX71" fmla="*/ 1093408 w 2917552"/>
              <a:gd name="connsiteY71" fmla="*/ 1208715 h 1661143"/>
              <a:gd name="connsiteX72" fmla="*/ 1134148 w 2917552"/>
              <a:gd name="connsiteY72" fmla="*/ 1131761 h 1661143"/>
              <a:gd name="connsiteX0" fmla="*/ 1134148 w 2917552"/>
              <a:gd name="connsiteY0" fmla="*/ 1131761 h 1660916"/>
              <a:gd name="connsiteX1" fmla="*/ 1233736 w 2917552"/>
              <a:gd name="connsiteY1" fmla="*/ 1045753 h 1660916"/>
              <a:gd name="connsiteX2" fmla="*/ 1423859 w 2917552"/>
              <a:gd name="connsiteY2" fmla="*/ 1045753 h 1660916"/>
              <a:gd name="connsiteX3" fmla="*/ 1681883 w 2917552"/>
              <a:gd name="connsiteY3" fmla="*/ 1032173 h 1660916"/>
              <a:gd name="connsiteX4" fmla="*/ 1831265 w 2917552"/>
              <a:gd name="connsiteY4" fmla="*/ 1068387 h 1660916"/>
              <a:gd name="connsiteX5" fmla="*/ 1962540 w 2917552"/>
              <a:gd name="connsiteY5" fmla="*/ 1294723 h 1660916"/>
              <a:gd name="connsiteX6" fmla="*/ 1962540 w 2917552"/>
              <a:gd name="connsiteY6" fmla="*/ 1303777 h 1660916"/>
              <a:gd name="connsiteX7" fmla="*/ 2101454 w 2917552"/>
              <a:gd name="connsiteY7" fmla="*/ 1575091 h 1660916"/>
              <a:gd name="connsiteX8" fmla="*/ 2243905 w 2917552"/>
              <a:gd name="connsiteY8" fmla="*/ 1660290 h 1660916"/>
              <a:gd name="connsiteX9" fmla="*/ 2398757 w 2917552"/>
              <a:gd name="connsiteY9" fmla="*/ 1610843 h 1660916"/>
              <a:gd name="connsiteX10" fmla="*/ 2578365 w 2917552"/>
              <a:gd name="connsiteY10" fmla="*/ 1556349 h 1660916"/>
              <a:gd name="connsiteX11" fmla="*/ 2578176 w 2917552"/>
              <a:gd name="connsiteY11" fmla="*/ 1421472 h 1660916"/>
              <a:gd name="connsiteX12" fmla="*/ 2700398 w 2917552"/>
              <a:gd name="connsiteY12" fmla="*/ 1367151 h 1660916"/>
              <a:gd name="connsiteX13" fmla="*/ 2872414 w 2917552"/>
              <a:gd name="connsiteY13" fmla="*/ 1326410 h 1660916"/>
              <a:gd name="connsiteX14" fmla="*/ 2913154 w 2917552"/>
              <a:gd name="connsiteY14" fmla="*/ 1244929 h 1660916"/>
              <a:gd name="connsiteX15" fmla="*/ 2899574 w 2917552"/>
              <a:gd name="connsiteY15" fmla="*/ 1136288 h 1660916"/>
              <a:gd name="connsiteX16" fmla="*/ 2763772 w 2917552"/>
              <a:gd name="connsiteY16" fmla="*/ 1054806 h 1660916"/>
              <a:gd name="connsiteX17" fmla="*/ 2763772 w 2917552"/>
              <a:gd name="connsiteY17" fmla="*/ 1054806 h 1660916"/>
              <a:gd name="connsiteX18" fmla="*/ 2596283 w 2917552"/>
              <a:gd name="connsiteY18" fmla="*/ 973325 h 1660916"/>
              <a:gd name="connsiteX19" fmla="*/ 2505748 w 2917552"/>
              <a:gd name="connsiteY19" fmla="*/ 873737 h 1660916"/>
              <a:gd name="connsiteX20" fmla="*/ 2505748 w 2917552"/>
              <a:gd name="connsiteY20" fmla="*/ 873737 h 1660916"/>
              <a:gd name="connsiteX21" fmla="*/ 2465008 w 2917552"/>
              <a:gd name="connsiteY21" fmla="*/ 778676 h 1660916"/>
              <a:gd name="connsiteX22" fmla="*/ 2487641 w 2917552"/>
              <a:gd name="connsiteY22" fmla="*/ 660981 h 1660916"/>
              <a:gd name="connsiteX23" fmla="*/ 2537436 w 2917552"/>
              <a:gd name="connsiteY23" fmla="*/ 602133 h 1660916"/>
              <a:gd name="connsiteX24" fmla="*/ 2596284 w 2917552"/>
              <a:gd name="connsiteY24" fmla="*/ 538759 h 1660916"/>
              <a:gd name="connsiteX25" fmla="*/ 2646077 w 2917552"/>
              <a:gd name="connsiteY25" fmla="*/ 466331 h 1660916"/>
              <a:gd name="connsiteX26" fmla="*/ 2765869 w 2917552"/>
              <a:gd name="connsiteY26" fmla="*/ 279085 h 1660916"/>
              <a:gd name="connsiteX27" fmla="*/ 2713483 w 2917552"/>
              <a:gd name="connsiteY27" fmla="*/ 221935 h 1660916"/>
              <a:gd name="connsiteX28" fmla="*/ 2655505 w 2917552"/>
              <a:gd name="connsiteY28" fmla="*/ 169371 h 1660916"/>
              <a:gd name="connsiteX29" fmla="*/ 2629881 w 2917552"/>
              <a:gd name="connsiteY29" fmla="*/ 123785 h 1660916"/>
              <a:gd name="connsiteX30" fmla="*/ 2555778 w 2917552"/>
              <a:gd name="connsiteY30" fmla="*/ 87099 h 1660916"/>
              <a:gd name="connsiteX31" fmla="*/ 2484295 w 2917552"/>
              <a:gd name="connsiteY31" fmla="*/ 53998 h 1660916"/>
              <a:gd name="connsiteX32" fmla="*/ 2369946 w 2917552"/>
              <a:gd name="connsiteY32" fmla="*/ 217361 h 1660916"/>
              <a:gd name="connsiteX33" fmla="*/ 2302045 w 2917552"/>
              <a:gd name="connsiteY33" fmla="*/ 289789 h 1660916"/>
              <a:gd name="connsiteX34" fmla="*/ 2202457 w 2917552"/>
              <a:gd name="connsiteY34" fmla="*/ 398430 h 1660916"/>
              <a:gd name="connsiteX35" fmla="*/ 2102869 w 2917552"/>
              <a:gd name="connsiteY35" fmla="*/ 498018 h 1660916"/>
              <a:gd name="connsiteX36" fmla="*/ 2048548 w 2917552"/>
              <a:gd name="connsiteY36" fmla="*/ 574973 h 1660916"/>
              <a:gd name="connsiteX37" fmla="*/ 1994228 w 2917552"/>
              <a:gd name="connsiteY37" fmla="*/ 647400 h 1660916"/>
              <a:gd name="connsiteX38" fmla="*/ 1930853 w 2917552"/>
              <a:gd name="connsiteY38" fmla="*/ 706248 h 1660916"/>
              <a:gd name="connsiteX39" fmla="*/ 1826738 w 2917552"/>
              <a:gd name="connsiteY39" fmla="*/ 737935 h 1660916"/>
              <a:gd name="connsiteX40" fmla="*/ 1618509 w 2917552"/>
              <a:gd name="connsiteY40" fmla="*/ 746989 h 1660916"/>
              <a:gd name="connsiteX41" fmla="*/ 1360485 w 2917552"/>
              <a:gd name="connsiteY41" fmla="*/ 742462 h 1660916"/>
              <a:gd name="connsiteX42" fmla="*/ 1206576 w 2917552"/>
              <a:gd name="connsiteY42" fmla="*/ 742462 h 1660916"/>
              <a:gd name="connsiteX43" fmla="*/ 1084354 w 2917552"/>
              <a:gd name="connsiteY43" fmla="*/ 670034 h 1660916"/>
              <a:gd name="connsiteX44" fmla="*/ 934972 w 2917552"/>
              <a:gd name="connsiteY44" fmla="*/ 488965 h 1660916"/>
              <a:gd name="connsiteX45" fmla="*/ 821804 w 2917552"/>
              <a:gd name="connsiteY45" fmla="*/ 380323 h 1660916"/>
              <a:gd name="connsiteX46" fmla="*/ 708635 w 2917552"/>
              <a:gd name="connsiteY46" fmla="*/ 262628 h 1660916"/>
              <a:gd name="connsiteX47" fmla="*/ 499981 w 2917552"/>
              <a:gd name="connsiteY47" fmla="*/ 23042 h 1660916"/>
              <a:gd name="connsiteX48" fmla="*/ 430877 w 2917552"/>
              <a:gd name="connsiteY48" fmla="*/ 8990 h 1660916"/>
              <a:gd name="connsiteX49" fmla="*/ 395159 w 2917552"/>
              <a:gd name="connsiteY49" fmla="*/ 44708 h 1660916"/>
              <a:gd name="connsiteX50" fmla="*/ 316295 w 2917552"/>
              <a:gd name="connsiteY50" fmla="*/ 89244 h 1660916"/>
              <a:gd name="connsiteX51" fmla="*/ 215528 w 2917552"/>
              <a:gd name="connsiteY51" fmla="*/ 191213 h 1660916"/>
              <a:gd name="connsiteX52" fmla="*/ 332917 w 2917552"/>
              <a:gd name="connsiteY52" fmla="*/ 457278 h 1660916"/>
              <a:gd name="connsiteX53" fmla="*/ 414398 w 2917552"/>
              <a:gd name="connsiteY53" fmla="*/ 538759 h 1660916"/>
              <a:gd name="connsiteX54" fmla="*/ 504932 w 2917552"/>
              <a:gd name="connsiteY54" fmla="*/ 620240 h 1660916"/>
              <a:gd name="connsiteX55" fmla="*/ 554727 w 2917552"/>
              <a:gd name="connsiteY55" fmla="*/ 692668 h 1660916"/>
              <a:gd name="connsiteX56" fmla="*/ 554727 w 2917552"/>
              <a:gd name="connsiteY56" fmla="*/ 814889 h 1660916"/>
              <a:gd name="connsiteX57" fmla="*/ 513986 w 2917552"/>
              <a:gd name="connsiteY57" fmla="*/ 878264 h 1660916"/>
              <a:gd name="connsiteX58" fmla="*/ 387237 w 2917552"/>
              <a:gd name="connsiteY58" fmla="*/ 928058 h 1660916"/>
              <a:gd name="connsiteX59" fmla="*/ 183534 w 2917552"/>
              <a:gd name="connsiteY59" fmla="*/ 1036699 h 1660916"/>
              <a:gd name="connsiteX60" fmla="*/ 38962 w 2917552"/>
              <a:gd name="connsiteY60" fmla="*/ 1113654 h 1660916"/>
              <a:gd name="connsiteX61" fmla="*/ 1805 w 2917552"/>
              <a:gd name="connsiteY61" fmla="*/ 1271685 h 1660916"/>
              <a:gd name="connsiteX62" fmla="*/ 81353 w 2917552"/>
              <a:gd name="connsiteY62" fmla="*/ 1397624 h 1660916"/>
              <a:gd name="connsiteX63" fmla="*/ 269308 w 2917552"/>
              <a:gd name="connsiteY63" fmla="*/ 1424842 h 1660916"/>
              <a:gd name="connsiteX64" fmla="*/ 395113 w 2917552"/>
              <a:gd name="connsiteY64" fmla="*/ 1447649 h 1660916"/>
              <a:gd name="connsiteX65" fmla="*/ 518276 w 2917552"/>
              <a:gd name="connsiteY65" fmla="*/ 1515261 h 1660916"/>
              <a:gd name="connsiteX66" fmla="*/ 640970 w 2917552"/>
              <a:gd name="connsiteY66" fmla="*/ 1597090 h 1660916"/>
              <a:gd name="connsiteX67" fmla="*/ 775122 w 2917552"/>
              <a:gd name="connsiteY67" fmla="*/ 1650947 h 1660916"/>
              <a:gd name="connsiteX68" fmla="*/ 870372 w 2917552"/>
              <a:gd name="connsiteY68" fmla="*/ 1637541 h 1660916"/>
              <a:gd name="connsiteX69" fmla="*/ 921392 w 2917552"/>
              <a:gd name="connsiteY69" fmla="*/ 1480319 h 1660916"/>
              <a:gd name="connsiteX70" fmla="*/ 1016453 w 2917552"/>
              <a:gd name="connsiteY70" fmla="*/ 1326410 h 1660916"/>
              <a:gd name="connsiteX71" fmla="*/ 1093408 w 2917552"/>
              <a:gd name="connsiteY71" fmla="*/ 1208715 h 1660916"/>
              <a:gd name="connsiteX72" fmla="*/ 1134148 w 2917552"/>
              <a:gd name="connsiteY72" fmla="*/ 1131761 h 1660916"/>
              <a:gd name="connsiteX0" fmla="*/ 1134148 w 2917552"/>
              <a:gd name="connsiteY0" fmla="*/ 1131761 h 1660916"/>
              <a:gd name="connsiteX1" fmla="*/ 1233736 w 2917552"/>
              <a:gd name="connsiteY1" fmla="*/ 1045753 h 1660916"/>
              <a:gd name="connsiteX2" fmla="*/ 1423859 w 2917552"/>
              <a:gd name="connsiteY2" fmla="*/ 1045753 h 1660916"/>
              <a:gd name="connsiteX3" fmla="*/ 1681883 w 2917552"/>
              <a:gd name="connsiteY3" fmla="*/ 1032173 h 1660916"/>
              <a:gd name="connsiteX4" fmla="*/ 1831265 w 2917552"/>
              <a:gd name="connsiteY4" fmla="*/ 1068387 h 1660916"/>
              <a:gd name="connsiteX5" fmla="*/ 1962540 w 2917552"/>
              <a:gd name="connsiteY5" fmla="*/ 1294723 h 1660916"/>
              <a:gd name="connsiteX6" fmla="*/ 1962540 w 2917552"/>
              <a:gd name="connsiteY6" fmla="*/ 1303777 h 1660916"/>
              <a:gd name="connsiteX7" fmla="*/ 2101454 w 2917552"/>
              <a:gd name="connsiteY7" fmla="*/ 1575091 h 1660916"/>
              <a:gd name="connsiteX8" fmla="*/ 2243905 w 2917552"/>
              <a:gd name="connsiteY8" fmla="*/ 1660290 h 1660916"/>
              <a:gd name="connsiteX9" fmla="*/ 2398757 w 2917552"/>
              <a:gd name="connsiteY9" fmla="*/ 1610843 h 1660916"/>
              <a:gd name="connsiteX10" fmla="*/ 2578365 w 2917552"/>
              <a:gd name="connsiteY10" fmla="*/ 1556349 h 1660916"/>
              <a:gd name="connsiteX11" fmla="*/ 2692476 w 2917552"/>
              <a:gd name="connsiteY11" fmla="*/ 1479568 h 1660916"/>
              <a:gd name="connsiteX12" fmla="*/ 2700398 w 2917552"/>
              <a:gd name="connsiteY12" fmla="*/ 1367151 h 1660916"/>
              <a:gd name="connsiteX13" fmla="*/ 2872414 w 2917552"/>
              <a:gd name="connsiteY13" fmla="*/ 1326410 h 1660916"/>
              <a:gd name="connsiteX14" fmla="*/ 2913154 w 2917552"/>
              <a:gd name="connsiteY14" fmla="*/ 1244929 h 1660916"/>
              <a:gd name="connsiteX15" fmla="*/ 2899574 w 2917552"/>
              <a:gd name="connsiteY15" fmla="*/ 1136288 h 1660916"/>
              <a:gd name="connsiteX16" fmla="*/ 2763772 w 2917552"/>
              <a:gd name="connsiteY16" fmla="*/ 1054806 h 1660916"/>
              <a:gd name="connsiteX17" fmla="*/ 2763772 w 2917552"/>
              <a:gd name="connsiteY17" fmla="*/ 1054806 h 1660916"/>
              <a:gd name="connsiteX18" fmla="*/ 2596283 w 2917552"/>
              <a:gd name="connsiteY18" fmla="*/ 973325 h 1660916"/>
              <a:gd name="connsiteX19" fmla="*/ 2505748 w 2917552"/>
              <a:gd name="connsiteY19" fmla="*/ 873737 h 1660916"/>
              <a:gd name="connsiteX20" fmla="*/ 2505748 w 2917552"/>
              <a:gd name="connsiteY20" fmla="*/ 873737 h 1660916"/>
              <a:gd name="connsiteX21" fmla="*/ 2465008 w 2917552"/>
              <a:gd name="connsiteY21" fmla="*/ 778676 h 1660916"/>
              <a:gd name="connsiteX22" fmla="*/ 2487641 w 2917552"/>
              <a:gd name="connsiteY22" fmla="*/ 660981 h 1660916"/>
              <a:gd name="connsiteX23" fmla="*/ 2537436 w 2917552"/>
              <a:gd name="connsiteY23" fmla="*/ 602133 h 1660916"/>
              <a:gd name="connsiteX24" fmla="*/ 2596284 w 2917552"/>
              <a:gd name="connsiteY24" fmla="*/ 538759 h 1660916"/>
              <a:gd name="connsiteX25" fmla="*/ 2646077 w 2917552"/>
              <a:gd name="connsiteY25" fmla="*/ 466331 h 1660916"/>
              <a:gd name="connsiteX26" fmla="*/ 2765869 w 2917552"/>
              <a:gd name="connsiteY26" fmla="*/ 279085 h 1660916"/>
              <a:gd name="connsiteX27" fmla="*/ 2713483 w 2917552"/>
              <a:gd name="connsiteY27" fmla="*/ 221935 h 1660916"/>
              <a:gd name="connsiteX28" fmla="*/ 2655505 w 2917552"/>
              <a:gd name="connsiteY28" fmla="*/ 169371 h 1660916"/>
              <a:gd name="connsiteX29" fmla="*/ 2629881 w 2917552"/>
              <a:gd name="connsiteY29" fmla="*/ 123785 h 1660916"/>
              <a:gd name="connsiteX30" fmla="*/ 2555778 w 2917552"/>
              <a:gd name="connsiteY30" fmla="*/ 87099 h 1660916"/>
              <a:gd name="connsiteX31" fmla="*/ 2484295 w 2917552"/>
              <a:gd name="connsiteY31" fmla="*/ 53998 h 1660916"/>
              <a:gd name="connsiteX32" fmla="*/ 2369946 w 2917552"/>
              <a:gd name="connsiteY32" fmla="*/ 217361 h 1660916"/>
              <a:gd name="connsiteX33" fmla="*/ 2302045 w 2917552"/>
              <a:gd name="connsiteY33" fmla="*/ 289789 h 1660916"/>
              <a:gd name="connsiteX34" fmla="*/ 2202457 w 2917552"/>
              <a:gd name="connsiteY34" fmla="*/ 398430 h 1660916"/>
              <a:gd name="connsiteX35" fmla="*/ 2102869 w 2917552"/>
              <a:gd name="connsiteY35" fmla="*/ 498018 h 1660916"/>
              <a:gd name="connsiteX36" fmla="*/ 2048548 w 2917552"/>
              <a:gd name="connsiteY36" fmla="*/ 574973 h 1660916"/>
              <a:gd name="connsiteX37" fmla="*/ 1994228 w 2917552"/>
              <a:gd name="connsiteY37" fmla="*/ 647400 h 1660916"/>
              <a:gd name="connsiteX38" fmla="*/ 1930853 w 2917552"/>
              <a:gd name="connsiteY38" fmla="*/ 706248 h 1660916"/>
              <a:gd name="connsiteX39" fmla="*/ 1826738 w 2917552"/>
              <a:gd name="connsiteY39" fmla="*/ 737935 h 1660916"/>
              <a:gd name="connsiteX40" fmla="*/ 1618509 w 2917552"/>
              <a:gd name="connsiteY40" fmla="*/ 746989 h 1660916"/>
              <a:gd name="connsiteX41" fmla="*/ 1360485 w 2917552"/>
              <a:gd name="connsiteY41" fmla="*/ 742462 h 1660916"/>
              <a:gd name="connsiteX42" fmla="*/ 1206576 w 2917552"/>
              <a:gd name="connsiteY42" fmla="*/ 742462 h 1660916"/>
              <a:gd name="connsiteX43" fmla="*/ 1084354 w 2917552"/>
              <a:gd name="connsiteY43" fmla="*/ 670034 h 1660916"/>
              <a:gd name="connsiteX44" fmla="*/ 934972 w 2917552"/>
              <a:gd name="connsiteY44" fmla="*/ 488965 h 1660916"/>
              <a:gd name="connsiteX45" fmla="*/ 821804 w 2917552"/>
              <a:gd name="connsiteY45" fmla="*/ 380323 h 1660916"/>
              <a:gd name="connsiteX46" fmla="*/ 708635 w 2917552"/>
              <a:gd name="connsiteY46" fmla="*/ 262628 h 1660916"/>
              <a:gd name="connsiteX47" fmla="*/ 499981 w 2917552"/>
              <a:gd name="connsiteY47" fmla="*/ 23042 h 1660916"/>
              <a:gd name="connsiteX48" fmla="*/ 430877 w 2917552"/>
              <a:gd name="connsiteY48" fmla="*/ 8990 h 1660916"/>
              <a:gd name="connsiteX49" fmla="*/ 395159 w 2917552"/>
              <a:gd name="connsiteY49" fmla="*/ 44708 h 1660916"/>
              <a:gd name="connsiteX50" fmla="*/ 316295 w 2917552"/>
              <a:gd name="connsiteY50" fmla="*/ 89244 h 1660916"/>
              <a:gd name="connsiteX51" fmla="*/ 215528 w 2917552"/>
              <a:gd name="connsiteY51" fmla="*/ 191213 h 1660916"/>
              <a:gd name="connsiteX52" fmla="*/ 332917 w 2917552"/>
              <a:gd name="connsiteY52" fmla="*/ 457278 h 1660916"/>
              <a:gd name="connsiteX53" fmla="*/ 414398 w 2917552"/>
              <a:gd name="connsiteY53" fmla="*/ 538759 h 1660916"/>
              <a:gd name="connsiteX54" fmla="*/ 504932 w 2917552"/>
              <a:gd name="connsiteY54" fmla="*/ 620240 h 1660916"/>
              <a:gd name="connsiteX55" fmla="*/ 554727 w 2917552"/>
              <a:gd name="connsiteY55" fmla="*/ 692668 h 1660916"/>
              <a:gd name="connsiteX56" fmla="*/ 554727 w 2917552"/>
              <a:gd name="connsiteY56" fmla="*/ 814889 h 1660916"/>
              <a:gd name="connsiteX57" fmla="*/ 513986 w 2917552"/>
              <a:gd name="connsiteY57" fmla="*/ 878264 h 1660916"/>
              <a:gd name="connsiteX58" fmla="*/ 387237 w 2917552"/>
              <a:gd name="connsiteY58" fmla="*/ 928058 h 1660916"/>
              <a:gd name="connsiteX59" fmla="*/ 183534 w 2917552"/>
              <a:gd name="connsiteY59" fmla="*/ 1036699 h 1660916"/>
              <a:gd name="connsiteX60" fmla="*/ 38962 w 2917552"/>
              <a:gd name="connsiteY60" fmla="*/ 1113654 h 1660916"/>
              <a:gd name="connsiteX61" fmla="*/ 1805 w 2917552"/>
              <a:gd name="connsiteY61" fmla="*/ 1271685 h 1660916"/>
              <a:gd name="connsiteX62" fmla="*/ 81353 w 2917552"/>
              <a:gd name="connsiteY62" fmla="*/ 1397624 h 1660916"/>
              <a:gd name="connsiteX63" fmla="*/ 269308 w 2917552"/>
              <a:gd name="connsiteY63" fmla="*/ 1424842 h 1660916"/>
              <a:gd name="connsiteX64" fmla="*/ 395113 w 2917552"/>
              <a:gd name="connsiteY64" fmla="*/ 1447649 h 1660916"/>
              <a:gd name="connsiteX65" fmla="*/ 518276 w 2917552"/>
              <a:gd name="connsiteY65" fmla="*/ 1515261 h 1660916"/>
              <a:gd name="connsiteX66" fmla="*/ 640970 w 2917552"/>
              <a:gd name="connsiteY66" fmla="*/ 1597090 h 1660916"/>
              <a:gd name="connsiteX67" fmla="*/ 775122 w 2917552"/>
              <a:gd name="connsiteY67" fmla="*/ 1650947 h 1660916"/>
              <a:gd name="connsiteX68" fmla="*/ 870372 w 2917552"/>
              <a:gd name="connsiteY68" fmla="*/ 1637541 h 1660916"/>
              <a:gd name="connsiteX69" fmla="*/ 921392 w 2917552"/>
              <a:gd name="connsiteY69" fmla="*/ 1480319 h 1660916"/>
              <a:gd name="connsiteX70" fmla="*/ 1016453 w 2917552"/>
              <a:gd name="connsiteY70" fmla="*/ 1326410 h 1660916"/>
              <a:gd name="connsiteX71" fmla="*/ 1093408 w 2917552"/>
              <a:gd name="connsiteY71" fmla="*/ 1208715 h 1660916"/>
              <a:gd name="connsiteX72" fmla="*/ 1134148 w 2917552"/>
              <a:gd name="connsiteY72" fmla="*/ 1131761 h 1660916"/>
              <a:gd name="connsiteX0" fmla="*/ 1134148 w 2917552"/>
              <a:gd name="connsiteY0" fmla="*/ 1131761 h 1660916"/>
              <a:gd name="connsiteX1" fmla="*/ 1233736 w 2917552"/>
              <a:gd name="connsiteY1" fmla="*/ 1045753 h 1660916"/>
              <a:gd name="connsiteX2" fmla="*/ 1423859 w 2917552"/>
              <a:gd name="connsiteY2" fmla="*/ 1045753 h 1660916"/>
              <a:gd name="connsiteX3" fmla="*/ 1681883 w 2917552"/>
              <a:gd name="connsiteY3" fmla="*/ 1032173 h 1660916"/>
              <a:gd name="connsiteX4" fmla="*/ 1831265 w 2917552"/>
              <a:gd name="connsiteY4" fmla="*/ 1068387 h 1660916"/>
              <a:gd name="connsiteX5" fmla="*/ 1962540 w 2917552"/>
              <a:gd name="connsiteY5" fmla="*/ 1294723 h 1660916"/>
              <a:gd name="connsiteX6" fmla="*/ 1962540 w 2917552"/>
              <a:gd name="connsiteY6" fmla="*/ 1303777 h 1660916"/>
              <a:gd name="connsiteX7" fmla="*/ 2101454 w 2917552"/>
              <a:gd name="connsiteY7" fmla="*/ 1575091 h 1660916"/>
              <a:gd name="connsiteX8" fmla="*/ 2243905 w 2917552"/>
              <a:gd name="connsiteY8" fmla="*/ 1660290 h 1660916"/>
              <a:gd name="connsiteX9" fmla="*/ 2398757 w 2917552"/>
              <a:gd name="connsiteY9" fmla="*/ 1610843 h 1660916"/>
              <a:gd name="connsiteX10" fmla="*/ 2578365 w 2917552"/>
              <a:gd name="connsiteY10" fmla="*/ 1556349 h 1660916"/>
              <a:gd name="connsiteX11" fmla="*/ 2692476 w 2917552"/>
              <a:gd name="connsiteY11" fmla="*/ 1479568 h 1660916"/>
              <a:gd name="connsiteX12" fmla="*/ 2824223 w 2917552"/>
              <a:gd name="connsiteY12" fmla="*/ 1447592 h 1660916"/>
              <a:gd name="connsiteX13" fmla="*/ 2872414 w 2917552"/>
              <a:gd name="connsiteY13" fmla="*/ 1326410 h 1660916"/>
              <a:gd name="connsiteX14" fmla="*/ 2913154 w 2917552"/>
              <a:gd name="connsiteY14" fmla="*/ 1244929 h 1660916"/>
              <a:gd name="connsiteX15" fmla="*/ 2899574 w 2917552"/>
              <a:gd name="connsiteY15" fmla="*/ 1136288 h 1660916"/>
              <a:gd name="connsiteX16" fmla="*/ 2763772 w 2917552"/>
              <a:gd name="connsiteY16" fmla="*/ 1054806 h 1660916"/>
              <a:gd name="connsiteX17" fmla="*/ 2763772 w 2917552"/>
              <a:gd name="connsiteY17" fmla="*/ 1054806 h 1660916"/>
              <a:gd name="connsiteX18" fmla="*/ 2596283 w 2917552"/>
              <a:gd name="connsiteY18" fmla="*/ 973325 h 1660916"/>
              <a:gd name="connsiteX19" fmla="*/ 2505748 w 2917552"/>
              <a:gd name="connsiteY19" fmla="*/ 873737 h 1660916"/>
              <a:gd name="connsiteX20" fmla="*/ 2505748 w 2917552"/>
              <a:gd name="connsiteY20" fmla="*/ 873737 h 1660916"/>
              <a:gd name="connsiteX21" fmla="*/ 2465008 w 2917552"/>
              <a:gd name="connsiteY21" fmla="*/ 778676 h 1660916"/>
              <a:gd name="connsiteX22" fmla="*/ 2487641 w 2917552"/>
              <a:gd name="connsiteY22" fmla="*/ 660981 h 1660916"/>
              <a:gd name="connsiteX23" fmla="*/ 2537436 w 2917552"/>
              <a:gd name="connsiteY23" fmla="*/ 602133 h 1660916"/>
              <a:gd name="connsiteX24" fmla="*/ 2596284 w 2917552"/>
              <a:gd name="connsiteY24" fmla="*/ 538759 h 1660916"/>
              <a:gd name="connsiteX25" fmla="*/ 2646077 w 2917552"/>
              <a:gd name="connsiteY25" fmla="*/ 466331 h 1660916"/>
              <a:gd name="connsiteX26" fmla="*/ 2765869 w 2917552"/>
              <a:gd name="connsiteY26" fmla="*/ 279085 h 1660916"/>
              <a:gd name="connsiteX27" fmla="*/ 2713483 w 2917552"/>
              <a:gd name="connsiteY27" fmla="*/ 221935 h 1660916"/>
              <a:gd name="connsiteX28" fmla="*/ 2655505 w 2917552"/>
              <a:gd name="connsiteY28" fmla="*/ 169371 h 1660916"/>
              <a:gd name="connsiteX29" fmla="*/ 2629881 w 2917552"/>
              <a:gd name="connsiteY29" fmla="*/ 123785 h 1660916"/>
              <a:gd name="connsiteX30" fmla="*/ 2555778 w 2917552"/>
              <a:gd name="connsiteY30" fmla="*/ 87099 h 1660916"/>
              <a:gd name="connsiteX31" fmla="*/ 2484295 w 2917552"/>
              <a:gd name="connsiteY31" fmla="*/ 53998 h 1660916"/>
              <a:gd name="connsiteX32" fmla="*/ 2369946 w 2917552"/>
              <a:gd name="connsiteY32" fmla="*/ 217361 h 1660916"/>
              <a:gd name="connsiteX33" fmla="*/ 2302045 w 2917552"/>
              <a:gd name="connsiteY33" fmla="*/ 289789 h 1660916"/>
              <a:gd name="connsiteX34" fmla="*/ 2202457 w 2917552"/>
              <a:gd name="connsiteY34" fmla="*/ 398430 h 1660916"/>
              <a:gd name="connsiteX35" fmla="*/ 2102869 w 2917552"/>
              <a:gd name="connsiteY35" fmla="*/ 498018 h 1660916"/>
              <a:gd name="connsiteX36" fmla="*/ 2048548 w 2917552"/>
              <a:gd name="connsiteY36" fmla="*/ 574973 h 1660916"/>
              <a:gd name="connsiteX37" fmla="*/ 1994228 w 2917552"/>
              <a:gd name="connsiteY37" fmla="*/ 647400 h 1660916"/>
              <a:gd name="connsiteX38" fmla="*/ 1930853 w 2917552"/>
              <a:gd name="connsiteY38" fmla="*/ 706248 h 1660916"/>
              <a:gd name="connsiteX39" fmla="*/ 1826738 w 2917552"/>
              <a:gd name="connsiteY39" fmla="*/ 737935 h 1660916"/>
              <a:gd name="connsiteX40" fmla="*/ 1618509 w 2917552"/>
              <a:gd name="connsiteY40" fmla="*/ 746989 h 1660916"/>
              <a:gd name="connsiteX41" fmla="*/ 1360485 w 2917552"/>
              <a:gd name="connsiteY41" fmla="*/ 742462 h 1660916"/>
              <a:gd name="connsiteX42" fmla="*/ 1206576 w 2917552"/>
              <a:gd name="connsiteY42" fmla="*/ 742462 h 1660916"/>
              <a:gd name="connsiteX43" fmla="*/ 1084354 w 2917552"/>
              <a:gd name="connsiteY43" fmla="*/ 670034 h 1660916"/>
              <a:gd name="connsiteX44" fmla="*/ 934972 w 2917552"/>
              <a:gd name="connsiteY44" fmla="*/ 488965 h 1660916"/>
              <a:gd name="connsiteX45" fmla="*/ 821804 w 2917552"/>
              <a:gd name="connsiteY45" fmla="*/ 380323 h 1660916"/>
              <a:gd name="connsiteX46" fmla="*/ 708635 w 2917552"/>
              <a:gd name="connsiteY46" fmla="*/ 262628 h 1660916"/>
              <a:gd name="connsiteX47" fmla="*/ 499981 w 2917552"/>
              <a:gd name="connsiteY47" fmla="*/ 23042 h 1660916"/>
              <a:gd name="connsiteX48" fmla="*/ 430877 w 2917552"/>
              <a:gd name="connsiteY48" fmla="*/ 8990 h 1660916"/>
              <a:gd name="connsiteX49" fmla="*/ 395159 w 2917552"/>
              <a:gd name="connsiteY49" fmla="*/ 44708 h 1660916"/>
              <a:gd name="connsiteX50" fmla="*/ 316295 w 2917552"/>
              <a:gd name="connsiteY50" fmla="*/ 89244 h 1660916"/>
              <a:gd name="connsiteX51" fmla="*/ 215528 w 2917552"/>
              <a:gd name="connsiteY51" fmla="*/ 191213 h 1660916"/>
              <a:gd name="connsiteX52" fmla="*/ 332917 w 2917552"/>
              <a:gd name="connsiteY52" fmla="*/ 457278 h 1660916"/>
              <a:gd name="connsiteX53" fmla="*/ 414398 w 2917552"/>
              <a:gd name="connsiteY53" fmla="*/ 538759 h 1660916"/>
              <a:gd name="connsiteX54" fmla="*/ 504932 w 2917552"/>
              <a:gd name="connsiteY54" fmla="*/ 620240 h 1660916"/>
              <a:gd name="connsiteX55" fmla="*/ 554727 w 2917552"/>
              <a:gd name="connsiteY55" fmla="*/ 692668 h 1660916"/>
              <a:gd name="connsiteX56" fmla="*/ 554727 w 2917552"/>
              <a:gd name="connsiteY56" fmla="*/ 814889 h 1660916"/>
              <a:gd name="connsiteX57" fmla="*/ 513986 w 2917552"/>
              <a:gd name="connsiteY57" fmla="*/ 878264 h 1660916"/>
              <a:gd name="connsiteX58" fmla="*/ 387237 w 2917552"/>
              <a:gd name="connsiteY58" fmla="*/ 928058 h 1660916"/>
              <a:gd name="connsiteX59" fmla="*/ 183534 w 2917552"/>
              <a:gd name="connsiteY59" fmla="*/ 1036699 h 1660916"/>
              <a:gd name="connsiteX60" fmla="*/ 38962 w 2917552"/>
              <a:gd name="connsiteY60" fmla="*/ 1113654 h 1660916"/>
              <a:gd name="connsiteX61" fmla="*/ 1805 w 2917552"/>
              <a:gd name="connsiteY61" fmla="*/ 1271685 h 1660916"/>
              <a:gd name="connsiteX62" fmla="*/ 81353 w 2917552"/>
              <a:gd name="connsiteY62" fmla="*/ 1397624 h 1660916"/>
              <a:gd name="connsiteX63" fmla="*/ 269308 w 2917552"/>
              <a:gd name="connsiteY63" fmla="*/ 1424842 h 1660916"/>
              <a:gd name="connsiteX64" fmla="*/ 395113 w 2917552"/>
              <a:gd name="connsiteY64" fmla="*/ 1447649 h 1660916"/>
              <a:gd name="connsiteX65" fmla="*/ 518276 w 2917552"/>
              <a:gd name="connsiteY65" fmla="*/ 1515261 h 1660916"/>
              <a:gd name="connsiteX66" fmla="*/ 640970 w 2917552"/>
              <a:gd name="connsiteY66" fmla="*/ 1597090 h 1660916"/>
              <a:gd name="connsiteX67" fmla="*/ 775122 w 2917552"/>
              <a:gd name="connsiteY67" fmla="*/ 1650947 h 1660916"/>
              <a:gd name="connsiteX68" fmla="*/ 870372 w 2917552"/>
              <a:gd name="connsiteY68" fmla="*/ 1637541 h 1660916"/>
              <a:gd name="connsiteX69" fmla="*/ 921392 w 2917552"/>
              <a:gd name="connsiteY69" fmla="*/ 1480319 h 1660916"/>
              <a:gd name="connsiteX70" fmla="*/ 1016453 w 2917552"/>
              <a:gd name="connsiteY70" fmla="*/ 1326410 h 1660916"/>
              <a:gd name="connsiteX71" fmla="*/ 1093408 w 2917552"/>
              <a:gd name="connsiteY71" fmla="*/ 1208715 h 1660916"/>
              <a:gd name="connsiteX72" fmla="*/ 1134148 w 2917552"/>
              <a:gd name="connsiteY72" fmla="*/ 1131761 h 1660916"/>
              <a:gd name="connsiteX0" fmla="*/ 1134148 w 3021522"/>
              <a:gd name="connsiteY0" fmla="*/ 1131761 h 1660916"/>
              <a:gd name="connsiteX1" fmla="*/ 1233736 w 3021522"/>
              <a:gd name="connsiteY1" fmla="*/ 1045753 h 1660916"/>
              <a:gd name="connsiteX2" fmla="*/ 1423859 w 3021522"/>
              <a:gd name="connsiteY2" fmla="*/ 1045753 h 1660916"/>
              <a:gd name="connsiteX3" fmla="*/ 1681883 w 3021522"/>
              <a:gd name="connsiteY3" fmla="*/ 1032173 h 1660916"/>
              <a:gd name="connsiteX4" fmla="*/ 1831265 w 3021522"/>
              <a:gd name="connsiteY4" fmla="*/ 1068387 h 1660916"/>
              <a:gd name="connsiteX5" fmla="*/ 1962540 w 3021522"/>
              <a:gd name="connsiteY5" fmla="*/ 1294723 h 1660916"/>
              <a:gd name="connsiteX6" fmla="*/ 1962540 w 3021522"/>
              <a:gd name="connsiteY6" fmla="*/ 1303777 h 1660916"/>
              <a:gd name="connsiteX7" fmla="*/ 2101454 w 3021522"/>
              <a:gd name="connsiteY7" fmla="*/ 1575091 h 1660916"/>
              <a:gd name="connsiteX8" fmla="*/ 2243905 w 3021522"/>
              <a:gd name="connsiteY8" fmla="*/ 1660290 h 1660916"/>
              <a:gd name="connsiteX9" fmla="*/ 2398757 w 3021522"/>
              <a:gd name="connsiteY9" fmla="*/ 1610843 h 1660916"/>
              <a:gd name="connsiteX10" fmla="*/ 2578365 w 3021522"/>
              <a:gd name="connsiteY10" fmla="*/ 1556349 h 1660916"/>
              <a:gd name="connsiteX11" fmla="*/ 2692476 w 3021522"/>
              <a:gd name="connsiteY11" fmla="*/ 1479568 h 1660916"/>
              <a:gd name="connsiteX12" fmla="*/ 2824223 w 3021522"/>
              <a:gd name="connsiteY12" fmla="*/ 1447592 h 1660916"/>
              <a:gd name="connsiteX13" fmla="*/ 3020052 w 3021522"/>
              <a:gd name="connsiteY13" fmla="*/ 1388975 h 1660916"/>
              <a:gd name="connsiteX14" fmla="*/ 2913154 w 3021522"/>
              <a:gd name="connsiteY14" fmla="*/ 1244929 h 1660916"/>
              <a:gd name="connsiteX15" fmla="*/ 2899574 w 3021522"/>
              <a:gd name="connsiteY15" fmla="*/ 1136288 h 1660916"/>
              <a:gd name="connsiteX16" fmla="*/ 2763772 w 3021522"/>
              <a:gd name="connsiteY16" fmla="*/ 1054806 h 1660916"/>
              <a:gd name="connsiteX17" fmla="*/ 2763772 w 3021522"/>
              <a:gd name="connsiteY17" fmla="*/ 1054806 h 1660916"/>
              <a:gd name="connsiteX18" fmla="*/ 2596283 w 3021522"/>
              <a:gd name="connsiteY18" fmla="*/ 973325 h 1660916"/>
              <a:gd name="connsiteX19" fmla="*/ 2505748 w 3021522"/>
              <a:gd name="connsiteY19" fmla="*/ 873737 h 1660916"/>
              <a:gd name="connsiteX20" fmla="*/ 2505748 w 3021522"/>
              <a:gd name="connsiteY20" fmla="*/ 873737 h 1660916"/>
              <a:gd name="connsiteX21" fmla="*/ 2465008 w 3021522"/>
              <a:gd name="connsiteY21" fmla="*/ 778676 h 1660916"/>
              <a:gd name="connsiteX22" fmla="*/ 2487641 w 3021522"/>
              <a:gd name="connsiteY22" fmla="*/ 660981 h 1660916"/>
              <a:gd name="connsiteX23" fmla="*/ 2537436 w 3021522"/>
              <a:gd name="connsiteY23" fmla="*/ 602133 h 1660916"/>
              <a:gd name="connsiteX24" fmla="*/ 2596284 w 3021522"/>
              <a:gd name="connsiteY24" fmla="*/ 538759 h 1660916"/>
              <a:gd name="connsiteX25" fmla="*/ 2646077 w 3021522"/>
              <a:gd name="connsiteY25" fmla="*/ 466331 h 1660916"/>
              <a:gd name="connsiteX26" fmla="*/ 2765869 w 3021522"/>
              <a:gd name="connsiteY26" fmla="*/ 279085 h 1660916"/>
              <a:gd name="connsiteX27" fmla="*/ 2713483 w 3021522"/>
              <a:gd name="connsiteY27" fmla="*/ 221935 h 1660916"/>
              <a:gd name="connsiteX28" fmla="*/ 2655505 w 3021522"/>
              <a:gd name="connsiteY28" fmla="*/ 169371 h 1660916"/>
              <a:gd name="connsiteX29" fmla="*/ 2629881 w 3021522"/>
              <a:gd name="connsiteY29" fmla="*/ 123785 h 1660916"/>
              <a:gd name="connsiteX30" fmla="*/ 2555778 w 3021522"/>
              <a:gd name="connsiteY30" fmla="*/ 87099 h 1660916"/>
              <a:gd name="connsiteX31" fmla="*/ 2484295 w 3021522"/>
              <a:gd name="connsiteY31" fmla="*/ 53998 h 1660916"/>
              <a:gd name="connsiteX32" fmla="*/ 2369946 w 3021522"/>
              <a:gd name="connsiteY32" fmla="*/ 217361 h 1660916"/>
              <a:gd name="connsiteX33" fmla="*/ 2302045 w 3021522"/>
              <a:gd name="connsiteY33" fmla="*/ 289789 h 1660916"/>
              <a:gd name="connsiteX34" fmla="*/ 2202457 w 3021522"/>
              <a:gd name="connsiteY34" fmla="*/ 398430 h 1660916"/>
              <a:gd name="connsiteX35" fmla="*/ 2102869 w 3021522"/>
              <a:gd name="connsiteY35" fmla="*/ 498018 h 1660916"/>
              <a:gd name="connsiteX36" fmla="*/ 2048548 w 3021522"/>
              <a:gd name="connsiteY36" fmla="*/ 574973 h 1660916"/>
              <a:gd name="connsiteX37" fmla="*/ 1994228 w 3021522"/>
              <a:gd name="connsiteY37" fmla="*/ 647400 h 1660916"/>
              <a:gd name="connsiteX38" fmla="*/ 1930853 w 3021522"/>
              <a:gd name="connsiteY38" fmla="*/ 706248 h 1660916"/>
              <a:gd name="connsiteX39" fmla="*/ 1826738 w 3021522"/>
              <a:gd name="connsiteY39" fmla="*/ 737935 h 1660916"/>
              <a:gd name="connsiteX40" fmla="*/ 1618509 w 3021522"/>
              <a:gd name="connsiteY40" fmla="*/ 746989 h 1660916"/>
              <a:gd name="connsiteX41" fmla="*/ 1360485 w 3021522"/>
              <a:gd name="connsiteY41" fmla="*/ 742462 h 1660916"/>
              <a:gd name="connsiteX42" fmla="*/ 1206576 w 3021522"/>
              <a:gd name="connsiteY42" fmla="*/ 742462 h 1660916"/>
              <a:gd name="connsiteX43" fmla="*/ 1084354 w 3021522"/>
              <a:gd name="connsiteY43" fmla="*/ 670034 h 1660916"/>
              <a:gd name="connsiteX44" fmla="*/ 934972 w 3021522"/>
              <a:gd name="connsiteY44" fmla="*/ 488965 h 1660916"/>
              <a:gd name="connsiteX45" fmla="*/ 821804 w 3021522"/>
              <a:gd name="connsiteY45" fmla="*/ 380323 h 1660916"/>
              <a:gd name="connsiteX46" fmla="*/ 708635 w 3021522"/>
              <a:gd name="connsiteY46" fmla="*/ 262628 h 1660916"/>
              <a:gd name="connsiteX47" fmla="*/ 499981 w 3021522"/>
              <a:gd name="connsiteY47" fmla="*/ 23042 h 1660916"/>
              <a:gd name="connsiteX48" fmla="*/ 430877 w 3021522"/>
              <a:gd name="connsiteY48" fmla="*/ 8990 h 1660916"/>
              <a:gd name="connsiteX49" fmla="*/ 395159 w 3021522"/>
              <a:gd name="connsiteY49" fmla="*/ 44708 h 1660916"/>
              <a:gd name="connsiteX50" fmla="*/ 316295 w 3021522"/>
              <a:gd name="connsiteY50" fmla="*/ 89244 h 1660916"/>
              <a:gd name="connsiteX51" fmla="*/ 215528 w 3021522"/>
              <a:gd name="connsiteY51" fmla="*/ 191213 h 1660916"/>
              <a:gd name="connsiteX52" fmla="*/ 332917 w 3021522"/>
              <a:gd name="connsiteY52" fmla="*/ 457278 h 1660916"/>
              <a:gd name="connsiteX53" fmla="*/ 414398 w 3021522"/>
              <a:gd name="connsiteY53" fmla="*/ 538759 h 1660916"/>
              <a:gd name="connsiteX54" fmla="*/ 504932 w 3021522"/>
              <a:gd name="connsiteY54" fmla="*/ 620240 h 1660916"/>
              <a:gd name="connsiteX55" fmla="*/ 554727 w 3021522"/>
              <a:gd name="connsiteY55" fmla="*/ 692668 h 1660916"/>
              <a:gd name="connsiteX56" fmla="*/ 554727 w 3021522"/>
              <a:gd name="connsiteY56" fmla="*/ 814889 h 1660916"/>
              <a:gd name="connsiteX57" fmla="*/ 513986 w 3021522"/>
              <a:gd name="connsiteY57" fmla="*/ 878264 h 1660916"/>
              <a:gd name="connsiteX58" fmla="*/ 387237 w 3021522"/>
              <a:gd name="connsiteY58" fmla="*/ 928058 h 1660916"/>
              <a:gd name="connsiteX59" fmla="*/ 183534 w 3021522"/>
              <a:gd name="connsiteY59" fmla="*/ 1036699 h 1660916"/>
              <a:gd name="connsiteX60" fmla="*/ 38962 w 3021522"/>
              <a:gd name="connsiteY60" fmla="*/ 1113654 h 1660916"/>
              <a:gd name="connsiteX61" fmla="*/ 1805 w 3021522"/>
              <a:gd name="connsiteY61" fmla="*/ 1271685 h 1660916"/>
              <a:gd name="connsiteX62" fmla="*/ 81353 w 3021522"/>
              <a:gd name="connsiteY62" fmla="*/ 1397624 h 1660916"/>
              <a:gd name="connsiteX63" fmla="*/ 269308 w 3021522"/>
              <a:gd name="connsiteY63" fmla="*/ 1424842 h 1660916"/>
              <a:gd name="connsiteX64" fmla="*/ 395113 w 3021522"/>
              <a:gd name="connsiteY64" fmla="*/ 1447649 h 1660916"/>
              <a:gd name="connsiteX65" fmla="*/ 518276 w 3021522"/>
              <a:gd name="connsiteY65" fmla="*/ 1515261 h 1660916"/>
              <a:gd name="connsiteX66" fmla="*/ 640970 w 3021522"/>
              <a:gd name="connsiteY66" fmla="*/ 1597090 h 1660916"/>
              <a:gd name="connsiteX67" fmla="*/ 775122 w 3021522"/>
              <a:gd name="connsiteY67" fmla="*/ 1650947 h 1660916"/>
              <a:gd name="connsiteX68" fmla="*/ 870372 w 3021522"/>
              <a:gd name="connsiteY68" fmla="*/ 1637541 h 1660916"/>
              <a:gd name="connsiteX69" fmla="*/ 921392 w 3021522"/>
              <a:gd name="connsiteY69" fmla="*/ 1480319 h 1660916"/>
              <a:gd name="connsiteX70" fmla="*/ 1016453 w 3021522"/>
              <a:gd name="connsiteY70" fmla="*/ 1326410 h 1660916"/>
              <a:gd name="connsiteX71" fmla="*/ 1093408 w 3021522"/>
              <a:gd name="connsiteY71" fmla="*/ 1208715 h 1660916"/>
              <a:gd name="connsiteX72" fmla="*/ 1134148 w 3021522"/>
              <a:gd name="connsiteY72" fmla="*/ 1131761 h 1660916"/>
              <a:gd name="connsiteX0" fmla="*/ 1134148 w 3107789"/>
              <a:gd name="connsiteY0" fmla="*/ 1131761 h 1660916"/>
              <a:gd name="connsiteX1" fmla="*/ 1233736 w 3107789"/>
              <a:gd name="connsiteY1" fmla="*/ 1045753 h 1660916"/>
              <a:gd name="connsiteX2" fmla="*/ 1423859 w 3107789"/>
              <a:gd name="connsiteY2" fmla="*/ 1045753 h 1660916"/>
              <a:gd name="connsiteX3" fmla="*/ 1681883 w 3107789"/>
              <a:gd name="connsiteY3" fmla="*/ 1032173 h 1660916"/>
              <a:gd name="connsiteX4" fmla="*/ 1831265 w 3107789"/>
              <a:gd name="connsiteY4" fmla="*/ 1068387 h 1660916"/>
              <a:gd name="connsiteX5" fmla="*/ 1962540 w 3107789"/>
              <a:gd name="connsiteY5" fmla="*/ 1294723 h 1660916"/>
              <a:gd name="connsiteX6" fmla="*/ 1962540 w 3107789"/>
              <a:gd name="connsiteY6" fmla="*/ 1303777 h 1660916"/>
              <a:gd name="connsiteX7" fmla="*/ 2101454 w 3107789"/>
              <a:gd name="connsiteY7" fmla="*/ 1575091 h 1660916"/>
              <a:gd name="connsiteX8" fmla="*/ 2243905 w 3107789"/>
              <a:gd name="connsiteY8" fmla="*/ 1660290 h 1660916"/>
              <a:gd name="connsiteX9" fmla="*/ 2398757 w 3107789"/>
              <a:gd name="connsiteY9" fmla="*/ 1610843 h 1660916"/>
              <a:gd name="connsiteX10" fmla="*/ 2578365 w 3107789"/>
              <a:gd name="connsiteY10" fmla="*/ 1556349 h 1660916"/>
              <a:gd name="connsiteX11" fmla="*/ 2692476 w 3107789"/>
              <a:gd name="connsiteY11" fmla="*/ 1479568 h 1660916"/>
              <a:gd name="connsiteX12" fmla="*/ 2824223 w 3107789"/>
              <a:gd name="connsiteY12" fmla="*/ 1447592 h 1660916"/>
              <a:gd name="connsiteX13" fmla="*/ 3020052 w 3107789"/>
              <a:gd name="connsiteY13" fmla="*/ 1388975 h 1660916"/>
              <a:gd name="connsiteX14" fmla="*/ 3103654 w 3107789"/>
              <a:gd name="connsiteY14" fmla="*/ 1285149 h 1660916"/>
              <a:gd name="connsiteX15" fmla="*/ 2899574 w 3107789"/>
              <a:gd name="connsiteY15" fmla="*/ 1136288 h 1660916"/>
              <a:gd name="connsiteX16" fmla="*/ 2763772 w 3107789"/>
              <a:gd name="connsiteY16" fmla="*/ 1054806 h 1660916"/>
              <a:gd name="connsiteX17" fmla="*/ 2763772 w 3107789"/>
              <a:gd name="connsiteY17" fmla="*/ 1054806 h 1660916"/>
              <a:gd name="connsiteX18" fmla="*/ 2596283 w 3107789"/>
              <a:gd name="connsiteY18" fmla="*/ 973325 h 1660916"/>
              <a:gd name="connsiteX19" fmla="*/ 2505748 w 3107789"/>
              <a:gd name="connsiteY19" fmla="*/ 873737 h 1660916"/>
              <a:gd name="connsiteX20" fmla="*/ 2505748 w 3107789"/>
              <a:gd name="connsiteY20" fmla="*/ 873737 h 1660916"/>
              <a:gd name="connsiteX21" fmla="*/ 2465008 w 3107789"/>
              <a:gd name="connsiteY21" fmla="*/ 778676 h 1660916"/>
              <a:gd name="connsiteX22" fmla="*/ 2487641 w 3107789"/>
              <a:gd name="connsiteY22" fmla="*/ 660981 h 1660916"/>
              <a:gd name="connsiteX23" fmla="*/ 2537436 w 3107789"/>
              <a:gd name="connsiteY23" fmla="*/ 602133 h 1660916"/>
              <a:gd name="connsiteX24" fmla="*/ 2596284 w 3107789"/>
              <a:gd name="connsiteY24" fmla="*/ 538759 h 1660916"/>
              <a:gd name="connsiteX25" fmla="*/ 2646077 w 3107789"/>
              <a:gd name="connsiteY25" fmla="*/ 466331 h 1660916"/>
              <a:gd name="connsiteX26" fmla="*/ 2765869 w 3107789"/>
              <a:gd name="connsiteY26" fmla="*/ 279085 h 1660916"/>
              <a:gd name="connsiteX27" fmla="*/ 2713483 w 3107789"/>
              <a:gd name="connsiteY27" fmla="*/ 221935 h 1660916"/>
              <a:gd name="connsiteX28" fmla="*/ 2655505 w 3107789"/>
              <a:gd name="connsiteY28" fmla="*/ 169371 h 1660916"/>
              <a:gd name="connsiteX29" fmla="*/ 2629881 w 3107789"/>
              <a:gd name="connsiteY29" fmla="*/ 123785 h 1660916"/>
              <a:gd name="connsiteX30" fmla="*/ 2555778 w 3107789"/>
              <a:gd name="connsiteY30" fmla="*/ 87099 h 1660916"/>
              <a:gd name="connsiteX31" fmla="*/ 2484295 w 3107789"/>
              <a:gd name="connsiteY31" fmla="*/ 53998 h 1660916"/>
              <a:gd name="connsiteX32" fmla="*/ 2369946 w 3107789"/>
              <a:gd name="connsiteY32" fmla="*/ 217361 h 1660916"/>
              <a:gd name="connsiteX33" fmla="*/ 2302045 w 3107789"/>
              <a:gd name="connsiteY33" fmla="*/ 289789 h 1660916"/>
              <a:gd name="connsiteX34" fmla="*/ 2202457 w 3107789"/>
              <a:gd name="connsiteY34" fmla="*/ 398430 h 1660916"/>
              <a:gd name="connsiteX35" fmla="*/ 2102869 w 3107789"/>
              <a:gd name="connsiteY35" fmla="*/ 498018 h 1660916"/>
              <a:gd name="connsiteX36" fmla="*/ 2048548 w 3107789"/>
              <a:gd name="connsiteY36" fmla="*/ 574973 h 1660916"/>
              <a:gd name="connsiteX37" fmla="*/ 1994228 w 3107789"/>
              <a:gd name="connsiteY37" fmla="*/ 647400 h 1660916"/>
              <a:gd name="connsiteX38" fmla="*/ 1930853 w 3107789"/>
              <a:gd name="connsiteY38" fmla="*/ 706248 h 1660916"/>
              <a:gd name="connsiteX39" fmla="*/ 1826738 w 3107789"/>
              <a:gd name="connsiteY39" fmla="*/ 737935 h 1660916"/>
              <a:gd name="connsiteX40" fmla="*/ 1618509 w 3107789"/>
              <a:gd name="connsiteY40" fmla="*/ 746989 h 1660916"/>
              <a:gd name="connsiteX41" fmla="*/ 1360485 w 3107789"/>
              <a:gd name="connsiteY41" fmla="*/ 742462 h 1660916"/>
              <a:gd name="connsiteX42" fmla="*/ 1206576 w 3107789"/>
              <a:gd name="connsiteY42" fmla="*/ 742462 h 1660916"/>
              <a:gd name="connsiteX43" fmla="*/ 1084354 w 3107789"/>
              <a:gd name="connsiteY43" fmla="*/ 670034 h 1660916"/>
              <a:gd name="connsiteX44" fmla="*/ 934972 w 3107789"/>
              <a:gd name="connsiteY44" fmla="*/ 488965 h 1660916"/>
              <a:gd name="connsiteX45" fmla="*/ 821804 w 3107789"/>
              <a:gd name="connsiteY45" fmla="*/ 380323 h 1660916"/>
              <a:gd name="connsiteX46" fmla="*/ 708635 w 3107789"/>
              <a:gd name="connsiteY46" fmla="*/ 262628 h 1660916"/>
              <a:gd name="connsiteX47" fmla="*/ 499981 w 3107789"/>
              <a:gd name="connsiteY47" fmla="*/ 23042 h 1660916"/>
              <a:gd name="connsiteX48" fmla="*/ 430877 w 3107789"/>
              <a:gd name="connsiteY48" fmla="*/ 8990 h 1660916"/>
              <a:gd name="connsiteX49" fmla="*/ 395159 w 3107789"/>
              <a:gd name="connsiteY49" fmla="*/ 44708 h 1660916"/>
              <a:gd name="connsiteX50" fmla="*/ 316295 w 3107789"/>
              <a:gd name="connsiteY50" fmla="*/ 89244 h 1660916"/>
              <a:gd name="connsiteX51" fmla="*/ 215528 w 3107789"/>
              <a:gd name="connsiteY51" fmla="*/ 191213 h 1660916"/>
              <a:gd name="connsiteX52" fmla="*/ 332917 w 3107789"/>
              <a:gd name="connsiteY52" fmla="*/ 457278 h 1660916"/>
              <a:gd name="connsiteX53" fmla="*/ 414398 w 3107789"/>
              <a:gd name="connsiteY53" fmla="*/ 538759 h 1660916"/>
              <a:gd name="connsiteX54" fmla="*/ 504932 w 3107789"/>
              <a:gd name="connsiteY54" fmla="*/ 620240 h 1660916"/>
              <a:gd name="connsiteX55" fmla="*/ 554727 w 3107789"/>
              <a:gd name="connsiteY55" fmla="*/ 692668 h 1660916"/>
              <a:gd name="connsiteX56" fmla="*/ 554727 w 3107789"/>
              <a:gd name="connsiteY56" fmla="*/ 814889 h 1660916"/>
              <a:gd name="connsiteX57" fmla="*/ 513986 w 3107789"/>
              <a:gd name="connsiteY57" fmla="*/ 878264 h 1660916"/>
              <a:gd name="connsiteX58" fmla="*/ 387237 w 3107789"/>
              <a:gd name="connsiteY58" fmla="*/ 928058 h 1660916"/>
              <a:gd name="connsiteX59" fmla="*/ 183534 w 3107789"/>
              <a:gd name="connsiteY59" fmla="*/ 1036699 h 1660916"/>
              <a:gd name="connsiteX60" fmla="*/ 38962 w 3107789"/>
              <a:gd name="connsiteY60" fmla="*/ 1113654 h 1660916"/>
              <a:gd name="connsiteX61" fmla="*/ 1805 w 3107789"/>
              <a:gd name="connsiteY61" fmla="*/ 1271685 h 1660916"/>
              <a:gd name="connsiteX62" fmla="*/ 81353 w 3107789"/>
              <a:gd name="connsiteY62" fmla="*/ 1397624 h 1660916"/>
              <a:gd name="connsiteX63" fmla="*/ 269308 w 3107789"/>
              <a:gd name="connsiteY63" fmla="*/ 1424842 h 1660916"/>
              <a:gd name="connsiteX64" fmla="*/ 395113 w 3107789"/>
              <a:gd name="connsiteY64" fmla="*/ 1447649 h 1660916"/>
              <a:gd name="connsiteX65" fmla="*/ 518276 w 3107789"/>
              <a:gd name="connsiteY65" fmla="*/ 1515261 h 1660916"/>
              <a:gd name="connsiteX66" fmla="*/ 640970 w 3107789"/>
              <a:gd name="connsiteY66" fmla="*/ 1597090 h 1660916"/>
              <a:gd name="connsiteX67" fmla="*/ 775122 w 3107789"/>
              <a:gd name="connsiteY67" fmla="*/ 1650947 h 1660916"/>
              <a:gd name="connsiteX68" fmla="*/ 870372 w 3107789"/>
              <a:gd name="connsiteY68" fmla="*/ 1637541 h 1660916"/>
              <a:gd name="connsiteX69" fmla="*/ 921392 w 3107789"/>
              <a:gd name="connsiteY69" fmla="*/ 1480319 h 1660916"/>
              <a:gd name="connsiteX70" fmla="*/ 1016453 w 3107789"/>
              <a:gd name="connsiteY70" fmla="*/ 1326410 h 1660916"/>
              <a:gd name="connsiteX71" fmla="*/ 1093408 w 3107789"/>
              <a:gd name="connsiteY71" fmla="*/ 1208715 h 1660916"/>
              <a:gd name="connsiteX72" fmla="*/ 1134148 w 3107789"/>
              <a:gd name="connsiteY72" fmla="*/ 1131761 h 1660916"/>
              <a:gd name="connsiteX0" fmla="*/ 1134148 w 3108924"/>
              <a:gd name="connsiteY0" fmla="*/ 1131761 h 1660916"/>
              <a:gd name="connsiteX1" fmla="*/ 1233736 w 3108924"/>
              <a:gd name="connsiteY1" fmla="*/ 1045753 h 1660916"/>
              <a:gd name="connsiteX2" fmla="*/ 1423859 w 3108924"/>
              <a:gd name="connsiteY2" fmla="*/ 1045753 h 1660916"/>
              <a:gd name="connsiteX3" fmla="*/ 1681883 w 3108924"/>
              <a:gd name="connsiteY3" fmla="*/ 1032173 h 1660916"/>
              <a:gd name="connsiteX4" fmla="*/ 1831265 w 3108924"/>
              <a:gd name="connsiteY4" fmla="*/ 1068387 h 1660916"/>
              <a:gd name="connsiteX5" fmla="*/ 1962540 w 3108924"/>
              <a:gd name="connsiteY5" fmla="*/ 1294723 h 1660916"/>
              <a:gd name="connsiteX6" fmla="*/ 1962540 w 3108924"/>
              <a:gd name="connsiteY6" fmla="*/ 1303777 h 1660916"/>
              <a:gd name="connsiteX7" fmla="*/ 2101454 w 3108924"/>
              <a:gd name="connsiteY7" fmla="*/ 1575091 h 1660916"/>
              <a:gd name="connsiteX8" fmla="*/ 2243905 w 3108924"/>
              <a:gd name="connsiteY8" fmla="*/ 1660290 h 1660916"/>
              <a:gd name="connsiteX9" fmla="*/ 2398757 w 3108924"/>
              <a:gd name="connsiteY9" fmla="*/ 1610843 h 1660916"/>
              <a:gd name="connsiteX10" fmla="*/ 2578365 w 3108924"/>
              <a:gd name="connsiteY10" fmla="*/ 1556349 h 1660916"/>
              <a:gd name="connsiteX11" fmla="*/ 2692476 w 3108924"/>
              <a:gd name="connsiteY11" fmla="*/ 1479568 h 1660916"/>
              <a:gd name="connsiteX12" fmla="*/ 2824223 w 3108924"/>
              <a:gd name="connsiteY12" fmla="*/ 1447592 h 1660916"/>
              <a:gd name="connsiteX13" fmla="*/ 3029577 w 3108924"/>
              <a:gd name="connsiteY13" fmla="*/ 1415788 h 1660916"/>
              <a:gd name="connsiteX14" fmla="*/ 3103654 w 3108924"/>
              <a:gd name="connsiteY14" fmla="*/ 1285149 h 1660916"/>
              <a:gd name="connsiteX15" fmla="*/ 2899574 w 3108924"/>
              <a:gd name="connsiteY15" fmla="*/ 1136288 h 1660916"/>
              <a:gd name="connsiteX16" fmla="*/ 2763772 w 3108924"/>
              <a:gd name="connsiteY16" fmla="*/ 1054806 h 1660916"/>
              <a:gd name="connsiteX17" fmla="*/ 2763772 w 3108924"/>
              <a:gd name="connsiteY17" fmla="*/ 1054806 h 1660916"/>
              <a:gd name="connsiteX18" fmla="*/ 2596283 w 3108924"/>
              <a:gd name="connsiteY18" fmla="*/ 973325 h 1660916"/>
              <a:gd name="connsiteX19" fmla="*/ 2505748 w 3108924"/>
              <a:gd name="connsiteY19" fmla="*/ 873737 h 1660916"/>
              <a:gd name="connsiteX20" fmla="*/ 2505748 w 3108924"/>
              <a:gd name="connsiteY20" fmla="*/ 873737 h 1660916"/>
              <a:gd name="connsiteX21" fmla="*/ 2465008 w 3108924"/>
              <a:gd name="connsiteY21" fmla="*/ 778676 h 1660916"/>
              <a:gd name="connsiteX22" fmla="*/ 2487641 w 3108924"/>
              <a:gd name="connsiteY22" fmla="*/ 660981 h 1660916"/>
              <a:gd name="connsiteX23" fmla="*/ 2537436 w 3108924"/>
              <a:gd name="connsiteY23" fmla="*/ 602133 h 1660916"/>
              <a:gd name="connsiteX24" fmla="*/ 2596284 w 3108924"/>
              <a:gd name="connsiteY24" fmla="*/ 538759 h 1660916"/>
              <a:gd name="connsiteX25" fmla="*/ 2646077 w 3108924"/>
              <a:gd name="connsiteY25" fmla="*/ 466331 h 1660916"/>
              <a:gd name="connsiteX26" fmla="*/ 2765869 w 3108924"/>
              <a:gd name="connsiteY26" fmla="*/ 279085 h 1660916"/>
              <a:gd name="connsiteX27" fmla="*/ 2713483 w 3108924"/>
              <a:gd name="connsiteY27" fmla="*/ 221935 h 1660916"/>
              <a:gd name="connsiteX28" fmla="*/ 2655505 w 3108924"/>
              <a:gd name="connsiteY28" fmla="*/ 169371 h 1660916"/>
              <a:gd name="connsiteX29" fmla="*/ 2629881 w 3108924"/>
              <a:gd name="connsiteY29" fmla="*/ 123785 h 1660916"/>
              <a:gd name="connsiteX30" fmla="*/ 2555778 w 3108924"/>
              <a:gd name="connsiteY30" fmla="*/ 87099 h 1660916"/>
              <a:gd name="connsiteX31" fmla="*/ 2484295 w 3108924"/>
              <a:gd name="connsiteY31" fmla="*/ 53998 h 1660916"/>
              <a:gd name="connsiteX32" fmla="*/ 2369946 w 3108924"/>
              <a:gd name="connsiteY32" fmla="*/ 217361 h 1660916"/>
              <a:gd name="connsiteX33" fmla="*/ 2302045 w 3108924"/>
              <a:gd name="connsiteY33" fmla="*/ 289789 h 1660916"/>
              <a:gd name="connsiteX34" fmla="*/ 2202457 w 3108924"/>
              <a:gd name="connsiteY34" fmla="*/ 398430 h 1660916"/>
              <a:gd name="connsiteX35" fmla="*/ 2102869 w 3108924"/>
              <a:gd name="connsiteY35" fmla="*/ 498018 h 1660916"/>
              <a:gd name="connsiteX36" fmla="*/ 2048548 w 3108924"/>
              <a:gd name="connsiteY36" fmla="*/ 574973 h 1660916"/>
              <a:gd name="connsiteX37" fmla="*/ 1994228 w 3108924"/>
              <a:gd name="connsiteY37" fmla="*/ 647400 h 1660916"/>
              <a:gd name="connsiteX38" fmla="*/ 1930853 w 3108924"/>
              <a:gd name="connsiteY38" fmla="*/ 706248 h 1660916"/>
              <a:gd name="connsiteX39" fmla="*/ 1826738 w 3108924"/>
              <a:gd name="connsiteY39" fmla="*/ 737935 h 1660916"/>
              <a:gd name="connsiteX40" fmla="*/ 1618509 w 3108924"/>
              <a:gd name="connsiteY40" fmla="*/ 746989 h 1660916"/>
              <a:gd name="connsiteX41" fmla="*/ 1360485 w 3108924"/>
              <a:gd name="connsiteY41" fmla="*/ 742462 h 1660916"/>
              <a:gd name="connsiteX42" fmla="*/ 1206576 w 3108924"/>
              <a:gd name="connsiteY42" fmla="*/ 742462 h 1660916"/>
              <a:gd name="connsiteX43" fmla="*/ 1084354 w 3108924"/>
              <a:gd name="connsiteY43" fmla="*/ 670034 h 1660916"/>
              <a:gd name="connsiteX44" fmla="*/ 934972 w 3108924"/>
              <a:gd name="connsiteY44" fmla="*/ 488965 h 1660916"/>
              <a:gd name="connsiteX45" fmla="*/ 821804 w 3108924"/>
              <a:gd name="connsiteY45" fmla="*/ 380323 h 1660916"/>
              <a:gd name="connsiteX46" fmla="*/ 708635 w 3108924"/>
              <a:gd name="connsiteY46" fmla="*/ 262628 h 1660916"/>
              <a:gd name="connsiteX47" fmla="*/ 499981 w 3108924"/>
              <a:gd name="connsiteY47" fmla="*/ 23042 h 1660916"/>
              <a:gd name="connsiteX48" fmla="*/ 430877 w 3108924"/>
              <a:gd name="connsiteY48" fmla="*/ 8990 h 1660916"/>
              <a:gd name="connsiteX49" fmla="*/ 395159 w 3108924"/>
              <a:gd name="connsiteY49" fmla="*/ 44708 h 1660916"/>
              <a:gd name="connsiteX50" fmla="*/ 316295 w 3108924"/>
              <a:gd name="connsiteY50" fmla="*/ 89244 h 1660916"/>
              <a:gd name="connsiteX51" fmla="*/ 215528 w 3108924"/>
              <a:gd name="connsiteY51" fmla="*/ 191213 h 1660916"/>
              <a:gd name="connsiteX52" fmla="*/ 332917 w 3108924"/>
              <a:gd name="connsiteY52" fmla="*/ 457278 h 1660916"/>
              <a:gd name="connsiteX53" fmla="*/ 414398 w 3108924"/>
              <a:gd name="connsiteY53" fmla="*/ 538759 h 1660916"/>
              <a:gd name="connsiteX54" fmla="*/ 504932 w 3108924"/>
              <a:gd name="connsiteY54" fmla="*/ 620240 h 1660916"/>
              <a:gd name="connsiteX55" fmla="*/ 554727 w 3108924"/>
              <a:gd name="connsiteY55" fmla="*/ 692668 h 1660916"/>
              <a:gd name="connsiteX56" fmla="*/ 554727 w 3108924"/>
              <a:gd name="connsiteY56" fmla="*/ 814889 h 1660916"/>
              <a:gd name="connsiteX57" fmla="*/ 513986 w 3108924"/>
              <a:gd name="connsiteY57" fmla="*/ 878264 h 1660916"/>
              <a:gd name="connsiteX58" fmla="*/ 387237 w 3108924"/>
              <a:gd name="connsiteY58" fmla="*/ 928058 h 1660916"/>
              <a:gd name="connsiteX59" fmla="*/ 183534 w 3108924"/>
              <a:gd name="connsiteY59" fmla="*/ 1036699 h 1660916"/>
              <a:gd name="connsiteX60" fmla="*/ 38962 w 3108924"/>
              <a:gd name="connsiteY60" fmla="*/ 1113654 h 1660916"/>
              <a:gd name="connsiteX61" fmla="*/ 1805 w 3108924"/>
              <a:gd name="connsiteY61" fmla="*/ 1271685 h 1660916"/>
              <a:gd name="connsiteX62" fmla="*/ 81353 w 3108924"/>
              <a:gd name="connsiteY62" fmla="*/ 1397624 h 1660916"/>
              <a:gd name="connsiteX63" fmla="*/ 269308 w 3108924"/>
              <a:gd name="connsiteY63" fmla="*/ 1424842 h 1660916"/>
              <a:gd name="connsiteX64" fmla="*/ 395113 w 3108924"/>
              <a:gd name="connsiteY64" fmla="*/ 1447649 h 1660916"/>
              <a:gd name="connsiteX65" fmla="*/ 518276 w 3108924"/>
              <a:gd name="connsiteY65" fmla="*/ 1515261 h 1660916"/>
              <a:gd name="connsiteX66" fmla="*/ 640970 w 3108924"/>
              <a:gd name="connsiteY66" fmla="*/ 1597090 h 1660916"/>
              <a:gd name="connsiteX67" fmla="*/ 775122 w 3108924"/>
              <a:gd name="connsiteY67" fmla="*/ 1650947 h 1660916"/>
              <a:gd name="connsiteX68" fmla="*/ 870372 w 3108924"/>
              <a:gd name="connsiteY68" fmla="*/ 1637541 h 1660916"/>
              <a:gd name="connsiteX69" fmla="*/ 921392 w 3108924"/>
              <a:gd name="connsiteY69" fmla="*/ 1480319 h 1660916"/>
              <a:gd name="connsiteX70" fmla="*/ 1016453 w 3108924"/>
              <a:gd name="connsiteY70" fmla="*/ 1326410 h 1660916"/>
              <a:gd name="connsiteX71" fmla="*/ 1093408 w 3108924"/>
              <a:gd name="connsiteY71" fmla="*/ 1208715 h 1660916"/>
              <a:gd name="connsiteX72" fmla="*/ 1134148 w 3108924"/>
              <a:gd name="connsiteY72" fmla="*/ 1131761 h 1660916"/>
              <a:gd name="connsiteX0" fmla="*/ 1134148 w 3108924"/>
              <a:gd name="connsiteY0" fmla="*/ 1131761 h 1674792"/>
              <a:gd name="connsiteX1" fmla="*/ 1233736 w 3108924"/>
              <a:gd name="connsiteY1" fmla="*/ 1045753 h 1674792"/>
              <a:gd name="connsiteX2" fmla="*/ 1423859 w 3108924"/>
              <a:gd name="connsiteY2" fmla="*/ 1045753 h 1674792"/>
              <a:gd name="connsiteX3" fmla="*/ 1681883 w 3108924"/>
              <a:gd name="connsiteY3" fmla="*/ 1032173 h 1674792"/>
              <a:gd name="connsiteX4" fmla="*/ 1831265 w 3108924"/>
              <a:gd name="connsiteY4" fmla="*/ 1068387 h 1674792"/>
              <a:gd name="connsiteX5" fmla="*/ 1962540 w 3108924"/>
              <a:gd name="connsiteY5" fmla="*/ 1294723 h 1674792"/>
              <a:gd name="connsiteX6" fmla="*/ 1962540 w 3108924"/>
              <a:gd name="connsiteY6" fmla="*/ 1303777 h 1674792"/>
              <a:gd name="connsiteX7" fmla="*/ 2101454 w 3108924"/>
              <a:gd name="connsiteY7" fmla="*/ 1575091 h 1674792"/>
              <a:gd name="connsiteX8" fmla="*/ 2243905 w 3108924"/>
              <a:gd name="connsiteY8" fmla="*/ 1660290 h 1674792"/>
              <a:gd name="connsiteX9" fmla="*/ 2427332 w 3108924"/>
              <a:gd name="connsiteY9" fmla="*/ 1664470 h 1674792"/>
              <a:gd name="connsiteX10" fmla="*/ 2578365 w 3108924"/>
              <a:gd name="connsiteY10" fmla="*/ 1556349 h 1674792"/>
              <a:gd name="connsiteX11" fmla="*/ 2692476 w 3108924"/>
              <a:gd name="connsiteY11" fmla="*/ 1479568 h 1674792"/>
              <a:gd name="connsiteX12" fmla="*/ 2824223 w 3108924"/>
              <a:gd name="connsiteY12" fmla="*/ 1447592 h 1674792"/>
              <a:gd name="connsiteX13" fmla="*/ 3029577 w 3108924"/>
              <a:gd name="connsiteY13" fmla="*/ 1415788 h 1674792"/>
              <a:gd name="connsiteX14" fmla="*/ 3103654 w 3108924"/>
              <a:gd name="connsiteY14" fmla="*/ 1285149 h 1674792"/>
              <a:gd name="connsiteX15" fmla="*/ 2899574 w 3108924"/>
              <a:gd name="connsiteY15" fmla="*/ 1136288 h 1674792"/>
              <a:gd name="connsiteX16" fmla="*/ 2763772 w 3108924"/>
              <a:gd name="connsiteY16" fmla="*/ 1054806 h 1674792"/>
              <a:gd name="connsiteX17" fmla="*/ 2763772 w 3108924"/>
              <a:gd name="connsiteY17" fmla="*/ 1054806 h 1674792"/>
              <a:gd name="connsiteX18" fmla="*/ 2596283 w 3108924"/>
              <a:gd name="connsiteY18" fmla="*/ 973325 h 1674792"/>
              <a:gd name="connsiteX19" fmla="*/ 2505748 w 3108924"/>
              <a:gd name="connsiteY19" fmla="*/ 873737 h 1674792"/>
              <a:gd name="connsiteX20" fmla="*/ 2505748 w 3108924"/>
              <a:gd name="connsiteY20" fmla="*/ 873737 h 1674792"/>
              <a:gd name="connsiteX21" fmla="*/ 2465008 w 3108924"/>
              <a:gd name="connsiteY21" fmla="*/ 778676 h 1674792"/>
              <a:gd name="connsiteX22" fmla="*/ 2487641 w 3108924"/>
              <a:gd name="connsiteY22" fmla="*/ 660981 h 1674792"/>
              <a:gd name="connsiteX23" fmla="*/ 2537436 w 3108924"/>
              <a:gd name="connsiteY23" fmla="*/ 602133 h 1674792"/>
              <a:gd name="connsiteX24" fmla="*/ 2596284 w 3108924"/>
              <a:gd name="connsiteY24" fmla="*/ 538759 h 1674792"/>
              <a:gd name="connsiteX25" fmla="*/ 2646077 w 3108924"/>
              <a:gd name="connsiteY25" fmla="*/ 466331 h 1674792"/>
              <a:gd name="connsiteX26" fmla="*/ 2765869 w 3108924"/>
              <a:gd name="connsiteY26" fmla="*/ 279085 h 1674792"/>
              <a:gd name="connsiteX27" fmla="*/ 2713483 w 3108924"/>
              <a:gd name="connsiteY27" fmla="*/ 221935 h 1674792"/>
              <a:gd name="connsiteX28" fmla="*/ 2655505 w 3108924"/>
              <a:gd name="connsiteY28" fmla="*/ 169371 h 1674792"/>
              <a:gd name="connsiteX29" fmla="*/ 2629881 w 3108924"/>
              <a:gd name="connsiteY29" fmla="*/ 123785 h 1674792"/>
              <a:gd name="connsiteX30" fmla="*/ 2555778 w 3108924"/>
              <a:gd name="connsiteY30" fmla="*/ 87099 h 1674792"/>
              <a:gd name="connsiteX31" fmla="*/ 2484295 w 3108924"/>
              <a:gd name="connsiteY31" fmla="*/ 53998 h 1674792"/>
              <a:gd name="connsiteX32" fmla="*/ 2369946 w 3108924"/>
              <a:gd name="connsiteY32" fmla="*/ 217361 h 1674792"/>
              <a:gd name="connsiteX33" fmla="*/ 2302045 w 3108924"/>
              <a:gd name="connsiteY33" fmla="*/ 289789 h 1674792"/>
              <a:gd name="connsiteX34" fmla="*/ 2202457 w 3108924"/>
              <a:gd name="connsiteY34" fmla="*/ 398430 h 1674792"/>
              <a:gd name="connsiteX35" fmla="*/ 2102869 w 3108924"/>
              <a:gd name="connsiteY35" fmla="*/ 498018 h 1674792"/>
              <a:gd name="connsiteX36" fmla="*/ 2048548 w 3108924"/>
              <a:gd name="connsiteY36" fmla="*/ 574973 h 1674792"/>
              <a:gd name="connsiteX37" fmla="*/ 1994228 w 3108924"/>
              <a:gd name="connsiteY37" fmla="*/ 647400 h 1674792"/>
              <a:gd name="connsiteX38" fmla="*/ 1930853 w 3108924"/>
              <a:gd name="connsiteY38" fmla="*/ 706248 h 1674792"/>
              <a:gd name="connsiteX39" fmla="*/ 1826738 w 3108924"/>
              <a:gd name="connsiteY39" fmla="*/ 737935 h 1674792"/>
              <a:gd name="connsiteX40" fmla="*/ 1618509 w 3108924"/>
              <a:gd name="connsiteY40" fmla="*/ 746989 h 1674792"/>
              <a:gd name="connsiteX41" fmla="*/ 1360485 w 3108924"/>
              <a:gd name="connsiteY41" fmla="*/ 742462 h 1674792"/>
              <a:gd name="connsiteX42" fmla="*/ 1206576 w 3108924"/>
              <a:gd name="connsiteY42" fmla="*/ 742462 h 1674792"/>
              <a:gd name="connsiteX43" fmla="*/ 1084354 w 3108924"/>
              <a:gd name="connsiteY43" fmla="*/ 670034 h 1674792"/>
              <a:gd name="connsiteX44" fmla="*/ 934972 w 3108924"/>
              <a:gd name="connsiteY44" fmla="*/ 488965 h 1674792"/>
              <a:gd name="connsiteX45" fmla="*/ 821804 w 3108924"/>
              <a:gd name="connsiteY45" fmla="*/ 380323 h 1674792"/>
              <a:gd name="connsiteX46" fmla="*/ 708635 w 3108924"/>
              <a:gd name="connsiteY46" fmla="*/ 262628 h 1674792"/>
              <a:gd name="connsiteX47" fmla="*/ 499981 w 3108924"/>
              <a:gd name="connsiteY47" fmla="*/ 23042 h 1674792"/>
              <a:gd name="connsiteX48" fmla="*/ 430877 w 3108924"/>
              <a:gd name="connsiteY48" fmla="*/ 8990 h 1674792"/>
              <a:gd name="connsiteX49" fmla="*/ 395159 w 3108924"/>
              <a:gd name="connsiteY49" fmla="*/ 44708 h 1674792"/>
              <a:gd name="connsiteX50" fmla="*/ 316295 w 3108924"/>
              <a:gd name="connsiteY50" fmla="*/ 89244 h 1674792"/>
              <a:gd name="connsiteX51" fmla="*/ 215528 w 3108924"/>
              <a:gd name="connsiteY51" fmla="*/ 191213 h 1674792"/>
              <a:gd name="connsiteX52" fmla="*/ 332917 w 3108924"/>
              <a:gd name="connsiteY52" fmla="*/ 457278 h 1674792"/>
              <a:gd name="connsiteX53" fmla="*/ 414398 w 3108924"/>
              <a:gd name="connsiteY53" fmla="*/ 538759 h 1674792"/>
              <a:gd name="connsiteX54" fmla="*/ 504932 w 3108924"/>
              <a:gd name="connsiteY54" fmla="*/ 620240 h 1674792"/>
              <a:gd name="connsiteX55" fmla="*/ 554727 w 3108924"/>
              <a:gd name="connsiteY55" fmla="*/ 692668 h 1674792"/>
              <a:gd name="connsiteX56" fmla="*/ 554727 w 3108924"/>
              <a:gd name="connsiteY56" fmla="*/ 814889 h 1674792"/>
              <a:gd name="connsiteX57" fmla="*/ 513986 w 3108924"/>
              <a:gd name="connsiteY57" fmla="*/ 878264 h 1674792"/>
              <a:gd name="connsiteX58" fmla="*/ 387237 w 3108924"/>
              <a:gd name="connsiteY58" fmla="*/ 928058 h 1674792"/>
              <a:gd name="connsiteX59" fmla="*/ 183534 w 3108924"/>
              <a:gd name="connsiteY59" fmla="*/ 1036699 h 1674792"/>
              <a:gd name="connsiteX60" fmla="*/ 38962 w 3108924"/>
              <a:gd name="connsiteY60" fmla="*/ 1113654 h 1674792"/>
              <a:gd name="connsiteX61" fmla="*/ 1805 w 3108924"/>
              <a:gd name="connsiteY61" fmla="*/ 1271685 h 1674792"/>
              <a:gd name="connsiteX62" fmla="*/ 81353 w 3108924"/>
              <a:gd name="connsiteY62" fmla="*/ 1397624 h 1674792"/>
              <a:gd name="connsiteX63" fmla="*/ 269308 w 3108924"/>
              <a:gd name="connsiteY63" fmla="*/ 1424842 h 1674792"/>
              <a:gd name="connsiteX64" fmla="*/ 395113 w 3108924"/>
              <a:gd name="connsiteY64" fmla="*/ 1447649 h 1674792"/>
              <a:gd name="connsiteX65" fmla="*/ 518276 w 3108924"/>
              <a:gd name="connsiteY65" fmla="*/ 1515261 h 1674792"/>
              <a:gd name="connsiteX66" fmla="*/ 640970 w 3108924"/>
              <a:gd name="connsiteY66" fmla="*/ 1597090 h 1674792"/>
              <a:gd name="connsiteX67" fmla="*/ 775122 w 3108924"/>
              <a:gd name="connsiteY67" fmla="*/ 1650947 h 1674792"/>
              <a:gd name="connsiteX68" fmla="*/ 870372 w 3108924"/>
              <a:gd name="connsiteY68" fmla="*/ 1637541 h 1674792"/>
              <a:gd name="connsiteX69" fmla="*/ 921392 w 3108924"/>
              <a:gd name="connsiteY69" fmla="*/ 1480319 h 1674792"/>
              <a:gd name="connsiteX70" fmla="*/ 1016453 w 3108924"/>
              <a:gd name="connsiteY70" fmla="*/ 1326410 h 1674792"/>
              <a:gd name="connsiteX71" fmla="*/ 1093408 w 3108924"/>
              <a:gd name="connsiteY71" fmla="*/ 1208715 h 1674792"/>
              <a:gd name="connsiteX72" fmla="*/ 1134148 w 3108924"/>
              <a:gd name="connsiteY72" fmla="*/ 1131761 h 1674792"/>
              <a:gd name="connsiteX0" fmla="*/ 1134148 w 3108924"/>
              <a:gd name="connsiteY0" fmla="*/ 1131761 h 1685764"/>
              <a:gd name="connsiteX1" fmla="*/ 1233736 w 3108924"/>
              <a:gd name="connsiteY1" fmla="*/ 1045753 h 1685764"/>
              <a:gd name="connsiteX2" fmla="*/ 1423859 w 3108924"/>
              <a:gd name="connsiteY2" fmla="*/ 1045753 h 1685764"/>
              <a:gd name="connsiteX3" fmla="*/ 1681883 w 3108924"/>
              <a:gd name="connsiteY3" fmla="*/ 1032173 h 1685764"/>
              <a:gd name="connsiteX4" fmla="*/ 1831265 w 3108924"/>
              <a:gd name="connsiteY4" fmla="*/ 1068387 h 1685764"/>
              <a:gd name="connsiteX5" fmla="*/ 1962540 w 3108924"/>
              <a:gd name="connsiteY5" fmla="*/ 1294723 h 1685764"/>
              <a:gd name="connsiteX6" fmla="*/ 1962540 w 3108924"/>
              <a:gd name="connsiteY6" fmla="*/ 1303777 h 1685764"/>
              <a:gd name="connsiteX7" fmla="*/ 2101454 w 3108924"/>
              <a:gd name="connsiteY7" fmla="*/ 1575091 h 1685764"/>
              <a:gd name="connsiteX8" fmla="*/ 2243905 w 3108924"/>
              <a:gd name="connsiteY8" fmla="*/ 1678165 h 1685764"/>
              <a:gd name="connsiteX9" fmla="*/ 2427332 w 3108924"/>
              <a:gd name="connsiteY9" fmla="*/ 1664470 h 1685764"/>
              <a:gd name="connsiteX10" fmla="*/ 2578365 w 3108924"/>
              <a:gd name="connsiteY10" fmla="*/ 1556349 h 1685764"/>
              <a:gd name="connsiteX11" fmla="*/ 2692476 w 3108924"/>
              <a:gd name="connsiteY11" fmla="*/ 1479568 h 1685764"/>
              <a:gd name="connsiteX12" fmla="*/ 2824223 w 3108924"/>
              <a:gd name="connsiteY12" fmla="*/ 1447592 h 1685764"/>
              <a:gd name="connsiteX13" fmla="*/ 3029577 w 3108924"/>
              <a:gd name="connsiteY13" fmla="*/ 1415788 h 1685764"/>
              <a:gd name="connsiteX14" fmla="*/ 3103654 w 3108924"/>
              <a:gd name="connsiteY14" fmla="*/ 1285149 h 1685764"/>
              <a:gd name="connsiteX15" fmla="*/ 2899574 w 3108924"/>
              <a:gd name="connsiteY15" fmla="*/ 1136288 h 1685764"/>
              <a:gd name="connsiteX16" fmla="*/ 2763772 w 3108924"/>
              <a:gd name="connsiteY16" fmla="*/ 1054806 h 1685764"/>
              <a:gd name="connsiteX17" fmla="*/ 2763772 w 3108924"/>
              <a:gd name="connsiteY17" fmla="*/ 1054806 h 1685764"/>
              <a:gd name="connsiteX18" fmla="*/ 2596283 w 3108924"/>
              <a:gd name="connsiteY18" fmla="*/ 973325 h 1685764"/>
              <a:gd name="connsiteX19" fmla="*/ 2505748 w 3108924"/>
              <a:gd name="connsiteY19" fmla="*/ 873737 h 1685764"/>
              <a:gd name="connsiteX20" fmla="*/ 2505748 w 3108924"/>
              <a:gd name="connsiteY20" fmla="*/ 873737 h 1685764"/>
              <a:gd name="connsiteX21" fmla="*/ 2465008 w 3108924"/>
              <a:gd name="connsiteY21" fmla="*/ 778676 h 1685764"/>
              <a:gd name="connsiteX22" fmla="*/ 2487641 w 3108924"/>
              <a:gd name="connsiteY22" fmla="*/ 660981 h 1685764"/>
              <a:gd name="connsiteX23" fmla="*/ 2537436 w 3108924"/>
              <a:gd name="connsiteY23" fmla="*/ 602133 h 1685764"/>
              <a:gd name="connsiteX24" fmla="*/ 2596284 w 3108924"/>
              <a:gd name="connsiteY24" fmla="*/ 538759 h 1685764"/>
              <a:gd name="connsiteX25" fmla="*/ 2646077 w 3108924"/>
              <a:gd name="connsiteY25" fmla="*/ 466331 h 1685764"/>
              <a:gd name="connsiteX26" fmla="*/ 2765869 w 3108924"/>
              <a:gd name="connsiteY26" fmla="*/ 279085 h 1685764"/>
              <a:gd name="connsiteX27" fmla="*/ 2713483 w 3108924"/>
              <a:gd name="connsiteY27" fmla="*/ 221935 h 1685764"/>
              <a:gd name="connsiteX28" fmla="*/ 2655505 w 3108924"/>
              <a:gd name="connsiteY28" fmla="*/ 169371 h 1685764"/>
              <a:gd name="connsiteX29" fmla="*/ 2629881 w 3108924"/>
              <a:gd name="connsiteY29" fmla="*/ 123785 h 1685764"/>
              <a:gd name="connsiteX30" fmla="*/ 2555778 w 3108924"/>
              <a:gd name="connsiteY30" fmla="*/ 87099 h 1685764"/>
              <a:gd name="connsiteX31" fmla="*/ 2484295 w 3108924"/>
              <a:gd name="connsiteY31" fmla="*/ 53998 h 1685764"/>
              <a:gd name="connsiteX32" fmla="*/ 2369946 w 3108924"/>
              <a:gd name="connsiteY32" fmla="*/ 217361 h 1685764"/>
              <a:gd name="connsiteX33" fmla="*/ 2302045 w 3108924"/>
              <a:gd name="connsiteY33" fmla="*/ 289789 h 1685764"/>
              <a:gd name="connsiteX34" fmla="*/ 2202457 w 3108924"/>
              <a:gd name="connsiteY34" fmla="*/ 398430 h 1685764"/>
              <a:gd name="connsiteX35" fmla="*/ 2102869 w 3108924"/>
              <a:gd name="connsiteY35" fmla="*/ 498018 h 1685764"/>
              <a:gd name="connsiteX36" fmla="*/ 2048548 w 3108924"/>
              <a:gd name="connsiteY36" fmla="*/ 574973 h 1685764"/>
              <a:gd name="connsiteX37" fmla="*/ 1994228 w 3108924"/>
              <a:gd name="connsiteY37" fmla="*/ 647400 h 1685764"/>
              <a:gd name="connsiteX38" fmla="*/ 1930853 w 3108924"/>
              <a:gd name="connsiteY38" fmla="*/ 706248 h 1685764"/>
              <a:gd name="connsiteX39" fmla="*/ 1826738 w 3108924"/>
              <a:gd name="connsiteY39" fmla="*/ 737935 h 1685764"/>
              <a:gd name="connsiteX40" fmla="*/ 1618509 w 3108924"/>
              <a:gd name="connsiteY40" fmla="*/ 746989 h 1685764"/>
              <a:gd name="connsiteX41" fmla="*/ 1360485 w 3108924"/>
              <a:gd name="connsiteY41" fmla="*/ 742462 h 1685764"/>
              <a:gd name="connsiteX42" fmla="*/ 1206576 w 3108924"/>
              <a:gd name="connsiteY42" fmla="*/ 742462 h 1685764"/>
              <a:gd name="connsiteX43" fmla="*/ 1084354 w 3108924"/>
              <a:gd name="connsiteY43" fmla="*/ 670034 h 1685764"/>
              <a:gd name="connsiteX44" fmla="*/ 934972 w 3108924"/>
              <a:gd name="connsiteY44" fmla="*/ 488965 h 1685764"/>
              <a:gd name="connsiteX45" fmla="*/ 821804 w 3108924"/>
              <a:gd name="connsiteY45" fmla="*/ 380323 h 1685764"/>
              <a:gd name="connsiteX46" fmla="*/ 708635 w 3108924"/>
              <a:gd name="connsiteY46" fmla="*/ 262628 h 1685764"/>
              <a:gd name="connsiteX47" fmla="*/ 499981 w 3108924"/>
              <a:gd name="connsiteY47" fmla="*/ 23042 h 1685764"/>
              <a:gd name="connsiteX48" fmla="*/ 430877 w 3108924"/>
              <a:gd name="connsiteY48" fmla="*/ 8990 h 1685764"/>
              <a:gd name="connsiteX49" fmla="*/ 395159 w 3108924"/>
              <a:gd name="connsiteY49" fmla="*/ 44708 h 1685764"/>
              <a:gd name="connsiteX50" fmla="*/ 316295 w 3108924"/>
              <a:gd name="connsiteY50" fmla="*/ 89244 h 1685764"/>
              <a:gd name="connsiteX51" fmla="*/ 215528 w 3108924"/>
              <a:gd name="connsiteY51" fmla="*/ 191213 h 1685764"/>
              <a:gd name="connsiteX52" fmla="*/ 332917 w 3108924"/>
              <a:gd name="connsiteY52" fmla="*/ 457278 h 1685764"/>
              <a:gd name="connsiteX53" fmla="*/ 414398 w 3108924"/>
              <a:gd name="connsiteY53" fmla="*/ 538759 h 1685764"/>
              <a:gd name="connsiteX54" fmla="*/ 504932 w 3108924"/>
              <a:gd name="connsiteY54" fmla="*/ 620240 h 1685764"/>
              <a:gd name="connsiteX55" fmla="*/ 554727 w 3108924"/>
              <a:gd name="connsiteY55" fmla="*/ 692668 h 1685764"/>
              <a:gd name="connsiteX56" fmla="*/ 554727 w 3108924"/>
              <a:gd name="connsiteY56" fmla="*/ 814889 h 1685764"/>
              <a:gd name="connsiteX57" fmla="*/ 513986 w 3108924"/>
              <a:gd name="connsiteY57" fmla="*/ 878264 h 1685764"/>
              <a:gd name="connsiteX58" fmla="*/ 387237 w 3108924"/>
              <a:gd name="connsiteY58" fmla="*/ 928058 h 1685764"/>
              <a:gd name="connsiteX59" fmla="*/ 183534 w 3108924"/>
              <a:gd name="connsiteY59" fmla="*/ 1036699 h 1685764"/>
              <a:gd name="connsiteX60" fmla="*/ 38962 w 3108924"/>
              <a:gd name="connsiteY60" fmla="*/ 1113654 h 1685764"/>
              <a:gd name="connsiteX61" fmla="*/ 1805 w 3108924"/>
              <a:gd name="connsiteY61" fmla="*/ 1271685 h 1685764"/>
              <a:gd name="connsiteX62" fmla="*/ 81353 w 3108924"/>
              <a:gd name="connsiteY62" fmla="*/ 1397624 h 1685764"/>
              <a:gd name="connsiteX63" fmla="*/ 269308 w 3108924"/>
              <a:gd name="connsiteY63" fmla="*/ 1424842 h 1685764"/>
              <a:gd name="connsiteX64" fmla="*/ 395113 w 3108924"/>
              <a:gd name="connsiteY64" fmla="*/ 1447649 h 1685764"/>
              <a:gd name="connsiteX65" fmla="*/ 518276 w 3108924"/>
              <a:gd name="connsiteY65" fmla="*/ 1515261 h 1685764"/>
              <a:gd name="connsiteX66" fmla="*/ 640970 w 3108924"/>
              <a:gd name="connsiteY66" fmla="*/ 1597090 h 1685764"/>
              <a:gd name="connsiteX67" fmla="*/ 775122 w 3108924"/>
              <a:gd name="connsiteY67" fmla="*/ 1650947 h 1685764"/>
              <a:gd name="connsiteX68" fmla="*/ 870372 w 3108924"/>
              <a:gd name="connsiteY68" fmla="*/ 1637541 h 1685764"/>
              <a:gd name="connsiteX69" fmla="*/ 921392 w 3108924"/>
              <a:gd name="connsiteY69" fmla="*/ 1480319 h 1685764"/>
              <a:gd name="connsiteX70" fmla="*/ 1016453 w 3108924"/>
              <a:gd name="connsiteY70" fmla="*/ 1326410 h 1685764"/>
              <a:gd name="connsiteX71" fmla="*/ 1093408 w 3108924"/>
              <a:gd name="connsiteY71" fmla="*/ 1208715 h 1685764"/>
              <a:gd name="connsiteX72" fmla="*/ 1134148 w 3108924"/>
              <a:gd name="connsiteY72" fmla="*/ 1131761 h 1685764"/>
              <a:gd name="connsiteX0" fmla="*/ 1134148 w 3108924"/>
              <a:gd name="connsiteY0" fmla="*/ 1131761 h 1685764"/>
              <a:gd name="connsiteX1" fmla="*/ 1233736 w 3108924"/>
              <a:gd name="connsiteY1" fmla="*/ 1045753 h 1685764"/>
              <a:gd name="connsiteX2" fmla="*/ 1423859 w 3108924"/>
              <a:gd name="connsiteY2" fmla="*/ 1045753 h 1685764"/>
              <a:gd name="connsiteX3" fmla="*/ 1681883 w 3108924"/>
              <a:gd name="connsiteY3" fmla="*/ 1032173 h 1685764"/>
              <a:gd name="connsiteX4" fmla="*/ 1831265 w 3108924"/>
              <a:gd name="connsiteY4" fmla="*/ 1068387 h 1685764"/>
              <a:gd name="connsiteX5" fmla="*/ 1962540 w 3108924"/>
              <a:gd name="connsiteY5" fmla="*/ 1294723 h 1685764"/>
              <a:gd name="connsiteX6" fmla="*/ 1962540 w 3108924"/>
              <a:gd name="connsiteY6" fmla="*/ 1303777 h 1685764"/>
              <a:gd name="connsiteX7" fmla="*/ 2101454 w 3108924"/>
              <a:gd name="connsiteY7" fmla="*/ 1575091 h 1685764"/>
              <a:gd name="connsiteX8" fmla="*/ 2243905 w 3108924"/>
              <a:gd name="connsiteY8" fmla="*/ 1678165 h 1685764"/>
              <a:gd name="connsiteX9" fmla="*/ 2427332 w 3108924"/>
              <a:gd name="connsiteY9" fmla="*/ 1664470 h 1685764"/>
              <a:gd name="connsiteX10" fmla="*/ 2578365 w 3108924"/>
              <a:gd name="connsiteY10" fmla="*/ 1556349 h 1685764"/>
              <a:gd name="connsiteX11" fmla="*/ 2692476 w 3108924"/>
              <a:gd name="connsiteY11" fmla="*/ 1479568 h 1685764"/>
              <a:gd name="connsiteX12" fmla="*/ 2824223 w 3108924"/>
              <a:gd name="connsiteY12" fmla="*/ 1447592 h 1685764"/>
              <a:gd name="connsiteX13" fmla="*/ 3029577 w 3108924"/>
              <a:gd name="connsiteY13" fmla="*/ 1415788 h 1685764"/>
              <a:gd name="connsiteX14" fmla="*/ 3103654 w 3108924"/>
              <a:gd name="connsiteY14" fmla="*/ 1285149 h 1685764"/>
              <a:gd name="connsiteX15" fmla="*/ 2899574 w 3108924"/>
              <a:gd name="connsiteY15" fmla="*/ 1136288 h 1685764"/>
              <a:gd name="connsiteX16" fmla="*/ 2763772 w 3108924"/>
              <a:gd name="connsiteY16" fmla="*/ 1054806 h 1685764"/>
              <a:gd name="connsiteX17" fmla="*/ 2763772 w 3108924"/>
              <a:gd name="connsiteY17" fmla="*/ 1054806 h 1685764"/>
              <a:gd name="connsiteX18" fmla="*/ 2596283 w 3108924"/>
              <a:gd name="connsiteY18" fmla="*/ 973325 h 1685764"/>
              <a:gd name="connsiteX19" fmla="*/ 2505748 w 3108924"/>
              <a:gd name="connsiteY19" fmla="*/ 873737 h 1685764"/>
              <a:gd name="connsiteX20" fmla="*/ 2505748 w 3108924"/>
              <a:gd name="connsiteY20" fmla="*/ 873737 h 1685764"/>
              <a:gd name="connsiteX21" fmla="*/ 2465008 w 3108924"/>
              <a:gd name="connsiteY21" fmla="*/ 778676 h 1685764"/>
              <a:gd name="connsiteX22" fmla="*/ 2487641 w 3108924"/>
              <a:gd name="connsiteY22" fmla="*/ 660981 h 1685764"/>
              <a:gd name="connsiteX23" fmla="*/ 2537436 w 3108924"/>
              <a:gd name="connsiteY23" fmla="*/ 602133 h 1685764"/>
              <a:gd name="connsiteX24" fmla="*/ 2596284 w 3108924"/>
              <a:gd name="connsiteY24" fmla="*/ 538759 h 1685764"/>
              <a:gd name="connsiteX25" fmla="*/ 2646077 w 3108924"/>
              <a:gd name="connsiteY25" fmla="*/ 466331 h 1685764"/>
              <a:gd name="connsiteX26" fmla="*/ 2765869 w 3108924"/>
              <a:gd name="connsiteY26" fmla="*/ 279085 h 1685764"/>
              <a:gd name="connsiteX27" fmla="*/ 2713483 w 3108924"/>
              <a:gd name="connsiteY27" fmla="*/ 221935 h 1685764"/>
              <a:gd name="connsiteX28" fmla="*/ 2655505 w 3108924"/>
              <a:gd name="connsiteY28" fmla="*/ 169371 h 1685764"/>
              <a:gd name="connsiteX29" fmla="*/ 2629881 w 3108924"/>
              <a:gd name="connsiteY29" fmla="*/ 123785 h 1685764"/>
              <a:gd name="connsiteX30" fmla="*/ 2555778 w 3108924"/>
              <a:gd name="connsiteY30" fmla="*/ 87099 h 1685764"/>
              <a:gd name="connsiteX31" fmla="*/ 2484295 w 3108924"/>
              <a:gd name="connsiteY31" fmla="*/ 53998 h 1685764"/>
              <a:gd name="connsiteX32" fmla="*/ 2369946 w 3108924"/>
              <a:gd name="connsiteY32" fmla="*/ 217361 h 1685764"/>
              <a:gd name="connsiteX33" fmla="*/ 2302045 w 3108924"/>
              <a:gd name="connsiteY33" fmla="*/ 289789 h 1685764"/>
              <a:gd name="connsiteX34" fmla="*/ 2202457 w 3108924"/>
              <a:gd name="connsiteY34" fmla="*/ 398430 h 1685764"/>
              <a:gd name="connsiteX35" fmla="*/ 2102869 w 3108924"/>
              <a:gd name="connsiteY35" fmla="*/ 498018 h 1685764"/>
              <a:gd name="connsiteX36" fmla="*/ 2048548 w 3108924"/>
              <a:gd name="connsiteY36" fmla="*/ 574973 h 1685764"/>
              <a:gd name="connsiteX37" fmla="*/ 1994228 w 3108924"/>
              <a:gd name="connsiteY37" fmla="*/ 647400 h 1685764"/>
              <a:gd name="connsiteX38" fmla="*/ 1930853 w 3108924"/>
              <a:gd name="connsiteY38" fmla="*/ 706248 h 1685764"/>
              <a:gd name="connsiteX39" fmla="*/ 1826738 w 3108924"/>
              <a:gd name="connsiteY39" fmla="*/ 737935 h 1685764"/>
              <a:gd name="connsiteX40" fmla="*/ 1618509 w 3108924"/>
              <a:gd name="connsiteY40" fmla="*/ 746989 h 1685764"/>
              <a:gd name="connsiteX41" fmla="*/ 1360485 w 3108924"/>
              <a:gd name="connsiteY41" fmla="*/ 742462 h 1685764"/>
              <a:gd name="connsiteX42" fmla="*/ 1206576 w 3108924"/>
              <a:gd name="connsiteY42" fmla="*/ 742462 h 1685764"/>
              <a:gd name="connsiteX43" fmla="*/ 1084354 w 3108924"/>
              <a:gd name="connsiteY43" fmla="*/ 670034 h 1685764"/>
              <a:gd name="connsiteX44" fmla="*/ 934972 w 3108924"/>
              <a:gd name="connsiteY44" fmla="*/ 488965 h 1685764"/>
              <a:gd name="connsiteX45" fmla="*/ 821804 w 3108924"/>
              <a:gd name="connsiteY45" fmla="*/ 380323 h 1685764"/>
              <a:gd name="connsiteX46" fmla="*/ 708635 w 3108924"/>
              <a:gd name="connsiteY46" fmla="*/ 262628 h 1685764"/>
              <a:gd name="connsiteX47" fmla="*/ 499981 w 3108924"/>
              <a:gd name="connsiteY47" fmla="*/ 23042 h 1685764"/>
              <a:gd name="connsiteX48" fmla="*/ 430877 w 3108924"/>
              <a:gd name="connsiteY48" fmla="*/ 8990 h 1685764"/>
              <a:gd name="connsiteX49" fmla="*/ 395159 w 3108924"/>
              <a:gd name="connsiteY49" fmla="*/ 44708 h 1685764"/>
              <a:gd name="connsiteX50" fmla="*/ 316295 w 3108924"/>
              <a:gd name="connsiteY50" fmla="*/ 89244 h 1685764"/>
              <a:gd name="connsiteX51" fmla="*/ 215528 w 3108924"/>
              <a:gd name="connsiteY51" fmla="*/ 191213 h 1685764"/>
              <a:gd name="connsiteX52" fmla="*/ 332917 w 3108924"/>
              <a:gd name="connsiteY52" fmla="*/ 457278 h 1685764"/>
              <a:gd name="connsiteX53" fmla="*/ 414398 w 3108924"/>
              <a:gd name="connsiteY53" fmla="*/ 538759 h 1685764"/>
              <a:gd name="connsiteX54" fmla="*/ 504932 w 3108924"/>
              <a:gd name="connsiteY54" fmla="*/ 620240 h 1685764"/>
              <a:gd name="connsiteX55" fmla="*/ 554727 w 3108924"/>
              <a:gd name="connsiteY55" fmla="*/ 692668 h 1685764"/>
              <a:gd name="connsiteX56" fmla="*/ 554727 w 3108924"/>
              <a:gd name="connsiteY56" fmla="*/ 814889 h 1685764"/>
              <a:gd name="connsiteX57" fmla="*/ 513986 w 3108924"/>
              <a:gd name="connsiteY57" fmla="*/ 878264 h 1685764"/>
              <a:gd name="connsiteX58" fmla="*/ 387237 w 3108924"/>
              <a:gd name="connsiteY58" fmla="*/ 928058 h 1685764"/>
              <a:gd name="connsiteX59" fmla="*/ 183534 w 3108924"/>
              <a:gd name="connsiteY59" fmla="*/ 1036699 h 1685764"/>
              <a:gd name="connsiteX60" fmla="*/ 38962 w 3108924"/>
              <a:gd name="connsiteY60" fmla="*/ 1113654 h 1685764"/>
              <a:gd name="connsiteX61" fmla="*/ 1805 w 3108924"/>
              <a:gd name="connsiteY61" fmla="*/ 1271685 h 1685764"/>
              <a:gd name="connsiteX62" fmla="*/ 81353 w 3108924"/>
              <a:gd name="connsiteY62" fmla="*/ 1397624 h 1685764"/>
              <a:gd name="connsiteX63" fmla="*/ 269308 w 3108924"/>
              <a:gd name="connsiteY63" fmla="*/ 1424842 h 1685764"/>
              <a:gd name="connsiteX64" fmla="*/ 395113 w 3108924"/>
              <a:gd name="connsiteY64" fmla="*/ 1447649 h 1685764"/>
              <a:gd name="connsiteX65" fmla="*/ 518276 w 3108924"/>
              <a:gd name="connsiteY65" fmla="*/ 1515261 h 1685764"/>
              <a:gd name="connsiteX66" fmla="*/ 640970 w 3108924"/>
              <a:gd name="connsiteY66" fmla="*/ 1597090 h 1685764"/>
              <a:gd name="connsiteX67" fmla="*/ 775122 w 3108924"/>
              <a:gd name="connsiteY67" fmla="*/ 1650947 h 1685764"/>
              <a:gd name="connsiteX68" fmla="*/ 870372 w 3108924"/>
              <a:gd name="connsiteY68" fmla="*/ 1637541 h 1685764"/>
              <a:gd name="connsiteX69" fmla="*/ 954729 w 3108924"/>
              <a:gd name="connsiteY69" fmla="*/ 1511601 h 1685764"/>
              <a:gd name="connsiteX70" fmla="*/ 1016453 w 3108924"/>
              <a:gd name="connsiteY70" fmla="*/ 1326410 h 1685764"/>
              <a:gd name="connsiteX71" fmla="*/ 1093408 w 3108924"/>
              <a:gd name="connsiteY71" fmla="*/ 1208715 h 1685764"/>
              <a:gd name="connsiteX72" fmla="*/ 1134148 w 3108924"/>
              <a:gd name="connsiteY72" fmla="*/ 1131761 h 168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3108924" h="1685764">
                <a:moveTo>
                  <a:pt x="1134148" y="1131761"/>
                </a:moveTo>
                <a:cubicBezTo>
                  <a:pt x="1157536" y="1104601"/>
                  <a:pt x="1185451" y="1060088"/>
                  <a:pt x="1233736" y="1045753"/>
                </a:cubicBezTo>
                <a:cubicBezTo>
                  <a:pt x="1282021" y="1031418"/>
                  <a:pt x="1349168" y="1048016"/>
                  <a:pt x="1423859" y="1045753"/>
                </a:cubicBezTo>
                <a:cubicBezTo>
                  <a:pt x="1498550" y="1043490"/>
                  <a:pt x="1613982" y="1028401"/>
                  <a:pt x="1681883" y="1032173"/>
                </a:cubicBezTo>
                <a:cubicBezTo>
                  <a:pt x="1749784" y="1035945"/>
                  <a:pt x="1784489" y="1024629"/>
                  <a:pt x="1831265" y="1068387"/>
                </a:cubicBezTo>
                <a:cubicBezTo>
                  <a:pt x="1878041" y="1112145"/>
                  <a:pt x="1940661" y="1255491"/>
                  <a:pt x="1962540" y="1294723"/>
                </a:cubicBezTo>
                <a:cubicBezTo>
                  <a:pt x="1984419" y="1333955"/>
                  <a:pt x="1939388" y="1257049"/>
                  <a:pt x="1962540" y="1303777"/>
                </a:cubicBezTo>
                <a:cubicBezTo>
                  <a:pt x="1985692" y="1350505"/>
                  <a:pt x="2054560" y="1512693"/>
                  <a:pt x="2101454" y="1575091"/>
                </a:cubicBezTo>
                <a:cubicBezTo>
                  <a:pt x="2148348" y="1637489"/>
                  <a:pt x="2189592" y="1663269"/>
                  <a:pt x="2243905" y="1678165"/>
                </a:cubicBezTo>
                <a:cubicBezTo>
                  <a:pt x="2298218" y="1693061"/>
                  <a:pt x="2371589" y="1684773"/>
                  <a:pt x="2427332" y="1664470"/>
                </a:cubicBezTo>
                <a:cubicBezTo>
                  <a:pt x="2483075" y="1644167"/>
                  <a:pt x="2534174" y="1587166"/>
                  <a:pt x="2578365" y="1556349"/>
                </a:cubicBezTo>
                <a:cubicBezTo>
                  <a:pt x="2622556" y="1525532"/>
                  <a:pt x="2651500" y="1497694"/>
                  <a:pt x="2692476" y="1479568"/>
                </a:cubicBezTo>
                <a:cubicBezTo>
                  <a:pt x="2733452" y="1461442"/>
                  <a:pt x="2768040" y="1458222"/>
                  <a:pt x="2824223" y="1447592"/>
                </a:cubicBezTo>
                <a:cubicBezTo>
                  <a:pt x="2880406" y="1436962"/>
                  <a:pt x="2983005" y="1442862"/>
                  <a:pt x="3029577" y="1415788"/>
                </a:cubicBezTo>
                <a:cubicBezTo>
                  <a:pt x="3076149" y="1388714"/>
                  <a:pt x="3125321" y="1331732"/>
                  <a:pt x="3103654" y="1285149"/>
                </a:cubicBezTo>
                <a:cubicBezTo>
                  <a:pt x="3081987" y="1238566"/>
                  <a:pt x="2956221" y="1174679"/>
                  <a:pt x="2899574" y="1136288"/>
                </a:cubicBezTo>
                <a:cubicBezTo>
                  <a:pt x="2842927" y="1097898"/>
                  <a:pt x="2763772" y="1054806"/>
                  <a:pt x="2763772" y="1054806"/>
                </a:cubicBezTo>
                <a:lnTo>
                  <a:pt x="2763772" y="1054806"/>
                </a:lnTo>
                <a:cubicBezTo>
                  <a:pt x="2735857" y="1041226"/>
                  <a:pt x="2639287" y="1003503"/>
                  <a:pt x="2596283" y="973325"/>
                </a:cubicBezTo>
                <a:cubicBezTo>
                  <a:pt x="2553279" y="943147"/>
                  <a:pt x="2505748" y="873737"/>
                  <a:pt x="2505748" y="873737"/>
                </a:cubicBezTo>
                <a:lnTo>
                  <a:pt x="2505748" y="873737"/>
                </a:lnTo>
                <a:cubicBezTo>
                  <a:pt x="2498958" y="857894"/>
                  <a:pt x="2468026" y="814135"/>
                  <a:pt x="2465008" y="778676"/>
                </a:cubicBezTo>
                <a:cubicBezTo>
                  <a:pt x="2461990" y="743217"/>
                  <a:pt x="2475570" y="690405"/>
                  <a:pt x="2487641" y="660981"/>
                </a:cubicBezTo>
                <a:cubicBezTo>
                  <a:pt x="2499712" y="631557"/>
                  <a:pt x="2519329" y="622503"/>
                  <a:pt x="2537436" y="602133"/>
                </a:cubicBezTo>
                <a:cubicBezTo>
                  <a:pt x="2555543" y="581763"/>
                  <a:pt x="2578177" y="561393"/>
                  <a:pt x="2596284" y="538759"/>
                </a:cubicBezTo>
                <a:cubicBezTo>
                  <a:pt x="2614391" y="516125"/>
                  <a:pt x="2617813" y="509610"/>
                  <a:pt x="2646077" y="466331"/>
                </a:cubicBezTo>
                <a:cubicBezTo>
                  <a:pt x="2674341" y="423052"/>
                  <a:pt x="2760588" y="304737"/>
                  <a:pt x="2765869" y="279085"/>
                </a:cubicBezTo>
                <a:lnTo>
                  <a:pt x="2713483" y="221935"/>
                </a:lnTo>
                <a:cubicBezTo>
                  <a:pt x="2706201" y="209602"/>
                  <a:pt x="2662295" y="182951"/>
                  <a:pt x="2655505" y="169371"/>
                </a:cubicBezTo>
                <a:cubicBezTo>
                  <a:pt x="2648715" y="155791"/>
                  <a:pt x="2646502" y="137497"/>
                  <a:pt x="2629881" y="123785"/>
                </a:cubicBezTo>
                <a:cubicBezTo>
                  <a:pt x="2613260" y="110073"/>
                  <a:pt x="2580042" y="98730"/>
                  <a:pt x="2555778" y="87099"/>
                </a:cubicBezTo>
                <a:cubicBezTo>
                  <a:pt x="2531514" y="75468"/>
                  <a:pt x="2515267" y="32288"/>
                  <a:pt x="2484295" y="53998"/>
                </a:cubicBezTo>
                <a:cubicBezTo>
                  <a:pt x="2453323" y="75708"/>
                  <a:pt x="2400321" y="178063"/>
                  <a:pt x="2369946" y="217361"/>
                </a:cubicBezTo>
                <a:cubicBezTo>
                  <a:pt x="2339571" y="256659"/>
                  <a:pt x="2302045" y="289789"/>
                  <a:pt x="2302045" y="289789"/>
                </a:cubicBezTo>
                <a:cubicBezTo>
                  <a:pt x="2274130" y="319967"/>
                  <a:pt x="2235653" y="363725"/>
                  <a:pt x="2202457" y="398430"/>
                </a:cubicBezTo>
                <a:cubicBezTo>
                  <a:pt x="2169261" y="433135"/>
                  <a:pt x="2128520" y="468594"/>
                  <a:pt x="2102869" y="498018"/>
                </a:cubicBezTo>
                <a:cubicBezTo>
                  <a:pt x="2077218" y="527442"/>
                  <a:pt x="2066655" y="550076"/>
                  <a:pt x="2048548" y="574973"/>
                </a:cubicBezTo>
                <a:cubicBezTo>
                  <a:pt x="2030441" y="599870"/>
                  <a:pt x="2013844" y="625521"/>
                  <a:pt x="1994228" y="647400"/>
                </a:cubicBezTo>
                <a:cubicBezTo>
                  <a:pt x="1974612" y="669279"/>
                  <a:pt x="1958768" y="691159"/>
                  <a:pt x="1930853" y="706248"/>
                </a:cubicBezTo>
                <a:cubicBezTo>
                  <a:pt x="1902938" y="721337"/>
                  <a:pt x="1878795" y="731145"/>
                  <a:pt x="1826738" y="737935"/>
                </a:cubicBezTo>
                <a:cubicBezTo>
                  <a:pt x="1774681" y="744725"/>
                  <a:pt x="1618509" y="746989"/>
                  <a:pt x="1618509" y="746989"/>
                </a:cubicBezTo>
                <a:lnTo>
                  <a:pt x="1360485" y="742462"/>
                </a:lnTo>
                <a:cubicBezTo>
                  <a:pt x="1291830" y="741708"/>
                  <a:pt x="1252598" y="754533"/>
                  <a:pt x="1206576" y="742462"/>
                </a:cubicBezTo>
                <a:cubicBezTo>
                  <a:pt x="1160554" y="730391"/>
                  <a:pt x="1129621" y="712283"/>
                  <a:pt x="1084354" y="670034"/>
                </a:cubicBezTo>
                <a:cubicBezTo>
                  <a:pt x="1039087" y="627784"/>
                  <a:pt x="978730" y="537250"/>
                  <a:pt x="934972" y="488965"/>
                </a:cubicBezTo>
                <a:cubicBezTo>
                  <a:pt x="891214" y="440680"/>
                  <a:pt x="859527" y="418046"/>
                  <a:pt x="821804" y="380323"/>
                </a:cubicBezTo>
                <a:cubicBezTo>
                  <a:pt x="784081" y="342600"/>
                  <a:pt x="762272" y="322175"/>
                  <a:pt x="708635" y="262628"/>
                </a:cubicBezTo>
                <a:cubicBezTo>
                  <a:pt x="654998" y="203081"/>
                  <a:pt x="546274" y="65315"/>
                  <a:pt x="499981" y="23042"/>
                </a:cubicBezTo>
                <a:cubicBezTo>
                  <a:pt x="453688" y="-19231"/>
                  <a:pt x="445966" y="9744"/>
                  <a:pt x="430877" y="8990"/>
                </a:cubicBezTo>
                <a:lnTo>
                  <a:pt x="395159" y="44708"/>
                </a:lnTo>
                <a:cubicBezTo>
                  <a:pt x="380824" y="46971"/>
                  <a:pt x="346234" y="64827"/>
                  <a:pt x="316295" y="89244"/>
                </a:cubicBezTo>
                <a:cubicBezTo>
                  <a:pt x="286357" y="113662"/>
                  <a:pt x="212758" y="129874"/>
                  <a:pt x="215528" y="191213"/>
                </a:cubicBezTo>
                <a:cubicBezTo>
                  <a:pt x="218298" y="252552"/>
                  <a:pt x="299772" y="399354"/>
                  <a:pt x="332917" y="457278"/>
                </a:cubicBezTo>
                <a:cubicBezTo>
                  <a:pt x="366062" y="515202"/>
                  <a:pt x="385729" y="511599"/>
                  <a:pt x="414398" y="538759"/>
                </a:cubicBezTo>
                <a:cubicBezTo>
                  <a:pt x="443067" y="565919"/>
                  <a:pt x="481544" y="594589"/>
                  <a:pt x="504932" y="620240"/>
                </a:cubicBezTo>
                <a:cubicBezTo>
                  <a:pt x="528320" y="645891"/>
                  <a:pt x="546428" y="660227"/>
                  <a:pt x="554727" y="692668"/>
                </a:cubicBezTo>
                <a:cubicBezTo>
                  <a:pt x="563026" y="725109"/>
                  <a:pt x="561517" y="783956"/>
                  <a:pt x="554727" y="814889"/>
                </a:cubicBezTo>
                <a:cubicBezTo>
                  <a:pt x="547937" y="845822"/>
                  <a:pt x="541901" y="859403"/>
                  <a:pt x="513986" y="878264"/>
                </a:cubicBezTo>
                <a:cubicBezTo>
                  <a:pt x="486071" y="897125"/>
                  <a:pt x="442312" y="901652"/>
                  <a:pt x="387237" y="928058"/>
                </a:cubicBezTo>
                <a:cubicBezTo>
                  <a:pt x="332162" y="954464"/>
                  <a:pt x="241580" y="1005766"/>
                  <a:pt x="183534" y="1036699"/>
                </a:cubicBezTo>
                <a:cubicBezTo>
                  <a:pt x="125488" y="1067632"/>
                  <a:pt x="69250" y="1074490"/>
                  <a:pt x="38962" y="1113654"/>
                </a:cubicBezTo>
                <a:cubicBezTo>
                  <a:pt x="8674" y="1152818"/>
                  <a:pt x="-5260" y="1224357"/>
                  <a:pt x="1805" y="1271685"/>
                </a:cubicBezTo>
                <a:cubicBezTo>
                  <a:pt x="8870" y="1319013"/>
                  <a:pt x="36769" y="1372098"/>
                  <a:pt x="81353" y="1397624"/>
                </a:cubicBezTo>
                <a:cubicBezTo>
                  <a:pt x="125937" y="1423150"/>
                  <a:pt x="217015" y="1416504"/>
                  <a:pt x="269308" y="1424842"/>
                </a:cubicBezTo>
                <a:cubicBezTo>
                  <a:pt x="321601" y="1433180"/>
                  <a:pt x="353618" y="1432579"/>
                  <a:pt x="395113" y="1447649"/>
                </a:cubicBezTo>
                <a:cubicBezTo>
                  <a:pt x="436608" y="1462719"/>
                  <a:pt x="477300" y="1490354"/>
                  <a:pt x="518276" y="1515261"/>
                </a:cubicBezTo>
                <a:cubicBezTo>
                  <a:pt x="559252" y="1540168"/>
                  <a:pt x="598162" y="1574476"/>
                  <a:pt x="640970" y="1597090"/>
                </a:cubicBezTo>
                <a:cubicBezTo>
                  <a:pt x="683778" y="1619704"/>
                  <a:pt x="730405" y="1632995"/>
                  <a:pt x="775122" y="1650947"/>
                </a:cubicBezTo>
                <a:lnTo>
                  <a:pt x="870372" y="1637541"/>
                </a:lnTo>
                <a:cubicBezTo>
                  <a:pt x="889988" y="1626979"/>
                  <a:pt x="930382" y="1563456"/>
                  <a:pt x="954729" y="1511601"/>
                </a:cubicBezTo>
                <a:cubicBezTo>
                  <a:pt x="979076" y="1459746"/>
                  <a:pt x="987784" y="1371677"/>
                  <a:pt x="1016453" y="1326410"/>
                </a:cubicBezTo>
                <a:cubicBezTo>
                  <a:pt x="1045122" y="1281143"/>
                  <a:pt x="1073792" y="1241156"/>
                  <a:pt x="1093408" y="1208715"/>
                </a:cubicBezTo>
                <a:cubicBezTo>
                  <a:pt x="1113024" y="1176274"/>
                  <a:pt x="1110760" y="1158921"/>
                  <a:pt x="1134148" y="1131761"/>
                </a:cubicBezTo>
                <a:close/>
              </a:path>
            </a:pathLst>
          </a:custGeom>
          <a:gradFill flip="none" rotWithShape="1">
            <a:gsLst>
              <a:gs pos="61000">
                <a:schemeClr val="accent1">
                  <a:lumMod val="60000"/>
                  <a:lumOff val="40000"/>
                </a:schemeClr>
              </a:gs>
              <a:gs pos="95000">
                <a:schemeClr val="bg1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7" name="Skupina 36"/>
          <p:cNvGrpSpPr/>
          <p:nvPr/>
        </p:nvGrpSpPr>
        <p:grpSpPr>
          <a:xfrm>
            <a:off x="4047693" y="5769573"/>
            <a:ext cx="564413" cy="669238"/>
            <a:chOff x="7623698" y="5769573"/>
            <a:chExt cx="564413" cy="669238"/>
          </a:xfrm>
        </p:grpSpPr>
        <p:grpSp>
          <p:nvGrpSpPr>
            <p:cNvPr id="30" name="Skupina 29"/>
            <p:cNvGrpSpPr/>
            <p:nvPr/>
          </p:nvGrpSpPr>
          <p:grpSpPr>
            <a:xfrm>
              <a:off x="7623698" y="6016959"/>
              <a:ext cx="396000" cy="421852"/>
              <a:chOff x="1979712" y="4869160"/>
              <a:chExt cx="1152128" cy="1351055"/>
            </a:xfrm>
          </p:grpSpPr>
          <p:sp>
            <p:nvSpPr>
              <p:cNvPr id="28" name="Ovál 27"/>
              <p:cNvSpPr/>
              <p:nvPr/>
            </p:nvSpPr>
            <p:spPr>
              <a:xfrm>
                <a:off x="1979712" y="5877272"/>
                <a:ext cx="1152128" cy="3429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" name="Rovnoramenný trojúhelník 28"/>
              <p:cNvSpPr/>
              <p:nvPr/>
            </p:nvSpPr>
            <p:spPr>
              <a:xfrm>
                <a:off x="2445414" y="4869160"/>
                <a:ext cx="200566" cy="117958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1" name="Slza 30"/>
            <p:cNvSpPr/>
            <p:nvPr/>
          </p:nvSpPr>
          <p:spPr>
            <a:xfrm rot="18195106">
              <a:off x="8093545" y="5720727"/>
              <a:ext cx="45719" cy="143412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Slza 31"/>
            <p:cNvSpPr/>
            <p:nvPr/>
          </p:nvSpPr>
          <p:spPr>
            <a:xfrm>
              <a:off x="7764233" y="5805440"/>
              <a:ext cx="54000" cy="156199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Slza 32"/>
            <p:cNvSpPr/>
            <p:nvPr/>
          </p:nvSpPr>
          <p:spPr>
            <a:xfrm rot="20889156">
              <a:off x="7633388" y="5919571"/>
              <a:ext cx="59337" cy="100553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Slza 34"/>
            <p:cNvSpPr/>
            <p:nvPr/>
          </p:nvSpPr>
          <p:spPr>
            <a:xfrm rot="18867126">
              <a:off x="7965532" y="6069288"/>
              <a:ext cx="59337" cy="100553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Slza 35"/>
            <p:cNvSpPr/>
            <p:nvPr/>
          </p:nvSpPr>
          <p:spPr>
            <a:xfrm rot="19636423">
              <a:off x="7889739" y="5833264"/>
              <a:ext cx="59337" cy="100553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9" name="TextovéPole 38"/>
          <p:cNvSpPr txBox="1"/>
          <p:nvPr/>
        </p:nvSpPr>
        <p:spPr>
          <a:xfrm>
            <a:off x="3695329" y="6438811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Pravá noha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2347784" y="6439052"/>
            <a:ext cx="1296144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Levá noha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5278177" y="1722750"/>
            <a:ext cx="840295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Pravá </a:t>
            </a:r>
          </a:p>
          <a:p>
            <a:pPr>
              <a:lnSpc>
                <a:spcPts val="1800"/>
              </a:lnSpc>
            </a:pPr>
            <a:r>
              <a:rPr lang="cs-CZ" dirty="0"/>
              <a:t>strana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8916290" y="1736240"/>
            <a:ext cx="835023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Levá </a:t>
            </a:r>
          </a:p>
          <a:p>
            <a:pPr>
              <a:lnSpc>
                <a:spcPts val="1800"/>
              </a:lnSpc>
            </a:pPr>
            <a:r>
              <a:rPr lang="cs-CZ" dirty="0"/>
              <a:t>strana</a:t>
            </a:r>
          </a:p>
        </p:txBody>
      </p:sp>
      <p:grpSp>
        <p:nvGrpSpPr>
          <p:cNvPr id="84" name="Skupina 83"/>
          <p:cNvGrpSpPr/>
          <p:nvPr/>
        </p:nvGrpSpPr>
        <p:grpSpPr>
          <a:xfrm>
            <a:off x="8145884" y="2185198"/>
            <a:ext cx="294076" cy="489433"/>
            <a:chOff x="6609259" y="2145238"/>
            <a:chExt cx="294076" cy="489433"/>
          </a:xfrm>
        </p:grpSpPr>
        <p:sp>
          <p:nvSpPr>
            <p:cNvPr id="52" name="Ovál 51"/>
            <p:cNvSpPr/>
            <p:nvPr/>
          </p:nvSpPr>
          <p:spPr>
            <a:xfrm rot="18646644">
              <a:off x="6609259" y="2145238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blouk 63"/>
            <p:cNvSpPr/>
            <p:nvPr/>
          </p:nvSpPr>
          <p:spPr>
            <a:xfrm rot="14813672">
              <a:off x="6723335" y="245467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Volný tvar 73"/>
            <p:cNvSpPr/>
            <p:nvPr/>
          </p:nvSpPr>
          <p:spPr>
            <a:xfrm rot="1177705">
              <a:off x="6629382" y="2257553"/>
              <a:ext cx="178574" cy="170895"/>
            </a:xfrm>
            <a:custGeom>
              <a:avLst/>
              <a:gdLst>
                <a:gd name="connsiteX0" fmla="*/ 0 w 223838"/>
                <a:gd name="connsiteY0" fmla="*/ 0 h 214312"/>
                <a:gd name="connsiteX1" fmla="*/ 71438 w 223838"/>
                <a:gd name="connsiteY1" fmla="*/ 57150 h 214312"/>
                <a:gd name="connsiteX2" fmla="*/ 166688 w 223838"/>
                <a:gd name="connsiteY2" fmla="*/ 152400 h 214312"/>
                <a:gd name="connsiteX3" fmla="*/ 223838 w 223838"/>
                <a:gd name="connsiteY3" fmla="*/ 214312 h 214312"/>
                <a:gd name="connsiteX0" fmla="*/ 0 w 223838"/>
                <a:gd name="connsiteY0" fmla="*/ 0 h 214312"/>
                <a:gd name="connsiteX1" fmla="*/ 71438 w 223838"/>
                <a:gd name="connsiteY1" fmla="*/ 57150 h 214312"/>
                <a:gd name="connsiteX2" fmla="*/ 119540 w 223838"/>
                <a:gd name="connsiteY2" fmla="*/ 103700 h 214312"/>
                <a:gd name="connsiteX3" fmla="*/ 223838 w 223838"/>
                <a:gd name="connsiteY3" fmla="*/ 214312 h 214312"/>
                <a:gd name="connsiteX0" fmla="*/ 0 w 178574"/>
                <a:gd name="connsiteY0" fmla="*/ 0 h 170895"/>
                <a:gd name="connsiteX1" fmla="*/ 71438 w 178574"/>
                <a:gd name="connsiteY1" fmla="*/ 57150 h 170895"/>
                <a:gd name="connsiteX2" fmla="*/ 119540 w 178574"/>
                <a:gd name="connsiteY2" fmla="*/ 103700 h 170895"/>
                <a:gd name="connsiteX3" fmla="*/ 178574 w 178574"/>
                <a:gd name="connsiteY3" fmla="*/ 170895 h 17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574" h="170895">
                  <a:moveTo>
                    <a:pt x="0" y="0"/>
                  </a:moveTo>
                  <a:cubicBezTo>
                    <a:pt x="21828" y="15875"/>
                    <a:pt x="51515" y="39867"/>
                    <a:pt x="71438" y="57150"/>
                  </a:cubicBezTo>
                  <a:cubicBezTo>
                    <a:pt x="91361" y="74433"/>
                    <a:pt x="101684" y="84743"/>
                    <a:pt x="119540" y="103700"/>
                  </a:cubicBezTo>
                  <a:cubicBezTo>
                    <a:pt x="137396" y="122658"/>
                    <a:pt x="162699" y="153035"/>
                    <a:pt x="178574" y="17089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7917492" y="1824469"/>
            <a:ext cx="363104" cy="487047"/>
            <a:chOff x="6393492" y="1824468"/>
            <a:chExt cx="363104" cy="487047"/>
          </a:xfrm>
        </p:grpSpPr>
        <p:sp>
          <p:nvSpPr>
            <p:cNvPr id="73" name="Volný tvar 72"/>
            <p:cNvSpPr/>
            <p:nvPr/>
          </p:nvSpPr>
          <p:spPr>
            <a:xfrm>
              <a:off x="6393492" y="1824468"/>
              <a:ext cx="222396" cy="335436"/>
            </a:xfrm>
            <a:custGeom>
              <a:avLst/>
              <a:gdLst>
                <a:gd name="connsiteX0" fmla="*/ 0 w 442912"/>
                <a:gd name="connsiteY0" fmla="*/ 0 h 585787"/>
                <a:gd name="connsiteX1" fmla="*/ 147637 w 442912"/>
                <a:gd name="connsiteY1" fmla="*/ 61912 h 585787"/>
                <a:gd name="connsiteX2" fmla="*/ 247650 w 442912"/>
                <a:gd name="connsiteY2" fmla="*/ 266700 h 585787"/>
                <a:gd name="connsiteX3" fmla="*/ 342900 w 442912"/>
                <a:gd name="connsiteY3" fmla="*/ 466725 h 585787"/>
                <a:gd name="connsiteX4" fmla="*/ 442912 w 442912"/>
                <a:gd name="connsiteY4" fmla="*/ 585787 h 58578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247650 w 423862"/>
                <a:gd name="connsiteY2" fmla="*/ 266700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270101 w 423862"/>
                <a:gd name="connsiteY1" fmla="*/ 325891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208869"/>
                <a:gd name="connsiteY0" fmla="*/ 0 h 272822"/>
                <a:gd name="connsiteX1" fmla="*/ 55108 w 208869"/>
                <a:gd name="connsiteY1" fmla="*/ 31976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208869"/>
                <a:gd name="connsiteY0" fmla="*/ 0 h 272822"/>
                <a:gd name="connsiteX1" fmla="*/ 65994 w 208869"/>
                <a:gd name="connsiteY1" fmla="*/ 42862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27907 w 385081"/>
                <a:gd name="connsiteY3" fmla="*/ 172810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232682 w 385081"/>
                <a:gd name="connsiteY3" fmla="*/ 389504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54145 w 385081"/>
                <a:gd name="connsiteY3" fmla="*/ 221210 h 677634"/>
                <a:gd name="connsiteX4" fmla="*/ 385081 w 385081"/>
                <a:gd name="connsiteY4" fmla="*/ 677634 h 677634"/>
                <a:gd name="connsiteX0" fmla="*/ 0 w 222396"/>
                <a:gd name="connsiteY0" fmla="*/ 0 h 335436"/>
                <a:gd name="connsiteX1" fmla="*/ 65994 w 222396"/>
                <a:gd name="connsiteY1" fmla="*/ 42862 h 335436"/>
                <a:gd name="connsiteX2" fmla="*/ 100692 w 222396"/>
                <a:gd name="connsiteY2" fmla="*/ 117021 h 335436"/>
                <a:gd name="connsiteX3" fmla="*/ 154145 w 222396"/>
                <a:gd name="connsiteY3" fmla="*/ 221210 h 335436"/>
                <a:gd name="connsiteX4" fmla="*/ 222396 w 222396"/>
                <a:gd name="connsiteY4" fmla="*/ 335436 h 33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96" h="335436">
                  <a:moveTo>
                    <a:pt x="0" y="0"/>
                  </a:moveTo>
                  <a:cubicBezTo>
                    <a:pt x="53181" y="8731"/>
                    <a:pt x="49212" y="23359"/>
                    <a:pt x="65994" y="42862"/>
                  </a:cubicBezTo>
                  <a:cubicBezTo>
                    <a:pt x="82776" y="62365"/>
                    <a:pt x="86000" y="87296"/>
                    <a:pt x="100692" y="117021"/>
                  </a:cubicBezTo>
                  <a:cubicBezTo>
                    <a:pt x="115384" y="146746"/>
                    <a:pt x="133861" y="184808"/>
                    <a:pt x="154145" y="221210"/>
                  </a:cubicBezTo>
                  <a:cubicBezTo>
                    <a:pt x="174429" y="257612"/>
                    <a:pt x="188662" y="302495"/>
                    <a:pt x="222396" y="33543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Oblouk 81"/>
            <p:cNvSpPr/>
            <p:nvPr/>
          </p:nvSpPr>
          <p:spPr>
            <a:xfrm rot="13999769">
              <a:off x="6576596" y="2131515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9" name="Skupina 78"/>
          <p:cNvGrpSpPr/>
          <p:nvPr/>
        </p:nvGrpSpPr>
        <p:grpSpPr>
          <a:xfrm>
            <a:off x="2766994" y="2319069"/>
            <a:ext cx="3993481" cy="746887"/>
            <a:chOff x="1242993" y="2319068"/>
            <a:chExt cx="3993481" cy="746887"/>
          </a:xfrm>
        </p:grpSpPr>
        <p:grpSp>
          <p:nvGrpSpPr>
            <p:cNvPr id="76" name="Skupina 75"/>
            <p:cNvGrpSpPr/>
            <p:nvPr/>
          </p:nvGrpSpPr>
          <p:grpSpPr>
            <a:xfrm>
              <a:off x="1475117" y="2398981"/>
              <a:ext cx="3761357" cy="666974"/>
              <a:chOff x="1475117" y="2398981"/>
              <a:chExt cx="3761357" cy="666974"/>
            </a:xfrm>
          </p:grpSpPr>
          <p:sp>
            <p:nvSpPr>
              <p:cNvPr id="56" name="Ovál 55"/>
              <p:cNvSpPr/>
              <p:nvPr/>
            </p:nvSpPr>
            <p:spPr>
              <a:xfrm rot="18646644">
                <a:off x="5128474" y="2398981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6" name="Volný tvar 85"/>
              <p:cNvSpPr/>
              <p:nvPr/>
            </p:nvSpPr>
            <p:spPr>
              <a:xfrm>
                <a:off x="1475117" y="2408250"/>
                <a:ext cx="3700732" cy="657705"/>
              </a:xfrm>
              <a:custGeom>
                <a:avLst/>
                <a:gdLst>
                  <a:gd name="connsiteX0" fmla="*/ 3700732 w 3700732"/>
                  <a:gd name="connsiteY0" fmla="*/ 67531 h 657705"/>
                  <a:gd name="connsiteX1" fmla="*/ 3450566 w 3700732"/>
                  <a:gd name="connsiteY1" fmla="*/ 265939 h 657705"/>
                  <a:gd name="connsiteX2" fmla="*/ 3001992 w 3700732"/>
                  <a:gd name="connsiteY2" fmla="*/ 593742 h 657705"/>
                  <a:gd name="connsiteX3" fmla="*/ 2432649 w 3700732"/>
                  <a:gd name="connsiteY3" fmla="*/ 645501 h 657705"/>
                  <a:gd name="connsiteX4" fmla="*/ 1613140 w 3700732"/>
                  <a:gd name="connsiteY4" fmla="*/ 438467 h 657705"/>
                  <a:gd name="connsiteX5" fmla="*/ 1009291 w 3700732"/>
                  <a:gd name="connsiteY5" fmla="*/ 127916 h 657705"/>
                  <a:gd name="connsiteX6" fmla="*/ 508958 w 3700732"/>
                  <a:gd name="connsiteY6" fmla="*/ 7146 h 657705"/>
                  <a:gd name="connsiteX7" fmla="*/ 0 w 3700732"/>
                  <a:gd name="connsiteY7" fmla="*/ 24399 h 65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00732" h="657705">
                    <a:moveTo>
                      <a:pt x="3700732" y="67531"/>
                    </a:moveTo>
                    <a:cubicBezTo>
                      <a:pt x="3633877" y="122884"/>
                      <a:pt x="3567023" y="178237"/>
                      <a:pt x="3450566" y="265939"/>
                    </a:cubicBezTo>
                    <a:cubicBezTo>
                      <a:pt x="3334109" y="353641"/>
                      <a:pt x="3171645" y="530482"/>
                      <a:pt x="3001992" y="593742"/>
                    </a:cubicBezTo>
                    <a:cubicBezTo>
                      <a:pt x="2832339" y="657002"/>
                      <a:pt x="2664124" y="671380"/>
                      <a:pt x="2432649" y="645501"/>
                    </a:cubicBezTo>
                    <a:cubicBezTo>
                      <a:pt x="2201174" y="619622"/>
                      <a:pt x="1850366" y="524731"/>
                      <a:pt x="1613140" y="438467"/>
                    </a:cubicBezTo>
                    <a:cubicBezTo>
                      <a:pt x="1375914" y="352203"/>
                      <a:pt x="1193321" y="199803"/>
                      <a:pt x="1009291" y="127916"/>
                    </a:cubicBezTo>
                    <a:cubicBezTo>
                      <a:pt x="825261" y="56029"/>
                      <a:pt x="677173" y="24399"/>
                      <a:pt x="508958" y="7146"/>
                    </a:cubicBezTo>
                    <a:cubicBezTo>
                      <a:pt x="340743" y="-10107"/>
                      <a:pt x="170371" y="7146"/>
                      <a:pt x="0" y="2439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4" name="Skupina 93"/>
            <p:cNvGrpSpPr/>
            <p:nvPr/>
          </p:nvGrpSpPr>
          <p:grpSpPr>
            <a:xfrm>
              <a:off x="1242993" y="2319068"/>
              <a:ext cx="402352" cy="241301"/>
              <a:chOff x="1813458" y="1894097"/>
              <a:chExt cx="334461" cy="183248"/>
            </a:xfrm>
          </p:grpSpPr>
          <p:sp>
            <p:nvSpPr>
              <p:cNvPr id="95" name="Volný tvar 94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6" name="Volný tvar 95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7" name="Volný tvar 96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89" name="Skupina 88"/>
          <p:cNvGrpSpPr/>
          <p:nvPr/>
        </p:nvGrpSpPr>
        <p:grpSpPr>
          <a:xfrm>
            <a:off x="2675950" y="2297560"/>
            <a:ext cx="6579297" cy="1505279"/>
            <a:chOff x="1151949" y="2297559"/>
            <a:chExt cx="6579297" cy="1505279"/>
          </a:xfrm>
        </p:grpSpPr>
        <p:grpSp>
          <p:nvGrpSpPr>
            <p:cNvPr id="63" name="Skupina 62"/>
            <p:cNvGrpSpPr/>
            <p:nvPr/>
          </p:nvGrpSpPr>
          <p:grpSpPr>
            <a:xfrm>
              <a:off x="1703563" y="2297559"/>
              <a:ext cx="6027683" cy="1505279"/>
              <a:chOff x="1703563" y="2297559"/>
              <a:chExt cx="6027683" cy="1505279"/>
            </a:xfrm>
          </p:grpSpPr>
          <p:sp>
            <p:nvSpPr>
              <p:cNvPr id="53" name="Ovál 52"/>
              <p:cNvSpPr/>
              <p:nvPr/>
            </p:nvSpPr>
            <p:spPr>
              <a:xfrm rot="18646644">
                <a:off x="7258457" y="2297559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" name="Volný tvar 86"/>
              <p:cNvSpPr/>
              <p:nvPr/>
            </p:nvSpPr>
            <p:spPr>
              <a:xfrm>
                <a:off x="1703563" y="2389782"/>
                <a:ext cx="6027683" cy="1413056"/>
              </a:xfrm>
              <a:custGeom>
                <a:avLst/>
                <a:gdLst>
                  <a:gd name="connsiteX0" fmla="*/ 6114699 w 6502696"/>
                  <a:gd name="connsiteY0" fmla="*/ 0 h 1413474"/>
                  <a:gd name="connsiteX1" fmla="*/ 6327872 w 6502696"/>
                  <a:gd name="connsiteY1" fmla="*/ 190733 h 1413474"/>
                  <a:gd name="connsiteX2" fmla="*/ 6501776 w 6502696"/>
                  <a:gd name="connsiteY2" fmla="*/ 577811 h 1413474"/>
                  <a:gd name="connsiteX3" fmla="*/ 6299823 w 6502696"/>
                  <a:gd name="connsiteY3" fmla="*/ 1032206 h 1413474"/>
                  <a:gd name="connsiteX4" fmla="*/ 5032005 w 6502696"/>
                  <a:gd name="connsiteY4" fmla="*/ 1329526 h 1413474"/>
                  <a:gd name="connsiteX5" fmla="*/ 3051740 w 6502696"/>
                  <a:gd name="connsiteY5" fmla="*/ 1408063 h 1413474"/>
                  <a:gd name="connsiteX6" fmla="*/ 847082 w 6502696"/>
                  <a:gd name="connsiteY6" fmla="*/ 1211720 h 1413474"/>
                  <a:gd name="connsiteX7" fmla="*/ 0 w 6502696"/>
                  <a:gd name="connsiteY7" fmla="*/ 948058 h 1413474"/>
                  <a:gd name="connsiteX0" fmla="*/ 5519468 w 5907465"/>
                  <a:gd name="connsiteY0" fmla="*/ 0 h 1413474"/>
                  <a:gd name="connsiteX1" fmla="*/ 5732641 w 5907465"/>
                  <a:gd name="connsiteY1" fmla="*/ 190733 h 1413474"/>
                  <a:gd name="connsiteX2" fmla="*/ 5906545 w 5907465"/>
                  <a:gd name="connsiteY2" fmla="*/ 577811 h 1413474"/>
                  <a:gd name="connsiteX3" fmla="*/ 5704592 w 5907465"/>
                  <a:gd name="connsiteY3" fmla="*/ 1032206 h 1413474"/>
                  <a:gd name="connsiteX4" fmla="*/ 4436774 w 5907465"/>
                  <a:gd name="connsiteY4" fmla="*/ 1329526 h 1413474"/>
                  <a:gd name="connsiteX5" fmla="*/ 2456509 w 5907465"/>
                  <a:gd name="connsiteY5" fmla="*/ 1408063 h 1413474"/>
                  <a:gd name="connsiteX6" fmla="*/ 251851 w 5907465"/>
                  <a:gd name="connsiteY6" fmla="*/ 1211720 h 1413474"/>
                  <a:gd name="connsiteX7" fmla="*/ 22286 w 5907465"/>
                  <a:gd name="connsiteY7" fmla="*/ 841180 h 1413474"/>
                  <a:gd name="connsiteX0" fmla="*/ 5497182 w 5885179"/>
                  <a:gd name="connsiteY0" fmla="*/ 0 h 1413056"/>
                  <a:gd name="connsiteX1" fmla="*/ 5710355 w 5885179"/>
                  <a:gd name="connsiteY1" fmla="*/ 190733 h 1413056"/>
                  <a:gd name="connsiteX2" fmla="*/ 5884259 w 5885179"/>
                  <a:gd name="connsiteY2" fmla="*/ 577811 h 1413056"/>
                  <a:gd name="connsiteX3" fmla="*/ 5682306 w 5885179"/>
                  <a:gd name="connsiteY3" fmla="*/ 1032206 h 1413056"/>
                  <a:gd name="connsiteX4" fmla="*/ 4414488 w 5885179"/>
                  <a:gd name="connsiteY4" fmla="*/ 1329526 h 1413056"/>
                  <a:gd name="connsiteX5" fmla="*/ 2434223 w 5885179"/>
                  <a:gd name="connsiteY5" fmla="*/ 1408063 h 1413056"/>
                  <a:gd name="connsiteX6" fmla="*/ 1880236 w 5885179"/>
                  <a:gd name="connsiteY6" fmla="*/ 1354224 h 1413056"/>
                  <a:gd name="connsiteX7" fmla="*/ 0 w 5885179"/>
                  <a:gd name="connsiteY7" fmla="*/ 841180 h 1413056"/>
                  <a:gd name="connsiteX0" fmla="*/ 5639686 w 6027683"/>
                  <a:gd name="connsiteY0" fmla="*/ 0 h 1413056"/>
                  <a:gd name="connsiteX1" fmla="*/ 5852859 w 6027683"/>
                  <a:gd name="connsiteY1" fmla="*/ 190733 h 1413056"/>
                  <a:gd name="connsiteX2" fmla="*/ 6026763 w 6027683"/>
                  <a:gd name="connsiteY2" fmla="*/ 577811 h 1413056"/>
                  <a:gd name="connsiteX3" fmla="*/ 5824810 w 6027683"/>
                  <a:gd name="connsiteY3" fmla="*/ 1032206 h 1413056"/>
                  <a:gd name="connsiteX4" fmla="*/ 4556992 w 6027683"/>
                  <a:gd name="connsiteY4" fmla="*/ 1329526 h 1413056"/>
                  <a:gd name="connsiteX5" fmla="*/ 2576727 w 6027683"/>
                  <a:gd name="connsiteY5" fmla="*/ 1408063 h 1413056"/>
                  <a:gd name="connsiteX6" fmla="*/ 2022740 w 6027683"/>
                  <a:gd name="connsiteY6" fmla="*/ 1354224 h 1413056"/>
                  <a:gd name="connsiteX7" fmla="*/ 0 w 6027683"/>
                  <a:gd name="connsiteY7" fmla="*/ 769928 h 141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7683" h="1413056">
                    <a:moveTo>
                      <a:pt x="5639686" y="0"/>
                    </a:moveTo>
                    <a:cubicBezTo>
                      <a:pt x="5714016" y="47215"/>
                      <a:pt x="5788346" y="94431"/>
                      <a:pt x="5852859" y="190733"/>
                    </a:cubicBezTo>
                    <a:cubicBezTo>
                      <a:pt x="5917372" y="287035"/>
                      <a:pt x="6031438" y="437566"/>
                      <a:pt x="6026763" y="577811"/>
                    </a:cubicBezTo>
                    <a:cubicBezTo>
                      <a:pt x="6022088" y="718056"/>
                      <a:pt x="6069772" y="906920"/>
                      <a:pt x="5824810" y="1032206"/>
                    </a:cubicBezTo>
                    <a:cubicBezTo>
                      <a:pt x="5579848" y="1157492"/>
                      <a:pt x="5098339" y="1266883"/>
                      <a:pt x="4556992" y="1329526"/>
                    </a:cubicBezTo>
                    <a:cubicBezTo>
                      <a:pt x="4015645" y="1392169"/>
                      <a:pt x="2999102" y="1403947"/>
                      <a:pt x="2576727" y="1408063"/>
                    </a:cubicBezTo>
                    <a:cubicBezTo>
                      <a:pt x="2154352" y="1412179"/>
                      <a:pt x="2531363" y="1430891"/>
                      <a:pt x="2022740" y="1354224"/>
                    </a:cubicBezTo>
                    <a:cubicBezTo>
                      <a:pt x="1514117" y="1277557"/>
                      <a:pt x="169229" y="863425"/>
                      <a:pt x="0" y="76992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2" name="Skupina 101"/>
            <p:cNvGrpSpPr/>
            <p:nvPr/>
          </p:nvGrpSpPr>
          <p:grpSpPr>
            <a:xfrm rot="4293954">
              <a:off x="1057240" y="3258704"/>
              <a:ext cx="310070" cy="120651"/>
              <a:chOff x="1813458" y="1894097"/>
              <a:chExt cx="334461" cy="183248"/>
            </a:xfrm>
          </p:grpSpPr>
          <p:sp>
            <p:nvSpPr>
              <p:cNvPr id="103" name="Volný tvar 102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4" name="Volný tvar 103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5" name="Volný tvar 104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06" name="Skupina 105"/>
          <p:cNvGrpSpPr/>
          <p:nvPr/>
        </p:nvGrpSpPr>
        <p:grpSpPr>
          <a:xfrm rot="17800398">
            <a:off x="4291266" y="5488291"/>
            <a:ext cx="144390" cy="187398"/>
            <a:chOff x="1813458" y="1894097"/>
            <a:chExt cx="334461" cy="183248"/>
          </a:xfrm>
        </p:grpSpPr>
        <p:sp>
          <p:nvSpPr>
            <p:cNvPr id="107" name="Volný tvar 106"/>
            <p:cNvSpPr/>
            <p:nvPr/>
          </p:nvSpPr>
          <p:spPr>
            <a:xfrm>
              <a:off x="1834937" y="1894097"/>
              <a:ext cx="312982" cy="183248"/>
            </a:xfrm>
            <a:custGeom>
              <a:avLst/>
              <a:gdLst>
                <a:gd name="connsiteX0" fmla="*/ 0 w 312982"/>
                <a:gd name="connsiteY0" fmla="*/ 8346 h 183248"/>
                <a:gd name="connsiteX1" fmla="*/ 64437 w 312982"/>
                <a:gd name="connsiteY1" fmla="*/ 5277 h 183248"/>
                <a:gd name="connsiteX2" fmla="*/ 128875 w 312982"/>
                <a:gd name="connsiteY2" fmla="*/ 69715 h 183248"/>
                <a:gd name="connsiteX3" fmla="*/ 181039 w 312982"/>
                <a:gd name="connsiteY3" fmla="*/ 78920 h 183248"/>
                <a:gd name="connsiteX4" fmla="*/ 202518 w 312982"/>
                <a:gd name="connsiteY4" fmla="*/ 100400 h 183248"/>
                <a:gd name="connsiteX5" fmla="*/ 230134 w 312982"/>
                <a:gd name="connsiteY5" fmla="*/ 131084 h 183248"/>
                <a:gd name="connsiteX6" fmla="*/ 288435 w 312982"/>
                <a:gd name="connsiteY6" fmla="*/ 161769 h 183248"/>
                <a:gd name="connsiteX7" fmla="*/ 312982 w 312982"/>
                <a:gd name="connsiteY7" fmla="*/ 183248 h 18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982" h="183248">
                  <a:moveTo>
                    <a:pt x="0" y="8346"/>
                  </a:moveTo>
                  <a:cubicBezTo>
                    <a:pt x="21479" y="1697"/>
                    <a:pt x="42958" y="-4951"/>
                    <a:pt x="64437" y="5277"/>
                  </a:cubicBezTo>
                  <a:cubicBezTo>
                    <a:pt x="85916" y="15505"/>
                    <a:pt x="109441" y="57441"/>
                    <a:pt x="128875" y="69715"/>
                  </a:cubicBezTo>
                  <a:cubicBezTo>
                    <a:pt x="148309" y="81989"/>
                    <a:pt x="168765" y="73806"/>
                    <a:pt x="181039" y="78920"/>
                  </a:cubicBezTo>
                  <a:cubicBezTo>
                    <a:pt x="193313" y="84034"/>
                    <a:pt x="194336" y="91706"/>
                    <a:pt x="202518" y="100400"/>
                  </a:cubicBezTo>
                  <a:cubicBezTo>
                    <a:pt x="210701" y="109094"/>
                    <a:pt x="215815" y="120856"/>
                    <a:pt x="230134" y="131084"/>
                  </a:cubicBezTo>
                  <a:cubicBezTo>
                    <a:pt x="244453" y="141312"/>
                    <a:pt x="274627" y="153075"/>
                    <a:pt x="288435" y="161769"/>
                  </a:cubicBezTo>
                  <a:cubicBezTo>
                    <a:pt x="302243" y="170463"/>
                    <a:pt x="307612" y="176855"/>
                    <a:pt x="312982" y="18324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8" name="Volný tvar 107"/>
            <p:cNvSpPr/>
            <p:nvPr/>
          </p:nvSpPr>
          <p:spPr>
            <a:xfrm>
              <a:off x="1813458" y="1934465"/>
              <a:ext cx="257750" cy="142880"/>
            </a:xfrm>
            <a:custGeom>
              <a:avLst/>
              <a:gdLst>
                <a:gd name="connsiteX0" fmla="*/ 0 w 257750"/>
                <a:gd name="connsiteY0" fmla="*/ 10936 h 142880"/>
                <a:gd name="connsiteX1" fmla="*/ 64437 w 257750"/>
                <a:gd name="connsiteY1" fmla="*/ 1731 h 142880"/>
                <a:gd name="connsiteX2" fmla="*/ 128875 w 257750"/>
                <a:gd name="connsiteY2" fmla="*/ 41621 h 142880"/>
                <a:gd name="connsiteX3" fmla="*/ 184107 w 257750"/>
                <a:gd name="connsiteY3" fmla="*/ 41621 h 142880"/>
                <a:gd name="connsiteX4" fmla="*/ 199449 w 257750"/>
                <a:gd name="connsiteY4" fmla="*/ 78442 h 142880"/>
                <a:gd name="connsiteX5" fmla="*/ 257750 w 257750"/>
                <a:gd name="connsiteY5" fmla="*/ 142880 h 14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50" h="142880">
                  <a:moveTo>
                    <a:pt x="0" y="10936"/>
                  </a:moveTo>
                  <a:cubicBezTo>
                    <a:pt x="21479" y="3776"/>
                    <a:pt x="42958" y="-3383"/>
                    <a:pt x="64437" y="1731"/>
                  </a:cubicBezTo>
                  <a:cubicBezTo>
                    <a:pt x="85916" y="6845"/>
                    <a:pt x="108930" y="34973"/>
                    <a:pt x="128875" y="41621"/>
                  </a:cubicBezTo>
                  <a:cubicBezTo>
                    <a:pt x="148820" y="48269"/>
                    <a:pt x="172345" y="35484"/>
                    <a:pt x="184107" y="41621"/>
                  </a:cubicBezTo>
                  <a:cubicBezTo>
                    <a:pt x="195869" y="47758"/>
                    <a:pt x="187175" y="61566"/>
                    <a:pt x="199449" y="78442"/>
                  </a:cubicBezTo>
                  <a:cubicBezTo>
                    <a:pt x="211723" y="95318"/>
                    <a:pt x="248033" y="133163"/>
                    <a:pt x="257750" y="142880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9" name="Volný tvar 108"/>
            <p:cNvSpPr/>
            <p:nvPr/>
          </p:nvSpPr>
          <p:spPr>
            <a:xfrm>
              <a:off x="1896306" y="1991051"/>
              <a:ext cx="102782" cy="67883"/>
            </a:xfrm>
            <a:custGeom>
              <a:avLst/>
              <a:gdLst>
                <a:gd name="connsiteX0" fmla="*/ 0 w 102782"/>
                <a:gd name="connsiteY0" fmla="*/ 12651 h 67883"/>
                <a:gd name="connsiteX1" fmla="*/ 61369 w 102782"/>
                <a:gd name="connsiteY1" fmla="*/ 21856 h 67883"/>
                <a:gd name="connsiteX2" fmla="*/ 101259 w 102782"/>
                <a:gd name="connsiteY2" fmla="*/ 377 h 67883"/>
                <a:gd name="connsiteX3" fmla="*/ 95122 w 102782"/>
                <a:gd name="connsiteY3" fmla="*/ 43336 h 67883"/>
                <a:gd name="connsiteX4" fmla="*/ 101259 w 102782"/>
                <a:gd name="connsiteY4" fmla="*/ 67883 h 6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82" h="67883">
                  <a:moveTo>
                    <a:pt x="0" y="12651"/>
                  </a:moveTo>
                  <a:cubicBezTo>
                    <a:pt x="22246" y="18276"/>
                    <a:pt x="44493" y="23902"/>
                    <a:pt x="61369" y="21856"/>
                  </a:cubicBezTo>
                  <a:cubicBezTo>
                    <a:pt x="78245" y="19810"/>
                    <a:pt x="95634" y="-3203"/>
                    <a:pt x="101259" y="377"/>
                  </a:cubicBezTo>
                  <a:cubicBezTo>
                    <a:pt x="106885" y="3957"/>
                    <a:pt x="95122" y="32085"/>
                    <a:pt x="95122" y="43336"/>
                  </a:cubicBezTo>
                  <a:cubicBezTo>
                    <a:pt x="95122" y="54587"/>
                    <a:pt x="98190" y="61235"/>
                    <a:pt x="101259" y="67883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4" name="Skupina 133"/>
          <p:cNvGrpSpPr/>
          <p:nvPr/>
        </p:nvGrpSpPr>
        <p:grpSpPr>
          <a:xfrm>
            <a:off x="4350457" y="744342"/>
            <a:ext cx="2676071" cy="4824608"/>
            <a:chOff x="2826456" y="744342"/>
            <a:chExt cx="2676071" cy="4824608"/>
          </a:xfrm>
        </p:grpSpPr>
        <p:grpSp>
          <p:nvGrpSpPr>
            <p:cNvPr id="22" name="Skupina 21"/>
            <p:cNvGrpSpPr/>
            <p:nvPr/>
          </p:nvGrpSpPr>
          <p:grpSpPr>
            <a:xfrm>
              <a:off x="2826456" y="823563"/>
              <a:ext cx="2676071" cy="4745387"/>
              <a:chOff x="2826456" y="823563"/>
              <a:chExt cx="2676071" cy="4745387"/>
            </a:xfrm>
          </p:grpSpPr>
          <p:grpSp>
            <p:nvGrpSpPr>
              <p:cNvPr id="8" name="Skupina 7"/>
              <p:cNvGrpSpPr/>
              <p:nvPr/>
            </p:nvGrpSpPr>
            <p:grpSpPr>
              <a:xfrm>
                <a:off x="5108208" y="1333499"/>
                <a:ext cx="180000" cy="347973"/>
                <a:chOff x="5108208" y="1333499"/>
                <a:chExt cx="180000" cy="347973"/>
              </a:xfrm>
            </p:grpSpPr>
            <p:sp>
              <p:nvSpPr>
                <p:cNvPr id="50" name="Oblouk 49"/>
                <p:cNvSpPr/>
                <p:nvPr/>
              </p:nvSpPr>
              <p:spPr>
                <a:xfrm rot="16200000">
                  <a:off x="5108208" y="1501472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Volný tvar 56"/>
                <p:cNvSpPr/>
                <p:nvPr/>
              </p:nvSpPr>
              <p:spPr>
                <a:xfrm>
                  <a:off x="5214938" y="1333499"/>
                  <a:ext cx="19050" cy="180975"/>
                </a:xfrm>
                <a:custGeom>
                  <a:avLst/>
                  <a:gdLst>
                    <a:gd name="connsiteX0" fmla="*/ 0 w 19050"/>
                    <a:gd name="connsiteY0" fmla="*/ 0 h 180975"/>
                    <a:gd name="connsiteX1" fmla="*/ 19050 w 19050"/>
                    <a:gd name="connsiteY1" fmla="*/ 95250 h 180975"/>
                    <a:gd name="connsiteX2" fmla="*/ 0 w 19050"/>
                    <a:gd name="connsiteY2" fmla="*/ 1809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50" h="180975">
                      <a:moveTo>
                        <a:pt x="0" y="0"/>
                      </a:moveTo>
                      <a:cubicBezTo>
                        <a:pt x="9525" y="32544"/>
                        <a:pt x="19050" y="65088"/>
                        <a:pt x="19050" y="95250"/>
                      </a:cubicBezTo>
                      <a:cubicBezTo>
                        <a:pt x="19050" y="125412"/>
                        <a:pt x="0" y="180975"/>
                        <a:pt x="0" y="1809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0" name="Skupina 19"/>
              <p:cNvGrpSpPr/>
              <p:nvPr/>
            </p:nvGrpSpPr>
            <p:grpSpPr>
              <a:xfrm>
                <a:off x="2826456" y="823563"/>
                <a:ext cx="2676071" cy="4745387"/>
                <a:chOff x="2826456" y="823563"/>
                <a:chExt cx="2676071" cy="4745387"/>
              </a:xfrm>
            </p:grpSpPr>
            <p:sp>
              <p:nvSpPr>
                <p:cNvPr id="51" name="Oblouk 50"/>
                <p:cNvSpPr/>
                <p:nvPr/>
              </p:nvSpPr>
              <p:spPr>
                <a:xfrm rot="15055320">
                  <a:off x="5322527" y="1577664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2" name="Skupina 1"/>
                <p:cNvGrpSpPr/>
                <p:nvPr/>
              </p:nvGrpSpPr>
              <p:grpSpPr>
                <a:xfrm>
                  <a:off x="2826456" y="823563"/>
                  <a:ext cx="2571750" cy="4745387"/>
                  <a:chOff x="2826456" y="823563"/>
                  <a:chExt cx="2571750" cy="4745387"/>
                </a:xfrm>
              </p:grpSpPr>
              <p:sp>
                <p:nvSpPr>
                  <p:cNvPr id="43" name="Volný tvar 42"/>
                  <p:cNvSpPr/>
                  <p:nvPr/>
                </p:nvSpPr>
                <p:spPr>
                  <a:xfrm>
                    <a:off x="2826456" y="823563"/>
                    <a:ext cx="2571750" cy="4745387"/>
                  </a:xfrm>
                  <a:custGeom>
                    <a:avLst/>
                    <a:gdLst>
                      <a:gd name="connsiteX0" fmla="*/ 0 w 1930400"/>
                      <a:gd name="connsiteY0" fmla="*/ 4560711 h 4560711"/>
                      <a:gd name="connsiteX1" fmla="*/ 237066 w 1930400"/>
                      <a:gd name="connsiteY1" fmla="*/ 4312355 h 4560711"/>
                      <a:gd name="connsiteX2" fmla="*/ 361244 w 1930400"/>
                      <a:gd name="connsiteY2" fmla="*/ 3646311 h 4560711"/>
                      <a:gd name="connsiteX3" fmla="*/ 327377 w 1930400"/>
                      <a:gd name="connsiteY3" fmla="*/ 2630311 h 4560711"/>
                      <a:gd name="connsiteX4" fmla="*/ 406400 w 1930400"/>
                      <a:gd name="connsiteY4" fmla="*/ 835378 h 4560711"/>
                      <a:gd name="connsiteX5" fmla="*/ 869244 w 1930400"/>
                      <a:gd name="connsiteY5" fmla="*/ 158044 h 4560711"/>
                      <a:gd name="connsiteX6" fmla="*/ 1422400 w 1930400"/>
                      <a:gd name="connsiteY6" fmla="*/ 0 h 4560711"/>
                      <a:gd name="connsiteX7" fmla="*/ 1772355 w 1930400"/>
                      <a:gd name="connsiteY7" fmla="*/ 158044 h 4560711"/>
                      <a:gd name="connsiteX8" fmla="*/ 1930400 w 1930400"/>
                      <a:gd name="connsiteY8" fmla="*/ 338667 h 4560711"/>
                      <a:gd name="connsiteX0" fmla="*/ 0 w 2406650"/>
                      <a:gd name="connsiteY0" fmla="*/ 4560711 h 4560711"/>
                      <a:gd name="connsiteX1" fmla="*/ 237066 w 2406650"/>
                      <a:gd name="connsiteY1" fmla="*/ 4312355 h 4560711"/>
                      <a:gd name="connsiteX2" fmla="*/ 361244 w 2406650"/>
                      <a:gd name="connsiteY2" fmla="*/ 3646311 h 4560711"/>
                      <a:gd name="connsiteX3" fmla="*/ 327377 w 2406650"/>
                      <a:gd name="connsiteY3" fmla="*/ 2630311 h 4560711"/>
                      <a:gd name="connsiteX4" fmla="*/ 406400 w 2406650"/>
                      <a:gd name="connsiteY4" fmla="*/ 835378 h 4560711"/>
                      <a:gd name="connsiteX5" fmla="*/ 869244 w 2406650"/>
                      <a:gd name="connsiteY5" fmla="*/ 158044 h 4560711"/>
                      <a:gd name="connsiteX6" fmla="*/ 1422400 w 2406650"/>
                      <a:gd name="connsiteY6" fmla="*/ 0 h 4560711"/>
                      <a:gd name="connsiteX7" fmla="*/ 1772355 w 2406650"/>
                      <a:gd name="connsiteY7" fmla="*/ 158044 h 4560711"/>
                      <a:gd name="connsiteX8" fmla="*/ 2406650 w 2406650"/>
                      <a:gd name="connsiteY8" fmla="*/ 757767 h 4560711"/>
                      <a:gd name="connsiteX0" fmla="*/ 0 w 2406650"/>
                      <a:gd name="connsiteY0" fmla="*/ 4560711 h 4560711"/>
                      <a:gd name="connsiteX1" fmla="*/ 237066 w 2406650"/>
                      <a:gd name="connsiteY1" fmla="*/ 4312355 h 4560711"/>
                      <a:gd name="connsiteX2" fmla="*/ 361244 w 2406650"/>
                      <a:gd name="connsiteY2" fmla="*/ 3646311 h 4560711"/>
                      <a:gd name="connsiteX3" fmla="*/ 327377 w 2406650"/>
                      <a:gd name="connsiteY3" fmla="*/ 2630311 h 4560711"/>
                      <a:gd name="connsiteX4" fmla="*/ 406400 w 2406650"/>
                      <a:gd name="connsiteY4" fmla="*/ 835378 h 4560711"/>
                      <a:gd name="connsiteX5" fmla="*/ 869244 w 2406650"/>
                      <a:gd name="connsiteY5" fmla="*/ 158044 h 4560711"/>
                      <a:gd name="connsiteX6" fmla="*/ 1422400 w 2406650"/>
                      <a:gd name="connsiteY6" fmla="*/ 0 h 4560711"/>
                      <a:gd name="connsiteX7" fmla="*/ 1772355 w 2406650"/>
                      <a:gd name="connsiteY7" fmla="*/ 158044 h 4560711"/>
                      <a:gd name="connsiteX8" fmla="*/ 2161469 w 2406650"/>
                      <a:gd name="connsiteY8" fmla="*/ 447499 h 4560711"/>
                      <a:gd name="connsiteX9" fmla="*/ 2406650 w 2406650"/>
                      <a:gd name="connsiteY9" fmla="*/ 757767 h 4560711"/>
                      <a:gd name="connsiteX0" fmla="*/ 0 w 2406650"/>
                      <a:gd name="connsiteY0" fmla="*/ 4561237 h 4561237"/>
                      <a:gd name="connsiteX1" fmla="*/ 237066 w 2406650"/>
                      <a:gd name="connsiteY1" fmla="*/ 4312881 h 4561237"/>
                      <a:gd name="connsiteX2" fmla="*/ 361244 w 2406650"/>
                      <a:gd name="connsiteY2" fmla="*/ 3646837 h 4561237"/>
                      <a:gd name="connsiteX3" fmla="*/ 327377 w 2406650"/>
                      <a:gd name="connsiteY3" fmla="*/ 2630837 h 4561237"/>
                      <a:gd name="connsiteX4" fmla="*/ 406400 w 2406650"/>
                      <a:gd name="connsiteY4" fmla="*/ 835904 h 4561237"/>
                      <a:gd name="connsiteX5" fmla="*/ 869244 w 2406650"/>
                      <a:gd name="connsiteY5" fmla="*/ 158570 h 4561237"/>
                      <a:gd name="connsiteX6" fmla="*/ 1422400 w 2406650"/>
                      <a:gd name="connsiteY6" fmla="*/ 526 h 4561237"/>
                      <a:gd name="connsiteX7" fmla="*/ 1839030 w 2406650"/>
                      <a:gd name="connsiteY7" fmla="*/ 120470 h 4561237"/>
                      <a:gd name="connsiteX8" fmla="*/ 2161469 w 2406650"/>
                      <a:gd name="connsiteY8" fmla="*/ 448025 h 4561237"/>
                      <a:gd name="connsiteX9" fmla="*/ 2406650 w 2406650"/>
                      <a:gd name="connsiteY9" fmla="*/ 758293 h 4561237"/>
                      <a:gd name="connsiteX0" fmla="*/ 0 w 2559050"/>
                      <a:gd name="connsiteY0" fmla="*/ 4751737 h 4751737"/>
                      <a:gd name="connsiteX1" fmla="*/ 389466 w 2559050"/>
                      <a:gd name="connsiteY1" fmla="*/ 4312881 h 4751737"/>
                      <a:gd name="connsiteX2" fmla="*/ 513644 w 2559050"/>
                      <a:gd name="connsiteY2" fmla="*/ 3646837 h 4751737"/>
                      <a:gd name="connsiteX3" fmla="*/ 479777 w 2559050"/>
                      <a:gd name="connsiteY3" fmla="*/ 2630837 h 4751737"/>
                      <a:gd name="connsiteX4" fmla="*/ 558800 w 2559050"/>
                      <a:gd name="connsiteY4" fmla="*/ 835904 h 4751737"/>
                      <a:gd name="connsiteX5" fmla="*/ 1021644 w 2559050"/>
                      <a:gd name="connsiteY5" fmla="*/ 158570 h 4751737"/>
                      <a:gd name="connsiteX6" fmla="*/ 1574800 w 2559050"/>
                      <a:gd name="connsiteY6" fmla="*/ 526 h 4751737"/>
                      <a:gd name="connsiteX7" fmla="*/ 1991430 w 2559050"/>
                      <a:gd name="connsiteY7" fmla="*/ 120470 h 4751737"/>
                      <a:gd name="connsiteX8" fmla="*/ 2313869 w 2559050"/>
                      <a:gd name="connsiteY8" fmla="*/ 448025 h 4751737"/>
                      <a:gd name="connsiteX9" fmla="*/ 2559050 w 2559050"/>
                      <a:gd name="connsiteY9" fmla="*/ 758293 h 4751737"/>
                      <a:gd name="connsiteX0" fmla="*/ 0 w 2559050"/>
                      <a:gd name="connsiteY0" fmla="*/ 4751737 h 4751737"/>
                      <a:gd name="connsiteX1" fmla="*/ 88194 w 2559050"/>
                      <a:gd name="connsiteY1" fmla="*/ 4542187 h 4751737"/>
                      <a:gd name="connsiteX2" fmla="*/ 389466 w 2559050"/>
                      <a:gd name="connsiteY2" fmla="*/ 4312881 h 4751737"/>
                      <a:gd name="connsiteX3" fmla="*/ 513644 w 2559050"/>
                      <a:gd name="connsiteY3" fmla="*/ 3646837 h 4751737"/>
                      <a:gd name="connsiteX4" fmla="*/ 479777 w 2559050"/>
                      <a:gd name="connsiteY4" fmla="*/ 2630837 h 4751737"/>
                      <a:gd name="connsiteX5" fmla="*/ 558800 w 2559050"/>
                      <a:gd name="connsiteY5" fmla="*/ 835904 h 4751737"/>
                      <a:gd name="connsiteX6" fmla="*/ 1021644 w 2559050"/>
                      <a:gd name="connsiteY6" fmla="*/ 158570 h 4751737"/>
                      <a:gd name="connsiteX7" fmla="*/ 1574800 w 2559050"/>
                      <a:gd name="connsiteY7" fmla="*/ 526 h 4751737"/>
                      <a:gd name="connsiteX8" fmla="*/ 1991430 w 2559050"/>
                      <a:gd name="connsiteY8" fmla="*/ 120470 h 4751737"/>
                      <a:gd name="connsiteX9" fmla="*/ 2313869 w 2559050"/>
                      <a:gd name="connsiteY9" fmla="*/ 448025 h 4751737"/>
                      <a:gd name="connsiteX10" fmla="*/ 2559050 w 2559050"/>
                      <a:gd name="connsiteY10" fmla="*/ 758293 h 4751737"/>
                      <a:gd name="connsiteX0" fmla="*/ 0 w 2571750"/>
                      <a:gd name="connsiteY0" fmla="*/ 4745387 h 4745387"/>
                      <a:gd name="connsiteX1" fmla="*/ 100894 w 2571750"/>
                      <a:gd name="connsiteY1" fmla="*/ 4542187 h 4745387"/>
                      <a:gd name="connsiteX2" fmla="*/ 402166 w 2571750"/>
                      <a:gd name="connsiteY2" fmla="*/ 4312881 h 4745387"/>
                      <a:gd name="connsiteX3" fmla="*/ 526344 w 2571750"/>
                      <a:gd name="connsiteY3" fmla="*/ 3646837 h 4745387"/>
                      <a:gd name="connsiteX4" fmla="*/ 492477 w 2571750"/>
                      <a:gd name="connsiteY4" fmla="*/ 2630837 h 4745387"/>
                      <a:gd name="connsiteX5" fmla="*/ 571500 w 2571750"/>
                      <a:gd name="connsiteY5" fmla="*/ 835904 h 4745387"/>
                      <a:gd name="connsiteX6" fmla="*/ 1034344 w 2571750"/>
                      <a:gd name="connsiteY6" fmla="*/ 158570 h 4745387"/>
                      <a:gd name="connsiteX7" fmla="*/ 1587500 w 2571750"/>
                      <a:gd name="connsiteY7" fmla="*/ 526 h 4745387"/>
                      <a:gd name="connsiteX8" fmla="*/ 2004130 w 2571750"/>
                      <a:gd name="connsiteY8" fmla="*/ 120470 h 4745387"/>
                      <a:gd name="connsiteX9" fmla="*/ 2326569 w 2571750"/>
                      <a:gd name="connsiteY9" fmla="*/ 448025 h 4745387"/>
                      <a:gd name="connsiteX10" fmla="*/ 2571750 w 2571750"/>
                      <a:gd name="connsiteY10" fmla="*/ 758293 h 4745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71750" h="4745387">
                        <a:moveTo>
                          <a:pt x="0" y="4745387"/>
                        </a:moveTo>
                        <a:cubicBezTo>
                          <a:pt x="28457" y="4719987"/>
                          <a:pt x="35983" y="4615330"/>
                          <a:pt x="100894" y="4542187"/>
                        </a:cubicBezTo>
                        <a:cubicBezTo>
                          <a:pt x="165805" y="4469044"/>
                          <a:pt x="331258" y="4462106"/>
                          <a:pt x="402166" y="4312881"/>
                        </a:cubicBezTo>
                        <a:cubicBezTo>
                          <a:pt x="473074" y="4163656"/>
                          <a:pt x="511292" y="3927178"/>
                          <a:pt x="526344" y="3646837"/>
                        </a:cubicBezTo>
                        <a:cubicBezTo>
                          <a:pt x="541396" y="3366496"/>
                          <a:pt x="484951" y="3099326"/>
                          <a:pt x="492477" y="2630837"/>
                        </a:cubicBezTo>
                        <a:cubicBezTo>
                          <a:pt x="500003" y="2162348"/>
                          <a:pt x="481189" y="1247949"/>
                          <a:pt x="571500" y="835904"/>
                        </a:cubicBezTo>
                        <a:cubicBezTo>
                          <a:pt x="661811" y="423859"/>
                          <a:pt x="865011" y="297800"/>
                          <a:pt x="1034344" y="158570"/>
                        </a:cubicBezTo>
                        <a:cubicBezTo>
                          <a:pt x="1203677" y="19340"/>
                          <a:pt x="1425869" y="6876"/>
                          <a:pt x="1587500" y="526"/>
                        </a:cubicBezTo>
                        <a:cubicBezTo>
                          <a:pt x="1749131" y="-5824"/>
                          <a:pt x="1880952" y="45887"/>
                          <a:pt x="2004130" y="120470"/>
                        </a:cubicBezTo>
                        <a:cubicBezTo>
                          <a:pt x="2127308" y="195053"/>
                          <a:pt x="2220853" y="348071"/>
                          <a:pt x="2326569" y="448025"/>
                        </a:cubicBezTo>
                        <a:cubicBezTo>
                          <a:pt x="2432285" y="547979"/>
                          <a:pt x="2524536" y="710550"/>
                          <a:pt x="2571750" y="758293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" name="Oblouk 48"/>
                  <p:cNvSpPr/>
                  <p:nvPr/>
                </p:nvSpPr>
                <p:spPr>
                  <a:xfrm rot="17332608">
                    <a:off x="4931993" y="1334783"/>
                    <a:ext cx="180000" cy="180000"/>
                  </a:xfrm>
                  <a:prstGeom prst="arc">
                    <a:avLst>
                      <a:gd name="adj1" fmla="val 16200000"/>
                      <a:gd name="adj2" fmla="val 5696649"/>
                    </a:avLst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" name="Volný tvar 57"/>
                  <p:cNvSpPr/>
                  <p:nvPr/>
                </p:nvSpPr>
                <p:spPr>
                  <a:xfrm>
                    <a:off x="5057004" y="1172937"/>
                    <a:ext cx="19050" cy="180975"/>
                  </a:xfrm>
                  <a:custGeom>
                    <a:avLst/>
                    <a:gdLst>
                      <a:gd name="connsiteX0" fmla="*/ 0 w 19050"/>
                      <a:gd name="connsiteY0" fmla="*/ 0 h 180975"/>
                      <a:gd name="connsiteX1" fmla="*/ 19050 w 19050"/>
                      <a:gd name="connsiteY1" fmla="*/ 95250 h 180975"/>
                      <a:gd name="connsiteX2" fmla="*/ 0 w 19050"/>
                      <a:gd name="connsiteY2" fmla="*/ 180975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50" h="180975">
                        <a:moveTo>
                          <a:pt x="0" y="0"/>
                        </a:moveTo>
                        <a:cubicBezTo>
                          <a:pt x="9525" y="32544"/>
                          <a:pt x="19050" y="65088"/>
                          <a:pt x="19050" y="95250"/>
                        </a:cubicBezTo>
                        <a:cubicBezTo>
                          <a:pt x="19050" y="125412"/>
                          <a:pt x="0" y="180975"/>
                          <a:pt x="0" y="1809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60" name="Skupina 59"/>
            <p:cNvGrpSpPr/>
            <p:nvPr/>
          </p:nvGrpSpPr>
          <p:grpSpPr>
            <a:xfrm>
              <a:off x="3767381" y="744342"/>
              <a:ext cx="144000" cy="250234"/>
              <a:chOff x="4953351" y="673959"/>
              <a:chExt cx="144000" cy="250234"/>
            </a:xfrm>
          </p:grpSpPr>
          <p:sp>
            <p:nvSpPr>
              <p:cNvPr id="61" name="Ovál 60"/>
              <p:cNvSpPr/>
              <p:nvPr/>
            </p:nvSpPr>
            <p:spPr>
              <a:xfrm>
                <a:off x="4953351" y="673959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2" name="Přímá spojnice 61"/>
              <p:cNvCxnSpPr/>
              <p:nvPr/>
            </p:nvCxnSpPr>
            <p:spPr>
              <a:xfrm flipV="1">
                <a:off x="5022150" y="780193"/>
                <a:ext cx="0" cy="14400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1" name="Přímá spojnice se šipkou 110"/>
            <p:cNvCxnSpPr/>
            <p:nvPr/>
          </p:nvCxnSpPr>
          <p:spPr>
            <a:xfrm flipV="1">
              <a:off x="3885541" y="956339"/>
              <a:ext cx="356840" cy="1440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Skupina 77"/>
          <p:cNvGrpSpPr/>
          <p:nvPr/>
        </p:nvGrpSpPr>
        <p:grpSpPr>
          <a:xfrm>
            <a:off x="3297769" y="1866600"/>
            <a:ext cx="3079100" cy="866467"/>
            <a:chOff x="1773769" y="1866599"/>
            <a:chExt cx="3079100" cy="866467"/>
          </a:xfrm>
        </p:grpSpPr>
        <p:grpSp>
          <p:nvGrpSpPr>
            <p:cNvPr id="93" name="Skupina 92"/>
            <p:cNvGrpSpPr/>
            <p:nvPr/>
          </p:nvGrpSpPr>
          <p:grpSpPr>
            <a:xfrm>
              <a:off x="1773769" y="1866599"/>
              <a:ext cx="402352" cy="241301"/>
              <a:chOff x="1813458" y="1894097"/>
              <a:chExt cx="334461" cy="183248"/>
            </a:xfrm>
          </p:grpSpPr>
          <p:sp>
            <p:nvSpPr>
              <p:cNvPr id="90" name="Volný tvar 89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1" name="Volný tvar 90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2" name="Volný tvar 91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5" name="Skupina 74"/>
            <p:cNvGrpSpPr/>
            <p:nvPr/>
          </p:nvGrpSpPr>
          <p:grpSpPr>
            <a:xfrm>
              <a:off x="2001328" y="1888163"/>
              <a:ext cx="2851541" cy="844903"/>
              <a:chOff x="2001328" y="1888163"/>
              <a:chExt cx="2851541" cy="844903"/>
            </a:xfrm>
          </p:grpSpPr>
          <p:grpSp>
            <p:nvGrpSpPr>
              <p:cNvPr id="71" name="Skupina 70"/>
              <p:cNvGrpSpPr/>
              <p:nvPr/>
            </p:nvGrpSpPr>
            <p:grpSpPr>
              <a:xfrm>
                <a:off x="2001328" y="1888163"/>
                <a:ext cx="2851541" cy="820799"/>
                <a:chOff x="2001328" y="1888163"/>
                <a:chExt cx="2851541" cy="820799"/>
              </a:xfrm>
            </p:grpSpPr>
            <p:sp>
              <p:nvSpPr>
                <p:cNvPr id="55" name="Ovál 54"/>
                <p:cNvSpPr/>
                <p:nvPr/>
              </p:nvSpPr>
              <p:spPr>
                <a:xfrm rot="18646644">
                  <a:off x="4744869" y="2190313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5" name="Volný tvar 84"/>
                <p:cNvSpPr/>
                <p:nvPr/>
              </p:nvSpPr>
              <p:spPr>
                <a:xfrm>
                  <a:off x="2001328" y="1888163"/>
                  <a:ext cx="2769080" cy="820799"/>
                </a:xfrm>
                <a:custGeom>
                  <a:avLst/>
                  <a:gdLst>
                    <a:gd name="connsiteX0" fmla="*/ 2769080 w 2769080"/>
                    <a:gd name="connsiteY0" fmla="*/ 380584 h 820799"/>
                    <a:gd name="connsiteX1" fmla="*/ 2613804 w 2769080"/>
                    <a:gd name="connsiteY1" fmla="*/ 518607 h 820799"/>
                    <a:gd name="connsiteX2" fmla="*/ 2277374 w 2769080"/>
                    <a:gd name="connsiteY2" fmla="*/ 673882 h 820799"/>
                    <a:gd name="connsiteX3" fmla="*/ 1837427 w 2769080"/>
                    <a:gd name="connsiteY3" fmla="*/ 820531 h 820799"/>
                    <a:gd name="connsiteX4" fmla="*/ 1466491 w 2769080"/>
                    <a:gd name="connsiteY4" fmla="*/ 691135 h 820799"/>
                    <a:gd name="connsiteX5" fmla="*/ 854015 w 2769080"/>
                    <a:gd name="connsiteY5" fmla="*/ 139045 h 820799"/>
                    <a:gd name="connsiteX6" fmla="*/ 422695 w 2769080"/>
                    <a:gd name="connsiteY6" fmla="*/ 1022 h 820799"/>
                    <a:gd name="connsiteX7" fmla="*/ 0 w 2769080"/>
                    <a:gd name="connsiteY7" fmla="*/ 87286 h 820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9080" h="820799">
                      <a:moveTo>
                        <a:pt x="2769080" y="380584"/>
                      </a:moveTo>
                      <a:cubicBezTo>
                        <a:pt x="2732417" y="425154"/>
                        <a:pt x="2695755" y="469724"/>
                        <a:pt x="2613804" y="518607"/>
                      </a:cubicBezTo>
                      <a:cubicBezTo>
                        <a:pt x="2531853" y="567490"/>
                        <a:pt x="2406770" y="623561"/>
                        <a:pt x="2277374" y="673882"/>
                      </a:cubicBezTo>
                      <a:cubicBezTo>
                        <a:pt x="2147978" y="724203"/>
                        <a:pt x="1972574" y="817656"/>
                        <a:pt x="1837427" y="820531"/>
                      </a:cubicBezTo>
                      <a:cubicBezTo>
                        <a:pt x="1702280" y="823406"/>
                        <a:pt x="1630393" y="804716"/>
                        <a:pt x="1466491" y="691135"/>
                      </a:cubicBezTo>
                      <a:cubicBezTo>
                        <a:pt x="1302589" y="577554"/>
                        <a:pt x="1027981" y="254064"/>
                        <a:pt x="854015" y="139045"/>
                      </a:cubicBezTo>
                      <a:cubicBezTo>
                        <a:pt x="680049" y="24026"/>
                        <a:pt x="565031" y="9648"/>
                        <a:pt x="422695" y="1022"/>
                      </a:cubicBezTo>
                      <a:cubicBezTo>
                        <a:pt x="280359" y="-7604"/>
                        <a:pt x="140179" y="39841"/>
                        <a:pt x="0" y="8728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13" name="Přímá spojnice se šipkou 112"/>
              <p:cNvCxnSpPr/>
              <p:nvPr/>
            </p:nvCxnSpPr>
            <p:spPr>
              <a:xfrm flipV="1">
                <a:off x="4465098" y="2517066"/>
                <a:ext cx="288000" cy="21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Skupina 79"/>
          <p:cNvGrpSpPr/>
          <p:nvPr/>
        </p:nvGrpSpPr>
        <p:grpSpPr>
          <a:xfrm>
            <a:off x="2787011" y="2546873"/>
            <a:ext cx="6148012" cy="1391830"/>
            <a:chOff x="1263011" y="2546873"/>
            <a:chExt cx="6148012" cy="1391830"/>
          </a:xfrm>
        </p:grpSpPr>
        <p:grpSp>
          <p:nvGrpSpPr>
            <p:cNvPr id="98" name="Skupina 97"/>
            <p:cNvGrpSpPr/>
            <p:nvPr/>
          </p:nvGrpSpPr>
          <p:grpSpPr>
            <a:xfrm rot="4826607">
              <a:off x="1508936" y="3057507"/>
              <a:ext cx="288110" cy="154594"/>
              <a:chOff x="1813458" y="1894097"/>
              <a:chExt cx="334461" cy="183248"/>
            </a:xfrm>
          </p:grpSpPr>
          <p:sp>
            <p:nvSpPr>
              <p:cNvPr id="99" name="Volný tvar 98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" name="Volný tvar 99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1" name="Volný tvar 100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8" name="Skupina 67"/>
            <p:cNvGrpSpPr/>
            <p:nvPr/>
          </p:nvGrpSpPr>
          <p:grpSpPr>
            <a:xfrm>
              <a:off x="1263011" y="2546873"/>
              <a:ext cx="6148012" cy="1391830"/>
              <a:chOff x="1263011" y="2546873"/>
              <a:chExt cx="6148012" cy="1391830"/>
            </a:xfrm>
          </p:grpSpPr>
          <p:grpSp>
            <p:nvGrpSpPr>
              <p:cNvPr id="59" name="Skupina 58"/>
              <p:cNvGrpSpPr/>
              <p:nvPr/>
            </p:nvGrpSpPr>
            <p:grpSpPr>
              <a:xfrm>
                <a:off x="1263011" y="2546873"/>
                <a:ext cx="6018682" cy="1391830"/>
                <a:chOff x="1263011" y="2546873"/>
                <a:chExt cx="6018682" cy="1391830"/>
              </a:xfrm>
            </p:grpSpPr>
            <p:sp>
              <p:nvSpPr>
                <p:cNvPr id="54" name="Ovál 53"/>
                <p:cNvSpPr/>
                <p:nvPr/>
              </p:nvSpPr>
              <p:spPr>
                <a:xfrm rot="18646644">
                  <a:off x="6781084" y="2546873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8" name="Volný tvar 87"/>
                <p:cNvSpPr/>
                <p:nvPr/>
              </p:nvSpPr>
              <p:spPr>
                <a:xfrm>
                  <a:off x="1263011" y="2631004"/>
                  <a:ext cx="6018682" cy="1307699"/>
                </a:xfrm>
                <a:custGeom>
                  <a:avLst/>
                  <a:gdLst>
                    <a:gd name="connsiteX0" fmla="*/ 5205909 w 5626797"/>
                    <a:gd name="connsiteY0" fmla="*/ 0 h 1039508"/>
                    <a:gd name="connsiteX1" fmla="*/ 5290056 w 5626797"/>
                    <a:gd name="connsiteY1" fmla="*/ 72927 h 1039508"/>
                    <a:gd name="connsiteX2" fmla="*/ 5508839 w 5626797"/>
                    <a:gd name="connsiteY2" fmla="*/ 246832 h 1039508"/>
                    <a:gd name="connsiteX3" fmla="*/ 5609816 w 5626797"/>
                    <a:gd name="connsiteY3" fmla="*/ 448785 h 1039508"/>
                    <a:gd name="connsiteX4" fmla="*/ 5604206 w 5626797"/>
                    <a:gd name="connsiteY4" fmla="*/ 639519 h 1039508"/>
                    <a:gd name="connsiteX5" fmla="*/ 5391033 w 5626797"/>
                    <a:gd name="connsiteY5" fmla="*/ 796594 h 1039508"/>
                    <a:gd name="connsiteX6" fmla="*/ 4510292 w 5626797"/>
                    <a:gd name="connsiteY6" fmla="*/ 970498 h 1039508"/>
                    <a:gd name="connsiteX7" fmla="*/ 3236864 w 5626797"/>
                    <a:gd name="connsiteY7" fmla="*/ 1037816 h 1039508"/>
                    <a:gd name="connsiteX8" fmla="*/ 2283195 w 5626797"/>
                    <a:gd name="connsiteY8" fmla="*/ 1009767 h 1039508"/>
                    <a:gd name="connsiteX9" fmla="*/ 1295867 w 5626797"/>
                    <a:gd name="connsiteY9" fmla="*/ 908790 h 1039508"/>
                    <a:gd name="connsiteX10" fmla="*/ 224392 w 5626797"/>
                    <a:gd name="connsiteY10" fmla="*/ 600250 h 1039508"/>
                    <a:gd name="connsiteX11" fmla="*/ 0 w 5626797"/>
                    <a:gd name="connsiteY11" fmla="*/ 516103 h 1039508"/>
                    <a:gd name="connsiteX0" fmla="*/ 5597794 w 6018682"/>
                    <a:gd name="connsiteY0" fmla="*/ 0 h 1039508"/>
                    <a:gd name="connsiteX1" fmla="*/ 5681941 w 6018682"/>
                    <a:gd name="connsiteY1" fmla="*/ 72927 h 1039508"/>
                    <a:gd name="connsiteX2" fmla="*/ 5900724 w 6018682"/>
                    <a:gd name="connsiteY2" fmla="*/ 246832 h 1039508"/>
                    <a:gd name="connsiteX3" fmla="*/ 6001701 w 6018682"/>
                    <a:gd name="connsiteY3" fmla="*/ 448785 h 1039508"/>
                    <a:gd name="connsiteX4" fmla="*/ 5996091 w 6018682"/>
                    <a:gd name="connsiteY4" fmla="*/ 639519 h 1039508"/>
                    <a:gd name="connsiteX5" fmla="*/ 5782918 w 6018682"/>
                    <a:gd name="connsiteY5" fmla="*/ 796594 h 1039508"/>
                    <a:gd name="connsiteX6" fmla="*/ 4902177 w 6018682"/>
                    <a:gd name="connsiteY6" fmla="*/ 970498 h 1039508"/>
                    <a:gd name="connsiteX7" fmla="*/ 3628749 w 6018682"/>
                    <a:gd name="connsiteY7" fmla="*/ 1037816 h 1039508"/>
                    <a:gd name="connsiteX8" fmla="*/ 2675080 w 6018682"/>
                    <a:gd name="connsiteY8" fmla="*/ 1009767 h 1039508"/>
                    <a:gd name="connsiteX9" fmla="*/ 1687752 w 6018682"/>
                    <a:gd name="connsiteY9" fmla="*/ 908790 h 1039508"/>
                    <a:gd name="connsiteX10" fmla="*/ 616277 w 6018682"/>
                    <a:gd name="connsiteY10" fmla="*/ 600250 h 1039508"/>
                    <a:gd name="connsiteX11" fmla="*/ 0 w 6018682"/>
                    <a:gd name="connsiteY11" fmla="*/ 670482 h 1039508"/>
                    <a:gd name="connsiteX0" fmla="*/ 5597794 w 6018682"/>
                    <a:gd name="connsiteY0" fmla="*/ 0 h 1039508"/>
                    <a:gd name="connsiteX1" fmla="*/ 5681941 w 6018682"/>
                    <a:gd name="connsiteY1" fmla="*/ 72927 h 1039508"/>
                    <a:gd name="connsiteX2" fmla="*/ 5900724 w 6018682"/>
                    <a:gd name="connsiteY2" fmla="*/ 246832 h 1039508"/>
                    <a:gd name="connsiteX3" fmla="*/ 6001701 w 6018682"/>
                    <a:gd name="connsiteY3" fmla="*/ 448785 h 1039508"/>
                    <a:gd name="connsiteX4" fmla="*/ 5996091 w 6018682"/>
                    <a:gd name="connsiteY4" fmla="*/ 639519 h 1039508"/>
                    <a:gd name="connsiteX5" fmla="*/ 5782918 w 6018682"/>
                    <a:gd name="connsiteY5" fmla="*/ 796594 h 1039508"/>
                    <a:gd name="connsiteX6" fmla="*/ 4902177 w 6018682"/>
                    <a:gd name="connsiteY6" fmla="*/ 970498 h 1039508"/>
                    <a:gd name="connsiteX7" fmla="*/ 3628749 w 6018682"/>
                    <a:gd name="connsiteY7" fmla="*/ 1037816 h 1039508"/>
                    <a:gd name="connsiteX8" fmla="*/ 2675080 w 6018682"/>
                    <a:gd name="connsiteY8" fmla="*/ 1009767 h 1039508"/>
                    <a:gd name="connsiteX9" fmla="*/ 1687752 w 6018682"/>
                    <a:gd name="connsiteY9" fmla="*/ 908790 h 1039508"/>
                    <a:gd name="connsiteX10" fmla="*/ 675654 w 6018682"/>
                    <a:gd name="connsiteY10" fmla="*/ 909008 h 1039508"/>
                    <a:gd name="connsiteX11" fmla="*/ 0 w 6018682"/>
                    <a:gd name="connsiteY11" fmla="*/ 670482 h 1039508"/>
                    <a:gd name="connsiteX0" fmla="*/ 5597794 w 6018682"/>
                    <a:gd name="connsiteY0" fmla="*/ 0 h 1206751"/>
                    <a:gd name="connsiteX1" fmla="*/ 5681941 w 6018682"/>
                    <a:gd name="connsiteY1" fmla="*/ 72927 h 1206751"/>
                    <a:gd name="connsiteX2" fmla="*/ 5900724 w 6018682"/>
                    <a:gd name="connsiteY2" fmla="*/ 246832 h 1206751"/>
                    <a:gd name="connsiteX3" fmla="*/ 6001701 w 6018682"/>
                    <a:gd name="connsiteY3" fmla="*/ 448785 h 1206751"/>
                    <a:gd name="connsiteX4" fmla="*/ 5996091 w 6018682"/>
                    <a:gd name="connsiteY4" fmla="*/ 639519 h 1206751"/>
                    <a:gd name="connsiteX5" fmla="*/ 5782918 w 6018682"/>
                    <a:gd name="connsiteY5" fmla="*/ 796594 h 1206751"/>
                    <a:gd name="connsiteX6" fmla="*/ 4902177 w 6018682"/>
                    <a:gd name="connsiteY6" fmla="*/ 970498 h 1206751"/>
                    <a:gd name="connsiteX7" fmla="*/ 3628749 w 6018682"/>
                    <a:gd name="connsiteY7" fmla="*/ 1037816 h 1206751"/>
                    <a:gd name="connsiteX8" fmla="*/ 2675080 w 6018682"/>
                    <a:gd name="connsiteY8" fmla="*/ 1009767 h 1206751"/>
                    <a:gd name="connsiteX9" fmla="*/ 1759004 w 6018682"/>
                    <a:gd name="connsiteY9" fmla="*/ 1205674 h 1206751"/>
                    <a:gd name="connsiteX10" fmla="*/ 675654 w 6018682"/>
                    <a:gd name="connsiteY10" fmla="*/ 909008 h 1206751"/>
                    <a:gd name="connsiteX11" fmla="*/ 0 w 6018682"/>
                    <a:gd name="connsiteY11" fmla="*/ 670482 h 1206751"/>
                    <a:gd name="connsiteX0" fmla="*/ 5597794 w 6018682"/>
                    <a:gd name="connsiteY0" fmla="*/ 0 h 1313486"/>
                    <a:gd name="connsiteX1" fmla="*/ 5681941 w 6018682"/>
                    <a:gd name="connsiteY1" fmla="*/ 72927 h 1313486"/>
                    <a:gd name="connsiteX2" fmla="*/ 5900724 w 6018682"/>
                    <a:gd name="connsiteY2" fmla="*/ 246832 h 1313486"/>
                    <a:gd name="connsiteX3" fmla="*/ 6001701 w 6018682"/>
                    <a:gd name="connsiteY3" fmla="*/ 448785 h 1313486"/>
                    <a:gd name="connsiteX4" fmla="*/ 5996091 w 6018682"/>
                    <a:gd name="connsiteY4" fmla="*/ 639519 h 1313486"/>
                    <a:gd name="connsiteX5" fmla="*/ 5782918 w 6018682"/>
                    <a:gd name="connsiteY5" fmla="*/ 796594 h 1313486"/>
                    <a:gd name="connsiteX6" fmla="*/ 4902177 w 6018682"/>
                    <a:gd name="connsiteY6" fmla="*/ 970498 h 1313486"/>
                    <a:gd name="connsiteX7" fmla="*/ 3628749 w 6018682"/>
                    <a:gd name="connsiteY7" fmla="*/ 1037816 h 1313486"/>
                    <a:gd name="connsiteX8" fmla="*/ 2770082 w 6018682"/>
                    <a:gd name="connsiteY8" fmla="*/ 1306650 h 1313486"/>
                    <a:gd name="connsiteX9" fmla="*/ 1759004 w 6018682"/>
                    <a:gd name="connsiteY9" fmla="*/ 1205674 h 1313486"/>
                    <a:gd name="connsiteX10" fmla="*/ 675654 w 6018682"/>
                    <a:gd name="connsiteY10" fmla="*/ 909008 h 1313486"/>
                    <a:gd name="connsiteX11" fmla="*/ 0 w 6018682"/>
                    <a:gd name="connsiteY11" fmla="*/ 670482 h 1313486"/>
                    <a:gd name="connsiteX0" fmla="*/ 5597794 w 6018682"/>
                    <a:gd name="connsiteY0" fmla="*/ 0 h 1307699"/>
                    <a:gd name="connsiteX1" fmla="*/ 5681941 w 6018682"/>
                    <a:gd name="connsiteY1" fmla="*/ 72927 h 1307699"/>
                    <a:gd name="connsiteX2" fmla="*/ 5900724 w 6018682"/>
                    <a:gd name="connsiteY2" fmla="*/ 246832 h 1307699"/>
                    <a:gd name="connsiteX3" fmla="*/ 6001701 w 6018682"/>
                    <a:gd name="connsiteY3" fmla="*/ 448785 h 1307699"/>
                    <a:gd name="connsiteX4" fmla="*/ 5996091 w 6018682"/>
                    <a:gd name="connsiteY4" fmla="*/ 639519 h 1307699"/>
                    <a:gd name="connsiteX5" fmla="*/ 5782918 w 6018682"/>
                    <a:gd name="connsiteY5" fmla="*/ 796594 h 1307699"/>
                    <a:gd name="connsiteX6" fmla="*/ 4902177 w 6018682"/>
                    <a:gd name="connsiteY6" fmla="*/ 970498 h 1307699"/>
                    <a:gd name="connsiteX7" fmla="*/ 3676251 w 6018682"/>
                    <a:gd name="connsiteY7" fmla="*/ 1239697 h 1307699"/>
                    <a:gd name="connsiteX8" fmla="*/ 2770082 w 6018682"/>
                    <a:gd name="connsiteY8" fmla="*/ 1306650 h 1307699"/>
                    <a:gd name="connsiteX9" fmla="*/ 1759004 w 6018682"/>
                    <a:gd name="connsiteY9" fmla="*/ 1205674 h 1307699"/>
                    <a:gd name="connsiteX10" fmla="*/ 675654 w 6018682"/>
                    <a:gd name="connsiteY10" fmla="*/ 909008 h 1307699"/>
                    <a:gd name="connsiteX11" fmla="*/ 0 w 6018682"/>
                    <a:gd name="connsiteY11" fmla="*/ 670482 h 1307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18682" h="1307699">
                      <a:moveTo>
                        <a:pt x="5597794" y="0"/>
                      </a:moveTo>
                      <a:cubicBezTo>
                        <a:pt x="5614623" y="15894"/>
                        <a:pt x="5631453" y="31788"/>
                        <a:pt x="5681941" y="72927"/>
                      </a:cubicBezTo>
                      <a:cubicBezTo>
                        <a:pt x="5732429" y="114066"/>
                        <a:pt x="5847431" y="184189"/>
                        <a:pt x="5900724" y="246832"/>
                      </a:cubicBezTo>
                      <a:cubicBezTo>
                        <a:pt x="5954017" y="309475"/>
                        <a:pt x="5985807" y="383337"/>
                        <a:pt x="6001701" y="448785"/>
                      </a:cubicBezTo>
                      <a:cubicBezTo>
                        <a:pt x="6017596" y="514233"/>
                        <a:pt x="6032555" y="581551"/>
                        <a:pt x="5996091" y="639519"/>
                      </a:cubicBezTo>
                      <a:cubicBezTo>
                        <a:pt x="5959627" y="697487"/>
                        <a:pt x="5965237" y="741431"/>
                        <a:pt x="5782918" y="796594"/>
                      </a:cubicBezTo>
                      <a:cubicBezTo>
                        <a:pt x="5600599" y="851757"/>
                        <a:pt x="5253288" y="896648"/>
                        <a:pt x="4902177" y="970498"/>
                      </a:cubicBezTo>
                      <a:cubicBezTo>
                        <a:pt x="4551066" y="1044348"/>
                        <a:pt x="4031600" y="1183672"/>
                        <a:pt x="3676251" y="1239697"/>
                      </a:cubicBezTo>
                      <a:cubicBezTo>
                        <a:pt x="3320902" y="1295722"/>
                        <a:pt x="3089623" y="1312320"/>
                        <a:pt x="2770082" y="1306650"/>
                      </a:cubicBezTo>
                      <a:cubicBezTo>
                        <a:pt x="2450541" y="1300980"/>
                        <a:pt x="2108075" y="1271948"/>
                        <a:pt x="1759004" y="1205674"/>
                      </a:cubicBezTo>
                      <a:cubicBezTo>
                        <a:pt x="1409933" y="1139400"/>
                        <a:pt x="891632" y="974456"/>
                        <a:pt x="675654" y="909008"/>
                      </a:cubicBezTo>
                      <a:cubicBezTo>
                        <a:pt x="459676" y="843560"/>
                        <a:pt x="4207" y="679831"/>
                        <a:pt x="0" y="670482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15" name="Přímá spojnice se šipkou 114"/>
              <p:cNvCxnSpPr/>
              <p:nvPr/>
            </p:nvCxnSpPr>
            <p:spPr>
              <a:xfrm flipH="1" flipV="1">
                <a:off x="7203844" y="2606403"/>
                <a:ext cx="207179" cy="21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ovéPole 117"/>
          <p:cNvSpPr txBox="1"/>
          <p:nvPr/>
        </p:nvSpPr>
        <p:spPr>
          <a:xfrm>
            <a:off x="1684380" y="2964814"/>
            <a:ext cx="871750" cy="373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flexory</a:t>
            </a:r>
          </a:p>
        </p:txBody>
      </p:sp>
      <p:sp>
        <p:nvSpPr>
          <p:cNvPr id="119" name="TextovéPole 118"/>
          <p:cNvSpPr txBox="1"/>
          <p:nvPr/>
        </p:nvSpPr>
        <p:spPr>
          <a:xfrm>
            <a:off x="3285928" y="1239320"/>
            <a:ext cx="110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extenzory</a:t>
            </a:r>
          </a:p>
        </p:txBody>
      </p:sp>
      <p:cxnSp>
        <p:nvCxnSpPr>
          <p:cNvPr id="120" name="Přímá spojnice 119"/>
          <p:cNvCxnSpPr>
            <a:stCxn id="17" idx="14"/>
          </p:cNvCxnSpPr>
          <p:nvPr/>
        </p:nvCxnSpPr>
        <p:spPr>
          <a:xfrm flipH="1">
            <a:off x="2456867" y="2861972"/>
            <a:ext cx="161285" cy="2018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nice 121"/>
          <p:cNvCxnSpPr/>
          <p:nvPr/>
        </p:nvCxnSpPr>
        <p:spPr>
          <a:xfrm flipH="1">
            <a:off x="2347784" y="2244314"/>
            <a:ext cx="218164" cy="7412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126"/>
          <p:cNvCxnSpPr/>
          <p:nvPr/>
        </p:nvCxnSpPr>
        <p:spPr>
          <a:xfrm flipH="1">
            <a:off x="3277132" y="1608653"/>
            <a:ext cx="272040" cy="3785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129"/>
          <p:cNvCxnSpPr/>
          <p:nvPr/>
        </p:nvCxnSpPr>
        <p:spPr>
          <a:xfrm flipH="1">
            <a:off x="3169346" y="1662114"/>
            <a:ext cx="355983" cy="1272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bdélník 137"/>
          <p:cNvSpPr/>
          <p:nvPr/>
        </p:nvSpPr>
        <p:spPr>
          <a:xfrm>
            <a:off x="1962491" y="283874"/>
            <a:ext cx="4902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Zkřížený extenzorový reflex</a:t>
            </a:r>
          </a:p>
        </p:txBody>
      </p:sp>
      <p:sp>
        <p:nvSpPr>
          <p:cNvPr id="139" name="Obdélník 138"/>
          <p:cNvSpPr/>
          <p:nvPr/>
        </p:nvSpPr>
        <p:spPr>
          <a:xfrm>
            <a:off x="6731402" y="4358215"/>
            <a:ext cx="37497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Silný podnět vede nejen k flexorovému reflexu, ale způsobí také extenzi druhé končetiny, která tak může být oporou proti pádu</a:t>
            </a:r>
          </a:p>
          <a:p>
            <a:endParaRPr lang="cs-CZ" dirty="0"/>
          </a:p>
          <a:p>
            <a:r>
              <a:rPr lang="cs-CZ" dirty="0"/>
              <a:t>Zkřížený, protože dochází k flexi postižené končetiny a extenzi druhé končetiny</a:t>
            </a:r>
          </a:p>
        </p:txBody>
      </p:sp>
      <p:grpSp>
        <p:nvGrpSpPr>
          <p:cNvPr id="38" name="Skupina 37"/>
          <p:cNvGrpSpPr/>
          <p:nvPr/>
        </p:nvGrpSpPr>
        <p:grpSpPr>
          <a:xfrm>
            <a:off x="6629968" y="1556941"/>
            <a:ext cx="374618" cy="968510"/>
            <a:chOff x="5105968" y="1556941"/>
            <a:chExt cx="374618" cy="968510"/>
          </a:xfrm>
        </p:grpSpPr>
        <p:grpSp>
          <p:nvGrpSpPr>
            <p:cNvPr id="81" name="Skupina 80"/>
            <p:cNvGrpSpPr/>
            <p:nvPr/>
          </p:nvGrpSpPr>
          <p:grpSpPr>
            <a:xfrm>
              <a:off x="5105968" y="1556941"/>
              <a:ext cx="190042" cy="968510"/>
              <a:chOff x="5105968" y="1556941"/>
              <a:chExt cx="190042" cy="968510"/>
            </a:xfrm>
          </p:grpSpPr>
          <p:sp>
            <p:nvSpPr>
              <p:cNvPr id="46" name="Ovál 45"/>
              <p:cNvSpPr/>
              <p:nvPr/>
            </p:nvSpPr>
            <p:spPr>
              <a:xfrm rot="18646644">
                <a:off x="5144800" y="155694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Oblouk 65"/>
              <p:cNvSpPr/>
              <p:nvPr/>
            </p:nvSpPr>
            <p:spPr>
              <a:xfrm rot="17997947">
                <a:off x="5105968" y="234545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Volný tvar 69"/>
              <p:cNvSpPr/>
              <p:nvPr/>
            </p:nvSpPr>
            <p:spPr>
              <a:xfrm>
                <a:off x="5200498" y="1662113"/>
                <a:ext cx="95512" cy="690562"/>
              </a:xfrm>
              <a:custGeom>
                <a:avLst/>
                <a:gdLst>
                  <a:gd name="connsiteX0" fmla="*/ 152 w 95512"/>
                  <a:gd name="connsiteY0" fmla="*/ 0 h 690562"/>
                  <a:gd name="connsiteX1" fmla="*/ 9677 w 95512"/>
                  <a:gd name="connsiteY1" fmla="*/ 71437 h 690562"/>
                  <a:gd name="connsiteX2" fmla="*/ 62065 w 95512"/>
                  <a:gd name="connsiteY2" fmla="*/ 247650 h 690562"/>
                  <a:gd name="connsiteX3" fmla="*/ 95402 w 95512"/>
                  <a:gd name="connsiteY3" fmla="*/ 414337 h 690562"/>
                  <a:gd name="connsiteX4" fmla="*/ 71590 w 95512"/>
                  <a:gd name="connsiteY4" fmla="*/ 576262 h 690562"/>
                  <a:gd name="connsiteX5" fmla="*/ 38252 w 95512"/>
                  <a:gd name="connsiteY5" fmla="*/ 690562 h 690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12" h="690562">
                    <a:moveTo>
                      <a:pt x="152" y="0"/>
                    </a:moveTo>
                    <a:cubicBezTo>
                      <a:pt x="-245" y="15081"/>
                      <a:pt x="-642" y="30162"/>
                      <a:pt x="9677" y="71437"/>
                    </a:cubicBezTo>
                    <a:cubicBezTo>
                      <a:pt x="19996" y="112712"/>
                      <a:pt x="47778" y="190500"/>
                      <a:pt x="62065" y="247650"/>
                    </a:cubicBezTo>
                    <a:cubicBezTo>
                      <a:pt x="76353" y="304800"/>
                      <a:pt x="93815" y="359568"/>
                      <a:pt x="95402" y="414337"/>
                    </a:cubicBezTo>
                    <a:cubicBezTo>
                      <a:pt x="96990" y="469106"/>
                      <a:pt x="81115" y="530225"/>
                      <a:pt x="71590" y="576262"/>
                    </a:cubicBezTo>
                    <a:cubicBezTo>
                      <a:pt x="62065" y="622300"/>
                      <a:pt x="50158" y="656431"/>
                      <a:pt x="38252" y="690562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40" name="Plus 139"/>
            <p:cNvSpPr/>
            <p:nvPr/>
          </p:nvSpPr>
          <p:spPr>
            <a:xfrm>
              <a:off x="5336586" y="1966962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6885497" y="1624840"/>
            <a:ext cx="2027610" cy="800126"/>
            <a:chOff x="5361497" y="1624840"/>
            <a:chExt cx="2027610" cy="800126"/>
          </a:xfrm>
        </p:grpSpPr>
        <p:sp>
          <p:nvSpPr>
            <p:cNvPr id="47" name="Ovál 46"/>
            <p:cNvSpPr/>
            <p:nvPr/>
          </p:nvSpPr>
          <p:spPr>
            <a:xfrm rot="18646644">
              <a:off x="5361497" y="1624840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Oblouk 64"/>
            <p:cNvSpPr/>
            <p:nvPr/>
          </p:nvSpPr>
          <p:spPr>
            <a:xfrm rot="12971147">
              <a:off x="7209107" y="224496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Volný tvar 71"/>
            <p:cNvSpPr/>
            <p:nvPr/>
          </p:nvSpPr>
          <p:spPr>
            <a:xfrm>
              <a:off x="5443682" y="1704977"/>
              <a:ext cx="1780833" cy="564546"/>
            </a:xfrm>
            <a:custGeom>
              <a:avLst/>
              <a:gdLst>
                <a:gd name="connsiteX0" fmla="*/ 0 w 1362075"/>
                <a:gd name="connsiteY0" fmla="*/ 0 h 195263"/>
                <a:gd name="connsiteX1" fmla="*/ 66675 w 1362075"/>
                <a:gd name="connsiteY1" fmla="*/ 80963 h 195263"/>
                <a:gd name="connsiteX2" fmla="*/ 300038 w 1362075"/>
                <a:gd name="connsiteY2" fmla="*/ 147638 h 195263"/>
                <a:gd name="connsiteX3" fmla="*/ 619125 w 1362075"/>
                <a:gd name="connsiteY3" fmla="*/ 166688 h 195263"/>
                <a:gd name="connsiteX4" fmla="*/ 919163 w 1362075"/>
                <a:gd name="connsiteY4" fmla="*/ 123825 h 195263"/>
                <a:gd name="connsiteX5" fmla="*/ 1128713 w 1362075"/>
                <a:gd name="connsiteY5" fmla="*/ 100013 h 195263"/>
                <a:gd name="connsiteX6" fmla="*/ 1319213 w 1362075"/>
                <a:gd name="connsiteY6" fmla="*/ 138113 h 195263"/>
                <a:gd name="connsiteX7" fmla="*/ 1362075 w 1362075"/>
                <a:gd name="connsiteY7" fmla="*/ 195263 h 195263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89970 w 1792060"/>
                <a:gd name="connsiteY6" fmla="*/ 192542 h 540884"/>
                <a:gd name="connsiteX7" fmla="*/ 1792060 w 1792060"/>
                <a:gd name="connsiteY7" fmla="*/ 540884 h 540884"/>
                <a:gd name="connsiteX0" fmla="*/ 0 w 1805667"/>
                <a:gd name="connsiteY0" fmla="*/ 0 h 557213"/>
                <a:gd name="connsiteX1" fmla="*/ 66675 w 1805667"/>
                <a:gd name="connsiteY1" fmla="*/ 80963 h 557213"/>
                <a:gd name="connsiteX2" fmla="*/ 300038 w 1805667"/>
                <a:gd name="connsiteY2" fmla="*/ 147638 h 557213"/>
                <a:gd name="connsiteX3" fmla="*/ 619125 w 1805667"/>
                <a:gd name="connsiteY3" fmla="*/ 166688 h 557213"/>
                <a:gd name="connsiteX4" fmla="*/ 919163 w 1805667"/>
                <a:gd name="connsiteY4" fmla="*/ 123825 h 557213"/>
                <a:gd name="connsiteX5" fmla="*/ 1128713 w 1805667"/>
                <a:gd name="connsiteY5" fmla="*/ 100013 h 557213"/>
                <a:gd name="connsiteX6" fmla="*/ 1389970 w 1805667"/>
                <a:gd name="connsiteY6" fmla="*/ 192542 h 557213"/>
                <a:gd name="connsiteX7" fmla="*/ 1805667 w 1805667"/>
                <a:gd name="connsiteY7" fmla="*/ 557213 h 557213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89970 w 1503249"/>
                <a:gd name="connsiteY6" fmla="*/ 192542 h 285750"/>
                <a:gd name="connsiteX7" fmla="*/ 1503249 w 1503249"/>
                <a:gd name="connsiteY7" fmla="*/ 285750 h 285750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42345 w 1503249"/>
                <a:gd name="connsiteY6" fmla="*/ 166348 h 285750"/>
                <a:gd name="connsiteX7" fmla="*/ 1503249 w 1503249"/>
                <a:gd name="connsiteY7" fmla="*/ 285750 h 285750"/>
                <a:gd name="connsiteX0" fmla="*/ 0 w 1472293"/>
                <a:gd name="connsiteY0" fmla="*/ 0 h 295275"/>
                <a:gd name="connsiteX1" fmla="*/ 66675 w 1472293"/>
                <a:gd name="connsiteY1" fmla="*/ 80963 h 295275"/>
                <a:gd name="connsiteX2" fmla="*/ 300038 w 1472293"/>
                <a:gd name="connsiteY2" fmla="*/ 147638 h 295275"/>
                <a:gd name="connsiteX3" fmla="*/ 619125 w 1472293"/>
                <a:gd name="connsiteY3" fmla="*/ 166688 h 295275"/>
                <a:gd name="connsiteX4" fmla="*/ 919163 w 1472293"/>
                <a:gd name="connsiteY4" fmla="*/ 123825 h 295275"/>
                <a:gd name="connsiteX5" fmla="*/ 1128713 w 1472293"/>
                <a:gd name="connsiteY5" fmla="*/ 100013 h 295275"/>
                <a:gd name="connsiteX6" fmla="*/ 1342345 w 1472293"/>
                <a:gd name="connsiteY6" fmla="*/ 166348 h 295275"/>
                <a:gd name="connsiteX7" fmla="*/ 1472293 w 1472293"/>
                <a:gd name="connsiteY7" fmla="*/ 295275 h 295275"/>
                <a:gd name="connsiteX0" fmla="*/ 0 w 1780833"/>
                <a:gd name="connsiteY0" fmla="*/ 0 h 564546"/>
                <a:gd name="connsiteX1" fmla="*/ 66675 w 1780833"/>
                <a:gd name="connsiteY1" fmla="*/ 80963 h 564546"/>
                <a:gd name="connsiteX2" fmla="*/ 300038 w 1780833"/>
                <a:gd name="connsiteY2" fmla="*/ 147638 h 564546"/>
                <a:gd name="connsiteX3" fmla="*/ 619125 w 1780833"/>
                <a:gd name="connsiteY3" fmla="*/ 166688 h 564546"/>
                <a:gd name="connsiteX4" fmla="*/ 919163 w 1780833"/>
                <a:gd name="connsiteY4" fmla="*/ 123825 h 564546"/>
                <a:gd name="connsiteX5" fmla="*/ 1128713 w 1780833"/>
                <a:gd name="connsiteY5" fmla="*/ 100013 h 564546"/>
                <a:gd name="connsiteX6" fmla="*/ 1342345 w 1780833"/>
                <a:gd name="connsiteY6" fmla="*/ 166348 h 564546"/>
                <a:gd name="connsiteX7" fmla="*/ 1780833 w 1780833"/>
                <a:gd name="connsiteY7" fmla="*/ 564546 h 56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0833" h="564546">
                  <a:moveTo>
                    <a:pt x="0" y="0"/>
                  </a:moveTo>
                  <a:cubicBezTo>
                    <a:pt x="8334" y="28178"/>
                    <a:pt x="16669" y="56357"/>
                    <a:pt x="66675" y="80963"/>
                  </a:cubicBezTo>
                  <a:cubicBezTo>
                    <a:pt x="116681" y="105569"/>
                    <a:pt x="207963" y="133351"/>
                    <a:pt x="300038" y="147638"/>
                  </a:cubicBezTo>
                  <a:cubicBezTo>
                    <a:pt x="392113" y="161925"/>
                    <a:pt x="515938" y="170657"/>
                    <a:pt x="619125" y="166688"/>
                  </a:cubicBezTo>
                  <a:cubicBezTo>
                    <a:pt x="722312" y="162719"/>
                    <a:pt x="834232" y="134937"/>
                    <a:pt x="919163" y="123825"/>
                  </a:cubicBezTo>
                  <a:cubicBezTo>
                    <a:pt x="1004094" y="112713"/>
                    <a:pt x="1058183" y="92926"/>
                    <a:pt x="1128713" y="100013"/>
                  </a:cubicBezTo>
                  <a:cubicBezTo>
                    <a:pt x="1199243" y="107100"/>
                    <a:pt x="1233658" y="88926"/>
                    <a:pt x="1342345" y="166348"/>
                  </a:cubicBezTo>
                  <a:cubicBezTo>
                    <a:pt x="1451032" y="243770"/>
                    <a:pt x="1691763" y="484036"/>
                    <a:pt x="1780833" y="56454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1" name="Plus 140"/>
            <p:cNvSpPr/>
            <p:nvPr/>
          </p:nvSpPr>
          <p:spPr>
            <a:xfrm>
              <a:off x="6502179" y="1830770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6249687" y="1389034"/>
            <a:ext cx="438266" cy="932731"/>
            <a:chOff x="4725687" y="1389033"/>
            <a:chExt cx="438266" cy="932731"/>
          </a:xfrm>
        </p:grpSpPr>
        <p:grpSp>
          <p:nvGrpSpPr>
            <p:cNvPr id="77" name="Skupina 76"/>
            <p:cNvGrpSpPr/>
            <p:nvPr/>
          </p:nvGrpSpPr>
          <p:grpSpPr>
            <a:xfrm>
              <a:off x="4725687" y="1389033"/>
              <a:ext cx="387592" cy="932731"/>
              <a:chOff x="4725687" y="1389033"/>
              <a:chExt cx="387592" cy="932731"/>
            </a:xfrm>
          </p:grpSpPr>
          <p:sp>
            <p:nvSpPr>
              <p:cNvPr id="45" name="Ovál 44"/>
              <p:cNvSpPr/>
              <p:nvPr/>
            </p:nvSpPr>
            <p:spPr>
              <a:xfrm rot="18646644">
                <a:off x="4963238" y="1389033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Oblouk 66"/>
              <p:cNvSpPr/>
              <p:nvPr/>
            </p:nvSpPr>
            <p:spPr>
              <a:xfrm rot="18781986">
                <a:off x="4725687" y="2141764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Volný tvar 68"/>
              <p:cNvSpPr/>
              <p:nvPr/>
            </p:nvSpPr>
            <p:spPr>
              <a:xfrm>
                <a:off x="4872038" y="1485900"/>
                <a:ext cx="241241" cy="666750"/>
              </a:xfrm>
              <a:custGeom>
                <a:avLst/>
                <a:gdLst>
                  <a:gd name="connsiteX0" fmla="*/ 138112 w 241241"/>
                  <a:gd name="connsiteY0" fmla="*/ 0 h 666750"/>
                  <a:gd name="connsiteX1" fmla="*/ 142875 w 241241"/>
                  <a:gd name="connsiteY1" fmla="*/ 76200 h 666750"/>
                  <a:gd name="connsiteX2" fmla="*/ 228600 w 241241"/>
                  <a:gd name="connsiteY2" fmla="*/ 204788 h 666750"/>
                  <a:gd name="connsiteX3" fmla="*/ 233362 w 241241"/>
                  <a:gd name="connsiteY3" fmla="*/ 338138 h 666750"/>
                  <a:gd name="connsiteX4" fmla="*/ 157162 w 241241"/>
                  <a:gd name="connsiteY4" fmla="*/ 504825 h 666750"/>
                  <a:gd name="connsiteX5" fmla="*/ 0 w 241241"/>
                  <a:gd name="connsiteY5" fmla="*/ 66675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241" h="666750">
                    <a:moveTo>
                      <a:pt x="138112" y="0"/>
                    </a:moveTo>
                    <a:cubicBezTo>
                      <a:pt x="132953" y="21034"/>
                      <a:pt x="127794" y="42069"/>
                      <a:pt x="142875" y="76200"/>
                    </a:cubicBezTo>
                    <a:cubicBezTo>
                      <a:pt x="157956" y="110331"/>
                      <a:pt x="213519" y="161132"/>
                      <a:pt x="228600" y="204788"/>
                    </a:cubicBezTo>
                    <a:cubicBezTo>
                      <a:pt x="243681" y="248444"/>
                      <a:pt x="245268" y="288132"/>
                      <a:pt x="233362" y="338138"/>
                    </a:cubicBezTo>
                    <a:cubicBezTo>
                      <a:pt x="221456" y="388144"/>
                      <a:pt x="196056" y="450056"/>
                      <a:pt x="157162" y="504825"/>
                    </a:cubicBezTo>
                    <a:cubicBezTo>
                      <a:pt x="118268" y="559594"/>
                      <a:pt x="59134" y="613172"/>
                      <a:pt x="0" y="66675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42" name="Minus 141"/>
            <p:cNvSpPr/>
            <p:nvPr/>
          </p:nvSpPr>
          <p:spPr>
            <a:xfrm>
              <a:off x="4999955" y="2032905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3" name="Minus 142"/>
          <p:cNvSpPr/>
          <p:nvPr/>
        </p:nvSpPr>
        <p:spPr>
          <a:xfrm>
            <a:off x="8304061" y="2316188"/>
            <a:ext cx="163998" cy="45719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4" name="TextovéPole 143"/>
          <p:cNvSpPr txBox="1"/>
          <p:nvPr/>
        </p:nvSpPr>
        <p:spPr>
          <a:xfrm>
            <a:off x="3894529" y="816625"/>
            <a:ext cx="1630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A</a:t>
            </a:r>
            <a:r>
              <a:rPr lang="cs-CZ" dirty="0">
                <a:sym typeface="Symbol"/>
              </a:rPr>
              <a:t> a C-vlákna</a:t>
            </a:r>
            <a:endParaRPr lang="cs-CZ" dirty="0"/>
          </a:p>
        </p:txBody>
      </p:sp>
      <p:sp>
        <p:nvSpPr>
          <p:cNvPr id="145" name="TextovéPole 144"/>
          <p:cNvSpPr txBox="1"/>
          <p:nvPr/>
        </p:nvSpPr>
        <p:spPr>
          <a:xfrm>
            <a:off x="4711273" y="5243686"/>
            <a:ext cx="162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Exteroreceptor (</a:t>
            </a:r>
            <a:r>
              <a:rPr lang="cs-CZ" dirty="0" err="1"/>
              <a:t>nociceptor</a:t>
            </a:r>
            <a:r>
              <a:rPr lang="cs-CZ" dirty="0"/>
              <a:t>)</a:t>
            </a:r>
          </a:p>
        </p:txBody>
      </p:sp>
      <p:sp>
        <p:nvSpPr>
          <p:cNvPr id="112" name="TextovéPole 111"/>
          <p:cNvSpPr txBox="1"/>
          <p:nvPr/>
        </p:nvSpPr>
        <p:spPr>
          <a:xfrm rot="2350498">
            <a:off x="2428587" y="1975013"/>
            <a:ext cx="110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kontrakce</a:t>
            </a:r>
          </a:p>
        </p:txBody>
      </p:sp>
      <p:sp>
        <p:nvSpPr>
          <p:cNvPr id="114" name="TextovéPole 113"/>
          <p:cNvSpPr txBox="1"/>
          <p:nvPr/>
        </p:nvSpPr>
        <p:spPr>
          <a:xfrm rot="5026867">
            <a:off x="2449223" y="3104609"/>
            <a:ext cx="110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kontrakce</a:t>
            </a:r>
          </a:p>
        </p:txBody>
      </p:sp>
      <p:sp>
        <p:nvSpPr>
          <p:cNvPr id="116" name="TextovéPole 115"/>
          <p:cNvSpPr txBox="1"/>
          <p:nvPr/>
        </p:nvSpPr>
        <p:spPr>
          <a:xfrm rot="1922956">
            <a:off x="3710803" y="1986296"/>
            <a:ext cx="868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relaxace</a:t>
            </a:r>
          </a:p>
        </p:txBody>
      </p:sp>
      <p:sp>
        <p:nvSpPr>
          <p:cNvPr id="117" name="TextovéPole 116"/>
          <p:cNvSpPr txBox="1"/>
          <p:nvPr/>
        </p:nvSpPr>
        <p:spPr>
          <a:xfrm rot="4704531">
            <a:off x="2163668" y="3402619"/>
            <a:ext cx="868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relaxace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863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39" grpId="0"/>
      <p:bldP spid="145" grpId="0"/>
      <p:bldP spid="112" grpId="0"/>
      <p:bldP spid="114" grpId="0"/>
      <p:bldP spid="116" grpId="0"/>
      <p:bldP spid="1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133165" y="1122363"/>
            <a:ext cx="11869445" cy="2387600"/>
          </a:xfrm>
        </p:spPr>
        <p:txBody>
          <a:bodyPr/>
          <a:lstStyle/>
          <a:p>
            <a:r>
              <a:rPr lang="cs-CZ" altLang="cs-CZ" b="1" dirty="0">
                <a:solidFill>
                  <a:srgbClr val="7030A0"/>
                </a:solidFill>
                <a:latin typeface="Bangkok CE" charset="-18"/>
              </a:rPr>
              <a:t>FUNKCE PRODLOUŽENÉ MÍCHY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594" t="16015" r="35580" b="11330"/>
          <a:stretch/>
        </p:blipFill>
        <p:spPr>
          <a:xfrm>
            <a:off x="2278180" y="494270"/>
            <a:ext cx="7466202" cy="610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56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87546"/>
            <a:ext cx="10515600" cy="6060389"/>
          </a:xfrm>
        </p:spPr>
        <p:txBody>
          <a:bodyPr/>
          <a:lstStyle/>
          <a:p>
            <a:r>
              <a:rPr lang="cs-CZ" sz="3200" dirty="0"/>
              <a:t>část centrálního systému, která se uplatňuje </a:t>
            </a:r>
            <a:r>
              <a:rPr lang="cs-CZ" sz="3200" b="1" u="sng" dirty="0">
                <a:solidFill>
                  <a:srgbClr val="FF0000"/>
                </a:solidFill>
              </a:rPr>
              <a:t>při regulaci</a:t>
            </a:r>
            <a:br>
              <a:rPr lang="cs-CZ" sz="3200" b="1" u="sng" dirty="0">
                <a:solidFill>
                  <a:srgbClr val="FF0000"/>
                </a:solidFill>
              </a:rPr>
            </a:br>
            <a:r>
              <a:rPr lang="cs-CZ" sz="3200" b="1" u="sng" dirty="0">
                <a:solidFill>
                  <a:srgbClr val="FF0000"/>
                </a:solidFill>
              </a:rPr>
              <a:t> </a:t>
            </a:r>
            <a:br>
              <a:rPr lang="cs-CZ" sz="3200" b="1" u="sng" dirty="0">
                <a:solidFill>
                  <a:srgbClr val="FF0000"/>
                </a:solidFill>
              </a:rPr>
            </a:br>
            <a:r>
              <a:rPr lang="cs-CZ" sz="3200" b="1" u="sng" dirty="0">
                <a:solidFill>
                  <a:srgbClr val="FF0000"/>
                </a:solidFill>
              </a:rPr>
              <a:t>činnosti srdce a krevního oběhu</a:t>
            </a:r>
            <a:br>
              <a:rPr lang="cs-CZ" sz="3200" b="1" u="sng" dirty="0">
                <a:solidFill>
                  <a:srgbClr val="FF0000"/>
                </a:solidFill>
              </a:rPr>
            </a:br>
            <a:r>
              <a:rPr lang="cs-CZ" sz="3200" b="1" u="sng" dirty="0">
                <a:solidFill>
                  <a:srgbClr val="FF0000"/>
                </a:solidFill>
              </a:rPr>
              <a:t>	 </a:t>
            </a:r>
            <a:r>
              <a:rPr lang="cs-CZ" sz="2400" b="1" u="sng" dirty="0"/>
              <a:t>– vazomotorické centrum, </a:t>
            </a:r>
            <a:r>
              <a:rPr lang="cs-CZ" sz="2400" b="1" u="sng" dirty="0" err="1"/>
              <a:t>kardiomotorické</a:t>
            </a:r>
            <a:r>
              <a:rPr lang="cs-CZ" sz="2400" b="1" u="sng" dirty="0"/>
              <a:t> centrum</a:t>
            </a:r>
            <a:br>
              <a:rPr lang="cs-CZ" sz="3200" b="1" u="sng" dirty="0">
                <a:solidFill>
                  <a:srgbClr val="FF0000"/>
                </a:solidFill>
              </a:rPr>
            </a:br>
            <a:r>
              <a:rPr lang="cs-CZ" sz="3200" b="1" u="sng" dirty="0">
                <a:solidFill>
                  <a:srgbClr val="FF0000"/>
                </a:solidFill>
              </a:rPr>
              <a:t>dýchání  </a:t>
            </a:r>
            <a:r>
              <a:rPr lang="cs-CZ" sz="2400" b="1" u="sng" dirty="0"/>
              <a:t>(komplex struktur podílejících se na regulaci dýchání, obranné reflexy dýchací – kašel, kýchání)</a:t>
            </a:r>
            <a:br>
              <a:rPr lang="cs-CZ" sz="3200" b="1" u="sng" dirty="0">
                <a:solidFill>
                  <a:srgbClr val="FF0000"/>
                </a:solidFill>
              </a:rPr>
            </a:br>
            <a:r>
              <a:rPr lang="cs-CZ" sz="3200" b="1" u="sng" dirty="0">
                <a:solidFill>
                  <a:srgbClr val="FF0000"/>
                </a:solidFill>
              </a:rPr>
              <a:t>trávení</a:t>
            </a:r>
            <a:br>
              <a:rPr lang="cs-CZ" sz="3200" b="1" u="sng" dirty="0">
                <a:solidFill>
                  <a:srgbClr val="FF0000"/>
                </a:solidFill>
              </a:rPr>
            </a:br>
            <a:r>
              <a:rPr lang="cs-CZ" sz="3200" b="1" u="sng" dirty="0">
                <a:solidFill>
                  <a:srgbClr val="FF0000"/>
                </a:solidFill>
              </a:rPr>
              <a:t>mikce (činnost močového měchýře) </a:t>
            </a:r>
            <a:br>
              <a:rPr lang="cs-CZ" sz="3200" b="1" u="sng" dirty="0">
                <a:solidFill>
                  <a:srgbClr val="FF0000"/>
                </a:solidFill>
              </a:rPr>
            </a:br>
            <a:br>
              <a:rPr lang="cs-CZ" sz="3200" b="1" u="sng" dirty="0">
                <a:solidFill>
                  <a:srgbClr val="FF0000"/>
                </a:solidFill>
              </a:rPr>
            </a:br>
            <a:br>
              <a:rPr lang="cs-CZ" sz="3200" dirty="0"/>
            </a:br>
            <a:r>
              <a:rPr lang="cs-CZ" sz="3200" dirty="0"/>
              <a:t>•podílí se na mimice obličeje, fonaci a společně s mozečkem na rovnováze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10855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856984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INTEGRACE REGULACÍ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KARDIOVASKULÁRNÍM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i="1" dirty="0"/>
              <a:t>Centrum </a:t>
            </a:r>
            <a:r>
              <a:rPr lang="cs-CZ" b="1" i="1" dirty="0" err="1"/>
              <a:t>kardiomotorické</a:t>
            </a:r>
            <a:r>
              <a:rPr lang="cs-CZ" b="1" i="1" dirty="0"/>
              <a:t> </a:t>
            </a:r>
            <a:r>
              <a:rPr lang="cs-CZ" dirty="0"/>
              <a:t>(pro regulaci srdeční činnosti)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Rami </a:t>
            </a:r>
            <a:r>
              <a:rPr lang="cs-CZ" dirty="0" err="1"/>
              <a:t>cardiaci</a:t>
            </a:r>
            <a:r>
              <a:rPr lang="cs-CZ" dirty="0"/>
              <a:t> n. </a:t>
            </a:r>
            <a:r>
              <a:rPr lang="cs-CZ" dirty="0" err="1"/>
              <a:t>vagi</a:t>
            </a:r>
            <a:r>
              <a:rPr lang="cs-CZ" dirty="0"/>
              <a:t>   x  </a:t>
            </a:r>
            <a:r>
              <a:rPr lang="cs-CZ" dirty="0" err="1"/>
              <a:t>nn</a:t>
            </a:r>
            <a:r>
              <a:rPr lang="cs-CZ" dirty="0"/>
              <a:t>. </a:t>
            </a:r>
            <a:r>
              <a:rPr lang="cs-CZ" dirty="0" err="1"/>
              <a:t>cardiaci</a:t>
            </a:r>
            <a:r>
              <a:rPr lang="cs-CZ" dirty="0"/>
              <a:t>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 err="1">
                <a:solidFill>
                  <a:schemeClr val="tx2"/>
                </a:solidFill>
              </a:rPr>
              <a:t>Kardioinhibiční</a:t>
            </a:r>
            <a:r>
              <a:rPr lang="cs-CZ" b="1" dirty="0">
                <a:solidFill>
                  <a:schemeClr val="tx2"/>
                </a:solidFill>
              </a:rPr>
              <a:t> centrum: </a:t>
            </a:r>
            <a:r>
              <a:rPr lang="cs-CZ" dirty="0"/>
              <a:t>prodloužená mícha (</a:t>
            </a:r>
            <a:r>
              <a:rPr lang="cs-CZ" dirty="0" err="1"/>
              <a:t>ncl.dorsalis</a:t>
            </a:r>
            <a:r>
              <a:rPr lang="cs-CZ" dirty="0"/>
              <a:t>, </a:t>
            </a:r>
            <a:r>
              <a:rPr lang="cs-CZ" dirty="0" err="1"/>
              <a:t>ncl</a:t>
            </a:r>
            <a:r>
              <a:rPr lang="cs-CZ" dirty="0"/>
              <a:t>. </a:t>
            </a:r>
            <a:r>
              <a:rPr lang="cs-CZ" dirty="0" err="1"/>
              <a:t>ambiguus</a:t>
            </a:r>
            <a:r>
              <a:rPr lang="cs-CZ" dirty="0"/>
              <a:t>) – parasympatická vlákna </a:t>
            </a:r>
            <a:r>
              <a:rPr lang="cs-CZ" dirty="0" err="1"/>
              <a:t>X.hlavového</a:t>
            </a:r>
            <a:r>
              <a:rPr lang="cs-CZ" dirty="0"/>
              <a:t> nervu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	: je stále aktivní – tzv. vagový tonus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Účinky: „negativní“ – snížení frekvence srdce, snížení kontraktility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856984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INTEGRACE REGULACÍ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KARDIOVASKULÁRNÍM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i="1" dirty="0"/>
              <a:t>Centrum </a:t>
            </a:r>
            <a:r>
              <a:rPr lang="cs-CZ" b="1" i="1" dirty="0" err="1"/>
              <a:t>kardiomotorické</a:t>
            </a:r>
            <a:r>
              <a:rPr lang="cs-CZ" b="1" i="1" dirty="0"/>
              <a:t> </a:t>
            </a:r>
            <a:r>
              <a:rPr lang="cs-CZ" dirty="0"/>
              <a:t>(pro regulaci srdeční činnosti)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Rami </a:t>
            </a:r>
            <a:r>
              <a:rPr lang="cs-CZ" dirty="0" err="1"/>
              <a:t>cardiaci</a:t>
            </a:r>
            <a:r>
              <a:rPr lang="cs-CZ" dirty="0"/>
              <a:t> n. </a:t>
            </a:r>
            <a:r>
              <a:rPr lang="cs-CZ" dirty="0" err="1"/>
              <a:t>vagi</a:t>
            </a:r>
            <a:r>
              <a:rPr lang="cs-CZ" dirty="0"/>
              <a:t>   x  </a:t>
            </a:r>
            <a:r>
              <a:rPr lang="cs-CZ" dirty="0" err="1"/>
              <a:t>nn</a:t>
            </a:r>
            <a:r>
              <a:rPr lang="cs-CZ" dirty="0"/>
              <a:t>. </a:t>
            </a:r>
            <a:r>
              <a:rPr lang="cs-CZ" dirty="0" err="1"/>
              <a:t>cardiaci</a:t>
            </a:r>
            <a:r>
              <a:rPr lang="cs-CZ" dirty="0"/>
              <a:t>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 err="1">
                <a:solidFill>
                  <a:schemeClr val="tx2"/>
                </a:solidFill>
              </a:rPr>
              <a:t>Kardioexcitační</a:t>
            </a:r>
            <a:r>
              <a:rPr lang="cs-CZ" b="1" dirty="0">
                <a:solidFill>
                  <a:schemeClr val="tx2"/>
                </a:solidFill>
              </a:rPr>
              <a:t> centrum: </a:t>
            </a:r>
            <a:r>
              <a:rPr lang="cs-CZ" dirty="0"/>
              <a:t>není přesná lokalizace, předpoklad: retikulární formace laterální části prodloužené míchy – spinální centra sympatiku v segmentech Th1-Th3;  </a:t>
            </a:r>
            <a:r>
              <a:rPr lang="cs-CZ" dirty="0" err="1"/>
              <a:t>nn.cardiaci</a:t>
            </a:r>
            <a:endParaRPr lang="cs-CZ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	Účinky: „pozitivní“ – zvýšení frekvence srdce, zvýšení kontraktility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856984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INTEGRACE REGULACÍ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KARDIOVASKULÁRNÍM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4825" y="1557338"/>
            <a:ext cx="8713788" cy="45259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i="1" dirty="0"/>
              <a:t>Centrum vazomotorické </a:t>
            </a:r>
            <a:r>
              <a:rPr lang="cs-CZ" dirty="0"/>
              <a:t>(pro regulaci činnosti cév)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Rozprostřeno v oblastech prodloužené míchy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i="1" dirty="0"/>
              <a:t>Presorická</a:t>
            </a:r>
            <a:r>
              <a:rPr lang="cs-CZ" dirty="0"/>
              <a:t> oblast (aktivace rostrální a laterální části – vazokonstrikce, zvýšení tlaku krve; stále aktivní, zodpovědné za cévní tonus)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i="1" dirty="0" err="1"/>
              <a:t>Depresorická</a:t>
            </a:r>
            <a:r>
              <a:rPr lang="cs-CZ" dirty="0"/>
              <a:t> oblast (aktivace </a:t>
            </a:r>
            <a:r>
              <a:rPr lang="cs-CZ" dirty="0" err="1"/>
              <a:t>mediokaudální</a:t>
            </a:r>
            <a:r>
              <a:rPr lang="cs-CZ" dirty="0"/>
              <a:t> oblasti – vazodilatace, pokles tlaku krve)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69939" y="787697"/>
            <a:ext cx="85185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fylogeneticky nejstarší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funkce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„koridor“ pro přenos informací mezi mozkem a orgány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Nervové centrum pro zpracování míšních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Reflexy zprostředkované páteřní míchou jsou regulované/modifikované nadřazenými (fylogeneticky mladšími) nervovými centry, aby lépe sloužily funkci organismu jako celku (páteřní mícha je podřízena mozku)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2280776" y="2708921"/>
            <a:ext cx="3948437" cy="3694773"/>
            <a:chOff x="5148063" y="2900326"/>
            <a:chExt cx="3948437" cy="3694773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3069993"/>
              <a:ext cx="3525106" cy="3525106"/>
            </a:xfrm>
            <a:prstGeom prst="rect">
              <a:avLst/>
            </a:prstGeom>
          </p:spPr>
        </p:pic>
        <p:sp>
          <p:nvSpPr>
            <p:cNvPr id="2" name="TextovéPole 1"/>
            <p:cNvSpPr txBox="1"/>
            <p:nvPr/>
          </p:nvSpPr>
          <p:spPr>
            <a:xfrm>
              <a:off x="5148063" y="3093353"/>
              <a:ext cx="197857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Páteřní mícha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852405" y="2900326"/>
              <a:ext cx="124409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Tělo obratle</a:t>
              </a:r>
            </a:p>
          </p:txBody>
        </p:sp>
      </p:grpSp>
      <p:sp>
        <p:nvSpPr>
          <p:cNvPr id="6" name="Obdélník 5"/>
          <p:cNvSpPr/>
          <p:nvPr/>
        </p:nvSpPr>
        <p:spPr>
          <a:xfrm>
            <a:off x="1968046" y="285853"/>
            <a:ext cx="3881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Funkce páteřní míchy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609" y="3583224"/>
            <a:ext cx="4531953" cy="2197997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777858" y="635037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hlinkClick r:id="rId5"/>
              </a:rPr>
              <a:t>http://www.teachpe.com/anatomy/the_spine.php</a:t>
            </a:r>
            <a:endParaRPr lang="cs-CZ" sz="1200" dirty="0"/>
          </a:p>
        </p:txBody>
      </p:sp>
      <p:sp>
        <p:nvSpPr>
          <p:cNvPr id="10" name="Obdélník 9"/>
          <p:cNvSpPr/>
          <p:nvPr/>
        </p:nvSpPr>
        <p:spPr>
          <a:xfrm>
            <a:off x="1775521" y="6536378"/>
            <a:ext cx="93125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6"/>
              </a:rPr>
              <a:t>http://anatomy4fitness.blogspot.cz/2013/04/stay-centered-your-guide-to-healthy.html</a:t>
            </a:r>
            <a:endParaRPr lang="cs-CZ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24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856984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INTEGRACE REGULACÍ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KARDIOVASKULÁRNÍM SYSTÉMU</a:t>
            </a:r>
            <a:endParaRPr lang="cs-CZ" sz="3600" dirty="0"/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>
          <a:xfrm>
            <a:off x="1774825" y="1557338"/>
            <a:ext cx="8785225" cy="4525962"/>
          </a:xfrm>
        </p:spPr>
        <p:txBody>
          <a:bodyPr/>
          <a:lstStyle/>
          <a:p>
            <a:r>
              <a:rPr lang="cs-CZ"/>
              <a:t>Kardiovaskulární centra jsou ovlivněna informacemi z periferie a jiných oblastí CNS:</a:t>
            </a:r>
          </a:p>
          <a:p>
            <a:pPr lvl="1"/>
            <a:r>
              <a:rPr lang="cs-CZ"/>
              <a:t> z retikulární formace mostu, mezencefala a diencefala</a:t>
            </a:r>
          </a:p>
          <a:p>
            <a:pPr lvl="1"/>
            <a:r>
              <a:rPr lang="cs-CZ"/>
              <a:t>z hypothalamu (zadní hypothalamus má vztah k sympatickému NS)</a:t>
            </a:r>
          </a:p>
          <a:p>
            <a:pPr lvl="1"/>
            <a:r>
              <a:rPr lang="cs-CZ"/>
              <a:t>z mozkové kůry – motorická oblast - regulace průtoku kosterními svaly; v souvislosti s emocemi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515474" y="404665"/>
            <a:ext cx="9161055" cy="931919"/>
          </a:xfrm>
          <a:prstGeom prst="rect">
            <a:avLst/>
          </a:prstGeom>
        </p:spPr>
        <p:txBody>
          <a:bodyPr vert="horz"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71" name="Skupina 70"/>
          <p:cNvGrpSpPr/>
          <p:nvPr/>
        </p:nvGrpSpPr>
        <p:grpSpPr>
          <a:xfrm>
            <a:off x="734646" y="1563424"/>
            <a:ext cx="7188531" cy="4112026"/>
            <a:chOff x="1805353" y="2516899"/>
            <a:chExt cx="7188531" cy="4112026"/>
          </a:xfrm>
        </p:grpSpPr>
        <p:sp>
          <p:nvSpPr>
            <p:cNvPr id="70" name="TextovéPole 69"/>
            <p:cNvSpPr txBox="1"/>
            <p:nvPr/>
          </p:nvSpPr>
          <p:spPr>
            <a:xfrm>
              <a:off x="2751015" y="3160018"/>
              <a:ext cx="29148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Centrum sytosti a hladu</a:t>
              </a:r>
              <a:endParaRPr lang="en-US" sz="1200" dirty="0"/>
            </a:p>
          </p:txBody>
        </p:sp>
        <p:grpSp>
          <p:nvGrpSpPr>
            <p:cNvPr id="47" name="Skupina 46"/>
            <p:cNvGrpSpPr/>
            <p:nvPr/>
          </p:nvGrpSpPr>
          <p:grpSpPr>
            <a:xfrm>
              <a:off x="4372845" y="2516899"/>
              <a:ext cx="4621039" cy="3648405"/>
              <a:chOff x="4372845" y="2286439"/>
              <a:chExt cx="4621039" cy="3648405"/>
            </a:xfrm>
          </p:grpSpPr>
          <p:grpSp>
            <p:nvGrpSpPr>
              <p:cNvPr id="44" name="Skupina 43"/>
              <p:cNvGrpSpPr/>
              <p:nvPr/>
            </p:nvGrpSpPr>
            <p:grpSpPr>
              <a:xfrm>
                <a:off x="4372845" y="2286439"/>
                <a:ext cx="4621039" cy="3648405"/>
                <a:chOff x="4372845" y="2286439"/>
                <a:chExt cx="4621039" cy="3648405"/>
              </a:xfrm>
            </p:grpSpPr>
            <p:grpSp>
              <p:nvGrpSpPr>
                <p:cNvPr id="43" name="Skupina 42"/>
                <p:cNvGrpSpPr/>
                <p:nvPr/>
              </p:nvGrpSpPr>
              <p:grpSpPr>
                <a:xfrm>
                  <a:off x="4372845" y="2286439"/>
                  <a:ext cx="4621039" cy="3648405"/>
                  <a:chOff x="4372845" y="2286439"/>
                  <a:chExt cx="4621039" cy="3648405"/>
                </a:xfrm>
              </p:grpSpPr>
              <p:grpSp>
                <p:nvGrpSpPr>
                  <p:cNvPr id="40" name="Skupina 39"/>
                  <p:cNvGrpSpPr/>
                  <p:nvPr/>
                </p:nvGrpSpPr>
                <p:grpSpPr>
                  <a:xfrm>
                    <a:off x="4372845" y="2286439"/>
                    <a:ext cx="4621039" cy="3648405"/>
                    <a:chOff x="4372845" y="2286439"/>
                    <a:chExt cx="4621039" cy="3648405"/>
                  </a:xfrm>
                </p:grpSpPr>
                <p:grpSp>
                  <p:nvGrpSpPr>
                    <p:cNvPr id="32" name="Skupina 31"/>
                    <p:cNvGrpSpPr/>
                    <p:nvPr/>
                  </p:nvGrpSpPr>
                  <p:grpSpPr>
                    <a:xfrm>
                      <a:off x="4372845" y="2286439"/>
                      <a:ext cx="4621039" cy="3648405"/>
                      <a:chOff x="4372845" y="2286439"/>
                      <a:chExt cx="4621039" cy="3648405"/>
                    </a:xfrm>
                  </p:grpSpPr>
                  <p:pic>
                    <p:nvPicPr>
                      <p:cNvPr id="31" name="Obrázek 30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98395" y="2996952"/>
                        <a:ext cx="1295489" cy="319739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30" name="Skupina 29"/>
                      <p:cNvGrpSpPr/>
                      <p:nvPr/>
                    </p:nvGrpSpPr>
                    <p:grpSpPr>
                      <a:xfrm>
                        <a:off x="4372845" y="2286439"/>
                        <a:ext cx="4335872" cy="3648405"/>
                        <a:chOff x="4372845" y="2286439"/>
                        <a:chExt cx="4335872" cy="3648405"/>
                      </a:xfrm>
                    </p:grpSpPr>
                    <p:pic>
                      <p:nvPicPr>
                        <p:cNvPr id="9" name="Obrázek 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04261" y="2286439"/>
                          <a:ext cx="4104456" cy="3648405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29" name="Skupina 28"/>
                        <p:cNvGrpSpPr/>
                        <p:nvPr/>
                      </p:nvGrpSpPr>
                      <p:grpSpPr>
                        <a:xfrm>
                          <a:off x="4372845" y="2492896"/>
                          <a:ext cx="1916756" cy="1800200"/>
                          <a:chOff x="4372845" y="2492896"/>
                          <a:chExt cx="1916756" cy="1800200"/>
                        </a:xfrm>
                      </p:grpSpPr>
                      <p:cxnSp>
                        <p:nvCxnSpPr>
                          <p:cNvPr id="13" name="Přímá spojnice 12"/>
                          <p:cNvCxnSpPr/>
                          <p:nvPr/>
                        </p:nvCxnSpPr>
                        <p:spPr>
                          <a:xfrm flipH="1" flipV="1">
                            <a:off x="4615958" y="3146578"/>
                            <a:ext cx="1612226" cy="114651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5" name="Přímá spojnice 14"/>
                          <p:cNvCxnSpPr/>
                          <p:nvPr/>
                        </p:nvCxnSpPr>
                        <p:spPr>
                          <a:xfrm flipH="1" flipV="1">
                            <a:off x="5021611" y="2824567"/>
                            <a:ext cx="1134565" cy="134216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" name="Přímá spojnice 16"/>
                          <p:cNvCxnSpPr/>
                          <p:nvPr/>
                        </p:nvCxnSpPr>
                        <p:spPr>
                          <a:xfrm flipH="1" flipV="1">
                            <a:off x="5508104" y="2636912"/>
                            <a:ext cx="781497" cy="153335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" name="Přímá spojnice 21"/>
                          <p:cNvCxnSpPr/>
                          <p:nvPr/>
                        </p:nvCxnSpPr>
                        <p:spPr>
                          <a:xfrm flipH="1" flipV="1">
                            <a:off x="5201364" y="2492896"/>
                            <a:ext cx="306740" cy="14401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5" name="Přímá spojnice 24"/>
                          <p:cNvCxnSpPr/>
                          <p:nvPr/>
                        </p:nvCxnSpPr>
                        <p:spPr>
                          <a:xfrm flipH="1">
                            <a:off x="4856501" y="2816375"/>
                            <a:ext cx="153370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" name="Přímá spojnice 27"/>
                          <p:cNvCxnSpPr/>
                          <p:nvPr/>
                        </p:nvCxnSpPr>
                        <p:spPr>
                          <a:xfrm flipH="1">
                            <a:off x="4372845" y="3151888"/>
                            <a:ext cx="247005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cxnSp>
                  <p:nvCxnSpPr>
                    <p:cNvPr id="34" name="Přímá spojnice 33"/>
                    <p:cNvCxnSpPr/>
                    <p:nvPr/>
                  </p:nvCxnSpPr>
                  <p:spPr>
                    <a:xfrm flipV="1">
                      <a:off x="6432033" y="3172459"/>
                      <a:ext cx="700213" cy="1051532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Přímá spojnice 37"/>
                    <p:cNvCxnSpPr/>
                    <p:nvPr/>
                  </p:nvCxnSpPr>
                  <p:spPr>
                    <a:xfrm flipH="1">
                      <a:off x="7132637" y="3178265"/>
                      <a:ext cx="591421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41" name="Obrázek 40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5019" t="15902" r="7104" b="69329"/>
                  <a:stretch/>
                </p:blipFill>
                <p:spPr>
                  <a:xfrm>
                    <a:off x="8350759" y="4671675"/>
                    <a:ext cx="561599" cy="19748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2" name="Obrázek 41"/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42" t="68571" r="6805" b="12100"/>
                <a:stretch/>
              </p:blipFill>
              <p:spPr>
                <a:xfrm>
                  <a:off x="8053132" y="5292203"/>
                  <a:ext cx="740569" cy="234968"/>
                </a:xfrm>
                <a:prstGeom prst="rect">
                  <a:avLst/>
                </a:prstGeom>
              </p:spPr>
            </p:pic>
          </p:grpSp>
          <p:sp>
            <p:nvSpPr>
              <p:cNvPr id="45" name="Obdélník 44"/>
              <p:cNvSpPr/>
              <p:nvPr/>
            </p:nvSpPr>
            <p:spPr>
              <a:xfrm>
                <a:off x="8057019" y="5296786"/>
                <a:ext cx="726242" cy="21990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7734205" y="3059687"/>
                <a:ext cx="1248741" cy="21772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Obdélník 32"/>
              <p:cNvSpPr/>
              <p:nvPr/>
            </p:nvSpPr>
            <p:spPr>
              <a:xfrm>
                <a:off x="8414070" y="4656939"/>
                <a:ext cx="519154" cy="2113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9" name="TextovéPole 48"/>
            <p:cNvSpPr txBox="1"/>
            <p:nvPr/>
          </p:nvSpPr>
          <p:spPr>
            <a:xfrm>
              <a:off x="2751015" y="5077869"/>
              <a:ext cx="38676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Kontrola vyprazdňování močového měchýře</a:t>
              </a:r>
              <a:endParaRPr lang="en-US" sz="1200" dirty="0"/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4636693" y="5793815"/>
              <a:ext cx="33950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Dýchací centrum</a:t>
              </a:r>
              <a:endParaRPr lang="en-US" sz="1200" dirty="0"/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3454399" y="6351926"/>
              <a:ext cx="27491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Centrum pro kontrolu krevního tlaku</a:t>
              </a:r>
              <a:endParaRPr lang="en-US" sz="1200" dirty="0"/>
            </a:p>
          </p:txBody>
        </p:sp>
        <p:cxnSp>
          <p:nvCxnSpPr>
            <p:cNvPr id="53" name="Přímá spojnice 52"/>
            <p:cNvCxnSpPr/>
            <p:nvPr/>
          </p:nvCxnSpPr>
          <p:spPr>
            <a:xfrm flipH="1">
              <a:off x="6156176" y="4760768"/>
              <a:ext cx="534765" cy="540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/>
            <p:cNvCxnSpPr/>
            <p:nvPr/>
          </p:nvCxnSpPr>
          <p:spPr>
            <a:xfrm flipH="1">
              <a:off x="5864614" y="5303400"/>
              <a:ext cx="2988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/>
            <p:cNvCxnSpPr/>
            <p:nvPr/>
          </p:nvCxnSpPr>
          <p:spPr>
            <a:xfrm flipH="1">
              <a:off x="6084168" y="5048800"/>
              <a:ext cx="556711" cy="7564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/>
            <p:cNvCxnSpPr/>
            <p:nvPr/>
          </p:nvCxnSpPr>
          <p:spPr>
            <a:xfrm flipH="1">
              <a:off x="5876605" y="5797949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/>
            <p:cNvCxnSpPr/>
            <p:nvPr/>
          </p:nvCxnSpPr>
          <p:spPr>
            <a:xfrm flipH="1">
              <a:off x="6163491" y="5201200"/>
              <a:ext cx="698135" cy="9641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/>
            <p:cNvCxnSpPr/>
            <p:nvPr/>
          </p:nvCxnSpPr>
          <p:spPr>
            <a:xfrm flipH="1">
              <a:off x="5968270" y="616530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/>
            <p:cNvCxnSpPr/>
            <p:nvPr/>
          </p:nvCxnSpPr>
          <p:spPr>
            <a:xfrm flipH="1">
              <a:off x="6228184" y="5640147"/>
              <a:ext cx="648351" cy="9054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/>
            <p:cNvCxnSpPr/>
            <p:nvPr/>
          </p:nvCxnSpPr>
          <p:spPr>
            <a:xfrm flipH="1">
              <a:off x="6019475" y="653997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ovéPole 67"/>
            <p:cNvSpPr txBox="1"/>
            <p:nvPr/>
          </p:nvSpPr>
          <p:spPr>
            <a:xfrm>
              <a:off x="3088988" y="2564904"/>
              <a:ext cx="2457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Centrum pro kontrolu teploty</a:t>
              </a:r>
              <a:endParaRPr lang="en-US" sz="1200" dirty="0"/>
            </a:p>
          </p:txBody>
        </p:sp>
        <p:sp>
          <p:nvSpPr>
            <p:cNvPr id="69" name="TextovéPole 68"/>
            <p:cNvSpPr txBox="1"/>
            <p:nvPr/>
          </p:nvSpPr>
          <p:spPr>
            <a:xfrm>
              <a:off x="1805353" y="2898810"/>
              <a:ext cx="38562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Centrum pro kontrolu vodního hospodaření</a:t>
              </a:r>
              <a:endParaRPr lang="en-US" sz="1200" dirty="0"/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BC67ACE7-C275-4B79-AF0C-8B469631B446}"/>
              </a:ext>
            </a:extLst>
          </p:cNvPr>
          <p:cNvSpPr txBox="1"/>
          <p:nvPr/>
        </p:nvSpPr>
        <p:spPr>
          <a:xfrm>
            <a:off x="734646" y="368984"/>
            <a:ext cx="975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</a:rPr>
              <a:t>Základní centra – prodloužená mícha, Varolův most, hypotalamus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2194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1138" y="1228725"/>
            <a:ext cx="9344025" cy="1143000"/>
          </a:xfrm>
        </p:spPr>
        <p:txBody>
          <a:bodyPr/>
          <a:lstStyle/>
          <a:p>
            <a:r>
              <a:rPr lang="cs-CZ" altLang="cs-CZ" sz="4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kok CE"/>
              </a:rPr>
              <a:t>FUNKCE BAZÁLNÍCH GANGLIÍ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2571" y="2561998"/>
            <a:ext cx="8991600" cy="2717800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součástí šedé hmoty koncového mozku zevně od thalamu. Jedná se o vývojově staré struktury. </a:t>
            </a:r>
          </a:p>
          <a:p>
            <a:r>
              <a:rPr lang="cs-CZ" dirty="0"/>
              <a:t>uplatňují se při vytváření a řízení pohybu, podílejí se také na kognitivních funkcích a funkcích limbického systému.</a:t>
            </a:r>
          </a:p>
          <a:p>
            <a:r>
              <a:rPr lang="cs-CZ" dirty="0"/>
              <a:t>bazální ganglia jsou zapojena do okruhu. Obecné schéma je: </a:t>
            </a:r>
            <a:r>
              <a:rPr lang="cs-CZ" b="1" dirty="0"/>
              <a:t>kůra → vstupní bazální ganglion → výstupní bazální ganglion → thalamus → kůra</a:t>
            </a:r>
            <a:r>
              <a:rPr lang="cs-CZ" dirty="0"/>
              <a:t>. Rozdělení bazálních ganglií podle zapojení</a:t>
            </a:r>
          </a:p>
          <a:p>
            <a:pPr marL="609600" indent="-609600" algn="ctr">
              <a:buFont typeface="Arial" charset="0"/>
              <a:buNone/>
            </a:pPr>
            <a:endParaRPr lang="cs-CZ" altLang="cs-CZ" dirty="0">
              <a:latin typeface="Times New Roman CE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753" y="248424"/>
            <a:ext cx="6697419" cy="636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42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Bazální ganglia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47738" y="2100263"/>
            <a:ext cx="1026636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	vzestupná část – striatum (putamen, nc. caudatus)			</a:t>
            </a:r>
          </a:p>
          <a:p>
            <a:r>
              <a:rPr lang="cs-CZ" altLang="cs-CZ" sz="2800" b="1" i="1">
                <a:latin typeface="Arial CE" pitchFamily="34" charset="0"/>
              </a:rPr>
              <a:t>	výstup 	- pars reticulata (substantia nigra)</a:t>
            </a:r>
          </a:p>
          <a:p>
            <a:r>
              <a:rPr lang="cs-CZ" altLang="cs-CZ" sz="2800" b="1" i="1">
                <a:latin typeface="Arial CE" pitchFamily="34" charset="0"/>
              </a:rPr>
              <a:t>			- pars interna (globus pallidus) 			</a:t>
            </a:r>
          </a:p>
          <a:p>
            <a:endParaRPr lang="cs-CZ" altLang="cs-CZ" sz="2800" b="1" i="1">
              <a:latin typeface="Arial CE" pitchFamily="34" charset="0"/>
            </a:endParaRPr>
          </a:p>
          <a:p>
            <a:endParaRPr lang="cs-CZ" altLang="cs-CZ" sz="2800" b="1" i="1">
              <a:latin typeface="Arial C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04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Zapojení bazálních ganglií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508000" y="1472685"/>
            <a:ext cx="11176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vstupní (input) bazální ganglia:</a:t>
            </a: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přijímají informace z mozkové kůry;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jejich neurony jsou inhibiční (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mediátorGABA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);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corpus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striatum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ncl.caudatus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putamen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striatum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ventrale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=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ncl.accumbens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septi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);</a:t>
            </a:r>
          </a:p>
          <a:p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výstupní (output) bazální ganglia:</a:t>
            </a: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vysílají informace přes thalamus do mozkové kůry či přímo do mozkového kmene(retikulární formace);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jejich neurony jsou také inhibiční (GABA);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globus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pallidus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medialis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pallidum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ventrale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(→ kůra) a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substantia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nigra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pars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reticularis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(→ kmen);</a:t>
            </a:r>
          </a:p>
          <a:p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vmezeřená (</a:t>
            </a:r>
            <a:r>
              <a:rPr lang="cs-CZ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intrinsic</a:t>
            </a: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) bazální ganglia:</a:t>
            </a: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	•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převádějí informace mezi vstupními a výstupním jádry v tzv. nepřímé dráze;</a:t>
            </a:r>
          </a:p>
          <a:p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</a:rPr>
              <a:t>globus </a:t>
            </a:r>
            <a:r>
              <a:rPr lang="cs-CZ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pallidus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lateralis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</a:rPr>
              <a:t> (inhibiční neurony –GABA);</a:t>
            </a:r>
          </a:p>
          <a:p>
            <a:r>
              <a:rPr lang="cs-CZ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ncl.subthalamicus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</a:rPr>
              <a:t> (excitační neurony –glutamát);</a:t>
            </a: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	•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modulují aktivitu corpus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striatum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a přímé/nepřímé dráhy prostřednictvím dopaminu–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pars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compacta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substantiae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nigrae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2649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816" y="244021"/>
            <a:ext cx="5536367" cy="636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04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Bazální ganglia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47738" y="2100263"/>
            <a:ext cx="1026636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	 			</a:t>
            </a:r>
          </a:p>
          <a:p>
            <a:endParaRPr lang="cs-CZ" altLang="cs-CZ" sz="2800" b="1" i="1">
              <a:latin typeface="Arial CE" pitchFamily="34" charset="0"/>
            </a:endParaRPr>
          </a:p>
          <a:p>
            <a:endParaRPr lang="cs-CZ" altLang="cs-CZ" sz="2800" b="1" i="1">
              <a:latin typeface="Arial CE" pitchFamily="34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305050" y="2011363"/>
            <a:ext cx="621676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 b="1" i="1" dirty="0">
                <a:latin typeface="Arial CE" pitchFamily="34" charset="0"/>
              </a:rPr>
              <a:t>Motorická centra schopná</a:t>
            </a:r>
          </a:p>
          <a:p>
            <a:r>
              <a:rPr lang="cs-CZ" altLang="cs-CZ" sz="2800" b="1" i="1" dirty="0">
                <a:latin typeface="Arial CE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cs-CZ" altLang="cs-CZ" sz="2800" b="1" i="1" dirty="0">
                <a:latin typeface="Arial CE" pitchFamily="34" charset="0"/>
              </a:rPr>
              <a:t> regulovat  a koordinovat motoriku</a:t>
            </a:r>
          </a:p>
          <a:p>
            <a:endParaRPr lang="cs-CZ" altLang="cs-CZ" sz="2800" b="1" i="1" dirty="0">
              <a:latin typeface="Arial CE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1454150" y="0"/>
            <a:ext cx="9344025" cy="1143000"/>
          </a:xfrm>
        </p:spPr>
        <p:txBody>
          <a:bodyPr/>
          <a:lstStyle/>
          <a:p>
            <a:r>
              <a:rPr lang="cs-CZ" altLang="cs-CZ" b="1" dirty="0" err="1">
                <a:solidFill>
                  <a:srgbClr val="C00000"/>
                </a:solidFill>
              </a:rPr>
              <a:t>Transmitery</a:t>
            </a:r>
            <a:r>
              <a:rPr lang="cs-CZ" altLang="cs-CZ" b="1" dirty="0">
                <a:solidFill>
                  <a:srgbClr val="C00000"/>
                </a:solidFill>
              </a:rPr>
              <a:t> bazálních ganglií</a:t>
            </a:r>
          </a:p>
        </p:txBody>
      </p:sp>
      <p:graphicFrame>
        <p:nvGraphicFramePr>
          <p:cNvPr id="264238" name="Group 4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886849"/>
              </p:ext>
            </p:extLst>
          </p:nvPr>
        </p:nvGraphicFramePr>
        <p:xfrm>
          <a:off x="1600200" y="1554163"/>
          <a:ext cx="8991600" cy="5088090"/>
        </p:xfrm>
        <a:graphic>
          <a:graphicData uri="http://schemas.openxmlformats.org/drawingml/2006/table">
            <a:tbl>
              <a:tblPr/>
              <a:tblGrid>
                <a:gridCol w="267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274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Transmiter</a:t>
                      </a:r>
                      <a:endParaRPr kumimoji="0" lang="cs-CZ" alt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Lokalizace a vztahy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3427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Glutamat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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Neurony 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-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kortikostriální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-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thalamostriální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-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subthalamické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274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GABA </a:t>
                      </a: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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Projekční neurony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striata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pallida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subst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nigra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pars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retikulární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690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Dopamin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Subst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Nigra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Aktivace přes D2 receptory GABA/substance P-neurony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blok přes D3 receptory GABA/enkefalin-neurony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274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Acetylcholin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Interneurony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striata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, excitační muskarinový účinek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54150" y="0"/>
            <a:ext cx="9344025" cy="1143000"/>
          </a:xfrm>
        </p:spPr>
        <p:txBody>
          <a:bodyPr/>
          <a:lstStyle/>
          <a:p>
            <a:r>
              <a:rPr lang="cs-CZ" altLang="cs-CZ"/>
              <a:t>Transmitery bazálních ganglií</a:t>
            </a:r>
          </a:p>
        </p:txBody>
      </p:sp>
      <p:graphicFrame>
        <p:nvGraphicFramePr>
          <p:cNvPr id="267287" name="Group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500357"/>
              </p:ext>
            </p:extLst>
          </p:nvPr>
        </p:nvGraphicFramePr>
        <p:xfrm>
          <a:off x="1600200" y="1554163"/>
          <a:ext cx="8991600" cy="5088090"/>
        </p:xfrm>
        <a:graphic>
          <a:graphicData uri="http://schemas.openxmlformats.org/drawingml/2006/table">
            <a:tbl>
              <a:tblPr/>
              <a:tblGrid>
                <a:gridCol w="267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274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Transmiter</a:t>
                      </a:r>
                      <a:endParaRPr kumimoji="0" lang="cs-CZ" alt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Lokalizace a vztahy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3427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Glutamat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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Neurony 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-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kortikostriální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-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thalamostriální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-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subthalamické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274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GABA </a:t>
                      </a: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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Projekční neurony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striata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pallida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subst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nigra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pars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retikulární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690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Dopamin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Subst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Nigra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Aktivace přes D2 receptory GABA/substance P-neurony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blok přes D3 receptory GABA/enkefalin-neurony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274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Acetylcholin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Interneurony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striata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, excitační muskarinový účinek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8472264" y="87196"/>
            <a:ext cx="1872208" cy="6726180"/>
            <a:chOff x="25389903" y="6934888"/>
            <a:chExt cx="1959916" cy="8106792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1" r="44890"/>
            <a:stretch/>
          </p:blipFill>
          <p:spPr>
            <a:xfrm>
              <a:off x="25389903" y="7020078"/>
              <a:ext cx="1584356" cy="7992888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26837795" y="8106635"/>
              <a:ext cx="432048" cy="704806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C7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26885502" y="7922748"/>
              <a:ext cx="432048" cy="704806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C6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26885502" y="7744228"/>
              <a:ext cx="432048" cy="704806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C5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26885502" y="7570100"/>
              <a:ext cx="432048" cy="704806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C4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26842372" y="7346684"/>
              <a:ext cx="432048" cy="704806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C3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6805110" y="7141617"/>
              <a:ext cx="432048" cy="704806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C2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6733102" y="6934888"/>
              <a:ext cx="432000" cy="704806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C1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6766237" y="8298807"/>
              <a:ext cx="432048" cy="70480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C8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26693347" y="8488161"/>
              <a:ext cx="432048" cy="70480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26653592" y="8712585"/>
              <a:ext cx="432048" cy="70480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T2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26591315" y="8946878"/>
              <a:ext cx="432048" cy="70480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T3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26557731" y="9162902"/>
              <a:ext cx="432048" cy="70480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T4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26509127" y="9400413"/>
              <a:ext cx="432048" cy="70480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T5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6445070" y="9616436"/>
              <a:ext cx="432048" cy="70480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T6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26485274" y="9848362"/>
              <a:ext cx="432048" cy="70480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T7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26500278" y="10106508"/>
              <a:ext cx="432048" cy="70480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T8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26543609" y="10368769"/>
              <a:ext cx="432048" cy="70480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T9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26583364" y="10631152"/>
              <a:ext cx="495656" cy="70480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T10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26646972" y="10951886"/>
              <a:ext cx="508970" cy="70480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T11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26694678" y="11264669"/>
              <a:ext cx="542480" cy="70480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T12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26821445" y="11616309"/>
              <a:ext cx="432048" cy="70480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L1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26902287" y="12050724"/>
              <a:ext cx="432048" cy="70480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L2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26909820" y="12488356"/>
              <a:ext cx="432048" cy="70480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L3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6917771" y="12920404"/>
              <a:ext cx="432048" cy="70480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L4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26855493" y="13384255"/>
              <a:ext cx="432048" cy="70480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L5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26501176" y="13851373"/>
              <a:ext cx="432048" cy="33385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S1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26221544" y="14000220"/>
              <a:ext cx="432048" cy="33385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S2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26069128" y="14173797"/>
              <a:ext cx="432048" cy="33385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S3</a:t>
              </a: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26013022" y="14350111"/>
              <a:ext cx="432048" cy="33385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S4</a:t>
              </a: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25941014" y="14541384"/>
              <a:ext cx="432048" cy="33385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S5</a:t>
              </a: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26501176" y="14792708"/>
              <a:ext cx="617134" cy="248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5" name="Skupina 34"/>
          <p:cNvGrpSpPr>
            <a:grpSpLocks/>
          </p:cNvGrpSpPr>
          <p:nvPr/>
        </p:nvGrpSpPr>
        <p:grpSpPr>
          <a:xfrm>
            <a:off x="4871864" y="44026"/>
            <a:ext cx="3168352" cy="7021681"/>
            <a:chOff x="1386286" y="6282582"/>
            <a:chExt cx="4000940" cy="9013145"/>
          </a:xfrm>
        </p:grpSpPr>
        <p:pic>
          <p:nvPicPr>
            <p:cNvPr id="36" name="Obrázek 3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17" b="5969"/>
            <a:stretch/>
          </p:blipFill>
          <p:spPr>
            <a:xfrm flipH="1">
              <a:off x="1386286" y="6282582"/>
              <a:ext cx="4000940" cy="8743524"/>
            </a:xfrm>
            <a:prstGeom prst="rect">
              <a:avLst/>
            </a:prstGeom>
          </p:spPr>
        </p:pic>
        <p:sp>
          <p:nvSpPr>
            <p:cNvPr id="37" name="TextovéPole 36"/>
            <p:cNvSpPr txBox="1"/>
            <p:nvPr/>
          </p:nvSpPr>
          <p:spPr>
            <a:xfrm>
              <a:off x="4602957" y="6911811"/>
              <a:ext cx="432048" cy="592601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C2</a:t>
              </a:r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4322954" y="7510302"/>
              <a:ext cx="432048" cy="592601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C3</a:t>
              </a:r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4612598" y="7650735"/>
              <a:ext cx="432048" cy="592601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C4</a:t>
              </a: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4013677" y="7816016"/>
              <a:ext cx="432048" cy="592601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C5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3436992" y="7837281"/>
              <a:ext cx="432048" cy="592601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C6</a:t>
              </a: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3075960" y="7960032"/>
              <a:ext cx="432048" cy="592601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C7</a:t>
              </a:r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3503993" y="8248064"/>
              <a:ext cx="432048" cy="592601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C8</a:t>
              </a: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4791512" y="8298806"/>
              <a:ext cx="432048" cy="592601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</a:t>
              </a:r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4643064" y="8591904"/>
              <a:ext cx="432048" cy="592601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T2</a:t>
              </a:r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4386933" y="8784019"/>
              <a:ext cx="432048" cy="592601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T3</a:t>
              </a:r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4124645" y="8798190"/>
              <a:ext cx="432048" cy="592601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T4</a:t>
              </a: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4703500" y="8936465"/>
              <a:ext cx="432048" cy="592601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T5</a:t>
              </a: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4463787" y="9101748"/>
              <a:ext cx="432048" cy="592601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T6</a:t>
              </a: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4245340" y="9237333"/>
              <a:ext cx="432048" cy="592601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T7</a:t>
              </a: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4008050" y="9351873"/>
              <a:ext cx="432048" cy="592601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T8</a:t>
              </a:r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4581691" y="9378927"/>
              <a:ext cx="432048" cy="592601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T9</a:t>
              </a:r>
            </a:p>
          </p:txBody>
        </p:sp>
        <p:sp>
          <p:nvSpPr>
            <p:cNvPr id="53" name="TextovéPole 52"/>
            <p:cNvSpPr txBox="1"/>
            <p:nvPr/>
          </p:nvSpPr>
          <p:spPr>
            <a:xfrm>
              <a:off x="4194597" y="9576327"/>
              <a:ext cx="576151" cy="355560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T10</a:t>
              </a:r>
            </a:p>
          </p:txBody>
        </p:sp>
        <p:sp>
          <p:nvSpPr>
            <p:cNvPr id="54" name="TextovéPole 53"/>
            <p:cNvSpPr txBox="1"/>
            <p:nvPr/>
          </p:nvSpPr>
          <p:spPr>
            <a:xfrm>
              <a:off x="4122590" y="9802985"/>
              <a:ext cx="588169" cy="355560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T11</a:t>
              </a:r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3978573" y="10048484"/>
              <a:ext cx="603116" cy="355560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T12</a:t>
              </a:r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3985528" y="10292302"/>
              <a:ext cx="587953" cy="355560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L1</a:t>
              </a: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3773183" y="10714777"/>
              <a:ext cx="432048" cy="592601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S3</a:t>
              </a:r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4052847" y="10810475"/>
              <a:ext cx="432048" cy="592601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L2</a:t>
              </a:r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4122590" y="11632660"/>
              <a:ext cx="432048" cy="592601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L3</a:t>
              </a: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4296256" y="12232413"/>
              <a:ext cx="432048" cy="592601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L4</a:t>
              </a:r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4571059" y="13333625"/>
              <a:ext cx="432048" cy="592601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L5</a:t>
              </a:r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4548992" y="14459490"/>
              <a:ext cx="432048" cy="592601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S2</a:t>
              </a:r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4923304" y="14703126"/>
              <a:ext cx="432048" cy="592601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S1</a:t>
              </a:r>
            </a:p>
          </p:txBody>
        </p:sp>
      </p:grpSp>
      <p:sp>
        <p:nvSpPr>
          <p:cNvPr id="64" name="Obdélník 63"/>
          <p:cNvSpPr/>
          <p:nvPr/>
        </p:nvSpPr>
        <p:spPr>
          <a:xfrm>
            <a:off x="1971109" y="1015521"/>
            <a:ext cx="38884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 každého segmentu páteře</a:t>
            </a:r>
          </a:p>
          <a:p>
            <a:r>
              <a:rPr lang="cs-CZ" dirty="0"/>
              <a:t>vycházejí míšní nervy, </a:t>
            </a:r>
          </a:p>
          <a:p>
            <a:r>
              <a:rPr lang="cs-CZ" dirty="0"/>
              <a:t>které inervují příslušnou oblast těla</a:t>
            </a:r>
          </a:p>
          <a:p>
            <a:endParaRPr lang="cs-CZ" dirty="0"/>
          </a:p>
          <a:p>
            <a:r>
              <a:rPr lang="cs-CZ" dirty="0"/>
              <a:t>C – krční (cervikální) segmenty</a:t>
            </a:r>
          </a:p>
          <a:p>
            <a:r>
              <a:rPr lang="cs-CZ" dirty="0" err="1"/>
              <a:t>Th</a:t>
            </a:r>
            <a:r>
              <a:rPr lang="cs-CZ" dirty="0"/>
              <a:t> – hrudní (</a:t>
            </a:r>
            <a:r>
              <a:rPr lang="cs-CZ" dirty="0" err="1"/>
              <a:t>thorakální</a:t>
            </a:r>
            <a:r>
              <a:rPr lang="cs-CZ" dirty="0"/>
              <a:t>) segmenty</a:t>
            </a:r>
          </a:p>
          <a:p>
            <a:r>
              <a:rPr lang="cs-CZ" dirty="0"/>
              <a:t>L – bederní (lumbální) segmenty</a:t>
            </a:r>
          </a:p>
          <a:p>
            <a:r>
              <a:rPr lang="cs-CZ" dirty="0"/>
              <a:t>S – kostrční (sakrální) segmenty</a:t>
            </a:r>
          </a:p>
          <a:p>
            <a:endParaRPr lang="cs-CZ" dirty="0"/>
          </a:p>
          <a:p>
            <a:r>
              <a:rPr lang="cs-CZ" dirty="0"/>
              <a:t>Páteřní mícha zasahuje jen do L1, níže pokračují pouze míšní nervy</a:t>
            </a:r>
          </a:p>
          <a:p>
            <a:endParaRPr lang="cs-CZ" dirty="0"/>
          </a:p>
          <a:p>
            <a:r>
              <a:rPr lang="cs-CZ" dirty="0"/>
              <a:t>Přerušení míchy – ztráta přenosu informace z mozku do příslušné části těla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Paraplegie - přerušení hrudní části míchy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Kvadruplegie – přerušení krční části míchy</a:t>
            </a:r>
          </a:p>
        </p:txBody>
      </p:sp>
      <p:sp>
        <p:nvSpPr>
          <p:cNvPr id="66" name="Obdélník 65"/>
          <p:cNvSpPr/>
          <p:nvPr/>
        </p:nvSpPr>
        <p:spPr>
          <a:xfrm>
            <a:off x="1972089" y="295044"/>
            <a:ext cx="4120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Segmenty páteří míchy</a:t>
            </a:r>
          </a:p>
        </p:txBody>
      </p:sp>
      <p:sp>
        <p:nvSpPr>
          <p:cNvPr id="65" name="Obdélník 64"/>
          <p:cNvSpPr/>
          <p:nvPr/>
        </p:nvSpPr>
        <p:spPr>
          <a:xfrm>
            <a:off x="1943792" y="65614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http://boneandspine.com/spinal-cord-injury-levels/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Bazální ganglia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47738" y="2100263"/>
            <a:ext cx="1026636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	 			</a:t>
            </a:r>
          </a:p>
          <a:p>
            <a:endParaRPr lang="cs-CZ" altLang="cs-CZ" sz="2800" b="1" i="1">
              <a:latin typeface="Arial CE" pitchFamily="34" charset="0"/>
            </a:endParaRPr>
          </a:p>
          <a:p>
            <a:endParaRPr lang="cs-CZ" altLang="cs-CZ" sz="2800" b="1" i="1">
              <a:latin typeface="Arial CE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305050" y="2011363"/>
            <a:ext cx="86756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Syndrom hypokineticko-hypertonický - Parkinson</a:t>
            </a:r>
          </a:p>
          <a:p>
            <a:r>
              <a:rPr lang="cs-CZ" altLang="cs-CZ" sz="2800" b="1" i="1">
                <a:latin typeface="Arial CE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cs-CZ" altLang="cs-CZ" sz="2800" b="1" i="1">
                <a:latin typeface="Arial CE" pitchFamily="34" charset="0"/>
              </a:rPr>
              <a:t> bradykineze – zpomalené pohyby</a:t>
            </a:r>
          </a:p>
          <a:p>
            <a:pPr>
              <a:buFontTx/>
              <a:buChar char="-"/>
            </a:pPr>
            <a:r>
              <a:rPr lang="cs-CZ" altLang="cs-CZ" sz="2800" b="1" i="1">
                <a:latin typeface="Arial CE" pitchFamily="34" charset="0"/>
              </a:rPr>
              <a:t> mikrografie – malé písmo</a:t>
            </a:r>
          </a:p>
          <a:p>
            <a:pPr>
              <a:buFontTx/>
              <a:buChar char="-"/>
            </a:pPr>
            <a:r>
              <a:rPr lang="cs-CZ" altLang="cs-CZ" sz="2800" b="1" i="1">
                <a:latin typeface="Arial CE" pitchFamily="34" charset="0"/>
              </a:rPr>
              <a:t> chudá mimika</a:t>
            </a:r>
          </a:p>
          <a:p>
            <a:pPr>
              <a:buFontTx/>
              <a:buChar char="-"/>
            </a:pPr>
            <a:r>
              <a:rPr lang="cs-CZ" altLang="cs-CZ" sz="2800" b="1" i="1">
                <a:latin typeface="Arial CE" pitchFamily="34" charset="0"/>
              </a:rPr>
              <a:t> hrubý klidový třes</a:t>
            </a:r>
          </a:p>
          <a:p>
            <a:pPr>
              <a:buFontTx/>
              <a:buChar char="-"/>
            </a:pPr>
            <a:r>
              <a:rPr lang="cs-CZ" altLang="cs-CZ" sz="2800" b="1" i="1">
                <a:latin typeface="Arial CE" pitchFamily="34" charset="0"/>
              </a:rPr>
              <a:t> zvýšený svalový tonus</a:t>
            </a:r>
          </a:p>
          <a:p>
            <a:pPr>
              <a:buFontTx/>
              <a:buChar char="-"/>
            </a:pPr>
            <a:r>
              <a:rPr lang="cs-CZ" altLang="cs-CZ" sz="2800" b="1" i="1">
                <a:latin typeface="Arial CE" pitchFamily="34" charset="0"/>
              </a:rPr>
              <a:t> skrčené držení těla</a:t>
            </a:r>
          </a:p>
          <a:p>
            <a:pPr>
              <a:buFontTx/>
              <a:buChar char="-"/>
            </a:pPr>
            <a:endParaRPr lang="cs-CZ" altLang="cs-CZ" sz="2800" b="1" i="1">
              <a:latin typeface="Arial CE" pitchFamily="34" charset="0"/>
            </a:endParaRPr>
          </a:p>
          <a:p>
            <a:r>
              <a:rPr lang="cs-CZ" altLang="cs-CZ" sz="2800" b="1" i="1">
                <a:latin typeface="Arial CE" pitchFamily="34" charset="0"/>
              </a:rPr>
              <a:t>Fukce dopaminu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5366" y="981983"/>
            <a:ext cx="9344025" cy="1143000"/>
          </a:xfrm>
        </p:spPr>
        <p:txBody>
          <a:bodyPr/>
          <a:lstStyle/>
          <a:p>
            <a:pPr algn="ctr"/>
            <a:r>
              <a:rPr lang="cs-CZ" altLang="cs-CZ" sz="4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kok CE"/>
              </a:rPr>
              <a:t>FUNKCE MOZEČKU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4800" y="3287713"/>
            <a:ext cx="8991600" cy="2717800"/>
          </a:xfrm>
        </p:spPr>
        <p:txBody>
          <a:bodyPr/>
          <a:lstStyle/>
          <a:p>
            <a:pPr marL="609600" indent="-609600" algn="ctr">
              <a:buFont typeface="Arial" charset="0"/>
              <a:buNone/>
            </a:pPr>
            <a:endParaRPr lang="cs-CZ" altLang="cs-CZ">
              <a:latin typeface="Times New Roman CE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4176" t="32066" r="37273" b="15691"/>
          <a:stretch/>
        </p:blipFill>
        <p:spPr>
          <a:xfrm>
            <a:off x="1657430" y="799070"/>
            <a:ext cx="8877140" cy="536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04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Mozeček - cerebellum</a:t>
            </a:r>
          </a:p>
        </p:txBody>
      </p:sp>
      <p:sp>
        <p:nvSpPr>
          <p:cNvPr id="29699" name="Freeform 3"/>
          <p:cNvSpPr>
            <a:spLocks/>
          </p:cNvSpPr>
          <p:nvPr/>
        </p:nvSpPr>
        <p:spPr bwMode="auto">
          <a:xfrm>
            <a:off x="5203825" y="1995488"/>
            <a:ext cx="2154238" cy="3148012"/>
          </a:xfrm>
          <a:custGeom>
            <a:avLst/>
            <a:gdLst>
              <a:gd name="T0" fmla="*/ 977820897 w 1357"/>
              <a:gd name="T1" fmla="*/ 882054727 h 1983"/>
              <a:gd name="T2" fmla="*/ 1212196192 w 1357"/>
              <a:gd name="T3" fmla="*/ 624998695 h 1983"/>
              <a:gd name="T4" fmla="*/ 1469252097 w 1357"/>
              <a:gd name="T5" fmla="*/ 249494673 h 1983"/>
              <a:gd name="T6" fmla="*/ 1703626201 w 1357"/>
              <a:gd name="T7" fmla="*/ 63003112 h 1983"/>
              <a:gd name="T8" fmla="*/ 2124493035 w 1357"/>
              <a:gd name="T9" fmla="*/ 15120938 h 1983"/>
              <a:gd name="T10" fmla="*/ 2147483647 w 1357"/>
              <a:gd name="T11" fmla="*/ 156249674 h 1983"/>
              <a:gd name="T12" fmla="*/ 2147483647 w 1357"/>
              <a:gd name="T13" fmla="*/ 390623366 h 1983"/>
              <a:gd name="T14" fmla="*/ 2147483647 w 1357"/>
              <a:gd name="T15" fmla="*/ 718243645 h 1983"/>
              <a:gd name="T16" fmla="*/ 2147483647 w 1357"/>
              <a:gd name="T17" fmla="*/ 1139110560 h 1983"/>
              <a:gd name="T18" fmla="*/ 2147483647 w 1357"/>
              <a:gd name="T19" fmla="*/ 1373484203 h 1983"/>
              <a:gd name="T20" fmla="*/ 2053928669 w 1357"/>
              <a:gd name="T21" fmla="*/ 1398685755 h 1983"/>
              <a:gd name="T22" fmla="*/ 1633061438 w 1357"/>
              <a:gd name="T23" fmla="*/ 1421367946 h 1983"/>
              <a:gd name="T24" fmla="*/ 1328123365 w 1357"/>
              <a:gd name="T25" fmla="*/ 1466730740 h 1983"/>
              <a:gd name="T26" fmla="*/ 1703626201 w 1357"/>
              <a:gd name="T27" fmla="*/ 1444048549 h 1983"/>
              <a:gd name="T28" fmla="*/ 2147483647 w 1357"/>
              <a:gd name="T29" fmla="*/ 1444048549 h 1983"/>
              <a:gd name="T30" fmla="*/ 2147483647 w 1357"/>
              <a:gd name="T31" fmla="*/ 1491932293 h 1983"/>
              <a:gd name="T32" fmla="*/ 2147483647 w 1357"/>
              <a:gd name="T33" fmla="*/ 1701104780 h 1983"/>
              <a:gd name="T34" fmla="*/ 2147483647 w 1357"/>
              <a:gd name="T35" fmla="*/ 2147483647 h 1983"/>
              <a:gd name="T36" fmla="*/ 2147483647 w 1357"/>
              <a:gd name="T37" fmla="*/ 2147483647 h 1983"/>
              <a:gd name="T38" fmla="*/ 2147483647 w 1357"/>
              <a:gd name="T39" fmla="*/ 2147483647 h 1983"/>
              <a:gd name="T40" fmla="*/ 2147483647 w 1357"/>
              <a:gd name="T41" fmla="*/ 2147483647 h 1983"/>
              <a:gd name="T42" fmla="*/ 2147483647 w 1357"/>
              <a:gd name="T43" fmla="*/ 2147483647 h 1983"/>
              <a:gd name="T44" fmla="*/ 1726308398 w 1357"/>
              <a:gd name="T45" fmla="*/ 2147483647 h 1983"/>
              <a:gd name="T46" fmla="*/ 1491932706 w 1357"/>
              <a:gd name="T47" fmla="*/ 2147483647 h 1983"/>
              <a:gd name="T48" fmla="*/ 1328123365 w 1357"/>
              <a:gd name="T49" fmla="*/ 2147483647 h 1983"/>
              <a:gd name="T50" fmla="*/ 1421368340 w 1357"/>
              <a:gd name="T51" fmla="*/ 2147483647 h 1983"/>
              <a:gd name="T52" fmla="*/ 1585179269 w 1357"/>
              <a:gd name="T53" fmla="*/ 2147483647 h 1983"/>
              <a:gd name="T54" fmla="*/ 1983364303 w 1357"/>
              <a:gd name="T55" fmla="*/ 2147483647 h 1983"/>
              <a:gd name="T56" fmla="*/ 2147483647 w 1357"/>
              <a:gd name="T57" fmla="*/ 2147483647 h 1983"/>
              <a:gd name="T58" fmla="*/ 2147483647 w 1357"/>
              <a:gd name="T59" fmla="*/ 2147483647 h 1983"/>
              <a:gd name="T60" fmla="*/ 2147483647 w 1357"/>
              <a:gd name="T61" fmla="*/ 2147483647 h 1983"/>
              <a:gd name="T62" fmla="*/ 2147483647 w 1357"/>
              <a:gd name="T63" fmla="*/ 2147483647 h 1983"/>
              <a:gd name="T64" fmla="*/ 2147483647 w 1357"/>
              <a:gd name="T65" fmla="*/ 2147483647 h 1983"/>
              <a:gd name="T66" fmla="*/ 2147483647 w 1357"/>
              <a:gd name="T67" fmla="*/ 2147483647 h 1983"/>
              <a:gd name="T68" fmla="*/ 2053928669 w 1357"/>
              <a:gd name="T69" fmla="*/ 2147483647 h 1983"/>
              <a:gd name="T70" fmla="*/ 1726308398 w 1357"/>
              <a:gd name="T71" fmla="*/ 2147483647 h 1983"/>
              <a:gd name="T72" fmla="*/ 1421368340 w 1357"/>
              <a:gd name="T73" fmla="*/ 2147483647 h 1983"/>
              <a:gd name="T74" fmla="*/ 1141631826 w 1357"/>
              <a:gd name="T75" fmla="*/ 2147483647 h 1983"/>
              <a:gd name="T76" fmla="*/ 1048385263 w 1357"/>
              <a:gd name="T77" fmla="*/ 2147483647 h 1983"/>
              <a:gd name="T78" fmla="*/ 884575921 w 1357"/>
              <a:gd name="T79" fmla="*/ 2147483647 h 1983"/>
              <a:gd name="T80" fmla="*/ 859374362 w 1357"/>
              <a:gd name="T81" fmla="*/ 2147483647 h 1983"/>
              <a:gd name="T82" fmla="*/ 929938728 w 1357"/>
              <a:gd name="T83" fmla="*/ 2147483647 h 1983"/>
              <a:gd name="T84" fmla="*/ 977820897 w 1357"/>
              <a:gd name="T85" fmla="*/ 2147483647 h 1983"/>
              <a:gd name="T86" fmla="*/ 955140287 w 1357"/>
              <a:gd name="T87" fmla="*/ 2147483647 h 1983"/>
              <a:gd name="T88" fmla="*/ 743446991 w 1357"/>
              <a:gd name="T89" fmla="*/ 2147483647 h 1983"/>
              <a:gd name="T90" fmla="*/ 461189527 w 1357"/>
              <a:gd name="T91" fmla="*/ 2147483647 h 1983"/>
              <a:gd name="T92" fmla="*/ 367942865 w 1357"/>
              <a:gd name="T93" fmla="*/ 2147483647 h 1983"/>
              <a:gd name="T94" fmla="*/ 367942865 w 1357"/>
              <a:gd name="T95" fmla="*/ 2147483647 h 1983"/>
              <a:gd name="T96" fmla="*/ 345262255 w 1357"/>
              <a:gd name="T97" fmla="*/ 2147483647 h 1983"/>
              <a:gd name="T98" fmla="*/ 345262255 w 1357"/>
              <a:gd name="T99" fmla="*/ 2147483647 h 1983"/>
              <a:gd name="T100" fmla="*/ 274697889 w 1357"/>
              <a:gd name="T101" fmla="*/ 2147483647 h 1983"/>
              <a:gd name="T102" fmla="*/ 181451276 w 1357"/>
              <a:gd name="T103" fmla="*/ 2147483647 h 1983"/>
              <a:gd name="T104" fmla="*/ 88206276 w 1357"/>
              <a:gd name="T105" fmla="*/ 2147483647 h 1983"/>
              <a:gd name="T106" fmla="*/ 63004717 w 1357"/>
              <a:gd name="T107" fmla="*/ 2053926512 h 1983"/>
              <a:gd name="T108" fmla="*/ 63004717 w 1357"/>
              <a:gd name="T109" fmla="*/ 1701104780 h 1983"/>
              <a:gd name="T110" fmla="*/ 40322507 w 1357"/>
              <a:gd name="T111" fmla="*/ 1514612896 h 1983"/>
              <a:gd name="T112" fmla="*/ 297378499 w 1357"/>
              <a:gd name="T113" fmla="*/ 1139110560 h 1983"/>
              <a:gd name="T114" fmla="*/ 531753893 w 1357"/>
              <a:gd name="T115" fmla="*/ 1045864023 h 1983"/>
              <a:gd name="T116" fmla="*/ 977820897 w 1357"/>
              <a:gd name="T117" fmla="*/ 882054727 h 198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57"/>
              <a:gd name="T178" fmla="*/ 0 h 1983"/>
              <a:gd name="T179" fmla="*/ 1357 w 1357"/>
              <a:gd name="T180" fmla="*/ 1983 h 198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57" h="1983">
                <a:moveTo>
                  <a:pt x="388" y="350"/>
                </a:moveTo>
                <a:cubicBezTo>
                  <a:pt x="433" y="322"/>
                  <a:pt x="449" y="290"/>
                  <a:pt x="481" y="248"/>
                </a:cubicBezTo>
                <a:cubicBezTo>
                  <a:pt x="513" y="206"/>
                  <a:pt x="550" y="136"/>
                  <a:pt x="583" y="99"/>
                </a:cubicBezTo>
                <a:cubicBezTo>
                  <a:pt x="616" y="62"/>
                  <a:pt x="633" y="40"/>
                  <a:pt x="676" y="25"/>
                </a:cubicBezTo>
                <a:cubicBezTo>
                  <a:pt x="719" y="10"/>
                  <a:pt x="792" y="0"/>
                  <a:pt x="843" y="6"/>
                </a:cubicBezTo>
                <a:cubicBezTo>
                  <a:pt x="894" y="12"/>
                  <a:pt x="945" y="37"/>
                  <a:pt x="982" y="62"/>
                </a:cubicBezTo>
                <a:cubicBezTo>
                  <a:pt x="1019" y="87"/>
                  <a:pt x="1047" y="118"/>
                  <a:pt x="1066" y="155"/>
                </a:cubicBezTo>
                <a:cubicBezTo>
                  <a:pt x="1085" y="192"/>
                  <a:pt x="1091" y="236"/>
                  <a:pt x="1094" y="285"/>
                </a:cubicBezTo>
                <a:cubicBezTo>
                  <a:pt x="1097" y="334"/>
                  <a:pt x="1108" y="409"/>
                  <a:pt x="1085" y="452"/>
                </a:cubicBezTo>
                <a:cubicBezTo>
                  <a:pt x="1062" y="495"/>
                  <a:pt x="1000" y="528"/>
                  <a:pt x="955" y="545"/>
                </a:cubicBezTo>
                <a:cubicBezTo>
                  <a:pt x="910" y="562"/>
                  <a:pt x="866" y="552"/>
                  <a:pt x="815" y="555"/>
                </a:cubicBezTo>
                <a:cubicBezTo>
                  <a:pt x="764" y="558"/>
                  <a:pt x="696" y="560"/>
                  <a:pt x="648" y="564"/>
                </a:cubicBezTo>
                <a:cubicBezTo>
                  <a:pt x="600" y="568"/>
                  <a:pt x="522" y="581"/>
                  <a:pt x="527" y="582"/>
                </a:cubicBezTo>
                <a:cubicBezTo>
                  <a:pt x="532" y="583"/>
                  <a:pt x="620" y="574"/>
                  <a:pt x="676" y="573"/>
                </a:cubicBezTo>
                <a:cubicBezTo>
                  <a:pt x="732" y="572"/>
                  <a:pt x="785" y="570"/>
                  <a:pt x="862" y="573"/>
                </a:cubicBezTo>
                <a:cubicBezTo>
                  <a:pt x="939" y="576"/>
                  <a:pt x="1069" y="575"/>
                  <a:pt x="1140" y="592"/>
                </a:cubicBezTo>
                <a:cubicBezTo>
                  <a:pt x="1211" y="609"/>
                  <a:pt x="1257" y="624"/>
                  <a:pt x="1289" y="675"/>
                </a:cubicBezTo>
                <a:cubicBezTo>
                  <a:pt x="1321" y="726"/>
                  <a:pt x="1326" y="828"/>
                  <a:pt x="1335" y="898"/>
                </a:cubicBezTo>
                <a:cubicBezTo>
                  <a:pt x="1344" y="968"/>
                  <a:pt x="1357" y="1028"/>
                  <a:pt x="1345" y="1093"/>
                </a:cubicBezTo>
                <a:cubicBezTo>
                  <a:pt x="1333" y="1158"/>
                  <a:pt x="1295" y="1250"/>
                  <a:pt x="1261" y="1289"/>
                </a:cubicBezTo>
                <a:cubicBezTo>
                  <a:pt x="1227" y="1328"/>
                  <a:pt x="1200" y="1320"/>
                  <a:pt x="1140" y="1326"/>
                </a:cubicBezTo>
                <a:cubicBezTo>
                  <a:pt x="1080" y="1332"/>
                  <a:pt x="975" y="1343"/>
                  <a:pt x="899" y="1326"/>
                </a:cubicBezTo>
                <a:cubicBezTo>
                  <a:pt x="823" y="1309"/>
                  <a:pt x="736" y="1255"/>
                  <a:pt x="685" y="1224"/>
                </a:cubicBezTo>
                <a:cubicBezTo>
                  <a:pt x="634" y="1193"/>
                  <a:pt x="618" y="1169"/>
                  <a:pt x="592" y="1140"/>
                </a:cubicBezTo>
                <a:cubicBezTo>
                  <a:pt x="566" y="1111"/>
                  <a:pt x="532" y="1050"/>
                  <a:pt x="527" y="1047"/>
                </a:cubicBezTo>
                <a:cubicBezTo>
                  <a:pt x="522" y="1044"/>
                  <a:pt x="547" y="1098"/>
                  <a:pt x="564" y="1121"/>
                </a:cubicBezTo>
                <a:cubicBezTo>
                  <a:pt x="581" y="1144"/>
                  <a:pt x="592" y="1155"/>
                  <a:pt x="629" y="1186"/>
                </a:cubicBezTo>
                <a:cubicBezTo>
                  <a:pt x="666" y="1217"/>
                  <a:pt x="725" y="1273"/>
                  <a:pt x="787" y="1307"/>
                </a:cubicBezTo>
                <a:cubicBezTo>
                  <a:pt x="849" y="1341"/>
                  <a:pt x="941" y="1371"/>
                  <a:pt x="1001" y="1391"/>
                </a:cubicBezTo>
                <a:cubicBezTo>
                  <a:pt x="1061" y="1411"/>
                  <a:pt x="1124" y="1411"/>
                  <a:pt x="1150" y="1428"/>
                </a:cubicBezTo>
                <a:cubicBezTo>
                  <a:pt x="1176" y="1445"/>
                  <a:pt x="1158" y="1456"/>
                  <a:pt x="1159" y="1493"/>
                </a:cubicBezTo>
                <a:cubicBezTo>
                  <a:pt x="1160" y="1530"/>
                  <a:pt x="1165" y="1602"/>
                  <a:pt x="1159" y="1651"/>
                </a:cubicBezTo>
                <a:cubicBezTo>
                  <a:pt x="1153" y="1700"/>
                  <a:pt x="1153" y="1748"/>
                  <a:pt x="1122" y="1790"/>
                </a:cubicBezTo>
                <a:cubicBezTo>
                  <a:pt x="1091" y="1832"/>
                  <a:pt x="1024" y="1882"/>
                  <a:pt x="973" y="1902"/>
                </a:cubicBezTo>
                <a:cubicBezTo>
                  <a:pt x="922" y="1922"/>
                  <a:pt x="863" y="1913"/>
                  <a:pt x="815" y="1911"/>
                </a:cubicBezTo>
                <a:cubicBezTo>
                  <a:pt x="767" y="1909"/>
                  <a:pt x="727" y="1917"/>
                  <a:pt x="685" y="1892"/>
                </a:cubicBezTo>
                <a:cubicBezTo>
                  <a:pt x="643" y="1867"/>
                  <a:pt x="603" y="1827"/>
                  <a:pt x="564" y="1762"/>
                </a:cubicBezTo>
                <a:cubicBezTo>
                  <a:pt x="525" y="1697"/>
                  <a:pt x="478" y="1559"/>
                  <a:pt x="453" y="1502"/>
                </a:cubicBezTo>
                <a:cubicBezTo>
                  <a:pt x="428" y="1445"/>
                  <a:pt x="433" y="1442"/>
                  <a:pt x="416" y="1419"/>
                </a:cubicBezTo>
                <a:cubicBezTo>
                  <a:pt x="399" y="1396"/>
                  <a:pt x="363" y="1343"/>
                  <a:pt x="351" y="1363"/>
                </a:cubicBezTo>
                <a:cubicBezTo>
                  <a:pt x="339" y="1383"/>
                  <a:pt x="338" y="1490"/>
                  <a:pt x="341" y="1539"/>
                </a:cubicBezTo>
                <a:cubicBezTo>
                  <a:pt x="344" y="1588"/>
                  <a:pt x="361" y="1610"/>
                  <a:pt x="369" y="1660"/>
                </a:cubicBezTo>
                <a:cubicBezTo>
                  <a:pt x="377" y="1710"/>
                  <a:pt x="386" y="1789"/>
                  <a:pt x="388" y="1837"/>
                </a:cubicBezTo>
                <a:cubicBezTo>
                  <a:pt x="390" y="1885"/>
                  <a:pt x="394" y="1926"/>
                  <a:pt x="379" y="1948"/>
                </a:cubicBezTo>
                <a:cubicBezTo>
                  <a:pt x="364" y="1970"/>
                  <a:pt x="328" y="1983"/>
                  <a:pt x="295" y="1967"/>
                </a:cubicBezTo>
                <a:cubicBezTo>
                  <a:pt x="262" y="1951"/>
                  <a:pt x="208" y="1897"/>
                  <a:pt x="183" y="1855"/>
                </a:cubicBezTo>
                <a:cubicBezTo>
                  <a:pt x="158" y="1813"/>
                  <a:pt x="152" y="1753"/>
                  <a:pt x="146" y="1716"/>
                </a:cubicBezTo>
                <a:cubicBezTo>
                  <a:pt x="140" y="1679"/>
                  <a:pt x="148" y="1671"/>
                  <a:pt x="146" y="1632"/>
                </a:cubicBezTo>
                <a:cubicBezTo>
                  <a:pt x="144" y="1593"/>
                  <a:pt x="138" y="1533"/>
                  <a:pt x="137" y="1484"/>
                </a:cubicBezTo>
                <a:cubicBezTo>
                  <a:pt x="136" y="1435"/>
                  <a:pt x="142" y="1395"/>
                  <a:pt x="137" y="1335"/>
                </a:cubicBezTo>
                <a:cubicBezTo>
                  <a:pt x="132" y="1275"/>
                  <a:pt x="120" y="1166"/>
                  <a:pt x="109" y="1121"/>
                </a:cubicBezTo>
                <a:cubicBezTo>
                  <a:pt x="98" y="1076"/>
                  <a:pt x="84" y="1088"/>
                  <a:pt x="72" y="1066"/>
                </a:cubicBezTo>
                <a:cubicBezTo>
                  <a:pt x="60" y="1044"/>
                  <a:pt x="43" y="1033"/>
                  <a:pt x="35" y="991"/>
                </a:cubicBezTo>
                <a:cubicBezTo>
                  <a:pt x="27" y="949"/>
                  <a:pt x="27" y="868"/>
                  <a:pt x="25" y="815"/>
                </a:cubicBezTo>
                <a:cubicBezTo>
                  <a:pt x="23" y="762"/>
                  <a:pt x="26" y="711"/>
                  <a:pt x="25" y="675"/>
                </a:cubicBezTo>
                <a:cubicBezTo>
                  <a:pt x="24" y="639"/>
                  <a:pt x="0" y="638"/>
                  <a:pt x="16" y="601"/>
                </a:cubicBezTo>
                <a:cubicBezTo>
                  <a:pt x="32" y="564"/>
                  <a:pt x="86" y="483"/>
                  <a:pt x="118" y="452"/>
                </a:cubicBezTo>
                <a:cubicBezTo>
                  <a:pt x="150" y="421"/>
                  <a:pt x="168" y="429"/>
                  <a:pt x="211" y="415"/>
                </a:cubicBezTo>
                <a:cubicBezTo>
                  <a:pt x="254" y="401"/>
                  <a:pt x="343" y="378"/>
                  <a:pt x="388" y="350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4668838" y="2681288"/>
            <a:ext cx="682625" cy="2897187"/>
          </a:xfrm>
          <a:custGeom>
            <a:avLst/>
            <a:gdLst>
              <a:gd name="T0" fmla="*/ 866933901 w 430"/>
              <a:gd name="T1" fmla="*/ 567034311 h 1825"/>
              <a:gd name="T2" fmla="*/ 889616094 w 430"/>
              <a:gd name="T3" fmla="*/ 940017471 h 1825"/>
              <a:gd name="T4" fmla="*/ 912296700 w 430"/>
              <a:gd name="T5" fmla="*/ 1151710502 h 1825"/>
              <a:gd name="T6" fmla="*/ 889616094 w 430"/>
              <a:gd name="T7" fmla="*/ 1572577205 h 1825"/>
              <a:gd name="T8" fmla="*/ 889616094 w 430"/>
              <a:gd name="T9" fmla="*/ 1925399321 h 1825"/>
              <a:gd name="T10" fmla="*/ 889616094 w 430"/>
              <a:gd name="T11" fmla="*/ 2147483647 h 1825"/>
              <a:gd name="T12" fmla="*/ 937498256 w 430"/>
              <a:gd name="T13" fmla="*/ 2147483647 h 1825"/>
              <a:gd name="T14" fmla="*/ 982861055 w 430"/>
              <a:gd name="T15" fmla="*/ 2147483647 h 1825"/>
              <a:gd name="T16" fmla="*/ 982861055 w 430"/>
              <a:gd name="T17" fmla="*/ 2147483647 h 1825"/>
              <a:gd name="T18" fmla="*/ 982861055 w 430"/>
              <a:gd name="T19" fmla="*/ 2147483647 h 1825"/>
              <a:gd name="T20" fmla="*/ 1008062611 w 430"/>
              <a:gd name="T21" fmla="*/ 2147483647 h 1825"/>
              <a:gd name="T22" fmla="*/ 1053425410 w 430"/>
              <a:gd name="T23" fmla="*/ 2147483647 h 1825"/>
              <a:gd name="T24" fmla="*/ 819051541 w 430"/>
              <a:gd name="T25" fmla="*/ 2147483647 h 1825"/>
              <a:gd name="T26" fmla="*/ 516632877 w 430"/>
              <a:gd name="T27" fmla="*/ 2147483647 h 1825"/>
              <a:gd name="T28" fmla="*/ 234375358 w 430"/>
              <a:gd name="T29" fmla="*/ 2147483647 h 1825"/>
              <a:gd name="T30" fmla="*/ 257055964 w 430"/>
              <a:gd name="T31" fmla="*/ 2147483647 h 1825"/>
              <a:gd name="T32" fmla="*/ 118448153 w 430"/>
              <a:gd name="T33" fmla="*/ 2147483647 h 1825"/>
              <a:gd name="T34" fmla="*/ 93246573 w 430"/>
              <a:gd name="T35" fmla="*/ 2147483647 h 1825"/>
              <a:gd name="T36" fmla="*/ 22682200 w 430"/>
              <a:gd name="T37" fmla="*/ 1433967878 h 1825"/>
              <a:gd name="T38" fmla="*/ 70564380 w 430"/>
              <a:gd name="T39" fmla="*/ 894654678 h 1825"/>
              <a:gd name="T40" fmla="*/ 70564380 w 430"/>
              <a:gd name="T41" fmla="*/ 589716501 h 1825"/>
              <a:gd name="T42" fmla="*/ 70564380 w 430"/>
              <a:gd name="T43" fmla="*/ 284776836 h 1825"/>
              <a:gd name="T44" fmla="*/ 70564380 w 430"/>
              <a:gd name="T45" fmla="*/ 75604679 h 1825"/>
              <a:gd name="T46" fmla="*/ 491431321 w 430"/>
              <a:gd name="T47" fmla="*/ 5040312 h 1825"/>
              <a:gd name="T48" fmla="*/ 680442193 w 430"/>
              <a:gd name="T49" fmla="*/ 50403115 h 1825"/>
              <a:gd name="T50" fmla="*/ 796369347 w 430"/>
              <a:gd name="T51" fmla="*/ 262096234 h 1825"/>
              <a:gd name="T52" fmla="*/ 866933901 w 430"/>
              <a:gd name="T53" fmla="*/ 567034311 h 182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30"/>
              <a:gd name="T82" fmla="*/ 0 h 1825"/>
              <a:gd name="T83" fmla="*/ 430 w 430"/>
              <a:gd name="T84" fmla="*/ 1825 h 182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30" h="1825">
                <a:moveTo>
                  <a:pt x="344" y="225"/>
                </a:moveTo>
                <a:cubicBezTo>
                  <a:pt x="350" y="270"/>
                  <a:pt x="350" y="334"/>
                  <a:pt x="353" y="373"/>
                </a:cubicBezTo>
                <a:cubicBezTo>
                  <a:pt x="356" y="412"/>
                  <a:pt x="362" y="415"/>
                  <a:pt x="362" y="457"/>
                </a:cubicBezTo>
                <a:cubicBezTo>
                  <a:pt x="362" y="499"/>
                  <a:pt x="354" y="573"/>
                  <a:pt x="353" y="624"/>
                </a:cubicBezTo>
                <a:cubicBezTo>
                  <a:pt x="352" y="675"/>
                  <a:pt x="353" y="719"/>
                  <a:pt x="353" y="764"/>
                </a:cubicBezTo>
                <a:cubicBezTo>
                  <a:pt x="353" y="809"/>
                  <a:pt x="350" y="848"/>
                  <a:pt x="353" y="894"/>
                </a:cubicBezTo>
                <a:cubicBezTo>
                  <a:pt x="356" y="940"/>
                  <a:pt x="366" y="1007"/>
                  <a:pt x="372" y="1042"/>
                </a:cubicBezTo>
                <a:cubicBezTo>
                  <a:pt x="378" y="1077"/>
                  <a:pt x="387" y="1075"/>
                  <a:pt x="390" y="1107"/>
                </a:cubicBezTo>
                <a:cubicBezTo>
                  <a:pt x="393" y="1139"/>
                  <a:pt x="390" y="1187"/>
                  <a:pt x="390" y="1237"/>
                </a:cubicBezTo>
                <a:cubicBezTo>
                  <a:pt x="390" y="1287"/>
                  <a:pt x="388" y="1366"/>
                  <a:pt x="390" y="1405"/>
                </a:cubicBezTo>
                <a:cubicBezTo>
                  <a:pt x="392" y="1444"/>
                  <a:pt x="395" y="1422"/>
                  <a:pt x="400" y="1470"/>
                </a:cubicBezTo>
                <a:cubicBezTo>
                  <a:pt x="405" y="1518"/>
                  <a:pt x="430" y="1641"/>
                  <a:pt x="418" y="1693"/>
                </a:cubicBezTo>
                <a:cubicBezTo>
                  <a:pt x="406" y="1745"/>
                  <a:pt x="360" y="1764"/>
                  <a:pt x="325" y="1786"/>
                </a:cubicBezTo>
                <a:cubicBezTo>
                  <a:pt x="290" y="1808"/>
                  <a:pt x="244" y="1825"/>
                  <a:pt x="205" y="1823"/>
                </a:cubicBezTo>
                <a:cubicBezTo>
                  <a:pt x="166" y="1821"/>
                  <a:pt x="110" y="1813"/>
                  <a:pt x="93" y="1776"/>
                </a:cubicBezTo>
                <a:cubicBezTo>
                  <a:pt x="76" y="1739"/>
                  <a:pt x="110" y="1699"/>
                  <a:pt x="102" y="1600"/>
                </a:cubicBezTo>
                <a:cubicBezTo>
                  <a:pt x="94" y="1501"/>
                  <a:pt x="58" y="1304"/>
                  <a:pt x="47" y="1182"/>
                </a:cubicBezTo>
                <a:cubicBezTo>
                  <a:pt x="36" y="1060"/>
                  <a:pt x="43" y="968"/>
                  <a:pt x="37" y="866"/>
                </a:cubicBezTo>
                <a:cubicBezTo>
                  <a:pt x="31" y="764"/>
                  <a:pt x="10" y="654"/>
                  <a:pt x="9" y="569"/>
                </a:cubicBezTo>
                <a:cubicBezTo>
                  <a:pt x="8" y="484"/>
                  <a:pt x="25" y="411"/>
                  <a:pt x="28" y="355"/>
                </a:cubicBezTo>
                <a:cubicBezTo>
                  <a:pt x="31" y="299"/>
                  <a:pt x="28" y="274"/>
                  <a:pt x="28" y="234"/>
                </a:cubicBezTo>
                <a:cubicBezTo>
                  <a:pt x="28" y="194"/>
                  <a:pt x="28" y="147"/>
                  <a:pt x="28" y="113"/>
                </a:cubicBezTo>
                <a:cubicBezTo>
                  <a:pt x="28" y="79"/>
                  <a:pt x="0" y="48"/>
                  <a:pt x="28" y="30"/>
                </a:cubicBezTo>
                <a:cubicBezTo>
                  <a:pt x="56" y="12"/>
                  <a:pt x="155" y="4"/>
                  <a:pt x="195" y="2"/>
                </a:cubicBezTo>
                <a:cubicBezTo>
                  <a:pt x="235" y="0"/>
                  <a:pt x="250" y="3"/>
                  <a:pt x="270" y="20"/>
                </a:cubicBezTo>
                <a:cubicBezTo>
                  <a:pt x="290" y="37"/>
                  <a:pt x="305" y="78"/>
                  <a:pt x="316" y="104"/>
                </a:cubicBezTo>
                <a:cubicBezTo>
                  <a:pt x="327" y="130"/>
                  <a:pt x="338" y="180"/>
                  <a:pt x="344" y="225"/>
                </a:cubicBezTo>
                <a:close/>
              </a:path>
            </a:pathLst>
          </a:custGeom>
          <a:solidFill>
            <a:schemeClr val="tx2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910513" y="2763838"/>
            <a:ext cx="28813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lobus ant.</a:t>
            </a:r>
          </a:p>
          <a:p>
            <a:r>
              <a:rPr lang="cs-CZ" altLang="cs-CZ" sz="2800" b="1" i="1">
                <a:latin typeface="Arial CE" pitchFamily="34" charset="0"/>
              </a:rPr>
              <a:t>lobus med.</a:t>
            </a:r>
          </a:p>
          <a:p>
            <a:r>
              <a:rPr lang="cs-CZ" altLang="cs-CZ" sz="2800" b="1" i="1">
                <a:latin typeface="Arial CE" pitchFamily="34" charset="0"/>
              </a:rPr>
              <a:t>lobus post</a:t>
            </a:r>
          </a:p>
          <a:p>
            <a:r>
              <a:rPr lang="cs-CZ" altLang="cs-CZ" sz="2800" b="1" i="1">
                <a:latin typeface="Arial CE" pitchFamily="34" charset="0"/>
              </a:rPr>
              <a:t>pars nodulofoc.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 flipV="1">
            <a:off x="6719888" y="2522538"/>
            <a:ext cx="1179512" cy="515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6926263" y="3509963"/>
            <a:ext cx="1031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6453188" y="3922713"/>
            <a:ext cx="1446212" cy="427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5672138" y="4321175"/>
            <a:ext cx="2227262" cy="590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244600" y="3044825"/>
            <a:ext cx="34274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most</a:t>
            </a:r>
          </a:p>
          <a:p>
            <a:endParaRPr lang="cs-CZ" altLang="cs-CZ" sz="2800" b="1" i="1">
              <a:latin typeface="Arial CE" pitchFamily="34" charset="0"/>
            </a:endParaRPr>
          </a:p>
          <a:p>
            <a:endParaRPr lang="cs-CZ" altLang="cs-CZ" sz="2800" b="1" i="1">
              <a:latin typeface="Arial CE" pitchFamily="34" charset="0"/>
            </a:endParaRPr>
          </a:p>
          <a:p>
            <a:r>
              <a:rPr lang="cs-CZ" altLang="cs-CZ" sz="2800" b="1" i="1">
                <a:latin typeface="Arial CE" pitchFamily="34" charset="0"/>
              </a:rPr>
              <a:t>prodloužená mícha</a:t>
            </a: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279650" y="3317875"/>
            <a:ext cx="2714625" cy="13335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4683125" y="4645025"/>
            <a:ext cx="325438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5580063" y="5507038"/>
            <a:ext cx="4041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mostomozečkový úhel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 flipV="1">
            <a:off x="5303838" y="4056063"/>
            <a:ext cx="234950" cy="172561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zajišťuje koordinaci pohybů (jemných, přesných, rychlých) a udržování rovnováhy. Jeho činnost je podvědomá. Na rozdíl od hemisfér předního mozku kontrolují hemisféry mozečku stejnolehlou část těla (levá levou a pravá pravou). Svou modulační činností navíc ovlivňuje i poznávací funkce (např. zpracování vizuálních (zrakových) informací, myšlení) a řeč.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4091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Mozeček - funkce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187575" y="2543175"/>
            <a:ext cx="655478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Cílená motorika</a:t>
            </a:r>
          </a:p>
          <a:p>
            <a:r>
              <a:rPr lang="cs-CZ" altLang="cs-CZ" sz="2800" b="1" i="1">
                <a:latin typeface="Arial CE" pitchFamily="34" charset="0"/>
              </a:rPr>
              <a:t>Udržování základního svalového tonu</a:t>
            </a:r>
          </a:p>
          <a:p>
            <a:r>
              <a:rPr lang="cs-CZ" altLang="cs-CZ" sz="2800" b="1" i="1">
                <a:latin typeface="Arial CE" pitchFamily="34" charset="0"/>
              </a:rPr>
              <a:t>Udržování rovnováhy</a:t>
            </a:r>
          </a:p>
          <a:p>
            <a:endParaRPr lang="cs-CZ" altLang="cs-CZ" sz="2800" b="1" i="1">
              <a:latin typeface="Arial CE" pitchFamily="34" charset="0"/>
            </a:endParaRPr>
          </a:p>
          <a:p>
            <a:r>
              <a:rPr lang="cs-CZ" altLang="cs-CZ" sz="2800" b="1" i="1">
                <a:latin typeface="Arial CE" pitchFamily="34" charset="0"/>
              </a:rPr>
              <a:t>Koordinace</a:t>
            </a:r>
          </a:p>
          <a:p>
            <a:r>
              <a:rPr lang="cs-CZ" altLang="cs-CZ" sz="2800" b="1" i="1">
                <a:latin typeface="Arial CE" pitchFamily="34" charset="0"/>
              </a:rPr>
              <a:t>Korektura reflexů</a:t>
            </a:r>
          </a:p>
          <a:p>
            <a:r>
              <a:rPr lang="cs-CZ" altLang="cs-CZ" sz="2800" b="1" i="1">
                <a:latin typeface="Arial CE" pitchFamily="34" charset="0"/>
              </a:rPr>
              <a:t>Sensomotorická paměť</a:t>
            </a:r>
          </a:p>
          <a:p>
            <a:r>
              <a:rPr lang="cs-CZ" altLang="cs-CZ" sz="2800" b="1" i="1">
                <a:latin typeface="Arial CE" pitchFamily="34" charset="0"/>
              </a:rPr>
              <a:t>Svalová pamětˇ</a:t>
            </a:r>
          </a:p>
          <a:p>
            <a:endParaRPr lang="cs-CZ" altLang="cs-CZ" sz="2800" b="1" i="1">
              <a:latin typeface="Arial CE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Mozeček - poruchy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187575" y="2543175"/>
            <a:ext cx="707757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 sz="2800" b="1" i="1" dirty="0">
              <a:latin typeface="Arial CE" pitchFamily="34" charset="0"/>
            </a:endParaRPr>
          </a:p>
          <a:p>
            <a:r>
              <a:rPr lang="cs-CZ" altLang="cs-CZ" sz="2800" b="1" i="1" dirty="0">
                <a:latin typeface="Arial CE" pitchFamily="34" charset="0"/>
              </a:rPr>
              <a:t>Chůze o široké základně</a:t>
            </a:r>
          </a:p>
          <a:p>
            <a:r>
              <a:rPr lang="cs-CZ" altLang="cs-CZ" sz="2800" b="1" i="1" dirty="0">
                <a:latin typeface="Arial CE" pitchFamily="34" charset="0"/>
              </a:rPr>
              <a:t>Intenční třes </a:t>
            </a:r>
            <a:r>
              <a:rPr lang="cs-CZ" altLang="cs-CZ" b="1" i="1" dirty="0">
                <a:latin typeface="Arial CE" pitchFamily="34" charset="0"/>
              </a:rPr>
              <a:t>(ne v klidu, ale vzniká až při cílení pohybu)</a:t>
            </a:r>
          </a:p>
          <a:p>
            <a:r>
              <a:rPr lang="cs-CZ" altLang="cs-CZ" sz="2800" b="1" i="1" dirty="0" err="1">
                <a:latin typeface="Arial CE" pitchFamily="34" charset="0"/>
              </a:rPr>
              <a:t>Dysmetrie</a:t>
            </a:r>
            <a:endParaRPr lang="cs-CZ" altLang="cs-CZ" sz="2800" b="1" i="1" dirty="0">
              <a:latin typeface="Arial CE" pitchFamily="34" charset="0"/>
            </a:endParaRPr>
          </a:p>
          <a:p>
            <a:r>
              <a:rPr lang="cs-CZ" altLang="cs-CZ" sz="2800" b="1" i="1" dirty="0">
                <a:latin typeface="Arial CE" pitchFamily="34" charset="0"/>
              </a:rPr>
              <a:t>Dysartrie</a:t>
            </a:r>
          </a:p>
          <a:p>
            <a:endParaRPr lang="cs-CZ" altLang="cs-CZ" sz="2800" b="1" i="1" dirty="0">
              <a:latin typeface="Arial CE" pitchFamily="34" charset="0"/>
            </a:endParaRPr>
          </a:p>
          <a:p>
            <a:endParaRPr lang="cs-CZ" altLang="cs-CZ" sz="2800" b="1" i="1" dirty="0">
              <a:latin typeface="Arial CE" pitchFamily="34" charset="0"/>
            </a:endParaRPr>
          </a:p>
          <a:p>
            <a:endParaRPr lang="cs-CZ" altLang="cs-CZ" sz="2800" b="1" i="1" dirty="0">
              <a:latin typeface="Arial CE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1139" y="1228725"/>
            <a:ext cx="9344025" cy="1143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altLang="cs-CZ" sz="4200" b="1" dirty="0">
                <a:solidFill>
                  <a:srgbClr val="7030A0"/>
                </a:solidFill>
                <a:latin typeface="Bangkok CE" charset="-18"/>
              </a:rPr>
              <a:t>FUNKCE MOZKOVÉ KŮRY</a:t>
            </a:r>
            <a:br>
              <a:rPr lang="cs-CZ" altLang="cs-CZ" sz="4200" b="1" dirty="0">
                <a:solidFill>
                  <a:srgbClr val="7030A0"/>
                </a:solidFill>
                <a:latin typeface="Bangkok CE" charset="-18"/>
              </a:rPr>
            </a:br>
            <a:endParaRPr lang="cs-CZ" altLang="cs-CZ" sz="4200" b="1" dirty="0">
              <a:solidFill>
                <a:srgbClr val="7030A0"/>
              </a:solidFill>
              <a:latin typeface="Bangkok CE" charset="-1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985" y="2074375"/>
            <a:ext cx="8991600" cy="2717800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povrch koncového mozku (</a:t>
            </a:r>
            <a:r>
              <a:rPr lang="cs-CZ" dirty="0" err="1"/>
              <a:t>telencephala</a:t>
            </a:r>
            <a:r>
              <a:rPr lang="cs-CZ" dirty="0"/>
              <a:t>) kryjící bílou hmotu hemisfér. Jsou zde uloženy především těla neuronů CNS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609600" indent="-609600" algn="ctr">
              <a:buNone/>
            </a:pPr>
            <a:endParaRPr lang="cs-CZ" altLang="cs-CZ" dirty="0">
              <a:latin typeface="Times New Roman C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47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131032"/>
            <a:ext cx="10515600" cy="5507159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Z hlediska vývoje lze rozdělit mozkovou kůru na </a:t>
            </a:r>
            <a:r>
              <a:rPr lang="cs-CZ" i="1" dirty="0" err="1"/>
              <a:t>paleocortex</a:t>
            </a:r>
            <a:r>
              <a:rPr lang="cs-CZ" dirty="0"/>
              <a:t>, </a:t>
            </a:r>
            <a:r>
              <a:rPr lang="cs-CZ" i="1" dirty="0" err="1"/>
              <a:t>archicortex</a:t>
            </a:r>
            <a:r>
              <a:rPr lang="cs-CZ" i="1" dirty="0"/>
              <a:t> </a:t>
            </a:r>
            <a:r>
              <a:rPr lang="cs-CZ" dirty="0"/>
              <a:t>a </a:t>
            </a:r>
            <a:r>
              <a:rPr lang="cs-CZ" i="1" dirty="0" err="1"/>
              <a:t>neocortex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i="1" dirty="0" err="1"/>
              <a:t>Allocortex</a:t>
            </a:r>
            <a:r>
              <a:rPr lang="cs-CZ" i="1" dirty="0"/>
              <a:t> </a:t>
            </a:r>
            <a:r>
              <a:rPr lang="cs-CZ" dirty="0"/>
              <a:t>je označení pro vývojově starší struktury, tedy </a:t>
            </a:r>
            <a:r>
              <a:rPr lang="cs-CZ" dirty="0" err="1"/>
              <a:t>paleocortex</a:t>
            </a:r>
            <a:r>
              <a:rPr lang="cs-CZ" dirty="0"/>
              <a:t> a </a:t>
            </a:r>
            <a:r>
              <a:rPr lang="cs-CZ" dirty="0" err="1"/>
              <a:t>archicortex</a:t>
            </a:r>
            <a:r>
              <a:rPr lang="cs-CZ" dirty="0"/>
              <a:t>. Charakteristické pro tyto oblasti je, že lze rozeznat pouze 3 buněčné vrstvy.</a:t>
            </a:r>
          </a:p>
          <a:p>
            <a:pPr marL="0" indent="0">
              <a:buNone/>
            </a:pPr>
            <a:r>
              <a:rPr lang="cs-CZ" b="1" dirty="0" err="1"/>
              <a:t>Paleocortex</a:t>
            </a:r>
            <a:r>
              <a:rPr lang="cs-CZ" b="1" dirty="0"/>
              <a:t> </a:t>
            </a:r>
            <a:r>
              <a:rPr lang="cs-CZ" dirty="0"/>
              <a:t>se nachází ve funkční korové oblasti pro čich. </a:t>
            </a:r>
          </a:p>
          <a:p>
            <a:pPr marL="0" indent="0">
              <a:buNone/>
            </a:pPr>
            <a:r>
              <a:rPr lang="cs-CZ" b="1" dirty="0" err="1"/>
              <a:t>Archicortex</a:t>
            </a:r>
            <a:r>
              <a:rPr lang="cs-CZ" b="1" dirty="0"/>
              <a:t> </a:t>
            </a:r>
            <a:r>
              <a:rPr lang="cs-CZ" dirty="0"/>
              <a:t>je uložen v hloubce temporálního laloku a na jeho dolním okraji, kam migroval během vývoje z původního uložení na mediální ploše hemisféry. Funkčně je zapojen do limbického systému. </a:t>
            </a:r>
          </a:p>
          <a:p>
            <a:pPr marL="0" indent="0">
              <a:buNone/>
            </a:pPr>
            <a:r>
              <a:rPr lang="cs-CZ" b="1" dirty="0" err="1"/>
              <a:t>Neocortex</a:t>
            </a:r>
            <a:r>
              <a:rPr lang="cs-CZ" b="1" dirty="0"/>
              <a:t> </a:t>
            </a:r>
            <a:r>
              <a:rPr lang="cs-CZ" dirty="0"/>
              <a:t>je vývojově nejmladší.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9771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0088" t="12042" r="26041" b="11921"/>
          <a:stretch/>
        </p:blipFill>
        <p:spPr>
          <a:xfrm>
            <a:off x="1125415" y="404447"/>
            <a:ext cx="9574823" cy="622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4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4167499" y="2492897"/>
            <a:ext cx="3648196" cy="2186159"/>
            <a:chOff x="3366137" y="1378533"/>
            <a:chExt cx="4469495" cy="2678317"/>
          </a:xfrm>
        </p:grpSpPr>
        <p:sp>
          <p:nvSpPr>
            <p:cNvPr id="2" name="Volný tvar 1"/>
            <p:cNvSpPr/>
            <p:nvPr/>
          </p:nvSpPr>
          <p:spPr>
            <a:xfrm>
              <a:off x="3378542" y="1378533"/>
              <a:ext cx="4451430" cy="2442995"/>
            </a:xfrm>
            <a:custGeom>
              <a:avLst/>
              <a:gdLst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05676 w 4451430"/>
                <a:gd name="connsiteY50" fmla="*/ 331530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27467 w 4451430"/>
                <a:gd name="connsiteY43" fmla="*/ 141335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88012 h 2488440"/>
                <a:gd name="connsiteX1" fmla="*/ 2188325 w 4451430"/>
                <a:gd name="connsiteY1" fmla="*/ 1761241 h 2488440"/>
                <a:gd name="connsiteX2" fmla="*/ 2202956 w 4451430"/>
                <a:gd name="connsiteY2" fmla="*/ 1614937 h 2488440"/>
                <a:gd name="connsiteX3" fmla="*/ 2268792 w 4451430"/>
                <a:gd name="connsiteY3" fmla="*/ 1556415 h 2488440"/>
                <a:gd name="connsiteX4" fmla="*/ 2334629 w 4451430"/>
                <a:gd name="connsiteY4" fmla="*/ 1556415 h 2488440"/>
                <a:gd name="connsiteX5" fmla="*/ 2363890 w 4451430"/>
                <a:gd name="connsiteY5" fmla="*/ 1607621 h 2488440"/>
                <a:gd name="connsiteX6" fmla="*/ 2363890 w 4451430"/>
                <a:gd name="connsiteY6" fmla="*/ 1768556 h 2488440"/>
                <a:gd name="connsiteX7" fmla="*/ 2356575 w 4451430"/>
                <a:gd name="connsiteY7" fmla="*/ 2156261 h 2488440"/>
                <a:gd name="connsiteX8" fmla="*/ 2385836 w 4451430"/>
                <a:gd name="connsiteY8" fmla="*/ 2273305 h 2488440"/>
                <a:gd name="connsiteX9" fmla="*/ 2502879 w 4451430"/>
                <a:gd name="connsiteY9" fmla="*/ 2383033 h 2488440"/>
                <a:gd name="connsiteX10" fmla="*/ 2715020 w 4451430"/>
                <a:gd name="connsiteY10" fmla="*/ 2456185 h 2488440"/>
                <a:gd name="connsiteX11" fmla="*/ 3102725 w 4451430"/>
                <a:gd name="connsiteY11" fmla="*/ 2470815 h 2488440"/>
                <a:gd name="connsiteX12" fmla="*/ 3461170 w 4451430"/>
                <a:gd name="connsiteY12" fmla="*/ 2397663 h 2488440"/>
                <a:gd name="connsiteX13" fmla="*/ 3753778 w 4451430"/>
                <a:gd name="connsiteY13" fmla="*/ 2236729 h 2488440"/>
                <a:gd name="connsiteX14" fmla="*/ 3951288 w 4451430"/>
                <a:gd name="connsiteY14" fmla="*/ 2097740 h 2488440"/>
                <a:gd name="connsiteX15" fmla="*/ 4243896 w 4451430"/>
                <a:gd name="connsiteY15" fmla="*/ 1951436 h 2488440"/>
                <a:gd name="connsiteX16" fmla="*/ 4397516 w 4451430"/>
                <a:gd name="connsiteY16" fmla="*/ 1805132 h 2488440"/>
                <a:gd name="connsiteX17" fmla="*/ 4448722 w 4451430"/>
                <a:gd name="connsiteY17" fmla="*/ 1541785 h 2488440"/>
                <a:gd name="connsiteX18" fmla="*/ 4419461 w 4451430"/>
                <a:gd name="connsiteY18" fmla="*/ 1263807 h 2488440"/>
                <a:gd name="connsiteX19" fmla="*/ 4214636 w 4451430"/>
                <a:gd name="connsiteY19" fmla="*/ 941938 h 2488440"/>
                <a:gd name="connsiteX20" fmla="*/ 4039071 w 4451430"/>
                <a:gd name="connsiteY20" fmla="*/ 722482 h 2488440"/>
                <a:gd name="connsiteX21" fmla="*/ 3856191 w 4451430"/>
                <a:gd name="connsiteY21" fmla="*/ 620069 h 2488440"/>
                <a:gd name="connsiteX22" fmla="*/ 3636735 w 4451430"/>
                <a:gd name="connsiteY22" fmla="*/ 532287 h 2488440"/>
                <a:gd name="connsiteX23" fmla="*/ 3417279 w 4451430"/>
                <a:gd name="connsiteY23" fmla="*/ 422559 h 2488440"/>
                <a:gd name="connsiteX24" fmla="*/ 3292920 w 4451430"/>
                <a:gd name="connsiteY24" fmla="*/ 364037 h 2488440"/>
                <a:gd name="connsiteX25" fmla="*/ 3124671 w 4451430"/>
                <a:gd name="connsiteY25" fmla="*/ 290885 h 2488440"/>
                <a:gd name="connsiteX26" fmla="*/ 3014943 w 4451430"/>
                <a:gd name="connsiteY26" fmla="*/ 239679 h 2488440"/>
                <a:gd name="connsiteX27" fmla="*/ 2824748 w 4451430"/>
                <a:gd name="connsiteY27" fmla="*/ 261625 h 2488440"/>
                <a:gd name="connsiteX28" fmla="*/ 2817432 w 4451430"/>
                <a:gd name="connsiteY28" fmla="*/ 268940 h 2488440"/>
                <a:gd name="connsiteX29" fmla="*/ 2758911 w 4451430"/>
                <a:gd name="connsiteY29" fmla="*/ 188473 h 2488440"/>
                <a:gd name="connsiteX30" fmla="*/ 2656498 w 4451430"/>
                <a:gd name="connsiteY30" fmla="*/ 166527 h 2488440"/>
                <a:gd name="connsiteX31" fmla="*/ 2568716 w 4451430"/>
                <a:gd name="connsiteY31" fmla="*/ 159212 h 2488440"/>
                <a:gd name="connsiteX32" fmla="*/ 2488248 w 4451430"/>
                <a:gd name="connsiteY32" fmla="*/ 108005 h 2488440"/>
                <a:gd name="connsiteX33" fmla="*/ 2400466 w 4451430"/>
                <a:gd name="connsiteY33" fmla="*/ 71429 h 2488440"/>
                <a:gd name="connsiteX34" fmla="*/ 2334629 w 4451430"/>
                <a:gd name="connsiteY34" fmla="*/ 64114 h 2488440"/>
                <a:gd name="connsiteX35" fmla="*/ 2276108 w 4451430"/>
                <a:gd name="connsiteY35" fmla="*/ 115321 h 2488440"/>
                <a:gd name="connsiteX36" fmla="*/ 2246847 w 4451430"/>
                <a:gd name="connsiteY36" fmla="*/ 159212 h 2488440"/>
                <a:gd name="connsiteX37" fmla="*/ 2254162 w 4451430"/>
                <a:gd name="connsiteY37" fmla="*/ 839525 h 2488440"/>
                <a:gd name="connsiteX38" fmla="*/ 2173695 w 4451430"/>
                <a:gd name="connsiteY38" fmla="*/ 64114 h 2488440"/>
                <a:gd name="connsiteX39" fmla="*/ 2129804 w 4451430"/>
                <a:gd name="connsiteY39" fmla="*/ 49484 h 2488440"/>
                <a:gd name="connsiteX40" fmla="*/ 2027391 w 4451430"/>
                <a:gd name="connsiteY40" fmla="*/ 100690 h 2488440"/>
                <a:gd name="connsiteX41" fmla="*/ 1954239 w 4451430"/>
                <a:gd name="connsiteY41" fmla="*/ 137266 h 2488440"/>
                <a:gd name="connsiteX42" fmla="*/ 1837196 w 4451430"/>
                <a:gd name="connsiteY42" fmla="*/ 151897 h 2488440"/>
                <a:gd name="connsiteX43" fmla="*/ 1727467 w 4451430"/>
                <a:gd name="connsiteY43" fmla="*/ 188473 h 2488440"/>
                <a:gd name="connsiteX44" fmla="*/ 1932294 w 4451430"/>
                <a:gd name="connsiteY44" fmla="*/ 627385 h 2488440"/>
                <a:gd name="connsiteX45" fmla="*/ 1676261 w 4451430"/>
                <a:gd name="connsiteY45" fmla="*/ 203103 h 2488440"/>
                <a:gd name="connsiteX46" fmla="*/ 1559218 w 4451430"/>
                <a:gd name="connsiteY46" fmla="*/ 173842 h 2488440"/>
                <a:gd name="connsiteX47" fmla="*/ 1390968 w 4451430"/>
                <a:gd name="connsiteY47" fmla="*/ 225049 h 2488440"/>
                <a:gd name="connsiteX48" fmla="*/ 1171512 w 4451430"/>
                <a:gd name="connsiteY48" fmla="*/ 312831 h 2488440"/>
                <a:gd name="connsiteX49" fmla="*/ 1105676 w 4451430"/>
                <a:gd name="connsiteY49" fmla="*/ 342092 h 2488440"/>
                <a:gd name="connsiteX50" fmla="*/ 1178828 w 4451430"/>
                <a:gd name="connsiteY50" fmla="*/ 510341 h 2488440"/>
                <a:gd name="connsiteX51" fmla="*/ 1069100 w 4451430"/>
                <a:gd name="connsiteY51" fmla="*/ 371353 h 2488440"/>
                <a:gd name="connsiteX52" fmla="*/ 886220 w 4451430"/>
                <a:gd name="connsiteY52" fmla="*/ 481081 h 2488440"/>
                <a:gd name="connsiteX53" fmla="*/ 769176 w 4451430"/>
                <a:gd name="connsiteY53" fmla="*/ 510341 h 2488440"/>
                <a:gd name="connsiteX54" fmla="*/ 674079 w 4451430"/>
                <a:gd name="connsiteY54" fmla="*/ 612754 h 2488440"/>
                <a:gd name="connsiteX55" fmla="*/ 483884 w 4451430"/>
                <a:gd name="connsiteY55" fmla="*/ 722482 h 2488440"/>
                <a:gd name="connsiteX56" fmla="*/ 322949 w 4451430"/>
                <a:gd name="connsiteY56" fmla="*/ 810265 h 2488440"/>
                <a:gd name="connsiteX57" fmla="*/ 132754 w 4451430"/>
                <a:gd name="connsiteY57" fmla="*/ 985829 h 2488440"/>
                <a:gd name="connsiteX58" fmla="*/ 37656 w 4451430"/>
                <a:gd name="connsiteY58" fmla="*/ 1212601 h 2488440"/>
                <a:gd name="connsiteX59" fmla="*/ 1080 w 4451430"/>
                <a:gd name="connsiteY59" fmla="*/ 1483263 h 2488440"/>
                <a:gd name="connsiteX60" fmla="*/ 74232 w 4451430"/>
                <a:gd name="connsiteY60" fmla="*/ 1775871 h 2488440"/>
                <a:gd name="connsiteX61" fmla="*/ 242482 w 4451430"/>
                <a:gd name="connsiteY61" fmla="*/ 2017273 h 2488440"/>
                <a:gd name="connsiteX62" fmla="*/ 381471 w 4451430"/>
                <a:gd name="connsiteY62" fmla="*/ 2097740 h 2488440"/>
                <a:gd name="connsiteX63" fmla="*/ 710655 w 4451430"/>
                <a:gd name="connsiteY63" fmla="*/ 2200153 h 2488440"/>
                <a:gd name="connsiteX64" fmla="*/ 922796 w 4451430"/>
                <a:gd name="connsiteY64" fmla="*/ 2280620 h 2488440"/>
                <a:gd name="connsiteX65" fmla="*/ 1251980 w 4451430"/>
                <a:gd name="connsiteY65" fmla="*/ 2404978 h 2488440"/>
                <a:gd name="connsiteX66" fmla="*/ 1632370 w 4451430"/>
                <a:gd name="connsiteY66" fmla="*/ 2485445 h 2488440"/>
                <a:gd name="connsiteX67" fmla="*/ 1881087 w 4451430"/>
                <a:gd name="connsiteY67" fmla="*/ 2463500 h 2488440"/>
                <a:gd name="connsiteX68" fmla="*/ 2063967 w 4451430"/>
                <a:gd name="connsiteY68" fmla="*/ 2390348 h 2488440"/>
                <a:gd name="connsiteX69" fmla="*/ 2181010 w 4451430"/>
                <a:gd name="connsiteY69" fmla="*/ 2287935 h 2488440"/>
                <a:gd name="connsiteX70" fmla="*/ 2210271 w 4451430"/>
                <a:gd name="connsiteY70" fmla="*/ 2053849 h 2488440"/>
                <a:gd name="connsiteX71" fmla="*/ 2195640 w 4451430"/>
                <a:gd name="connsiteY71" fmla="*/ 1841708 h 2488440"/>
                <a:gd name="connsiteX72" fmla="*/ 2188325 w 4451430"/>
                <a:gd name="connsiteY72" fmla="*/ 1673458 h 2488440"/>
                <a:gd name="connsiteX73" fmla="*/ 2239532 w 4451430"/>
                <a:gd name="connsiteY73" fmla="*/ 1563730 h 2488440"/>
                <a:gd name="connsiteX74" fmla="*/ 2239532 w 4451430"/>
                <a:gd name="connsiteY74" fmla="*/ 1563730 h 2488440"/>
                <a:gd name="connsiteX0" fmla="*/ 2195640 w 4451430"/>
                <a:gd name="connsiteY0" fmla="*/ 1967577 h 2468005"/>
                <a:gd name="connsiteX1" fmla="*/ 2188325 w 4451430"/>
                <a:gd name="connsiteY1" fmla="*/ 1740806 h 2468005"/>
                <a:gd name="connsiteX2" fmla="*/ 2202956 w 4451430"/>
                <a:gd name="connsiteY2" fmla="*/ 1594502 h 2468005"/>
                <a:gd name="connsiteX3" fmla="*/ 2268792 w 4451430"/>
                <a:gd name="connsiteY3" fmla="*/ 1535980 h 2468005"/>
                <a:gd name="connsiteX4" fmla="*/ 2334629 w 4451430"/>
                <a:gd name="connsiteY4" fmla="*/ 1535980 h 2468005"/>
                <a:gd name="connsiteX5" fmla="*/ 2363890 w 4451430"/>
                <a:gd name="connsiteY5" fmla="*/ 1587186 h 2468005"/>
                <a:gd name="connsiteX6" fmla="*/ 2363890 w 4451430"/>
                <a:gd name="connsiteY6" fmla="*/ 1748121 h 2468005"/>
                <a:gd name="connsiteX7" fmla="*/ 2356575 w 4451430"/>
                <a:gd name="connsiteY7" fmla="*/ 2135826 h 2468005"/>
                <a:gd name="connsiteX8" fmla="*/ 2385836 w 4451430"/>
                <a:gd name="connsiteY8" fmla="*/ 2252870 h 2468005"/>
                <a:gd name="connsiteX9" fmla="*/ 2502879 w 4451430"/>
                <a:gd name="connsiteY9" fmla="*/ 2362598 h 2468005"/>
                <a:gd name="connsiteX10" fmla="*/ 2715020 w 4451430"/>
                <a:gd name="connsiteY10" fmla="*/ 2435750 h 2468005"/>
                <a:gd name="connsiteX11" fmla="*/ 3102725 w 4451430"/>
                <a:gd name="connsiteY11" fmla="*/ 2450380 h 2468005"/>
                <a:gd name="connsiteX12" fmla="*/ 3461170 w 4451430"/>
                <a:gd name="connsiteY12" fmla="*/ 2377228 h 2468005"/>
                <a:gd name="connsiteX13" fmla="*/ 3753778 w 4451430"/>
                <a:gd name="connsiteY13" fmla="*/ 2216294 h 2468005"/>
                <a:gd name="connsiteX14" fmla="*/ 3951288 w 4451430"/>
                <a:gd name="connsiteY14" fmla="*/ 2077305 h 2468005"/>
                <a:gd name="connsiteX15" fmla="*/ 4243896 w 4451430"/>
                <a:gd name="connsiteY15" fmla="*/ 1931001 h 2468005"/>
                <a:gd name="connsiteX16" fmla="*/ 4397516 w 4451430"/>
                <a:gd name="connsiteY16" fmla="*/ 1784697 h 2468005"/>
                <a:gd name="connsiteX17" fmla="*/ 4448722 w 4451430"/>
                <a:gd name="connsiteY17" fmla="*/ 1521350 h 2468005"/>
                <a:gd name="connsiteX18" fmla="*/ 4419461 w 4451430"/>
                <a:gd name="connsiteY18" fmla="*/ 1243372 h 2468005"/>
                <a:gd name="connsiteX19" fmla="*/ 4214636 w 4451430"/>
                <a:gd name="connsiteY19" fmla="*/ 921503 h 2468005"/>
                <a:gd name="connsiteX20" fmla="*/ 4039071 w 4451430"/>
                <a:gd name="connsiteY20" fmla="*/ 702047 h 2468005"/>
                <a:gd name="connsiteX21" fmla="*/ 3856191 w 4451430"/>
                <a:gd name="connsiteY21" fmla="*/ 599634 h 2468005"/>
                <a:gd name="connsiteX22" fmla="*/ 3636735 w 4451430"/>
                <a:gd name="connsiteY22" fmla="*/ 511852 h 2468005"/>
                <a:gd name="connsiteX23" fmla="*/ 3417279 w 4451430"/>
                <a:gd name="connsiteY23" fmla="*/ 402124 h 2468005"/>
                <a:gd name="connsiteX24" fmla="*/ 3292920 w 4451430"/>
                <a:gd name="connsiteY24" fmla="*/ 343602 h 2468005"/>
                <a:gd name="connsiteX25" fmla="*/ 3124671 w 4451430"/>
                <a:gd name="connsiteY25" fmla="*/ 270450 h 2468005"/>
                <a:gd name="connsiteX26" fmla="*/ 3014943 w 4451430"/>
                <a:gd name="connsiteY26" fmla="*/ 219244 h 2468005"/>
                <a:gd name="connsiteX27" fmla="*/ 2824748 w 4451430"/>
                <a:gd name="connsiteY27" fmla="*/ 241190 h 2468005"/>
                <a:gd name="connsiteX28" fmla="*/ 2817432 w 4451430"/>
                <a:gd name="connsiteY28" fmla="*/ 248505 h 2468005"/>
                <a:gd name="connsiteX29" fmla="*/ 2758911 w 4451430"/>
                <a:gd name="connsiteY29" fmla="*/ 168038 h 2468005"/>
                <a:gd name="connsiteX30" fmla="*/ 2656498 w 4451430"/>
                <a:gd name="connsiteY30" fmla="*/ 146092 h 2468005"/>
                <a:gd name="connsiteX31" fmla="*/ 2568716 w 4451430"/>
                <a:gd name="connsiteY31" fmla="*/ 138777 h 2468005"/>
                <a:gd name="connsiteX32" fmla="*/ 2488248 w 4451430"/>
                <a:gd name="connsiteY32" fmla="*/ 87570 h 2468005"/>
                <a:gd name="connsiteX33" fmla="*/ 2400466 w 4451430"/>
                <a:gd name="connsiteY33" fmla="*/ 50994 h 2468005"/>
                <a:gd name="connsiteX34" fmla="*/ 2334629 w 4451430"/>
                <a:gd name="connsiteY34" fmla="*/ 43679 h 2468005"/>
                <a:gd name="connsiteX35" fmla="*/ 2276108 w 4451430"/>
                <a:gd name="connsiteY35" fmla="*/ 94886 h 2468005"/>
                <a:gd name="connsiteX36" fmla="*/ 2246847 w 4451430"/>
                <a:gd name="connsiteY36" fmla="*/ 138777 h 2468005"/>
                <a:gd name="connsiteX37" fmla="*/ 2254162 w 4451430"/>
                <a:gd name="connsiteY37" fmla="*/ 819090 h 2468005"/>
                <a:gd name="connsiteX38" fmla="*/ 2210271 w 4451430"/>
                <a:gd name="connsiteY38" fmla="*/ 72940 h 2468005"/>
                <a:gd name="connsiteX39" fmla="*/ 2129804 w 4451430"/>
                <a:gd name="connsiteY39" fmla="*/ 29049 h 2468005"/>
                <a:gd name="connsiteX40" fmla="*/ 2027391 w 4451430"/>
                <a:gd name="connsiteY40" fmla="*/ 80255 h 2468005"/>
                <a:gd name="connsiteX41" fmla="*/ 1954239 w 4451430"/>
                <a:gd name="connsiteY41" fmla="*/ 116831 h 2468005"/>
                <a:gd name="connsiteX42" fmla="*/ 1837196 w 4451430"/>
                <a:gd name="connsiteY42" fmla="*/ 131462 h 2468005"/>
                <a:gd name="connsiteX43" fmla="*/ 1727467 w 4451430"/>
                <a:gd name="connsiteY43" fmla="*/ 168038 h 2468005"/>
                <a:gd name="connsiteX44" fmla="*/ 1932294 w 4451430"/>
                <a:gd name="connsiteY44" fmla="*/ 606950 h 2468005"/>
                <a:gd name="connsiteX45" fmla="*/ 1676261 w 4451430"/>
                <a:gd name="connsiteY45" fmla="*/ 182668 h 2468005"/>
                <a:gd name="connsiteX46" fmla="*/ 1559218 w 4451430"/>
                <a:gd name="connsiteY46" fmla="*/ 153407 h 2468005"/>
                <a:gd name="connsiteX47" fmla="*/ 1390968 w 4451430"/>
                <a:gd name="connsiteY47" fmla="*/ 204614 h 2468005"/>
                <a:gd name="connsiteX48" fmla="*/ 1171512 w 4451430"/>
                <a:gd name="connsiteY48" fmla="*/ 292396 h 2468005"/>
                <a:gd name="connsiteX49" fmla="*/ 1105676 w 4451430"/>
                <a:gd name="connsiteY49" fmla="*/ 321657 h 2468005"/>
                <a:gd name="connsiteX50" fmla="*/ 1178828 w 4451430"/>
                <a:gd name="connsiteY50" fmla="*/ 489906 h 2468005"/>
                <a:gd name="connsiteX51" fmla="*/ 1069100 w 4451430"/>
                <a:gd name="connsiteY51" fmla="*/ 350918 h 2468005"/>
                <a:gd name="connsiteX52" fmla="*/ 886220 w 4451430"/>
                <a:gd name="connsiteY52" fmla="*/ 460646 h 2468005"/>
                <a:gd name="connsiteX53" fmla="*/ 769176 w 4451430"/>
                <a:gd name="connsiteY53" fmla="*/ 489906 h 2468005"/>
                <a:gd name="connsiteX54" fmla="*/ 674079 w 4451430"/>
                <a:gd name="connsiteY54" fmla="*/ 592319 h 2468005"/>
                <a:gd name="connsiteX55" fmla="*/ 483884 w 4451430"/>
                <a:gd name="connsiteY55" fmla="*/ 702047 h 2468005"/>
                <a:gd name="connsiteX56" fmla="*/ 322949 w 4451430"/>
                <a:gd name="connsiteY56" fmla="*/ 789830 h 2468005"/>
                <a:gd name="connsiteX57" fmla="*/ 132754 w 4451430"/>
                <a:gd name="connsiteY57" fmla="*/ 965394 h 2468005"/>
                <a:gd name="connsiteX58" fmla="*/ 37656 w 4451430"/>
                <a:gd name="connsiteY58" fmla="*/ 1192166 h 2468005"/>
                <a:gd name="connsiteX59" fmla="*/ 1080 w 4451430"/>
                <a:gd name="connsiteY59" fmla="*/ 1462828 h 2468005"/>
                <a:gd name="connsiteX60" fmla="*/ 74232 w 4451430"/>
                <a:gd name="connsiteY60" fmla="*/ 1755436 h 2468005"/>
                <a:gd name="connsiteX61" fmla="*/ 242482 w 4451430"/>
                <a:gd name="connsiteY61" fmla="*/ 1996838 h 2468005"/>
                <a:gd name="connsiteX62" fmla="*/ 381471 w 4451430"/>
                <a:gd name="connsiteY62" fmla="*/ 2077305 h 2468005"/>
                <a:gd name="connsiteX63" fmla="*/ 710655 w 4451430"/>
                <a:gd name="connsiteY63" fmla="*/ 2179718 h 2468005"/>
                <a:gd name="connsiteX64" fmla="*/ 922796 w 4451430"/>
                <a:gd name="connsiteY64" fmla="*/ 2260185 h 2468005"/>
                <a:gd name="connsiteX65" fmla="*/ 1251980 w 4451430"/>
                <a:gd name="connsiteY65" fmla="*/ 2384543 h 2468005"/>
                <a:gd name="connsiteX66" fmla="*/ 1632370 w 4451430"/>
                <a:gd name="connsiteY66" fmla="*/ 2465010 h 2468005"/>
                <a:gd name="connsiteX67" fmla="*/ 1881087 w 4451430"/>
                <a:gd name="connsiteY67" fmla="*/ 2443065 h 2468005"/>
                <a:gd name="connsiteX68" fmla="*/ 2063967 w 4451430"/>
                <a:gd name="connsiteY68" fmla="*/ 2369913 h 2468005"/>
                <a:gd name="connsiteX69" fmla="*/ 2181010 w 4451430"/>
                <a:gd name="connsiteY69" fmla="*/ 2267500 h 2468005"/>
                <a:gd name="connsiteX70" fmla="*/ 2210271 w 4451430"/>
                <a:gd name="connsiteY70" fmla="*/ 2033414 h 2468005"/>
                <a:gd name="connsiteX71" fmla="*/ 2195640 w 4451430"/>
                <a:gd name="connsiteY71" fmla="*/ 1821273 h 2468005"/>
                <a:gd name="connsiteX72" fmla="*/ 2188325 w 4451430"/>
                <a:gd name="connsiteY72" fmla="*/ 1653023 h 2468005"/>
                <a:gd name="connsiteX73" fmla="*/ 2239532 w 4451430"/>
                <a:gd name="connsiteY73" fmla="*/ 1543295 h 2468005"/>
                <a:gd name="connsiteX74" fmla="*/ 2239532 w 4451430"/>
                <a:gd name="connsiteY74" fmla="*/ 1543295 h 2468005"/>
                <a:gd name="connsiteX0" fmla="*/ 2195640 w 4451430"/>
                <a:gd name="connsiteY0" fmla="*/ 1952737 h 2453165"/>
                <a:gd name="connsiteX1" fmla="*/ 2188325 w 4451430"/>
                <a:gd name="connsiteY1" fmla="*/ 1725966 h 2453165"/>
                <a:gd name="connsiteX2" fmla="*/ 2202956 w 4451430"/>
                <a:gd name="connsiteY2" fmla="*/ 1579662 h 2453165"/>
                <a:gd name="connsiteX3" fmla="*/ 2268792 w 4451430"/>
                <a:gd name="connsiteY3" fmla="*/ 1521140 h 2453165"/>
                <a:gd name="connsiteX4" fmla="*/ 2334629 w 4451430"/>
                <a:gd name="connsiteY4" fmla="*/ 1521140 h 2453165"/>
                <a:gd name="connsiteX5" fmla="*/ 2363890 w 4451430"/>
                <a:gd name="connsiteY5" fmla="*/ 1572346 h 2453165"/>
                <a:gd name="connsiteX6" fmla="*/ 2363890 w 4451430"/>
                <a:gd name="connsiteY6" fmla="*/ 1733281 h 2453165"/>
                <a:gd name="connsiteX7" fmla="*/ 2356575 w 4451430"/>
                <a:gd name="connsiteY7" fmla="*/ 2120986 h 2453165"/>
                <a:gd name="connsiteX8" fmla="*/ 2385836 w 4451430"/>
                <a:gd name="connsiteY8" fmla="*/ 2238030 h 2453165"/>
                <a:gd name="connsiteX9" fmla="*/ 2502879 w 4451430"/>
                <a:gd name="connsiteY9" fmla="*/ 2347758 h 2453165"/>
                <a:gd name="connsiteX10" fmla="*/ 2715020 w 4451430"/>
                <a:gd name="connsiteY10" fmla="*/ 2420910 h 2453165"/>
                <a:gd name="connsiteX11" fmla="*/ 3102725 w 4451430"/>
                <a:gd name="connsiteY11" fmla="*/ 2435540 h 2453165"/>
                <a:gd name="connsiteX12" fmla="*/ 3461170 w 4451430"/>
                <a:gd name="connsiteY12" fmla="*/ 2362388 h 2453165"/>
                <a:gd name="connsiteX13" fmla="*/ 3753778 w 4451430"/>
                <a:gd name="connsiteY13" fmla="*/ 2201454 h 2453165"/>
                <a:gd name="connsiteX14" fmla="*/ 3951288 w 4451430"/>
                <a:gd name="connsiteY14" fmla="*/ 2062465 h 2453165"/>
                <a:gd name="connsiteX15" fmla="*/ 4243896 w 4451430"/>
                <a:gd name="connsiteY15" fmla="*/ 1916161 h 2453165"/>
                <a:gd name="connsiteX16" fmla="*/ 4397516 w 4451430"/>
                <a:gd name="connsiteY16" fmla="*/ 1769857 h 2453165"/>
                <a:gd name="connsiteX17" fmla="*/ 4448722 w 4451430"/>
                <a:gd name="connsiteY17" fmla="*/ 1506510 h 2453165"/>
                <a:gd name="connsiteX18" fmla="*/ 4419461 w 4451430"/>
                <a:gd name="connsiteY18" fmla="*/ 1228532 h 2453165"/>
                <a:gd name="connsiteX19" fmla="*/ 4214636 w 4451430"/>
                <a:gd name="connsiteY19" fmla="*/ 906663 h 2453165"/>
                <a:gd name="connsiteX20" fmla="*/ 4039071 w 4451430"/>
                <a:gd name="connsiteY20" fmla="*/ 687207 h 2453165"/>
                <a:gd name="connsiteX21" fmla="*/ 3856191 w 4451430"/>
                <a:gd name="connsiteY21" fmla="*/ 584794 h 2453165"/>
                <a:gd name="connsiteX22" fmla="*/ 3636735 w 4451430"/>
                <a:gd name="connsiteY22" fmla="*/ 497012 h 2453165"/>
                <a:gd name="connsiteX23" fmla="*/ 3417279 w 4451430"/>
                <a:gd name="connsiteY23" fmla="*/ 387284 h 2453165"/>
                <a:gd name="connsiteX24" fmla="*/ 3292920 w 4451430"/>
                <a:gd name="connsiteY24" fmla="*/ 328762 h 2453165"/>
                <a:gd name="connsiteX25" fmla="*/ 3124671 w 4451430"/>
                <a:gd name="connsiteY25" fmla="*/ 255610 h 2453165"/>
                <a:gd name="connsiteX26" fmla="*/ 3014943 w 4451430"/>
                <a:gd name="connsiteY26" fmla="*/ 204404 h 2453165"/>
                <a:gd name="connsiteX27" fmla="*/ 2824748 w 4451430"/>
                <a:gd name="connsiteY27" fmla="*/ 226350 h 2453165"/>
                <a:gd name="connsiteX28" fmla="*/ 2817432 w 4451430"/>
                <a:gd name="connsiteY28" fmla="*/ 233665 h 2453165"/>
                <a:gd name="connsiteX29" fmla="*/ 2758911 w 4451430"/>
                <a:gd name="connsiteY29" fmla="*/ 153198 h 2453165"/>
                <a:gd name="connsiteX30" fmla="*/ 2656498 w 4451430"/>
                <a:gd name="connsiteY30" fmla="*/ 131252 h 2453165"/>
                <a:gd name="connsiteX31" fmla="*/ 2568716 w 4451430"/>
                <a:gd name="connsiteY31" fmla="*/ 123937 h 2453165"/>
                <a:gd name="connsiteX32" fmla="*/ 2488248 w 4451430"/>
                <a:gd name="connsiteY32" fmla="*/ 72730 h 2453165"/>
                <a:gd name="connsiteX33" fmla="*/ 2400466 w 4451430"/>
                <a:gd name="connsiteY33" fmla="*/ 36154 h 2453165"/>
                <a:gd name="connsiteX34" fmla="*/ 2334629 w 4451430"/>
                <a:gd name="connsiteY34" fmla="*/ 28839 h 2453165"/>
                <a:gd name="connsiteX35" fmla="*/ 2276108 w 4451430"/>
                <a:gd name="connsiteY35" fmla="*/ 80046 h 2453165"/>
                <a:gd name="connsiteX36" fmla="*/ 2246847 w 4451430"/>
                <a:gd name="connsiteY36" fmla="*/ 123937 h 2453165"/>
                <a:gd name="connsiteX37" fmla="*/ 2254162 w 4451430"/>
                <a:gd name="connsiteY37" fmla="*/ 804250 h 2453165"/>
                <a:gd name="connsiteX38" fmla="*/ 2210271 w 4451430"/>
                <a:gd name="connsiteY38" fmla="*/ 58100 h 2453165"/>
                <a:gd name="connsiteX39" fmla="*/ 2129804 w 4451430"/>
                <a:gd name="connsiteY39" fmla="*/ 14209 h 2453165"/>
                <a:gd name="connsiteX40" fmla="*/ 2027391 w 4451430"/>
                <a:gd name="connsiteY40" fmla="*/ 65415 h 2453165"/>
                <a:gd name="connsiteX41" fmla="*/ 1954239 w 4451430"/>
                <a:gd name="connsiteY41" fmla="*/ 101991 h 2453165"/>
                <a:gd name="connsiteX42" fmla="*/ 1837196 w 4451430"/>
                <a:gd name="connsiteY42" fmla="*/ 116622 h 2453165"/>
                <a:gd name="connsiteX43" fmla="*/ 1727467 w 4451430"/>
                <a:gd name="connsiteY43" fmla="*/ 153198 h 2453165"/>
                <a:gd name="connsiteX44" fmla="*/ 1932294 w 4451430"/>
                <a:gd name="connsiteY44" fmla="*/ 592110 h 2453165"/>
                <a:gd name="connsiteX45" fmla="*/ 1676261 w 4451430"/>
                <a:gd name="connsiteY45" fmla="*/ 167828 h 2453165"/>
                <a:gd name="connsiteX46" fmla="*/ 1559218 w 4451430"/>
                <a:gd name="connsiteY46" fmla="*/ 138567 h 2453165"/>
                <a:gd name="connsiteX47" fmla="*/ 1390968 w 4451430"/>
                <a:gd name="connsiteY47" fmla="*/ 189774 h 2453165"/>
                <a:gd name="connsiteX48" fmla="*/ 1171512 w 4451430"/>
                <a:gd name="connsiteY48" fmla="*/ 277556 h 2453165"/>
                <a:gd name="connsiteX49" fmla="*/ 1105676 w 4451430"/>
                <a:gd name="connsiteY49" fmla="*/ 306817 h 2453165"/>
                <a:gd name="connsiteX50" fmla="*/ 1178828 w 4451430"/>
                <a:gd name="connsiteY50" fmla="*/ 475066 h 2453165"/>
                <a:gd name="connsiteX51" fmla="*/ 1069100 w 4451430"/>
                <a:gd name="connsiteY51" fmla="*/ 336078 h 2453165"/>
                <a:gd name="connsiteX52" fmla="*/ 886220 w 4451430"/>
                <a:gd name="connsiteY52" fmla="*/ 445806 h 2453165"/>
                <a:gd name="connsiteX53" fmla="*/ 769176 w 4451430"/>
                <a:gd name="connsiteY53" fmla="*/ 475066 h 2453165"/>
                <a:gd name="connsiteX54" fmla="*/ 674079 w 4451430"/>
                <a:gd name="connsiteY54" fmla="*/ 577479 h 2453165"/>
                <a:gd name="connsiteX55" fmla="*/ 483884 w 4451430"/>
                <a:gd name="connsiteY55" fmla="*/ 687207 h 2453165"/>
                <a:gd name="connsiteX56" fmla="*/ 322949 w 4451430"/>
                <a:gd name="connsiteY56" fmla="*/ 774990 h 2453165"/>
                <a:gd name="connsiteX57" fmla="*/ 132754 w 4451430"/>
                <a:gd name="connsiteY57" fmla="*/ 950554 h 2453165"/>
                <a:gd name="connsiteX58" fmla="*/ 37656 w 4451430"/>
                <a:gd name="connsiteY58" fmla="*/ 1177326 h 2453165"/>
                <a:gd name="connsiteX59" fmla="*/ 1080 w 4451430"/>
                <a:gd name="connsiteY59" fmla="*/ 1447988 h 2453165"/>
                <a:gd name="connsiteX60" fmla="*/ 74232 w 4451430"/>
                <a:gd name="connsiteY60" fmla="*/ 1740596 h 2453165"/>
                <a:gd name="connsiteX61" fmla="*/ 242482 w 4451430"/>
                <a:gd name="connsiteY61" fmla="*/ 1981998 h 2453165"/>
                <a:gd name="connsiteX62" fmla="*/ 381471 w 4451430"/>
                <a:gd name="connsiteY62" fmla="*/ 2062465 h 2453165"/>
                <a:gd name="connsiteX63" fmla="*/ 710655 w 4451430"/>
                <a:gd name="connsiteY63" fmla="*/ 2164878 h 2453165"/>
                <a:gd name="connsiteX64" fmla="*/ 922796 w 4451430"/>
                <a:gd name="connsiteY64" fmla="*/ 2245345 h 2453165"/>
                <a:gd name="connsiteX65" fmla="*/ 1251980 w 4451430"/>
                <a:gd name="connsiteY65" fmla="*/ 2369703 h 2453165"/>
                <a:gd name="connsiteX66" fmla="*/ 1632370 w 4451430"/>
                <a:gd name="connsiteY66" fmla="*/ 2450170 h 2453165"/>
                <a:gd name="connsiteX67" fmla="*/ 1881087 w 4451430"/>
                <a:gd name="connsiteY67" fmla="*/ 2428225 h 2453165"/>
                <a:gd name="connsiteX68" fmla="*/ 2063967 w 4451430"/>
                <a:gd name="connsiteY68" fmla="*/ 2355073 h 2453165"/>
                <a:gd name="connsiteX69" fmla="*/ 2181010 w 4451430"/>
                <a:gd name="connsiteY69" fmla="*/ 2252660 h 2453165"/>
                <a:gd name="connsiteX70" fmla="*/ 2210271 w 4451430"/>
                <a:gd name="connsiteY70" fmla="*/ 2018574 h 2453165"/>
                <a:gd name="connsiteX71" fmla="*/ 2195640 w 4451430"/>
                <a:gd name="connsiteY71" fmla="*/ 1806433 h 2453165"/>
                <a:gd name="connsiteX72" fmla="*/ 2188325 w 4451430"/>
                <a:gd name="connsiteY72" fmla="*/ 1638183 h 2453165"/>
                <a:gd name="connsiteX73" fmla="*/ 2239532 w 4451430"/>
                <a:gd name="connsiteY73" fmla="*/ 1528455 h 2453165"/>
                <a:gd name="connsiteX74" fmla="*/ 2239532 w 4451430"/>
                <a:gd name="connsiteY74" fmla="*/ 1528455 h 245316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76108 w 4451430"/>
                <a:gd name="connsiteY35" fmla="*/ 6987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802802 w 4451430"/>
                <a:gd name="connsiteY29" fmla="*/ 201549 h 2442995"/>
                <a:gd name="connsiteX30" fmla="*/ 2758911 w 4451430"/>
                <a:gd name="connsiteY30" fmla="*/ 143028 h 2442995"/>
                <a:gd name="connsiteX31" fmla="*/ 2656498 w 4451430"/>
                <a:gd name="connsiteY31" fmla="*/ 121082 h 2442995"/>
                <a:gd name="connsiteX32" fmla="*/ 2568716 w 4451430"/>
                <a:gd name="connsiteY32" fmla="*/ 113767 h 2442995"/>
                <a:gd name="connsiteX33" fmla="*/ 2488248 w 4451430"/>
                <a:gd name="connsiteY33" fmla="*/ 62560 h 2442995"/>
                <a:gd name="connsiteX34" fmla="*/ 2400466 w 4451430"/>
                <a:gd name="connsiteY34" fmla="*/ 25984 h 2442995"/>
                <a:gd name="connsiteX35" fmla="*/ 2334629 w 4451430"/>
                <a:gd name="connsiteY35" fmla="*/ 18669 h 2442995"/>
                <a:gd name="connsiteX36" fmla="*/ 2268793 w 4451430"/>
                <a:gd name="connsiteY36" fmla="*/ 40616 h 2442995"/>
                <a:gd name="connsiteX37" fmla="*/ 2246847 w 4451430"/>
                <a:gd name="connsiteY37" fmla="*/ 113767 h 2442995"/>
                <a:gd name="connsiteX38" fmla="*/ 2254162 w 4451430"/>
                <a:gd name="connsiteY38" fmla="*/ 794080 h 2442995"/>
                <a:gd name="connsiteX39" fmla="*/ 2210271 w 4451430"/>
                <a:gd name="connsiteY39" fmla="*/ 47930 h 2442995"/>
                <a:gd name="connsiteX40" fmla="*/ 2129804 w 4451430"/>
                <a:gd name="connsiteY40" fmla="*/ 4039 h 2442995"/>
                <a:gd name="connsiteX41" fmla="*/ 2027391 w 4451430"/>
                <a:gd name="connsiteY41" fmla="*/ 55245 h 2442995"/>
                <a:gd name="connsiteX42" fmla="*/ 1954239 w 4451430"/>
                <a:gd name="connsiteY42" fmla="*/ 91821 h 2442995"/>
                <a:gd name="connsiteX43" fmla="*/ 1837196 w 4451430"/>
                <a:gd name="connsiteY43" fmla="*/ 106452 h 2442995"/>
                <a:gd name="connsiteX44" fmla="*/ 1727467 w 4451430"/>
                <a:gd name="connsiteY44" fmla="*/ 143028 h 2442995"/>
                <a:gd name="connsiteX45" fmla="*/ 1932294 w 4451430"/>
                <a:gd name="connsiteY45" fmla="*/ 581940 h 2442995"/>
                <a:gd name="connsiteX46" fmla="*/ 1676261 w 4451430"/>
                <a:gd name="connsiteY46" fmla="*/ 157658 h 2442995"/>
                <a:gd name="connsiteX47" fmla="*/ 1559218 w 4451430"/>
                <a:gd name="connsiteY47" fmla="*/ 128397 h 2442995"/>
                <a:gd name="connsiteX48" fmla="*/ 1390968 w 4451430"/>
                <a:gd name="connsiteY48" fmla="*/ 179604 h 2442995"/>
                <a:gd name="connsiteX49" fmla="*/ 1171512 w 4451430"/>
                <a:gd name="connsiteY49" fmla="*/ 267386 h 2442995"/>
                <a:gd name="connsiteX50" fmla="*/ 1105676 w 4451430"/>
                <a:gd name="connsiteY50" fmla="*/ 296647 h 2442995"/>
                <a:gd name="connsiteX51" fmla="*/ 1178828 w 4451430"/>
                <a:gd name="connsiteY51" fmla="*/ 464896 h 2442995"/>
                <a:gd name="connsiteX52" fmla="*/ 1069100 w 4451430"/>
                <a:gd name="connsiteY52" fmla="*/ 325908 h 2442995"/>
                <a:gd name="connsiteX53" fmla="*/ 886220 w 4451430"/>
                <a:gd name="connsiteY53" fmla="*/ 435636 h 2442995"/>
                <a:gd name="connsiteX54" fmla="*/ 769176 w 4451430"/>
                <a:gd name="connsiteY54" fmla="*/ 464896 h 2442995"/>
                <a:gd name="connsiteX55" fmla="*/ 674079 w 4451430"/>
                <a:gd name="connsiteY55" fmla="*/ 567309 h 2442995"/>
                <a:gd name="connsiteX56" fmla="*/ 483884 w 4451430"/>
                <a:gd name="connsiteY56" fmla="*/ 677037 h 2442995"/>
                <a:gd name="connsiteX57" fmla="*/ 322949 w 4451430"/>
                <a:gd name="connsiteY57" fmla="*/ 764820 h 2442995"/>
                <a:gd name="connsiteX58" fmla="*/ 132754 w 4451430"/>
                <a:gd name="connsiteY58" fmla="*/ 940384 h 2442995"/>
                <a:gd name="connsiteX59" fmla="*/ 37656 w 4451430"/>
                <a:gd name="connsiteY59" fmla="*/ 1167156 h 2442995"/>
                <a:gd name="connsiteX60" fmla="*/ 1080 w 4451430"/>
                <a:gd name="connsiteY60" fmla="*/ 1437818 h 2442995"/>
                <a:gd name="connsiteX61" fmla="*/ 74232 w 4451430"/>
                <a:gd name="connsiteY61" fmla="*/ 1730426 h 2442995"/>
                <a:gd name="connsiteX62" fmla="*/ 242482 w 4451430"/>
                <a:gd name="connsiteY62" fmla="*/ 1971828 h 2442995"/>
                <a:gd name="connsiteX63" fmla="*/ 381471 w 4451430"/>
                <a:gd name="connsiteY63" fmla="*/ 2052295 h 2442995"/>
                <a:gd name="connsiteX64" fmla="*/ 710655 w 4451430"/>
                <a:gd name="connsiteY64" fmla="*/ 2154708 h 2442995"/>
                <a:gd name="connsiteX65" fmla="*/ 922796 w 4451430"/>
                <a:gd name="connsiteY65" fmla="*/ 2235175 h 2442995"/>
                <a:gd name="connsiteX66" fmla="*/ 1251980 w 4451430"/>
                <a:gd name="connsiteY66" fmla="*/ 2359533 h 2442995"/>
                <a:gd name="connsiteX67" fmla="*/ 1632370 w 4451430"/>
                <a:gd name="connsiteY67" fmla="*/ 2440000 h 2442995"/>
                <a:gd name="connsiteX68" fmla="*/ 1881087 w 4451430"/>
                <a:gd name="connsiteY68" fmla="*/ 2418055 h 2442995"/>
                <a:gd name="connsiteX69" fmla="*/ 2063967 w 4451430"/>
                <a:gd name="connsiteY69" fmla="*/ 2344903 h 2442995"/>
                <a:gd name="connsiteX70" fmla="*/ 2181010 w 4451430"/>
                <a:gd name="connsiteY70" fmla="*/ 2242490 h 2442995"/>
                <a:gd name="connsiteX71" fmla="*/ 2210271 w 4451430"/>
                <a:gd name="connsiteY71" fmla="*/ 2008404 h 2442995"/>
                <a:gd name="connsiteX72" fmla="*/ 2195640 w 4451430"/>
                <a:gd name="connsiteY72" fmla="*/ 1796263 h 2442995"/>
                <a:gd name="connsiteX73" fmla="*/ 2188325 w 4451430"/>
                <a:gd name="connsiteY73" fmla="*/ 1628013 h 2442995"/>
                <a:gd name="connsiteX74" fmla="*/ 2239532 w 4451430"/>
                <a:gd name="connsiteY74" fmla="*/ 1518285 h 2442995"/>
                <a:gd name="connsiteX75" fmla="*/ 2239532 w 4451430"/>
                <a:gd name="connsiteY75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417279 w 4451430"/>
                <a:gd name="connsiteY24" fmla="*/ 377114 h 2442995"/>
                <a:gd name="connsiteX25" fmla="*/ 3292920 w 4451430"/>
                <a:gd name="connsiteY25" fmla="*/ 318592 h 2442995"/>
                <a:gd name="connsiteX26" fmla="*/ 3124671 w 4451430"/>
                <a:gd name="connsiteY26" fmla="*/ 245440 h 2442995"/>
                <a:gd name="connsiteX27" fmla="*/ 3014943 w 4451430"/>
                <a:gd name="connsiteY27" fmla="*/ 194234 h 2442995"/>
                <a:gd name="connsiteX28" fmla="*/ 2824748 w 4451430"/>
                <a:gd name="connsiteY28" fmla="*/ 216180 h 2442995"/>
                <a:gd name="connsiteX29" fmla="*/ 2758911 w 4451430"/>
                <a:gd name="connsiteY29" fmla="*/ 399060 h 2442995"/>
                <a:gd name="connsiteX30" fmla="*/ 2802802 w 4451430"/>
                <a:gd name="connsiteY30" fmla="*/ 201549 h 2442995"/>
                <a:gd name="connsiteX31" fmla="*/ 2758911 w 4451430"/>
                <a:gd name="connsiteY31" fmla="*/ 143028 h 2442995"/>
                <a:gd name="connsiteX32" fmla="*/ 2656498 w 4451430"/>
                <a:gd name="connsiteY32" fmla="*/ 121082 h 2442995"/>
                <a:gd name="connsiteX33" fmla="*/ 2568716 w 4451430"/>
                <a:gd name="connsiteY33" fmla="*/ 113767 h 2442995"/>
                <a:gd name="connsiteX34" fmla="*/ 2488248 w 4451430"/>
                <a:gd name="connsiteY34" fmla="*/ 62560 h 2442995"/>
                <a:gd name="connsiteX35" fmla="*/ 2400466 w 4451430"/>
                <a:gd name="connsiteY35" fmla="*/ 25984 h 2442995"/>
                <a:gd name="connsiteX36" fmla="*/ 2334629 w 4451430"/>
                <a:gd name="connsiteY36" fmla="*/ 18669 h 2442995"/>
                <a:gd name="connsiteX37" fmla="*/ 2268793 w 4451430"/>
                <a:gd name="connsiteY37" fmla="*/ 40616 h 2442995"/>
                <a:gd name="connsiteX38" fmla="*/ 2246847 w 4451430"/>
                <a:gd name="connsiteY38" fmla="*/ 113767 h 2442995"/>
                <a:gd name="connsiteX39" fmla="*/ 2254162 w 4451430"/>
                <a:gd name="connsiteY39" fmla="*/ 794080 h 2442995"/>
                <a:gd name="connsiteX40" fmla="*/ 2210271 w 4451430"/>
                <a:gd name="connsiteY40" fmla="*/ 47930 h 2442995"/>
                <a:gd name="connsiteX41" fmla="*/ 2129804 w 4451430"/>
                <a:gd name="connsiteY41" fmla="*/ 4039 h 2442995"/>
                <a:gd name="connsiteX42" fmla="*/ 2027391 w 4451430"/>
                <a:gd name="connsiteY42" fmla="*/ 55245 h 2442995"/>
                <a:gd name="connsiteX43" fmla="*/ 1954239 w 4451430"/>
                <a:gd name="connsiteY43" fmla="*/ 91821 h 2442995"/>
                <a:gd name="connsiteX44" fmla="*/ 1837196 w 4451430"/>
                <a:gd name="connsiteY44" fmla="*/ 106452 h 2442995"/>
                <a:gd name="connsiteX45" fmla="*/ 1727467 w 4451430"/>
                <a:gd name="connsiteY45" fmla="*/ 143028 h 2442995"/>
                <a:gd name="connsiteX46" fmla="*/ 1932294 w 4451430"/>
                <a:gd name="connsiteY46" fmla="*/ 581940 h 2442995"/>
                <a:gd name="connsiteX47" fmla="*/ 1676261 w 4451430"/>
                <a:gd name="connsiteY47" fmla="*/ 157658 h 2442995"/>
                <a:gd name="connsiteX48" fmla="*/ 1559218 w 4451430"/>
                <a:gd name="connsiteY48" fmla="*/ 128397 h 2442995"/>
                <a:gd name="connsiteX49" fmla="*/ 1390968 w 4451430"/>
                <a:gd name="connsiteY49" fmla="*/ 179604 h 2442995"/>
                <a:gd name="connsiteX50" fmla="*/ 1171512 w 4451430"/>
                <a:gd name="connsiteY50" fmla="*/ 267386 h 2442995"/>
                <a:gd name="connsiteX51" fmla="*/ 1105676 w 4451430"/>
                <a:gd name="connsiteY51" fmla="*/ 296647 h 2442995"/>
                <a:gd name="connsiteX52" fmla="*/ 1178828 w 4451430"/>
                <a:gd name="connsiteY52" fmla="*/ 464896 h 2442995"/>
                <a:gd name="connsiteX53" fmla="*/ 1069100 w 4451430"/>
                <a:gd name="connsiteY53" fmla="*/ 325908 h 2442995"/>
                <a:gd name="connsiteX54" fmla="*/ 886220 w 4451430"/>
                <a:gd name="connsiteY54" fmla="*/ 435636 h 2442995"/>
                <a:gd name="connsiteX55" fmla="*/ 769176 w 4451430"/>
                <a:gd name="connsiteY55" fmla="*/ 464896 h 2442995"/>
                <a:gd name="connsiteX56" fmla="*/ 674079 w 4451430"/>
                <a:gd name="connsiteY56" fmla="*/ 567309 h 2442995"/>
                <a:gd name="connsiteX57" fmla="*/ 483884 w 4451430"/>
                <a:gd name="connsiteY57" fmla="*/ 677037 h 2442995"/>
                <a:gd name="connsiteX58" fmla="*/ 322949 w 4451430"/>
                <a:gd name="connsiteY58" fmla="*/ 764820 h 2442995"/>
                <a:gd name="connsiteX59" fmla="*/ 132754 w 4451430"/>
                <a:gd name="connsiteY59" fmla="*/ 940384 h 2442995"/>
                <a:gd name="connsiteX60" fmla="*/ 37656 w 4451430"/>
                <a:gd name="connsiteY60" fmla="*/ 1167156 h 2442995"/>
                <a:gd name="connsiteX61" fmla="*/ 1080 w 4451430"/>
                <a:gd name="connsiteY61" fmla="*/ 1437818 h 2442995"/>
                <a:gd name="connsiteX62" fmla="*/ 74232 w 4451430"/>
                <a:gd name="connsiteY62" fmla="*/ 1730426 h 2442995"/>
                <a:gd name="connsiteX63" fmla="*/ 242482 w 4451430"/>
                <a:gd name="connsiteY63" fmla="*/ 1971828 h 2442995"/>
                <a:gd name="connsiteX64" fmla="*/ 381471 w 4451430"/>
                <a:gd name="connsiteY64" fmla="*/ 2052295 h 2442995"/>
                <a:gd name="connsiteX65" fmla="*/ 710655 w 4451430"/>
                <a:gd name="connsiteY65" fmla="*/ 2154708 h 2442995"/>
                <a:gd name="connsiteX66" fmla="*/ 922796 w 4451430"/>
                <a:gd name="connsiteY66" fmla="*/ 2235175 h 2442995"/>
                <a:gd name="connsiteX67" fmla="*/ 1251980 w 4451430"/>
                <a:gd name="connsiteY67" fmla="*/ 2359533 h 2442995"/>
                <a:gd name="connsiteX68" fmla="*/ 1632370 w 4451430"/>
                <a:gd name="connsiteY68" fmla="*/ 2440000 h 2442995"/>
                <a:gd name="connsiteX69" fmla="*/ 1881087 w 4451430"/>
                <a:gd name="connsiteY69" fmla="*/ 2418055 h 2442995"/>
                <a:gd name="connsiteX70" fmla="*/ 2063967 w 4451430"/>
                <a:gd name="connsiteY70" fmla="*/ 2344903 h 2442995"/>
                <a:gd name="connsiteX71" fmla="*/ 2181010 w 4451430"/>
                <a:gd name="connsiteY71" fmla="*/ 2242490 h 2442995"/>
                <a:gd name="connsiteX72" fmla="*/ 2210271 w 4451430"/>
                <a:gd name="connsiteY72" fmla="*/ 2008404 h 2442995"/>
                <a:gd name="connsiteX73" fmla="*/ 2195640 w 4451430"/>
                <a:gd name="connsiteY73" fmla="*/ 1796263 h 2442995"/>
                <a:gd name="connsiteX74" fmla="*/ 2188325 w 4451430"/>
                <a:gd name="connsiteY74" fmla="*/ 1628013 h 2442995"/>
                <a:gd name="connsiteX75" fmla="*/ 2239532 w 4451430"/>
                <a:gd name="connsiteY75" fmla="*/ 1518285 h 2442995"/>
                <a:gd name="connsiteX76" fmla="*/ 2239532 w 4451430"/>
                <a:gd name="connsiteY76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2 w 4451430"/>
                <a:gd name="connsiteY38" fmla="*/ 7959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8295 h 2443960"/>
                <a:gd name="connsiteX1" fmla="*/ 2188325 w 4451430"/>
                <a:gd name="connsiteY1" fmla="*/ 1716761 h 2443960"/>
                <a:gd name="connsiteX2" fmla="*/ 2202956 w 4451430"/>
                <a:gd name="connsiteY2" fmla="*/ 1570457 h 2443960"/>
                <a:gd name="connsiteX3" fmla="*/ 2268792 w 4451430"/>
                <a:gd name="connsiteY3" fmla="*/ 1511935 h 2443960"/>
                <a:gd name="connsiteX4" fmla="*/ 2327485 w 4451430"/>
                <a:gd name="connsiteY4" fmla="*/ 1514316 h 2443960"/>
                <a:gd name="connsiteX5" fmla="*/ 2354365 w 4451430"/>
                <a:gd name="connsiteY5" fmla="*/ 1577428 h 2443960"/>
                <a:gd name="connsiteX6" fmla="*/ 2363890 w 4451430"/>
                <a:gd name="connsiteY6" fmla="*/ 1724076 h 2443960"/>
                <a:gd name="connsiteX7" fmla="*/ 2356575 w 4451430"/>
                <a:gd name="connsiteY7" fmla="*/ 2111781 h 2443960"/>
                <a:gd name="connsiteX8" fmla="*/ 2385836 w 4451430"/>
                <a:gd name="connsiteY8" fmla="*/ 2228825 h 2443960"/>
                <a:gd name="connsiteX9" fmla="*/ 2502879 w 4451430"/>
                <a:gd name="connsiteY9" fmla="*/ 2338553 h 2443960"/>
                <a:gd name="connsiteX10" fmla="*/ 2715020 w 4451430"/>
                <a:gd name="connsiteY10" fmla="*/ 2411705 h 2443960"/>
                <a:gd name="connsiteX11" fmla="*/ 3102725 w 4451430"/>
                <a:gd name="connsiteY11" fmla="*/ 2426335 h 2443960"/>
                <a:gd name="connsiteX12" fmla="*/ 3461170 w 4451430"/>
                <a:gd name="connsiteY12" fmla="*/ 2353183 h 2443960"/>
                <a:gd name="connsiteX13" fmla="*/ 3753778 w 4451430"/>
                <a:gd name="connsiteY13" fmla="*/ 2192249 h 2443960"/>
                <a:gd name="connsiteX14" fmla="*/ 3951288 w 4451430"/>
                <a:gd name="connsiteY14" fmla="*/ 2053260 h 2443960"/>
                <a:gd name="connsiteX15" fmla="*/ 4243896 w 4451430"/>
                <a:gd name="connsiteY15" fmla="*/ 1906956 h 2443960"/>
                <a:gd name="connsiteX16" fmla="*/ 4397516 w 4451430"/>
                <a:gd name="connsiteY16" fmla="*/ 1760652 h 2443960"/>
                <a:gd name="connsiteX17" fmla="*/ 4448722 w 4451430"/>
                <a:gd name="connsiteY17" fmla="*/ 1497305 h 2443960"/>
                <a:gd name="connsiteX18" fmla="*/ 4419461 w 4451430"/>
                <a:gd name="connsiteY18" fmla="*/ 1219327 h 2443960"/>
                <a:gd name="connsiteX19" fmla="*/ 4214636 w 4451430"/>
                <a:gd name="connsiteY19" fmla="*/ 897458 h 2443960"/>
                <a:gd name="connsiteX20" fmla="*/ 4039071 w 4451430"/>
                <a:gd name="connsiteY20" fmla="*/ 678002 h 2443960"/>
                <a:gd name="connsiteX21" fmla="*/ 3856191 w 4451430"/>
                <a:gd name="connsiteY21" fmla="*/ 575589 h 2443960"/>
                <a:gd name="connsiteX22" fmla="*/ 3600159 w 4451430"/>
                <a:gd name="connsiteY22" fmla="*/ 465861 h 2443960"/>
                <a:gd name="connsiteX23" fmla="*/ 3512376 w 4451430"/>
                <a:gd name="connsiteY23" fmla="*/ 553644 h 2443960"/>
                <a:gd name="connsiteX24" fmla="*/ 3548952 w 4451430"/>
                <a:gd name="connsiteY24" fmla="*/ 429285 h 2443960"/>
                <a:gd name="connsiteX25" fmla="*/ 3417279 w 4451430"/>
                <a:gd name="connsiteY25" fmla="*/ 378079 h 2443960"/>
                <a:gd name="connsiteX26" fmla="*/ 3292920 w 4451430"/>
                <a:gd name="connsiteY26" fmla="*/ 319557 h 2443960"/>
                <a:gd name="connsiteX27" fmla="*/ 3124671 w 4451430"/>
                <a:gd name="connsiteY27" fmla="*/ 246405 h 2443960"/>
                <a:gd name="connsiteX28" fmla="*/ 3014943 w 4451430"/>
                <a:gd name="connsiteY28" fmla="*/ 195199 h 2443960"/>
                <a:gd name="connsiteX29" fmla="*/ 2824748 w 4451430"/>
                <a:gd name="connsiteY29" fmla="*/ 217145 h 2443960"/>
                <a:gd name="connsiteX30" fmla="*/ 2758911 w 4451430"/>
                <a:gd name="connsiteY30" fmla="*/ 400025 h 2443960"/>
                <a:gd name="connsiteX31" fmla="*/ 2802802 w 4451430"/>
                <a:gd name="connsiteY31" fmla="*/ 202514 h 2443960"/>
                <a:gd name="connsiteX32" fmla="*/ 2758911 w 4451430"/>
                <a:gd name="connsiteY32" fmla="*/ 143993 h 2443960"/>
                <a:gd name="connsiteX33" fmla="*/ 2656498 w 4451430"/>
                <a:gd name="connsiteY33" fmla="*/ 122047 h 2443960"/>
                <a:gd name="connsiteX34" fmla="*/ 2568716 w 4451430"/>
                <a:gd name="connsiteY34" fmla="*/ 114732 h 2443960"/>
                <a:gd name="connsiteX35" fmla="*/ 2488248 w 4451430"/>
                <a:gd name="connsiteY35" fmla="*/ 63525 h 2443960"/>
                <a:gd name="connsiteX36" fmla="*/ 2400466 w 4451430"/>
                <a:gd name="connsiteY36" fmla="*/ 26949 h 2443960"/>
                <a:gd name="connsiteX37" fmla="*/ 2334629 w 4451430"/>
                <a:gd name="connsiteY37" fmla="*/ 19634 h 2443960"/>
                <a:gd name="connsiteX38" fmla="*/ 2268792 w 4451430"/>
                <a:gd name="connsiteY38" fmla="*/ 8924 h 2443960"/>
                <a:gd name="connsiteX39" fmla="*/ 2246847 w 4451430"/>
                <a:gd name="connsiteY39" fmla="*/ 114732 h 2443960"/>
                <a:gd name="connsiteX40" fmla="*/ 2254162 w 4451430"/>
                <a:gd name="connsiteY40" fmla="*/ 795045 h 2443960"/>
                <a:gd name="connsiteX41" fmla="*/ 2210271 w 4451430"/>
                <a:gd name="connsiteY41" fmla="*/ 48895 h 2443960"/>
                <a:gd name="connsiteX42" fmla="*/ 2129804 w 4451430"/>
                <a:gd name="connsiteY42" fmla="*/ 5004 h 2443960"/>
                <a:gd name="connsiteX43" fmla="*/ 2027391 w 4451430"/>
                <a:gd name="connsiteY43" fmla="*/ 56210 h 2443960"/>
                <a:gd name="connsiteX44" fmla="*/ 1954239 w 4451430"/>
                <a:gd name="connsiteY44" fmla="*/ 92786 h 2443960"/>
                <a:gd name="connsiteX45" fmla="*/ 1837196 w 4451430"/>
                <a:gd name="connsiteY45" fmla="*/ 107417 h 2443960"/>
                <a:gd name="connsiteX46" fmla="*/ 1727467 w 4451430"/>
                <a:gd name="connsiteY46" fmla="*/ 143993 h 2443960"/>
                <a:gd name="connsiteX47" fmla="*/ 1932294 w 4451430"/>
                <a:gd name="connsiteY47" fmla="*/ 582905 h 2443960"/>
                <a:gd name="connsiteX48" fmla="*/ 1676261 w 4451430"/>
                <a:gd name="connsiteY48" fmla="*/ 158623 h 2443960"/>
                <a:gd name="connsiteX49" fmla="*/ 1559218 w 4451430"/>
                <a:gd name="connsiteY49" fmla="*/ 129362 h 2443960"/>
                <a:gd name="connsiteX50" fmla="*/ 1390968 w 4451430"/>
                <a:gd name="connsiteY50" fmla="*/ 180569 h 2443960"/>
                <a:gd name="connsiteX51" fmla="*/ 1171512 w 4451430"/>
                <a:gd name="connsiteY51" fmla="*/ 268351 h 2443960"/>
                <a:gd name="connsiteX52" fmla="*/ 1105676 w 4451430"/>
                <a:gd name="connsiteY52" fmla="*/ 297612 h 2443960"/>
                <a:gd name="connsiteX53" fmla="*/ 1178828 w 4451430"/>
                <a:gd name="connsiteY53" fmla="*/ 465861 h 2443960"/>
                <a:gd name="connsiteX54" fmla="*/ 1069100 w 4451430"/>
                <a:gd name="connsiteY54" fmla="*/ 326873 h 2443960"/>
                <a:gd name="connsiteX55" fmla="*/ 886220 w 4451430"/>
                <a:gd name="connsiteY55" fmla="*/ 436601 h 2443960"/>
                <a:gd name="connsiteX56" fmla="*/ 769176 w 4451430"/>
                <a:gd name="connsiteY56" fmla="*/ 465861 h 2443960"/>
                <a:gd name="connsiteX57" fmla="*/ 674079 w 4451430"/>
                <a:gd name="connsiteY57" fmla="*/ 568274 h 2443960"/>
                <a:gd name="connsiteX58" fmla="*/ 483884 w 4451430"/>
                <a:gd name="connsiteY58" fmla="*/ 678002 h 2443960"/>
                <a:gd name="connsiteX59" fmla="*/ 322949 w 4451430"/>
                <a:gd name="connsiteY59" fmla="*/ 765785 h 2443960"/>
                <a:gd name="connsiteX60" fmla="*/ 132754 w 4451430"/>
                <a:gd name="connsiteY60" fmla="*/ 941349 h 2443960"/>
                <a:gd name="connsiteX61" fmla="*/ 37656 w 4451430"/>
                <a:gd name="connsiteY61" fmla="*/ 1168121 h 2443960"/>
                <a:gd name="connsiteX62" fmla="*/ 1080 w 4451430"/>
                <a:gd name="connsiteY62" fmla="*/ 1438783 h 2443960"/>
                <a:gd name="connsiteX63" fmla="*/ 74232 w 4451430"/>
                <a:gd name="connsiteY63" fmla="*/ 1731391 h 2443960"/>
                <a:gd name="connsiteX64" fmla="*/ 242482 w 4451430"/>
                <a:gd name="connsiteY64" fmla="*/ 1972793 h 2443960"/>
                <a:gd name="connsiteX65" fmla="*/ 381471 w 4451430"/>
                <a:gd name="connsiteY65" fmla="*/ 2053260 h 2443960"/>
                <a:gd name="connsiteX66" fmla="*/ 710655 w 4451430"/>
                <a:gd name="connsiteY66" fmla="*/ 2155673 h 2443960"/>
                <a:gd name="connsiteX67" fmla="*/ 922796 w 4451430"/>
                <a:gd name="connsiteY67" fmla="*/ 2236140 h 2443960"/>
                <a:gd name="connsiteX68" fmla="*/ 1251980 w 4451430"/>
                <a:gd name="connsiteY68" fmla="*/ 2360498 h 2443960"/>
                <a:gd name="connsiteX69" fmla="*/ 1632370 w 4451430"/>
                <a:gd name="connsiteY69" fmla="*/ 2440965 h 2443960"/>
                <a:gd name="connsiteX70" fmla="*/ 1881087 w 4451430"/>
                <a:gd name="connsiteY70" fmla="*/ 2419020 h 2443960"/>
                <a:gd name="connsiteX71" fmla="*/ 2063967 w 4451430"/>
                <a:gd name="connsiteY71" fmla="*/ 2345868 h 2443960"/>
                <a:gd name="connsiteX72" fmla="*/ 2181010 w 4451430"/>
                <a:gd name="connsiteY72" fmla="*/ 2243455 h 2443960"/>
                <a:gd name="connsiteX73" fmla="*/ 2210271 w 4451430"/>
                <a:gd name="connsiteY73" fmla="*/ 2009369 h 2443960"/>
                <a:gd name="connsiteX74" fmla="*/ 2195640 w 4451430"/>
                <a:gd name="connsiteY74" fmla="*/ 1797228 h 2443960"/>
                <a:gd name="connsiteX75" fmla="*/ 2188325 w 4451430"/>
                <a:gd name="connsiteY75" fmla="*/ 1628978 h 2443960"/>
                <a:gd name="connsiteX76" fmla="*/ 2239532 w 4451430"/>
                <a:gd name="connsiteY76" fmla="*/ 1519250 h 2443960"/>
                <a:gd name="connsiteX77" fmla="*/ 2239532 w 4451430"/>
                <a:gd name="connsiteY77" fmla="*/ 1519250 h 2443960"/>
                <a:gd name="connsiteX0" fmla="*/ 2207546 w 4451430"/>
                <a:gd name="connsiteY0" fmla="*/ 1953036 h 2448701"/>
                <a:gd name="connsiteX1" fmla="*/ 2188325 w 4451430"/>
                <a:gd name="connsiteY1" fmla="*/ 1721502 h 2448701"/>
                <a:gd name="connsiteX2" fmla="*/ 2202956 w 4451430"/>
                <a:gd name="connsiteY2" fmla="*/ 1575198 h 2448701"/>
                <a:gd name="connsiteX3" fmla="*/ 2268792 w 4451430"/>
                <a:gd name="connsiteY3" fmla="*/ 1516676 h 2448701"/>
                <a:gd name="connsiteX4" fmla="*/ 2327485 w 4451430"/>
                <a:gd name="connsiteY4" fmla="*/ 1519057 h 2448701"/>
                <a:gd name="connsiteX5" fmla="*/ 2354365 w 4451430"/>
                <a:gd name="connsiteY5" fmla="*/ 1582169 h 2448701"/>
                <a:gd name="connsiteX6" fmla="*/ 2363890 w 4451430"/>
                <a:gd name="connsiteY6" fmla="*/ 1728817 h 2448701"/>
                <a:gd name="connsiteX7" fmla="*/ 2356575 w 4451430"/>
                <a:gd name="connsiteY7" fmla="*/ 2116522 h 2448701"/>
                <a:gd name="connsiteX8" fmla="*/ 2385836 w 4451430"/>
                <a:gd name="connsiteY8" fmla="*/ 2233566 h 2448701"/>
                <a:gd name="connsiteX9" fmla="*/ 2502879 w 4451430"/>
                <a:gd name="connsiteY9" fmla="*/ 2343294 h 2448701"/>
                <a:gd name="connsiteX10" fmla="*/ 2715020 w 4451430"/>
                <a:gd name="connsiteY10" fmla="*/ 2416446 h 2448701"/>
                <a:gd name="connsiteX11" fmla="*/ 3102725 w 4451430"/>
                <a:gd name="connsiteY11" fmla="*/ 2431076 h 2448701"/>
                <a:gd name="connsiteX12" fmla="*/ 3461170 w 4451430"/>
                <a:gd name="connsiteY12" fmla="*/ 2357924 h 2448701"/>
                <a:gd name="connsiteX13" fmla="*/ 3753778 w 4451430"/>
                <a:gd name="connsiteY13" fmla="*/ 2196990 h 2448701"/>
                <a:gd name="connsiteX14" fmla="*/ 3951288 w 4451430"/>
                <a:gd name="connsiteY14" fmla="*/ 2058001 h 2448701"/>
                <a:gd name="connsiteX15" fmla="*/ 4243896 w 4451430"/>
                <a:gd name="connsiteY15" fmla="*/ 1911697 h 2448701"/>
                <a:gd name="connsiteX16" fmla="*/ 4397516 w 4451430"/>
                <a:gd name="connsiteY16" fmla="*/ 1765393 h 2448701"/>
                <a:gd name="connsiteX17" fmla="*/ 4448722 w 4451430"/>
                <a:gd name="connsiteY17" fmla="*/ 1502046 h 2448701"/>
                <a:gd name="connsiteX18" fmla="*/ 4419461 w 4451430"/>
                <a:gd name="connsiteY18" fmla="*/ 1224068 h 2448701"/>
                <a:gd name="connsiteX19" fmla="*/ 4214636 w 4451430"/>
                <a:gd name="connsiteY19" fmla="*/ 902199 h 2448701"/>
                <a:gd name="connsiteX20" fmla="*/ 4039071 w 4451430"/>
                <a:gd name="connsiteY20" fmla="*/ 682743 h 2448701"/>
                <a:gd name="connsiteX21" fmla="*/ 3856191 w 4451430"/>
                <a:gd name="connsiteY21" fmla="*/ 580330 h 2448701"/>
                <a:gd name="connsiteX22" fmla="*/ 3600159 w 4451430"/>
                <a:gd name="connsiteY22" fmla="*/ 470602 h 2448701"/>
                <a:gd name="connsiteX23" fmla="*/ 3512376 w 4451430"/>
                <a:gd name="connsiteY23" fmla="*/ 558385 h 2448701"/>
                <a:gd name="connsiteX24" fmla="*/ 3548952 w 4451430"/>
                <a:gd name="connsiteY24" fmla="*/ 434026 h 2448701"/>
                <a:gd name="connsiteX25" fmla="*/ 3417279 w 4451430"/>
                <a:gd name="connsiteY25" fmla="*/ 382820 h 2448701"/>
                <a:gd name="connsiteX26" fmla="*/ 3292920 w 4451430"/>
                <a:gd name="connsiteY26" fmla="*/ 324298 h 2448701"/>
                <a:gd name="connsiteX27" fmla="*/ 3124671 w 4451430"/>
                <a:gd name="connsiteY27" fmla="*/ 251146 h 2448701"/>
                <a:gd name="connsiteX28" fmla="*/ 3014943 w 4451430"/>
                <a:gd name="connsiteY28" fmla="*/ 199940 h 2448701"/>
                <a:gd name="connsiteX29" fmla="*/ 2824748 w 4451430"/>
                <a:gd name="connsiteY29" fmla="*/ 221886 h 2448701"/>
                <a:gd name="connsiteX30" fmla="*/ 2758911 w 4451430"/>
                <a:gd name="connsiteY30" fmla="*/ 404766 h 2448701"/>
                <a:gd name="connsiteX31" fmla="*/ 2802802 w 4451430"/>
                <a:gd name="connsiteY31" fmla="*/ 207255 h 2448701"/>
                <a:gd name="connsiteX32" fmla="*/ 2758911 w 4451430"/>
                <a:gd name="connsiteY32" fmla="*/ 148734 h 2448701"/>
                <a:gd name="connsiteX33" fmla="*/ 2656498 w 4451430"/>
                <a:gd name="connsiteY33" fmla="*/ 126788 h 2448701"/>
                <a:gd name="connsiteX34" fmla="*/ 2568716 w 4451430"/>
                <a:gd name="connsiteY34" fmla="*/ 119473 h 2448701"/>
                <a:gd name="connsiteX35" fmla="*/ 2488248 w 4451430"/>
                <a:gd name="connsiteY35" fmla="*/ 68266 h 2448701"/>
                <a:gd name="connsiteX36" fmla="*/ 2400466 w 4451430"/>
                <a:gd name="connsiteY36" fmla="*/ 31690 h 2448701"/>
                <a:gd name="connsiteX37" fmla="*/ 2334629 w 4451430"/>
                <a:gd name="connsiteY37" fmla="*/ 24375 h 2448701"/>
                <a:gd name="connsiteX38" fmla="*/ 2268792 w 4451430"/>
                <a:gd name="connsiteY38" fmla="*/ 13665 h 2448701"/>
                <a:gd name="connsiteX39" fmla="*/ 2246847 w 4451430"/>
                <a:gd name="connsiteY39" fmla="*/ 119473 h 2448701"/>
                <a:gd name="connsiteX40" fmla="*/ 2254162 w 4451430"/>
                <a:gd name="connsiteY40" fmla="*/ 799786 h 2448701"/>
                <a:gd name="connsiteX41" fmla="*/ 2210271 w 4451430"/>
                <a:gd name="connsiteY41" fmla="*/ 53636 h 2448701"/>
                <a:gd name="connsiteX42" fmla="*/ 2129804 w 4451430"/>
                <a:gd name="connsiteY42" fmla="*/ 9745 h 2448701"/>
                <a:gd name="connsiteX43" fmla="*/ 2027391 w 4451430"/>
                <a:gd name="connsiteY43" fmla="*/ 60951 h 2448701"/>
                <a:gd name="connsiteX44" fmla="*/ 1954239 w 4451430"/>
                <a:gd name="connsiteY44" fmla="*/ 97527 h 2448701"/>
                <a:gd name="connsiteX45" fmla="*/ 1837196 w 4451430"/>
                <a:gd name="connsiteY45" fmla="*/ 112158 h 2448701"/>
                <a:gd name="connsiteX46" fmla="*/ 1727467 w 4451430"/>
                <a:gd name="connsiteY46" fmla="*/ 148734 h 2448701"/>
                <a:gd name="connsiteX47" fmla="*/ 1932294 w 4451430"/>
                <a:gd name="connsiteY47" fmla="*/ 587646 h 2448701"/>
                <a:gd name="connsiteX48" fmla="*/ 1676261 w 4451430"/>
                <a:gd name="connsiteY48" fmla="*/ 163364 h 2448701"/>
                <a:gd name="connsiteX49" fmla="*/ 1559218 w 4451430"/>
                <a:gd name="connsiteY49" fmla="*/ 134103 h 2448701"/>
                <a:gd name="connsiteX50" fmla="*/ 1390968 w 4451430"/>
                <a:gd name="connsiteY50" fmla="*/ 185310 h 2448701"/>
                <a:gd name="connsiteX51" fmla="*/ 1171512 w 4451430"/>
                <a:gd name="connsiteY51" fmla="*/ 273092 h 2448701"/>
                <a:gd name="connsiteX52" fmla="*/ 1105676 w 4451430"/>
                <a:gd name="connsiteY52" fmla="*/ 302353 h 2448701"/>
                <a:gd name="connsiteX53" fmla="*/ 1178828 w 4451430"/>
                <a:gd name="connsiteY53" fmla="*/ 470602 h 2448701"/>
                <a:gd name="connsiteX54" fmla="*/ 1069100 w 4451430"/>
                <a:gd name="connsiteY54" fmla="*/ 331614 h 2448701"/>
                <a:gd name="connsiteX55" fmla="*/ 886220 w 4451430"/>
                <a:gd name="connsiteY55" fmla="*/ 441342 h 2448701"/>
                <a:gd name="connsiteX56" fmla="*/ 769176 w 4451430"/>
                <a:gd name="connsiteY56" fmla="*/ 470602 h 2448701"/>
                <a:gd name="connsiteX57" fmla="*/ 674079 w 4451430"/>
                <a:gd name="connsiteY57" fmla="*/ 573015 h 2448701"/>
                <a:gd name="connsiteX58" fmla="*/ 483884 w 4451430"/>
                <a:gd name="connsiteY58" fmla="*/ 682743 h 2448701"/>
                <a:gd name="connsiteX59" fmla="*/ 322949 w 4451430"/>
                <a:gd name="connsiteY59" fmla="*/ 770526 h 2448701"/>
                <a:gd name="connsiteX60" fmla="*/ 132754 w 4451430"/>
                <a:gd name="connsiteY60" fmla="*/ 946090 h 2448701"/>
                <a:gd name="connsiteX61" fmla="*/ 37656 w 4451430"/>
                <a:gd name="connsiteY61" fmla="*/ 1172862 h 2448701"/>
                <a:gd name="connsiteX62" fmla="*/ 1080 w 4451430"/>
                <a:gd name="connsiteY62" fmla="*/ 1443524 h 2448701"/>
                <a:gd name="connsiteX63" fmla="*/ 74232 w 4451430"/>
                <a:gd name="connsiteY63" fmla="*/ 1736132 h 2448701"/>
                <a:gd name="connsiteX64" fmla="*/ 242482 w 4451430"/>
                <a:gd name="connsiteY64" fmla="*/ 1977534 h 2448701"/>
                <a:gd name="connsiteX65" fmla="*/ 381471 w 4451430"/>
                <a:gd name="connsiteY65" fmla="*/ 2058001 h 2448701"/>
                <a:gd name="connsiteX66" fmla="*/ 710655 w 4451430"/>
                <a:gd name="connsiteY66" fmla="*/ 2160414 h 2448701"/>
                <a:gd name="connsiteX67" fmla="*/ 922796 w 4451430"/>
                <a:gd name="connsiteY67" fmla="*/ 2240881 h 2448701"/>
                <a:gd name="connsiteX68" fmla="*/ 1251980 w 4451430"/>
                <a:gd name="connsiteY68" fmla="*/ 2365239 h 2448701"/>
                <a:gd name="connsiteX69" fmla="*/ 1632370 w 4451430"/>
                <a:gd name="connsiteY69" fmla="*/ 2445706 h 2448701"/>
                <a:gd name="connsiteX70" fmla="*/ 1881087 w 4451430"/>
                <a:gd name="connsiteY70" fmla="*/ 2423761 h 2448701"/>
                <a:gd name="connsiteX71" fmla="*/ 2063967 w 4451430"/>
                <a:gd name="connsiteY71" fmla="*/ 2350609 h 2448701"/>
                <a:gd name="connsiteX72" fmla="*/ 2181010 w 4451430"/>
                <a:gd name="connsiteY72" fmla="*/ 2248196 h 2448701"/>
                <a:gd name="connsiteX73" fmla="*/ 2210271 w 4451430"/>
                <a:gd name="connsiteY73" fmla="*/ 2014110 h 2448701"/>
                <a:gd name="connsiteX74" fmla="*/ 2195640 w 4451430"/>
                <a:gd name="connsiteY74" fmla="*/ 1801969 h 2448701"/>
                <a:gd name="connsiteX75" fmla="*/ 2188325 w 4451430"/>
                <a:gd name="connsiteY75" fmla="*/ 1633719 h 2448701"/>
                <a:gd name="connsiteX76" fmla="*/ 2239532 w 4451430"/>
                <a:gd name="connsiteY76" fmla="*/ 1523991 h 2448701"/>
                <a:gd name="connsiteX77" fmla="*/ 2239532 w 4451430"/>
                <a:gd name="connsiteY77" fmla="*/ 1523991 h 2448701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42337 w 4451430"/>
                <a:gd name="connsiteY77" fmla="*/ 1515480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3935 w 4451430"/>
                <a:gd name="connsiteY75" fmla="*/ 1743015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89043 w 4451430"/>
                <a:gd name="connsiteY77" fmla="*/ 1658531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2767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78166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769176 w 4451430"/>
                <a:gd name="connsiteY57" fmla="*/ 464896 h 2442995"/>
                <a:gd name="connsiteX58" fmla="*/ 674079 w 4451430"/>
                <a:gd name="connsiteY58" fmla="*/ 567309 h 2442995"/>
                <a:gd name="connsiteX59" fmla="*/ 483884 w 4451430"/>
                <a:gd name="connsiteY59" fmla="*/ 677037 h 2442995"/>
                <a:gd name="connsiteX60" fmla="*/ 322949 w 4451430"/>
                <a:gd name="connsiteY60" fmla="*/ 764820 h 2442995"/>
                <a:gd name="connsiteX61" fmla="*/ 132754 w 4451430"/>
                <a:gd name="connsiteY61" fmla="*/ 940384 h 2442995"/>
                <a:gd name="connsiteX62" fmla="*/ 37656 w 4451430"/>
                <a:gd name="connsiteY62" fmla="*/ 1167156 h 2442995"/>
                <a:gd name="connsiteX63" fmla="*/ 1080 w 4451430"/>
                <a:gd name="connsiteY63" fmla="*/ 1437818 h 2442995"/>
                <a:gd name="connsiteX64" fmla="*/ 74232 w 4451430"/>
                <a:gd name="connsiteY64" fmla="*/ 1730426 h 2442995"/>
                <a:gd name="connsiteX65" fmla="*/ 242482 w 4451430"/>
                <a:gd name="connsiteY65" fmla="*/ 1971828 h 2442995"/>
                <a:gd name="connsiteX66" fmla="*/ 381471 w 4451430"/>
                <a:gd name="connsiteY66" fmla="*/ 2052295 h 2442995"/>
                <a:gd name="connsiteX67" fmla="*/ 710655 w 4451430"/>
                <a:gd name="connsiteY67" fmla="*/ 2154708 h 2442995"/>
                <a:gd name="connsiteX68" fmla="*/ 922796 w 4451430"/>
                <a:gd name="connsiteY68" fmla="*/ 2235175 h 2442995"/>
                <a:gd name="connsiteX69" fmla="*/ 1251980 w 4451430"/>
                <a:gd name="connsiteY69" fmla="*/ 2359533 h 2442995"/>
                <a:gd name="connsiteX70" fmla="*/ 1632370 w 4451430"/>
                <a:gd name="connsiteY70" fmla="*/ 2440000 h 2442995"/>
                <a:gd name="connsiteX71" fmla="*/ 1881087 w 4451430"/>
                <a:gd name="connsiteY71" fmla="*/ 2418055 h 2442995"/>
                <a:gd name="connsiteX72" fmla="*/ 2063967 w 4451430"/>
                <a:gd name="connsiteY72" fmla="*/ 2344903 h 2442995"/>
                <a:gd name="connsiteX73" fmla="*/ 2181010 w 4451430"/>
                <a:gd name="connsiteY73" fmla="*/ 2242490 h 2442995"/>
                <a:gd name="connsiteX74" fmla="*/ 2199051 w 4451430"/>
                <a:gd name="connsiteY74" fmla="*/ 2011209 h 2442995"/>
                <a:gd name="connsiteX75" fmla="*/ 2195640 w 4451430"/>
                <a:gd name="connsiteY75" fmla="*/ 1928094 h 2442995"/>
                <a:gd name="connsiteX76" fmla="*/ 2196740 w 4451430"/>
                <a:gd name="connsiteY76" fmla="*/ 1824357 h 2442995"/>
                <a:gd name="connsiteX77" fmla="*/ 2191848 w 4451430"/>
                <a:gd name="connsiteY77" fmla="*/ 1728653 h 2442995"/>
                <a:gd name="connsiteX78" fmla="*/ 2191848 w 4451430"/>
                <a:gd name="connsiteY78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870729 w 4451430"/>
                <a:gd name="connsiteY57" fmla="*/ 429579 h 2442995"/>
                <a:gd name="connsiteX58" fmla="*/ 769176 w 4451430"/>
                <a:gd name="connsiteY58" fmla="*/ 464896 h 2442995"/>
                <a:gd name="connsiteX59" fmla="*/ 674079 w 4451430"/>
                <a:gd name="connsiteY59" fmla="*/ 567309 h 2442995"/>
                <a:gd name="connsiteX60" fmla="*/ 483884 w 4451430"/>
                <a:gd name="connsiteY60" fmla="*/ 677037 h 2442995"/>
                <a:gd name="connsiteX61" fmla="*/ 322949 w 4451430"/>
                <a:gd name="connsiteY61" fmla="*/ 764820 h 2442995"/>
                <a:gd name="connsiteX62" fmla="*/ 132754 w 4451430"/>
                <a:gd name="connsiteY62" fmla="*/ 940384 h 2442995"/>
                <a:gd name="connsiteX63" fmla="*/ 37656 w 4451430"/>
                <a:gd name="connsiteY63" fmla="*/ 1167156 h 2442995"/>
                <a:gd name="connsiteX64" fmla="*/ 1080 w 4451430"/>
                <a:gd name="connsiteY64" fmla="*/ 1437818 h 2442995"/>
                <a:gd name="connsiteX65" fmla="*/ 74232 w 4451430"/>
                <a:gd name="connsiteY65" fmla="*/ 1730426 h 2442995"/>
                <a:gd name="connsiteX66" fmla="*/ 242482 w 4451430"/>
                <a:gd name="connsiteY66" fmla="*/ 1971828 h 2442995"/>
                <a:gd name="connsiteX67" fmla="*/ 381471 w 4451430"/>
                <a:gd name="connsiteY67" fmla="*/ 2052295 h 2442995"/>
                <a:gd name="connsiteX68" fmla="*/ 710655 w 4451430"/>
                <a:gd name="connsiteY68" fmla="*/ 2154708 h 2442995"/>
                <a:gd name="connsiteX69" fmla="*/ 922796 w 4451430"/>
                <a:gd name="connsiteY69" fmla="*/ 2235175 h 2442995"/>
                <a:gd name="connsiteX70" fmla="*/ 1251980 w 4451430"/>
                <a:gd name="connsiteY70" fmla="*/ 2359533 h 2442995"/>
                <a:gd name="connsiteX71" fmla="*/ 1632370 w 4451430"/>
                <a:gd name="connsiteY71" fmla="*/ 2440000 h 2442995"/>
                <a:gd name="connsiteX72" fmla="*/ 1881087 w 4451430"/>
                <a:gd name="connsiteY72" fmla="*/ 2418055 h 2442995"/>
                <a:gd name="connsiteX73" fmla="*/ 2063967 w 4451430"/>
                <a:gd name="connsiteY73" fmla="*/ 2344903 h 2442995"/>
                <a:gd name="connsiteX74" fmla="*/ 2181010 w 4451430"/>
                <a:gd name="connsiteY74" fmla="*/ 2242490 h 2442995"/>
                <a:gd name="connsiteX75" fmla="*/ 2199051 w 4451430"/>
                <a:gd name="connsiteY75" fmla="*/ 2011209 h 2442995"/>
                <a:gd name="connsiteX76" fmla="*/ 2195640 w 4451430"/>
                <a:gd name="connsiteY76" fmla="*/ 1928094 h 2442995"/>
                <a:gd name="connsiteX77" fmla="*/ 2196740 w 4451430"/>
                <a:gd name="connsiteY77" fmla="*/ 1824357 h 2442995"/>
                <a:gd name="connsiteX78" fmla="*/ 2191848 w 4451430"/>
                <a:gd name="connsiteY78" fmla="*/ 1728653 h 2442995"/>
                <a:gd name="connsiteX79" fmla="*/ 2191848 w 4451430"/>
                <a:gd name="connsiteY79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451430" h="2442995">
                  <a:moveTo>
                    <a:pt x="2190716" y="1627570"/>
                  </a:moveTo>
                  <a:cubicBezTo>
                    <a:pt x="2197668" y="1623812"/>
                    <a:pt x="2190493" y="1597384"/>
                    <a:pt x="2193935" y="1581160"/>
                  </a:cubicBezTo>
                  <a:cubicBezTo>
                    <a:pt x="2197377" y="1564936"/>
                    <a:pt x="2198894" y="1543325"/>
                    <a:pt x="2211370" y="1530224"/>
                  </a:cubicBezTo>
                  <a:cubicBezTo>
                    <a:pt x="2223846" y="1517123"/>
                    <a:pt x="2249440" y="1503966"/>
                    <a:pt x="2268792" y="1502556"/>
                  </a:cubicBezTo>
                  <a:cubicBezTo>
                    <a:pt x="2288144" y="1501146"/>
                    <a:pt x="2313223" y="1509448"/>
                    <a:pt x="2327485" y="1521766"/>
                  </a:cubicBezTo>
                  <a:cubicBezTo>
                    <a:pt x="2341747" y="1534084"/>
                    <a:pt x="2348298" y="1542906"/>
                    <a:pt x="2354365" y="1576463"/>
                  </a:cubicBezTo>
                  <a:cubicBezTo>
                    <a:pt x="2360432" y="1610020"/>
                    <a:pt x="2363522" y="1634052"/>
                    <a:pt x="2363890" y="1723111"/>
                  </a:cubicBezTo>
                  <a:cubicBezTo>
                    <a:pt x="2364258" y="1812170"/>
                    <a:pt x="2352917" y="2026691"/>
                    <a:pt x="2356575" y="2110816"/>
                  </a:cubicBezTo>
                  <a:cubicBezTo>
                    <a:pt x="2360233" y="2194941"/>
                    <a:pt x="2361452" y="2190065"/>
                    <a:pt x="2385836" y="2227860"/>
                  </a:cubicBezTo>
                  <a:cubicBezTo>
                    <a:pt x="2410220" y="2265655"/>
                    <a:pt x="2448015" y="2307108"/>
                    <a:pt x="2502879" y="2337588"/>
                  </a:cubicBezTo>
                  <a:cubicBezTo>
                    <a:pt x="2557743" y="2368068"/>
                    <a:pt x="2615046" y="2396110"/>
                    <a:pt x="2715020" y="2410740"/>
                  </a:cubicBezTo>
                  <a:cubicBezTo>
                    <a:pt x="2814994" y="2425370"/>
                    <a:pt x="2978367" y="2435124"/>
                    <a:pt x="3102725" y="2425370"/>
                  </a:cubicBezTo>
                  <a:cubicBezTo>
                    <a:pt x="3227083" y="2415616"/>
                    <a:pt x="3352661" y="2391232"/>
                    <a:pt x="3461170" y="2352218"/>
                  </a:cubicBezTo>
                  <a:cubicBezTo>
                    <a:pt x="3569679" y="2313204"/>
                    <a:pt x="3672092" y="2241271"/>
                    <a:pt x="3753778" y="2191284"/>
                  </a:cubicBezTo>
                  <a:cubicBezTo>
                    <a:pt x="3835464" y="2141297"/>
                    <a:pt x="3869602" y="2099844"/>
                    <a:pt x="3951288" y="2052295"/>
                  </a:cubicBezTo>
                  <a:cubicBezTo>
                    <a:pt x="4032974" y="2004746"/>
                    <a:pt x="4169525" y="1954759"/>
                    <a:pt x="4243896" y="1905991"/>
                  </a:cubicBezTo>
                  <a:cubicBezTo>
                    <a:pt x="4318267" y="1857223"/>
                    <a:pt x="4363378" y="1827962"/>
                    <a:pt x="4397516" y="1759687"/>
                  </a:cubicBezTo>
                  <a:cubicBezTo>
                    <a:pt x="4431654" y="1691412"/>
                    <a:pt x="4445065" y="1586561"/>
                    <a:pt x="4448722" y="1496340"/>
                  </a:cubicBezTo>
                  <a:cubicBezTo>
                    <a:pt x="4452379" y="1406119"/>
                    <a:pt x="4458475" y="1318336"/>
                    <a:pt x="4419461" y="1218362"/>
                  </a:cubicBezTo>
                  <a:cubicBezTo>
                    <a:pt x="4380447" y="1118388"/>
                    <a:pt x="4278034" y="986714"/>
                    <a:pt x="4214636" y="896493"/>
                  </a:cubicBezTo>
                  <a:cubicBezTo>
                    <a:pt x="4151238" y="806272"/>
                    <a:pt x="4098812" y="730682"/>
                    <a:pt x="4039071" y="677037"/>
                  </a:cubicBezTo>
                  <a:cubicBezTo>
                    <a:pt x="3979330" y="623392"/>
                    <a:pt x="3929343" y="609981"/>
                    <a:pt x="3856191" y="574624"/>
                  </a:cubicBezTo>
                  <a:cubicBezTo>
                    <a:pt x="3783039" y="539267"/>
                    <a:pt x="3657461" y="468553"/>
                    <a:pt x="3600159" y="464896"/>
                  </a:cubicBezTo>
                  <a:cubicBezTo>
                    <a:pt x="3542857" y="461239"/>
                    <a:pt x="3541637" y="557556"/>
                    <a:pt x="3512376" y="552679"/>
                  </a:cubicBezTo>
                  <a:cubicBezTo>
                    <a:pt x="3483115" y="547802"/>
                    <a:pt x="3564801" y="457581"/>
                    <a:pt x="3548952" y="428320"/>
                  </a:cubicBezTo>
                  <a:cubicBezTo>
                    <a:pt x="3533103" y="399059"/>
                    <a:pt x="3459951" y="395402"/>
                    <a:pt x="3417279" y="377114"/>
                  </a:cubicBezTo>
                  <a:cubicBezTo>
                    <a:pt x="3374607" y="358826"/>
                    <a:pt x="3341688" y="340538"/>
                    <a:pt x="3292920" y="318592"/>
                  </a:cubicBezTo>
                  <a:cubicBezTo>
                    <a:pt x="3244152" y="296646"/>
                    <a:pt x="3171000" y="266166"/>
                    <a:pt x="3124671" y="245440"/>
                  </a:cubicBezTo>
                  <a:cubicBezTo>
                    <a:pt x="3078342" y="224714"/>
                    <a:pt x="3064930" y="199111"/>
                    <a:pt x="3014943" y="194234"/>
                  </a:cubicBezTo>
                  <a:cubicBezTo>
                    <a:pt x="2964956" y="189357"/>
                    <a:pt x="2867420" y="182042"/>
                    <a:pt x="2824748" y="216180"/>
                  </a:cubicBezTo>
                  <a:cubicBezTo>
                    <a:pt x="2782076" y="250318"/>
                    <a:pt x="2762569" y="401499"/>
                    <a:pt x="2758911" y="399060"/>
                  </a:cubicBezTo>
                  <a:cubicBezTo>
                    <a:pt x="2755253" y="396622"/>
                    <a:pt x="2802802" y="244221"/>
                    <a:pt x="2802802" y="201549"/>
                  </a:cubicBezTo>
                  <a:cubicBezTo>
                    <a:pt x="2802802" y="158877"/>
                    <a:pt x="2783295" y="156439"/>
                    <a:pt x="2758911" y="143028"/>
                  </a:cubicBezTo>
                  <a:cubicBezTo>
                    <a:pt x="2734527" y="129617"/>
                    <a:pt x="2688197" y="125959"/>
                    <a:pt x="2656498" y="121082"/>
                  </a:cubicBezTo>
                  <a:cubicBezTo>
                    <a:pt x="2624799" y="116205"/>
                    <a:pt x="2596758" y="123521"/>
                    <a:pt x="2568716" y="113767"/>
                  </a:cubicBezTo>
                  <a:cubicBezTo>
                    <a:pt x="2540674" y="104013"/>
                    <a:pt x="2516290" y="77190"/>
                    <a:pt x="2488248" y="62560"/>
                  </a:cubicBezTo>
                  <a:cubicBezTo>
                    <a:pt x="2460206" y="47930"/>
                    <a:pt x="2426069" y="33299"/>
                    <a:pt x="2400466" y="25984"/>
                  </a:cubicBezTo>
                  <a:cubicBezTo>
                    <a:pt x="2374863" y="18669"/>
                    <a:pt x="2359296" y="19859"/>
                    <a:pt x="2334629" y="18669"/>
                  </a:cubicBezTo>
                  <a:cubicBezTo>
                    <a:pt x="2309962" y="17479"/>
                    <a:pt x="2272537" y="-16056"/>
                    <a:pt x="2252464" y="18844"/>
                  </a:cubicBezTo>
                  <a:cubicBezTo>
                    <a:pt x="2232391" y="53744"/>
                    <a:pt x="2246564" y="-15439"/>
                    <a:pt x="2246847" y="113767"/>
                  </a:cubicBezTo>
                  <a:cubicBezTo>
                    <a:pt x="2247130" y="242973"/>
                    <a:pt x="2260258" y="805053"/>
                    <a:pt x="2254162" y="794080"/>
                  </a:cubicBezTo>
                  <a:cubicBezTo>
                    <a:pt x="2248066" y="783107"/>
                    <a:pt x="2238312" y="113766"/>
                    <a:pt x="2210271" y="47930"/>
                  </a:cubicBezTo>
                  <a:cubicBezTo>
                    <a:pt x="2182230" y="-17906"/>
                    <a:pt x="2160284" y="2820"/>
                    <a:pt x="2129804" y="4039"/>
                  </a:cubicBezTo>
                  <a:cubicBezTo>
                    <a:pt x="2099324" y="5258"/>
                    <a:pt x="2027391" y="55245"/>
                    <a:pt x="2027391" y="55245"/>
                  </a:cubicBezTo>
                  <a:cubicBezTo>
                    <a:pt x="1998130" y="69875"/>
                    <a:pt x="1985938" y="83287"/>
                    <a:pt x="1954239" y="91821"/>
                  </a:cubicBezTo>
                  <a:cubicBezTo>
                    <a:pt x="1922540" y="100355"/>
                    <a:pt x="1874991" y="97918"/>
                    <a:pt x="1837196" y="106452"/>
                  </a:cubicBezTo>
                  <a:cubicBezTo>
                    <a:pt x="1799401" y="114987"/>
                    <a:pt x="1711617" y="63780"/>
                    <a:pt x="1727467" y="143028"/>
                  </a:cubicBezTo>
                  <a:cubicBezTo>
                    <a:pt x="1743317" y="222276"/>
                    <a:pt x="1940828" y="579502"/>
                    <a:pt x="1932294" y="581940"/>
                  </a:cubicBezTo>
                  <a:cubicBezTo>
                    <a:pt x="1923760" y="584378"/>
                    <a:pt x="1738440" y="233248"/>
                    <a:pt x="1676261" y="157658"/>
                  </a:cubicBezTo>
                  <a:cubicBezTo>
                    <a:pt x="1614082" y="82068"/>
                    <a:pt x="1606767" y="124739"/>
                    <a:pt x="1559218" y="128397"/>
                  </a:cubicBezTo>
                  <a:cubicBezTo>
                    <a:pt x="1511669" y="132055"/>
                    <a:pt x="1455586" y="156439"/>
                    <a:pt x="1390968" y="179604"/>
                  </a:cubicBezTo>
                  <a:cubicBezTo>
                    <a:pt x="1326350" y="202769"/>
                    <a:pt x="1219061" y="247879"/>
                    <a:pt x="1171512" y="267386"/>
                  </a:cubicBezTo>
                  <a:cubicBezTo>
                    <a:pt x="1123963" y="286893"/>
                    <a:pt x="1120317" y="289244"/>
                    <a:pt x="1105676" y="296647"/>
                  </a:cubicBezTo>
                  <a:cubicBezTo>
                    <a:pt x="1091035" y="304050"/>
                    <a:pt x="1089761" y="306929"/>
                    <a:pt x="1083665" y="311806"/>
                  </a:cubicBezTo>
                  <a:cubicBezTo>
                    <a:pt x="1077569" y="316683"/>
                    <a:pt x="1090974" y="312166"/>
                    <a:pt x="1069100" y="325908"/>
                  </a:cubicBezTo>
                  <a:cubicBezTo>
                    <a:pt x="1047226" y="339650"/>
                    <a:pt x="979276" y="379741"/>
                    <a:pt x="952420" y="394261"/>
                  </a:cubicBezTo>
                  <a:cubicBezTo>
                    <a:pt x="925565" y="408781"/>
                    <a:pt x="910549" y="389903"/>
                    <a:pt x="907967" y="413029"/>
                  </a:cubicBezTo>
                  <a:cubicBezTo>
                    <a:pt x="905385" y="436155"/>
                    <a:pt x="947962" y="531639"/>
                    <a:pt x="936929" y="533018"/>
                  </a:cubicBezTo>
                  <a:cubicBezTo>
                    <a:pt x="925896" y="534397"/>
                    <a:pt x="898688" y="440933"/>
                    <a:pt x="870729" y="429579"/>
                  </a:cubicBezTo>
                  <a:cubicBezTo>
                    <a:pt x="842770" y="418225"/>
                    <a:pt x="801951" y="441941"/>
                    <a:pt x="769176" y="464896"/>
                  </a:cubicBezTo>
                  <a:cubicBezTo>
                    <a:pt x="736401" y="487851"/>
                    <a:pt x="721628" y="531952"/>
                    <a:pt x="674079" y="567309"/>
                  </a:cubicBezTo>
                  <a:cubicBezTo>
                    <a:pt x="626530" y="602666"/>
                    <a:pt x="542406" y="644118"/>
                    <a:pt x="483884" y="677037"/>
                  </a:cubicBezTo>
                  <a:cubicBezTo>
                    <a:pt x="425362" y="709955"/>
                    <a:pt x="381471" y="720929"/>
                    <a:pt x="322949" y="764820"/>
                  </a:cubicBezTo>
                  <a:cubicBezTo>
                    <a:pt x="264427" y="808711"/>
                    <a:pt x="180303" y="873328"/>
                    <a:pt x="132754" y="940384"/>
                  </a:cubicBezTo>
                  <a:cubicBezTo>
                    <a:pt x="85205" y="1007440"/>
                    <a:pt x="59602" y="1084250"/>
                    <a:pt x="37656" y="1167156"/>
                  </a:cubicBezTo>
                  <a:cubicBezTo>
                    <a:pt x="15710" y="1250062"/>
                    <a:pt x="-5016" y="1343940"/>
                    <a:pt x="1080" y="1437818"/>
                  </a:cubicBezTo>
                  <a:cubicBezTo>
                    <a:pt x="7176" y="1531696"/>
                    <a:pt x="33998" y="1641424"/>
                    <a:pt x="74232" y="1730426"/>
                  </a:cubicBezTo>
                  <a:cubicBezTo>
                    <a:pt x="114466" y="1819428"/>
                    <a:pt x="191276" y="1918183"/>
                    <a:pt x="242482" y="1971828"/>
                  </a:cubicBezTo>
                  <a:cubicBezTo>
                    <a:pt x="293688" y="2025473"/>
                    <a:pt x="303442" y="2021815"/>
                    <a:pt x="381471" y="2052295"/>
                  </a:cubicBezTo>
                  <a:cubicBezTo>
                    <a:pt x="459500" y="2082775"/>
                    <a:pt x="620434" y="2124228"/>
                    <a:pt x="710655" y="2154708"/>
                  </a:cubicBezTo>
                  <a:cubicBezTo>
                    <a:pt x="800876" y="2185188"/>
                    <a:pt x="922796" y="2235175"/>
                    <a:pt x="922796" y="2235175"/>
                  </a:cubicBezTo>
                  <a:cubicBezTo>
                    <a:pt x="1013017" y="2269313"/>
                    <a:pt x="1133718" y="2325396"/>
                    <a:pt x="1251980" y="2359533"/>
                  </a:cubicBezTo>
                  <a:cubicBezTo>
                    <a:pt x="1370242" y="2393671"/>
                    <a:pt x="1527519" y="2430246"/>
                    <a:pt x="1632370" y="2440000"/>
                  </a:cubicBezTo>
                  <a:cubicBezTo>
                    <a:pt x="1737221" y="2449754"/>
                    <a:pt x="1809154" y="2433904"/>
                    <a:pt x="1881087" y="2418055"/>
                  </a:cubicBezTo>
                  <a:cubicBezTo>
                    <a:pt x="1953020" y="2402206"/>
                    <a:pt x="2013980" y="2374164"/>
                    <a:pt x="2063967" y="2344903"/>
                  </a:cubicBezTo>
                  <a:cubicBezTo>
                    <a:pt x="2113954" y="2315642"/>
                    <a:pt x="2158496" y="2298106"/>
                    <a:pt x="2181010" y="2242490"/>
                  </a:cubicBezTo>
                  <a:cubicBezTo>
                    <a:pt x="2203524" y="2186874"/>
                    <a:pt x="2196613" y="2063608"/>
                    <a:pt x="2199051" y="2011209"/>
                  </a:cubicBezTo>
                  <a:cubicBezTo>
                    <a:pt x="2201489" y="1958810"/>
                    <a:pt x="2196025" y="1959236"/>
                    <a:pt x="2195640" y="1928094"/>
                  </a:cubicBezTo>
                  <a:cubicBezTo>
                    <a:pt x="2195255" y="1896952"/>
                    <a:pt x="2197372" y="1857597"/>
                    <a:pt x="2196740" y="1824357"/>
                  </a:cubicBezTo>
                  <a:cubicBezTo>
                    <a:pt x="2196108" y="1791117"/>
                    <a:pt x="2192663" y="1765640"/>
                    <a:pt x="2191848" y="1728653"/>
                  </a:cubicBezTo>
                  <a:cubicBezTo>
                    <a:pt x="2191033" y="1691666"/>
                    <a:pt x="2190913" y="1603368"/>
                    <a:pt x="2191848" y="160243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" name="Volný tvar 2"/>
            <p:cNvSpPr/>
            <p:nvPr/>
          </p:nvSpPr>
          <p:spPr>
            <a:xfrm>
              <a:off x="5582927" y="3116146"/>
              <a:ext cx="156525" cy="172798"/>
            </a:xfrm>
            <a:custGeom>
              <a:avLst/>
              <a:gdLst>
                <a:gd name="connsiteX0" fmla="*/ 0 w 131674"/>
                <a:gd name="connsiteY0" fmla="*/ 88024 h 153860"/>
                <a:gd name="connsiteX1" fmla="*/ 21946 w 131674"/>
                <a:gd name="connsiteY1" fmla="*/ 7556 h 153860"/>
                <a:gd name="connsiteX2" fmla="*/ 80467 w 131674"/>
                <a:gd name="connsiteY2" fmla="*/ 7556 h 153860"/>
                <a:gd name="connsiteX3" fmla="*/ 117043 w 131674"/>
                <a:gd name="connsiteY3" fmla="*/ 44132 h 153860"/>
                <a:gd name="connsiteX4" fmla="*/ 131674 w 131674"/>
                <a:gd name="connsiteY4" fmla="*/ 153860 h 153860"/>
                <a:gd name="connsiteX5" fmla="*/ 131674 w 131674"/>
                <a:gd name="connsiteY5" fmla="*/ 153860 h 153860"/>
                <a:gd name="connsiteX0" fmla="*/ 0 w 138280"/>
                <a:gd name="connsiteY0" fmla="*/ 88024 h 161988"/>
                <a:gd name="connsiteX1" fmla="*/ 21946 w 138280"/>
                <a:gd name="connsiteY1" fmla="*/ 7556 h 161988"/>
                <a:gd name="connsiteX2" fmla="*/ 80467 w 138280"/>
                <a:gd name="connsiteY2" fmla="*/ 7556 h 161988"/>
                <a:gd name="connsiteX3" fmla="*/ 117043 w 138280"/>
                <a:gd name="connsiteY3" fmla="*/ 44132 h 161988"/>
                <a:gd name="connsiteX4" fmla="*/ 131674 w 138280"/>
                <a:gd name="connsiteY4" fmla="*/ 153860 h 161988"/>
                <a:gd name="connsiteX5" fmla="*/ 138280 w 138280"/>
                <a:gd name="connsiteY5" fmla="*/ 153860 h 161988"/>
                <a:gd name="connsiteX0" fmla="*/ 0 w 138280"/>
                <a:gd name="connsiteY0" fmla="*/ 88024 h 160273"/>
                <a:gd name="connsiteX1" fmla="*/ 21946 w 138280"/>
                <a:gd name="connsiteY1" fmla="*/ 7556 h 160273"/>
                <a:gd name="connsiteX2" fmla="*/ 80467 w 138280"/>
                <a:gd name="connsiteY2" fmla="*/ 7556 h 160273"/>
                <a:gd name="connsiteX3" fmla="*/ 117043 w 138280"/>
                <a:gd name="connsiteY3" fmla="*/ 44132 h 160273"/>
                <a:gd name="connsiteX4" fmla="*/ 115160 w 138280"/>
                <a:gd name="connsiteY4" fmla="*/ 151479 h 160273"/>
                <a:gd name="connsiteX5" fmla="*/ 138280 w 138280"/>
                <a:gd name="connsiteY5" fmla="*/ 153860 h 160273"/>
                <a:gd name="connsiteX0" fmla="*/ 0 w 119163"/>
                <a:gd name="connsiteY0" fmla="*/ 88024 h 172910"/>
                <a:gd name="connsiteX1" fmla="*/ 21946 w 119163"/>
                <a:gd name="connsiteY1" fmla="*/ 7556 h 172910"/>
                <a:gd name="connsiteX2" fmla="*/ 80467 w 119163"/>
                <a:gd name="connsiteY2" fmla="*/ 7556 h 172910"/>
                <a:gd name="connsiteX3" fmla="*/ 117043 w 119163"/>
                <a:gd name="connsiteY3" fmla="*/ 44132 h 172910"/>
                <a:gd name="connsiteX4" fmla="*/ 115160 w 119163"/>
                <a:gd name="connsiteY4" fmla="*/ 151479 h 172910"/>
                <a:gd name="connsiteX5" fmla="*/ 118463 w 119163"/>
                <a:gd name="connsiteY5" fmla="*/ 172910 h 172910"/>
                <a:gd name="connsiteX0" fmla="*/ 0 w 109254"/>
                <a:gd name="connsiteY0" fmla="*/ 105886 h 174103"/>
                <a:gd name="connsiteX1" fmla="*/ 12037 w 109254"/>
                <a:gd name="connsiteY1" fmla="*/ 8749 h 174103"/>
                <a:gd name="connsiteX2" fmla="*/ 70558 w 109254"/>
                <a:gd name="connsiteY2" fmla="*/ 8749 h 174103"/>
                <a:gd name="connsiteX3" fmla="*/ 107134 w 109254"/>
                <a:gd name="connsiteY3" fmla="*/ 45325 h 174103"/>
                <a:gd name="connsiteX4" fmla="*/ 105251 w 109254"/>
                <a:gd name="connsiteY4" fmla="*/ 152672 h 174103"/>
                <a:gd name="connsiteX5" fmla="*/ 108554 w 109254"/>
                <a:gd name="connsiteY5" fmla="*/ 174103 h 174103"/>
                <a:gd name="connsiteX0" fmla="*/ 0 w 109254"/>
                <a:gd name="connsiteY0" fmla="*/ 97605 h 165822"/>
                <a:gd name="connsiteX1" fmla="*/ 18643 w 109254"/>
                <a:gd name="connsiteY1" fmla="*/ 21900 h 165822"/>
                <a:gd name="connsiteX2" fmla="*/ 70558 w 109254"/>
                <a:gd name="connsiteY2" fmla="*/ 468 h 165822"/>
                <a:gd name="connsiteX3" fmla="*/ 107134 w 109254"/>
                <a:gd name="connsiteY3" fmla="*/ 37044 h 165822"/>
                <a:gd name="connsiteX4" fmla="*/ 105251 w 109254"/>
                <a:gd name="connsiteY4" fmla="*/ 144391 h 165822"/>
                <a:gd name="connsiteX5" fmla="*/ 108554 w 109254"/>
                <a:gd name="connsiteY5" fmla="*/ 165822 h 165822"/>
                <a:gd name="connsiteX0" fmla="*/ 0 w 110451"/>
                <a:gd name="connsiteY0" fmla="*/ 104581 h 172798"/>
                <a:gd name="connsiteX1" fmla="*/ 18643 w 110451"/>
                <a:gd name="connsiteY1" fmla="*/ 28876 h 172798"/>
                <a:gd name="connsiteX2" fmla="*/ 54044 w 110451"/>
                <a:gd name="connsiteY2" fmla="*/ 300 h 172798"/>
                <a:gd name="connsiteX3" fmla="*/ 107134 w 110451"/>
                <a:gd name="connsiteY3" fmla="*/ 44020 h 172798"/>
                <a:gd name="connsiteX4" fmla="*/ 105251 w 110451"/>
                <a:gd name="connsiteY4" fmla="*/ 151367 h 172798"/>
                <a:gd name="connsiteX5" fmla="*/ 108554 w 110451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5251 w 108554"/>
                <a:gd name="connsiteY4" fmla="*/ 151367 h 172798"/>
                <a:gd name="connsiteX5" fmla="*/ 108554 w 108554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6902 w 108554"/>
                <a:gd name="connsiteY4" fmla="*/ 110886 h 172798"/>
                <a:gd name="connsiteX5" fmla="*/ 108554 w 108554"/>
                <a:gd name="connsiteY5" fmla="*/ 172798 h 1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54" h="172798">
                  <a:moveTo>
                    <a:pt x="0" y="104581"/>
                  </a:moveTo>
                  <a:cubicBezTo>
                    <a:pt x="4267" y="71052"/>
                    <a:pt x="9636" y="46256"/>
                    <a:pt x="18643" y="28876"/>
                  </a:cubicBezTo>
                  <a:cubicBezTo>
                    <a:pt x="27650" y="11496"/>
                    <a:pt x="41498" y="-2224"/>
                    <a:pt x="54044" y="300"/>
                  </a:cubicBezTo>
                  <a:cubicBezTo>
                    <a:pt x="66590" y="2824"/>
                    <a:pt x="85112" y="25589"/>
                    <a:pt x="93922" y="44020"/>
                  </a:cubicBezTo>
                  <a:cubicBezTo>
                    <a:pt x="102732" y="62451"/>
                    <a:pt x="104463" y="89423"/>
                    <a:pt x="106902" y="110886"/>
                  </a:cubicBezTo>
                  <a:cubicBezTo>
                    <a:pt x="109341" y="132349"/>
                    <a:pt x="106352" y="172798"/>
                    <a:pt x="108554" y="17279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Volný tvar 3"/>
            <p:cNvSpPr/>
            <p:nvPr/>
          </p:nvSpPr>
          <p:spPr>
            <a:xfrm>
              <a:off x="3366137" y="2743562"/>
              <a:ext cx="2225172" cy="1313288"/>
            </a:xfrm>
            <a:custGeom>
              <a:avLst/>
              <a:gdLst>
                <a:gd name="connsiteX0" fmla="*/ 8499 w 2226777"/>
                <a:gd name="connsiteY0" fmla="*/ 0 h 1277074"/>
                <a:gd name="connsiteX1" fmla="*/ 1184 w 2226777"/>
                <a:gd name="connsiteY1" fmla="*/ 168250 h 1277074"/>
                <a:gd name="connsiteX2" fmla="*/ 30445 w 2226777"/>
                <a:gd name="connsiteY2" fmla="*/ 358445 h 1277074"/>
                <a:gd name="connsiteX3" fmla="*/ 110912 w 2226777"/>
                <a:gd name="connsiteY3" fmla="*/ 585216 h 1277074"/>
                <a:gd name="connsiteX4" fmla="*/ 220640 w 2226777"/>
                <a:gd name="connsiteY4" fmla="*/ 746150 h 1277074"/>
                <a:gd name="connsiteX5" fmla="*/ 249901 w 2226777"/>
                <a:gd name="connsiteY5" fmla="*/ 782726 h 1277074"/>
                <a:gd name="connsiteX6" fmla="*/ 659552 w 2226777"/>
                <a:gd name="connsiteY6" fmla="*/ 965606 h 1277074"/>
                <a:gd name="connsiteX7" fmla="*/ 1076518 w 2226777"/>
                <a:gd name="connsiteY7" fmla="*/ 1104595 h 1277074"/>
                <a:gd name="connsiteX8" fmla="*/ 1376441 w 2226777"/>
                <a:gd name="connsiteY8" fmla="*/ 1214323 h 1277074"/>
                <a:gd name="connsiteX9" fmla="*/ 1537376 w 2226777"/>
                <a:gd name="connsiteY9" fmla="*/ 1258214 h 1277074"/>
                <a:gd name="connsiteX10" fmla="*/ 1822669 w 2226777"/>
                <a:gd name="connsiteY10" fmla="*/ 1272845 h 1277074"/>
                <a:gd name="connsiteX11" fmla="*/ 2071385 w 2226777"/>
                <a:gd name="connsiteY11" fmla="*/ 1185062 h 1277074"/>
                <a:gd name="connsiteX12" fmla="*/ 2188429 w 2226777"/>
                <a:gd name="connsiteY12" fmla="*/ 1053389 h 1277074"/>
                <a:gd name="connsiteX13" fmla="*/ 2225005 w 2226777"/>
                <a:gd name="connsiteY13" fmla="*/ 950976 h 1277074"/>
                <a:gd name="connsiteX14" fmla="*/ 2217689 w 2226777"/>
                <a:gd name="connsiteY14" fmla="*/ 819302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110912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323053 w 2234815"/>
                <a:gd name="connsiteY5" fmla="*/ 819302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1074 w 2227390"/>
                <a:gd name="connsiteY0" fmla="*/ 0 h 1277074"/>
                <a:gd name="connsiteX1" fmla="*/ 16393 w 2227390"/>
                <a:gd name="connsiteY1" fmla="*/ 172777 h 1277074"/>
                <a:gd name="connsiteX2" fmla="*/ 23020 w 2227390"/>
                <a:gd name="connsiteY2" fmla="*/ 358445 h 1277074"/>
                <a:gd name="connsiteX3" fmla="*/ 81541 w 2227390"/>
                <a:gd name="connsiteY3" fmla="*/ 585216 h 1277074"/>
                <a:gd name="connsiteX4" fmla="*/ 176639 w 2227390"/>
                <a:gd name="connsiteY4" fmla="*/ 709574 h 1277074"/>
                <a:gd name="connsiteX5" fmla="*/ 315628 w 2227390"/>
                <a:gd name="connsiteY5" fmla="*/ 819302 h 1277074"/>
                <a:gd name="connsiteX6" fmla="*/ 652127 w 2227390"/>
                <a:gd name="connsiteY6" fmla="*/ 965606 h 1277074"/>
                <a:gd name="connsiteX7" fmla="*/ 1069093 w 2227390"/>
                <a:gd name="connsiteY7" fmla="*/ 1104595 h 1277074"/>
                <a:gd name="connsiteX8" fmla="*/ 1369016 w 2227390"/>
                <a:gd name="connsiteY8" fmla="*/ 1214323 h 1277074"/>
                <a:gd name="connsiteX9" fmla="*/ 1529951 w 2227390"/>
                <a:gd name="connsiteY9" fmla="*/ 1258214 h 1277074"/>
                <a:gd name="connsiteX10" fmla="*/ 1815244 w 2227390"/>
                <a:gd name="connsiteY10" fmla="*/ 1272845 h 1277074"/>
                <a:gd name="connsiteX11" fmla="*/ 2063960 w 2227390"/>
                <a:gd name="connsiteY11" fmla="*/ 1185062 h 1277074"/>
                <a:gd name="connsiteX12" fmla="*/ 2181004 w 2227390"/>
                <a:gd name="connsiteY12" fmla="*/ 1053389 h 1277074"/>
                <a:gd name="connsiteX13" fmla="*/ 2217580 w 2227390"/>
                <a:gd name="connsiteY13" fmla="*/ 950976 h 1277074"/>
                <a:gd name="connsiteX14" fmla="*/ 2224895 w 2227390"/>
                <a:gd name="connsiteY14" fmla="*/ 724204 h 1277074"/>
                <a:gd name="connsiteX0" fmla="*/ 2826 w 2229142"/>
                <a:gd name="connsiteY0" fmla="*/ 0 h 1277074"/>
                <a:gd name="connsiteX1" fmla="*/ 4564 w 2229142"/>
                <a:gd name="connsiteY1" fmla="*/ 168250 h 1277074"/>
                <a:gd name="connsiteX2" fmla="*/ 24772 w 2229142"/>
                <a:gd name="connsiteY2" fmla="*/ 358445 h 1277074"/>
                <a:gd name="connsiteX3" fmla="*/ 83293 w 2229142"/>
                <a:gd name="connsiteY3" fmla="*/ 585216 h 1277074"/>
                <a:gd name="connsiteX4" fmla="*/ 178391 w 2229142"/>
                <a:gd name="connsiteY4" fmla="*/ 709574 h 1277074"/>
                <a:gd name="connsiteX5" fmla="*/ 317380 w 2229142"/>
                <a:gd name="connsiteY5" fmla="*/ 819302 h 1277074"/>
                <a:gd name="connsiteX6" fmla="*/ 653879 w 2229142"/>
                <a:gd name="connsiteY6" fmla="*/ 965606 h 1277074"/>
                <a:gd name="connsiteX7" fmla="*/ 1070845 w 2229142"/>
                <a:gd name="connsiteY7" fmla="*/ 1104595 h 1277074"/>
                <a:gd name="connsiteX8" fmla="*/ 1370768 w 2229142"/>
                <a:gd name="connsiteY8" fmla="*/ 1214323 h 1277074"/>
                <a:gd name="connsiteX9" fmla="*/ 1531703 w 2229142"/>
                <a:gd name="connsiteY9" fmla="*/ 1258214 h 1277074"/>
                <a:gd name="connsiteX10" fmla="*/ 1816996 w 2229142"/>
                <a:gd name="connsiteY10" fmla="*/ 1272845 h 1277074"/>
                <a:gd name="connsiteX11" fmla="*/ 2065712 w 2229142"/>
                <a:gd name="connsiteY11" fmla="*/ 1185062 h 1277074"/>
                <a:gd name="connsiteX12" fmla="*/ 2182756 w 2229142"/>
                <a:gd name="connsiteY12" fmla="*/ 1053389 h 1277074"/>
                <a:gd name="connsiteX13" fmla="*/ 2219332 w 2229142"/>
                <a:gd name="connsiteY13" fmla="*/ 950976 h 1277074"/>
                <a:gd name="connsiteX14" fmla="*/ 2226647 w 2229142"/>
                <a:gd name="connsiteY14" fmla="*/ 724204 h 1277074"/>
                <a:gd name="connsiteX0" fmla="*/ 7909 w 2225172"/>
                <a:gd name="connsiteY0" fmla="*/ 0 h 1313288"/>
                <a:gd name="connsiteX1" fmla="*/ 594 w 2225172"/>
                <a:gd name="connsiteY1" fmla="*/ 204464 h 1313288"/>
                <a:gd name="connsiteX2" fmla="*/ 20802 w 2225172"/>
                <a:gd name="connsiteY2" fmla="*/ 394659 h 1313288"/>
                <a:gd name="connsiteX3" fmla="*/ 79323 w 2225172"/>
                <a:gd name="connsiteY3" fmla="*/ 621430 h 1313288"/>
                <a:gd name="connsiteX4" fmla="*/ 174421 w 2225172"/>
                <a:gd name="connsiteY4" fmla="*/ 745788 h 1313288"/>
                <a:gd name="connsiteX5" fmla="*/ 313410 w 2225172"/>
                <a:gd name="connsiteY5" fmla="*/ 855516 h 1313288"/>
                <a:gd name="connsiteX6" fmla="*/ 649909 w 2225172"/>
                <a:gd name="connsiteY6" fmla="*/ 1001820 h 1313288"/>
                <a:gd name="connsiteX7" fmla="*/ 1066875 w 2225172"/>
                <a:gd name="connsiteY7" fmla="*/ 1140809 h 1313288"/>
                <a:gd name="connsiteX8" fmla="*/ 1366798 w 2225172"/>
                <a:gd name="connsiteY8" fmla="*/ 1250537 h 1313288"/>
                <a:gd name="connsiteX9" fmla="*/ 1527733 w 2225172"/>
                <a:gd name="connsiteY9" fmla="*/ 1294428 h 1313288"/>
                <a:gd name="connsiteX10" fmla="*/ 1813026 w 2225172"/>
                <a:gd name="connsiteY10" fmla="*/ 1309059 h 1313288"/>
                <a:gd name="connsiteX11" fmla="*/ 2061742 w 2225172"/>
                <a:gd name="connsiteY11" fmla="*/ 1221276 h 1313288"/>
                <a:gd name="connsiteX12" fmla="*/ 2178786 w 2225172"/>
                <a:gd name="connsiteY12" fmla="*/ 1089603 h 1313288"/>
                <a:gd name="connsiteX13" fmla="*/ 2215362 w 2225172"/>
                <a:gd name="connsiteY13" fmla="*/ 987190 h 1313288"/>
                <a:gd name="connsiteX14" fmla="*/ 2222677 w 2225172"/>
                <a:gd name="connsiteY14" fmla="*/ 760418 h 131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5172" h="1313288">
                  <a:moveTo>
                    <a:pt x="7909" y="0"/>
                  </a:moveTo>
                  <a:cubicBezTo>
                    <a:pt x="2422" y="54254"/>
                    <a:pt x="-1555" y="138688"/>
                    <a:pt x="594" y="204464"/>
                  </a:cubicBezTo>
                  <a:cubicBezTo>
                    <a:pt x="2743" y="270240"/>
                    <a:pt x="7681" y="325165"/>
                    <a:pt x="20802" y="394659"/>
                  </a:cubicBezTo>
                  <a:cubicBezTo>
                    <a:pt x="33924" y="464153"/>
                    <a:pt x="53720" y="562909"/>
                    <a:pt x="79323" y="621430"/>
                  </a:cubicBezTo>
                  <a:cubicBezTo>
                    <a:pt x="104926" y="679951"/>
                    <a:pt x="135407" y="706774"/>
                    <a:pt x="174421" y="745788"/>
                  </a:cubicBezTo>
                  <a:cubicBezTo>
                    <a:pt x="213436" y="784802"/>
                    <a:pt x="234162" y="812844"/>
                    <a:pt x="313410" y="855516"/>
                  </a:cubicBezTo>
                  <a:cubicBezTo>
                    <a:pt x="392658" y="898188"/>
                    <a:pt x="524332" y="954271"/>
                    <a:pt x="649909" y="1001820"/>
                  </a:cubicBezTo>
                  <a:cubicBezTo>
                    <a:pt x="775487" y="1049369"/>
                    <a:pt x="947394" y="1099356"/>
                    <a:pt x="1066875" y="1140809"/>
                  </a:cubicBezTo>
                  <a:cubicBezTo>
                    <a:pt x="1186356" y="1182262"/>
                    <a:pt x="1289988" y="1224934"/>
                    <a:pt x="1366798" y="1250537"/>
                  </a:cubicBezTo>
                  <a:cubicBezTo>
                    <a:pt x="1443608" y="1276140"/>
                    <a:pt x="1453362" y="1284674"/>
                    <a:pt x="1527733" y="1294428"/>
                  </a:cubicBezTo>
                  <a:cubicBezTo>
                    <a:pt x="1602104" y="1304182"/>
                    <a:pt x="1724024" y="1321251"/>
                    <a:pt x="1813026" y="1309059"/>
                  </a:cubicBezTo>
                  <a:cubicBezTo>
                    <a:pt x="1902028" y="1296867"/>
                    <a:pt x="2000782" y="1257852"/>
                    <a:pt x="2061742" y="1221276"/>
                  </a:cubicBezTo>
                  <a:cubicBezTo>
                    <a:pt x="2122702" y="1184700"/>
                    <a:pt x="2153183" y="1128617"/>
                    <a:pt x="2178786" y="1089603"/>
                  </a:cubicBezTo>
                  <a:cubicBezTo>
                    <a:pt x="2204389" y="1050589"/>
                    <a:pt x="2208047" y="1042054"/>
                    <a:pt x="2215362" y="987190"/>
                  </a:cubicBezTo>
                  <a:cubicBezTo>
                    <a:pt x="2222677" y="932326"/>
                    <a:pt x="2228773" y="806748"/>
                    <a:pt x="2222677" y="76041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5723540" y="2914238"/>
              <a:ext cx="2112092" cy="1132375"/>
            </a:xfrm>
            <a:custGeom>
              <a:avLst/>
              <a:gdLst>
                <a:gd name="connsiteX0" fmla="*/ 12329 w 2119107"/>
                <a:gd name="connsiteY0" fmla="*/ 504748 h 1025436"/>
                <a:gd name="connsiteX1" fmla="*/ 5014 w 2119107"/>
                <a:gd name="connsiteY1" fmla="*/ 665683 h 1025436"/>
                <a:gd name="connsiteX2" fmla="*/ 78166 w 2119107"/>
                <a:gd name="connsiteY2" fmla="*/ 811987 h 1025436"/>
                <a:gd name="connsiteX3" fmla="*/ 268361 w 2119107"/>
                <a:gd name="connsiteY3" fmla="*/ 965606 h 1025436"/>
                <a:gd name="connsiteX4" fmla="*/ 604861 w 2119107"/>
                <a:gd name="connsiteY4" fmla="*/ 1024128 h 1025436"/>
                <a:gd name="connsiteX5" fmla="*/ 977936 w 2119107"/>
                <a:gd name="connsiteY5" fmla="*/ 994867 h 1025436"/>
                <a:gd name="connsiteX6" fmla="*/ 1299805 w 2119107"/>
                <a:gd name="connsiteY6" fmla="*/ 870508 h 1025436"/>
                <a:gd name="connsiteX7" fmla="*/ 1628989 w 2119107"/>
                <a:gd name="connsiteY7" fmla="*/ 658368 h 1025436"/>
                <a:gd name="connsiteX8" fmla="*/ 1885021 w 2119107"/>
                <a:gd name="connsiteY8" fmla="*/ 519379 h 1025436"/>
                <a:gd name="connsiteX9" fmla="*/ 2024009 w 2119107"/>
                <a:gd name="connsiteY9" fmla="*/ 395020 h 1025436"/>
                <a:gd name="connsiteX10" fmla="*/ 2082531 w 2119107"/>
                <a:gd name="connsiteY10" fmla="*/ 204825 h 1025436"/>
                <a:gd name="connsiteX11" fmla="*/ 2119107 w 2119107"/>
                <a:gd name="connsiteY11" fmla="*/ 0 h 1025436"/>
                <a:gd name="connsiteX0" fmla="*/ 12329 w 2124338"/>
                <a:gd name="connsiteY0" fmla="*/ 504748 h 1025436"/>
                <a:gd name="connsiteX1" fmla="*/ 5014 w 2124338"/>
                <a:gd name="connsiteY1" fmla="*/ 665683 h 1025436"/>
                <a:gd name="connsiteX2" fmla="*/ 78166 w 2124338"/>
                <a:gd name="connsiteY2" fmla="*/ 811987 h 1025436"/>
                <a:gd name="connsiteX3" fmla="*/ 268361 w 2124338"/>
                <a:gd name="connsiteY3" fmla="*/ 965606 h 1025436"/>
                <a:gd name="connsiteX4" fmla="*/ 604861 w 2124338"/>
                <a:gd name="connsiteY4" fmla="*/ 1024128 h 1025436"/>
                <a:gd name="connsiteX5" fmla="*/ 977936 w 2124338"/>
                <a:gd name="connsiteY5" fmla="*/ 994867 h 1025436"/>
                <a:gd name="connsiteX6" fmla="*/ 1299805 w 2124338"/>
                <a:gd name="connsiteY6" fmla="*/ 870508 h 1025436"/>
                <a:gd name="connsiteX7" fmla="*/ 1628989 w 2124338"/>
                <a:gd name="connsiteY7" fmla="*/ 658368 h 1025436"/>
                <a:gd name="connsiteX8" fmla="*/ 1885021 w 2124338"/>
                <a:gd name="connsiteY8" fmla="*/ 519379 h 1025436"/>
                <a:gd name="connsiteX9" fmla="*/ 2024009 w 2124338"/>
                <a:gd name="connsiteY9" fmla="*/ 395020 h 1025436"/>
                <a:gd name="connsiteX10" fmla="*/ 2119107 w 2124338"/>
                <a:gd name="connsiteY10" fmla="*/ 204825 h 1025436"/>
                <a:gd name="connsiteX11" fmla="*/ 2119107 w 2124338"/>
                <a:gd name="connsiteY11" fmla="*/ 0 h 1025436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19107 w 2141052"/>
                <a:gd name="connsiteY10" fmla="*/ 307237 h 1127848"/>
                <a:gd name="connsiteX11" fmla="*/ 2141052 w 2141052"/>
                <a:gd name="connsiteY11" fmla="*/ 0 h 1127848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04477 w 2141052"/>
                <a:gd name="connsiteY10" fmla="*/ 307237 h 1127848"/>
                <a:gd name="connsiteX11" fmla="*/ 2141052 w 2141052"/>
                <a:gd name="connsiteY11" fmla="*/ 0 h 1127848"/>
                <a:gd name="connsiteX0" fmla="*/ 5498 w 2134221"/>
                <a:gd name="connsiteY0" fmla="*/ 607160 h 1127848"/>
                <a:gd name="connsiteX1" fmla="*/ 10089 w 2134221"/>
                <a:gd name="connsiteY1" fmla="*/ 768095 h 1127848"/>
                <a:gd name="connsiteX2" fmla="*/ 71335 w 2134221"/>
                <a:gd name="connsiteY2" fmla="*/ 914399 h 1127848"/>
                <a:gd name="connsiteX3" fmla="*/ 261530 w 2134221"/>
                <a:gd name="connsiteY3" fmla="*/ 1068018 h 1127848"/>
                <a:gd name="connsiteX4" fmla="*/ 598030 w 2134221"/>
                <a:gd name="connsiteY4" fmla="*/ 1126540 h 1127848"/>
                <a:gd name="connsiteX5" fmla="*/ 971105 w 2134221"/>
                <a:gd name="connsiteY5" fmla="*/ 1097279 h 1127848"/>
                <a:gd name="connsiteX6" fmla="*/ 1292974 w 2134221"/>
                <a:gd name="connsiteY6" fmla="*/ 972920 h 1127848"/>
                <a:gd name="connsiteX7" fmla="*/ 1622158 w 2134221"/>
                <a:gd name="connsiteY7" fmla="*/ 760780 h 1127848"/>
                <a:gd name="connsiteX8" fmla="*/ 1878190 w 2134221"/>
                <a:gd name="connsiteY8" fmla="*/ 621791 h 1127848"/>
                <a:gd name="connsiteX9" fmla="*/ 2017178 w 2134221"/>
                <a:gd name="connsiteY9" fmla="*/ 497432 h 1127848"/>
                <a:gd name="connsiteX10" fmla="*/ 2097646 w 2134221"/>
                <a:gd name="connsiteY10" fmla="*/ 307237 h 1127848"/>
                <a:gd name="connsiteX11" fmla="*/ 2134221 w 2134221"/>
                <a:gd name="connsiteY11" fmla="*/ 0 h 1127848"/>
                <a:gd name="connsiteX0" fmla="*/ 8535 w 2130114"/>
                <a:gd name="connsiteY0" fmla="*/ 588110 h 1127848"/>
                <a:gd name="connsiteX1" fmla="*/ 5982 w 2130114"/>
                <a:gd name="connsiteY1" fmla="*/ 768095 h 1127848"/>
                <a:gd name="connsiteX2" fmla="*/ 67228 w 2130114"/>
                <a:gd name="connsiteY2" fmla="*/ 914399 h 1127848"/>
                <a:gd name="connsiteX3" fmla="*/ 257423 w 2130114"/>
                <a:gd name="connsiteY3" fmla="*/ 1068018 h 1127848"/>
                <a:gd name="connsiteX4" fmla="*/ 593923 w 2130114"/>
                <a:gd name="connsiteY4" fmla="*/ 1126540 h 1127848"/>
                <a:gd name="connsiteX5" fmla="*/ 966998 w 2130114"/>
                <a:gd name="connsiteY5" fmla="*/ 1097279 h 1127848"/>
                <a:gd name="connsiteX6" fmla="*/ 1288867 w 2130114"/>
                <a:gd name="connsiteY6" fmla="*/ 972920 h 1127848"/>
                <a:gd name="connsiteX7" fmla="*/ 1618051 w 2130114"/>
                <a:gd name="connsiteY7" fmla="*/ 760780 h 1127848"/>
                <a:gd name="connsiteX8" fmla="*/ 1874083 w 2130114"/>
                <a:gd name="connsiteY8" fmla="*/ 621791 h 1127848"/>
                <a:gd name="connsiteX9" fmla="*/ 2013071 w 2130114"/>
                <a:gd name="connsiteY9" fmla="*/ 497432 h 1127848"/>
                <a:gd name="connsiteX10" fmla="*/ 2093539 w 2130114"/>
                <a:gd name="connsiteY10" fmla="*/ 307237 h 1127848"/>
                <a:gd name="connsiteX11" fmla="*/ 2130114 w 2130114"/>
                <a:gd name="connsiteY11" fmla="*/ 0 h 1127848"/>
                <a:gd name="connsiteX0" fmla="*/ 3862 w 2125441"/>
                <a:gd name="connsiteY0" fmla="*/ 588110 h 1127848"/>
                <a:gd name="connsiteX1" fmla="*/ 13215 w 2125441"/>
                <a:gd name="connsiteY1" fmla="*/ 780001 h 1127848"/>
                <a:gd name="connsiteX2" fmla="*/ 62555 w 2125441"/>
                <a:gd name="connsiteY2" fmla="*/ 914399 h 1127848"/>
                <a:gd name="connsiteX3" fmla="*/ 252750 w 2125441"/>
                <a:gd name="connsiteY3" fmla="*/ 1068018 h 1127848"/>
                <a:gd name="connsiteX4" fmla="*/ 589250 w 2125441"/>
                <a:gd name="connsiteY4" fmla="*/ 1126540 h 1127848"/>
                <a:gd name="connsiteX5" fmla="*/ 962325 w 2125441"/>
                <a:gd name="connsiteY5" fmla="*/ 1097279 h 1127848"/>
                <a:gd name="connsiteX6" fmla="*/ 1284194 w 2125441"/>
                <a:gd name="connsiteY6" fmla="*/ 972920 h 1127848"/>
                <a:gd name="connsiteX7" fmla="*/ 1613378 w 2125441"/>
                <a:gd name="connsiteY7" fmla="*/ 760780 h 1127848"/>
                <a:gd name="connsiteX8" fmla="*/ 1869410 w 2125441"/>
                <a:gd name="connsiteY8" fmla="*/ 621791 h 1127848"/>
                <a:gd name="connsiteX9" fmla="*/ 2008398 w 2125441"/>
                <a:gd name="connsiteY9" fmla="*/ 497432 h 1127848"/>
                <a:gd name="connsiteX10" fmla="*/ 2088866 w 2125441"/>
                <a:gd name="connsiteY10" fmla="*/ 307237 h 1127848"/>
                <a:gd name="connsiteX11" fmla="*/ 2125441 w 2125441"/>
                <a:gd name="connsiteY11" fmla="*/ 0 h 1127848"/>
                <a:gd name="connsiteX0" fmla="*/ 4342 w 2125921"/>
                <a:gd name="connsiteY0" fmla="*/ 588110 h 1127848"/>
                <a:gd name="connsiteX1" fmla="*/ 13695 w 2125921"/>
                <a:gd name="connsiteY1" fmla="*/ 780001 h 1127848"/>
                <a:gd name="connsiteX2" fmla="*/ 77322 w 2125921"/>
                <a:gd name="connsiteY2" fmla="*/ 909636 h 1127848"/>
                <a:gd name="connsiteX3" fmla="*/ 253230 w 2125921"/>
                <a:gd name="connsiteY3" fmla="*/ 1068018 h 1127848"/>
                <a:gd name="connsiteX4" fmla="*/ 589730 w 2125921"/>
                <a:gd name="connsiteY4" fmla="*/ 1126540 h 1127848"/>
                <a:gd name="connsiteX5" fmla="*/ 962805 w 2125921"/>
                <a:gd name="connsiteY5" fmla="*/ 1097279 h 1127848"/>
                <a:gd name="connsiteX6" fmla="*/ 1284674 w 2125921"/>
                <a:gd name="connsiteY6" fmla="*/ 972920 h 1127848"/>
                <a:gd name="connsiteX7" fmla="*/ 1613858 w 2125921"/>
                <a:gd name="connsiteY7" fmla="*/ 760780 h 1127848"/>
                <a:gd name="connsiteX8" fmla="*/ 1869890 w 2125921"/>
                <a:gd name="connsiteY8" fmla="*/ 621791 h 1127848"/>
                <a:gd name="connsiteX9" fmla="*/ 2008878 w 2125921"/>
                <a:gd name="connsiteY9" fmla="*/ 497432 h 1127848"/>
                <a:gd name="connsiteX10" fmla="*/ 2089346 w 2125921"/>
                <a:gd name="connsiteY10" fmla="*/ 307237 h 1127848"/>
                <a:gd name="connsiteX11" fmla="*/ 2125921 w 2125921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12092"/>
                <a:gd name="connsiteY0" fmla="*/ 592637 h 1132375"/>
                <a:gd name="connsiteX1" fmla="*/ 13446 w 2112092"/>
                <a:gd name="connsiteY1" fmla="*/ 784528 h 1132375"/>
                <a:gd name="connsiteX2" fmla="*/ 69929 w 2112092"/>
                <a:gd name="connsiteY2" fmla="*/ 916544 h 1132375"/>
                <a:gd name="connsiteX3" fmla="*/ 252981 w 2112092"/>
                <a:gd name="connsiteY3" fmla="*/ 1072545 h 1132375"/>
                <a:gd name="connsiteX4" fmla="*/ 589481 w 2112092"/>
                <a:gd name="connsiteY4" fmla="*/ 1131067 h 1132375"/>
                <a:gd name="connsiteX5" fmla="*/ 962556 w 2112092"/>
                <a:gd name="connsiteY5" fmla="*/ 1101806 h 1132375"/>
                <a:gd name="connsiteX6" fmla="*/ 1284425 w 2112092"/>
                <a:gd name="connsiteY6" fmla="*/ 977447 h 1132375"/>
                <a:gd name="connsiteX7" fmla="*/ 1613609 w 2112092"/>
                <a:gd name="connsiteY7" fmla="*/ 765307 h 1132375"/>
                <a:gd name="connsiteX8" fmla="*/ 1869641 w 2112092"/>
                <a:gd name="connsiteY8" fmla="*/ 626318 h 1132375"/>
                <a:gd name="connsiteX9" fmla="*/ 2008629 w 2112092"/>
                <a:gd name="connsiteY9" fmla="*/ 501959 h 1132375"/>
                <a:gd name="connsiteX10" fmla="*/ 2089097 w 2112092"/>
                <a:gd name="connsiteY10" fmla="*/ 311764 h 1132375"/>
                <a:gd name="connsiteX11" fmla="*/ 2112092 w 2112092"/>
                <a:gd name="connsiteY11" fmla="*/ 0 h 113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2092" h="1132375">
                  <a:moveTo>
                    <a:pt x="4093" y="592637"/>
                  </a:moveTo>
                  <a:cubicBezTo>
                    <a:pt x="-5051" y="647501"/>
                    <a:pt x="2473" y="730544"/>
                    <a:pt x="13446" y="784528"/>
                  </a:cubicBezTo>
                  <a:cubicBezTo>
                    <a:pt x="24419" y="838512"/>
                    <a:pt x="39532" y="868541"/>
                    <a:pt x="69929" y="916544"/>
                  </a:cubicBezTo>
                  <a:cubicBezTo>
                    <a:pt x="100326" y="964547"/>
                    <a:pt x="166389" y="1036791"/>
                    <a:pt x="252981" y="1072545"/>
                  </a:cubicBezTo>
                  <a:cubicBezTo>
                    <a:pt x="339573" y="1108299"/>
                    <a:pt x="471218" y="1126190"/>
                    <a:pt x="589481" y="1131067"/>
                  </a:cubicBezTo>
                  <a:cubicBezTo>
                    <a:pt x="707744" y="1135944"/>
                    <a:pt x="846732" y="1127409"/>
                    <a:pt x="962556" y="1101806"/>
                  </a:cubicBezTo>
                  <a:cubicBezTo>
                    <a:pt x="1078380" y="1076203"/>
                    <a:pt x="1175916" y="1033530"/>
                    <a:pt x="1284425" y="977447"/>
                  </a:cubicBezTo>
                  <a:cubicBezTo>
                    <a:pt x="1392934" y="921364"/>
                    <a:pt x="1516073" y="823829"/>
                    <a:pt x="1613609" y="765307"/>
                  </a:cubicBezTo>
                  <a:cubicBezTo>
                    <a:pt x="1711145" y="706786"/>
                    <a:pt x="1803804" y="670209"/>
                    <a:pt x="1869641" y="626318"/>
                  </a:cubicBezTo>
                  <a:cubicBezTo>
                    <a:pt x="1935478" y="582427"/>
                    <a:pt x="1972053" y="554385"/>
                    <a:pt x="2008629" y="501959"/>
                  </a:cubicBezTo>
                  <a:cubicBezTo>
                    <a:pt x="2045205" y="449533"/>
                    <a:pt x="2071853" y="395424"/>
                    <a:pt x="2089097" y="311764"/>
                  </a:cubicBezTo>
                  <a:cubicBezTo>
                    <a:pt x="2106341" y="228104"/>
                    <a:pt x="2101729" y="69494"/>
                    <a:pt x="2112092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Volný tvar 6"/>
            <p:cNvSpPr/>
            <p:nvPr/>
          </p:nvSpPr>
          <p:spPr>
            <a:xfrm>
              <a:off x="4250395" y="1926618"/>
              <a:ext cx="2811179" cy="1388082"/>
            </a:xfrm>
            <a:custGeom>
              <a:avLst/>
              <a:gdLst>
                <a:gd name="connsiteX0" fmla="*/ 1041355 w 2811179"/>
                <a:gd name="connsiteY0" fmla="*/ 955141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41355 w 2811179"/>
                <a:gd name="connsiteY70" fmla="*/ 955141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12552 w 2811179"/>
                <a:gd name="connsiteY62" fmla="*/ 1176950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21597 w 2811179"/>
                <a:gd name="connsiteY25" fmla="*/ 277901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35590 w 2811179"/>
                <a:gd name="connsiteY24" fmla="*/ 37296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68024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811179" h="1388082">
                  <a:moveTo>
                    <a:pt x="1027775" y="938804"/>
                  </a:moveTo>
                  <a:cubicBezTo>
                    <a:pt x="1051163" y="911644"/>
                    <a:pt x="1079078" y="867131"/>
                    <a:pt x="1127363" y="852796"/>
                  </a:cubicBezTo>
                  <a:cubicBezTo>
                    <a:pt x="1175648" y="838461"/>
                    <a:pt x="1242795" y="855059"/>
                    <a:pt x="1317486" y="852796"/>
                  </a:cubicBezTo>
                  <a:cubicBezTo>
                    <a:pt x="1392177" y="850533"/>
                    <a:pt x="1507609" y="835444"/>
                    <a:pt x="1575510" y="839216"/>
                  </a:cubicBezTo>
                  <a:cubicBezTo>
                    <a:pt x="1643411" y="842988"/>
                    <a:pt x="1678116" y="831672"/>
                    <a:pt x="1724892" y="875430"/>
                  </a:cubicBezTo>
                  <a:cubicBezTo>
                    <a:pt x="1771668" y="919188"/>
                    <a:pt x="1834288" y="1062534"/>
                    <a:pt x="1856167" y="1101766"/>
                  </a:cubicBezTo>
                  <a:cubicBezTo>
                    <a:pt x="1878046" y="1140998"/>
                    <a:pt x="1828252" y="1067816"/>
                    <a:pt x="1856167" y="1110820"/>
                  </a:cubicBezTo>
                  <a:cubicBezTo>
                    <a:pt x="1884082" y="1153824"/>
                    <a:pt x="1979143" y="1314523"/>
                    <a:pt x="2023656" y="1359790"/>
                  </a:cubicBezTo>
                  <a:cubicBezTo>
                    <a:pt x="2068169" y="1405057"/>
                    <a:pt x="2084013" y="1382424"/>
                    <a:pt x="2123245" y="1382424"/>
                  </a:cubicBezTo>
                  <a:cubicBezTo>
                    <a:pt x="2162477" y="1382424"/>
                    <a:pt x="2216798" y="1374879"/>
                    <a:pt x="2259047" y="1359790"/>
                  </a:cubicBezTo>
                  <a:cubicBezTo>
                    <a:pt x="2301297" y="1344701"/>
                    <a:pt x="2341283" y="1313768"/>
                    <a:pt x="2376742" y="1291889"/>
                  </a:cubicBezTo>
                  <a:cubicBezTo>
                    <a:pt x="2412201" y="1270010"/>
                    <a:pt x="2435589" y="1248131"/>
                    <a:pt x="2471803" y="1228515"/>
                  </a:cubicBezTo>
                  <a:cubicBezTo>
                    <a:pt x="2508017" y="1208899"/>
                    <a:pt x="2544985" y="1190038"/>
                    <a:pt x="2594025" y="1174194"/>
                  </a:cubicBezTo>
                  <a:cubicBezTo>
                    <a:pt x="2643065" y="1158350"/>
                    <a:pt x="2730582" y="1153823"/>
                    <a:pt x="2766041" y="1133453"/>
                  </a:cubicBezTo>
                  <a:cubicBezTo>
                    <a:pt x="2801500" y="1113083"/>
                    <a:pt x="2802254" y="1083659"/>
                    <a:pt x="2806781" y="1051972"/>
                  </a:cubicBezTo>
                  <a:cubicBezTo>
                    <a:pt x="2811308" y="1020285"/>
                    <a:pt x="2818098" y="975018"/>
                    <a:pt x="2793201" y="943331"/>
                  </a:cubicBezTo>
                  <a:cubicBezTo>
                    <a:pt x="2768304" y="911644"/>
                    <a:pt x="2657399" y="861849"/>
                    <a:pt x="2657399" y="861849"/>
                  </a:cubicBezTo>
                  <a:lnTo>
                    <a:pt x="2657399" y="861849"/>
                  </a:lnTo>
                  <a:cubicBezTo>
                    <a:pt x="2629484" y="848269"/>
                    <a:pt x="2532914" y="810546"/>
                    <a:pt x="2489910" y="780368"/>
                  </a:cubicBezTo>
                  <a:cubicBezTo>
                    <a:pt x="2446906" y="750190"/>
                    <a:pt x="2399375" y="680780"/>
                    <a:pt x="2399375" y="680780"/>
                  </a:cubicBezTo>
                  <a:lnTo>
                    <a:pt x="2399375" y="680780"/>
                  </a:lnTo>
                  <a:cubicBezTo>
                    <a:pt x="2392585" y="664937"/>
                    <a:pt x="2361653" y="621178"/>
                    <a:pt x="2358635" y="585719"/>
                  </a:cubicBezTo>
                  <a:cubicBezTo>
                    <a:pt x="2355617" y="550260"/>
                    <a:pt x="2369197" y="497448"/>
                    <a:pt x="2381268" y="468024"/>
                  </a:cubicBezTo>
                  <a:cubicBezTo>
                    <a:pt x="2393339" y="438600"/>
                    <a:pt x="2412956" y="429546"/>
                    <a:pt x="2431063" y="409176"/>
                  </a:cubicBezTo>
                  <a:cubicBezTo>
                    <a:pt x="2449170" y="388806"/>
                    <a:pt x="2471804" y="368436"/>
                    <a:pt x="2489911" y="345802"/>
                  </a:cubicBezTo>
                  <a:cubicBezTo>
                    <a:pt x="2508018" y="323168"/>
                    <a:pt x="2526124" y="311097"/>
                    <a:pt x="2539704" y="273374"/>
                  </a:cubicBezTo>
                  <a:cubicBezTo>
                    <a:pt x="2553284" y="235651"/>
                    <a:pt x="2566110" y="145117"/>
                    <a:pt x="2571391" y="119465"/>
                  </a:cubicBezTo>
                  <a:lnTo>
                    <a:pt x="2571391" y="119465"/>
                  </a:lnTo>
                  <a:cubicBezTo>
                    <a:pt x="2564601" y="105885"/>
                    <a:pt x="2551776" y="56091"/>
                    <a:pt x="2530651" y="37984"/>
                  </a:cubicBezTo>
                  <a:cubicBezTo>
                    <a:pt x="2509526" y="19877"/>
                    <a:pt x="2474067" y="16105"/>
                    <a:pt x="2444643" y="10824"/>
                  </a:cubicBezTo>
                  <a:cubicBezTo>
                    <a:pt x="2415219" y="5543"/>
                    <a:pt x="2384286" y="4034"/>
                    <a:pt x="2354108" y="6297"/>
                  </a:cubicBezTo>
                  <a:cubicBezTo>
                    <a:pt x="2323930" y="8560"/>
                    <a:pt x="2289979" y="9315"/>
                    <a:pt x="2263573" y="24404"/>
                  </a:cubicBezTo>
                  <a:cubicBezTo>
                    <a:pt x="2237167" y="39493"/>
                    <a:pt x="2195672" y="96832"/>
                    <a:pt x="2195672" y="96832"/>
                  </a:cubicBezTo>
                  <a:cubicBezTo>
                    <a:pt x="2167757" y="127010"/>
                    <a:pt x="2129280" y="170768"/>
                    <a:pt x="2096084" y="205473"/>
                  </a:cubicBezTo>
                  <a:cubicBezTo>
                    <a:pt x="2062888" y="240178"/>
                    <a:pt x="2022147" y="275637"/>
                    <a:pt x="1996496" y="305061"/>
                  </a:cubicBezTo>
                  <a:cubicBezTo>
                    <a:pt x="1970845" y="334485"/>
                    <a:pt x="1960282" y="357119"/>
                    <a:pt x="1942175" y="382016"/>
                  </a:cubicBezTo>
                  <a:cubicBezTo>
                    <a:pt x="1924068" y="406913"/>
                    <a:pt x="1907471" y="432564"/>
                    <a:pt x="1887855" y="454443"/>
                  </a:cubicBezTo>
                  <a:cubicBezTo>
                    <a:pt x="1868239" y="476322"/>
                    <a:pt x="1852395" y="498202"/>
                    <a:pt x="1824480" y="513291"/>
                  </a:cubicBezTo>
                  <a:cubicBezTo>
                    <a:pt x="1796565" y="528380"/>
                    <a:pt x="1772422" y="538188"/>
                    <a:pt x="1720365" y="544978"/>
                  </a:cubicBezTo>
                  <a:cubicBezTo>
                    <a:pt x="1668308" y="551768"/>
                    <a:pt x="1512136" y="554032"/>
                    <a:pt x="1512136" y="554032"/>
                  </a:cubicBezTo>
                  <a:lnTo>
                    <a:pt x="1254112" y="549505"/>
                  </a:lnTo>
                  <a:cubicBezTo>
                    <a:pt x="1185457" y="548751"/>
                    <a:pt x="1146225" y="561576"/>
                    <a:pt x="1100203" y="549505"/>
                  </a:cubicBezTo>
                  <a:cubicBezTo>
                    <a:pt x="1054181" y="537434"/>
                    <a:pt x="1023248" y="519326"/>
                    <a:pt x="977981" y="477077"/>
                  </a:cubicBezTo>
                  <a:cubicBezTo>
                    <a:pt x="932714" y="434827"/>
                    <a:pt x="872357" y="344293"/>
                    <a:pt x="828599" y="296008"/>
                  </a:cubicBezTo>
                  <a:cubicBezTo>
                    <a:pt x="784841" y="247723"/>
                    <a:pt x="753154" y="225089"/>
                    <a:pt x="715431" y="187366"/>
                  </a:cubicBezTo>
                  <a:cubicBezTo>
                    <a:pt x="677708" y="149643"/>
                    <a:pt x="639230" y="99849"/>
                    <a:pt x="602262" y="69671"/>
                  </a:cubicBezTo>
                  <a:cubicBezTo>
                    <a:pt x="565294" y="39493"/>
                    <a:pt x="526817" y="17614"/>
                    <a:pt x="493621" y="6297"/>
                  </a:cubicBezTo>
                  <a:cubicBezTo>
                    <a:pt x="460425" y="-5020"/>
                    <a:pt x="418175" y="2524"/>
                    <a:pt x="403086" y="1770"/>
                  </a:cubicBezTo>
                  <a:lnTo>
                    <a:pt x="403086" y="1770"/>
                  </a:lnTo>
                  <a:cubicBezTo>
                    <a:pt x="388751" y="4033"/>
                    <a:pt x="344238" y="-3511"/>
                    <a:pt x="317078" y="15350"/>
                  </a:cubicBezTo>
                  <a:cubicBezTo>
                    <a:pt x="289918" y="34211"/>
                    <a:pt x="255213" y="73443"/>
                    <a:pt x="240124" y="114938"/>
                  </a:cubicBezTo>
                  <a:cubicBezTo>
                    <a:pt x="225035" y="156433"/>
                    <a:pt x="215227" y="225844"/>
                    <a:pt x="226544" y="264321"/>
                  </a:cubicBezTo>
                  <a:cubicBezTo>
                    <a:pt x="237861" y="302798"/>
                    <a:pt x="279356" y="318642"/>
                    <a:pt x="308025" y="345802"/>
                  </a:cubicBezTo>
                  <a:cubicBezTo>
                    <a:pt x="336694" y="372962"/>
                    <a:pt x="375171" y="401632"/>
                    <a:pt x="398559" y="427283"/>
                  </a:cubicBezTo>
                  <a:cubicBezTo>
                    <a:pt x="421947" y="452934"/>
                    <a:pt x="440055" y="467270"/>
                    <a:pt x="448354" y="499711"/>
                  </a:cubicBezTo>
                  <a:cubicBezTo>
                    <a:pt x="456653" y="532152"/>
                    <a:pt x="455144" y="590999"/>
                    <a:pt x="448354" y="621932"/>
                  </a:cubicBezTo>
                  <a:cubicBezTo>
                    <a:pt x="441564" y="652865"/>
                    <a:pt x="435528" y="666446"/>
                    <a:pt x="407613" y="685307"/>
                  </a:cubicBezTo>
                  <a:cubicBezTo>
                    <a:pt x="379698" y="704168"/>
                    <a:pt x="335939" y="708695"/>
                    <a:pt x="280864" y="735101"/>
                  </a:cubicBezTo>
                  <a:cubicBezTo>
                    <a:pt x="225789" y="761507"/>
                    <a:pt x="120919" y="812809"/>
                    <a:pt x="77161" y="843742"/>
                  </a:cubicBezTo>
                  <a:cubicBezTo>
                    <a:pt x="33403" y="874675"/>
                    <a:pt x="31140" y="886747"/>
                    <a:pt x="18314" y="920697"/>
                  </a:cubicBezTo>
                  <a:cubicBezTo>
                    <a:pt x="5488" y="954647"/>
                    <a:pt x="-1302" y="1015758"/>
                    <a:pt x="207" y="1047445"/>
                  </a:cubicBezTo>
                  <a:cubicBezTo>
                    <a:pt x="1716" y="1079132"/>
                    <a:pt x="-548" y="1094976"/>
                    <a:pt x="27367" y="1110820"/>
                  </a:cubicBezTo>
                  <a:cubicBezTo>
                    <a:pt x="55282" y="1126664"/>
                    <a:pt x="120166" y="1131189"/>
                    <a:pt x="167697" y="1142506"/>
                  </a:cubicBezTo>
                  <a:cubicBezTo>
                    <a:pt x="215228" y="1153823"/>
                    <a:pt x="271057" y="1165140"/>
                    <a:pt x="312552" y="1178720"/>
                  </a:cubicBezTo>
                  <a:cubicBezTo>
                    <a:pt x="354047" y="1192300"/>
                    <a:pt x="380452" y="1198336"/>
                    <a:pt x="416666" y="1223988"/>
                  </a:cubicBezTo>
                  <a:cubicBezTo>
                    <a:pt x="452880" y="1249640"/>
                    <a:pt x="483059" y="1311505"/>
                    <a:pt x="529835" y="1332630"/>
                  </a:cubicBezTo>
                  <a:cubicBezTo>
                    <a:pt x="576611" y="1353755"/>
                    <a:pt x="697324" y="1350736"/>
                    <a:pt x="697324" y="1350736"/>
                  </a:cubicBezTo>
                  <a:lnTo>
                    <a:pt x="697324" y="1350736"/>
                  </a:lnTo>
                  <a:cubicBezTo>
                    <a:pt x="716940" y="1340174"/>
                    <a:pt x="779560" y="1323576"/>
                    <a:pt x="815019" y="1287362"/>
                  </a:cubicBezTo>
                  <a:cubicBezTo>
                    <a:pt x="850478" y="1251148"/>
                    <a:pt x="881411" y="1178720"/>
                    <a:pt x="910080" y="1133453"/>
                  </a:cubicBezTo>
                  <a:cubicBezTo>
                    <a:pt x="938749" y="1088186"/>
                    <a:pt x="967419" y="1048199"/>
                    <a:pt x="987035" y="1015758"/>
                  </a:cubicBezTo>
                  <a:cubicBezTo>
                    <a:pt x="1006651" y="983317"/>
                    <a:pt x="1004387" y="965964"/>
                    <a:pt x="1027775" y="93880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Volný tvar 13"/>
          <p:cNvSpPr/>
          <p:nvPr/>
        </p:nvSpPr>
        <p:spPr>
          <a:xfrm>
            <a:off x="1915850" y="2673830"/>
            <a:ext cx="3318481" cy="2110864"/>
          </a:xfrm>
          <a:custGeom>
            <a:avLst/>
            <a:gdLst>
              <a:gd name="connsiteX0" fmla="*/ 3774411 w 4065554"/>
              <a:gd name="connsiteY0" fmla="*/ 102039 h 2590139"/>
              <a:gd name="connsiteX1" fmla="*/ 3578468 w 4065554"/>
              <a:gd name="connsiteY1" fmla="*/ 7037 h 2590139"/>
              <a:gd name="connsiteX2" fmla="*/ 3329086 w 4065554"/>
              <a:gd name="connsiteY2" fmla="*/ 7037 h 2590139"/>
              <a:gd name="connsiteX3" fmla="*/ 3026265 w 4065554"/>
              <a:gd name="connsiteY3" fmla="*/ 12974 h 2590139"/>
              <a:gd name="connsiteX4" fmla="*/ 2527502 w 4065554"/>
              <a:gd name="connsiteY4" fmla="*/ 90164 h 2590139"/>
              <a:gd name="connsiteX5" fmla="*/ 2135616 w 4065554"/>
              <a:gd name="connsiteY5" fmla="*/ 214855 h 2590139"/>
              <a:gd name="connsiteX6" fmla="*/ 1957486 w 4065554"/>
              <a:gd name="connsiteY6" fmla="*/ 202980 h 2590139"/>
              <a:gd name="connsiteX7" fmla="*/ 1773419 w 4065554"/>
              <a:gd name="connsiteY7" fmla="*/ 202980 h 2590139"/>
              <a:gd name="connsiteX8" fmla="*/ 1577476 w 4065554"/>
              <a:gd name="connsiteY8" fmla="*/ 274232 h 2590139"/>
              <a:gd name="connsiteX9" fmla="*/ 1488411 w 4065554"/>
              <a:gd name="connsiteY9" fmla="*/ 422673 h 2590139"/>
              <a:gd name="connsiteX10" fmla="*/ 1417159 w 4065554"/>
              <a:gd name="connsiteY10" fmla="*/ 517676 h 2590139"/>
              <a:gd name="connsiteX11" fmla="*/ 1262780 w 4065554"/>
              <a:gd name="connsiteY11" fmla="*/ 577052 h 2590139"/>
              <a:gd name="connsiteX12" fmla="*/ 989647 w 4065554"/>
              <a:gd name="connsiteY12" fmla="*/ 719556 h 2590139"/>
              <a:gd name="connsiteX13" fmla="*/ 692764 w 4065554"/>
              <a:gd name="connsiteY13" fmla="*/ 903624 h 2590139"/>
              <a:gd name="connsiteX14" fmla="*/ 449320 w 4065554"/>
              <a:gd name="connsiteY14" fmla="*/ 1028315 h 2590139"/>
              <a:gd name="connsiteX15" fmla="*/ 81185 w 4065554"/>
              <a:gd name="connsiteY15" fmla="*/ 1212382 h 2590139"/>
              <a:gd name="connsiteX16" fmla="*/ 3995 w 4065554"/>
              <a:gd name="connsiteY16" fmla="*/ 1265821 h 2590139"/>
              <a:gd name="connsiteX17" fmla="*/ 15871 w 4065554"/>
              <a:gd name="connsiteY17" fmla="*/ 1295510 h 2590139"/>
              <a:gd name="connsiteX18" fmla="*/ 57434 w 4065554"/>
              <a:gd name="connsiteY18" fmla="*/ 1396450 h 2590139"/>
              <a:gd name="connsiteX19" fmla="*/ 312754 w 4065554"/>
              <a:gd name="connsiteY19" fmla="*/ 1295510 h 2590139"/>
              <a:gd name="connsiteX20" fmla="*/ 574011 w 4065554"/>
              <a:gd name="connsiteY20" fmla="*/ 1224258 h 2590139"/>
              <a:gd name="connsiteX21" fmla="*/ 888707 w 4065554"/>
              <a:gd name="connsiteY21" fmla="*/ 1283634 h 2590139"/>
              <a:gd name="connsiteX22" fmla="*/ 1250904 w 4065554"/>
              <a:gd name="connsiteY22" fmla="*/ 1562704 h 2590139"/>
              <a:gd name="connsiteX23" fmla="*/ 1820920 w 4065554"/>
              <a:gd name="connsiteY23" fmla="*/ 2019904 h 2590139"/>
              <a:gd name="connsiteX24" fmla="*/ 2349372 w 4065554"/>
              <a:gd name="connsiteY24" fmla="*/ 2316787 h 2590139"/>
              <a:gd name="connsiteX25" fmla="*/ 2836260 w 4065554"/>
              <a:gd name="connsiteY25" fmla="*/ 2488980 h 2590139"/>
              <a:gd name="connsiteX26" fmla="*/ 3435964 w 4065554"/>
              <a:gd name="connsiteY26" fmla="*/ 2589920 h 2590139"/>
              <a:gd name="connsiteX27" fmla="*/ 3804099 w 4065554"/>
              <a:gd name="connsiteY27" fmla="*/ 2512730 h 2590139"/>
              <a:gd name="connsiteX28" fmla="*/ 3970354 w 4065554"/>
              <a:gd name="connsiteY28" fmla="*/ 2405852 h 2590139"/>
              <a:gd name="connsiteX29" fmla="*/ 4065356 w 4065554"/>
              <a:gd name="connsiteY29" fmla="*/ 2275224 h 2590139"/>
              <a:gd name="connsiteX30" fmla="*/ 3994104 w 4065554"/>
              <a:gd name="connsiteY30" fmla="*/ 2251473 h 2590139"/>
              <a:gd name="connsiteX31" fmla="*/ 3952541 w 4065554"/>
              <a:gd name="connsiteY31" fmla="*/ 2310850 h 2590139"/>
              <a:gd name="connsiteX32" fmla="*/ 3715034 w 4065554"/>
              <a:gd name="connsiteY32" fmla="*/ 2441478 h 2590139"/>
              <a:gd name="connsiteX33" fmla="*/ 3305335 w 4065554"/>
              <a:gd name="connsiteY33" fmla="*/ 2477104 h 2590139"/>
              <a:gd name="connsiteX34" fmla="*/ 2860011 w 4065554"/>
              <a:gd name="connsiteY34" fmla="*/ 2388039 h 2590139"/>
              <a:gd name="connsiteX35" fmla="*/ 2598754 w 4065554"/>
              <a:gd name="connsiteY35" fmla="*/ 2287099 h 2590139"/>
              <a:gd name="connsiteX36" fmla="*/ 2094052 w 4065554"/>
              <a:gd name="connsiteY36" fmla="*/ 2002091 h 2590139"/>
              <a:gd name="connsiteX37" fmla="*/ 1832795 w 4065554"/>
              <a:gd name="connsiteY37" fmla="*/ 1877400 h 2590139"/>
              <a:gd name="connsiteX38" fmla="*/ 1678416 w 4065554"/>
              <a:gd name="connsiteY38" fmla="*/ 1717084 h 2590139"/>
              <a:gd name="connsiteX39" fmla="*/ 1458722 w 4065554"/>
              <a:gd name="connsiteY39" fmla="*/ 1550829 h 2590139"/>
              <a:gd name="connsiteX40" fmla="*/ 1239029 w 4065554"/>
              <a:gd name="connsiteY40" fmla="*/ 1348949 h 2590139"/>
              <a:gd name="connsiteX41" fmla="*/ 1049024 w 4065554"/>
              <a:gd name="connsiteY41" fmla="*/ 1200507 h 2590139"/>
              <a:gd name="connsiteX42" fmla="*/ 971834 w 4065554"/>
              <a:gd name="connsiteY42" fmla="*/ 1123317 h 2590139"/>
              <a:gd name="connsiteX43" fmla="*/ 971834 w 4065554"/>
              <a:gd name="connsiteY43" fmla="*/ 1052065 h 2590139"/>
              <a:gd name="connsiteX44" fmla="*/ 1191528 w 4065554"/>
              <a:gd name="connsiteY44" fmla="*/ 879873 h 2590139"/>
              <a:gd name="connsiteX45" fmla="*/ 1399346 w 4065554"/>
              <a:gd name="connsiteY45" fmla="*/ 772995 h 2590139"/>
              <a:gd name="connsiteX46" fmla="*/ 1512161 w 4065554"/>
              <a:gd name="connsiteY46" fmla="*/ 719556 h 2590139"/>
              <a:gd name="connsiteX47" fmla="*/ 1696229 w 4065554"/>
              <a:gd name="connsiteY47" fmla="*/ 743307 h 2590139"/>
              <a:gd name="connsiteX48" fmla="*/ 1969361 w 4065554"/>
              <a:gd name="connsiteY48" fmla="*/ 701743 h 2590139"/>
              <a:gd name="connsiteX49" fmla="*/ 2177180 w 4065554"/>
              <a:gd name="connsiteY49" fmla="*/ 547364 h 2590139"/>
              <a:gd name="connsiteX50" fmla="*/ 2230619 w 4065554"/>
              <a:gd name="connsiteY50" fmla="*/ 381110 h 2590139"/>
              <a:gd name="connsiteX51" fmla="*/ 2509689 w 4065554"/>
              <a:gd name="connsiteY51" fmla="*/ 250481 h 2590139"/>
              <a:gd name="connsiteX52" fmla="*/ 2907512 w 4065554"/>
              <a:gd name="connsiteY52" fmla="*/ 167354 h 2590139"/>
              <a:gd name="connsiteX53" fmla="*/ 3287522 w 4065554"/>
              <a:gd name="connsiteY53" fmla="*/ 137665 h 2590139"/>
              <a:gd name="connsiteX54" fmla="*/ 3501278 w 4065554"/>
              <a:gd name="connsiteY54" fmla="*/ 137665 h 2590139"/>
              <a:gd name="connsiteX55" fmla="*/ 3673471 w 4065554"/>
              <a:gd name="connsiteY55" fmla="*/ 161416 h 2590139"/>
              <a:gd name="connsiteX56" fmla="*/ 3697221 w 4065554"/>
              <a:gd name="connsiteY56" fmla="*/ 167354 h 2590139"/>
              <a:gd name="connsiteX57" fmla="*/ 3774411 w 4065554"/>
              <a:gd name="connsiteY57" fmla="*/ 102039 h 2590139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773419 w 4065554"/>
              <a:gd name="connsiteY7" fmla="*/ 198912 h 2586071"/>
              <a:gd name="connsiteX8" fmla="*/ 1577476 w 4065554"/>
              <a:gd name="connsiteY8" fmla="*/ 270164 h 2586071"/>
              <a:gd name="connsiteX9" fmla="*/ 1488411 w 4065554"/>
              <a:gd name="connsiteY9" fmla="*/ 418605 h 2586071"/>
              <a:gd name="connsiteX10" fmla="*/ 1417159 w 4065554"/>
              <a:gd name="connsiteY10" fmla="*/ 513608 h 2586071"/>
              <a:gd name="connsiteX11" fmla="*/ 1262780 w 4065554"/>
              <a:gd name="connsiteY11" fmla="*/ 572984 h 2586071"/>
              <a:gd name="connsiteX12" fmla="*/ 989647 w 4065554"/>
              <a:gd name="connsiteY12" fmla="*/ 715488 h 2586071"/>
              <a:gd name="connsiteX13" fmla="*/ 692764 w 4065554"/>
              <a:gd name="connsiteY13" fmla="*/ 899556 h 2586071"/>
              <a:gd name="connsiteX14" fmla="*/ 449320 w 4065554"/>
              <a:gd name="connsiteY14" fmla="*/ 1024247 h 2586071"/>
              <a:gd name="connsiteX15" fmla="*/ 81185 w 4065554"/>
              <a:gd name="connsiteY15" fmla="*/ 1208314 h 2586071"/>
              <a:gd name="connsiteX16" fmla="*/ 3995 w 4065554"/>
              <a:gd name="connsiteY16" fmla="*/ 1261753 h 2586071"/>
              <a:gd name="connsiteX17" fmla="*/ 15871 w 4065554"/>
              <a:gd name="connsiteY17" fmla="*/ 1291442 h 2586071"/>
              <a:gd name="connsiteX18" fmla="*/ 57434 w 4065554"/>
              <a:gd name="connsiteY18" fmla="*/ 1392382 h 2586071"/>
              <a:gd name="connsiteX19" fmla="*/ 312754 w 4065554"/>
              <a:gd name="connsiteY19" fmla="*/ 1291442 h 2586071"/>
              <a:gd name="connsiteX20" fmla="*/ 574011 w 4065554"/>
              <a:gd name="connsiteY20" fmla="*/ 1220190 h 2586071"/>
              <a:gd name="connsiteX21" fmla="*/ 888707 w 4065554"/>
              <a:gd name="connsiteY21" fmla="*/ 1279566 h 2586071"/>
              <a:gd name="connsiteX22" fmla="*/ 1250904 w 4065554"/>
              <a:gd name="connsiteY22" fmla="*/ 1558636 h 2586071"/>
              <a:gd name="connsiteX23" fmla="*/ 1820920 w 4065554"/>
              <a:gd name="connsiteY23" fmla="*/ 2015836 h 2586071"/>
              <a:gd name="connsiteX24" fmla="*/ 2349372 w 4065554"/>
              <a:gd name="connsiteY24" fmla="*/ 2312719 h 2586071"/>
              <a:gd name="connsiteX25" fmla="*/ 2836260 w 4065554"/>
              <a:gd name="connsiteY25" fmla="*/ 2484912 h 2586071"/>
              <a:gd name="connsiteX26" fmla="*/ 3435964 w 4065554"/>
              <a:gd name="connsiteY26" fmla="*/ 2585852 h 2586071"/>
              <a:gd name="connsiteX27" fmla="*/ 3804099 w 4065554"/>
              <a:gd name="connsiteY27" fmla="*/ 2508662 h 2586071"/>
              <a:gd name="connsiteX28" fmla="*/ 3970354 w 4065554"/>
              <a:gd name="connsiteY28" fmla="*/ 2401784 h 2586071"/>
              <a:gd name="connsiteX29" fmla="*/ 4065356 w 4065554"/>
              <a:gd name="connsiteY29" fmla="*/ 2271156 h 2586071"/>
              <a:gd name="connsiteX30" fmla="*/ 3994104 w 4065554"/>
              <a:gd name="connsiteY30" fmla="*/ 2247405 h 2586071"/>
              <a:gd name="connsiteX31" fmla="*/ 3952541 w 4065554"/>
              <a:gd name="connsiteY31" fmla="*/ 2306782 h 2586071"/>
              <a:gd name="connsiteX32" fmla="*/ 3715034 w 4065554"/>
              <a:gd name="connsiteY32" fmla="*/ 2437410 h 2586071"/>
              <a:gd name="connsiteX33" fmla="*/ 3305335 w 4065554"/>
              <a:gd name="connsiteY33" fmla="*/ 2473036 h 2586071"/>
              <a:gd name="connsiteX34" fmla="*/ 2860011 w 4065554"/>
              <a:gd name="connsiteY34" fmla="*/ 2383971 h 2586071"/>
              <a:gd name="connsiteX35" fmla="*/ 2598754 w 4065554"/>
              <a:gd name="connsiteY35" fmla="*/ 2283031 h 2586071"/>
              <a:gd name="connsiteX36" fmla="*/ 2094052 w 4065554"/>
              <a:gd name="connsiteY36" fmla="*/ 1998023 h 2586071"/>
              <a:gd name="connsiteX37" fmla="*/ 1832795 w 4065554"/>
              <a:gd name="connsiteY37" fmla="*/ 1873332 h 2586071"/>
              <a:gd name="connsiteX38" fmla="*/ 1678416 w 4065554"/>
              <a:gd name="connsiteY38" fmla="*/ 1713016 h 2586071"/>
              <a:gd name="connsiteX39" fmla="*/ 1458722 w 4065554"/>
              <a:gd name="connsiteY39" fmla="*/ 1546761 h 2586071"/>
              <a:gd name="connsiteX40" fmla="*/ 1239029 w 4065554"/>
              <a:gd name="connsiteY40" fmla="*/ 1344881 h 2586071"/>
              <a:gd name="connsiteX41" fmla="*/ 1049024 w 4065554"/>
              <a:gd name="connsiteY41" fmla="*/ 1196439 h 2586071"/>
              <a:gd name="connsiteX42" fmla="*/ 971834 w 4065554"/>
              <a:gd name="connsiteY42" fmla="*/ 1119249 h 2586071"/>
              <a:gd name="connsiteX43" fmla="*/ 971834 w 4065554"/>
              <a:gd name="connsiteY43" fmla="*/ 1047997 h 2586071"/>
              <a:gd name="connsiteX44" fmla="*/ 1191528 w 4065554"/>
              <a:gd name="connsiteY44" fmla="*/ 875805 h 2586071"/>
              <a:gd name="connsiteX45" fmla="*/ 1399346 w 4065554"/>
              <a:gd name="connsiteY45" fmla="*/ 768927 h 2586071"/>
              <a:gd name="connsiteX46" fmla="*/ 1512161 w 4065554"/>
              <a:gd name="connsiteY46" fmla="*/ 715488 h 2586071"/>
              <a:gd name="connsiteX47" fmla="*/ 1696229 w 4065554"/>
              <a:gd name="connsiteY47" fmla="*/ 739239 h 2586071"/>
              <a:gd name="connsiteX48" fmla="*/ 1969361 w 4065554"/>
              <a:gd name="connsiteY48" fmla="*/ 697675 h 2586071"/>
              <a:gd name="connsiteX49" fmla="*/ 2177180 w 4065554"/>
              <a:gd name="connsiteY49" fmla="*/ 543296 h 2586071"/>
              <a:gd name="connsiteX50" fmla="*/ 2230619 w 4065554"/>
              <a:gd name="connsiteY50" fmla="*/ 377042 h 2586071"/>
              <a:gd name="connsiteX51" fmla="*/ 2509689 w 4065554"/>
              <a:gd name="connsiteY51" fmla="*/ 246413 h 2586071"/>
              <a:gd name="connsiteX52" fmla="*/ 2907512 w 4065554"/>
              <a:gd name="connsiteY52" fmla="*/ 163286 h 2586071"/>
              <a:gd name="connsiteX53" fmla="*/ 3287522 w 4065554"/>
              <a:gd name="connsiteY53" fmla="*/ 133597 h 2586071"/>
              <a:gd name="connsiteX54" fmla="*/ 3501278 w 4065554"/>
              <a:gd name="connsiteY54" fmla="*/ 133597 h 2586071"/>
              <a:gd name="connsiteX55" fmla="*/ 3673471 w 4065554"/>
              <a:gd name="connsiteY55" fmla="*/ 157348 h 2586071"/>
              <a:gd name="connsiteX56" fmla="*/ 3697221 w 4065554"/>
              <a:gd name="connsiteY56" fmla="*/ 163286 h 2586071"/>
              <a:gd name="connsiteX57" fmla="*/ 3774411 w 4065554"/>
              <a:gd name="connsiteY57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77476 w 4065554"/>
              <a:gd name="connsiteY9" fmla="*/ 270164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11273 w 4065554"/>
              <a:gd name="connsiteY34" fmla="*/ 2449285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065554" h="2586071">
                <a:moveTo>
                  <a:pt x="3774411" y="97971"/>
                </a:moveTo>
                <a:cubicBezTo>
                  <a:pt x="3754619" y="74220"/>
                  <a:pt x="3652689" y="36616"/>
                  <a:pt x="3578468" y="20782"/>
                </a:cubicBezTo>
                <a:cubicBezTo>
                  <a:pt x="3504247" y="4948"/>
                  <a:pt x="3421120" y="4948"/>
                  <a:pt x="3329086" y="2969"/>
                </a:cubicBezTo>
                <a:cubicBezTo>
                  <a:pt x="3237052" y="990"/>
                  <a:pt x="3159862" y="-4948"/>
                  <a:pt x="3026265" y="8906"/>
                </a:cubicBezTo>
                <a:cubicBezTo>
                  <a:pt x="2892668" y="22760"/>
                  <a:pt x="2675943" y="52449"/>
                  <a:pt x="2527502" y="86096"/>
                </a:cubicBezTo>
                <a:cubicBezTo>
                  <a:pt x="2379060" y="119743"/>
                  <a:pt x="2224681" y="191984"/>
                  <a:pt x="2135616" y="210787"/>
                </a:cubicBezTo>
                <a:cubicBezTo>
                  <a:pt x="2046551" y="229590"/>
                  <a:pt x="2039624" y="203860"/>
                  <a:pt x="1993112" y="198912"/>
                </a:cubicBezTo>
                <a:cubicBezTo>
                  <a:pt x="1946600" y="193964"/>
                  <a:pt x="1887224" y="181098"/>
                  <a:pt x="1856546" y="181098"/>
                </a:cubicBezTo>
                <a:cubicBezTo>
                  <a:pt x="1825868" y="181098"/>
                  <a:pt x="1816962" y="180109"/>
                  <a:pt x="1773419" y="198912"/>
                </a:cubicBezTo>
                <a:cubicBezTo>
                  <a:pt x="1729876" y="217715"/>
                  <a:pt x="1642790" y="257300"/>
                  <a:pt x="1595289" y="293915"/>
                </a:cubicBezTo>
                <a:cubicBezTo>
                  <a:pt x="1547788" y="330530"/>
                  <a:pt x="1518099" y="381990"/>
                  <a:pt x="1488411" y="418605"/>
                </a:cubicBezTo>
                <a:cubicBezTo>
                  <a:pt x="1458723" y="455221"/>
                  <a:pt x="1454764" y="487878"/>
                  <a:pt x="1417159" y="513608"/>
                </a:cubicBezTo>
                <a:cubicBezTo>
                  <a:pt x="1379554" y="539338"/>
                  <a:pt x="1334032" y="539337"/>
                  <a:pt x="1262780" y="572984"/>
                </a:cubicBezTo>
                <a:cubicBezTo>
                  <a:pt x="1191528" y="606631"/>
                  <a:pt x="1084650" y="661059"/>
                  <a:pt x="989647" y="715488"/>
                </a:cubicBezTo>
                <a:cubicBezTo>
                  <a:pt x="894644" y="769917"/>
                  <a:pt x="782818" y="848096"/>
                  <a:pt x="692764" y="899556"/>
                </a:cubicBezTo>
                <a:cubicBezTo>
                  <a:pt x="602709" y="951016"/>
                  <a:pt x="449320" y="1024247"/>
                  <a:pt x="449320" y="1024247"/>
                </a:cubicBezTo>
                <a:lnTo>
                  <a:pt x="81185" y="1208314"/>
                </a:lnTo>
                <a:cubicBezTo>
                  <a:pt x="6964" y="1247898"/>
                  <a:pt x="14881" y="1247898"/>
                  <a:pt x="3995" y="1261753"/>
                </a:cubicBezTo>
                <a:cubicBezTo>
                  <a:pt x="-6891" y="1275608"/>
                  <a:pt x="6964" y="1269670"/>
                  <a:pt x="15871" y="1291442"/>
                </a:cubicBezTo>
                <a:cubicBezTo>
                  <a:pt x="24778" y="1313214"/>
                  <a:pt x="7954" y="1392382"/>
                  <a:pt x="57434" y="1392382"/>
                </a:cubicBezTo>
                <a:cubicBezTo>
                  <a:pt x="106914" y="1392382"/>
                  <a:pt x="226658" y="1320141"/>
                  <a:pt x="312754" y="1291442"/>
                </a:cubicBezTo>
                <a:cubicBezTo>
                  <a:pt x="398850" y="1262743"/>
                  <a:pt x="478019" y="1222169"/>
                  <a:pt x="574011" y="1220190"/>
                </a:cubicBezTo>
                <a:cubicBezTo>
                  <a:pt x="670003" y="1218211"/>
                  <a:pt x="775892" y="1223158"/>
                  <a:pt x="888707" y="1279566"/>
                </a:cubicBezTo>
                <a:cubicBezTo>
                  <a:pt x="1001522" y="1335974"/>
                  <a:pt x="1095535" y="1435924"/>
                  <a:pt x="1250904" y="1558636"/>
                </a:cubicBezTo>
                <a:cubicBezTo>
                  <a:pt x="1406273" y="1681348"/>
                  <a:pt x="1637842" y="1890156"/>
                  <a:pt x="1820920" y="2015836"/>
                </a:cubicBezTo>
                <a:cubicBezTo>
                  <a:pt x="2003998" y="2141517"/>
                  <a:pt x="2180149" y="2234540"/>
                  <a:pt x="2349372" y="2312719"/>
                </a:cubicBezTo>
                <a:cubicBezTo>
                  <a:pt x="2518595" y="2390898"/>
                  <a:pt x="2655161" y="2439390"/>
                  <a:pt x="2836260" y="2484912"/>
                </a:cubicBezTo>
                <a:cubicBezTo>
                  <a:pt x="3017359" y="2530434"/>
                  <a:pt x="3274658" y="2581894"/>
                  <a:pt x="3435964" y="2585852"/>
                </a:cubicBezTo>
                <a:cubicBezTo>
                  <a:pt x="3597270" y="2589810"/>
                  <a:pt x="3715034" y="2539340"/>
                  <a:pt x="3804099" y="2508662"/>
                </a:cubicBezTo>
                <a:cubicBezTo>
                  <a:pt x="3893164" y="2477984"/>
                  <a:pt x="3926811" y="2441368"/>
                  <a:pt x="3970354" y="2401784"/>
                </a:cubicBezTo>
                <a:cubicBezTo>
                  <a:pt x="4013897" y="2362200"/>
                  <a:pt x="4061398" y="2296886"/>
                  <a:pt x="4065356" y="2271156"/>
                </a:cubicBezTo>
                <a:cubicBezTo>
                  <a:pt x="4069314" y="2245426"/>
                  <a:pt x="4012906" y="2241467"/>
                  <a:pt x="3994104" y="2247405"/>
                </a:cubicBezTo>
                <a:cubicBezTo>
                  <a:pt x="3975302" y="2253343"/>
                  <a:pt x="3999053" y="2275115"/>
                  <a:pt x="3952541" y="2306782"/>
                </a:cubicBezTo>
                <a:cubicBezTo>
                  <a:pt x="3906029" y="2338449"/>
                  <a:pt x="3821912" y="2413660"/>
                  <a:pt x="3715034" y="2437410"/>
                </a:cubicBezTo>
                <a:cubicBezTo>
                  <a:pt x="3608156" y="2461160"/>
                  <a:pt x="3444870" y="2461160"/>
                  <a:pt x="3311273" y="2449285"/>
                </a:cubicBezTo>
                <a:cubicBezTo>
                  <a:pt x="3177676" y="2437410"/>
                  <a:pt x="3028245" y="2396836"/>
                  <a:pt x="2913450" y="2366158"/>
                </a:cubicBezTo>
                <a:cubicBezTo>
                  <a:pt x="2798655" y="2335480"/>
                  <a:pt x="2759071" y="2326574"/>
                  <a:pt x="2622505" y="2265218"/>
                </a:cubicBezTo>
                <a:cubicBezTo>
                  <a:pt x="2485939" y="2203862"/>
                  <a:pt x="2270203" y="2087088"/>
                  <a:pt x="2094052" y="1998023"/>
                </a:cubicBezTo>
                <a:cubicBezTo>
                  <a:pt x="1968371" y="1931719"/>
                  <a:pt x="1937694" y="1914895"/>
                  <a:pt x="1868421" y="1867394"/>
                </a:cubicBezTo>
                <a:cubicBezTo>
                  <a:pt x="1799148" y="1819893"/>
                  <a:pt x="1746699" y="1766455"/>
                  <a:pt x="1678416" y="1713016"/>
                </a:cubicBezTo>
                <a:cubicBezTo>
                  <a:pt x="1610133" y="1659577"/>
                  <a:pt x="1531953" y="1608117"/>
                  <a:pt x="1458722" y="1546761"/>
                </a:cubicBezTo>
                <a:cubicBezTo>
                  <a:pt x="1385491" y="1485405"/>
                  <a:pt x="1307312" y="1403268"/>
                  <a:pt x="1239029" y="1344881"/>
                </a:cubicBezTo>
                <a:cubicBezTo>
                  <a:pt x="1170746" y="1286494"/>
                  <a:pt x="1093556" y="1234044"/>
                  <a:pt x="1049024" y="1196439"/>
                </a:cubicBezTo>
                <a:cubicBezTo>
                  <a:pt x="1004491" y="1158834"/>
                  <a:pt x="984699" y="1143989"/>
                  <a:pt x="971834" y="1119249"/>
                </a:cubicBezTo>
                <a:cubicBezTo>
                  <a:pt x="958969" y="1094509"/>
                  <a:pt x="935218" y="1088571"/>
                  <a:pt x="971834" y="1047997"/>
                </a:cubicBezTo>
                <a:cubicBezTo>
                  <a:pt x="1008450" y="1007423"/>
                  <a:pt x="1120276" y="922317"/>
                  <a:pt x="1191528" y="875805"/>
                </a:cubicBezTo>
                <a:cubicBezTo>
                  <a:pt x="1262780" y="829293"/>
                  <a:pt x="1345907" y="795646"/>
                  <a:pt x="1399346" y="768927"/>
                </a:cubicBezTo>
                <a:cubicBezTo>
                  <a:pt x="1452785" y="742208"/>
                  <a:pt x="1464660" y="722415"/>
                  <a:pt x="1512161" y="715488"/>
                </a:cubicBezTo>
                <a:cubicBezTo>
                  <a:pt x="1559662" y="708561"/>
                  <a:pt x="1619040" y="730333"/>
                  <a:pt x="1684354" y="727364"/>
                </a:cubicBezTo>
                <a:cubicBezTo>
                  <a:pt x="1749668" y="724395"/>
                  <a:pt x="1829826" y="728353"/>
                  <a:pt x="1904047" y="697675"/>
                </a:cubicBezTo>
                <a:cubicBezTo>
                  <a:pt x="1978268" y="666997"/>
                  <a:pt x="2075250" y="596735"/>
                  <a:pt x="2129679" y="543296"/>
                </a:cubicBezTo>
                <a:cubicBezTo>
                  <a:pt x="2184108" y="489857"/>
                  <a:pt x="2167284" y="426523"/>
                  <a:pt x="2230619" y="377042"/>
                </a:cubicBezTo>
                <a:cubicBezTo>
                  <a:pt x="2293954" y="327562"/>
                  <a:pt x="2396874" y="282039"/>
                  <a:pt x="2509689" y="246413"/>
                </a:cubicBezTo>
                <a:cubicBezTo>
                  <a:pt x="2622504" y="210787"/>
                  <a:pt x="2777873" y="182089"/>
                  <a:pt x="2907512" y="163286"/>
                </a:cubicBezTo>
                <a:cubicBezTo>
                  <a:pt x="3037151" y="144483"/>
                  <a:pt x="3188561" y="138545"/>
                  <a:pt x="3287522" y="133597"/>
                </a:cubicBezTo>
                <a:cubicBezTo>
                  <a:pt x="3386483" y="128649"/>
                  <a:pt x="3436953" y="129639"/>
                  <a:pt x="3501278" y="133597"/>
                </a:cubicBezTo>
                <a:cubicBezTo>
                  <a:pt x="3565603" y="137555"/>
                  <a:pt x="3640814" y="152400"/>
                  <a:pt x="3673471" y="157348"/>
                </a:cubicBezTo>
                <a:cubicBezTo>
                  <a:pt x="3706128" y="162296"/>
                  <a:pt x="3680398" y="171203"/>
                  <a:pt x="3697221" y="163286"/>
                </a:cubicBezTo>
                <a:cubicBezTo>
                  <a:pt x="3714044" y="155369"/>
                  <a:pt x="3794203" y="121722"/>
                  <a:pt x="3774411" y="97971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 flipH="1">
            <a:off x="6762464" y="2686290"/>
            <a:ext cx="3318482" cy="2110863"/>
          </a:xfrm>
          <a:custGeom>
            <a:avLst/>
            <a:gdLst>
              <a:gd name="connsiteX0" fmla="*/ 3774411 w 4065554"/>
              <a:gd name="connsiteY0" fmla="*/ 102039 h 2590139"/>
              <a:gd name="connsiteX1" fmla="*/ 3578468 w 4065554"/>
              <a:gd name="connsiteY1" fmla="*/ 7037 h 2590139"/>
              <a:gd name="connsiteX2" fmla="*/ 3329086 w 4065554"/>
              <a:gd name="connsiteY2" fmla="*/ 7037 h 2590139"/>
              <a:gd name="connsiteX3" fmla="*/ 3026265 w 4065554"/>
              <a:gd name="connsiteY3" fmla="*/ 12974 h 2590139"/>
              <a:gd name="connsiteX4" fmla="*/ 2527502 w 4065554"/>
              <a:gd name="connsiteY4" fmla="*/ 90164 h 2590139"/>
              <a:gd name="connsiteX5" fmla="*/ 2135616 w 4065554"/>
              <a:gd name="connsiteY5" fmla="*/ 214855 h 2590139"/>
              <a:gd name="connsiteX6" fmla="*/ 1957486 w 4065554"/>
              <a:gd name="connsiteY6" fmla="*/ 202980 h 2590139"/>
              <a:gd name="connsiteX7" fmla="*/ 1773419 w 4065554"/>
              <a:gd name="connsiteY7" fmla="*/ 202980 h 2590139"/>
              <a:gd name="connsiteX8" fmla="*/ 1577476 w 4065554"/>
              <a:gd name="connsiteY8" fmla="*/ 274232 h 2590139"/>
              <a:gd name="connsiteX9" fmla="*/ 1488411 w 4065554"/>
              <a:gd name="connsiteY9" fmla="*/ 422673 h 2590139"/>
              <a:gd name="connsiteX10" fmla="*/ 1417159 w 4065554"/>
              <a:gd name="connsiteY10" fmla="*/ 517676 h 2590139"/>
              <a:gd name="connsiteX11" fmla="*/ 1262780 w 4065554"/>
              <a:gd name="connsiteY11" fmla="*/ 577052 h 2590139"/>
              <a:gd name="connsiteX12" fmla="*/ 989647 w 4065554"/>
              <a:gd name="connsiteY12" fmla="*/ 719556 h 2590139"/>
              <a:gd name="connsiteX13" fmla="*/ 692764 w 4065554"/>
              <a:gd name="connsiteY13" fmla="*/ 903624 h 2590139"/>
              <a:gd name="connsiteX14" fmla="*/ 449320 w 4065554"/>
              <a:gd name="connsiteY14" fmla="*/ 1028315 h 2590139"/>
              <a:gd name="connsiteX15" fmla="*/ 81185 w 4065554"/>
              <a:gd name="connsiteY15" fmla="*/ 1212382 h 2590139"/>
              <a:gd name="connsiteX16" fmla="*/ 3995 w 4065554"/>
              <a:gd name="connsiteY16" fmla="*/ 1265821 h 2590139"/>
              <a:gd name="connsiteX17" fmla="*/ 15871 w 4065554"/>
              <a:gd name="connsiteY17" fmla="*/ 1295510 h 2590139"/>
              <a:gd name="connsiteX18" fmla="*/ 57434 w 4065554"/>
              <a:gd name="connsiteY18" fmla="*/ 1396450 h 2590139"/>
              <a:gd name="connsiteX19" fmla="*/ 312754 w 4065554"/>
              <a:gd name="connsiteY19" fmla="*/ 1295510 h 2590139"/>
              <a:gd name="connsiteX20" fmla="*/ 574011 w 4065554"/>
              <a:gd name="connsiteY20" fmla="*/ 1224258 h 2590139"/>
              <a:gd name="connsiteX21" fmla="*/ 888707 w 4065554"/>
              <a:gd name="connsiteY21" fmla="*/ 1283634 h 2590139"/>
              <a:gd name="connsiteX22" fmla="*/ 1250904 w 4065554"/>
              <a:gd name="connsiteY22" fmla="*/ 1562704 h 2590139"/>
              <a:gd name="connsiteX23" fmla="*/ 1820920 w 4065554"/>
              <a:gd name="connsiteY23" fmla="*/ 2019904 h 2590139"/>
              <a:gd name="connsiteX24" fmla="*/ 2349372 w 4065554"/>
              <a:gd name="connsiteY24" fmla="*/ 2316787 h 2590139"/>
              <a:gd name="connsiteX25" fmla="*/ 2836260 w 4065554"/>
              <a:gd name="connsiteY25" fmla="*/ 2488980 h 2590139"/>
              <a:gd name="connsiteX26" fmla="*/ 3435964 w 4065554"/>
              <a:gd name="connsiteY26" fmla="*/ 2589920 h 2590139"/>
              <a:gd name="connsiteX27" fmla="*/ 3804099 w 4065554"/>
              <a:gd name="connsiteY27" fmla="*/ 2512730 h 2590139"/>
              <a:gd name="connsiteX28" fmla="*/ 3970354 w 4065554"/>
              <a:gd name="connsiteY28" fmla="*/ 2405852 h 2590139"/>
              <a:gd name="connsiteX29" fmla="*/ 4065356 w 4065554"/>
              <a:gd name="connsiteY29" fmla="*/ 2275224 h 2590139"/>
              <a:gd name="connsiteX30" fmla="*/ 3994104 w 4065554"/>
              <a:gd name="connsiteY30" fmla="*/ 2251473 h 2590139"/>
              <a:gd name="connsiteX31" fmla="*/ 3952541 w 4065554"/>
              <a:gd name="connsiteY31" fmla="*/ 2310850 h 2590139"/>
              <a:gd name="connsiteX32" fmla="*/ 3715034 w 4065554"/>
              <a:gd name="connsiteY32" fmla="*/ 2441478 h 2590139"/>
              <a:gd name="connsiteX33" fmla="*/ 3305335 w 4065554"/>
              <a:gd name="connsiteY33" fmla="*/ 2477104 h 2590139"/>
              <a:gd name="connsiteX34" fmla="*/ 2860011 w 4065554"/>
              <a:gd name="connsiteY34" fmla="*/ 2388039 h 2590139"/>
              <a:gd name="connsiteX35" fmla="*/ 2598754 w 4065554"/>
              <a:gd name="connsiteY35" fmla="*/ 2287099 h 2590139"/>
              <a:gd name="connsiteX36" fmla="*/ 2094052 w 4065554"/>
              <a:gd name="connsiteY36" fmla="*/ 2002091 h 2590139"/>
              <a:gd name="connsiteX37" fmla="*/ 1832795 w 4065554"/>
              <a:gd name="connsiteY37" fmla="*/ 1877400 h 2590139"/>
              <a:gd name="connsiteX38" fmla="*/ 1678416 w 4065554"/>
              <a:gd name="connsiteY38" fmla="*/ 1717084 h 2590139"/>
              <a:gd name="connsiteX39" fmla="*/ 1458722 w 4065554"/>
              <a:gd name="connsiteY39" fmla="*/ 1550829 h 2590139"/>
              <a:gd name="connsiteX40" fmla="*/ 1239029 w 4065554"/>
              <a:gd name="connsiteY40" fmla="*/ 1348949 h 2590139"/>
              <a:gd name="connsiteX41" fmla="*/ 1049024 w 4065554"/>
              <a:gd name="connsiteY41" fmla="*/ 1200507 h 2590139"/>
              <a:gd name="connsiteX42" fmla="*/ 971834 w 4065554"/>
              <a:gd name="connsiteY42" fmla="*/ 1123317 h 2590139"/>
              <a:gd name="connsiteX43" fmla="*/ 971834 w 4065554"/>
              <a:gd name="connsiteY43" fmla="*/ 1052065 h 2590139"/>
              <a:gd name="connsiteX44" fmla="*/ 1191528 w 4065554"/>
              <a:gd name="connsiteY44" fmla="*/ 879873 h 2590139"/>
              <a:gd name="connsiteX45" fmla="*/ 1399346 w 4065554"/>
              <a:gd name="connsiteY45" fmla="*/ 772995 h 2590139"/>
              <a:gd name="connsiteX46" fmla="*/ 1512161 w 4065554"/>
              <a:gd name="connsiteY46" fmla="*/ 719556 h 2590139"/>
              <a:gd name="connsiteX47" fmla="*/ 1696229 w 4065554"/>
              <a:gd name="connsiteY47" fmla="*/ 743307 h 2590139"/>
              <a:gd name="connsiteX48" fmla="*/ 1969361 w 4065554"/>
              <a:gd name="connsiteY48" fmla="*/ 701743 h 2590139"/>
              <a:gd name="connsiteX49" fmla="*/ 2177180 w 4065554"/>
              <a:gd name="connsiteY49" fmla="*/ 547364 h 2590139"/>
              <a:gd name="connsiteX50" fmla="*/ 2230619 w 4065554"/>
              <a:gd name="connsiteY50" fmla="*/ 381110 h 2590139"/>
              <a:gd name="connsiteX51" fmla="*/ 2509689 w 4065554"/>
              <a:gd name="connsiteY51" fmla="*/ 250481 h 2590139"/>
              <a:gd name="connsiteX52" fmla="*/ 2907512 w 4065554"/>
              <a:gd name="connsiteY52" fmla="*/ 167354 h 2590139"/>
              <a:gd name="connsiteX53" fmla="*/ 3287522 w 4065554"/>
              <a:gd name="connsiteY53" fmla="*/ 137665 h 2590139"/>
              <a:gd name="connsiteX54" fmla="*/ 3501278 w 4065554"/>
              <a:gd name="connsiteY54" fmla="*/ 137665 h 2590139"/>
              <a:gd name="connsiteX55" fmla="*/ 3673471 w 4065554"/>
              <a:gd name="connsiteY55" fmla="*/ 161416 h 2590139"/>
              <a:gd name="connsiteX56" fmla="*/ 3697221 w 4065554"/>
              <a:gd name="connsiteY56" fmla="*/ 167354 h 2590139"/>
              <a:gd name="connsiteX57" fmla="*/ 3774411 w 4065554"/>
              <a:gd name="connsiteY57" fmla="*/ 102039 h 2590139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773419 w 4065554"/>
              <a:gd name="connsiteY7" fmla="*/ 198912 h 2586071"/>
              <a:gd name="connsiteX8" fmla="*/ 1577476 w 4065554"/>
              <a:gd name="connsiteY8" fmla="*/ 270164 h 2586071"/>
              <a:gd name="connsiteX9" fmla="*/ 1488411 w 4065554"/>
              <a:gd name="connsiteY9" fmla="*/ 418605 h 2586071"/>
              <a:gd name="connsiteX10" fmla="*/ 1417159 w 4065554"/>
              <a:gd name="connsiteY10" fmla="*/ 513608 h 2586071"/>
              <a:gd name="connsiteX11" fmla="*/ 1262780 w 4065554"/>
              <a:gd name="connsiteY11" fmla="*/ 572984 h 2586071"/>
              <a:gd name="connsiteX12" fmla="*/ 989647 w 4065554"/>
              <a:gd name="connsiteY12" fmla="*/ 715488 h 2586071"/>
              <a:gd name="connsiteX13" fmla="*/ 692764 w 4065554"/>
              <a:gd name="connsiteY13" fmla="*/ 899556 h 2586071"/>
              <a:gd name="connsiteX14" fmla="*/ 449320 w 4065554"/>
              <a:gd name="connsiteY14" fmla="*/ 1024247 h 2586071"/>
              <a:gd name="connsiteX15" fmla="*/ 81185 w 4065554"/>
              <a:gd name="connsiteY15" fmla="*/ 1208314 h 2586071"/>
              <a:gd name="connsiteX16" fmla="*/ 3995 w 4065554"/>
              <a:gd name="connsiteY16" fmla="*/ 1261753 h 2586071"/>
              <a:gd name="connsiteX17" fmla="*/ 15871 w 4065554"/>
              <a:gd name="connsiteY17" fmla="*/ 1291442 h 2586071"/>
              <a:gd name="connsiteX18" fmla="*/ 57434 w 4065554"/>
              <a:gd name="connsiteY18" fmla="*/ 1392382 h 2586071"/>
              <a:gd name="connsiteX19" fmla="*/ 312754 w 4065554"/>
              <a:gd name="connsiteY19" fmla="*/ 1291442 h 2586071"/>
              <a:gd name="connsiteX20" fmla="*/ 574011 w 4065554"/>
              <a:gd name="connsiteY20" fmla="*/ 1220190 h 2586071"/>
              <a:gd name="connsiteX21" fmla="*/ 888707 w 4065554"/>
              <a:gd name="connsiteY21" fmla="*/ 1279566 h 2586071"/>
              <a:gd name="connsiteX22" fmla="*/ 1250904 w 4065554"/>
              <a:gd name="connsiteY22" fmla="*/ 1558636 h 2586071"/>
              <a:gd name="connsiteX23" fmla="*/ 1820920 w 4065554"/>
              <a:gd name="connsiteY23" fmla="*/ 2015836 h 2586071"/>
              <a:gd name="connsiteX24" fmla="*/ 2349372 w 4065554"/>
              <a:gd name="connsiteY24" fmla="*/ 2312719 h 2586071"/>
              <a:gd name="connsiteX25" fmla="*/ 2836260 w 4065554"/>
              <a:gd name="connsiteY25" fmla="*/ 2484912 h 2586071"/>
              <a:gd name="connsiteX26" fmla="*/ 3435964 w 4065554"/>
              <a:gd name="connsiteY26" fmla="*/ 2585852 h 2586071"/>
              <a:gd name="connsiteX27" fmla="*/ 3804099 w 4065554"/>
              <a:gd name="connsiteY27" fmla="*/ 2508662 h 2586071"/>
              <a:gd name="connsiteX28" fmla="*/ 3970354 w 4065554"/>
              <a:gd name="connsiteY28" fmla="*/ 2401784 h 2586071"/>
              <a:gd name="connsiteX29" fmla="*/ 4065356 w 4065554"/>
              <a:gd name="connsiteY29" fmla="*/ 2271156 h 2586071"/>
              <a:gd name="connsiteX30" fmla="*/ 3994104 w 4065554"/>
              <a:gd name="connsiteY30" fmla="*/ 2247405 h 2586071"/>
              <a:gd name="connsiteX31" fmla="*/ 3952541 w 4065554"/>
              <a:gd name="connsiteY31" fmla="*/ 2306782 h 2586071"/>
              <a:gd name="connsiteX32" fmla="*/ 3715034 w 4065554"/>
              <a:gd name="connsiteY32" fmla="*/ 2437410 h 2586071"/>
              <a:gd name="connsiteX33" fmla="*/ 3305335 w 4065554"/>
              <a:gd name="connsiteY33" fmla="*/ 2473036 h 2586071"/>
              <a:gd name="connsiteX34" fmla="*/ 2860011 w 4065554"/>
              <a:gd name="connsiteY34" fmla="*/ 2383971 h 2586071"/>
              <a:gd name="connsiteX35" fmla="*/ 2598754 w 4065554"/>
              <a:gd name="connsiteY35" fmla="*/ 2283031 h 2586071"/>
              <a:gd name="connsiteX36" fmla="*/ 2094052 w 4065554"/>
              <a:gd name="connsiteY36" fmla="*/ 1998023 h 2586071"/>
              <a:gd name="connsiteX37" fmla="*/ 1832795 w 4065554"/>
              <a:gd name="connsiteY37" fmla="*/ 1873332 h 2586071"/>
              <a:gd name="connsiteX38" fmla="*/ 1678416 w 4065554"/>
              <a:gd name="connsiteY38" fmla="*/ 1713016 h 2586071"/>
              <a:gd name="connsiteX39" fmla="*/ 1458722 w 4065554"/>
              <a:gd name="connsiteY39" fmla="*/ 1546761 h 2586071"/>
              <a:gd name="connsiteX40" fmla="*/ 1239029 w 4065554"/>
              <a:gd name="connsiteY40" fmla="*/ 1344881 h 2586071"/>
              <a:gd name="connsiteX41" fmla="*/ 1049024 w 4065554"/>
              <a:gd name="connsiteY41" fmla="*/ 1196439 h 2586071"/>
              <a:gd name="connsiteX42" fmla="*/ 971834 w 4065554"/>
              <a:gd name="connsiteY42" fmla="*/ 1119249 h 2586071"/>
              <a:gd name="connsiteX43" fmla="*/ 971834 w 4065554"/>
              <a:gd name="connsiteY43" fmla="*/ 1047997 h 2586071"/>
              <a:gd name="connsiteX44" fmla="*/ 1191528 w 4065554"/>
              <a:gd name="connsiteY44" fmla="*/ 875805 h 2586071"/>
              <a:gd name="connsiteX45" fmla="*/ 1399346 w 4065554"/>
              <a:gd name="connsiteY45" fmla="*/ 768927 h 2586071"/>
              <a:gd name="connsiteX46" fmla="*/ 1512161 w 4065554"/>
              <a:gd name="connsiteY46" fmla="*/ 715488 h 2586071"/>
              <a:gd name="connsiteX47" fmla="*/ 1696229 w 4065554"/>
              <a:gd name="connsiteY47" fmla="*/ 739239 h 2586071"/>
              <a:gd name="connsiteX48" fmla="*/ 1969361 w 4065554"/>
              <a:gd name="connsiteY48" fmla="*/ 697675 h 2586071"/>
              <a:gd name="connsiteX49" fmla="*/ 2177180 w 4065554"/>
              <a:gd name="connsiteY49" fmla="*/ 543296 h 2586071"/>
              <a:gd name="connsiteX50" fmla="*/ 2230619 w 4065554"/>
              <a:gd name="connsiteY50" fmla="*/ 377042 h 2586071"/>
              <a:gd name="connsiteX51" fmla="*/ 2509689 w 4065554"/>
              <a:gd name="connsiteY51" fmla="*/ 246413 h 2586071"/>
              <a:gd name="connsiteX52" fmla="*/ 2907512 w 4065554"/>
              <a:gd name="connsiteY52" fmla="*/ 163286 h 2586071"/>
              <a:gd name="connsiteX53" fmla="*/ 3287522 w 4065554"/>
              <a:gd name="connsiteY53" fmla="*/ 133597 h 2586071"/>
              <a:gd name="connsiteX54" fmla="*/ 3501278 w 4065554"/>
              <a:gd name="connsiteY54" fmla="*/ 133597 h 2586071"/>
              <a:gd name="connsiteX55" fmla="*/ 3673471 w 4065554"/>
              <a:gd name="connsiteY55" fmla="*/ 157348 h 2586071"/>
              <a:gd name="connsiteX56" fmla="*/ 3697221 w 4065554"/>
              <a:gd name="connsiteY56" fmla="*/ 163286 h 2586071"/>
              <a:gd name="connsiteX57" fmla="*/ 3774411 w 4065554"/>
              <a:gd name="connsiteY57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77476 w 4065554"/>
              <a:gd name="connsiteY9" fmla="*/ 270164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11273 w 4065554"/>
              <a:gd name="connsiteY34" fmla="*/ 2449285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065554" h="2586071">
                <a:moveTo>
                  <a:pt x="3774411" y="97971"/>
                </a:moveTo>
                <a:cubicBezTo>
                  <a:pt x="3754619" y="74220"/>
                  <a:pt x="3652689" y="36616"/>
                  <a:pt x="3578468" y="20782"/>
                </a:cubicBezTo>
                <a:cubicBezTo>
                  <a:pt x="3504247" y="4948"/>
                  <a:pt x="3421120" y="4948"/>
                  <a:pt x="3329086" y="2969"/>
                </a:cubicBezTo>
                <a:cubicBezTo>
                  <a:pt x="3237052" y="990"/>
                  <a:pt x="3159862" y="-4948"/>
                  <a:pt x="3026265" y="8906"/>
                </a:cubicBezTo>
                <a:cubicBezTo>
                  <a:pt x="2892668" y="22760"/>
                  <a:pt x="2675943" y="52449"/>
                  <a:pt x="2527502" y="86096"/>
                </a:cubicBezTo>
                <a:cubicBezTo>
                  <a:pt x="2379060" y="119743"/>
                  <a:pt x="2224681" y="191984"/>
                  <a:pt x="2135616" y="210787"/>
                </a:cubicBezTo>
                <a:cubicBezTo>
                  <a:pt x="2046551" y="229590"/>
                  <a:pt x="2039624" y="203860"/>
                  <a:pt x="1993112" y="198912"/>
                </a:cubicBezTo>
                <a:cubicBezTo>
                  <a:pt x="1946600" y="193964"/>
                  <a:pt x="1887224" y="181098"/>
                  <a:pt x="1856546" y="181098"/>
                </a:cubicBezTo>
                <a:cubicBezTo>
                  <a:pt x="1825868" y="181098"/>
                  <a:pt x="1816962" y="180109"/>
                  <a:pt x="1773419" y="198912"/>
                </a:cubicBezTo>
                <a:cubicBezTo>
                  <a:pt x="1729876" y="217715"/>
                  <a:pt x="1642790" y="257300"/>
                  <a:pt x="1595289" y="293915"/>
                </a:cubicBezTo>
                <a:cubicBezTo>
                  <a:pt x="1547788" y="330530"/>
                  <a:pt x="1518099" y="381990"/>
                  <a:pt x="1488411" y="418605"/>
                </a:cubicBezTo>
                <a:cubicBezTo>
                  <a:pt x="1458723" y="455221"/>
                  <a:pt x="1454764" y="487878"/>
                  <a:pt x="1417159" y="513608"/>
                </a:cubicBezTo>
                <a:cubicBezTo>
                  <a:pt x="1379554" y="539338"/>
                  <a:pt x="1334032" y="539337"/>
                  <a:pt x="1262780" y="572984"/>
                </a:cubicBezTo>
                <a:cubicBezTo>
                  <a:pt x="1191528" y="606631"/>
                  <a:pt x="1084650" y="661059"/>
                  <a:pt x="989647" y="715488"/>
                </a:cubicBezTo>
                <a:cubicBezTo>
                  <a:pt x="894644" y="769917"/>
                  <a:pt x="782818" y="848096"/>
                  <a:pt x="692764" y="899556"/>
                </a:cubicBezTo>
                <a:cubicBezTo>
                  <a:pt x="602709" y="951016"/>
                  <a:pt x="449320" y="1024247"/>
                  <a:pt x="449320" y="1024247"/>
                </a:cubicBezTo>
                <a:lnTo>
                  <a:pt x="81185" y="1208314"/>
                </a:lnTo>
                <a:cubicBezTo>
                  <a:pt x="6964" y="1247898"/>
                  <a:pt x="14881" y="1247898"/>
                  <a:pt x="3995" y="1261753"/>
                </a:cubicBezTo>
                <a:cubicBezTo>
                  <a:pt x="-6891" y="1275608"/>
                  <a:pt x="6964" y="1269670"/>
                  <a:pt x="15871" y="1291442"/>
                </a:cubicBezTo>
                <a:cubicBezTo>
                  <a:pt x="24778" y="1313214"/>
                  <a:pt x="7954" y="1392382"/>
                  <a:pt x="57434" y="1392382"/>
                </a:cubicBezTo>
                <a:cubicBezTo>
                  <a:pt x="106914" y="1392382"/>
                  <a:pt x="226658" y="1320141"/>
                  <a:pt x="312754" y="1291442"/>
                </a:cubicBezTo>
                <a:cubicBezTo>
                  <a:pt x="398850" y="1262743"/>
                  <a:pt x="478019" y="1222169"/>
                  <a:pt x="574011" y="1220190"/>
                </a:cubicBezTo>
                <a:cubicBezTo>
                  <a:pt x="670003" y="1218211"/>
                  <a:pt x="775892" y="1223158"/>
                  <a:pt x="888707" y="1279566"/>
                </a:cubicBezTo>
                <a:cubicBezTo>
                  <a:pt x="1001522" y="1335974"/>
                  <a:pt x="1095535" y="1435924"/>
                  <a:pt x="1250904" y="1558636"/>
                </a:cubicBezTo>
                <a:cubicBezTo>
                  <a:pt x="1406273" y="1681348"/>
                  <a:pt x="1637842" y="1890156"/>
                  <a:pt x="1820920" y="2015836"/>
                </a:cubicBezTo>
                <a:cubicBezTo>
                  <a:pt x="2003998" y="2141517"/>
                  <a:pt x="2180149" y="2234540"/>
                  <a:pt x="2349372" y="2312719"/>
                </a:cubicBezTo>
                <a:cubicBezTo>
                  <a:pt x="2518595" y="2390898"/>
                  <a:pt x="2655161" y="2439390"/>
                  <a:pt x="2836260" y="2484912"/>
                </a:cubicBezTo>
                <a:cubicBezTo>
                  <a:pt x="3017359" y="2530434"/>
                  <a:pt x="3274658" y="2581894"/>
                  <a:pt x="3435964" y="2585852"/>
                </a:cubicBezTo>
                <a:cubicBezTo>
                  <a:pt x="3597270" y="2589810"/>
                  <a:pt x="3715034" y="2539340"/>
                  <a:pt x="3804099" y="2508662"/>
                </a:cubicBezTo>
                <a:cubicBezTo>
                  <a:pt x="3893164" y="2477984"/>
                  <a:pt x="3926811" y="2441368"/>
                  <a:pt x="3970354" y="2401784"/>
                </a:cubicBezTo>
                <a:cubicBezTo>
                  <a:pt x="4013897" y="2362200"/>
                  <a:pt x="4061398" y="2296886"/>
                  <a:pt x="4065356" y="2271156"/>
                </a:cubicBezTo>
                <a:cubicBezTo>
                  <a:pt x="4069314" y="2245426"/>
                  <a:pt x="4012906" y="2241467"/>
                  <a:pt x="3994104" y="2247405"/>
                </a:cubicBezTo>
                <a:cubicBezTo>
                  <a:pt x="3975302" y="2253343"/>
                  <a:pt x="3999053" y="2275115"/>
                  <a:pt x="3952541" y="2306782"/>
                </a:cubicBezTo>
                <a:cubicBezTo>
                  <a:pt x="3906029" y="2338449"/>
                  <a:pt x="3821912" y="2413660"/>
                  <a:pt x="3715034" y="2437410"/>
                </a:cubicBezTo>
                <a:cubicBezTo>
                  <a:pt x="3608156" y="2461160"/>
                  <a:pt x="3444870" y="2461160"/>
                  <a:pt x="3311273" y="2449285"/>
                </a:cubicBezTo>
                <a:cubicBezTo>
                  <a:pt x="3177676" y="2437410"/>
                  <a:pt x="3028245" y="2396836"/>
                  <a:pt x="2913450" y="2366158"/>
                </a:cubicBezTo>
                <a:cubicBezTo>
                  <a:pt x="2798655" y="2335480"/>
                  <a:pt x="2759071" y="2326574"/>
                  <a:pt x="2622505" y="2265218"/>
                </a:cubicBezTo>
                <a:cubicBezTo>
                  <a:pt x="2485939" y="2203862"/>
                  <a:pt x="2270203" y="2087088"/>
                  <a:pt x="2094052" y="1998023"/>
                </a:cubicBezTo>
                <a:cubicBezTo>
                  <a:pt x="1968371" y="1931719"/>
                  <a:pt x="1937694" y="1914895"/>
                  <a:pt x="1868421" y="1867394"/>
                </a:cubicBezTo>
                <a:cubicBezTo>
                  <a:pt x="1799148" y="1819893"/>
                  <a:pt x="1746699" y="1766455"/>
                  <a:pt x="1678416" y="1713016"/>
                </a:cubicBezTo>
                <a:cubicBezTo>
                  <a:pt x="1610133" y="1659577"/>
                  <a:pt x="1531953" y="1608117"/>
                  <a:pt x="1458722" y="1546761"/>
                </a:cubicBezTo>
                <a:cubicBezTo>
                  <a:pt x="1385491" y="1485405"/>
                  <a:pt x="1307312" y="1403268"/>
                  <a:pt x="1239029" y="1344881"/>
                </a:cubicBezTo>
                <a:cubicBezTo>
                  <a:pt x="1170746" y="1286494"/>
                  <a:pt x="1093556" y="1234044"/>
                  <a:pt x="1049024" y="1196439"/>
                </a:cubicBezTo>
                <a:cubicBezTo>
                  <a:pt x="1004491" y="1158834"/>
                  <a:pt x="984699" y="1143989"/>
                  <a:pt x="971834" y="1119249"/>
                </a:cubicBezTo>
                <a:cubicBezTo>
                  <a:pt x="958969" y="1094509"/>
                  <a:pt x="935218" y="1088571"/>
                  <a:pt x="971834" y="1047997"/>
                </a:cubicBezTo>
                <a:cubicBezTo>
                  <a:pt x="1008450" y="1007423"/>
                  <a:pt x="1120276" y="922317"/>
                  <a:pt x="1191528" y="875805"/>
                </a:cubicBezTo>
                <a:cubicBezTo>
                  <a:pt x="1262780" y="829293"/>
                  <a:pt x="1345907" y="795646"/>
                  <a:pt x="1399346" y="768927"/>
                </a:cubicBezTo>
                <a:cubicBezTo>
                  <a:pt x="1452785" y="742208"/>
                  <a:pt x="1464660" y="722415"/>
                  <a:pt x="1512161" y="715488"/>
                </a:cubicBezTo>
                <a:cubicBezTo>
                  <a:pt x="1559662" y="708561"/>
                  <a:pt x="1619040" y="730333"/>
                  <a:pt x="1684354" y="727364"/>
                </a:cubicBezTo>
                <a:cubicBezTo>
                  <a:pt x="1749668" y="724395"/>
                  <a:pt x="1829826" y="728353"/>
                  <a:pt x="1904047" y="697675"/>
                </a:cubicBezTo>
                <a:cubicBezTo>
                  <a:pt x="1978268" y="666997"/>
                  <a:pt x="2075250" y="596735"/>
                  <a:pt x="2129679" y="543296"/>
                </a:cubicBezTo>
                <a:cubicBezTo>
                  <a:pt x="2184108" y="489857"/>
                  <a:pt x="2167284" y="426523"/>
                  <a:pt x="2230619" y="377042"/>
                </a:cubicBezTo>
                <a:cubicBezTo>
                  <a:pt x="2293954" y="327562"/>
                  <a:pt x="2396874" y="282039"/>
                  <a:pt x="2509689" y="246413"/>
                </a:cubicBezTo>
                <a:cubicBezTo>
                  <a:pt x="2622504" y="210787"/>
                  <a:pt x="2777873" y="182089"/>
                  <a:pt x="2907512" y="163286"/>
                </a:cubicBezTo>
                <a:cubicBezTo>
                  <a:pt x="3037151" y="144483"/>
                  <a:pt x="3188561" y="138545"/>
                  <a:pt x="3287522" y="133597"/>
                </a:cubicBezTo>
                <a:cubicBezTo>
                  <a:pt x="3386483" y="128649"/>
                  <a:pt x="3436953" y="129639"/>
                  <a:pt x="3501278" y="133597"/>
                </a:cubicBezTo>
                <a:cubicBezTo>
                  <a:pt x="3565603" y="137555"/>
                  <a:pt x="3640814" y="152400"/>
                  <a:pt x="3673471" y="157348"/>
                </a:cubicBezTo>
                <a:cubicBezTo>
                  <a:pt x="3706128" y="162296"/>
                  <a:pt x="3680398" y="171203"/>
                  <a:pt x="3697221" y="163286"/>
                </a:cubicBezTo>
                <a:cubicBezTo>
                  <a:pt x="3714044" y="155369"/>
                  <a:pt x="3794203" y="121722"/>
                  <a:pt x="3774411" y="97971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5075641" y="955560"/>
            <a:ext cx="212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Zadní rohy</a:t>
            </a:r>
          </a:p>
          <a:p>
            <a:r>
              <a:rPr lang="cs-CZ" sz="2000" dirty="0"/>
              <a:t>těla interneuronů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589073" y="5213232"/>
            <a:ext cx="3539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Přední rohy</a:t>
            </a:r>
          </a:p>
          <a:p>
            <a:r>
              <a:rPr lang="cs-CZ" sz="2000" dirty="0"/>
              <a:t>Buněčná těla eferentních drah (hlavně motoneuronů)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158890" y="330451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Šedá     hmota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717464" y="3131217"/>
            <a:ext cx="167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Bílá </a:t>
            </a:r>
          </a:p>
          <a:p>
            <a:pPr algn="ctr"/>
            <a:r>
              <a:rPr lang="cs-CZ" sz="2000" b="1" dirty="0"/>
              <a:t>hmota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226322" y="951126"/>
            <a:ext cx="3323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Dostředivá (aferentní) dráha </a:t>
            </a:r>
            <a:r>
              <a:rPr lang="cs-CZ" sz="2000" dirty="0"/>
              <a:t>orgán/</a:t>
            </a:r>
            <a:r>
              <a:rPr lang="cs-CZ" sz="2000" dirty="0" err="1"/>
              <a:t>receptor</a:t>
            </a:r>
            <a:r>
              <a:rPr lang="cs-CZ" sz="2000" dirty="0" err="1">
                <a:sym typeface="Symbol"/>
              </a:rPr>
              <a:t></a:t>
            </a:r>
            <a:r>
              <a:rPr lang="cs-CZ" sz="2000" dirty="0" err="1"/>
              <a:t>CNS</a:t>
            </a:r>
            <a:r>
              <a:rPr lang="cs-CZ" sz="2000" dirty="0"/>
              <a:t>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3215681" y="5259399"/>
            <a:ext cx="3373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Odstředivá (eferentní) dráha</a:t>
            </a:r>
            <a:endParaRPr lang="cs-CZ" sz="2000" dirty="0"/>
          </a:p>
          <a:p>
            <a:r>
              <a:rPr lang="cs-CZ" sz="2000" dirty="0"/>
              <a:t>CNS</a:t>
            </a:r>
            <a:r>
              <a:rPr lang="cs-CZ" sz="2000" dirty="0">
                <a:sym typeface="Symbol"/>
              </a:rPr>
              <a:t>  </a:t>
            </a:r>
            <a:r>
              <a:rPr lang="cs-CZ" sz="2000" dirty="0"/>
              <a:t>orgán/efektor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238383" y="1217806"/>
            <a:ext cx="2288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Spinální ganglion</a:t>
            </a:r>
          </a:p>
          <a:p>
            <a:r>
              <a:rPr lang="cs-CZ" sz="2000" dirty="0"/>
              <a:t>buněčná těla aferentních vláken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H="1" flipV="1">
            <a:off x="2927648" y="4221089"/>
            <a:ext cx="432048" cy="319561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 flipV="1">
            <a:off x="7464152" y="2492898"/>
            <a:ext cx="540000" cy="7200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4079775" y="2463180"/>
            <a:ext cx="504000" cy="7200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V="1">
            <a:off x="8461282" y="4380868"/>
            <a:ext cx="515039" cy="28021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H="1" flipV="1">
            <a:off x="6589074" y="3911211"/>
            <a:ext cx="594803" cy="130202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H="1" flipV="1">
            <a:off x="5416919" y="3911211"/>
            <a:ext cx="1593266" cy="130202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>
            <a:endCxn id="14" idx="26"/>
          </p:cNvCxnSpPr>
          <p:nvPr/>
        </p:nvCxnSpPr>
        <p:spPr>
          <a:xfrm flipH="1" flipV="1">
            <a:off x="4230929" y="4702125"/>
            <a:ext cx="100847" cy="51110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>
            <a:endCxn id="16" idx="4"/>
          </p:cNvCxnSpPr>
          <p:nvPr/>
        </p:nvCxnSpPr>
        <p:spPr>
          <a:xfrm flipH="1">
            <a:off x="8017892" y="2060848"/>
            <a:ext cx="653409" cy="69571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>
            <a:stCxn id="22" idx="2"/>
          </p:cNvCxnSpPr>
          <p:nvPr/>
        </p:nvCxnSpPr>
        <p:spPr>
          <a:xfrm>
            <a:off x="3382624" y="2541245"/>
            <a:ext cx="7888" cy="39902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endCxn id="10" idx="2"/>
          </p:cNvCxnSpPr>
          <p:nvPr/>
        </p:nvCxnSpPr>
        <p:spPr>
          <a:xfrm flipH="1" flipV="1">
            <a:off x="6138884" y="1663446"/>
            <a:ext cx="671082" cy="148971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>
            <a:stCxn id="10" idx="2"/>
          </p:cNvCxnSpPr>
          <p:nvPr/>
        </p:nvCxnSpPr>
        <p:spPr>
          <a:xfrm flipH="1">
            <a:off x="5234332" y="1663446"/>
            <a:ext cx="904552" cy="148971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ál 70"/>
          <p:cNvSpPr/>
          <p:nvPr/>
        </p:nvSpPr>
        <p:spPr>
          <a:xfrm>
            <a:off x="5962309" y="3443629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TextovéPole 76"/>
          <p:cNvSpPr txBox="1"/>
          <p:nvPr/>
        </p:nvSpPr>
        <p:spPr>
          <a:xfrm>
            <a:off x="1971187" y="292040"/>
            <a:ext cx="5703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Stavba segmentu páteřní míchy</a:t>
            </a:r>
            <a:endParaRPr lang="cs-CZ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25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0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>
            <a:off x="4014789" y="1966913"/>
            <a:ext cx="5191125" cy="3155950"/>
          </a:xfrm>
          <a:custGeom>
            <a:avLst/>
            <a:gdLst>
              <a:gd name="T0" fmla="*/ 2147483646 w 3270"/>
              <a:gd name="T1" fmla="*/ 2147483646 h 1988"/>
              <a:gd name="T2" fmla="*/ 2147483646 w 3270"/>
              <a:gd name="T3" fmla="*/ 2147483646 h 1988"/>
              <a:gd name="T4" fmla="*/ 2147483646 w 3270"/>
              <a:gd name="T5" fmla="*/ 2147483646 h 1988"/>
              <a:gd name="T6" fmla="*/ 2147483646 w 3270"/>
              <a:gd name="T7" fmla="*/ 2147483646 h 1988"/>
              <a:gd name="T8" fmla="*/ 2147483646 w 3270"/>
              <a:gd name="T9" fmla="*/ 2147483646 h 1988"/>
              <a:gd name="T10" fmla="*/ 2147483646 w 3270"/>
              <a:gd name="T11" fmla="*/ 2147483646 h 1988"/>
              <a:gd name="T12" fmla="*/ 2147483646 w 3270"/>
              <a:gd name="T13" fmla="*/ 2147483646 h 1988"/>
              <a:gd name="T14" fmla="*/ 2147483646 w 3270"/>
              <a:gd name="T15" fmla="*/ 2147483646 h 1988"/>
              <a:gd name="T16" fmla="*/ 2147483646 w 3270"/>
              <a:gd name="T17" fmla="*/ 2147483646 h 1988"/>
              <a:gd name="T18" fmla="*/ 2147483646 w 3270"/>
              <a:gd name="T19" fmla="*/ 2147483646 h 1988"/>
              <a:gd name="T20" fmla="*/ 2147483646 w 3270"/>
              <a:gd name="T21" fmla="*/ 2147483646 h 1988"/>
              <a:gd name="T22" fmla="*/ 2147483646 w 3270"/>
              <a:gd name="T23" fmla="*/ 2147483646 h 1988"/>
              <a:gd name="T24" fmla="*/ 2147483646 w 3270"/>
              <a:gd name="T25" fmla="*/ 2147483646 h 1988"/>
              <a:gd name="T26" fmla="*/ 2147483646 w 3270"/>
              <a:gd name="T27" fmla="*/ 2147483646 h 1988"/>
              <a:gd name="T28" fmla="*/ 2147483646 w 3270"/>
              <a:gd name="T29" fmla="*/ 2147483646 h 1988"/>
              <a:gd name="T30" fmla="*/ 2147483646 w 3270"/>
              <a:gd name="T31" fmla="*/ 2147483646 h 1988"/>
              <a:gd name="T32" fmla="*/ 2147483646 w 3270"/>
              <a:gd name="T33" fmla="*/ 2147483646 h 1988"/>
              <a:gd name="T34" fmla="*/ 2147483646 w 3270"/>
              <a:gd name="T35" fmla="*/ 2147483646 h 1988"/>
              <a:gd name="T36" fmla="*/ 2147483646 w 3270"/>
              <a:gd name="T37" fmla="*/ 2147483646 h 19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270" h="1988">
                <a:moveTo>
                  <a:pt x="1687" y="1121"/>
                </a:moveTo>
                <a:cubicBezTo>
                  <a:pt x="1582" y="1109"/>
                  <a:pt x="1478" y="1098"/>
                  <a:pt x="1375" y="1145"/>
                </a:cubicBezTo>
                <a:cubicBezTo>
                  <a:pt x="1272" y="1192"/>
                  <a:pt x="1098" y="1285"/>
                  <a:pt x="1071" y="1401"/>
                </a:cubicBezTo>
                <a:cubicBezTo>
                  <a:pt x="1044" y="1517"/>
                  <a:pt x="1091" y="1752"/>
                  <a:pt x="1215" y="1841"/>
                </a:cubicBezTo>
                <a:cubicBezTo>
                  <a:pt x="1339" y="1930"/>
                  <a:pt x="1604" y="1918"/>
                  <a:pt x="1815" y="1937"/>
                </a:cubicBezTo>
                <a:cubicBezTo>
                  <a:pt x="2026" y="1956"/>
                  <a:pt x="2292" y="1988"/>
                  <a:pt x="2479" y="1953"/>
                </a:cubicBezTo>
                <a:cubicBezTo>
                  <a:pt x="2666" y="1918"/>
                  <a:pt x="2820" y="1814"/>
                  <a:pt x="2935" y="1729"/>
                </a:cubicBezTo>
                <a:cubicBezTo>
                  <a:pt x="3050" y="1644"/>
                  <a:pt x="3122" y="1585"/>
                  <a:pt x="3167" y="1441"/>
                </a:cubicBezTo>
                <a:cubicBezTo>
                  <a:pt x="3212" y="1297"/>
                  <a:pt x="3270" y="1044"/>
                  <a:pt x="3207" y="865"/>
                </a:cubicBezTo>
                <a:cubicBezTo>
                  <a:pt x="3144" y="686"/>
                  <a:pt x="2960" y="500"/>
                  <a:pt x="2791" y="369"/>
                </a:cubicBezTo>
                <a:cubicBezTo>
                  <a:pt x="2622" y="238"/>
                  <a:pt x="2384" y="136"/>
                  <a:pt x="2191" y="81"/>
                </a:cubicBezTo>
                <a:cubicBezTo>
                  <a:pt x="1998" y="26"/>
                  <a:pt x="1879" y="50"/>
                  <a:pt x="1631" y="41"/>
                </a:cubicBezTo>
                <a:cubicBezTo>
                  <a:pt x="1383" y="32"/>
                  <a:pt x="934" y="0"/>
                  <a:pt x="703" y="25"/>
                </a:cubicBezTo>
                <a:cubicBezTo>
                  <a:pt x="472" y="50"/>
                  <a:pt x="355" y="110"/>
                  <a:pt x="247" y="193"/>
                </a:cubicBezTo>
                <a:cubicBezTo>
                  <a:pt x="139" y="276"/>
                  <a:pt x="84" y="393"/>
                  <a:pt x="55" y="521"/>
                </a:cubicBezTo>
                <a:cubicBezTo>
                  <a:pt x="26" y="649"/>
                  <a:pt x="0" y="834"/>
                  <a:pt x="71" y="961"/>
                </a:cubicBezTo>
                <a:cubicBezTo>
                  <a:pt x="142" y="1088"/>
                  <a:pt x="331" y="1214"/>
                  <a:pt x="479" y="1281"/>
                </a:cubicBezTo>
                <a:cubicBezTo>
                  <a:pt x="627" y="1348"/>
                  <a:pt x="859" y="1349"/>
                  <a:pt x="959" y="1361"/>
                </a:cubicBezTo>
                <a:cubicBezTo>
                  <a:pt x="1059" y="1373"/>
                  <a:pt x="1069" y="1363"/>
                  <a:pt x="1079" y="1353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7" name="Freeform 3"/>
          <p:cNvSpPr>
            <a:spLocks/>
          </p:cNvSpPr>
          <p:nvPr/>
        </p:nvSpPr>
        <p:spPr bwMode="auto">
          <a:xfrm>
            <a:off x="6388100" y="2044700"/>
            <a:ext cx="304800" cy="1244600"/>
          </a:xfrm>
          <a:custGeom>
            <a:avLst/>
            <a:gdLst>
              <a:gd name="T0" fmla="*/ 2147483646 w 184"/>
              <a:gd name="T1" fmla="*/ 0 h 752"/>
              <a:gd name="T2" fmla="*/ 2147483646 w 184"/>
              <a:gd name="T3" fmla="*/ 2147483646 h 752"/>
              <a:gd name="T4" fmla="*/ 2147483646 w 184"/>
              <a:gd name="T5" fmla="*/ 2147483646 h 752"/>
              <a:gd name="T6" fmla="*/ 2147483646 w 184"/>
              <a:gd name="T7" fmla="*/ 2147483646 h 752"/>
              <a:gd name="T8" fmla="*/ 0 w 184"/>
              <a:gd name="T9" fmla="*/ 2147483646 h 7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4" h="752">
                <a:moveTo>
                  <a:pt x="184" y="0"/>
                </a:moveTo>
                <a:cubicBezTo>
                  <a:pt x="169" y="18"/>
                  <a:pt x="155" y="37"/>
                  <a:pt x="136" y="96"/>
                </a:cubicBezTo>
                <a:cubicBezTo>
                  <a:pt x="117" y="155"/>
                  <a:pt x="88" y="272"/>
                  <a:pt x="72" y="352"/>
                </a:cubicBezTo>
                <a:cubicBezTo>
                  <a:pt x="56" y="432"/>
                  <a:pt x="52" y="509"/>
                  <a:pt x="40" y="576"/>
                </a:cubicBezTo>
                <a:cubicBezTo>
                  <a:pt x="28" y="643"/>
                  <a:pt x="14" y="697"/>
                  <a:pt x="0" y="752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8" name="Text Box 4"/>
          <p:cNvSpPr>
            <a:spLocks noGrp="1" noChangeArrowheads="1"/>
          </p:cNvSpPr>
          <p:nvPr>
            <p:ph type="body" idx="1"/>
          </p:nvPr>
        </p:nvSpPr>
        <p:spPr>
          <a:noFill/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i="1">
                <a:solidFill>
                  <a:schemeClr val="hlink"/>
                </a:solidFill>
                <a:latin typeface="Arial CE" panose="020B0604020202020204" pitchFamily="34" charset="0"/>
              </a:rPr>
              <a:t>				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i="1">
                <a:solidFill>
                  <a:schemeClr val="hlink"/>
                </a:solidFill>
                <a:latin typeface="Arial CE" panose="020B0604020202020204" pitchFamily="34" charset="0"/>
              </a:rPr>
              <a:t>								</a:t>
            </a:r>
            <a:endParaRPr lang="cs-CZ" altLang="cs-CZ" sz="2400" i="1">
              <a:solidFill>
                <a:schemeClr val="hlink"/>
              </a:solidFill>
              <a:latin typeface="Arial CE" panose="020B0604020202020204" pitchFamily="34" charset="0"/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6102350" y="2019301"/>
            <a:ext cx="503238" cy="1757363"/>
          </a:xfrm>
          <a:custGeom>
            <a:avLst/>
            <a:gdLst>
              <a:gd name="T0" fmla="*/ 2147483646 w 317"/>
              <a:gd name="T1" fmla="*/ 2147483646 h 1107"/>
              <a:gd name="T2" fmla="*/ 2147483646 w 317"/>
              <a:gd name="T3" fmla="*/ 2147483646 h 1107"/>
              <a:gd name="T4" fmla="*/ 2147483646 w 317"/>
              <a:gd name="T5" fmla="*/ 2147483646 h 1107"/>
              <a:gd name="T6" fmla="*/ 2147483646 w 317"/>
              <a:gd name="T7" fmla="*/ 2147483646 h 1107"/>
              <a:gd name="T8" fmla="*/ 2147483646 w 317"/>
              <a:gd name="T9" fmla="*/ 2147483646 h 1107"/>
              <a:gd name="T10" fmla="*/ 2147483646 w 317"/>
              <a:gd name="T11" fmla="*/ 2147483646 h 1107"/>
              <a:gd name="T12" fmla="*/ 2147483646 w 317"/>
              <a:gd name="T13" fmla="*/ 2147483646 h 1107"/>
              <a:gd name="T14" fmla="*/ 2147483646 w 317"/>
              <a:gd name="T15" fmla="*/ 2147483646 h 1107"/>
              <a:gd name="T16" fmla="*/ 2147483646 w 317"/>
              <a:gd name="T17" fmla="*/ 2147483646 h 1107"/>
              <a:gd name="T18" fmla="*/ 2147483646 w 317"/>
              <a:gd name="T19" fmla="*/ 2147483646 h 1107"/>
              <a:gd name="T20" fmla="*/ 2147483646 w 317"/>
              <a:gd name="T21" fmla="*/ 2147483646 h 1107"/>
              <a:gd name="T22" fmla="*/ 2147483646 w 317"/>
              <a:gd name="T23" fmla="*/ 2147483646 h 1107"/>
              <a:gd name="T24" fmla="*/ 2147483646 w 317"/>
              <a:gd name="T25" fmla="*/ 2147483646 h 1107"/>
              <a:gd name="T26" fmla="*/ 2147483646 w 317"/>
              <a:gd name="T27" fmla="*/ 2147483646 h 1107"/>
              <a:gd name="T28" fmla="*/ 2147483646 w 317"/>
              <a:gd name="T29" fmla="*/ 2147483646 h 1107"/>
              <a:gd name="T30" fmla="*/ 2147483646 w 317"/>
              <a:gd name="T31" fmla="*/ 2147483646 h 1107"/>
              <a:gd name="T32" fmla="*/ 2147483646 w 317"/>
              <a:gd name="T33" fmla="*/ 2147483646 h 1107"/>
              <a:gd name="T34" fmla="*/ 2147483646 w 317"/>
              <a:gd name="T35" fmla="*/ 2147483646 h 1107"/>
              <a:gd name="T36" fmla="*/ 2147483646 w 317"/>
              <a:gd name="T37" fmla="*/ 2147483646 h 1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17" h="1107">
                <a:moveTo>
                  <a:pt x="196" y="8"/>
                </a:moveTo>
                <a:cubicBezTo>
                  <a:pt x="171" y="16"/>
                  <a:pt x="172" y="41"/>
                  <a:pt x="156" y="88"/>
                </a:cubicBezTo>
                <a:cubicBezTo>
                  <a:pt x="140" y="135"/>
                  <a:pt x="117" y="224"/>
                  <a:pt x="100" y="288"/>
                </a:cubicBezTo>
                <a:cubicBezTo>
                  <a:pt x="83" y="352"/>
                  <a:pt x="68" y="400"/>
                  <a:pt x="52" y="472"/>
                </a:cubicBezTo>
                <a:cubicBezTo>
                  <a:pt x="36" y="544"/>
                  <a:pt x="8" y="647"/>
                  <a:pt x="4" y="720"/>
                </a:cubicBezTo>
                <a:cubicBezTo>
                  <a:pt x="0" y="793"/>
                  <a:pt x="16" y="852"/>
                  <a:pt x="28" y="912"/>
                </a:cubicBezTo>
                <a:cubicBezTo>
                  <a:pt x="40" y="972"/>
                  <a:pt x="49" y="1053"/>
                  <a:pt x="76" y="1080"/>
                </a:cubicBezTo>
                <a:cubicBezTo>
                  <a:pt x="103" y="1107"/>
                  <a:pt x="169" y="1088"/>
                  <a:pt x="188" y="1072"/>
                </a:cubicBezTo>
                <a:cubicBezTo>
                  <a:pt x="207" y="1056"/>
                  <a:pt x="193" y="1023"/>
                  <a:pt x="188" y="984"/>
                </a:cubicBezTo>
                <a:cubicBezTo>
                  <a:pt x="183" y="945"/>
                  <a:pt x="160" y="879"/>
                  <a:pt x="156" y="840"/>
                </a:cubicBezTo>
                <a:cubicBezTo>
                  <a:pt x="152" y="801"/>
                  <a:pt x="159" y="788"/>
                  <a:pt x="164" y="752"/>
                </a:cubicBezTo>
                <a:cubicBezTo>
                  <a:pt x="169" y="716"/>
                  <a:pt x="179" y="668"/>
                  <a:pt x="188" y="624"/>
                </a:cubicBezTo>
                <a:cubicBezTo>
                  <a:pt x="197" y="580"/>
                  <a:pt x="215" y="528"/>
                  <a:pt x="220" y="488"/>
                </a:cubicBezTo>
                <a:cubicBezTo>
                  <a:pt x="225" y="448"/>
                  <a:pt x="216" y="416"/>
                  <a:pt x="220" y="384"/>
                </a:cubicBezTo>
                <a:cubicBezTo>
                  <a:pt x="224" y="352"/>
                  <a:pt x="235" y="327"/>
                  <a:pt x="244" y="296"/>
                </a:cubicBezTo>
                <a:cubicBezTo>
                  <a:pt x="253" y="265"/>
                  <a:pt x="269" y="231"/>
                  <a:pt x="276" y="200"/>
                </a:cubicBezTo>
                <a:cubicBezTo>
                  <a:pt x="283" y="169"/>
                  <a:pt x="279" y="139"/>
                  <a:pt x="284" y="112"/>
                </a:cubicBezTo>
                <a:cubicBezTo>
                  <a:pt x="289" y="85"/>
                  <a:pt x="317" y="56"/>
                  <a:pt x="308" y="40"/>
                </a:cubicBezTo>
                <a:cubicBezTo>
                  <a:pt x="299" y="24"/>
                  <a:pt x="221" y="0"/>
                  <a:pt x="196" y="8"/>
                </a:cubicBezTo>
                <a:close/>
              </a:path>
            </a:pathLst>
          </a:custGeom>
          <a:solidFill>
            <a:srgbClr val="CCECFF"/>
          </a:solidFill>
          <a:ln w="12700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6375401" y="3276600"/>
            <a:ext cx="100013" cy="444500"/>
          </a:xfrm>
          <a:custGeom>
            <a:avLst/>
            <a:gdLst>
              <a:gd name="T0" fmla="*/ 2147483646 w 63"/>
              <a:gd name="T1" fmla="*/ 0 h 280"/>
              <a:gd name="T2" fmla="*/ 2147483646 w 63"/>
              <a:gd name="T3" fmla="*/ 2147483646 h 280"/>
              <a:gd name="T4" fmla="*/ 2147483646 w 63"/>
              <a:gd name="T5" fmla="*/ 2147483646 h 280"/>
              <a:gd name="T6" fmla="*/ 2147483646 w 63"/>
              <a:gd name="T7" fmla="*/ 2147483646 h 2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3" h="280">
                <a:moveTo>
                  <a:pt x="8" y="0"/>
                </a:moveTo>
                <a:cubicBezTo>
                  <a:pt x="4" y="17"/>
                  <a:pt x="0" y="35"/>
                  <a:pt x="8" y="72"/>
                </a:cubicBezTo>
                <a:cubicBezTo>
                  <a:pt x="16" y="109"/>
                  <a:pt x="49" y="189"/>
                  <a:pt x="56" y="224"/>
                </a:cubicBezTo>
                <a:cubicBezTo>
                  <a:pt x="63" y="259"/>
                  <a:pt x="49" y="272"/>
                  <a:pt x="48" y="28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257425" y="625476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105026" y="803276"/>
            <a:ext cx="3999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tx1"/>
                </a:solidFill>
                <a:latin typeface="Arial CE" panose="020B0604020202020204" pitchFamily="34" charset="0"/>
              </a:rPr>
              <a:t>Primární motorický kortex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5816600" y="1041400"/>
            <a:ext cx="584200" cy="90170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>
            <a:off x="5684839" y="2540000"/>
            <a:ext cx="600075" cy="896938"/>
          </a:xfrm>
          <a:custGeom>
            <a:avLst/>
            <a:gdLst>
              <a:gd name="T0" fmla="*/ 2147483646 w 394"/>
              <a:gd name="T1" fmla="*/ 2147483646 h 445"/>
              <a:gd name="T2" fmla="*/ 2147483646 w 394"/>
              <a:gd name="T3" fmla="*/ 2147483646 h 445"/>
              <a:gd name="T4" fmla="*/ 2147483646 w 394"/>
              <a:gd name="T5" fmla="*/ 2147483646 h 445"/>
              <a:gd name="T6" fmla="*/ 2147483646 w 394"/>
              <a:gd name="T7" fmla="*/ 2147483646 h 445"/>
              <a:gd name="T8" fmla="*/ 2147483646 w 394"/>
              <a:gd name="T9" fmla="*/ 2147483646 h 445"/>
              <a:gd name="T10" fmla="*/ 2147483646 w 394"/>
              <a:gd name="T11" fmla="*/ 2147483646 h 445"/>
              <a:gd name="T12" fmla="*/ 2147483646 w 394"/>
              <a:gd name="T13" fmla="*/ 2147483646 h 445"/>
              <a:gd name="T14" fmla="*/ 2147483646 w 394"/>
              <a:gd name="T15" fmla="*/ 2147483646 h 445"/>
              <a:gd name="T16" fmla="*/ 2147483646 w 394"/>
              <a:gd name="T17" fmla="*/ 2147483646 h 445"/>
              <a:gd name="T18" fmla="*/ 2147483646 w 394"/>
              <a:gd name="T19" fmla="*/ 2147483646 h 445"/>
              <a:gd name="T20" fmla="*/ 2147483646 w 394"/>
              <a:gd name="T21" fmla="*/ 2147483646 h 445"/>
              <a:gd name="T22" fmla="*/ 2147483646 w 394"/>
              <a:gd name="T23" fmla="*/ 2147483646 h 445"/>
              <a:gd name="T24" fmla="*/ 2147483646 w 394"/>
              <a:gd name="T25" fmla="*/ 2147483646 h 445"/>
              <a:gd name="T26" fmla="*/ 2147483646 w 394"/>
              <a:gd name="T27" fmla="*/ 2147483646 h 4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4" h="445">
                <a:moveTo>
                  <a:pt x="387" y="136"/>
                </a:moveTo>
                <a:cubicBezTo>
                  <a:pt x="380" y="99"/>
                  <a:pt x="359" y="45"/>
                  <a:pt x="339" y="24"/>
                </a:cubicBezTo>
                <a:cubicBezTo>
                  <a:pt x="319" y="3"/>
                  <a:pt x="290" y="0"/>
                  <a:pt x="267" y="8"/>
                </a:cubicBezTo>
                <a:cubicBezTo>
                  <a:pt x="244" y="16"/>
                  <a:pt x="236" y="57"/>
                  <a:pt x="203" y="72"/>
                </a:cubicBezTo>
                <a:cubicBezTo>
                  <a:pt x="170" y="87"/>
                  <a:pt x="98" y="84"/>
                  <a:pt x="67" y="96"/>
                </a:cubicBezTo>
                <a:cubicBezTo>
                  <a:pt x="36" y="108"/>
                  <a:pt x="26" y="117"/>
                  <a:pt x="19" y="144"/>
                </a:cubicBezTo>
                <a:cubicBezTo>
                  <a:pt x="12" y="171"/>
                  <a:pt x="0" y="224"/>
                  <a:pt x="27" y="256"/>
                </a:cubicBezTo>
                <a:cubicBezTo>
                  <a:pt x="54" y="288"/>
                  <a:pt x="136" y="317"/>
                  <a:pt x="179" y="336"/>
                </a:cubicBezTo>
                <a:cubicBezTo>
                  <a:pt x="222" y="355"/>
                  <a:pt x="255" y="357"/>
                  <a:pt x="283" y="368"/>
                </a:cubicBezTo>
                <a:cubicBezTo>
                  <a:pt x="311" y="379"/>
                  <a:pt x="332" y="388"/>
                  <a:pt x="347" y="400"/>
                </a:cubicBezTo>
                <a:cubicBezTo>
                  <a:pt x="362" y="412"/>
                  <a:pt x="367" y="445"/>
                  <a:pt x="371" y="440"/>
                </a:cubicBezTo>
                <a:cubicBezTo>
                  <a:pt x="375" y="435"/>
                  <a:pt x="370" y="400"/>
                  <a:pt x="371" y="368"/>
                </a:cubicBezTo>
                <a:cubicBezTo>
                  <a:pt x="372" y="336"/>
                  <a:pt x="378" y="289"/>
                  <a:pt x="379" y="248"/>
                </a:cubicBezTo>
                <a:cubicBezTo>
                  <a:pt x="380" y="207"/>
                  <a:pt x="394" y="173"/>
                  <a:pt x="387" y="136"/>
                </a:cubicBezTo>
                <a:close/>
              </a:path>
            </a:pathLst>
          </a:custGeom>
          <a:solidFill>
            <a:srgbClr val="99FF99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330326" y="2644776"/>
            <a:ext cx="3163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tx1"/>
                </a:solidFill>
                <a:latin typeface="Arial CE" panose="020B0604020202020204" pitchFamily="34" charset="0"/>
              </a:rPr>
              <a:t>Premotorický kortex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4876800" y="2933700"/>
            <a:ext cx="787400" cy="0"/>
          </a:xfrm>
          <a:prstGeom prst="line">
            <a:avLst/>
          </a:prstGeom>
          <a:noFill/>
          <a:ln w="38100">
            <a:solidFill>
              <a:srgbClr val="99FF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7" name="Freeform 13"/>
          <p:cNvSpPr>
            <a:spLocks/>
          </p:cNvSpPr>
          <p:nvPr/>
        </p:nvSpPr>
        <p:spPr bwMode="auto">
          <a:xfrm>
            <a:off x="5443538" y="1974850"/>
            <a:ext cx="963612" cy="808038"/>
          </a:xfrm>
          <a:custGeom>
            <a:avLst/>
            <a:gdLst>
              <a:gd name="T0" fmla="*/ 2147483646 w 607"/>
              <a:gd name="T1" fmla="*/ 2147483646 h 509"/>
              <a:gd name="T2" fmla="*/ 2147483646 w 607"/>
              <a:gd name="T3" fmla="*/ 2147483646 h 509"/>
              <a:gd name="T4" fmla="*/ 2147483646 w 607"/>
              <a:gd name="T5" fmla="*/ 2147483646 h 509"/>
              <a:gd name="T6" fmla="*/ 2147483646 w 607"/>
              <a:gd name="T7" fmla="*/ 2147483646 h 509"/>
              <a:gd name="T8" fmla="*/ 2147483646 w 607"/>
              <a:gd name="T9" fmla="*/ 2147483646 h 509"/>
              <a:gd name="T10" fmla="*/ 2147483646 w 607"/>
              <a:gd name="T11" fmla="*/ 2147483646 h 509"/>
              <a:gd name="T12" fmla="*/ 2147483646 w 607"/>
              <a:gd name="T13" fmla="*/ 2147483646 h 509"/>
              <a:gd name="T14" fmla="*/ 2147483646 w 607"/>
              <a:gd name="T15" fmla="*/ 2147483646 h 509"/>
              <a:gd name="T16" fmla="*/ 2147483646 w 607"/>
              <a:gd name="T17" fmla="*/ 2147483646 h 509"/>
              <a:gd name="T18" fmla="*/ 2147483646 w 607"/>
              <a:gd name="T19" fmla="*/ 2147483646 h 509"/>
              <a:gd name="T20" fmla="*/ 2147483646 w 607"/>
              <a:gd name="T21" fmla="*/ 2147483646 h 509"/>
              <a:gd name="T22" fmla="*/ 2147483646 w 607"/>
              <a:gd name="T23" fmla="*/ 2147483646 h 509"/>
              <a:gd name="T24" fmla="*/ 2147483646 w 607"/>
              <a:gd name="T25" fmla="*/ 2147483646 h 509"/>
              <a:gd name="T26" fmla="*/ 2147483646 w 607"/>
              <a:gd name="T27" fmla="*/ 2147483646 h 509"/>
              <a:gd name="T28" fmla="*/ 2147483646 w 607"/>
              <a:gd name="T29" fmla="*/ 2147483646 h 509"/>
              <a:gd name="T30" fmla="*/ 2147483646 w 607"/>
              <a:gd name="T31" fmla="*/ 2147483646 h 509"/>
              <a:gd name="T32" fmla="*/ 2147483646 w 607"/>
              <a:gd name="T33" fmla="*/ 2147483646 h 509"/>
              <a:gd name="T34" fmla="*/ 2147483646 w 607"/>
              <a:gd name="T35" fmla="*/ 2147483646 h 509"/>
              <a:gd name="T36" fmla="*/ 2147483646 w 607"/>
              <a:gd name="T37" fmla="*/ 2147483646 h 509"/>
              <a:gd name="T38" fmla="*/ 2147483646 w 607"/>
              <a:gd name="T39" fmla="*/ 2147483646 h 5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07" h="509">
                <a:moveTo>
                  <a:pt x="27" y="20"/>
                </a:moveTo>
                <a:cubicBezTo>
                  <a:pt x="7" y="40"/>
                  <a:pt x="6" y="92"/>
                  <a:pt x="3" y="132"/>
                </a:cubicBezTo>
                <a:cubicBezTo>
                  <a:pt x="0" y="172"/>
                  <a:pt x="4" y="220"/>
                  <a:pt x="11" y="260"/>
                </a:cubicBezTo>
                <a:cubicBezTo>
                  <a:pt x="18" y="300"/>
                  <a:pt x="31" y="336"/>
                  <a:pt x="43" y="372"/>
                </a:cubicBezTo>
                <a:cubicBezTo>
                  <a:pt x="55" y="408"/>
                  <a:pt x="67" y="453"/>
                  <a:pt x="83" y="476"/>
                </a:cubicBezTo>
                <a:cubicBezTo>
                  <a:pt x="99" y="499"/>
                  <a:pt x="114" y="509"/>
                  <a:pt x="139" y="508"/>
                </a:cubicBezTo>
                <a:cubicBezTo>
                  <a:pt x="164" y="507"/>
                  <a:pt x="207" y="477"/>
                  <a:pt x="235" y="468"/>
                </a:cubicBezTo>
                <a:cubicBezTo>
                  <a:pt x="263" y="459"/>
                  <a:pt x="283" y="460"/>
                  <a:pt x="307" y="452"/>
                </a:cubicBezTo>
                <a:cubicBezTo>
                  <a:pt x="331" y="444"/>
                  <a:pt x="362" y="432"/>
                  <a:pt x="379" y="420"/>
                </a:cubicBezTo>
                <a:cubicBezTo>
                  <a:pt x="396" y="408"/>
                  <a:pt x="398" y="388"/>
                  <a:pt x="411" y="380"/>
                </a:cubicBezTo>
                <a:cubicBezTo>
                  <a:pt x="424" y="372"/>
                  <a:pt x="444" y="377"/>
                  <a:pt x="459" y="372"/>
                </a:cubicBezTo>
                <a:cubicBezTo>
                  <a:pt x="474" y="367"/>
                  <a:pt x="487" y="369"/>
                  <a:pt x="499" y="348"/>
                </a:cubicBezTo>
                <a:cubicBezTo>
                  <a:pt x="511" y="327"/>
                  <a:pt x="519" y="279"/>
                  <a:pt x="531" y="244"/>
                </a:cubicBezTo>
                <a:cubicBezTo>
                  <a:pt x="543" y="209"/>
                  <a:pt x="560" y="176"/>
                  <a:pt x="571" y="140"/>
                </a:cubicBezTo>
                <a:cubicBezTo>
                  <a:pt x="582" y="104"/>
                  <a:pt x="607" y="47"/>
                  <a:pt x="595" y="28"/>
                </a:cubicBezTo>
                <a:cubicBezTo>
                  <a:pt x="583" y="9"/>
                  <a:pt x="543" y="29"/>
                  <a:pt x="499" y="28"/>
                </a:cubicBezTo>
                <a:cubicBezTo>
                  <a:pt x="455" y="27"/>
                  <a:pt x="376" y="21"/>
                  <a:pt x="331" y="20"/>
                </a:cubicBezTo>
                <a:cubicBezTo>
                  <a:pt x="286" y="19"/>
                  <a:pt x="262" y="21"/>
                  <a:pt x="227" y="20"/>
                </a:cubicBezTo>
                <a:cubicBezTo>
                  <a:pt x="192" y="19"/>
                  <a:pt x="156" y="13"/>
                  <a:pt x="123" y="12"/>
                </a:cubicBezTo>
                <a:cubicBezTo>
                  <a:pt x="90" y="11"/>
                  <a:pt x="47" y="0"/>
                  <a:pt x="27" y="20"/>
                </a:cubicBezTo>
                <a:close/>
              </a:path>
            </a:pathLst>
          </a:custGeom>
          <a:solidFill>
            <a:srgbClr val="6699FF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127126" y="1463676"/>
            <a:ext cx="44951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tx1"/>
                </a:solidFill>
                <a:latin typeface="Arial CE" panose="020B0604020202020204" pitchFamily="34" charset="0"/>
              </a:rPr>
              <a:t>Suplemetární motorická area </a:t>
            </a: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4927600" y="1765300"/>
            <a:ext cx="469900" cy="457200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0" name="Freeform 16"/>
          <p:cNvSpPr>
            <a:spLocks/>
          </p:cNvSpPr>
          <p:nvPr/>
        </p:nvSpPr>
        <p:spPr bwMode="auto">
          <a:xfrm>
            <a:off x="6450014" y="2014538"/>
            <a:ext cx="860425" cy="1720850"/>
          </a:xfrm>
          <a:custGeom>
            <a:avLst/>
            <a:gdLst>
              <a:gd name="T0" fmla="*/ 2147483646 w 542"/>
              <a:gd name="T1" fmla="*/ 2147483646 h 1084"/>
              <a:gd name="T2" fmla="*/ 2147483646 w 542"/>
              <a:gd name="T3" fmla="*/ 2147483646 h 1084"/>
              <a:gd name="T4" fmla="*/ 2147483646 w 542"/>
              <a:gd name="T5" fmla="*/ 2147483646 h 1084"/>
              <a:gd name="T6" fmla="*/ 2147483646 w 542"/>
              <a:gd name="T7" fmla="*/ 2147483646 h 1084"/>
              <a:gd name="T8" fmla="*/ 2147483646 w 542"/>
              <a:gd name="T9" fmla="*/ 2147483646 h 1084"/>
              <a:gd name="T10" fmla="*/ 2147483646 w 542"/>
              <a:gd name="T11" fmla="*/ 2147483646 h 1084"/>
              <a:gd name="T12" fmla="*/ 2147483646 w 542"/>
              <a:gd name="T13" fmla="*/ 2147483646 h 1084"/>
              <a:gd name="T14" fmla="*/ 2147483646 w 542"/>
              <a:gd name="T15" fmla="*/ 2147483646 h 1084"/>
              <a:gd name="T16" fmla="*/ 2147483646 w 542"/>
              <a:gd name="T17" fmla="*/ 2147483646 h 1084"/>
              <a:gd name="T18" fmla="*/ 2147483646 w 542"/>
              <a:gd name="T19" fmla="*/ 2147483646 h 1084"/>
              <a:gd name="T20" fmla="*/ 2147483646 w 542"/>
              <a:gd name="T21" fmla="*/ 2147483646 h 1084"/>
              <a:gd name="T22" fmla="*/ 2147483646 w 542"/>
              <a:gd name="T23" fmla="*/ 2147483646 h 1084"/>
              <a:gd name="T24" fmla="*/ 2147483646 w 542"/>
              <a:gd name="T25" fmla="*/ 2147483646 h 1084"/>
              <a:gd name="T26" fmla="*/ 2147483646 w 542"/>
              <a:gd name="T27" fmla="*/ 2147483646 h 1084"/>
              <a:gd name="T28" fmla="*/ 2147483646 w 542"/>
              <a:gd name="T29" fmla="*/ 2147483646 h 1084"/>
              <a:gd name="T30" fmla="*/ 2147483646 w 542"/>
              <a:gd name="T31" fmla="*/ 2147483646 h 1084"/>
              <a:gd name="T32" fmla="*/ 2147483646 w 542"/>
              <a:gd name="T33" fmla="*/ 2147483646 h 1084"/>
              <a:gd name="T34" fmla="*/ 2147483646 w 542"/>
              <a:gd name="T35" fmla="*/ 2147483646 h 1084"/>
              <a:gd name="T36" fmla="*/ 2147483646 w 542"/>
              <a:gd name="T37" fmla="*/ 2147483646 h 1084"/>
              <a:gd name="T38" fmla="*/ 2147483646 w 542"/>
              <a:gd name="T39" fmla="*/ 2147483646 h 1084"/>
              <a:gd name="T40" fmla="*/ 2147483646 w 542"/>
              <a:gd name="T41" fmla="*/ 2147483646 h 1084"/>
              <a:gd name="T42" fmla="*/ 2147483646 w 542"/>
              <a:gd name="T43" fmla="*/ 2147483646 h 1084"/>
              <a:gd name="T44" fmla="*/ 2147483646 w 542"/>
              <a:gd name="T45" fmla="*/ 2147483646 h 1084"/>
              <a:gd name="T46" fmla="*/ 2147483646 w 542"/>
              <a:gd name="T47" fmla="*/ 2147483646 h 1084"/>
              <a:gd name="T48" fmla="*/ 2147483646 w 542"/>
              <a:gd name="T49" fmla="*/ 2147483646 h 1084"/>
              <a:gd name="T50" fmla="*/ 2147483646 w 542"/>
              <a:gd name="T51" fmla="*/ 2147483646 h 108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42" h="1084">
                <a:moveTo>
                  <a:pt x="193" y="11"/>
                </a:moveTo>
                <a:cubicBezTo>
                  <a:pt x="220" y="7"/>
                  <a:pt x="248" y="4"/>
                  <a:pt x="281" y="3"/>
                </a:cubicBezTo>
                <a:cubicBezTo>
                  <a:pt x="314" y="2"/>
                  <a:pt x="361" y="0"/>
                  <a:pt x="393" y="3"/>
                </a:cubicBezTo>
                <a:cubicBezTo>
                  <a:pt x="425" y="6"/>
                  <a:pt x="449" y="14"/>
                  <a:pt x="473" y="19"/>
                </a:cubicBezTo>
                <a:cubicBezTo>
                  <a:pt x="497" y="24"/>
                  <a:pt x="532" y="14"/>
                  <a:pt x="537" y="35"/>
                </a:cubicBezTo>
                <a:cubicBezTo>
                  <a:pt x="542" y="56"/>
                  <a:pt x="524" y="112"/>
                  <a:pt x="505" y="147"/>
                </a:cubicBezTo>
                <a:cubicBezTo>
                  <a:pt x="486" y="182"/>
                  <a:pt x="445" y="214"/>
                  <a:pt x="425" y="243"/>
                </a:cubicBezTo>
                <a:cubicBezTo>
                  <a:pt x="405" y="272"/>
                  <a:pt x="398" y="296"/>
                  <a:pt x="385" y="323"/>
                </a:cubicBezTo>
                <a:cubicBezTo>
                  <a:pt x="372" y="350"/>
                  <a:pt x="356" y="375"/>
                  <a:pt x="345" y="403"/>
                </a:cubicBezTo>
                <a:cubicBezTo>
                  <a:pt x="334" y="431"/>
                  <a:pt x="326" y="455"/>
                  <a:pt x="321" y="491"/>
                </a:cubicBezTo>
                <a:cubicBezTo>
                  <a:pt x="316" y="527"/>
                  <a:pt x="314" y="582"/>
                  <a:pt x="313" y="619"/>
                </a:cubicBezTo>
                <a:cubicBezTo>
                  <a:pt x="312" y="656"/>
                  <a:pt x="313" y="680"/>
                  <a:pt x="313" y="715"/>
                </a:cubicBezTo>
                <a:cubicBezTo>
                  <a:pt x="313" y="750"/>
                  <a:pt x="313" y="791"/>
                  <a:pt x="313" y="827"/>
                </a:cubicBezTo>
                <a:cubicBezTo>
                  <a:pt x="313" y="863"/>
                  <a:pt x="316" y="898"/>
                  <a:pt x="313" y="931"/>
                </a:cubicBezTo>
                <a:cubicBezTo>
                  <a:pt x="310" y="964"/>
                  <a:pt x="314" y="1004"/>
                  <a:pt x="297" y="1027"/>
                </a:cubicBezTo>
                <a:cubicBezTo>
                  <a:pt x="280" y="1050"/>
                  <a:pt x="236" y="1060"/>
                  <a:pt x="209" y="1067"/>
                </a:cubicBezTo>
                <a:cubicBezTo>
                  <a:pt x="182" y="1074"/>
                  <a:pt x="158" y="1067"/>
                  <a:pt x="137" y="1067"/>
                </a:cubicBezTo>
                <a:cubicBezTo>
                  <a:pt x="116" y="1067"/>
                  <a:pt x="98" y="1084"/>
                  <a:pt x="81" y="1067"/>
                </a:cubicBezTo>
                <a:cubicBezTo>
                  <a:pt x="64" y="1050"/>
                  <a:pt x="45" y="994"/>
                  <a:pt x="33" y="963"/>
                </a:cubicBezTo>
                <a:cubicBezTo>
                  <a:pt x="21" y="932"/>
                  <a:pt x="14" y="906"/>
                  <a:pt x="9" y="883"/>
                </a:cubicBezTo>
                <a:cubicBezTo>
                  <a:pt x="4" y="860"/>
                  <a:pt x="0" y="851"/>
                  <a:pt x="1" y="827"/>
                </a:cubicBezTo>
                <a:cubicBezTo>
                  <a:pt x="2" y="803"/>
                  <a:pt x="12" y="768"/>
                  <a:pt x="17" y="739"/>
                </a:cubicBezTo>
                <a:cubicBezTo>
                  <a:pt x="22" y="710"/>
                  <a:pt x="25" y="686"/>
                  <a:pt x="33" y="651"/>
                </a:cubicBezTo>
                <a:cubicBezTo>
                  <a:pt x="41" y="616"/>
                  <a:pt x="60" y="563"/>
                  <a:pt x="65" y="531"/>
                </a:cubicBezTo>
                <a:cubicBezTo>
                  <a:pt x="70" y="499"/>
                  <a:pt x="62" y="483"/>
                  <a:pt x="65" y="459"/>
                </a:cubicBezTo>
                <a:cubicBezTo>
                  <a:pt x="68" y="435"/>
                  <a:pt x="77" y="404"/>
                  <a:pt x="81" y="387"/>
                </a:cubicBezTo>
              </a:path>
            </a:pathLst>
          </a:custGeom>
          <a:solidFill>
            <a:schemeClr val="tx2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6573838" y="2017714"/>
            <a:ext cx="474662" cy="598487"/>
          </a:xfrm>
          <a:custGeom>
            <a:avLst/>
            <a:gdLst>
              <a:gd name="T0" fmla="*/ 2147483646 w 299"/>
              <a:gd name="T1" fmla="*/ 2147483646 h 377"/>
              <a:gd name="T2" fmla="*/ 2147483646 w 299"/>
              <a:gd name="T3" fmla="*/ 2147483646 h 377"/>
              <a:gd name="T4" fmla="*/ 2147483646 w 299"/>
              <a:gd name="T5" fmla="*/ 2147483646 h 377"/>
              <a:gd name="T6" fmla="*/ 2147483646 w 299"/>
              <a:gd name="T7" fmla="*/ 2147483646 h 377"/>
              <a:gd name="T8" fmla="*/ 2147483646 w 299"/>
              <a:gd name="T9" fmla="*/ 2147483646 h 377"/>
              <a:gd name="T10" fmla="*/ 2147483646 w 299"/>
              <a:gd name="T11" fmla="*/ 2147483646 h 377"/>
              <a:gd name="T12" fmla="*/ 2147483646 w 299"/>
              <a:gd name="T13" fmla="*/ 2147483646 h 377"/>
              <a:gd name="T14" fmla="*/ 2147483646 w 299"/>
              <a:gd name="T15" fmla="*/ 2147483646 h 3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99" h="377">
                <a:moveTo>
                  <a:pt x="11" y="377"/>
                </a:moveTo>
                <a:cubicBezTo>
                  <a:pt x="5" y="361"/>
                  <a:pt x="0" y="345"/>
                  <a:pt x="11" y="321"/>
                </a:cubicBezTo>
                <a:cubicBezTo>
                  <a:pt x="22" y="297"/>
                  <a:pt x="63" y="270"/>
                  <a:pt x="75" y="233"/>
                </a:cubicBezTo>
                <a:cubicBezTo>
                  <a:pt x="87" y="196"/>
                  <a:pt x="76" y="133"/>
                  <a:pt x="83" y="97"/>
                </a:cubicBezTo>
                <a:cubicBezTo>
                  <a:pt x="90" y="61"/>
                  <a:pt x="102" y="33"/>
                  <a:pt x="115" y="17"/>
                </a:cubicBezTo>
                <a:cubicBezTo>
                  <a:pt x="128" y="1"/>
                  <a:pt x="140" y="2"/>
                  <a:pt x="163" y="1"/>
                </a:cubicBezTo>
                <a:cubicBezTo>
                  <a:pt x="186" y="0"/>
                  <a:pt x="228" y="6"/>
                  <a:pt x="251" y="9"/>
                </a:cubicBezTo>
                <a:cubicBezTo>
                  <a:pt x="274" y="12"/>
                  <a:pt x="290" y="16"/>
                  <a:pt x="299" y="17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6664326" y="663575"/>
            <a:ext cx="48482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tx1"/>
                </a:solidFill>
                <a:latin typeface="Arial CE" panose="020B0604020202020204" pitchFamily="34" charset="0"/>
              </a:rPr>
              <a:t>Primární sensorický kortex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Arial CE" panose="020B0604020202020204" pitchFamily="34" charset="0"/>
              </a:rPr>
              <a:t>(primární somato-sensorický kortex)</a:t>
            </a:r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6692900" y="1244600"/>
            <a:ext cx="355600" cy="71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4" name="Freeform 20"/>
          <p:cNvSpPr>
            <a:spLocks/>
          </p:cNvSpPr>
          <p:nvPr/>
        </p:nvSpPr>
        <p:spPr bwMode="auto">
          <a:xfrm>
            <a:off x="6897688" y="2103438"/>
            <a:ext cx="946150" cy="806450"/>
          </a:xfrm>
          <a:custGeom>
            <a:avLst/>
            <a:gdLst>
              <a:gd name="T0" fmla="*/ 2147483646 w 548"/>
              <a:gd name="T1" fmla="*/ 2147483646 h 508"/>
              <a:gd name="T2" fmla="*/ 2147483646 w 548"/>
              <a:gd name="T3" fmla="*/ 2147483646 h 508"/>
              <a:gd name="T4" fmla="*/ 2147483646 w 548"/>
              <a:gd name="T5" fmla="*/ 2147483646 h 508"/>
              <a:gd name="T6" fmla="*/ 2147483646 w 548"/>
              <a:gd name="T7" fmla="*/ 2147483646 h 508"/>
              <a:gd name="T8" fmla="*/ 2147483646 w 548"/>
              <a:gd name="T9" fmla="*/ 2147483646 h 508"/>
              <a:gd name="T10" fmla="*/ 2147483646 w 548"/>
              <a:gd name="T11" fmla="*/ 2147483646 h 508"/>
              <a:gd name="T12" fmla="*/ 2147483646 w 548"/>
              <a:gd name="T13" fmla="*/ 2147483646 h 508"/>
              <a:gd name="T14" fmla="*/ 2147483646 w 548"/>
              <a:gd name="T15" fmla="*/ 2147483646 h 508"/>
              <a:gd name="T16" fmla="*/ 2147483646 w 548"/>
              <a:gd name="T17" fmla="*/ 2147483646 h 508"/>
              <a:gd name="T18" fmla="*/ 2147483646 w 548"/>
              <a:gd name="T19" fmla="*/ 2147483646 h 508"/>
              <a:gd name="T20" fmla="*/ 2147483646 w 548"/>
              <a:gd name="T21" fmla="*/ 2147483646 h 508"/>
              <a:gd name="T22" fmla="*/ 2147483646 w 548"/>
              <a:gd name="T23" fmla="*/ 2147483646 h 508"/>
              <a:gd name="T24" fmla="*/ 2147483646 w 548"/>
              <a:gd name="T25" fmla="*/ 2147483646 h 508"/>
              <a:gd name="T26" fmla="*/ 2147483646 w 548"/>
              <a:gd name="T27" fmla="*/ 2147483646 h 508"/>
              <a:gd name="T28" fmla="*/ 2147483646 w 548"/>
              <a:gd name="T29" fmla="*/ 2147483646 h 508"/>
              <a:gd name="T30" fmla="*/ 2147483646 w 548"/>
              <a:gd name="T31" fmla="*/ 2147483646 h 508"/>
              <a:gd name="T32" fmla="*/ 2147483646 w 548"/>
              <a:gd name="T33" fmla="*/ 2147483646 h 508"/>
              <a:gd name="T34" fmla="*/ 2147483646 w 548"/>
              <a:gd name="T35" fmla="*/ 2147483646 h 508"/>
              <a:gd name="T36" fmla="*/ 2147483646 w 548"/>
              <a:gd name="T37" fmla="*/ 2147483646 h 508"/>
              <a:gd name="T38" fmla="*/ 2147483646 w 548"/>
              <a:gd name="T39" fmla="*/ 2147483646 h 508"/>
              <a:gd name="T40" fmla="*/ 2147483646 w 548"/>
              <a:gd name="T41" fmla="*/ 2147483646 h 508"/>
              <a:gd name="T42" fmla="*/ 2147483646 w 548"/>
              <a:gd name="T43" fmla="*/ 2147483646 h 508"/>
              <a:gd name="T44" fmla="*/ 2147483646 w 548"/>
              <a:gd name="T45" fmla="*/ 2147483646 h 50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48" h="508">
                <a:moveTo>
                  <a:pt x="207" y="51"/>
                </a:moveTo>
                <a:cubicBezTo>
                  <a:pt x="218" y="27"/>
                  <a:pt x="211" y="19"/>
                  <a:pt x="231" y="11"/>
                </a:cubicBezTo>
                <a:cubicBezTo>
                  <a:pt x="251" y="3"/>
                  <a:pt x="302" y="0"/>
                  <a:pt x="327" y="3"/>
                </a:cubicBezTo>
                <a:cubicBezTo>
                  <a:pt x="352" y="6"/>
                  <a:pt x="363" y="19"/>
                  <a:pt x="383" y="27"/>
                </a:cubicBezTo>
                <a:cubicBezTo>
                  <a:pt x="403" y="35"/>
                  <a:pt x="422" y="42"/>
                  <a:pt x="447" y="51"/>
                </a:cubicBezTo>
                <a:cubicBezTo>
                  <a:pt x="472" y="60"/>
                  <a:pt x="522" y="66"/>
                  <a:pt x="535" y="83"/>
                </a:cubicBezTo>
                <a:cubicBezTo>
                  <a:pt x="548" y="100"/>
                  <a:pt x="535" y="135"/>
                  <a:pt x="527" y="155"/>
                </a:cubicBezTo>
                <a:cubicBezTo>
                  <a:pt x="519" y="175"/>
                  <a:pt x="498" y="187"/>
                  <a:pt x="487" y="203"/>
                </a:cubicBezTo>
                <a:cubicBezTo>
                  <a:pt x="476" y="219"/>
                  <a:pt x="470" y="224"/>
                  <a:pt x="463" y="251"/>
                </a:cubicBezTo>
                <a:cubicBezTo>
                  <a:pt x="456" y="278"/>
                  <a:pt x="462" y="334"/>
                  <a:pt x="447" y="363"/>
                </a:cubicBezTo>
                <a:cubicBezTo>
                  <a:pt x="432" y="392"/>
                  <a:pt x="396" y="416"/>
                  <a:pt x="375" y="427"/>
                </a:cubicBezTo>
                <a:cubicBezTo>
                  <a:pt x="354" y="438"/>
                  <a:pt x="344" y="427"/>
                  <a:pt x="319" y="427"/>
                </a:cubicBezTo>
                <a:cubicBezTo>
                  <a:pt x="294" y="427"/>
                  <a:pt x="255" y="431"/>
                  <a:pt x="223" y="427"/>
                </a:cubicBezTo>
                <a:cubicBezTo>
                  <a:pt x="191" y="423"/>
                  <a:pt x="155" y="396"/>
                  <a:pt x="127" y="403"/>
                </a:cubicBezTo>
                <a:cubicBezTo>
                  <a:pt x="99" y="410"/>
                  <a:pt x="75" y="451"/>
                  <a:pt x="55" y="467"/>
                </a:cubicBezTo>
                <a:cubicBezTo>
                  <a:pt x="35" y="483"/>
                  <a:pt x="14" y="508"/>
                  <a:pt x="7" y="499"/>
                </a:cubicBezTo>
                <a:cubicBezTo>
                  <a:pt x="0" y="490"/>
                  <a:pt x="12" y="434"/>
                  <a:pt x="15" y="411"/>
                </a:cubicBezTo>
                <a:cubicBezTo>
                  <a:pt x="18" y="388"/>
                  <a:pt x="15" y="379"/>
                  <a:pt x="23" y="363"/>
                </a:cubicBezTo>
                <a:cubicBezTo>
                  <a:pt x="31" y="347"/>
                  <a:pt x="52" y="334"/>
                  <a:pt x="63" y="315"/>
                </a:cubicBezTo>
                <a:cubicBezTo>
                  <a:pt x="74" y="296"/>
                  <a:pt x="76" y="270"/>
                  <a:pt x="87" y="251"/>
                </a:cubicBezTo>
                <a:cubicBezTo>
                  <a:pt x="98" y="232"/>
                  <a:pt x="114" y="219"/>
                  <a:pt x="127" y="203"/>
                </a:cubicBezTo>
                <a:cubicBezTo>
                  <a:pt x="140" y="187"/>
                  <a:pt x="154" y="178"/>
                  <a:pt x="167" y="155"/>
                </a:cubicBezTo>
                <a:cubicBezTo>
                  <a:pt x="180" y="132"/>
                  <a:pt x="196" y="75"/>
                  <a:pt x="207" y="51"/>
                </a:cubicBezTo>
                <a:close/>
              </a:path>
            </a:pathLst>
          </a:custGeom>
          <a:solidFill>
            <a:srgbClr val="CC9900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7362826" y="1492250"/>
            <a:ext cx="397737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tx1"/>
                </a:solidFill>
                <a:latin typeface="Arial CE" panose="020B0604020202020204" pitchFamily="34" charset="0"/>
              </a:rPr>
              <a:t>Posteriorní parietální pole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Arial CE" panose="020B0604020202020204" pitchFamily="34" charset="0"/>
              </a:rPr>
              <a:t>(motorický asociační kortex)</a:t>
            </a:r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H="1">
            <a:off x="7480300" y="1714500"/>
            <a:ext cx="139700" cy="29210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1713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munix.emich.edu/~reinhard/Lecture11nerves/48-25-MotorSensoryCortex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848" y="1973528"/>
            <a:ext cx="5617120" cy="419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 txBox="1">
            <a:spLocks/>
          </p:cNvSpPr>
          <p:nvPr/>
        </p:nvSpPr>
        <p:spPr>
          <a:xfrm>
            <a:off x="3739128" y="6165305"/>
            <a:ext cx="6112129" cy="1712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900" dirty="0">
                <a:latin typeface="+mn-lt"/>
              </a:rPr>
              <a:t>http://www.emunix.emich.edu</a:t>
            </a:r>
          </a:p>
        </p:txBody>
      </p:sp>
      <p:pic>
        <p:nvPicPr>
          <p:cNvPr id="4" name="Picture 3" descr="ch26f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>
          <a:xfrm>
            <a:off x="1775521" y="771154"/>
            <a:ext cx="4429125" cy="2009775"/>
          </a:xfrm>
          <a:noFill/>
          <a:ln/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r>
              <a:rPr lang="cs-CZ" sz="2600" b="1" dirty="0"/>
              <a:t>Mozková kůra</a:t>
            </a:r>
            <a:endParaRPr lang="en-US" sz="2600" b="1" dirty="0"/>
          </a:p>
        </p:txBody>
      </p:sp>
      <p:sp>
        <p:nvSpPr>
          <p:cNvPr id="10" name="TextovéPole 4"/>
          <p:cNvSpPr txBox="1">
            <a:spLocks noChangeArrowheads="1"/>
          </p:cNvSpPr>
          <p:nvPr/>
        </p:nvSpPr>
        <p:spPr bwMode="auto">
          <a:xfrm>
            <a:off x="1739726" y="2780929"/>
            <a:ext cx="298812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latin typeface="Calibri" pitchFamily="34" charset="0"/>
              </a:rPr>
              <a:t>Primární oblasti</a:t>
            </a:r>
          </a:p>
          <a:p>
            <a:pPr>
              <a:buFont typeface="Wingdings" pitchFamily="2" charset="2"/>
              <a:buChar char="ü"/>
            </a:pPr>
            <a:r>
              <a:rPr lang="cs-CZ" dirty="0" err="1">
                <a:latin typeface="Calibri" pitchFamily="34" charset="0"/>
              </a:rPr>
              <a:t>Somatotopické</a:t>
            </a:r>
            <a:r>
              <a:rPr lang="cs-CZ" dirty="0">
                <a:latin typeface="Calibri" pitchFamily="34" charset="0"/>
              </a:rPr>
              <a:t> uspořádání</a:t>
            </a:r>
          </a:p>
          <a:p>
            <a:pPr>
              <a:buFont typeface="Wingdings" pitchFamily="2" charset="2"/>
              <a:buChar char="ü"/>
            </a:pPr>
            <a:endParaRPr lang="cs-CZ" dirty="0">
              <a:latin typeface="Calibri" pitchFamily="34" charset="0"/>
            </a:endParaRPr>
          </a:p>
          <a:p>
            <a:endParaRPr lang="cs-CZ" sz="800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</a:rPr>
              <a:t>Asociační oblasti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Nemají </a:t>
            </a:r>
            <a:r>
              <a:rPr lang="cs-CZ" dirty="0" err="1">
                <a:latin typeface="Calibri" pitchFamily="34" charset="0"/>
              </a:rPr>
              <a:t>somatotopické</a:t>
            </a:r>
            <a:r>
              <a:rPr lang="cs-CZ" dirty="0">
                <a:latin typeface="Calibri" pitchFamily="34" charset="0"/>
              </a:rPr>
              <a:t>     	uspořádání</a:t>
            </a:r>
          </a:p>
        </p:txBody>
      </p:sp>
      <p:pic>
        <p:nvPicPr>
          <p:cNvPr id="14338" name="Picture 2" descr="https://encrypted-tbn2.gstatic.com/images?q=tbn:ANd9GcTN0-oi1sBd-bOLxA0wl8coA1EAU28z0oD40ro1OBU46_51ZOUk2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529" y="4725145"/>
            <a:ext cx="2428875" cy="1876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22517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sah 2"/>
          <p:cNvSpPr>
            <a:spLocks noGrp="1"/>
          </p:cNvSpPr>
          <p:nvPr>
            <p:ph idx="1"/>
          </p:nvPr>
        </p:nvSpPr>
        <p:spPr>
          <a:xfrm>
            <a:off x="6661151" y="6092826"/>
            <a:ext cx="2098675" cy="288925"/>
          </a:xfrm>
        </p:spPr>
        <p:txBody>
          <a:bodyPr/>
          <a:lstStyle/>
          <a:p>
            <a:pPr algn="r">
              <a:buFont typeface="Arial" charset="0"/>
              <a:buNone/>
            </a:pPr>
            <a:r>
              <a:rPr lang="en-US" sz="900"/>
              <a:t>http://www.modernfamilyideas.com</a:t>
            </a:r>
          </a:p>
        </p:txBody>
      </p:sp>
      <p:pic>
        <p:nvPicPr>
          <p:cNvPr id="52227" name="Obrázek 3" descr="brain-and-spinal-cord-work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351" y="1241425"/>
            <a:ext cx="8569325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ovéPole 4"/>
          <p:cNvSpPr txBox="1">
            <a:spLocks noChangeArrowheads="1"/>
          </p:cNvSpPr>
          <p:nvPr/>
        </p:nvSpPr>
        <p:spPr bwMode="auto">
          <a:xfrm>
            <a:off x="1524000" y="1016001"/>
            <a:ext cx="3132138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>
                <a:latin typeface="Calibri" pitchFamily="34" charset="0"/>
              </a:rPr>
              <a:t>Frontální lalok (FL)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Chování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Pohyb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Řeč</a:t>
            </a:r>
          </a:p>
          <a:p>
            <a:endParaRPr lang="cs-CZ" sz="800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</a:rPr>
              <a:t>Parietální lalok (PL)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Senzitivní </a:t>
            </a:r>
            <a:r>
              <a:rPr lang="cs-CZ" dirty="0" err="1">
                <a:latin typeface="Calibri" pitchFamily="34" charset="0"/>
              </a:rPr>
              <a:t>aferentace</a:t>
            </a:r>
            <a:endParaRPr lang="cs-CZ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Uvědomění si celkového   </a:t>
            </a:r>
          </a:p>
          <a:p>
            <a:r>
              <a:rPr lang="cs-CZ" dirty="0">
                <a:latin typeface="Calibri" pitchFamily="34" charset="0"/>
              </a:rPr>
              <a:t>       tělesného schématu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 Vizuálně prostorové vztahy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Pozornost</a:t>
            </a:r>
          </a:p>
          <a:p>
            <a:endParaRPr lang="cs-CZ" sz="800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</a:rPr>
              <a:t>Okcipitální lalok (OL)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Zrakové vnímání</a:t>
            </a:r>
          </a:p>
          <a:p>
            <a:endParaRPr lang="cs-CZ" sz="800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</a:rPr>
              <a:t>Temporální lalok (TL)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Řeč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Sluch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Paměť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Limbický systém 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>
                <a:latin typeface="Calibri" pitchFamily="34" charset="0"/>
              </a:rPr>
              <a:t> </a:t>
            </a:r>
            <a:r>
              <a:rPr lang="cs-CZ" dirty="0" err="1">
                <a:latin typeface="Calibri" pitchFamily="34" charset="0"/>
              </a:rPr>
              <a:t>Afektivita</a:t>
            </a:r>
            <a:endParaRPr lang="cs-CZ" dirty="0"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cs-CZ" dirty="0">
                <a:latin typeface="Calibri" pitchFamily="34" charset="0"/>
              </a:rPr>
              <a:t> Sexualita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r>
              <a:rPr lang="cs-CZ" sz="2600" b="1" dirty="0"/>
              <a:t>Funkce mozkové kůry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4398951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ftright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>
          <a:xfrm>
            <a:off x="2532112" y="1052737"/>
            <a:ext cx="7164288" cy="5365753"/>
          </a:xfrm>
          <a:prstGeom prst="rect">
            <a:avLst/>
          </a:prstGeom>
          <a:noFill/>
          <a:ln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991544" y="260649"/>
            <a:ext cx="82296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600" b="1" dirty="0" err="1">
                <a:latin typeface="+mj-lt"/>
                <a:ea typeface="+mj-ea"/>
                <a:cs typeface="+mj-cs"/>
              </a:rPr>
              <a:t>Lateralizace</a:t>
            </a:r>
            <a:r>
              <a:rPr lang="cs-CZ" sz="2600" b="1" dirty="0">
                <a:latin typeface="+mj-lt"/>
                <a:ea typeface="+mj-ea"/>
                <a:cs typeface="+mj-cs"/>
              </a:rPr>
              <a:t> mozkových funkcí</a:t>
            </a:r>
            <a:endParaRPr lang="en-US" sz="26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BF2ABB5-4755-4407-8694-E51EFDAD3D3A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82144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68552" y="881180"/>
            <a:ext cx="849694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Základní funkční jednotka činnosti CNS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Mimovolní, rychlá, stereotypní odpověď organismu na periferní podnět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Reflexní oblouk</a:t>
            </a:r>
            <a:r>
              <a:rPr lang="cs-CZ" dirty="0"/>
              <a:t> – soubor struktur zapojených do realizace reflexu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Receptor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Aferentní (dostředivá) nervová dráha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Reflexní centrum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Eferentní (odstředivá) nervová dráha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Efektor (výkonný orgán)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Reflexní centrum </a:t>
            </a:r>
            <a:r>
              <a:rPr lang="cs-CZ" dirty="0"/>
              <a:t>– integrační centrum – interneurony a eferentní neuron přijímá informace nejen z receptoru, ale i z nadřazených center CNS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Čím více interneuronů, tím má CNS větší možnosti modifikovat reflexní odpověď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Reflexní oblouk je přesně anatomicky určený </a:t>
            </a:r>
            <a:r>
              <a:rPr lang="cs-CZ" dirty="0">
                <a:sym typeface="Symbol"/>
              </a:rPr>
              <a:t> </a:t>
            </a:r>
            <a:r>
              <a:rPr lang="cs-CZ" dirty="0"/>
              <a:t>diagnostika neurologických poranění</a:t>
            </a:r>
          </a:p>
          <a:p>
            <a:endParaRPr lang="cs-CZ" dirty="0"/>
          </a:p>
          <a:p>
            <a:r>
              <a:rPr lang="cs-CZ" b="1" dirty="0"/>
              <a:t>Účel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Ochrana - snížení intenzity podnětu, který představuje hrozící poškození tkáně </a:t>
            </a:r>
          </a:p>
          <a:p>
            <a:pPr lvl="1"/>
            <a:r>
              <a:rPr lang="cs-CZ" dirty="0"/>
              <a:t>(Např. reflexní odtažení ruky od rozpálených kamen vede ke snížení intenzity tepelného podnětu)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Korekce na změnu (nechtěné protažení svalu vede k jeho zkrácení na žádanou délku)</a:t>
            </a:r>
          </a:p>
          <a:p>
            <a:r>
              <a:rPr lang="cs-CZ" dirty="0"/>
              <a:t>Zpětná vazba reflexního oblouku</a:t>
            </a:r>
          </a:p>
        </p:txBody>
      </p:sp>
      <p:sp>
        <p:nvSpPr>
          <p:cNvPr id="2" name="Obdélník 1"/>
          <p:cNvSpPr/>
          <p:nvPr/>
        </p:nvSpPr>
        <p:spPr>
          <a:xfrm>
            <a:off x="1944802" y="313840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Reflex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864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68552" y="801280"/>
            <a:ext cx="844792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Podle receptorů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Proprioreceptorový – receptor je součástí efektorového orgánu </a:t>
            </a:r>
          </a:p>
          <a:p>
            <a:pPr lvl="2"/>
            <a:r>
              <a:rPr lang="cs-CZ" dirty="0"/>
              <a:t>(proprioreceptor – šlachové tělísko, svalové vřeténko, receptory v kloubech)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Exteroreceptorový</a:t>
            </a:r>
            <a:r>
              <a:rPr lang="cs-CZ" dirty="0"/>
              <a:t> – efektorový orgán je jinde než receptor, může být více efektorových orgánů (</a:t>
            </a:r>
            <a:r>
              <a:rPr lang="cs-CZ" dirty="0" err="1"/>
              <a:t>exterorecepce</a:t>
            </a:r>
            <a:r>
              <a:rPr lang="cs-CZ" dirty="0"/>
              <a:t> tlaku, bolesti, tepla,…)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Interoreceptorový</a:t>
            </a:r>
            <a:r>
              <a:rPr lang="cs-CZ" dirty="0"/>
              <a:t> (viscerální)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Podle efektorů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Somatické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Autonomní (vegetativní)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Podle získání reflexu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Vrozené – nepodmíněné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Získané – podmíněné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Podle toho, kde je centrum reflexu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Centrální – centrum v CNS (mozek, mícha)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Extracentrální</a:t>
            </a:r>
            <a:r>
              <a:rPr lang="cs-CZ" dirty="0"/>
              <a:t> – centrum mino CNS (gangliový, axonový reflex)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Podle počtu neuronů (počtu synapsí mezi aferentním a eferentním neuronem)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Monosynaptické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Polysynaptické</a:t>
            </a:r>
            <a:r>
              <a:rPr lang="cs-CZ" dirty="0"/>
              <a:t> – do reflexního oblouku je zařazen jeden a více interneuronů</a:t>
            </a:r>
          </a:p>
        </p:txBody>
      </p:sp>
      <p:sp>
        <p:nvSpPr>
          <p:cNvPr id="2" name="Obdélník 1"/>
          <p:cNvSpPr/>
          <p:nvPr/>
        </p:nvSpPr>
        <p:spPr>
          <a:xfrm>
            <a:off x="1970069" y="297031"/>
            <a:ext cx="3344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Klasifikace reflexů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868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337351" y="320782"/>
            <a:ext cx="984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Proprioreceptory - Svalové vřeténko a Golgiho tělísko</a:t>
            </a:r>
          </a:p>
        </p:txBody>
      </p:sp>
      <p:sp>
        <p:nvSpPr>
          <p:cNvPr id="135" name="TextovéPole 134"/>
          <p:cNvSpPr txBox="1"/>
          <p:nvPr/>
        </p:nvSpPr>
        <p:spPr>
          <a:xfrm>
            <a:off x="7532293" y="1095137"/>
            <a:ext cx="2373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vlákno </a:t>
            </a:r>
            <a:r>
              <a:rPr lang="el-GR" dirty="0"/>
              <a:t>γ</a:t>
            </a:r>
            <a:r>
              <a:rPr lang="cs-CZ" dirty="0"/>
              <a:t>-motoneuronu</a:t>
            </a:r>
          </a:p>
          <a:p>
            <a:r>
              <a:rPr lang="cs-CZ" dirty="0"/>
              <a:t>- inervuje kontraktilní část vřeténka</a:t>
            </a:r>
          </a:p>
        </p:txBody>
      </p:sp>
      <p:sp>
        <p:nvSpPr>
          <p:cNvPr id="88" name="Volný tvar 87"/>
          <p:cNvSpPr/>
          <p:nvPr/>
        </p:nvSpPr>
        <p:spPr>
          <a:xfrm>
            <a:off x="3429050" y="1367336"/>
            <a:ext cx="4202443" cy="4263858"/>
          </a:xfrm>
          <a:custGeom>
            <a:avLst/>
            <a:gdLst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252521 w 4202443"/>
              <a:gd name="connsiteY18" fmla="*/ 1193737 h 4263714"/>
              <a:gd name="connsiteX19" fmla="*/ 3029885 w 4202443"/>
              <a:gd name="connsiteY19" fmla="*/ 971101 h 4263714"/>
              <a:gd name="connsiteX20" fmla="*/ 2656174 w 4202443"/>
              <a:gd name="connsiteY20" fmla="*/ 716659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252521 w 4202443"/>
              <a:gd name="connsiteY18" fmla="*/ 1193737 h 4263714"/>
              <a:gd name="connsiteX19" fmla="*/ 3029885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3029885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698016 w 4202443"/>
              <a:gd name="connsiteY3" fmla="*/ 1899089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698016 w 4202443"/>
              <a:gd name="connsiteY3" fmla="*/ 1899089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587425 w 4202443"/>
              <a:gd name="connsiteY15" fmla="*/ 2586403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796533 w 4202443"/>
              <a:gd name="connsiteY14" fmla="*/ 3157709 h 4263714"/>
              <a:gd name="connsiteX15" fmla="*/ 3587425 w 4202443"/>
              <a:gd name="connsiteY15" fmla="*/ 2586403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796533 w 4202443"/>
              <a:gd name="connsiteY14" fmla="*/ 3157709 h 4263714"/>
              <a:gd name="connsiteX15" fmla="*/ 3587425 w 4202443"/>
              <a:gd name="connsiteY15" fmla="*/ 2586403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15411 w 4202443"/>
              <a:gd name="connsiteY21" fmla="*/ 733866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725 h 4263858"/>
              <a:gd name="connsiteX1" fmla="*/ 278734 w 4202443"/>
              <a:gd name="connsiteY1" fmla="*/ 565728 h 4263858"/>
              <a:gd name="connsiteX2" fmla="*/ 529853 w 4202443"/>
              <a:gd name="connsiteY2" fmla="*/ 1231383 h 4263858"/>
              <a:gd name="connsiteX3" fmla="*/ 745783 w 4202443"/>
              <a:gd name="connsiteY3" fmla="*/ 1885586 h 4263858"/>
              <a:gd name="connsiteX4" fmla="*/ 1022893 w 4202443"/>
              <a:gd name="connsiteY4" fmla="*/ 2477364 h 4263858"/>
              <a:gd name="connsiteX5" fmla="*/ 1398799 w 4202443"/>
              <a:gd name="connsiteY5" fmla="*/ 2930588 h 4263858"/>
              <a:gd name="connsiteX6" fmla="*/ 1933791 w 4202443"/>
              <a:gd name="connsiteY6" fmla="*/ 3324771 h 4263858"/>
              <a:gd name="connsiteX7" fmla="*/ 2463147 w 4202443"/>
              <a:gd name="connsiteY7" fmla="*/ 3588292 h 4263858"/>
              <a:gd name="connsiteX8" fmla="*/ 2977727 w 4202443"/>
              <a:gd name="connsiteY8" fmla="*/ 3764348 h 4263858"/>
              <a:gd name="connsiteX9" fmla="*/ 3357075 w 4202443"/>
              <a:gd name="connsiteY9" fmla="*/ 3902962 h 4263858"/>
              <a:gd name="connsiteX10" fmla="*/ 3769356 w 4202443"/>
              <a:gd name="connsiteY10" fmla="*/ 4096107 h 4263858"/>
              <a:gd name="connsiteX11" fmla="*/ 4119214 w 4202443"/>
              <a:gd name="connsiteY11" fmla="*/ 4263085 h 4263858"/>
              <a:gd name="connsiteX12" fmla="*/ 4198727 w 4202443"/>
              <a:gd name="connsiteY12" fmla="*/ 4143815 h 4263858"/>
              <a:gd name="connsiteX13" fmla="*/ 4039700 w 4202443"/>
              <a:gd name="connsiteY13" fmla="*/ 3825763 h 4263858"/>
              <a:gd name="connsiteX14" fmla="*/ 3796533 w 4202443"/>
              <a:gd name="connsiteY14" fmla="*/ 3157853 h 4263858"/>
              <a:gd name="connsiteX15" fmla="*/ 3587425 w 4202443"/>
              <a:gd name="connsiteY15" fmla="*/ 2586547 h 4263858"/>
              <a:gd name="connsiteX16" fmla="*/ 3445430 w 4202443"/>
              <a:gd name="connsiteY16" fmla="*/ 2039033 h 4263858"/>
              <a:gd name="connsiteX17" fmla="*/ 3295541 w 4202443"/>
              <a:gd name="connsiteY17" fmla="*/ 1689354 h 4263858"/>
              <a:gd name="connsiteX18" fmla="*/ 3080856 w 4202443"/>
              <a:gd name="connsiteY18" fmla="*/ 1361036 h 4263858"/>
              <a:gd name="connsiteX19" fmla="*/ 2866232 w 4202443"/>
              <a:gd name="connsiteY19" fmla="*/ 1155490 h 4263858"/>
              <a:gd name="connsiteX20" fmla="*/ 2581171 w 4202443"/>
              <a:gd name="connsiteY20" fmla="*/ 923774 h 4263858"/>
              <a:gd name="connsiteX21" fmla="*/ 2215411 w 4202443"/>
              <a:gd name="connsiteY21" fmla="*/ 734010 h 4263858"/>
              <a:gd name="connsiteX22" fmla="*/ 1864425 w 4202443"/>
              <a:gd name="connsiteY22" fmla="*/ 566974 h 4263858"/>
              <a:gd name="connsiteX23" fmla="*/ 1376014 w 4202443"/>
              <a:gd name="connsiteY23" fmla="*/ 396556 h 4263858"/>
              <a:gd name="connsiteX24" fmla="*/ 982959 w 4202443"/>
              <a:gd name="connsiteY24" fmla="*/ 309091 h 4263858"/>
              <a:gd name="connsiteX25" fmla="*/ 493419 w 4202443"/>
              <a:gd name="connsiteY25" fmla="*/ 104552 h 4263858"/>
              <a:gd name="connsiteX26" fmla="*/ 223074 w 4202443"/>
              <a:gd name="connsiteY26" fmla="*/ 1185 h 4263858"/>
              <a:gd name="connsiteX27" fmla="*/ 48146 w 4202443"/>
              <a:gd name="connsiteY27" fmla="*/ 168163 h 4263858"/>
              <a:gd name="connsiteX28" fmla="*/ 16340 w 4202443"/>
              <a:gd name="connsiteY28" fmla="*/ 239725 h 426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02443" h="4263858">
                <a:moveTo>
                  <a:pt x="16340" y="239725"/>
                </a:moveTo>
                <a:cubicBezTo>
                  <a:pt x="54771" y="305986"/>
                  <a:pt x="193149" y="400452"/>
                  <a:pt x="278734" y="565728"/>
                </a:cubicBezTo>
                <a:cubicBezTo>
                  <a:pt x="364319" y="731004"/>
                  <a:pt x="452011" y="1011407"/>
                  <a:pt x="529853" y="1231383"/>
                </a:cubicBezTo>
                <a:cubicBezTo>
                  <a:pt x="607695" y="1451359"/>
                  <a:pt x="663610" y="1677923"/>
                  <a:pt x="745783" y="1885586"/>
                </a:cubicBezTo>
                <a:cubicBezTo>
                  <a:pt x="827956" y="2093250"/>
                  <a:pt x="914057" y="2303197"/>
                  <a:pt x="1022893" y="2477364"/>
                </a:cubicBezTo>
                <a:cubicBezTo>
                  <a:pt x="1131729" y="2651531"/>
                  <a:pt x="1246983" y="2789354"/>
                  <a:pt x="1398799" y="2930588"/>
                </a:cubicBezTo>
                <a:cubicBezTo>
                  <a:pt x="1550615" y="3071822"/>
                  <a:pt x="1756400" y="3215154"/>
                  <a:pt x="1933791" y="3324771"/>
                </a:cubicBezTo>
                <a:cubicBezTo>
                  <a:pt x="2111182" y="3434388"/>
                  <a:pt x="2289158" y="3515029"/>
                  <a:pt x="2463147" y="3588292"/>
                </a:cubicBezTo>
                <a:cubicBezTo>
                  <a:pt x="2637136" y="3661555"/>
                  <a:pt x="2828739" y="3711903"/>
                  <a:pt x="2977727" y="3764348"/>
                </a:cubicBezTo>
                <a:cubicBezTo>
                  <a:pt x="3126715" y="3816793"/>
                  <a:pt x="3225137" y="3847669"/>
                  <a:pt x="3357075" y="3902962"/>
                </a:cubicBezTo>
                <a:cubicBezTo>
                  <a:pt x="3489013" y="3958255"/>
                  <a:pt x="3642333" y="4036087"/>
                  <a:pt x="3769356" y="4096107"/>
                </a:cubicBezTo>
                <a:cubicBezTo>
                  <a:pt x="3896379" y="4156127"/>
                  <a:pt x="4047652" y="4255134"/>
                  <a:pt x="4119214" y="4263085"/>
                </a:cubicBezTo>
                <a:cubicBezTo>
                  <a:pt x="4190776" y="4271036"/>
                  <a:pt x="4211979" y="4216702"/>
                  <a:pt x="4198727" y="4143815"/>
                </a:cubicBezTo>
                <a:cubicBezTo>
                  <a:pt x="4185475" y="4070928"/>
                  <a:pt x="4106732" y="3990090"/>
                  <a:pt x="4039700" y="3825763"/>
                </a:cubicBezTo>
                <a:cubicBezTo>
                  <a:pt x="3972668" y="3661436"/>
                  <a:pt x="3871912" y="3364389"/>
                  <a:pt x="3796533" y="3157853"/>
                </a:cubicBezTo>
                <a:cubicBezTo>
                  <a:pt x="3721154" y="2951317"/>
                  <a:pt x="3645942" y="2773017"/>
                  <a:pt x="3587425" y="2586547"/>
                </a:cubicBezTo>
                <a:cubicBezTo>
                  <a:pt x="3528908" y="2400077"/>
                  <a:pt x="3494077" y="2188565"/>
                  <a:pt x="3445430" y="2039033"/>
                </a:cubicBezTo>
                <a:cubicBezTo>
                  <a:pt x="3396783" y="1889501"/>
                  <a:pt x="3356303" y="1802354"/>
                  <a:pt x="3295541" y="1689354"/>
                </a:cubicBezTo>
                <a:cubicBezTo>
                  <a:pt x="3234779" y="1576354"/>
                  <a:pt x="3152407" y="1450013"/>
                  <a:pt x="3080856" y="1361036"/>
                </a:cubicBezTo>
                <a:cubicBezTo>
                  <a:pt x="3009305" y="1272059"/>
                  <a:pt x="2949513" y="1228367"/>
                  <a:pt x="2866232" y="1155490"/>
                </a:cubicBezTo>
                <a:cubicBezTo>
                  <a:pt x="2782951" y="1082613"/>
                  <a:pt x="2689641" y="994021"/>
                  <a:pt x="2581171" y="923774"/>
                </a:cubicBezTo>
                <a:cubicBezTo>
                  <a:pt x="2472701" y="853527"/>
                  <a:pt x="2334869" y="793477"/>
                  <a:pt x="2215411" y="734010"/>
                </a:cubicBezTo>
                <a:cubicBezTo>
                  <a:pt x="2095953" y="674543"/>
                  <a:pt x="2004324" y="623216"/>
                  <a:pt x="1864425" y="566974"/>
                </a:cubicBezTo>
                <a:cubicBezTo>
                  <a:pt x="1724526" y="510732"/>
                  <a:pt x="1522925" y="439536"/>
                  <a:pt x="1376014" y="396556"/>
                </a:cubicBezTo>
                <a:cubicBezTo>
                  <a:pt x="1229103" y="353576"/>
                  <a:pt x="1130058" y="357758"/>
                  <a:pt x="982959" y="309091"/>
                </a:cubicBezTo>
                <a:cubicBezTo>
                  <a:pt x="835860" y="260424"/>
                  <a:pt x="620067" y="155870"/>
                  <a:pt x="493419" y="104552"/>
                </a:cubicBezTo>
                <a:cubicBezTo>
                  <a:pt x="366772" y="53234"/>
                  <a:pt x="297286" y="-9417"/>
                  <a:pt x="223074" y="1185"/>
                </a:cubicBezTo>
                <a:cubicBezTo>
                  <a:pt x="148862" y="11787"/>
                  <a:pt x="81276" y="123106"/>
                  <a:pt x="48146" y="168163"/>
                </a:cubicBezTo>
                <a:cubicBezTo>
                  <a:pt x="15016" y="213220"/>
                  <a:pt x="-22091" y="173464"/>
                  <a:pt x="16340" y="239725"/>
                </a:cubicBezTo>
                <a:close/>
              </a:path>
            </a:pathLst>
          </a:cu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Volný tvar 79"/>
          <p:cNvSpPr/>
          <p:nvPr/>
        </p:nvSpPr>
        <p:spPr>
          <a:xfrm>
            <a:off x="3681829" y="1599935"/>
            <a:ext cx="3623095" cy="3623095"/>
          </a:xfrm>
          <a:custGeom>
            <a:avLst/>
            <a:gdLst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2122098 w 3623095"/>
              <a:gd name="connsiteY4" fmla="*/ 1276710 h 3623095"/>
              <a:gd name="connsiteX5" fmla="*/ 2337759 w 3623095"/>
              <a:gd name="connsiteY5" fmla="*/ 1466491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131389 w 3623095"/>
              <a:gd name="connsiteY8" fmla="*/ 2838091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2122098 w 3623095"/>
              <a:gd name="connsiteY4" fmla="*/ 1276710 h 3623095"/>
              <a:gd name="connsiteX5" fmla="*/ 2337759 w 3623095"/>
              <a:gd name="connsiteY5" fmla="*/ 1466491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337759 w 3623095"/>
              <a:gd name="connsiteY5" fmla="*/ 1466491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490953 w 3623095"/>
              <a:gd name="connsiteY3" fmla="*/ 95714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06073 w 3623095"/>
              <a:gd name="connsiteY2" fmla="*/ 715221 h 3623095"/>
              <a:gd name="connsiteX3" fmla="*/ 1490953 w 3623095"/>
              <a:gd name="connsiteY3" fmla="*/ 95714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06073 w 3623095"/>
              <a:gd name="connsiteY2" fmla="*/ 715221 h 3623095"/>
              <a:gd name="connsiteX3" fmla="*/ 1490953 w 3623095"/>
              <a:gd name="connsiteY3" fmla="*/ 957147 h 3623095"/>
              <a:gd name="connsiteX4" fmla="*/ 1894592 w 3623095"/>
              <a:gd name="connsiteY4" fmla="*/ 1186841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3095" h="3623095">
                <a:moveTo>
                  <a:pt x="0" y="0"/>
                </a:moveTo>
                <a:cubicBezTo>
                  <a:pt x="112862" y="75481"/>
                  <a:pt x="229136" y="139590"/>
                  <a:pt x="396815" y="258793"/>
                </a:cubicBezTo>
                <a:cubicBezTo>
                  <a:pt x="564494" y="377997"/>
                  <a:pt x="823717" y="598829"/>
                  <a:pt x="1006073" y="715221"/>
                </a:cubicBezTo>
                <a:cubicBezTo>
                  <a:pt x="1188429" y="831613"/>
                  <a:pt x="1342867" y="878544"/>
                  <a:pt x="1490953" y="957147"/>
                </a:cubicBezTo>
                <a:cubicBezTo>
                  <a:pt x="1639040" y="1035750"/>
                  <a:pt x="1771655" y="1097401"/>
                  <a:pt x="1894592" y="1186841"/>
                </a:cubicBezTo>
                <a:cubicBezTo>
                  <a:pt x="2017529" y="1276281"/>
                  <a:pt x="2126369" y="1374819"/>
                  <a:pt x="2228577" y="1493786"/>
                </a:cubicBezTo>
                <a:cubicBezTo>
                  <a:pt x="2330785" y="1612753"/>
                  <a:pt x="2435353" y="1752021"/>
                  <a:pt x="2507841" y="1900644"/>
                </a:cubicBezTo>
                <a:cubicBezTo>
                  <a:pt x="2580329" y="2049268"/>
                  <a:pt x="2581917" y="2216947"/>
                  <a:pt x="2663503" y="2385527"/>
                </a:cubicBezTo>
                <a:cubicBezTo>
                  <a:pt x="2745089" y="2554107"/>
                  <a:pt x="2866181" y="2738931"/>
                  <a:pt x="2997358" y="2912124"/>
                </a:cubicBezTo>
                <a:cubicBezTo>
                  <a:pt x="3128535" y="3085317"/>
                  <a:pt x="3346277" y="3306192"/>
                  <a:pt x="3450566" y="3424687"/>
                </a:cubicBezTo>
                <a:cubicBezTo>
                  <a:pt x="3554855" y="3543182"/>
                  <a:pt x="3577806" y="3589308"/>
                  <a:pt x="3623095" y="3623095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Volný tvar 80"/>
          <p:cNvSpPr/>
          <p:nvPr/>
        </p:nvSpPr>
        <p:spPr>
          <a:xfrm>
            <a:off x="3655949" y="1556802"/>
            <a:ext cx="3605842" cy="3683480"/>
          </a:xfrm>
          <a:custGeom>
            <a:avLst/>
            <a:gdLst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2018581 w 3605842"/>
              <a:gd name="connsiteY3" fmla="*/ 888521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72596 w 3605842"/>
              <a:gd name="connsiteY6" fmla="*/ 1777042 h 3683480"/>
              <a:gd name="connsiteX7" fmla="*/ 3019245 w 3605842"/>
              <a:gd name="connsiteY7" fmla="*/ 2191110 h 3683480"/>
              <a:gd name="connsiteX8" fmla="*/ 3174521 w 3605842"/>
              <a:gd name="connsiteY8" fmla="*/ 2587925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72596 w 3605842"/>
              <a:gd name="connsiteY6" fmla="*/ 1777042 h 3683480"/>
              <a:gd name="connsiteX7" fmla="*/ 3019245 w 3605842"/>
              <a:gd name="connsiteY7" fmla="*/ 2191110 h 3683480"/>
              <a:gd name="connsiteX8" fmla="*/ 3174521 w 3605842"/>
              <a:gd name="connsiteY8" fmla="*/ 2587925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74521 w 3605842"/>
              <a:gd name="connsiteY8" fmla="*/ 2587925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22762 w 3605842"/>
              <a:gd name="connsiteY8" fmla="*/ 2596551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782835 w 3605842"/>
              <a:gd name="connsiteY3" fmla="*/ 939120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2896415 w 3605842"/>
              <a:gd name="connsiteY7" fmla="*/ 2300292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2896415 w 3605842"/>
              <a:gd name="connsiteY7" fmla="*/ 2300292 h 3683480"/>
              <a:gd name="connsiteX8" fmla="*/ 3090832 w 3605842"/>
              <a:gd name="connsiteY8" fmla="*/ 2704703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2896415 w 3605842"/>
              <a:gd name="connsiteY7" fmla="*/ 2300292 h 3683480"/>
              <a:gd name="connsiteX8" fmla="*/ 3090832 w 3605842"/>
              <a:gd name="connsiteY8" fmla="*/ 2704703 h 3683480"/>
              <a:gd name="connsiteX9" fmla="*/ 3249326 w 3605842"/>
              <a:gd name="connsiteY9" fmla="*/ 3011649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05842" h="3683480">
                <a:moveTo>
                  <a:pt x="0" y="0"/>
                </a:moveTo>
                <a:cubicBezTo>
                  <a:pt x="223568" y="113581"/>
                  <a:pt x="450548" y="214652"/>
                  <a:pt x="655608" y="319178"/>
                </a:cubicBezTo>
                <a:cubicBezTo>
                  <a:pt x="860668" y="423704"/>
                  <a:pt x="1036800" y="530654"/>
                  <a:pt x="1230358" y="627154"/>
                </a:cubicBezTo>
                <a:cubicBezTo>
                  <a:pt x="1423916" y="723654"/>
                  <a:pt x="1636336" y="796398"/>
                  <a:pt x="1816954" y="898177"/>
                </a:cubicBezTo>
                <a:cubicBezTo>
                  <a:pt x="1997572" y="999956"/>
                  <a:pt x="2185079" y="1130897"/>
                  <a:pt x="2314067" y="1237826"/>
                </a:cubicBezTo>
                <a:cubicBezTo>
                  <a:pt x="2443056" y="1344755"/>
                  <a:pt x="2516831" y="1439882"/>
                  <a:pt x="2590885" y="1539751"/>
                </a:cubicBezTo>
                <a:cubicBezTo>
                  <a:pt x="2664939" y="1639620"/>
                  <a:pt x="2707471" y="1710284"/>
                  <a:pt x="2758393" y="1837041"/>
                </a:cubicBezTo>
                <a:cubicBezTo>
                  <a:pt x="2809315" y="1963798"/>
                  <a:pt x="2841009" y="2155682"/>
                  <a:pt x="2896415" y="2300292"/>
                </a:cubicBezTo>
                <a:cubicBezTo>
                  <a:pt x="2951821" y="2444902"/>
                  <a:pt x="3032014" y="2586144"/>
                  <a:pt x="3090832" y="2704703"/>
                </a:cubicBezTo>
                <a:cubicBezTo>
                  <a:pt x="3149650" y="2823262"/>
                  <a:pt x="3186495" y="2895965"/>
                  <a:pt x="3249326" y="3011649"/>
                </a:cubicBezTo>
                <a:cubicBezTo>
                  <a:pt x="3312157" y="3127333"/>
                  <a:pt x="3408400" y="3286836"/>
                  <a:pt x="3467819" y="3398808"/>
                </a:cubicBezTo>
                <a:cubicBezTo>
                  <a:pt x="3527238" y="3510780"/>
                  <a:pt x="3561991" y="3602248"/>
                  <a:pt x="3605842" y="3683480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Volný tvar 82"/>
          <p:cNvSpPr/>
          <p:nvPr/>
        </p:nvSpPr>
        <p:spPr>
          <a:xfrm>
            <a:off x="3483422" y="1548176"/>
            <a:ext cx="3881887" cy="3752490"/>
          </a:xfrm>
          <a:custGeom>
            <a:avLst/>
            <a:gdLst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345720 w 3881887"/>
              <a:gd name="connsiteY6" fmla="*/ 2372264 h 3752490"/>
              <a:gd name="connsiteX7" fmla="*/ 2001328 w 3881887"/>
              <a:gd name="connsiteY7" fmla="*/ 2932981 h 3752490"/>
              <a:gd name="connsiteX8" fmla="*/ 2708694 w 3881887"/>
              <a:gd name="connsiteY8" fmla="*/ 3286664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345720 w 3881887"/>
              <a:gd name="connsiteY6" fmla="*/ 2372264 h 3752490"/>
              <a:gd name="connsiteX7" fmla="*/ 2001328 w 3881887"/>
              <a:gd name="connsiteY7" fmla="*/ 2932981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345720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8281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718149 w 3881887"/>
              <a:gd name="connsiteY2" fmla="*/ 863540 h 3752490"/>
              <a:gd name="connsiteX3" fmla="*/ 8281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718149 w 3881887"/>
              <a:gd name="connsiteY2" fmla="*/ 863540 h 3752490"/>
              <a:gd name="connsiteX3" fmla="*/ 9043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718149 w 3881887"/>
              <a:gd name="connsiteY2" fmla="*/ 863540 h 3752490"/>
              <a:gd name="connsiteX3" fmla="*/ 9043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02941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81887" h="3752490">
                <a:moveTo>
                  <a:pt x="0" y="0"/>
                </a:moveTo>
                <a:cubicBezTo>
                  <a:pt x="109268" y="75481"/>
                  <a:pt x="199486" y="149375"/>
                  <a:pt x="319177" y="293298"/>
                </a:cubicBezTo>
                <a:cubicBezTo>
                  <a:pt x="438869" y="437221"/>
                  <a:pt x="620623" y="702514"/>
                  <a:pt x="718149" y="863540"/>
                </a:cubicBezTo>
                <a:cubicBezTo>
                  <a:pt x="815675" y="1024567"/>
                  <a:pt x="850060" y="1124460"/>
                  <a:pt x="904335" y="1259457"/>
                </a:cubicBezTo>
                <a:cubicBezTo>
                  <a:pt x="958610" y="1394454"/>
                  <a:pt x="993237" y="1545566"/>
                  <a:pt x="1043797" y="1673524"/>
                </a:cubicBezTo>
                <a:cubicBezTo>
                  <a:pt x="1094358" y="1801482"/>
                  <a:pt x="1134374" y="1910750"/>
                  <a:pt x="1207698" y="2027207"/>
                </a:cubicBezTo>
                <a:cubicBezTo>
                  <a:pt x="1281022" y="2143664"/>
                  <a:pt x="1351470" y="2239992"/>
                  <a:pt x="1483742" y="2372264"/>
                </a:cubicBezTo>
                <a:cubicBezTo>
                  <a:pt x="1616014" y="2504536"/>
                  <a:pt x="1788543" y="2679940"/>
                  <a:pt x="2001328" y="2820838"/>
                </a:cubicBezTo>
                <a:cubicBezTo>
                  <a:pt x="2214113" y="2961736"/>
                  <a:pt x="2557731" y="3120636"/>
                  <a:pt x="2760452" y="3217653"/>
                </a:cubicBezTo>
                <a:cubicBezTo>
                  <a:pt x="2963173" y="3314670"/>
                  <a:pt x="3060940" y="3326741"/>
                  <a:pt x="3217653" y="3402941"/>
                </a:cubicBezTo>
                <a:cubicBezTo>
                  <a:pt x="3374366" y="3479141"/>
                  <a:pt x="3590026" y="3616595"/>
                  <a:pt x="3700732" y="3674853"/>
                </a:cubicBezTo>
                <a:cubicBezTo>
                  <a:pt x="3811438" y="3733111"/>
                  <a:pt x="3846662" y="3738832"/>
                  <a:pt x="3881887" y="3752490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Volný tvar 83"/>
          <p:cNvSpPr/>
          <p:nvPr/>
        </p:nvSpPr>
        <p:spPr>
          <a:xfrm>
            <a:off x="3492049" y="1582682"/>
            <a:ext cx="4054414" cy="3950223"/>
          </a:xfrm>
          <a:custGeom>
            <a:avLst/>
            <a:gdLst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242868 w 4106173"/>
              <a:gd name="connsiteY7" fmla="*/ 3252158 h 3933645"/>
              <a:gd name="connsiteX8" fmla="*/ 2915728 w 4106173"/>
              <a:gd name="connsiteY8" fmla="*/ 3493698 h 3933645"/>
              <a:gd name="connsiteX9" fmla="*/ 3286664 w 4106173"/>
              <a:gd name="connsiteY9" fmla="*/ 3605841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242868 w 4106173"/>
              <a:gd name="connsiteY7" fmla="*/ 3252158 h 3933645"/>
              <a:gd name="connsiteX8" fmla="*/ 2881222 w 4106173"/>
              <a:gd name="connsiteY8" fmla="*/ 3441939 h 3933645"/>
              <a:gd name="connsiteX9" fmla="*/ 3286664 w 4106173"/>
              <a:gd name="connsiteY9" fmla="*/ 3605841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242868 w 4106173"/>
              <a:gd name="connsiteY7" fmla="*/ 3252158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793630 w 4106173"/>
              <a:gd name="connsiteY3" fmla="*/ 1690777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646981 w 4106173"/>
              <a:gd name="connsiteY2" fmla="*/ 1207697 h 3933645"/>
              <a:gd name="connsiteX3" fmla="*/ 793630 w 4106173"/>
              <a:gd name="connsiteY3" fmla="*/ 1690777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422693 w 4106173"/>
              <a:gd name="connsiteY1" fmla="*/ 483079 h 3933645"/>
              <a:gd name="connsiteX2" fmla="*/ 646981 w 4106173"/>
              <a:gd name="connsiteY2" fmla="*/ 1207697 h 3933645"/>
              <a:gd name="connsiteX3" fmla="*/ 793630 w 4106173"/>
              <a:gd name="connsiteY3" fmla="*/ 1690777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054414"/>
              <a:gd name="connsiteY0" fmla="*/ 0 h 3942272"/>
              <a:gd name="connsiteX1" fmla="*/ 370934 w 4054414"/>
              <a:gd name="connsiteY1" fmla="*/ 491706 h 3942272"/>
              <a:gd name="connsiteX2" fmla="*/ 595222 w 4054414"/>
              <a:gd name="connsiteY2" fmla="*/ 1216324 h 3942272"/>
              <a:gd name="connsiteX3" fmla="*/ 741871 w 4054414"/>
              <a:gd name="connsiteY3" fmla="*/ 1699404 h 3942272"/>
              <a:gd name="connsiteX4" fmla="*/ 1026542 w 4054414"/>
              <a:gd name="connsiteY4" fmla="*/ 2199736 h 3942272"/>
              <a:gd name="connsiteX5" fmla="*/ 1302587 w 4054414"/>
              <a:gd name="connsiteY5" fmla="*/ 2536166 h 3942272"/>
              <a:gd name="connsiteX6" fmla="*/ 1759787 w 4054414"/>
              <a:gd name="connsiteY6" fmla="*/ 2915728 h 3942272"/>
              <a:gd name="connsiteX7" fmla="*/ 2277373 w 4054414"/>
              <a:gd name="connsiteY7" fmla="*/ 3234906 h 3942272"/>
              <a:gd name="connsiteX8" fmla="*/ 2829463 w 4054414"/>
              <a:gd name="connsiteY8" fmla="*/ 3450566 h 3942272"/>
              <a:gd name="connsiteX9" fmla="*/ 3209026 w 4054414"/>
              <a:gd name="connsiteY9" fmla="*/ 3562710 h 3942272"/>
              <a:gd name="connsiteX10" fmla="*/ 3640346 w 4054414"/>
              <a:gd name="connsiteY10" fmla="*/ 3717985 h 3942272"/>
              <a:gd name="connsiteX11" fmla="*/ 4054414 w 4054414"/>
              <a:gd name="connsiteY11" fmla="*/ 3942272 h 3942272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595222 w 4054414"/>
              <a:gd name="connsiteY2" fmla="*/ 1216324 h 3950223"/>
              <a:gd name="connsiteX3" fmla="*/ 741871 w 4054414"/>
              <a:gd name="connsiteY3" fmla="*/ 1699404 h 3950223"/>
              <a:gd name="connsiteX4" fmla="*/ 1026542 w 4054414"/>
              <a:gd name="connsiteY4" fmla="*/ 2199736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741871 w 4054414"/>
              <a:gd name="connsiteY3" fmla="*/ 1699404 h 3950223"/>
              <a:gd name="connsiteX4" fmla="*/ 1026542 w 4054414"/>
              <a:gd name="connsiteY4" fmla="*/ 2199736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26542 w 4054414"/>
              <a:gd name="connsiteY4" fmla="*/ 2199736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97845 w 4054414"/>
              <a:gd name="connsiteY7" fmla="*/ 3187139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97845 w 4054414"/>
              <a:gd name="connsiteY7" fmla="*/ 3187139 h 3950223"/>
              <a:gd name="connsiteX8" fmla="*/ 2856759 w 4054414"/>
              <a:gd name="connsiteY8" fmla="*/ 3402799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97845 w 4054414"/>
              <a:gd name="connsiteY7" fmla="*/ 3187139 h 3950223"/>
              <a:gd name="connsiteX8" fmla="*/ 2856759 w 4054414"/>
              <a:gd name="connsiteY8" fmla="*/ 3402799 h 3950223"/>
              <a:gd name="connsiteX9" fmla="*/ 3222674 w 4054414"/>
              <a:gd name="connsiteY9" fmla="*/ 3535415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4414" h="3950223">
                <a:moveTo>
                  <a:pt x="0" y="0"/>
                </a:moveTo>
                <a:cubicBezTo>
                  <a:pt x="107830" y="130834"/>
                  <a:pt x="259220" y="292397"/>
                  <a:pt x="370934" y="491706"/>
                </a:cubicBezTo>
                <a:cubicBezTo>
                  <a:pt x="482648" y="691015"/>
                  <a:pt x="591403" y="987745"/>
                  <a:pt x="670285" y="1195852"/>
                </a:cubicBezTo>
                <a:cubicBezTo>
                  <a:pt x="749167" y="1403959"/>
                  <a:pt x="779166" y="1574170"/>
                  <a:pt x="844229" y="1740347"/>
                </a:cubicBezTo>
                <a:cubicBezTo>
                  <a:pt x="909292" y="1906524"/>
                  <a:pt x="975169" y="2063687"/>
                  <a:pt x="1060661" y="2192912"/>
                </a:cubicBezTo>
                <a:cubicBezTo>
                  <a:pt x="1146153" y="2322137"/>
                  <a:pt x="1236108" y="2397499"/>
                  <a:pt x="1357178" y="2515694"/>
                </a:cubicBezTo>
                <a:cubicBezTo>
                  <a:pt x="1478248" y="2633889"/>
                  <a:pt x="1630305" y="2790174"/>
                  <a:pt x="1787083" y="2902081"/>
                </a:cubicBezTo>
                <a:cubicBezTo>
                  <a:pt x="1943861" y="3013988"/>
                  <a:pt x="2119566" y="3103686"/>
                  <a:pt x="2297845" y="3187139"/>
                </a:cubicBezTo>
                <a:cubicBezTo>
                  <a:pt x="2476124" y="3270592"/>
                  <a:pt x="2702621" y="3344753"/>
                  <a:pt x="2856759" y="3402799"/>
                </a:cubicBezTo>
                <a:cubicBezTo>
                  <a:pt x="3010897" y="3460845"/>
                  <a:pt x="3092076" y="3482884"/>
                  <a:pt x="3222674" y="3535415"/>
                </a:cubicBezTo>
                <a:cubicBezTo>
                  <a:pt x="3353272" y="3587946"/>
                  <a:pt x="3501723" y="3648850"/>
                  <a:pt x="3640346" y="3717985"/>
                </a:cubicBezTo>
                <a:cubicBezTo>
                  <a:pt x="3778969" y="3787120"/>
                  <a:pt x="3915672" y="3865396"/>
                  <a:pt x="4054414" y="3950223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Volný tvar 84"/>
          <p:cNvSpPr/>
          <p:nvPr/>
        </p:nvSpPr>
        <p:spPr>
          <a:xfrm>
            <a:off x="3612818" y="1436034"/>
            <a:ext cx="3925019" cy="4019909"/>
          </a:xfrm>
          <a:custGeom>
            <a:avLst/>
            <a:gdLst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05441 h 4019909"/>
              <a:gd name="connsiteX3" fmla="*/ 1768415 w 3925019"/>
              <a:gd name="connsiteY3" fmla="*/ 603849 h 4019909"/>
              <a:gd name="connsiteX4" fmla="*/ 2078966 w 3925019"/>
              <a:gd name="connsiteY4" fmla="*/ 707366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05441 h 4019909"/>
              <a:gd name="connsiteX3" fmla="*/ 1768415 w 3925019"/>
              <a:gd name="connsiteY3" fmla="*/ 603849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05441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2950234 w 3925019"/>
              <a:gd name="connsiteY6" fmla="*/ 1457864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37901 w 3925019"/>
              <a:gd name="connsiteY3" fmla="*/ 747536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081175 w 3925019"/>
              <a:gd name="connsiteY7" fmla="*/ 2049094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081175 w 3925019"/>
              <a:gd name="connsiteY7" fmla="*/ 2049094 h 4019909"/>
              <a:gd name="connsiteX8" fmla="*/ 3243274 w 3925019"/>
              <a:gd name="connsiteY8" fmla="*/ 2564877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081175 w 3925019"/>
              <a:gd name="connsiteY7" fmla="*/ 2049094 h 4019909"/>
              <a:gd name="connsiteX8" fmla="*/ 3243274 w 3925019"/>
              <a:gd name="connsiteY8" fmla="*/ 2564877 h 4019909"/>
              <a:gd name="connsiteX9" fmla="*/ 3404988 w 3925019"/>
              <a:gd name="connsiteY9" fmla="*/ 3027485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25019" h="4019909">
                <a:moveTo>
                  <a:pt x="0" y="0"/>
                </a:moveTo>
                <a:cubicBezTo>
                  <a:pt x="239383" y="125802"/>
                  <a:pt x="484452" y="241604"/>
                  <a:pt x="672860" y="319177"/>
                </a:cubicBezTo>
                <a:cubicBezTo>
                  <a:pt x="861268" y="396750"/>
                  <a:pt x="949528" y="399732"/>
                  <a:pt x="1130447" y="465439"/>
                </a:cubicBezTo>
                <a:cubicBezTo>
                  <a:pt x="1311366" y="531146"/>
                  <a:pt x="1593570" y="636509"/>
                  <a:pt x="1758373" y="713417"/>
                </a:cubicBezTo>
                <a:cubicBezTo>
                  <a:pt x="1923176" y="790325"/>
                  <a:pt x="2000406" y="850818"/>
                  <a:pt x="2119266" y="926889"/>
                </a:cubicBezTo>
                <a:cubicBezTo>
                  <a:pt x="2238126" y="1002960"/>
                  <a:pt x="2350098" y="1064288"/>
                  <a:pt x="2471533" y="1169844"/>
                </a:cubicBezTo>
                <a:cubicBezTo>
                  <a:pt x="2592968" y="1275400"/>
                  <a:pt x="2746269" y="1413680"/>
                  <a:pt x="2847876" y="1560222"/>
                </a:cubicBezTo>
                <a:cubicBezTo>
                  <a:pt x="2949483" y="1706764"/>
                  <a:pt x="3015275" y="1881651"/>
                  <a:pt x="3081175" y="2049094"/>
                </a:cubicBezTo>
                <a:cubicBezTo>
                  <a:pt x="3147075" y="2216537"/>
                  <a:pt x="3189305" y="2401812"/>
                  <a:pt x="3243274" y="2564877"/>
                </a:cubicBezTo>
                <a:cubicBezTo>
                  <a:pt x="3297243" y="2727942"/>
                  <a:pt x="3340247" y="2887059"/>
                  <a:pt x="3404988" y="3027485"/>
                </a:cubicBezTo>
                <a:cubicBezTo>
                  <a:pt x="3469729" y="3167911"/>
                  <a:pt x="3575242" y="3295225"/>
                  <a:pt x="3631721" y="3407433"/>
                </a:cubicBezTo>
                <a:cubicBezTo>
                  <a:pt x="3688200" y="3519641"/>
                  <a:pt x="3703608" y="3610155"/>
                  <a:pt x="3743864" y="3700732"/>
                </a:cubicBezTo>
                <a:cubicBezTo>
                  <a:pt x="3784120" y="3791309"/>
                  <a:pt x="3843068" y="3897702"/>
                  <a:pt x="3873260" y="3950898"/>
                </a:cubicBezTo>
                <a:cubicBezTo>
                  <a:pt x="3903452" y="4004094"/>
                  <a:pt x="3914235" y="4012001"/>
                  <a:pt x="3925019" y="4019909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4263096" y="2126147"/>
            <a:ext cx="2537511" cy="2682142"/>
            <a:chOff x="2739095" y="2126147"/>
            <a:chExt cx="2537511" cy="2682142"/>
          </a:xfrm>
        </p:grpSpPr>
        <p:sp>
          <p:nvSpPr>
            <p:cNvPr id="18" name="Volný tvar 17"/>
            <p:cNvSpPr/>
            <p:nvPr/>
          </p:nvSpPr>
          <p:spPr>
            <a:xfrm>
              <a:off x="2857449" y="2266185"/>
              <a:ext cx="2244437" cy="2363190"/>
            </a:xfrm>
            <a:custGeom>
              <a:avLst/>
              <a:gdLst>
                <a:gd name="connsiteX0" fmla="*/ 0 w 1745673"/>
                <a:gd name="connsiteY0" fmla="*/ 0 h 2137558"/>
                <a:gd name="connsiteX1" fmla="*/ 510639 w 1745673"/>
                <a:gd name="connsiteY1" fmla="*/ 285008 h 2137558"/>
                <a:gd name="connsiteX2" fmla="*/ 950026 w 1745673"/>
                <a:gd name="connsiteY2" fmla="*/ 700644 h 2137558"/>
                <a:gd name="connsiteX3" fmla="*/ 1140031 w 1745673"/>
                <a:gd name="connsiteY3" fmla="*/ 1104405 h 2137558"/>
                <a:gd name="connsiteX4" fmla="*/ 1306286 w 1745673"/>
                <a:gd name="connsiteY4" fmla="*/ 1698171 h 2137558"/>
                <a:gd name="connsiteX5" fmla="*/ 1496291 w 1745673"/>
                <a:gd name="connsiteY5" fmla="*/ 1935678 h 2137558"/>
                <a:gd name="connsiteX6" fmla="*/ 1745673 w 1745673"/>
                <a:gd name="connsiteY6" fmla="*/ 2137558 h 2137558"/>
                <a:gd name="connsiteX0" fmla="*/ 0 w 2244437"/>
                <a:gd name="connsiteY0" fmla="*/ 0 h 2363190"/>
                <a:gd name="connsiteX1" fmla="*/ 1009403 w 2244437"/>
                <a:gd name="connsiteY1" fmla="*/ 510640 h 2363190"/>
                <a:gd name="connsiteX2" fmla="*/ 1448790 w 2244437"/>
                <a:gd name="connsiteY2" fmla="*/ 926276 h 2363190"/>
                <a:gd name="connsiteX3" fmla="*/ 1638795 w 2244437"/>
                <a:gd name="connsiteY3" fmla="*/ 1330037 h 2363190"/>
                <a:gd name="connsiteX4" fmla="*/ 1805050 w 2244437"/>
                <a:gd name="connsiteY4" fmla="*/ 1923803 h 2363190"/>
                <a:gd name="connsiteX5" fmla="*/ 1995055 w 2244437"/>
                <a:gd name="connsiteY5" fmla="*/ 2161310 h 2363190"/>
                <a:gd name="connsiteX6" fmla="*/ 2244437 w 2244437"/>
                <a:gd name="connsiteY6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1009403 w 2244437"/>
                <a:gd name="connsiteY2" fmla="*/ 510640 h 2363190"/>
                <a:gd name="connsiteX3" fmla="*/ 1448790 w 2244437"/>
                <a:gd name="connsiteY3" fmla="*/ 926276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97528 w 2244437"/>
                <a:gd name="connsiteY2" fmla="*/ 558141 h 2363190"/>
                <a:gd name="connsiteX3" fmla="*/ 1448790 w 2244437"/>
                <a:gd name="connsiteY3" fmla="*/ 926276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43740 w 2244437"/>
                <a:gd name="connsiteY2" fmla="*/ 599516 h 2363190"/>
                <a:gd name="connsiteX3" fmla="*/ 1448790 w 2244437"/>
                <a:gd name="connsiteY3" fmla="*/ 926276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43740 w 2244437"/>
                <a:gd name="connsiteY2" fmla="*/ 599516 h 2363190"/>
                <a:gd name="connsiteX3" fmla="*/ 1366039 w 2244437"/>
                <a:gd name="connsiteY3" fmla="*/ 992477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43740 w 2244437"/>
                <a:gd name="connsiteY2" fmla="*/ 599516 h 2363190"/>
                <a:gd name="connsiteX3" fmla="*/ 1366039 w 2244437"/>
                <a:gd name="connsiteY3" fmla="*/ 992477 h 2363190"/>
                <a:gd name="connsiteX4" fmla="*/ 1593282 w 2244437"/>
                <a:gd name="connsiteY4" fmla="*/ 1367275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4437" h="2363190">
                  <a:moveTo>
                    <a:pt x="0" y="0"/>
                  </a:moveTo>
                  <a:cubicBezTo>
                    <a:pt x="79169" y="39584"/>
                    <a:pt x="259278" y="223652"/>
                    <a:pt x="427512" y="308759"/>
                  </a:cubicBezTo>
                  <a:cubicBezTo>
                    <a:pt x="595746" y="393866"/>
                    <a:pt x="787319" y="485563"/>
                    <a:pt x="943740" y="599516"/>
                  </a:cubicBezTo>
                  <a:cubicBezTo>
                    <a:pt x="1100161" y="713469"/>
                    <a:pt x="1257782" y="864517"/>
                    <a:pt x="1366039" y="992477"/>
                  </a:cubicBezTo>
                  <a:cubicBezTo>
                    <a:pt x="1474296" y="1120437"/>
                    <a:pt x="1520114" y="1212054"/>
                    <a:pt x="1593282" y="1367275"/>
                  </a:cubicBezTo>
                  <a:cubicBezTo>
                    <a:pt x="1666450" y="1522496"/>
                    <a:pt x="1738088" y="1791464"/>
                    <a:pt x="1805050" y="1923803"/>
                  </a:cubicBezTo>
                  <a:cubicBezTo>
                    <a:pt x="1872012" y="2056142"/>
                    <a:pt x="1921824" y="2088079"/>
                    <a:pt x="1995055" y="2161310"/>
                  </a:cubicBezTo>
                  <a:cubicBezTo>
                    <a:pt x="2068286" y="2234541"/>
                    <a:pt x="2244437" y="2363190"/>
                    <a:pt x="2244437" y="2363190"/>
                  </a:cubicBezTo>
                </a:path>
              </a:pathLst>
            </a:custGeom>
            <a:noFill/>
            <a:ln w="762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2869325" y="2278061"/>
              <a:ext cx="2125683" cy="2280062"/>
            </a:xfrm>
            <a:custGeom>
              <a:avLst/>
              <a:gdLst>
                <a:gd name="connsiteX0" fmla="*/ 0 w 2125683"/>
                <a:gd name="connsiteY0" fmla="*/ 0 h 2280062"/>
                <a:gd name="connsiteX1" fmla="*/ 166254 w 2125683"/>
                <a:gd name="connsiteY1" fmla="*/ 154379 h 2280062"/>
                <a:gd name="connsiteX2" fmla="*/ 285007 w 2125683"/>
                <a:gd name="connsiteY2" fmla="*/ 296883 h 2280062"/>
                <a:gd name="connsiteX3" fmla="*/ 415636 w 2125683"/>
                <a:gd name="connsiteY3" fmla="*/ 522514 h 2280062"/>
                <a:gd name="connsiteX4" fmla="*/ 605641 w 2125683"/>
                <a:gd name="connsiteY4" fmla="*/ 866899 h 2280062"/>
                <a:gd name="connsiteX5" fmla="*/ 961901 w 2125683"/>
                <a:gd name="connsiteY5" fmla="*/ 1341912 h 2280062"/>
                <a:gd name="connsiteX6" fmla="*/ 1258784 w 2125683"/>
                <a:gd name="connsiteY6" fmla="*/ 1531917 h 2280062"/>
                <a:gd name="connsiteX7" fmla="*/ 1662545 w 2125683"/>
                <a:gd name="connsiteY7" fmla="*/ 1852551 h 2280062"/>
                <a:gd name="connsiteX8" fmla="*/ 1828800 w 2125683"/>
                <a:gd name="connsiteY8" fmla="*/ 1983179 h 2280062"/>
                <a:gd name="connsiteX9" fmla="*/ 1995054 w 2125683"/>
                <a:gd name="connsiteY9" fmla="*/ 2185060 h 2280062"/>
                <a:gd name="connsiteX10" fmla="*/ 2125683 w 2125683"/>
                <a:gd name="connsiteY10" fmla="*/ 2280062 h 2280062"/>
                <a:gd name="connsiteX11" fmla="*/ 2125683 w 2125683"/>
                <a:gd name="connsiteY11" fmla="*/ 2280062 h 2280062"/>
                <a:gd name="connsiteX12" fmla="*/ 2125683 w 2125683"/>
                <a:gd name="connsiteY12" fmla="*/ 2268187 h 2280062"/>
                <a:gd name="connsiteX0" fmla="*/ 0 w 2125683"/>
                <a:gd name="connsiteY0" fmla="*/ 0 h 2280062"/>
                <a:gd name="connsiteX1" fmla="*/ 166254 w 2125683"/>
                <a:gd name="connsiteY1" fmla="*/ 154379 h 2280062"/>
                <a:gd name="connsiteX2" fmla="*/ 285007 w 2125683"/>
                <a:gd name="connsiteY2" fmla="*/ 296883 h 2280062"/>
                <a:gd name="connsiteX3" fmla="*/ 415636 w 2125683"/>
                <a:gd name="connsiteY3" fmla="*/ 522514 h 2280062"/>
                <a:gd name="connsiteX4" fmla="*/ 605641 w 2125683"/>
                <a:gd name="connsiteY4" fmla="*/ 866899 h 2280062"/>
                <a:gd name="connsiteX5" fmla="*/ 961901 w 2125683"/>
                <a:gd name="connsiteY5" fmla="*/ 1341912 h 2280062"/>
                <a:gd name="connsiteX6" fmla="*/ 1282534 w 2125683"/>
                <a:gd name="connsiteY6" fmla="*/ 1603169 h 2280062"/>
                <a:gd name="connsiteX7" fmla="*/ 1662545 w 2125683"/>
                <a:gd name="connsiteY7" fmla="*/ 1852551 h 2280062"/>
                <a:gd name="connsiteX8" fmla="*/ 1828800 w 2125683"/>
                <a:gd name="connsiteY8" fmla="*/ 1983179 h 2280062"/>
                <a:gd name="connsiteX9" fmla="*/ 1995054 w 2125683"/>
                <a:gd name="connsiteY9" fmla="*/ 2185060 h 2280062"/>
                <a:gd name="connsiteX10" fmla="*/ 2125683 w 2125683"/>
                <a:gd name="connsiteY10" fmla="*/ 2280062 h 2280062"/>
                <a:gd name="connsiteX11" fmla="*/ 2125683 w 2125683"/>
                <a:gd name="connsiteY11" fmla="*/ 2280062 h 2280062"/>
                <a:gd name="connsiteX12" fmla="*/ 2125683 w 2125683"/>
                <a:gd name="connsiteY12" fmla="*/ 2268187 h 228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5683" h="2280062">
                  <a:moveTo>
                    <a:pt x="0" y="0"/>
                  </a:moveTo>
                  <a:cubicBezTo>
                    <a:pt x="59376" y="52449"/>
                    <a:pt x="118753" y="104899"/>
                    <a:pt x="166254" y="154379"/>
                  </a:cubicBezTo>
                  <a:cubicBezTo>
                    <a:pt x="213755" y="203860"/>
                    <a:pt x="243443" y="235527"/>
                    <a:pt x="285007" y="296883"/>
                  </a:cubicBezTo>
                  <a:cubicBezTo>
                    <a:pt x="326571" y="358239"/>
                    <a:pt x="362197" y="427511"/>
                    <a:pt x="415636" y="522514"/>
                  </a:cubicBezTo>
                  <a:cubicBezTo>
                    <a:pt x="469075" y="617517"/>
                    <a:pt x="514597" y="730333"/>
                    <a:pt x="605641" y="866899"/>
                  </a:cubicBezTo>
                  <a:cubicBezTo>
                    <a:pt x="696685" y="1003465"/>
                    <a:pt x="849086" y="1219200"/>
                    <a:pt x="961901" y="1341912"/>
                  </a:cubicBezTo>
                  <a:cubicBezTo>
                    <a:pt x="1074717" y="1464624"/>
                    <a:pt x="1165760" y="1518063"/>
                    <a:pt x="1282534" y="1603169"/>
                  </a:cubicBezTo>
                  <a:cubicBezTo>
                    <a:pt x="1399308" y="1688275"/>
                    <a:pt x="1571501" y="1789216"/>
                    <a:pt x="1662545" y="1852551"/>
                  </a:cubicBezTo>
                  <a:cubicBezTo>
                    <a:pt x="1753589" y="1915886"/>
                    <a:pt x="1773382" y="1927761"/>
                    <a:pt x="1828800" y="1983179"/>
                  </a:cubicBezTo>
                  <a:cubicBezTo>
                    <a:pt x="1884218" y="2038597"/>
                    <a:pt x="1945574" y="2135580"/>
                    <a:pt x="1995054" y="2185060"/>
                  </a:cubicBezTo>
                  <a:cubicBezTo>
                    <a:pt x="2044534" y="2234540"/>
                    <a:pt x="2125683" y="2280062"/>
                    <a:pt x="2125683" y="2280062"/>
                  </a:cubicBezTo>
                  <a:lnTo>
                    <a:pt x="2125683" y="2280062"/>
                  </a:lnTo>
                  <a:lnTo>
                    <a:pt x="2125683" y="2268187"/>
                  </a:lnTo>
                </a:path>
              </a:pathLst>
            </a:custGeom>
            <a:noFill/>
            <a:ln w="762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2739095" y="2126147"/>
              <a:ext cx="2537511" cy="2682142"/>
            </a:xfrm>
            <a:custGeom>
              <a:avLst/>
              <a:gdLst>
                <a:gd name="connsiteX0" fmla="*/ 0 w 2054431"/>
                <a:gd name="connsiteY0" fmla="*/ 0 h 2173184"/>
                <a:gd name="connsiteX1" fmla="*/ 546265 w 2054431"/>
                <a:gd name="connsiteY1" fmla="*/ 475013 h 2173184"/>
                <a:gd name="connsiteX2" fmla="*/ 866899 w 2054431"/>
                <a:gd name="connsiteY2" fmla="*/ 795647 h 2173184"/>
                <a:gd name="connsiteX3" fmla="*/ 1223159 w 2054431"/>
                <a:gd name="connsiteY3" fmla="*/ 1140031 h 2173184"/>
                <a:gd name="connsiteX4" fmla="*/ 1531917 w 2054431"/>
                <a:gd name="connsiteY4" fmla="*/ 1615044 h 2173184"/>
                <a:gd name="connsiteX5" fmla="*/ 1650670 w 2054431"/>
                <a:gd name="connsiteY5" fmla="*/ 1793174 h 2173184"/>
                <a:gd name="connsiteX6" fmla="*/ 1923803 w 2054431"/>
                <a:gd name="connsiteY6" fmla="*/ 2054431 h 2173184"/>
                <a:gd name="connsiteX7" fmla="*/ 2054431 w 2054431"/>
                <a:gd name="connsiteY7" fmla="*/ 2173184 h 2173184"/>
                <a:gd name="connsiteX0" fmla="*/ 0 w 2054431"/>
                <a:gd name="connsiteY0" fmla="*/ 0 h 2173184"/>
                <a:gd name="connsiteX1" fmla="*/ 546265 w 2054431"/>
                <a:gd name="connsiteY1" fmla="*/ 475013 h 2173184"/>
                <a:gd name="connsiteX2" fmla="*/ 866899 w 2054431"/>
                <a:gd name="connsiteY2" fmla="*/ 795647 h 2173184"/>
                <a:gd name="connsiteX3" fmla="*/ 1175658 w 2054431"/>
                <a:gd name="connsiteY3" fmla="*/ 1175657 h 2173184"/>
                <a:gd name="connsiteX4" fmla="*/ 1531917 w 2054431"/>
                <a:gd name="connsiteY4" fmla="*/ 1615044 h 2173184"/>
                <a:gd name="connsiteX5" fmla="*/ 1650670 w 2054431"/>
                <a:gd name="connsiteY5" fmla="*/ 1793174 h 2173184"/>
                <a:gd name="connsiteX6" fmla="*/ 1923803 w 2054431"/>
                <a:gd name="connsiteY6" fmla="*/ 2054431 h 2173184"/>
                <a:gd name="connsiteX7" fmla="*/ 2054431 w 2054431"/>
                <a:gd name="connsiteY7" fmla="*/ 2173184 h 2173184"/>
                <a:gd name="connsiteX0" fmla="*/ 0 w 2330477"/>
                <a:gd name="connsiteY0" fmla="*/ 0 h 2423350"/>
                <a:gd name="connsiteX1" fmla="*/ 546265 w 2330477"/>
                <a:gd name="connsiteY1" fmla="*/ 475013 h 2423350"/>
                <a:gd name="connsiteX2" fmla="*/ 866899 w 2330477"/>
                <a:gd name="connsiteY2" fmla="*/ 795647 h 2423350"/>
                <a:gd name="connsiteX3" fmla="*/ 1175658 w 2330477"/>
                <a:gd name="connsiteY3" fmla="*/ 1175657 h 2423350"/>
                <a:gd name="connsiteX4" fmla="*/ 1531917 w 2330477"/>
                <a:gd name="connsiteY4" fmla="*/ 1615044 h 2423350"/>
                <a:gd name="connsiteX5" fmla="*/ 1650670 w 2330477"/>
                <a:gd name="connsiteY5" fmla="*/ 1793174 h 2423350"/>
                <a:gd name="connsiteX6" fmla="*/ 1923803 w 2330477"/>
                <a:gd name="connsiteY6" fmla="*/ 2054431 h 2423350"/>
                <a:gd name="connsiteX7" fmla="*/ 2330477 w 2330477"/>
                <a:gd name="connsiteY7" fmla="*/ 2423350 h 2423350"/>
                <a:gd name="connsiteX0" fmla="*/ 0 w 2537511"/>
                <a:gd name="connsiteY0" fmla="*/ 0 h 2682142"/>
                <a:gd name="connsiteX1" fmla="*/ 753299 w 2537511"/>
                <a:gd name="connsiteY1" fmla="*/ 733805 h 2682142"/>
                <a:gd name="connsiteX2" fmla="*/ 1073933 w 2537511"/>
                <a:gd name="connsiteY2" fmla="*/ 1054439 h 2682142"/>
                <a:gd name="connsiteX3" fmla="*/ 1382692 w 2537511"/>
                <a:gd name="connsiteY3" fmla="*/ 1434449 h 2682142"/>
                <a:gd name="connsiteX4" fmla="*/ 1738951 w 2537511"/>
                <a:gd name="connsiteY4" fmla="*/ 1873836 h 2682142"/>
                <a:gd name="connsiteX5" fmla="*/ 1857704 w 2537511"/>
                <a:gd name="connsiteY5" fmla="*/ 2051966 h 2682142"/>
                <a:gd name="connsiteX6" fmla="*/ 2130837 w 2537511"/>
                <a:gd name="connsiteY6" fmla="*/ 2313223 h 2682142"/>
                <a:gd name="connsiteX7" fmla="*/ 2537511 w 2537511"/>
                <a:gd name="connsiteY7" fmla="*/ 2682142 h 268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7511" h="2682142">
                  <a:moveTo>
                    <a:pt x="0" y="0"/>
                  </a:moveTo>
                  <a:cubicBezTo>
                    <a:pt x="200891" y="171202"/>
                    <a:pt x="574310" y="558065"/>
                    <a:pt x="753299" y="733805"/>
                  </a:cubicBezTo>
                  <a:cubicBezTo>
                    <a:pt x="932288" y="909545"/>
                    <a:pt x="969034" y="937665"/>
                    <a:pt x="1073933" y="1054439"/>
                  </a:cubicBezTo>
                  <a:cubicBezTo>
                    <a:pt x="1178832" y="1171213"/>
                    <a:pt x="1271856" y="1297883"/>
                    <a:pt x="1382692" y="1434449"/>
                  </a:cubicBezTo>
                  <a:cubicBezTo>
                    <a:pt x="1493528" y="1571015"/>
                    <a:pt x="1659782" y="1770917"/>
                    <a:pt x="1738951" y="1873836"/>
                  </a:cubicBezTo>
                  <a:cubicBezTo>
                    <a:pt x="1818120" y="1976755"/>
                    <a:pt x="1792390" y="1978735"/>
                    <a:pt x="1857704" y="2051966"/>
                  </a:cubicBezTo>
                  <a:cubicBezTo>
                    <a:pt x="1923018" y="2125197"/>
                    <a:pt x="2017536" y="2208194"/>
                    <a:pt x="2130837" y="2313223"/>
                  </a:cubicBezTo>
                  <a:cubicBezTo>
                    <a:pt x="2244138" y="2418252"/>
                    <a:pt x="2537511" y="2682142"/>
                    <a:pt x="2537511" y="2682142"/>
                  </a:cubicBezTo>
                </a:path>
              </a:pathLst>
            </a:custGeom>
            <a:noFill/>
            <a:ln w="762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4" name="Volný tvar 113"/>
          <p:cNvSpPr/>
          <p:nvPr/>
        </p:nvSpPr>
        <p:spPr>
          <a:xfrm>
            <a:off x="3591664" y="1476391"/>
            <a:ext cx="3730511" cy="3823377"/>
          </a:xfrm>
          <a:custGeom>
            <a:avLst/>
            <a:gdLst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1897811 w 3614467"/>
              <a:gd name="connsiteY6" fmla="*/ 2544792 h 3657600"/>
              <a:gd name="connsiteX7" fmla="*/ 2475781 w 3614467"/>
              <a:gd name="connsiteY7" fmla="*/ 2941607 h 3657600"/>
              <a:gd name="connsiteX8" fmla="*/ 2958860 w 3614467"/>
              <a:gd name="connsiteY8" fmla="*/ 3234906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1897811 w 3614467"/>
              <a:gd name="connsiteY6" fmla="*/ 2544792 h 3657600"/>
              <a:gd name="connsiteX7" fmla="*/ 2475781 w 3614467"/>
              <a:gd name="connsiteY7" fmla="*/ 2889848 h 3657600"/>
              <a:gd name="connsiteX8" fmla="*/ 2958860 w 3614467"/>
              <a:gd name="connsiteY8" fmla="*/ 3234906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1897811 w 3614467"/>
              <a:gd name="connsiteY6" fmla="*/ 2544792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992038 w 3614467"/>
              <a:gd name="connsiteY3" fmla="*/ 1397479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508958 w 3614467"/>
              <a:gd name="connsiteY2" fmla="*/ 560716 h 3657600"/>
              <a:gd name="connsiteX3" fmla="*/ 992038 w 3614467"/>
              <a:gd name="connsiteY3" fmla="*/ 1397479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98407 w 3614467"/>
              <a:gd name="connsiteY1" fmla="*/ 172528 h 3657600"/>
              <a:gd name="connsiteX2" fmla="*/ 508958 w 3614467"/>
              <a:gd name="connsiteY2" fmla="*/ 560716 h 3657600"/>
              <a:gd name="connsiteX3" fmla="*/ 992038 w 3614467"/>
              <a:gd name="connsiteY3" fmla="*/ 1397479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74852"/>
              <a:gd name="connsiteY0" fmla="*/ 0 h 3743864"/>
              <a:gd name="connsiteX1" fmla="*/ 258792 w 3674852"/>
              <a:gd name="connsiteY1" fmla="*/ 258792 h 3743864"/>
              <a:gd name="connsiteX2" fmla="*/ 569343 w 3674852"/>
              <a:gd name="connsiteY2" fmla="*/ 646980 h 3743864"/>
              <a:gd name="connsiteX3" fmla="*/ 1052423 w 3674852"/>
              <a:gd name="connsiteY3" fmla="*/ 1483743 h 3743864"/>
              <a:gd name="connsiteX4" fmla="*/ 1259457 w 3674852"/>
              <a:gd name="connsiteY4" fmla="*/ 1915064 h 3743864"/>
              <a:gd name="connsiteX5" fmla="*/ 1639019 w 3674852"/>
              <a:gd name="connsiteY5" fmla="*/ 2355012 h 3743864"/>
              <a:gd name="connsiteX6" fmla="*/ 2061713 w 3674852"/>
              <a:gd name="connsiteY6" fmla="*/ 2665562 h 3743864"/>
              <a:gd name="connsiteX7" fmla="*/ 2536166 w 3674852"/>
              <a:gd name="connsiteY7" fmla="*/ 2976112 h 3743864"/>
              <a:gd name="connsiteX8" fmla="*/ 3027871 w 3674852"/>
              <a:gd name="connsiteY8" fmla="*/ 3269412 h 3743864"/>
              <a:gd name="connsiteX9" fmla="*/ 3303917 w 3674852"/>
              <a:gd name="connsiteY9" fmla="*/ 3459192 h 3743864"/>
              <a:gd name="connsiteX10" fmla="*/ 3605841 w 3674852"/>
              <a:gd name="connsiteY10" fmla="*/ 3666226 h 3743864"/>
              <a:gd name="connsiteX11" fmla="*/ 3674852 w 3674852"/>
              <a:gd name="connsiteY11" fmla="*/ 3743864 h 3743864"/>
              <a:gd name="connsiteX0" fmla="*/ 0 w 3730511"/>
              <a:gd name="connsiteY0" fmla="*/ 0 h 3823377"/>
              <a:gd name="connsiteX1" fmla="*/ 314451 w 3730511"/>
              <a:gd name="connsiteY1" fmla="*/ 338305 h 3823377"/>
              <a:gd name="connsiteX2" fmla="*/ 625002 w 3730511"/>
              <a:gd name="connsiteY2" fmla="*/ 726493 h 3823377"/>
              <a:gd name="connsiteX3" fmla="*/ 1108082 w 3730511"/>
              <a:gd name="connsiteY3" fmla="*/ 1563256 h 3823377"/>
              <a:gd name="connsiteX4" fmla="*/ 1315116 w 3730511"/>
              <a:gd name="connsiteY4" fmla="*/ 1994577 h 3823377"/>
              <a:gd name="connsiteX5" fmla="*/ 1694678 w 3730511"/>
              <a:gd name="connsiteY5" fmla="*/ 2434525 h 3823377"/>
              <a:gd name="connsiteX6" fmla="*/ 2117372 w 3730511"/>
              <a:gd name="connsiteY6" fmla="*/ 2745075 h 3823377"/>
              <a:gd name="connsiteX7" fmla="*/ 2591825 w 3730511"/>
              <a:gd name="connsiteY7" fmla="*/ 3055625 h 3823377"/>
              <a:gd name="connsiteX8" fmla="*/ 3083530 w 3730511"/>
              <a:gd name="connsiteY8" fmla="*/ 3348925 h 3823377"/>
              <a:gd name="connsiteX9" fmla="*/ 3359576 w 3730511"/>
              <a:gd name="connsiteY9" fmla="*/ 3538705 h 3823377"/>
              <a:gd name="connsiteX10" fmla="*/ 3661500 w 3730511"/>
              <a:gd name="connsiteY10" fmla="*/ 3745739 h 3823377"/>
              <a:gd name="connsiteX11" fmla="*/ 3730511 w 3730511"/>
              <a:gd name="connsiteY11" fmla="*/ 3823377 h 3823377"/>
              <a:gd name="connsiteX0" fmla="*/ 0 w 3730511"/>
              <a:gd name="connsiteY0" fmla="*/ 0 h 3823377"/>
              <a:gd name="connsiteX1" fmla="*/ 314451 w 3730511"/>
              <a:gd name="connsiteY1" fmla="*/ 338305 h 3823377"/>
              <a:gd name="connsiteX2" fmla="*/ 625002 w 3730511"/>
              <a:gd name="connsiteY2" fmla="*/ 726493 h 3823377"/>
              <a:gd name="connsiteX3" fmla="*/ 1108082 w 3730511"/>
              <a:gd name="connsiteY3" fmla="*/ 1563256 h 3823377"/>
              <a:gd name="connsiteX4" fmla="*/ 1315116 w 3730511"/>
              <a:gd name="connsiteY4" fmla="*/ 1994577 h 3823377"/>
              <a:gd name="connsiteX5" fmla="*/ 1694678 w 3730511"/>
              <a:gd name="connsiteY5" fmla="*/ 2434525 h 3823377"/>
              <a:gd name="connsiteX6" fmla="*/ 2117372 w 3730511"/>
              <a:gd name="connsiteY6" fmla="*/ 2745075 h 3823377"/>
              <a:gd name="connsiteX7" fmla="*/ 2591825 w 3730511"/>
              <a:gd name="connsiteY7" fmla="*/ 3055625 h 3823377"/>
              <a:gd name="connsiteX8" fmla="*/ 3131155 w 3730511"/>
              <a:gd name="connsiteY8" fmla="*/ 3301300 h 3823377"/>
              <a:gd name="connsiteX9" fmla="*/ 3359576 w 3730511"/>
              <a:gd name="connsiteY9" fmla="*/ 3538705 h 3823377"/>
              <a:gd name="connsiteX10" fmla="*/ 3661500 w 3730511"/>
              <a:gd name="connsiteY10" fmla="*/ 3745739 h 3823377"/>
              <a:gd name="connsiteX11" fmla="*/ 3730511 w 3730511"/>
              <a:gd name="connsiteY11" fmla="*/ 3823377 h 3823377"/>
              <a:gd name="connsiteX0" fmla="*/ 0 w 3730511"/>
              <a:gd name="connsiteY0" fmla="*/ 0 h 3823377"/>
              <a:gd name="connsiteX1" fmla="*/ 314451 w 3730511"/>
              <a:gd name="connsiteY1" fmla="*/ 338305 h 3823377"/>
              <a:gd name="connsiteX2" fmla="*/ 729777 w 3730511"/>
              <a:gd name="connsiteY2" fmla="*/ 736018 h 3823377"/>
              <a:gd name="connsiteX3" fmla="*/ 1108082 w 3730511"/>
              <a:gd name="connsiteY3" fmla="*/ 1563256 h 3823377"/>
              <a:gd name="connsiteX4" fmla="*/ 1315116 w 3730511"/>
              <a:gd name="connsiteY4" fmla="*/ 1994577 h 3823377"/>
              <a:gd name="connsiteX5" fmla="*/ 1694678 w 3730511"/>
              <a:gd name="connsiteY5" fmla="*/ 2434525 h 3823377"/>
              <a:gd name="connsiteX6" fmla="*/ 2117372 w 3730511"/>
              <a:gd name="connsiteY6" fmla="*/ 2745075 h 3823377"/>
              <a:gd name="connsiteX7" fmla="*/ 2591825 w 3730511"/>
              <a:gd name="connsiteY7" fmla="*/ 3055625 h 3823377"/>
              <a:gd name="connsiteX8" fmla="*/ 3131155 w 3730511"/>
              <a:gd name="connsiteY8" fmla="*/ 3301300 h 3823377"/>
              <a:gd name="connsiteX9" fmla="*/ 3359576 w 3730511"/>
              <a:gd name="connsiteY9" fmla="*/ 3538705 h 3823377"/>
              <a:gd name="connsiteX10" fmla="*/ 3661500 w 3730511"/>
              <a:gd name="connsiteY10" fmla="*/ 3745739 h 3823377"/>
              <a:gd name="connsiteX11" fmla="*/ 3730511 w 3730511"/>
              <a:gd name="connsiteY11" fmla="*/ 3823377 h 382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30511" h="3823377">
                <a:moveTo>
                  <a:pt x="0" y="0"/>
                </a:moveTo>
                <a:cubicBezTo>
                  <a:pt x="48883" y="40256"/>
                  <a:pt x="192821" y="215635"/>
                  <a:pt x="314451" y="338305"/>
                </a:cubicBezTo>
                <a:cubicBezTo>
                  <a:pt x="436081" y="460975"/>
                  <a:pt x="597505" y="531860"/>
                  <a:pt x="729777" y="736018"/>
                </a:cubicBezTo>
                <a:cubicBezTo>
                  <a:pt x="862049" y="940177"/>
                  <a:pt x="1010526" y="1353496"/>
                  <a:pt x="1108082" y="1563256"/>
                </a:cubicBezTo>
                <a:cubicBezTo>
                  <a:pt x="1205639" y="1773016"/>
                  <a:pt x="1217350" y="1849366"/>
                  <a:pt x="1315116" y="1994577"/>
                </a:cubicBezTo>
                <a:cubicBezTo>
                  <a:pt x="1412882" y="2139788"/>
                  <a:pt x="1560969" y="2309442"/>
                  <a:pt x="1694678" y="2434525"/>
                </a:cubicBezTo>
                <a:cubicBezTo>
                  <a:pt x="1828387" y="2559608"/>
                  <a:pt x="1967848" y="2641558"/>
                  <a:pt x="2117372" y="2745075"/>
                </a:cubicBezTo>
                <a:cubicBezTo>
                  <a:pt x="2266896" y="2848592"/>
                  <a:pt x="2422861" y="2962921"/>
                  <a:pt x="2591825" y="3055625"/>
                </a:cubicBezTo>
                <a:cubicBezTo>
                  <a:pt x="2760789" y="3148329"/>
                  <a:pt x="3003197" y="3220787"/>
                  <a:pt x="3131155" y="3301300"/>
                </a:cubicBezTo>
                <a:cubicBezTo>
                  <a:pt x="3259113" y="3381813"/>
                  <a:pt x="3271185" y="3464632"/>
                  <a:pt x="3359576" y="3538705"/>
                </a:cubicBezTo>
                <a:cubicBezTo>
                  <a:pt x="3447967" y="3612778"/>
                  <a:pt x="3599678" y="3698294"/>
                  <a:pt x="3661500" y="3745739"/>
                </a:cubicBezTo>
                <a:cubicBezTo>
                  <a:pt x="3723322" y="3793184"/>
                  <a:pt x="3730511" y="3823377"/>
                  <a:pt x="3730511" y="3823377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32" name="Skupina 131"/>
          <p:cNvGrpSpPr/>
          <p:nvPr/>
        </p:nvGrpSpPr>
        <p:grpSpPr>
          <a:xfrm>
            <a:off x="6803275" y="4735222"/>
            <a:ext cx="1259111" cy="1306791"/>
            <a:chOff x="4415408" y="5076230"/>
            <a:chExt cx="1259111" cy="1306791"/>
          </a:xfrm>
        </p:grpSpPr>
        <p:sp>
          <p:nvSpPr>
            <p:cNvPr id="115" name="Volný tvar 114"/>
            <p:cNvSpPr/>
            <p:nvPr/>
          </p:nvSpPr>
          <p:spPr>
            <a:xfrm>
              <a:off x="4463565" y="5548135"/>
              <a:ext cx="994745" cy="834886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954046"/>
                <a:gd name="connsiteY0" fmla="*/ 0 h 628153"/>
                <a:gd name="connsiteX1" fmla="*/ 739361 w 954046"/>
                <a:gd name="connsiteY1" fmla="*/ 437322 h 628153"/>
                <a:gd name="connsiteX2" fmla="*/ 954046 w 954046"/>
                <a:gd name="connsiteY2" fmla="*/ 628153 h 628153"/>
                <a:gd name="connsiteX0" fmla="*/ 0 w 954046"/>
                <a:gd name="connsiteY0" fmla="*/ 0 h 628153"/>
                <a:gd name="connsiteX1" fmla="*/ 739361 w 954046"/>
                <a:gd name="connsiteY1" fmla="*/ 437322 h 628153"/>
                <a:gd name="connsiteX2" fmla="*/ 954046 w 954046"/>
                <a:gd name="connsiteY2" fmla="*/ 628153 h 628153"/>
                <a:gd name="connsiteX0" fmla="*/ 0 w 1192309"/>
                <a:gd name="connsiteY0" fmla="*/ 0 h 834886"/>
                <a:gd name="connsiteX1" fmla="*/ 739361 w 1192309"/>
                <a:gd name="connsiteY1" fmla="*/ 437322 h 834886"/>
                <a:gd name="connsiteX2" fmla="*/ 1192309 w 1192309"/>
                <a:gd name="connsiteY2" fmla="*/ 834886 h 83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2309" h="834886">
                  <a:moveTo>
                    <a:pt x="0" y="0"/>
                  </a:moveTo>
                  <a:cubicBezTo>
                    <a:pt x="364832" y="143786"/>
                    <a:pt x="540643" y="298174"/>
                    <a:pt x="739361" y="437322"/>
                  </a:cubicBezTo>
                  <a:cubicBezTo>
                    <a:pt x="938079" y="576470"/>
                    <a:pt x="1156528" y="790491"/>
                    <a:pt x="1192309" y="834886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Volný tvar 115"/>
            <p:cNvSpPr/>
            <p:nvPr/>
          </p:nvSpPr>
          <p:spPr>
            <a:xfrm>
              <a:off x="4612029" y="5435166"/>
              <a:ext cx="924005" cy="795131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973647"/>
                <a:gd name="connsiteY0" fmla="*/ 0 h 667910"/>
                <a:gd name="connsiteX1" fmla="*/ 758962 w 973647"/>
                <a:gd name="connsiteY1" fmla="*/ 477079 h 667910"/>
                <a:gd name="connsiteX2" fmla="*/ 973647 w 973647"/>
                <a:gd name="connsiteY2" fmla="*/ 667910 h 667910"/>
                <a:gd name="connsiteX0" fmla="*/ 0 w 1213904"/>
                <a:gd name="connsiteY0" fmla="*/ 0 h 795131"/>
                <a:gd name="connsiteX1" fmla="*/ 758962 w 1213904"/>
                <a:gd name="connsiteY1" fmla="*/ 477079 h 795131"/>
                <a:gd name="connsiteX2" fmla="*/ 1213904 w 1213904"/>
                <a:gd name="connsiteY2" fmla="*/ 795131 h 79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3904" h="795131">
                  <a:moveTo>
                    <a:pt x="0" y="0"/>
                  </a:moveTo>
                  <a:lnTo>
                    <a:pt x="758962" y="477079"/>
                  </a:lnTo>
                  <a:cubicBezTo>
                    <a:pt x="961279" y="609601"/>
                    <a:pt x="1178123" y="750736"/>
                    <a:pt x="1213904" y="795131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7" name="Volný tvar 116"/>
            <p:cNvSpPr/>
            <p:nvPr/>
          </p:nvSpPr>
          <p:spPr>
            <a:xfrm>
              <a:off x="4705407" y="5256585"/>
              <a:ext cx="725222" cy="715617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858741"/>
                <a:gd name="connsiteY0" fmla="*/ 0 h 612250"/>
                <a:gd name="connsiteX1" fmla="*/ 602272 w 858741"/>
                <a:gd name="connsiteY1" fmla="*/ 437321 h 612250"/>
                <a:gd name="connsiteX2" fmla="*/ 858741 w 858741"/>
                <a:gd name="connsiteY2" fmla="*/ 612250 h 612250"/>
                <a:gd name="connsiteX0" fmla="*/ 0 w 952755"/>
                <a:gd name="connsiteY0" fmla="*/ 0 h 715617"/>
                <a:gd name="connsiteX1" fmla="*/ 696286 w 952755"/>
                <a:gd name="connsiteY1" fmla="*/ 540688 h 715617"/>
                <a:gd name="connsiteX2" fmla="*/ 952755 w 952755"/>
                <a:gd name="connsiteY2" fmla="*/ 715617 h 715617"/>
                <a:gd name="connsiteX0" fmla="*/ 0 w 952755"/>
                <a:gd name="connsiteY0" fmla="*/ 0 h 715617"/>
                <a:gd name="connsiteX1" fmla="*/ 294806 w 952755"/>
                <a:gd name="connsiteY1" fmla="*/ 269572 h 715617"/>
                <a:gd name="connsiteX2" fmla="*/ 696286 w 952755"/>
                <a:gd name="connsiteY2" fmla="*/ 540688 h 715617"/>
                <a:gd name="connsiteX3" fmla="*/ 952755 w 952755"/>
                <a:gd name="connsiteY3" fmla="*/ 715617 h 7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755" h="715617">
                  <a:moveTo>
                    <a:pt x="0" y="0"/>
                  </a:moveTo>
                  <a:cubicBezTo>
                    <a:pt x="54357" y="40953"/>
                    <a:pt x="178758" y="179457"/>
                    <a:pt x="294806" y="269572"/>
                  </a:cubicBezTo>
                  <a:cubicBezTo>
                    <a:pt x="410854" y="359687"/>
                    <a:pt x="586628" y="466347"/>
                    <a:pt x="696286" y="540688"/>
                  </a:cubicBezTo>
                  <a:cubicBezTo>
                    <a:pt x="805944" y="615029"/>
                    <a:pt x="916974" y="671222"/>
                    <a:pt x="952755" y="715617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8" name="Volný tvar 117"/>
            <p:cNvSpPr/>
            <p:nvPr/>
          </p:nvSpPr>
          <p:spPr>
            <a:xfrm>
              <a:off x="4798039" y="5133826"/>
              <a:ext cx="555116" cy="707623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97123 w 955864"/>
                <a:gd name="connsiteY0" fmla="*/ 95373 h 707623"/>
                <a:gd name="connsiteX1" fmla="*/ 35213 w 955864"/>
                <a:gd name="connsiteY1" fmla="*/ 18618 h 707623"/>
                <a:gd name="connsiteX2" fmla="*/ 741179 w 955864"/>
                <a:gd name="connsiteY2" fmla="*/ 516792 h 707623"/>
                <a:gd name="connsiteX3" fmla="*/ 955864 w 955864"/>
                <a:gd name="connsiteY3" fmla="*/ 707623 h 707623"/>
                <a:gd name="connsiteX0" fmla="*/ 97125 w 955866"/>
                <a:gd name="connsiteY0" fmla="*/ 95373 h 707623"/>
                <a:gd name="connsiteX1" fmla="*/ 35215 w 955866"/>
                <a:gd name="connsiteY1" fmla="*/ 18618 h 707623"/>
                <a:gd name="connsiteX2" fmla="*/ 295354 w 955866"/>
                <a:gd name="connsiteY2" fmla="*/ 249207 h 707623"/>
                <a:gd name="connsiteX3" fmla="*/ 741181 w 955866"/>
                <a:gd name="connsiteY3" fmla="*/ 516792 h 707623"/>
                <a:gd name="connsiteX4" fmla="*/ 955866 w 955866"/>
                <a:gd name="connsiteY4" fmla="*/ 707623 h 7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866" h="707623">
                  <a:moveTo>
                    <a:pt x="97125" y="95373"/>
                  </a:moveTo>
                  <a:cubicBezTo>
                    <a:pt x="100498" y="99808"/>
                    <a:pt x="-72128" y="-51618"/>
                    <a:pt x="35215" y="18618"/>
                  </a:cubicBezTo>
                  <a:cubicBezTo>
                    <a:pt x="75099" y="44257"/>
                    <a:pt x="177693" y="166178"/>
                    <a:pt x="295354" y="249207"/>
                  </a:cubicBezTo>
                  <a:cubicBezTo>
                    <a:pt x="413015" y="332236"/>
                    <a:pt x="631096" y="440389"/>
                    <a:pt x="741181" y="516792"/>
                  </a:cubicBezTo>
                  <a:cubicBezTo>
                    <a:pt x="851266" y="593195"/>
                    <a:pt x="920085" y="663228"/>
                    <a:pt x="955866" y="707623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9" name="Volný tvar 118"/>
            <p:cNvSpPr/>
            <p:nvPr/>
          </p:nvSpPr>
          <p:spPr>
            <a:xfrm>
              <a:off x="4776969" y="5735637"/>
              <a:ext cx="716449" cy="612250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741" h="612250">
                  <a:moveTo>
                    <a:pt x="0" y="0"/>
                  </a:moveTo>
                  <a:cubicBezTo>
                    <a:pt x="250466" y="159688"/>
                    <a:pt x="500933" y="319377"/>
                    <a:pt x="644056" y="421419"/>
                  </a:cubicBezTo>
                  <a:cubicBezTo>
                    <a:pt x="787180" y="523461"/>
                    <a:pt x="822960" y="567855"/>
                    <a:pt x="858741" y="612250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0" name="Volný tvar 119"/>
            <p:cNvSpPr/>
            <p:nvPr/>
          </p:nvSpPr>
          <p:spPr>
            <a:xfrm>
              <a:off x="4867797" y="5706834"/>
              <a:ext cx="653660" cy="612250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741" h="612250">
                  <a:moveTo>
                    <a:pt x="0" y="0"/>
                  </a:moveTo>
                  <a:cubicBezTo>
                    <a:pt x="250466" y="159688"/>
                    <a:pt x="500933" y="319377"/>
                    <a:pt x="644056" y="421419"/>
                  </a:cubicBezTo>
                  <a:cubicBezTo>
                    <a:pt x="787180" y="523461"/>
                    <a:pt x="822960" y="567855"/>
                    <a:pt x="858741" y="612250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1" name="Volný tvar 120"/>
            <p:cNvSpPr/>
            <p:nvPr/>
          </p:nvSpPr>
          <p:spPr>
            <a:xfrm>
              <a:off x="4881873" y="5579415"/>
              <a:ext cx="725222" cy="675860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952755"/>
                <a:gd name="connsiteY0" fmla="*/ 0 h 675860"/>
                <a:gd name="connsiteX1" fmla="*/ 738070 w 952755"/>
                <a:gd name="connsiteY1" fmla="*/ 485029 h 675860"/>
                <a:gd name="connsiteX2" fmla="*/ 952755 w 952755"/>
                <a:gd name="connsiteY2" fmla="*/ 675860 h 67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755" h="675860">
                  <a:moveTo>
                    <a:pt x="0" y="0"/>
                  </a:moveTo>
                  <a:cubicBezTo>
                    <a:pt x="250466" y="159688"/>
                    <a:pt x="579278" y="372386"/>
                    <a:pt x="738070" y="485029"/>
                  </a:cubicBezTo>
                  <a:cubicBezTo>
                    <a:pt x="896862" y="597672"/>
                    <a:pt x="916974" y="631465"/>
                    <a:pt x="952755" y="675860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2" name="Volný tvar 121"/>
            <p:cNvSpPr/>
            <p:nvPr/>
          </p:nvSpPr>
          <p:spPr>
            <a:xfrm>
              <a:off x="5014796" y="5477012"/>
              <a:ext cx="625932" cy="739471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1077806"/>
                <a:gd name="connsiteY0" fmla="*/ 0 h 739471"/>
                <a:gd name="connsiteX1" fmla="*/ 644056 w 1077806"/>
                <a:gd name="connsiteY1" fmla="*/ 421419 h 739471"/>
                <a:gd name="connsiteX2" fmla="*/ 1077806 w 1077806"/>
                <a:gd name="connsiteY2" fmla="*/ 739471 h 73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7806" h="739471">
                  <a:moveTo>
                    <a:pt x="0" y="0"/>
                  </a:moveTo>
                  <a:cubicBezTo>
                    <a:pt x="250466" y="159688"/>
                    <a:pt x="464422" y="298174"/>
                    <a:pt x="644056" y="421419"/>
                  </a:cubicBezTo>
                  <a:cubicBezTo>
                    <a:pt x="823690" y="544664"/>
                    <a:pt x="1042025" y="695076"/>
                    <a:pt x="1077806" y="739471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3" name="Volný tvar 122"/>
            <p:cNvSpPr/>
            <p:nvPr/>
          </p:nvSpPr>
          <p:spPr>
            <a:xfrm>
              <a:off x="4683918" y="5655469"/>
              <a:ext cx="804863" cy="702563"/>
            </a:xfrm>
            <a:custGeom>
              <a:avLst/>
              <a:gdLst>
                <a:gd name="connsiteX0" fmla="*/ 0 w 781050"/>
                <a:gd name="connsiteY0" fmla="*/ 0 h 716850"/>
                <a:gd name="connsiteX1" fmla="*/ 104775 w 781050"/>
                <a:gd name="connsiteY1" fmla="*/ 92869 h 716850"/>
                <a:gd name="connsiteX2" fmla="*/ 288131 w 781050"/>
                <a:gd name="connsiteY2" fmla="*/ 238125 h 716850"/>
                <a:gd name="connsiteX3" fmla="*/ 528638 w 781050"/>
                <a:gd name="connsiteY3" fmla="*/ 469106 h 716850"/>
                <a:gd name="connsiteX4" fmla="*/ 759619 w 781050"/>
                <a:gd name="connsiteY4" fmla="*/ 700088 h 716850"/>
                <a:gd name="connsiteX5" fmla="*/ 771525 w 781050"/>
                <a:gd name="connsiteY5" fmla="*/ 700088 h 716850"/>
                <a:gd name="connsiteX6" fmla="*/ 781050 w 781050"/>
                <a:gd name="connsiteY6" fmla="*/ 709613 h 716850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07181 w 804863"/>
                <a:gd name="connsiteY2" fmla="*/ 240507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4863" h="702563">
                  <a:moveTo>
                    <a:pt x="0" y="0"/>
                  </a:moveTo>
                  <a:cubicBezTo>
                    <a:pt x="59332" y="24210"/>
                    <a:pt x="77391" y="38498"/>
                    <a:pt x="128588" y="78582"/>
                  </a:cubicBezTo>
                  <a:cubicBezTo>
                    <a:pt x="179785" y="118666"/>
                    <a:pt x="236537" y="177801"/>
                    <a:pt x="307181" y="240507"/>
                  </a:cubicBezTo>
                  <a:cubicBezTo>
                    <a:pt x="377825" y="303213"/>
                    <a:pt x="473076" y="380603"/>
                    <a:pt x="552451" y="454819"/>
                  </a:cubicBezTo>
                  <a:cubicBezTo>
                    <a:pt x="631826" y="529035"/>
                    <a:pt x="742951" y="647304"/>
                    <a:pt x="783432" y="685801"/>
                  </a:cubicBezTo>
                  <a:cubicBezTo>
                    <a:pt x="823913" y="724298"/>
                    <a:pt x="791766" y="684214"/>
                    <a:pt x="795338" y="685801"/>
                  </a:cubicBezTo>
                  <a:cubicBezTo>
                    <a:pt x="798910" y="687389"/>
                    <a:pt x="801886" y="691357"/>
                    <a:pt x="804863" y="695326"/>
                  </a:cubicBez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4" name="Volný tvar 123"/>
            <p:cNvSpPr/>
            <p:nvPr/>
          </p:nvSpPr>
          <p:spPr>
            <a:xfrm>
              <a:off x="4802981" y="5629275"/>
              <a:ext cx="719138" cy="683419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8" h="683419">
                  <a:moveTo>
                    <a:pt x="0" y="0"/>
                  </a:moveTo>
                  <a:cubicBezTo>
                    <a:pt x="25797" y="20439"/>
                    <a:pt x="51594" y="40878"/>
                    <a:pt x="114300" y="97631"/>
                  </a:cubicBezTo>
                  <a:cubicBezTo>
                    <a:pt x="177006" y="154384"/>
                    <a:pt x="293688" y="261144"/>
                    <a:pt x="376238" y="340519"/>
                  </a:cubicBezTo>
                  <a:cubicBezTo>
                    <a:pt x="458788" y="419894"/>
                    <a:pt x="609600" y="573881"/>
                    <a:pt x="609600" y="573881"/>
                  </a:cubicBezTo>
                  <a:lnTo>
                    <a:pt x="719138" y="683419"/>
                  </a:ln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5" name="Volný tvar 124"/>
            <p:cNvSpPr/>
            <p:nvPr/>
          </p:nvSpPr>
          <p:spPr>
            <a:xfrm>
              <a:off x="4802997" y="5517232"/>
              <a:ext cx="776288" cy="754857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76288"/>
                <a:gd name="connsiteY0" fmla="*/ 0 h 754857"/>
                <a:gd name="connsiteX1" fmla="*/ 114300 w 776288"/>
                <a:gd name="connsiteY1" fmla="*/ 97631 h 754857"/>
                <a:gd name="connsiteX2" fmla="*/ 376238 w 776288"/>
                <a:gd name="connsiteY2" fmla="*/ 340519 h 754857"/>
                <a:gd name="connsiteX3" fmla="*/ 609600 w 776288"/>
                <a:gd name="connsiteY3" fmla="*/ 573881 h 754857"/>
                <a:gd name="connsiteX4" fmla="*/ 776288 w 776288"/>
                <a:gd name="connsiteY4" fmla="*/ 754857 h 75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288" h="754857">
                  <a:moveTo>
                    <a:pt x="0" y="0"/>
                  </a:moveTo>
                  <a:cubicBezTo>
                    <a:pt x="25797" y="20439"/>
                    <a:pt x="51594" y="40878"/>
                    <a:pt x="114300" y="97631"/>
                  </a:cubicBezTo>
                  <a:cubicBezTo>
                    <a:pt x="177006" y="154384"/>
                    <a:pt x="293688" y="261144"/>
                    <a:pt x="376238" y="340519"/>
                  </a:cubicBezTo>
                  <a:cubicBezTo>
                    <a:pt x="458788" y="419894"/>
                    <a:pt x="542925" y="504825"/>
                    <a:pt x="609600" y="573881"/>
                  </a:cubicBezTo>
                  <a:cubicBezTo>
                    <a:pt x="676275" y="642937"/>
                    <a:pt x="720725" y="694532"/>
                    <a:pt x="776288" y="754857"/>
                  </a:cubicBez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6" name="Volný tvar 125"/>
            <p:cNvSpPr/>
            <p:nvPr/>
          </p:nvSpPr>
          <p:spPr>
            <a:xfrm>
              <a:off x="4907531" y="5458384"/>
              <a:ext cx="728663" cy="757238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19138"/>
                <a:gd name="connsiteY0" fmla="*/ 0 h 683419"/>
                <a:gd name="connsiteX1" fmla="*/ 126206 w 719138"/>
                <a:gd name="connsiteY1" fmla="*/ 71437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28663"/>
                <a:gd name="connsiteY0" fmla="*/ 0 h 757238"/>
                <a:gd name="connsiteX1" fmla="*/ 135731 w 728663"/>
                <a:gd name="connsiteY1" fmla="*/ 145256 h 757238"/>
                <a:gd name="connsiteX2" fmla="*/ 385763 w 728663"/>
                <a:gd name="connsiteY2" fmla="*/ 414338 h 757238"/>
                <a:gd name="connsiteX3" fmla="*/ 619125 w 728663"/>
                <a:gd name="connsiteY3" fmla="*/ 647700 h 757238"/>
                <a:gd name="connsiteX4" fmla="*/ 728663 w 728663"/>
                <a:gd name="connsiteY4" fmla="*/ 757238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663" h="757238">
                  <a:moveTo>
                    <a:pt x="0" y="0"/>
                  </a:moveTo>
                  <a:cubicBezTo>
                    <a:pt x="25797" y="20439"/>
                    <a:pt x="71437" y="76200"/>
                    <a:pt x="135731" y="145256"/>
                  </a:cubicBezTo>
                  <a:cubicBezTo>
                    <a:pt x="200025" y="214312"/>
                    <a:pt x="305197" y="330597"/>
                    <a:pt x="385763" y="414338"/>
                  </a:cubicBezTo>
                  <a:cubicBezTo>
                    <a:pt x="466329" y="498079"/>
                    <a:pt x="619125" y="647700"/>
                    <a:pt x="619125" y="647700"/>
                  </a:cubicBezTo>
                  <a:lnTo>
                    <a:pt x="728663" y="757238"/>
                  </a:ln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8" name="Volný tvar 127"/>
            <p:cNvSpPr/>
            <p:nvPr/>
          </p:nvSpPr>
          <p:spPr>
            <a:xfrm>
              <a:off x="4415408" y="5523136"/>
              <a:ext cx="1033463" cy="840675"/>
            </a:xfrm>
            <a:custGeom>
              <a:avLst/>
              <a:gdLst>
                <a:gd name="connsiteX0" fmla="*/ 0 w 781050"/>
                <a:gd name="connsiteY0" fmla="*/ 0 h 716850"/>
                <a:gd name="connsiteX1" fmla="*/ 104775 w 781050"/>
                <a:gd name="connsiteY1" fmla="*/ 92869 h 716850"/>
                <a:gd name="connsiteX2" fmla="*/ 288131 w 781050"/>
                <a:gd name="connsiteY2" fmla="*/ 238125 h 716850"/>
                <a:gd name="connsiteX3" fmla="*/ 528638 w 781050"/>
                <a:gd name="connsiteY3" fmla="*/ 469106 h 716850"/>
                <a:gd name="connsiteX4" fmla="*/ 759619 w 781050"/>
                <a:gd name="connsiteY4" fmla="*/ 700088 h 716850"/>
                <a:gd name="connsiteX5" fmla="*/ 771525 w 781050"/>
                <a:gd name="connsiteY5" fmla="*/ 700088 h 716850"/>
                <a:gd name="connsiteX6" fmla="*/ 781050 w 781050"/>
                <a:gd name="connsiteY6" fmla="*/ 709613 h 716850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07181 w 804863"/>
                <a:gd name="connsiteY2" fmla="*/ 240507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1000125"/>
                <a:gd name="connsiteY0" fmla="*/ 0 h 816863"/>
                <a:gd name="connsiteX1" fmla="*/ 323850 w 1000125"/>
                <a:gd name="connsiteY1" fmla="*/ 192882 h 816863"/>
                <a:gd name="connsiteX2" fmla="*/ 502443 w 1000125"/>
                <a:gd name="connsiteY2" fmla="*/ 354807 h 816863"/>
                <a:gd name="connsiteX3" fmla="*/ 747713 w 1000125"/>
                <a:gd name="connsiteY3" fmla="*/ 569119 h 816863"/>
                <a:gd name="connsiteX4" fmla="*/ 978694 w 1000125"/>
                <a:gd name="connsiteY4" fmla="*/ 800101 h 816863"/>
                <a:gd name="connsiteX5" fmla="*/ 990600 w 1000125"/>
                <a:gd name="connsiteY5" fmla="*/ 800101 h 816863"/>
                <a:gd name="connsiteX6" fmla="*/ 1000125 w 1000125"/>
                <a:gd name="connsiteY6" fmla="*/ 809626 h 816863"/>
                <a:gd name="connsiteX0" fmla="*/ 0 w 1033463"/>
                <a:gd name="connsiteY0" fmla="*/ 0 h 840675"/>
                <a:gd name="connsiteX1" fmla="*/ 357188 w 1033463"/>
                <a:gd name="connsiteY1" fmla="*/ 216694 h 840675"/>
                <a:gd name="connsiteX2" fmla="*/ 535781 w 1033463"/>
                <a:gd name="connsiteY2" fmla="*/ 378619 h 840675"/>
                <a:gd name="connsiteX3" fmla="*/ 781051 w 1033463"/>
                <a:gd name="connsiteY3" fmla="*/ 592931 h 840675"/>
                <a:gd name="connsiteX4" fmla="*/ 1012032 w 1033463"/>
                <a:gd name="connsiteY4" fmla="*/ 823913 h 840675"/>
                <a:gd name="connsiteX5" fmla="*/ 1023938 w 1033463"/>
                <a:gd name="connsiteY5" fmla="*/ 823913 h 840675"/>
                <a:gd name="connsiteX6" fmla="*/ 1033463 w 1033463"/>
                <a:gd name="connsiteY6" fmla="*/ 833438 h 84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3463" h="840675">
                  <a:moveTo>
                    <a:pt x="0" y="0"/>
                  </a:moveTo>
                  <a:cubicBezTo>
                    <a:pt x="59332" y="24210"/>
                    <a:pt x="267891" y="153591"/>
                    <a:pt x="357188" y="216694"/>
                  </a:cubicBezTo>
                  <a:cubicBezTo>
                    <a:pt x="446485" y="279797"/>
                    <a:pt x="465137" y="315913"/>
                    <a:pt x="535781" y="378619"/>
                  </a:cubicBezTo>
                  <a:cubicBezTo>
                    <a:pt x="606425" y="441325"/>
                    <a:pt x="701676" y="518715"/>
                    <a:pt x="781051" y="592931"/>
                  </a:cubicBezTo>
                  <a:cubicBezTo>
                    <a:pt x="860426" y="667147"/>
                    <a:pt x="971551" y="785416"/>
                    <a:pt x="1012032" y="823913"/>
                  </a:cubicBezTo>
                  <a:cubicBezTo>
                    <a:pt x="1052513" y="862410"/>
                    <a:pt x="1020366" y="822326"/>
                    <a:pt x="1023938" y="823913"/>
                  </a:cubicBezTo>
                  <a:cubicBezTo>
                    <a:pt x="1027510" y="825501"/>
                    <a:pt x="1030486" y="829469"/>
                    <a:pt x="1033463" y="833438"/>
                  </a:cubicBez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9" name="Volný tvar 128"/>
            <p:cNvSpPr/>
            <p:nvPr/>
          </p:nvSpPr>
          <p:spPr>
            <a:xfrm>
              <a:off x="4572000" y="5403089"/>
              <a:ext cx="974392" cy="884986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8" h="683419">
                  <a:moveTo>
                    <a:pt x="0" y="0"/>
                  </a:moveTo>
                  <a:cubicBezTo>
                    <a:pt x="25797" y="20439"/>
                    <a:pt x="51594" y="40878"/>
                    <a:pt x="114300" y="97631"/>
                  </a:cubicBezTo>
                  <a:cubicBezTo>
                    <a:pt x="177006" y="154384"/>
                    <a:pt x="293688" y="261144"/>
                    <a:pt x="376238" y="340519"/>
                  </a:cubicBezTo>
                  <a:cubicBezTo>
                    <a:pt x="458788" y="419894"/>
                    <a:pt x="609600" y="573881"/>
                    <a:pt x="609600" y="573881"/>
                  </a:cubicBezTo>
                  <a:lnTo>
                    <a:pt x="719138" y="683419"/>
                  </a:ln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0" name="Volný tvar 129"/>
            <p:cNvSpPr/>
            <p:nvPr/>
          </p:nvSpPr>
          <p:spPr>
            <a:xfrm>
              <a:off x="4658296" y="5187476"/>
              <a:ext cx="960104" cy="1051673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08593"/>
                <a:gd name="connsiteY0" fmla="*/ 0 h 812141"/>
                <a:gd name="connsiteX1" fmla="*/ 103755 w 708593"/>
                <a:gd name="connsiteY1" fmla="*/ 226353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72723 w 708593"/>
                <a:gd name="connsiteY2" fmla="*/ 443497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593" h="812141">
                  <a:moveTo>
                    <a:pt x="0" y="0"/>
                  </a:moveTo>
                  <a:cubicBezTo>
                    <a:pt x="25797" y="20439"/>
                    <a:pt x="94359" y="130370"/>
                    <a:pt x="156479" y="204286"/>
                  </a:cubicBezTo>
                  <a:cubicBezTo>
                    <a:pt x="218600" y="278202"/>
                    <a:pt x="298960" y="360444"/>
                    <a:pt x="372723" y="443497"/>
                  </a:cubicBezTo>
                  <a:cubicBezTo>
                    <a:pt x="446486" y="526550"/>
                    <a:pt x="543077" y="641162"/>
                    <a:pt x="599055" y="702603"/>
                  </a:cubicBezTo>
                  <a:cubicBezTo>
                    <a:pt x="655033" y="764044"/>
                    <a:pt x="672080" y="775628"/>
                    <a:pt x="708593" y="812141"/>
                  </a:cubicBez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1" name="Volný tvar 130"/>
            <p:cNvSpPr/>
            <p:nvPr/>
          </p:nvSpPr>
          <p:spPr>
            <a:xfrm>
              <a:off x="4744011" y="5076230"/>
              <a:ext cx="926766" cy="1132635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08593"/>
                <a:gd name="connsiteY0" fmla="*/ 0 h 812141"/>
                <a:gd name="connsiteX1" fmla="*/ 103755 w 708593"/>
                <a:gd name="connsiteY1" fmla="*/ 226353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72723 w 708593"/>
                <a:gd name="connsiteY2" fmla="*/ 443497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83268 w 708593"/>
                <a:gd name="connsiteY2" fmla="*/ 428786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77568 w 708593"/>
                <a:gd name="connsiteY1" fmla="*/ 156475 h 812141"/>
                <a:gd name="connsiteX2" fmla="*/ 383268 w 708593"/>
                <a:gd name="connsiteY2" fmla="*/ 428786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683988"/>
                <a:gd name="connsiteY0" fmla="*/ 0 h 874663"/>
                <a:gd name="connsiteX1" fmla="*/ 152963 w 683988"/>
                <a:gd name="connsiteY1" fmla="*/ 218997 h 874663"/>
                <a:gd name="connsiteX2" fmla="*/ 358663 w 683988"/>
                <a:gd name="connsiteY2" fmla="*/ 491308 h 874663"/>
                <a:gd name="connsiteX3" fmla="*/ 574450 w 683988"/>
                <a:gd name="connsiteY3" fmla="*/ 765125 h 874663"/>
                <a:gd name="connsiteX4" fmla="*/ 683988 w 683988"/>
                <a:gd name="connsiteY4" fmla="*/ 874663 h 87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988" h="874663">
                  <a:moveTo>
                    <a:pt x="0" y="0"/>
                  </a:moveTo>
                  <a:cubicBezTo>
                    <a:pt x="25797" y="20439"/>
                    <a:pt x="93186" y="137113"/>
                    <a:pt x="152963" y="218997"/>
                  </a:cubicBezTo>
                  <a:cubicBezTo>
                    <a:pt x="212740" y="300881"/>
                    <a:pt x="288415" y="400287"/>
                    <a:pt x="358663" y="491308"/>
                  </a:cubicBezTo>
                  <a:cubicBezTo>
                    <a:pt x="428911" y="582329"/>
                    <a:pt x="520229" y="701233"/>
                    <a:pt x="574450" y="765125"/>
                  </a:cubicBezTo>
                  <a:cubicBezTo>
                    <a:pt x="628671" y="829018"/>
                    <a:pt x="647475" y="838150"/>
                    <a:pt x="683988" y="874663"/>
                  </a:cubicBez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7" name="Volný tvar 126"/>
            <p:cNvSpPr/>
            <p:nvPr/>
          </p:nvSpPr>
          <p:spPr>
            <a:xfrm>
              <a:off x="4967287" y="5389016"/>
              <a:ext cx="707232" cy="776288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09562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19138"/>
                <a:gd name="connsiteY0" fmla="*/ 0 h 683419"/>
                <a:gd name="connsiteX1" fmla="*/ 150019 w 719138"/>
                <a:gd name="connsiteY1" fmla="*/ 52387 h 683419"/>
                <a:gd name="connsiteX2" fmla="*/ 376238 w 719138"/>
                <a:gd name="connsiteY2" fmla="*/ 309562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07232"/>
                <a:gd name="connsiteY0" fmla="*/ 0 h 776288"/>
                <a:gd name="connsiteX1" fmla="*/ 138113 w 707232"/>
                <a:gd name="connsiteY1" fmla="*/ 145256 h 776288"/>
                <a:gd name="connsiteX2" fmla="*/ 364332 w 707232"/>
                <a:gd name="connsiteY2" fmla="*/ 402431 h 776288"/>
                <a:gd name="connsiteX3" fmla="*/ 597694 w 707232"/>
                <a:gd name="connsiteY3" fmla="*/ 666750 h 776288"/>
                <a:gd name="connsiteX4" fmla="*/ 707232 w 707232"/>
                <a:gd name="connsiteY4" fmla="*/ 776288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2" h="776288">
                  <a:moveTo>
                    <a:pt x="0" y="0"/>
                  </a:moveTo>
                  <a:cubicBezTo>
                    <a:pt x="25797" y="20439"/>
                    <a:pt x="77391" y="78184"/>
                    <a:pt x="138113" y="145256"/>
                  </a:cubicBezTo>
                  <a:cubicBezTo>
                    <a:pt x="198835" y="212328"/>
                    <a:pt x="287735" y="315515"/>
                    <a:pt x="364332" y="402431"/>
                  </a:cubicBezTo>
                  <a:cubicBezTo>
                    <a:pt x="440929" y="489347"/>
                    <a:pt x="540544" y="604441"/>
                    <a:pt x="597694" y="666750"/>
                  </a:cubicBezTo>
                  <a:cubicBezTo>
                    <a:pt x="654844" y="729059"/>
                    <a:pt x="670719" y="739775"/>
                    <a:pt x="707232" y="776288"/>
                  </a:cubicBez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5621655" y="1493770"/>
            <a:ext cx="1875867" cy="2565447"/>
            <a:chOff x="4097654" y="1493769"/>
            <a:chExt cx="1875867" cy="2565447"/>
          </a:xfrm>
        </p:grpSpPr>
        <p:sp>
          <p:nvSpPr>
            <p:cNvPr id="76" name="Volný tvar 75"/>
            <p:cNvSpPr/>
            <p:nvPr/>
          </p:nvSpPr>
          <p:spPr>
            <a:xfrm>
              <a:off x="4344912" y="2595819"/>
              <a:ext cx="776114" cy="1161616"/>
            </a:xfrm>
            <a:custGeom>
              <a:avLst/>
              <a:gdLst>
                <a:gd name="connsiteX0" fmla="*/ 11228 w 785639"/>
                <a:gd name="connsiteY0" fmla="*/ 1161616 h 1161616"/>
                <a:gd name="connsiteX1" fmla="*/ 8250 w 785639"/>
                <a:gd name="connsiteY1" fmla="*/ 1096089 h 1161616"/>
                <a:gd name="connsiteX2" fmla="*/ 103562 w 785639"/>
                <a:gd name="connsiteY2" fmla="*/ 1009712 h 1161616"/>
                <a:gd name="connsiteX3" fmla="*/ 294186 w 785639"/>
                <a:gd name="connsiteY3" fmla="*/ 926314 h 1161616"/>
                <a:gd name="connsiteX4" fmla="*/ 520552 w 785639"/>
                <a:gd name="connsiteY4" fmla="*/ 735690 h 1161616"/>
                <a:gd name="connsiteX5" fmla="*/ 636714 w 785639"/>
                <a:gd name="connsiteY5" fmla="*/ 476560 h 1161616"/>
                <a:gd name="connsiteX6" fmla="*/ 711176 w 785639"/>
                <a:gd name="connsiteY6" fmla="*/ 217431 h 1161616"/>
                <a:gd name="connsiteX7" fmla="*/ 785639 w 785639"/>
                <a:gd name="connsiteY7" fmla="*/ 0 h 1161616"/>
                <a:gd name="connsiteX0" fmla="*/ 11228 w 776114"/>
                <a:gd name="connsiteY0" fmla="*/ 1161616 h 1161616"/>
                <a:gd name="connsiteX1" fmla="*/ 8250 w 776114"/>
                <a:gd name="connsiteY1" fmla="*/ 1096089 h 1161616"/>
                <a:gd name="connsiteX2" fmla="*/ 103562 w 776114"/>
                <a:gd name="connsiteY2" fmla="*/ 1009712 h 1161616"/>
                <a:gd name="connsiteX3" fmla="*/ 294186 w 776114"/>
                <a:gd name="connsiteY3" fmla="*/ 926314 h 1161616"/>
                <a:gd name="connsiteX4" fmla="*/ 520552 w 776114"/>
                <a:gd name="connsiteY4" fmla="*/ 735690 h 1161616"/>
                <a:gd name="connsiteX5" fmla="*/ 636714 w 776114"/>
                <a:gd name="connsiteY5" fmla="*/ 476560 h 1161616"/>
                <a:gd name="connsiteX6" fmla="*/ 711176 w 776114"/>
                <a:gd name="connsiteY6" fmla="*/ 217431 h 1161616"/>
                <a:gd name="connsiteX7" fmla="*/ 776114 w 776114"/>
                <a:gd name="connsiteY7" fmla="*/ 0 h 116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6114" h="1161616">
                  <a:moveTo>
                    <a:pt x="11228" y="1161616"/>
                  </a:moveTo>
                  <a:cubicBezTo>
                    <a:pt x="2044" y="1141511"/>
                    <a:pt x="-7139" y="1121406"/>
                    <a:pt x="8250" y="1096089"/>
                  </a:cubicBezTo>
                  <a:cubicBezTo>
                    <a:pt x="23639" y="1070772"/>
                    <a:pt x="55906" y="1038008"/>
                    <a:pt x="103562" y="1009712"/>
                  </a:cubicBezTo>
                  <a:cubicBezTo>
                    <a:pt x="151218" y="981416"/>
                    <a:pt x="224688" y="971984"/>
                    <a:pt x="294186" y="926314"/>
                  </a:cubicBezTo>
                  <a:cubicBezTo>
                    <a:pt x="363684" y="880644"/>
                    <a:pt x="463464" y="810649"/>
                    <a:pt x="520552" y="735690"/>
                  </a:cubicBezTo>
                  <a:cubicBezTo>
                    <a:pt x="577640" y="660731"/>
                    <a:pt x="604943" y="562936"/>
                    <a:pt x="636714" y="476560"/>
                  </a:cubicBezTo>
                  <a:cubicBezTo>
                    <a:pt x="668485" y="390184"/>
                    <a:pt x="687943" y="296858"/>
                    <a:pt x="711176" y="217431"/>
                  </a:cubicBezTo>
                  <a:cubicBezTo>
                    <a:pt x="734409" y="138004"/>
                    <a:pt x="751293" y="69002"/>
                    <a:pt x="776114" y="0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" name="Volný tvar 76"/>
            <p:cNvSpPr/>
            <p:nvPr/>
          </p:nvSpPr>
          <p:spPr>
            <a:xfrm>
              <a:off x="4478472" y="2575565"/>
              <a:ext cx="646120" cy="1036518"/>
            </a:xfrm>
            <a:custGeom>
              <a:avLst/>
              <a:gdLst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64872 w 661013"/>
                <a:gd name="connsiteY3" fmla="*/ 735690 h 1036518"/>
                <a:gd name="connsiteX4" fmla="*/ 398905 w 661013"/>
                <a:gd name="connsiteY4" fmla="*/ 580807 h 1036518"/>
                <a:gd name="connsiteX5" fmla="*/ 491238 w 661013"/>
                <a:gd name="connsiteY5" fmla="*/ 396140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88700 w 661013"/>
                <a:gd name="connsiteY3" fmla="*/ 747605 h 1036518"/>
                <a:gd name="connsiteX4" fmla="*/ 398905 w 661013"/>
                <a:gd name="connsiteY4" fmla="*/ 580807 h 1036518"/>
                <a:gd name="connsiteX5" fmla="*/ 491238 w 661013"/>
                <a:gd name="connsiteY5" fmla="*/ 396140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88700 w 661013"/>
                <a:gd name="connsiteY3" fmla="*/ 747605 h 1036518"/>
                <a:gd name="connsiteX4" fmla="*/ 422733 w 661013"/>
                <a:gd name="connsiteY4" fmla="*/ 580807 h 1036518"/>
                <a:gd name="connsiteX5" fmla="*/ 491238 w 661013"/>
                <a:gd name="connsiteY5" fmla="*/ 396140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88700 w 661013"/>
                <a:gd name="connsiteY3" fmla="*/ 747605 h 1036518"/>
                <a:gd name="connsiteX4" fmla="*/ 422733 w 661013"/>
                <a:gd name="connsiteY4" fmla="*/ 580807 h 1036518"/>
                <a:gd name="connsiteX5" fmla="*/ 515066 w 661013"/>
                <a:gd name="connsiteY5" fmla="*/ 399119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46120"/>
                <a:gd name="connsiteY0" fmla="*/ 1036518 h 1036518"/>
                <a:gd name="connsiteX1" fmla="*/ 5742 w 646120"/>
                <a:gd name="connsiteY1" fmla="*/ 973970 h 1036518"/>
                <a:gd name="connsiteX2" fmla="*/ 83184 w 646120"/>
                <a:gd name="connsiteY2" fmla="*/ 869722 h 1036518"/>
                <a:gd name="connsiteX3" fmla="*/ 288700 w 646120"/>
                <a:gd name="connsiteY3" fmla="*/ 747605 h 1036518"/>
                <a:gd name="connsiteX4" fmla="*/ 422733 w 646120"/>
                <a:gd name="connsiteY4" fmla="*/ 580807 h 1036518"/>
                <a:gd name="connsiteX5" fmla="*/ 515066 w 646120"/>
                <a:gd name="connsiteY5" fmla="*/ 399119 h 1036518"/>
                <a:gd name="connsiteX6" fmla="*/ 586550 w 646120"/>
                <a:gd name="connsiteY6" fmla="*/ 199559 h 1036518"/>
                <a:gd name="connsiteX7" fmla="*/ 646120 w 646120"/>
                <a:gd name="connsiteY7" fmla="*/ 0 h 103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6120" h="1036518">
                  <a:moveTo>
                    <a:pt x="11699" y="1036518"/>
                  </a:moveTo>
                  <a:cubicBezTo>
                    <a:pt x="2763" y="1019143"/>
                    <a:pt x="-6172" y="1001769"/>
                    <a:pt x="5742" y="973970"/>
                  </a:cubicBezTo>
                  <a:cubicBezTo>
                    <a:pt x="17656" y="946171"/>
                    <a:pt x="36024" y="907449"/>
                    <a:pt x="83184" y="869722"/>
                  </a:cubicBezTo>
                  <a:cubicBezTo>
                    <a:pt x="130344" y="831995"/>
                    <a:pt x="232108" y="795758"/>
                    <a:pt x="288700" y="747605"/>
                  </a:cubicBezTo>
                  <a:cubicBezTo>
                    <a:pt x="345292" y="699452"/>
                    <a:pt x="385005" y="638888"/>
                    <a:pt x="422733" y="580807"/>
                  </a:cubicBezTo>
                  <a:cubicBezTo>
                    <a:pt x="460461" y="522726"/>
                    <a:pt x="487763" y="462660"/>
                    <a:pt x="515066" y="399119"/>
                  </a:cubicBezTo>
                  <a:cubicBezTo>
                    <a:pt x="542369" y="335578"/>
                    <a:pt x="564708" y="266079"/>
                    <a:pt x="586550" y="199559"/>
                  </a:cubicBezTo>
                  <a:cubicBezTo>
                    <a:pt x="608392" y="133039"/>
                    <a:pt x="623036" y="66768"/>
                    <a:pt x="646120" y="0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" name="Skupina 2"/>
            <p:cNvGrpSpPr/>
            <p:nvPr/>
          </p:nvGrpSpPr>
          <p:grpSpPr>
            <a:xfrm>
              <a:off x="4097654" y="1493769"/>
              <a:ext cx="1875867" cy="2565447"/>
              <a:chOff x="4097654" y="1493769"/>
              <a:chExt cx="1875867" cy="2565447"/>
            </a:xfrm>
          </p:grpSpPr>
          <p:sp>
            <p:nvSpPr>
              <p:cNvPr id="65" name="Volný tvar 64"/>
              <p:cNvSpPr/>
              <p:nvPr/>
            </p:nvSpPr>
            <p:spPr>
              <a:xfrm>
                <a:off x="4097654" y="3790944"/>
                <a:ext cx="45719" cy="149308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Volný tvar 65"/>
              <p:cNvSpPr/>
              <p:nvPr/>
            </p:nvSpPr>
            <p:spPr>
              <a:xfrm>
                <a:off x="4201226" y="3865598"/>
                <a:ext cx="46027" cy="137992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Volný tvar 66"/>
              <p:cNvSpPr/>
              <p:nvPr/>
            </p:nvSpPr>
            <p:spPr>
              <a:xfrm>
                <a:off x="4283546" y="3920617"/>
                <a:ext cx="46027" cy="138599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" name="Volný tvar 67"/>
              <p:cNvSpPr/>
              <p:nvPr/>
            </p:nvSpPr>
            <p:spPr>
              <a:xfrm rot="1061302">
                <a:off x="4242839" y="3653876"/>
                <a:ext cx="60281" cy="141756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Volný tvar 68"/>
              <p:cNvSpPr/>
              <p:nvPr/>
            </p:nvSpPr>
            <p:spPr>
              <a:xfrm rot="1061302">
                <a:off x="4332457" y="3760934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Volný tvar 69"/>
              <p:cNvSpPr/>
              <p:nvPr/>
            </p:nvSpPr>
            <p:spPr>
              <a:xfrm rot="1061302">
                <a:off x="4418189" y="3865714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Volný tvar 70"/>
              <p:cNvSpPr/>
              <p:nvPr/>
            </p:nvSpPr>
            <p:spPr>
              <a:xfrm rot="2034996">
                <a:off x="4380045" y="3477325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3" name="Volný tvar 72"/>
              <p:cNvSpPr/>
              <p:nvPr/>
            </p:nvSpPr>
            <p:spPr>
              <a:xfrm rot="2034996">
                <a:off x="4439407" y="3615727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Volný tvar 73"/>
              <p:cNvSpPr/>
              <p:nvPr/>
            </p:nvSpPr>
            <p:spPr>
              <a:xfrm rot="2034996">
                <a:off x="4506254" y="3785509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" name="Volný tvar 74"/>
              <p:cNvSpPr/>
              <p:nvPr/>
            </p:nvSpPr>
            <p:spPr>
              <a:xfrm>
                <a:off x="4390778" y="2564612"/>
                <a:ext cx="738172" cy="1435412"/>
              </a:xfrm>
              <a:custGeom>
                <a:avLst/>
                <a:gdLst>
                  <a:gd name="connsiteX0" fmla="*/ 0 w 762000"/>
                  <a:gd name="connsiteY0" fmla="*/ 1259681 h 1259681"/>
                  <a:gd name="connsiteX1" fmla="*/ 33338 w 762000"/>
                  <a:gd name="connsiteY1" fmla="*/ 1162050 h 1259681"/>
                  <a:gd name="connsiteX2" fmla="*/ 140494 w 762000"/>
                  <a:gd name="connsiteY2" fmla="*/ 1021556 h 1259681"/>
                  <a:gd name="connsiteX3" fmla="*/ 288131 w 762000"/>
                  <a:gd name="connsiteY3" fmla="*/ 873918 h 1259681"/>
                  <a:gd name="connsiteX4" fmla="*/ 545306 w 762000"/>
                  <a:gd name="connsiteY4" fmla="*/ 721518 h 1259681"/>
                  <a:gd name="connsiteX5" fmla="*/ 666750 w 762000"/>
                  <a:gd name="connsiteY5" fmla="*/ 333375 h 1259681"/>
                  <a:gd name="connsiteX6" fmla="*/ 762000 w 762000"/>
                  <a:gd name="connsiteY6" fmla="*/ 0 h 1259681"/>
                  <a:gd name="connsiteX0" fmla="*/ 0 w 762000"/>
                  <a:gd name="connsiteY0" fmla="*/ 1259681 h 1259681"/>
                  <a:gd name="connsiteX1" fmla="*/ 33338 w 762000"/>
                  <a:gd name="connsiteY1" fmla="*/ 1162050 h 1259681"/>
                  <a:gd name="connsiteX2" fmla="*/ 140494 w 762000"/>
                  <a:gd name="connsiteY2" fmla="*/ 1021556 h 1259681"/>
                  <a:gd name="connsiteX3" fmla="*/ 288131 w 762000"/>
                  <a:gd name="connsiteY3" fmla="*/ 873918 h 1259681"/>
                  <a:gd name="connsiteX4" fmla="*/ 518499 w 762000"/>
                  <a:gd name="connsiteY4" fmla="*/ 620249 h 1259681"/>
                  <a:gd name="connsiteX5" fmla="*/ 666750 w 762000"/>
                  <a:gd name="connsiteY5" fmla="*/ 333375 h 1259681"/>
                  <a:gd name="connsiteX6" fmla="*/ 762000 w 762000"/>
                  <a:gd name="connsiteY6" fmla="*/ 0 h 1259681"/>
                  <a:gd name="connsiteX0" fmla="*/ 0 w 762000"/>
                  <a:gd name="connsiteY0" fmla="*/ 1259681 h 1259681"/>
                  <a:gd name="connsiteX1" fmla="*/ 33338 w 762000"/>
                  <a:gd name="connsiteY1" fmla="*/ 1162050 h 1259681"/>
                  <a:gd name="connsiteX2" fmla="*/ 140494 w 762000"/>
                  <a:gd name="connsiteY2" fmla="*/ 1021556 h 1259681"/>
                  <a:gd name="connsiteX3" fmla="*/ 288131 w 762000"/>
                  <a:gd name="connsiteY3" fmla="*/ 873918 h 1259681"/>
                  <a:gd name="connsiteX4" fmla="*/ 518499 w 762000"/>
                  <a:gd name="connsiteY4" fmla="*/ 620249 h 1259681"/>
                  <a:gd name="connsiteX5" fmla="*/ 631008 w 762000"/>
                  <a:gd name="connsiteY5" fmla="*/ 252955 h 1259681"/>
                  <a:gd name="connsiteX6" fmla="*/ 762000 w 762000"/>
                  <a:gd name="connsiteY6" fmla="*/ 0 h 1259681"/>
                  <a:gd name="connsiteX0" fmla="*/ 0 w 738172"/>
                  <a:gd name="connsiteY0" fmla="*/ 1435412 h 1435412"/>
                  <a:gd name="connsiteX1" fmla="*/ 33338 w 738172"/>
                  <a:gd name="connsiteY1" fmla="*/ 1337781 h 1435412"/>
                  <a:gd name="connsiteX2" fmla="*/ 140494 w 738172"/>
                  <a:gd name="connsiteY2" fmla="*/ 1197287 h 1435412"/>
                  <a:gd name="connsiteX3" fmla="*/ 288131 w 738172"/>
                  <a:gd name="connsiteY3" fmla="*/ 1049649 h 1435412"/>
                  <a:gd name="connsiteX4" fmla="*/ 518499 w 738172"/>
                  <a:gd name="connsiteY4" fmla="*/ 795980 h 1435412"/>
                  <a:gd name="connsiteX5" fmla="*/ 631008 w 738172"/>
                  <a:gd name="connsiteY5" fmla="*/ 428686 h 1435412"/>
                  <a:gd name="connsiteX6" fmla="*/ 738172 w 738172"/>
                  <a:gd name="connsiteY6" fmla="*/ 0 h 1435412"/>
                  <a:gd name="connsiteX0" fmla="*/ 0 w 738172"/>
                  <a:gd name="connsiteY0" fmla="*/ 1435412 h 1435412"/>
                  <a:gd name="connsiteX1" fmla="*/ 33338 w 738172"/>
                  <a:gd name="connsiteY1" fmla="*/ 1337781 h 1435412"/>
                  <a:gd name="connsiteX2" fmla="*/ 140494 w 738172"/>
                  <a:gd name="connsiteY2" fmla="*/ 1197287 h 1435412"/>
                  <a:gd name="connsiteX3" fmla="*/ 288131 w 738172"/>
                  <a:gd name="connsiteY3" fmla="*/ 1049649 h 1435412"/>
                  <a:gd name="connsiteX4" fmla="*/ 518499 w 738172"/>
                  <a:gd name="connsiteY4" fmla="*/ 795980 h 1435412"/>
                  <a:gd name="connsiteX5" fmla="*/ 631008 w 738172"/>
                  <a:gd name="connsiteY5" fmla="*/ 428686 h 1435412"/>
                  <a:gd name="connsiteX6" fmla="*/ 738172 w 738172"/>
                  <a:gd name="connsiteY6" fmla="*/ 0 h 1435412"/>
                  <a:gd name="connsiteX0" fmla="*/ 0 w 738172"/>
                  <a:gd name="connsiteY0" fmla="*/ 1435412 h 1435412"/>
                  <a:gd name="connsiteX1" fmla="*/ 33338 w 738172"/>
                  <a:gd name="connsiteY1" fmla="*/ 1337781 h 1435412"/>
                  <a:gd name="connsiteX2" fmla="*/ 140494 w 738172"/>
                  <a:gd name="connsiteY2" fmla="*/ 1197287 h 1435412"/>
                  <a:gd name="connsiteX3" fmla="*/ 288131 w 738172"/>
                  <a:gd name="connsiteY3" fmla="*/ 1049649 h 1435412"/>
                  <a:gd name="connsiteX4" fmla="*/ 518499 w 738172"/>
                  <a:gd name="connsiteY4" fmla="*/ 795980 h 1435412"/>
                  <a:gd name="connsiteX5" fmla="*/ 631008 w 738172"/>
                  <a:gd name="connsiteY5" fmla="*/ 428686 h 1435412"/>
                  <a:gd name="connsiteX6" fmla="*/ 738172 w 738172"/>
                  <a:gd name="connsiteY6" fmla="*/ 0 h 143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8172" h="1435412">
                    <a:moveTo>
                      <a:pt x="0" y="1435412"/>
                    </a:moveTo>
                    <a:cubicBezTo>
                      <a:pt x="4961" y="1406440"/>
                      <a:pt x="9922" y="1377468"/>
                      <a:pt x="33338" y="1337781"/>
                    </a:cubicBezTo>
                    <a:cubicBezTo>
                      <a:pt x="56754" y="1298093"/>
                      <a:pt x="98028" y="1245309"/>
                      <a:pt x="140494" y="1197287"/>
                    </a:cubicBezTo>
                    <a:cubicBezTo>
                      <a:pt x="182960" y="1149265"/>
                      <a:pt x="225130" y="1116533"/>
                      <a:pt x="288131" y="1049649"/>
                    </a:cubicBezTo>
                    <a:cubicBezTo>
                      <a:pt x="351132" y="982765"/>
                      <a:pt x="461353" y="899474"/>
                      <a:pt x="518499" y="795980"/>
                    </a:cubicBezTo>
                    <a:cubicBezTo>
                      <a:pt x="575645" y="692486"/>
                      <a:pt x="612267" y="570285"/>
                      <a:pt x="631008" y="428686"/>
                    </a:cubicBezTo>
                    <a:cubicBezTo>
                      <a:pt x="649749" y="287087"/>
                      <a:pt x="693712" y="100604"/>
                      <a:pt x="738172" y="0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" name="Volný tvar 78"/>
              <p:cNvSpPr/>
              <p:nvPr/>
            </p:nvSpPr>
            <p:spPr>
              <a:xfrm>
                <a:off x="5112429" y="1791848"/>
                <a:ext cx="611699" cy="809800"/>
              </a:xfrm>
              <a:custGeom>
                <a:avLst/>
                <a:gdLst>
                  <a:gd name="connsiteX0" fmla="*/ 0 w 184994"/>
                  <a:gd name="connsiteY0" fmla="*/ 412273 h 412273"/>
                  <a:gd name="connsiteX1" fmla="*/ 100425 w 184994"/>
                  <a:gd name="connsiteY1" fmla="*/ 174423 h 412273"/>
                  <a:gd name="connsiteX2" fmla="*/ 184994 w 184994"/>
                  <a:gd name="connsiteY2" fmla="*/ 0 h 412273"/>
                  <a:gd name="connsiteX0" fmla="*/ 0 w 184994"/>
                  <a:gd name="connsiteY0" fmla="*/ 412273 h 412273"/>
                  <a:gd name="connsiteX1" fmla="*/ 91145 w 184994"/>
                  <a:gd name="connsiteY1" fmla="*/ 155677 h 412273"/>
                  <a:gd name="connsiteX2" fmla="*/ 184994 w 184994"/>
                  <a:gd name="connsiteY2" fmla="*/ 0 h 412273"/>
                  <a:gd name="connsiteX0" fmla="*/ 0 w 184994"/>
                  <a:gd name="connsiteY0" fmla="*/ 412273 h 412273"/>
                  <a:gd name="connsiteX1" fmla="*/ 26322 w 184994"/>
                  <a:gd name="connsiteY1" fmla="*/ 316977 h 412273"/>
                  <a:gd name="connsiteX2" fmla="*/ 91145 w 184994"/>
                  <a:gd name="connsiteY2" fmla="*/ 155677 h 412273"/>
                  <a:gd name="connsiteX3" fmla="*/ 184994 w 184994"/>
                  <a:gd name="connsiteY3" fmla="*/ 0 h 412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994" h="412273">
                    <a:moveTo>
                      <a:pt x="0" y="412273"/>
                    </a:moveTo>
                    <a:cubicBezTo>
                      <a:pt x="4851" y="398734"/>
                      <a:pt x="11131" y="359743"/>
                      <a:pt x="26322" y="316977"/>
                    </a:cubicBezTo>
                    <a:cubicBezTo>
                      <a:pt x="41513" y="274211"/>
                      <a:pt x="64700" y="208507"/>
                      <a:pt x="91145" y="155677"/>
                    </a:cubicBezTo>
                    <a:cubicBezTo>
                      <a:pt x="117590" y="102848"/>
                      <a:pt x="158125" y="52855"/>
                      <a:pt x="184994" y="0"/>
                    </a:cubicBezTo>
                  </a:path>
                </a:pathLst>
              </a:custGeom>
              <a:noFill/>
              <a:ln w="28575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7" name="Přímá spojnice se šipkou 136"/>
              <p:cNvCxnSpPr/>
              <p:nvPr/>
            </p:nvCxnSpPr>
            <p:spPr>
              <a:xfrm flipH="1">
                <a:off x="5771397" y="1493769"/>
                <a:ext cx="202124" cy="257458"/>
              </a:xfrm>
              <a:prstGeom prst="straightConnector1">
                <a:avLst/>
              </a:prstGeom>
              <a:ln w="28575">
                <a:solidFill>
                  <a:srgbClr val="0099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Skupina 13"/>
          <p:cNvGrpSpPr/>
          <p:nvPr/>
        </p:nvGrpSpPr>
        <p:grpSpPr>
          <a:xfrm>
            <a:off x="4994523" y="1287792"/>
            <a:ext cx="1941490" cy="2503153"/>
            <a:chOff x="3470523" y="1287791"/>
            <a:chExt cx="1941490" cy="2503153"/>
          </a:xfrm>
        </p:grpSpPr>
        <p:grpSp>
          <p:nvGrpSpPr>
            <p:cNvPr id="12" name="Skupina 11"/>
            <p:cNvGrpSpPr/>
            <p:nvPr/>
          </p:nvGrpSpPr>
          <p:grpSpPr>
            <a:xfrm>
              <a:off x="3638158" y="2484240"/>
              <a:ext cx="1402631" cy="897850"/>
              <a:chOff x="3638158" y="2484240"/>
              <a:chExt cx="1402631" cy="897850"/>
            </a:xfrm>
          </p:grpSpPr>
          <p:sp>
            <p:nvSpPr>
              <p:cNvPr id="62" name="Volný tvar 61"/>
              <p:cNvSpPr/>
              <p:nvPr/>
            </p:nvSpPr>
            <p:spPr>
              <a:xfrm>
                <a:off x="4155352" y="2484240"/>
                <a:ext cx="885437" cy="662009"/>
              </a:xfrm>
              <a:custGeom>
                <a:avLst/>
                <a:gdLst>
                  <a:gd name="connsiteX0" fmla="*/ 0 w 885437"/>
                  <a:gd name="connsiteY0" fmla="*/ 662009 h 662009"/>
                  <a:gd name="connsiteX1" fmla="*/ 124127 w 885437"/>
                  <a:gd name="connsiteY1" fmla="*/ 649597 h 662009"/>
                  <a:gd name="connsiteX2" fmla="*/ 314455 w 885437"/>
                  <a:gd name="connsiteY2" fmla="*/ 649597 h 662009"/>
                  <a:gd name="connsiteX3" fmla="*/ 591671 w 885437"/>
                  <a:gd name="connsiteY3" fmla="*/ 537883 h 662009"/>
                  <a:gd name="connsiteX4" fmla="*/ 719935 w 885437"/>
                  <a:gd name="connsiteY4" fmla="*/ 281354 h 662009"/>
                  <a:gd name="connsiteX5" fmla="*/ 885437 w 885437"/>
                  <a:gd name="connsiteY5" fmla="*/ 0 h 66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5437" h="662009">
                    <a:moveTo>
                      <a:pt x="0" y="662009"/>
                    </a:moveTo>
                    <a:cubicBezTo>
                      <a:pt x="35859" y="656837"/>
                      <a:pt x="71718" y="651666"/>
                      <a:pt x="124127" y="649597"/>
                    </a:cubicBezTo>
                    <a:cubicBezTo>
                      <a:pt x="176536" y="647528"/>
                      <a:pt x="236531" y="668216"/>
                      <a:pt x="314455" y="649597"/>
                    </a:cubicBezTo>
                    <a:cubicBezTo>
                      <a:pt x="392379" y="630978"/>
                      <a:pt x="524091" y="599257"/>
                      <a:pt x="591671" y="537883"/>
                    </a:cubicBezTo>
                    <a:cubicBezTo>
                      <a:pt x="659251" y="476509"/>
                      <a:pt x="670974" y="371001"/>
                      <a:pt x="719935" y="281354"/>
                    </a:cubicBezTo>
                    <a:cubicBezTo>
                      <a:pt x="768896" y="191707"/>
                      <a:pt x="827166" y="95853"/>
                      <a:pt x="885437" y="0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Volný tvar 63"/>
              <p:cNvSpPr/>
              <p:nvPr/>
            </p:nvSpPr>
            <p:spPr>
              <a:xfrm>
                <a:off x="3638158" y="2645605"/>
                <a:ext cx="1319880" cy="736485"/>
              </a:xfrm>
              <a:custGeom>
                <a:avLst/>
                <a:gdLst>
                  <a:gd name="connsiteX0" fmla="*/ 0 w 1319880"/>
                  <a:gd name="connsiteY0" fmla="*/ 736485 h 736485"/>
                  <a:gd name="connsiteX1" fmla="*/ 82751 w 1319880"/>
                  <a:gd name="connsiteY1" fmla="*/ 649596 h 736485"/>
                  <a:gd name="connsiteX2" fmla="*/ 281354 w 1319880"/>
                  <a:gd name="connsiteY2" fmla="*/ 566845 h 736485"/>
                  <a:gd name="connsiteX3" fmla="*/ 479956 w 1319880"/>
                  <a:gd name="connsiteY3" fmla="*/ 591671 h 736485"/>
                  <a:gd name="connsiteX4" fmla="*/ 724072 w 1319880"/>
                  <a:gd name="connsiteY4" fmla="*/ 575120 h 736485"/>
                  <a:gd name="connsiteX5" fmla="*/ 1021976 w 1319880"/>
                  <a:gd name="connsiteY5" fmla="*/ 484094 h 736485"/>
                  <a:gd name="connsiteX6" fmla="*/ 1162653 w 1319880"/>
                  <a:gd name="connsiteY6" fmla="*/ 326867 h 736485"/>
                  <a:gd name="connsiteX7" fmla="*/ 1261955 w 1319880"/>
                  <a:gd name="connsiteY7" fmla="*/ 86889 h 736485"/>
                  <a:gd name="connsiteX8" fmla="*/ 1319880 w 1319880"/>
                  <a:gd name="connsiteY8" fmla="*/ 0 h 73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9880" h="736485">
                    <a:moveTo>
                      <a:pt x="0" y="736485"/>
                    </a:moveTo>
                    <a:cubicBezTo>
                      <a:pt x="17929" y="707177"/>
                      <a:pt x="35859" y="677869"/>
                      <a:pt x="82751" y="649596"/>
                    </a:cubicBezTo>
                    <a:cubicBezTo>
                      <a:pt x="129643" y="621323"/>
                      <a:pt x="215153" y="576499"/>
                      <a:pt x="281354" y="566845"/>
                    </a:cubicBezTo>
                    <a:cubicBezTo>
                      <a:pt x="347555" y="557191"/>
                      <a:pt x="406170" y="590292"/>
                      <a:pt x="479956" y="591671"/>
                    </a:cubicBezTo>
                    <a:cubicBezTo>
                      <a:pt x="553742" y="593050"/>
                      <a:pt x="633735" y="593049"/>
                      <a:pt x="724072" y="575120"/>
                    </a:cubicBezTo>
                    <a:cubicBezTo>
                      <a:pt x="814409" y="557191"/>
                      <a:pt x="948879" y="525469"/>
                      <a:pt x="1021976" y="484094"/>
                    </a:cubicBezTo>
                    <a:cubicBezTo>
                      <a:pt x="1095073" y="442718"/>
                      <a:pt x="1122657" y="393068"/>
                      <a:pt x="1162653" y="326867"/>
                    </a:cubicBezTo>
                    <a:cubicBezTo>
                      <a:pt x="1202649" y="260666"/>
                      <a:pt x="1235751" y="141367"/>
                      <a:pt x="1261955" y="86889"/>
                    </a:cubicBezTo>
                    <a:cubicBezTo>
                      <a:pt x="1288159" y="32411"/>
                      <a:pt x="1308847" y="15171"/>
                      <a:pt x="1319880" y="0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" name="Skupina 1"/>
            <p:cNvGrpSpPr/>
            <p:nvPr/>
          </p:nvGrpSpPr>
          <p:grpSpPr>
            <a:xfrm>
              <a:off x="3470523" y="1287791"/>
              <a:ext cx="1941490" cy="2503153"/>
              <a:chOff x="3470523" y="1287791"/>
              <a:chExt cx="1941490" cy="2503153"/>
            </a:xfrm>
          </p:grpSpPr>
          <p:sp>
            <p:nvSpPr>
              <p:cNvPr id="21" name="Volný tvar 20"/>
              <p:cNvSpPr/>
              <p:nvPr/>
            </p:nvSpPr>
            <p:spPr>
              <a:xfrm>
                <a:off x="3688875" y="3039981"/>
                <a:ext cx="120444" cy="73044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444" h="73044">
                    <a:moveTo>
                      <a:pt x="21003" y="73044"/>
                    </a:moveTo>
                    <a:cubicBezTo>
                      <a:pt x="-2251" y="50205"/>
                      <a:pt x="-2852" y="39779"/>
                      <a:pt x="3340" y="27645"/>
                    </a:cubicBezTo>
                    <a:cubicBezTo>
                      <a:pt x="9532" y="15511"/>
                      <a:pt x="38638" y="-2255"/>
                      <a:pt x="58155" y="237"/>
                    </a:cubicBezTo>
                    <a:cubicBezTo>
                      <a:pt x="77672" y="2729"/>
                      <a:pt x="97604" y="28890"/>
                      <a:pt x="120444" y="42594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Volný tvar 33"/>
              <p:cNvSpPr/>
              <p:nvPr/>
            </p:nvSpPr>
            <p:spPr>
              <a:xfrm>
                <a:off x="3749097" y="3102636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Volný tvar 34"/>
              <p:cNvSpPr/>
              <p:nvPr/>
            </p:nvSpPr>
            <p:spPr>
              <a:xfrm>
                <a:off x="3806938" y="316732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Volný tvar 35"/>
              <p:cNvSpPr/>
              <p:nvPr/>
            </p:nvSpPr>
            <p:spPr>
              <a:xfrm>
                <a:off x="3857332" y="3229041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Volný tvar 36"/>
              <p:cNvSpPr/>
              <p:nvPr/>
            </p:nvSpPr>
            <p:spPr>
              <a:xfrm>
                <a:off x="3899116" y="3283608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Volný tvar 37"/>
              <p:cNvSpPr/>
              <p:nvPr/>
            </p:nvSpPr>
            <p:spPr>
              <a:xfrm>
                <a:off x="3943626" y="334322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Volný tvar 38"/>
              <p:cNvSpPr/>
              <p:nvPr/>
            </p:nvSpPr>
            <p:spPr>
              <a:xfrm>
                <a:off x="3993967" y="3403323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Volný tvar 39"/>
              <p:cNvSpPr/>
              <p:nvPr/>
            </p:nvSpPr>
            <p:spPr>
              <a:xfrm>
                <a:off x="4039206" y="3465807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Volný tvar 40"/>
              <p:cNvSpPr/>
              <p:nvPr/>
            </p:nvSpPr>
            <p:spPr>
              <a:xfrm>
                <a:off x="4082064" y="3516386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Volný tvar 41"/>
              <p:cNvSpPr/>
              <p:nvPr/>
            </p:nvSpPr>
            <p:spPr>
              <a:xfrm>
                <a:off x="4129615" y="357479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Volný tvar 42"/>
              <p:cNvSpPr/>
              <p:nvPr/>
            </p:nvSpPr>
            <p:spPr>
              <a:xfrm>
                <a:off x="3901612" y="2949889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Volný tvar 43"/>
              <p:cNvSpPr/>
              <p:nvPr/>
            </p:nvSpPr>
            <p:spPr>
              <a:xfrm>
                <a:off x="3955408" y="2997509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" name="Volný tvar 44"/>
              <p:cNvSpPr/>
              <p:nvPr/>
            </p:nvSpPr>
            <p:spPr>
              <a:xfrm>
                <a:off x="4001340" y="3038564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Volný tvar 45"/>
              <p:cNvSpPr/>
              <p:nvPr/>
            </p:nvSpPr>
            <p:spPr>
              <a:xfrm>
                <a:off x="4051093" y="309390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Volný tvar 46"/>
              <p:cNvSpPr/>
              <p:nvPr/>
            </p:nvSpPr>
            <p:spPr>
              <a:xfrm>
                <a:off x="4107999" y="3149246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" name="Volný tvar 47"/>
              <p:cNvSpPr/>
              <p:nvPr/>
            </p:nvSpPr>
            <p:spPr>
              <a:xfrm>
                <a:off x="4160959" y="3204587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" name="Volný tvar 48"/>
              <p:cNvSpPr/>
              <p:nvPr/>
            </p:nvSpPr>
            <p:spPr>
              <a:xfrm>
                <a:off x="4206198" y="325935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" name="Volný tvar 49"/>
              <p:cNvSpPr/>
              <p:nvPr/>
            </p:nvSpPr>
            <p:spPr>
              <a:xfrm>
                <a:off x="4247253" y="3321638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" name="Volný tvar 50"/>
              <p:cNvSpPr/>
              <p:nvPr/>
            </p:nvSpPr>
            <p:spPr>
              <a:xfrm>
                <a:off x="4283546" y="337591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Volný tvar 51"/>
              <p:cNvSpPr/>
              <p:nvPr/>
            </p:nvSpPr>
            <p:spPr>
              <a:xfrm>
                <a:off x="3470523" y="3185238"/>
                <a:ext cx="120444" cy="73044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444" h="73044">
                    <a:moveTo>
                      <a:pt x="21003" y="73044"/>
                    </a:moveTo>
                    <a:cubicBezTo>
                      <a:pt x="-2251" y="50205"/>
                      <a:pt x="-2852" y="39779"/>
                      <a:pt x="3340" y="27645"/>
                    </a:cubicBezTo>
                    <a:cubicBezTo>
                      <a:pt x="9532" y="15511"/>
                      <a:pt x="38638" y="-2255"/>
                      <a:pt x="58155" y="237"/>
                    </a:cubicBezTo>
                    <a:cubicBezTo>
                      <a:pt x="77672" y="2729"/>
                      <a:pt x="97604" y="28890"/>
                      <a:pt x="120444" y="42594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Volný tvar 52"/>
              <p:cNvSpPr/>
              <p:nvPr/>
            </p:nvSpPr>
            <p:spPr>
              <a:xfrm>
                <a:off x="3516459" y="3247893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" name="Volný tvar 53"/>
              <p:cNvSpPr/>
              <p:nvPr/>
            </p:nvSpPr>
            <p:spPr>
              <a:xfrm>
                <a:off x="3567157" y="3312582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5" name="Volný tvar 54"/>
              <p:cNvSpPr/>
              <p:nvPr/>
            </p:nvSpPr>
            <p:spPr>
              <a:xfrm>
                <a:off x="3610408" y="3374298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6" name="Volný tvar 55"/>
              <p:cNvSpPr/>
              <p:nvPr/>
            </p:nvSpPr>
            <p:spPr>
              <a:xfrm>
                <a:off x="3652192" y="342886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7" name="Volný tvar 56"/>
              <p:cNvSpPr/>
              <p:nvPr/>
            </p:nvSpPr>
            <p:spPr>
              <a:xfrm>
                <a:off x="3699083" y="3488477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8" name="Volný tvar 57"/>
              <p:cNvSpPr/>
              <p:nvPr/>
            </p:nvSpPr>
            <p:spPr>
              <a:xfrm>
                <a:off x="3754186" y="354858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" name="Volný tvar 58"/>
              <p:cNvSpPr/>
              <p:nvPr/>
            </p:nvSpPr>
            <p:spPr>
              <a:xfrm>
                <a:off x="3811330" y="3611064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" name="Volný tvar 59"/>
              <p:cNvSpPr/>
              <p:nvPr/>
            </p:nvSpPr>
            <p:spPr>
              <a:xfrm>
                <a:off x="3863712" y="3661643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" name="Volný tvar 60"/>
              <p:cNvSpPr/>
              <p:nvPr/>
            </p:nvSpPr>
            <p:spPr>
              <a:xfrm>
                <a:off x="3927930" y="3717671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Volný tvar 62"/>
              <p:cNvSpPr/>
              <p:nvPr/>
            </p:nvSpPr>
            <p:spPr>
              <a:xfrm>
                <a:off x="4039501" y="2529753"/>
                <a:ext cx="972326" cy="868887"/>
              </a:xfrm>
              <a:custGeom>
                <a:avLst/>
                <a:gdLst>
                  <a:gd name="connsiteX0" fmla="*/ 0 w 972326"/>
                  <a:gd name="connsiteY0" fmla="*/ 868887 h 868887"/>
                  <a:gd name="connsiteX1" fmla="*/ 115851 w 972326"/>
                  <a:gd name="connsiteY1" fmla="*/ 810962 h 868887"/>
                  <a:gd name="connsiteX2" fmla="*/ 314454 w 972326"/>
                  <a:gd name="connsiteY2" fmla="*/ 769586 h 868887"/>
                  <a:gd name="connsiteX3" fmla="*/ 599945 w 972326"/>
                  <a:gd name="connsiteY3" fmla="*/ 678560 h 868887"/>
                  <a:gd name="connsiteX4" fmla="*/ 786136 w 972326"/>
                  <a:gd name="connsiteY4" fmla="*/ 484095 h 868887"/>
                  <a:gd name="connsiteX5" fmla="*/ 885437 w 972326"/>
                  <a:gd name="connsiteY5" fmla="*/ 194466 h 868887"/>
                  <a:gd name="connsiteX6" fmla="*/ 972326 w 972326"/>
                  <a:gd name="connsiteY6" fmla="*/ 0 h 86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2326" h="868887">
                    <a:moveTo>
                      <a:pt x="0" y="868887"/>
                    </a:moveTo>
                    <a:cubicBezTo>
                      <a:pt x="31721" y="848199"/>
                      <a:pt x="63442" y="827512"/>
                      <a:pt x="115851" y="810962"/>
                    </a:cubicBezTo>
                    <a:cubicBezTo>
                      <a:pt x="168260" y="794412"/>
                      <a:pt x="233772" y="791653"/>
                      <a:pt x="314454" y="769586"/>
                    </a:cubicBezTo>
                    <a:cubicBezTo>
                      <a:pt x="395136" y="747519"/>
                      <a:pt x="521331" y="726142"/>
                      <a:pt x="599945" y="678560"/>
                    </a:cubicBezTo>
                    <a:cubicBezTo>
                      <a:pt x="678559" y="630978"/>
                      <a:pt x="738554" y="564777"/>
                      <a:pt x="786136" y="484095"/>
                    </a:cubicBezTo>
                    <a:cubicBezTo>
                      <a:pt x="833718" y="403413"/>
                      <a:pt x="854405" y="275148"/>
                      <a:pt x="885437" y="194466"/>
                    </a:cubicBezTo>
                    <a:cubicBezTo>
                      <a:pt x="916469" y="113783"/>
                      <a:pt x="972326" y="0"/>
                      <a:pt x="972326" y="0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" name="Volný tvar 77"/>
              <p:cNvSpPr/>
              <p:nvPr/>
            </p:nvSpPr>
            <p:spPr>
              <a:xfrm>
                <a:off x="5026433" y="1664540"/>
                <a:ext cx="289004" cy="853390"/>
              </a:xfrm>
              <a:custGeom>
                <a:avLst/>
                <a:gdLst>
                  <a:gd name="connsiteX0" fmla="*/ 0 w 174423"/>
                  <a:gd name="connsiteY0" fmla="*/ 317133 h 317133"/>
                  <a:gd name="connsiteX1" fmla="*/ 73997 w 174423"/>
                  <a:gd name="connsiteY1" fmla="*/ 184994 h 317133"/>
                  <a:gd name="connsiteX2" fmla="*/ 174423 w 174423"/>
                  <a:gd name="connsiteY2" fmla="*/ 0 h 317133"/>
                  <a:gd name="connsiteX0" fmla="*/ 0 w 174423"/>
                  <a:gd name="connsiteY0" fmla="*/ 317133 h 317133"/>
                  <a:gd name="connsiteX1" fmla="*/ 96220 w 174423"/>
                  <a:gd name="connsiteY1" fmla="*/ 191836 h 317133"/>
                  <a:gd name="connsiteX2" fmla="*/ 174423 w 174423"/>
                  <a:gd name="connsiteY2" fmla="*/ 0 h 3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423" h="317133">
                    <a:moveTo>
                      <a:pt x="0" y="317133"/>
                    </a:moveTo>
                    <a:cubicBezTo>
                      <a:pt x="22463" y="277050"/>
                      <a:pt x="67150" y="244691"/>
                      <a:pt x="96220" y="191836"/>
                    </a:cubicBezTo>
                    <a:cubicBezTo>
                      <a:pt x="125290" y="138981"/>
                      <a:pt x="138745" y="66069"/>
                      <a:pt x="174423" y="0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8" name="Přímá spojnice se šipkou 137"/>
              <p:cNvCxnSpPr/>
              <p:nvPr/>
            </p:nvCxnSpPr>
            <p:spPr>
              <a:xfrm flipH="1">
                <a:off x="5331634" y="1287791"/>
                <a:ext cx="80379" cy="327239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0" name="TextovéPole 139"/>
          <p:cNvSpPr txBox="1"/>
          <p:nvPr/>
        </p:nvSpPr>
        <p:spPr>
          <a:xfrm>
            <a:off x="6228119" y="836712"/>
            <a:ext cx="107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vlákno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141" name="Levá složená závorka 140"/>
          <p:cNvSpPr/>
          <p:nvPr/>
        </p:nvSpPr>
        <p:spPr>
          <a:xfrm rot="19278250">
            <a:off x="4997472" y="2550171"/>
            <a:ext cx="421105" cy="216292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Skupina 7"/>
          <p:cNvGrpSpPr/>
          <p:nvPr/>
        </p:nvGrpSpPr>
        <p:grpSpPr>
          <a:xfrm>
            <a:off x="2987759" y="3751391"/>
            <a:ext cx="2219965" cy="1822395"/>
            <a:chOff x="1463758" y="3751391"/>
            <a:chExt cx="2219965" cy="1822395"/>
          </a:xfrm>
        </p:grpSpPr>
        <p:sp>
          <p:nvSpPr>
            <p:cNvPr id="133" name="TextovéPole 132"/>
            <p:cNvSpPr txBox="1"/>
            <p:nvPr/>
          </p:nvSpPr>
          <p:spPr>
            <a:xfrm>
              <a:off x="1463758" y="4373457"/>
              <a:ext cx="22199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Svalové vřeténko</a:t>
              </a:r>
            </a:p>
            <a:p>
              <a:r>
                <a:rPr lang="cs-CZ" dirty="0"/>
                <a:t>regulace délky svalu</a:t>
              </a:r>
            </a:p>
            <a:p>
              <a:endParaRPr lang="cs-CZ" b="1" dirty="0"/>
            </a:p>
          </p:txBody>
        </p:sp>
        <p:cxnSp>
          <p:nvCxnSpPr>
            <p:cNvPr id="144" name="Přímá spojnice 143"/>
            <p:cNvCxnSpPr/>
            <p:nvPr/>
          </p:nvCxnSpPr>
          <p:spPr>
            <a:xfrm flipH="1">
              <a:off x="2639429" y="3751391"/>
              <a:ext cx="892138" cy="5488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Skupina 9"/>
          <p:cNvGrpSpPr/>
          <p:nvPr/>
        </p:nvGrpSpPr>
        <p:grpSpPr>
          <a:xfrm>
            <a:off x="4427919" y="5678737"/>
            <a:ext cx="3363185" cy="1326857"/>
            <a:chOff x="2903918" y="5678736"/>
            <a:chExt cx="3363185" cy="1326857"/>
          </a:xfrm>
        </p:grpSpPr>
        <p:sp>
          <p:nvSpPr>
            <p:cNvPr id="145" name="TextovéPole 144"/>
            <p:cNvSpPr txBox="1"/>
            <p:nvPr/>
          </p:nvSpPr>
          <p:spPr>
            <a:xfrm>
              <a:off x="2903918" y="5805264"/>
              <a:ext cx="27662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Šlachové (Golgiho) tělísko</a:t>
              </a:r>
            </a:p>
            <a:p>
              <a:r>
                <a:rPr lang="cs-CZ" dirty="0"/>
                <a:t>regulace svalového napětí</a:t>
              </a:r>
            </a:p>
          </p:txBody>
        </p:sp>
        <p:sp>
          <p:nvSpPr>
            <p:cNvPr id="146" name="Levá složená závorka 145"/>
            <p:cNvSpPr/>
            <p:nvPr/>
          </p:nvSpPr>
          <p:spPr>
            <a:xfrm rot="18500372">
              <a:off x="5458701" y="5291439"/>
              <a:ext cx="421105" cy="1195699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4664324" y="1363511"/>
            <a:ext cx="2022239" cy="1672507"/>
            <a:chOff x="3140323" y="1363510"/>
            <a:chExt cx="2022239" cy="1672507"/>
          </a:xfrm>
        </p:grpSpPr>
        <p:sp>
          <p:nvSpPr>
            <p:cNvPr id="134" name="TextovéPole 133"/>
            <p:cNvSpPr txBox="1"/>
            <p:nvPr/>
          </p:nvSpPr>
          <p:spPr>
            <a:xfrm>
              <a:off x="3140323" y="1363510"/>
              <a:ext cx="20222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intrafuzální</a:t>
              </a:r>
              <a:r>
                <a:rPr lang="cs-CZ" dirty="0"/>
                <a:t> vlákna</a:t>
              </a:r>
            </a:p>
          </p:txBody>
        </p:sp>
        <p:cxnSp>
          <p:nvCxnSpPr>
            <p:cNvPr id="147" name="Přímá spojnice 146"/>
            <p:cNvCxnSpPr/>
            <p:nvPr/>
          </p:nvCxnSpPr>
          <p:spPr>
            <a:xfrm flipH="1">
              <a:off x="3420961" y="1762607"/>
              <a:ext cx="661792" cy="12734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Přímá spojnice 147"/>
            <p:cNvCxnSpPr>
              <a:endCxn id="18" idx="2"/>
            </p:cNvCxnSpPr>
            <p:nvPr/>
          </p:nvCxnSpPr>
          <p:spPr>
            <a:xfrm flipH="1">
              <a:off x="3801189" y="1717324"/>
              <a:ext cx="365586" cy="1148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Přímá spojnice 148"/>
            <p:cNvCxnSpPr/>
            <p:nvPr/>
          </p:nvCxnSpPr>
          <p:spPr>
            <a:xfrm flipH="1">
              <a:off x="3653632" y="1751227"/>
              <a:ext cx="493144" cy="12129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Skupina 8"/>
          <p:cNvGrpSpPr/>
          <p:nvPr/>
        </p:nvGrpSpPr>
        <p:grpSpPr>
          <a:xfrm>
            <a:off x="7365308" y="4088903"/>
            <a:ext cx="2331092" cy="1735392"/>
            <a:chOff x="5841308" y="4088903"/>
            <a:chExt cx="2331092" cy="1735392"/>
          </a:xfrm>
        </p:grpSpPr>
        <p:grpSp>
          <p:nvGrpSpPr>
            <p:cNvPr id="103" name="Skupina 102"/>
            <p:cNvGrpSpPr/>
            <p:nvPr/>
          </p:nvGrpSpPr>
          <p:grpSpPr>
            <a:xfrm>
              <a:off x="5841308" y="4464622"/>
              <a:ext cx="709136" cy="1359673"/>
              <a:chOff x="4960144" y="4810539"/>
              <a:chExt cx="709136" cy="1359673"/>
            </a:xfrm>
          </p:grpSpPr>
          <p:sp>
            <p:nvSpPr>
              <p:cNvPr id="97" name="Volný tvar 96"/>
              <p:cNvSpPr/>
              <p:nvPr/>
            </p:nvSpPr>
            <p:spPr>
              <a:xfrm>
                <a:off x="5341491" y="4810539"/>
                <a:ext cx="327789" cy="1240404"/>
              </a:xfrm>
              <a:custGeom>
                <a:avLst/>
                <a:gdLst>
                  <a:gd name="connsiteX0" fmla="*/ 105152 w 327789"/>
                  <a:gd name="connsiteY0" fmla="*/ 1240404 h 1240404"/>
                  <a:gd name="connsiteX1" fmla="*/ 9737 w 327789"/>
                  <a:gd name="connsiteY1" fmla="*/ 1129085 h 1240404"/>
                  <a:gd name="connsiteX2" fmla="*/ 25639 w 327789"/>
                  <a:gd name="connsiteY2" fmla="*/ 930303 h 1240404"/>
                  <a:gd name="connsiteX3" fmla="*/ 208519 w 327789"/>
                  <a:gd name="connsiteY3" fmla="*/ 604299 h 1240404"/>
                  <a:gd name="connsiteX4" fmla="*/ 327789 w 327789"/>
                  <a:gd name="connsiteY4" fmla="*/ 0 h 1240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789" h="1240404">
                    <a:moveTo>
                      <a:pt x="105152" y="1240404"/>
                    </a:moveTo>
                    <a:cubicBezTo>
                      <a:pt x="64070" y="1210586"/>
                      <a:pt x="22989" y="1180768"/>
                      <a:pt x="9737" y="1129085"/>
                    </a:cubicBezTo>
                    <a:cubicBezTo>
                      <a:pt x="-3515" y="1077402"/>
                      <a:pt x="-7491" y="1017767"/>
                      <a:pt x="25639" y="930303"/>
                    </a:cubicBezTo>
                    <a:cubicBezTo>
                      <a:pt x="58769" y="842839"/>
                      <a:pt x="158161" y="759349"/>
                      <a:pt x="208519" y="604299"/>
                    </a:cubicBezTo>
                    <a:cubicBezTo>
                      <a:pt x="258877" y="449249"/>
                      <a:pt x="293333" y="224624"/>
                      <a:pt x="327789" y="0"/>
                    </a:cubicBezTo>
                  </a:path>
                </a:pathLst>
              </a:cu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8" name="Volný tvar 97"/>
              <p:cNvSpPr/>
              <p:nvPr/>
            </p:nvSpPr>
            <p:spPr>
              <a:xfrm>
                <a:off x="5023652" y="5637475"/>
                <a:ext cx="349857" cy="140943"/>
              </a:xfrm>
              <a:custGeom>
                <a:avLst/>
                <a:gdLst>
                  <a:gd name="connsiteX0" fmla="*/ 0 w 349857"/>
                  <a:gd name="connsiteY0" fmla="*/ 0 h 140943"/>
                  <a:gd name="connsiteX1" fmla="*/ 182880 w 349857"/>
                  <a:gd name="connsiteY1" fmla="*/ 135172 h 140943"/>
                  <a:gd name="connsiteX2" fmla="*/ 349857 w 349857"/>
                  <a:gd name="connsiteY2" fmla="*/ 103367 h 14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9857" h="140943">
                    <a:moveTo>
                      <a:pt x="0" y="0"/>
                    </a:moveTo>
                    <a:cubicBezTo>
                      <a:pt x="62285" y="58972"/>
                      <a:pt x="124571" y="117944"/>
                      <a:pt x="182880" y="135172"/>
                    </a:cubicBezTo>
                    <a:cubicBezTo>
                      <a:pt x="241189" y="152400"/>
                      <a:pt x="295523" y="127883"/>
                      <a:pt x="349857" y="103367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9" name="Volný tvar 98"/>
              <p:cNvSpPr/>
              <p:nvPr/>
            </p:nvSpPr>
            <p:spPr>
              <a:xfrm>
                <a:off x="5293780" y="5653377"/>
                <a:ext cx="136961" cy="516835"/>
              </a:xfrm>
              <a:custGeom>
                <a:avLst/>
                <a:gdLst>
                  <a:gd name="connsiteX0" fmla="*/ 136961 w 136961"/>
                  <a:gd name="connsiteY0" fmla="*/ 516835 h 516835"/>
                  <a:gd name="connsiteX1" fmla="*/ 57448 w 136961"/>
                  <a:gd name="connsiteY1" fmla="*/ 421420 h 516835"/>
                  <a:gd name="connsiteX2" fmla="*/ 9740 w 136961"/>
                  <a:gd name="connsiteY2" fmla="*/ 349858 h 516835"/>
                  <a:gd name="connsiteX3" fmla="*/ 1789 w 136961"/>
                  <a:gd name="connsiteY3" fmla="*/ 262393 h 516835"/>
                  <a:gd name="connsiteX4" fmla="*/ 33594 w 136961"/>
                  <a:gd name="connsiteY4" fmla="*/ 159026 h 516835"/>
                  <a:gd name="connsiteX5" fmla="*/ 121058 w 136961"/>
                  <a:gd name="connsiteY5" fmla="*/ 0 h 516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961" h="516835">
                    <a:moveTo>
                      <a:pt x="136961" y="516835"/>
                    </a:moveTo>
                    <a:cubicBezTo>
                      <a:pt x="107806" y="483042"/>
                      <a:pt x="78651" y="449249"/>
                      <a:pt x="57448" y="421420"/>
                    </a:cubicBezTo>
                    <a:cubicBezTo>
                      <a:pt x="36245" y="393591"/>
                      <a:pt x="19016" y="376362"/>
                      <a:pt x="9740" y="349858"/>
                    </a:cubicBezTo>
                    <a:cubicBezTo>
                      <a:pt x="463" y="323353"/>
                      <a:pt x="-2187" y="294198"/>
                      <a:pt x="1789" y="262393"/>
                    </a:cubicBezTo>
                    <a:cubicBezTo>
                      <a:pt x="5765" y="230588"/>
                      <a:pt x="13716" y="202758"/>
                      <a:pt x="33594" y="159026"/>
                    </a:cubicBezTo>
                    <a:cubicBezTo>
                      <a:pt x="53472" y="115294"/>
                      <a:pt x="87265" y="57647"/>
                      <a:pt x="121058" y="0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" name="Volný tvar 99"/>
              <p:cNvSpPr/>
              <p:nvPr/>
            </p:nvSpPr>
            <p:spPr>
              <a:xfrm>
                <a:off x="4960144" y="5719763"/>
                <a:ext cx="404812" cy="138123"/>
              </a:xfrm>
              <a:custGeom>
                <a:avLst/>
                <a:gdLst>
                  <a:gd name="connsiteX0" fmla="*/ 0 w 404812"/>
                  <a:gd name="connsiteY0" fmla="*/ 0 h 138123"/>
                  <a:gd name="connsiteX1" fmla="*/ 61912 w 404812"/>
                  <a:gd name="connsiteY1" fmla="*/ 33337 h 138123"/>
                  <a:gd name="connsiteX2" fmla="*/ 109537 w 404812"/>
                  <a:gd name="connsiteY2" fmla="*/ 107156 h 138123"/>
                  <a:gd name="connsiteX3" fmla="*/ 230981 w 404812"/>
                  <a:gd name="connsiteY3" fmla="*/ 138112 h 138123"/>
                  <a:gd name="connsiteX4" fmla="*/ 319087 w 404812"/>
                  <a:gd name="connsiteY4" fmla="*/ 109537 h 138123"/>
                  <a:gd name="connsiteX5" fmla="*/ 404812 w 404812"/>
                  <a:gd name="connsiteY5" fmla="*/ 23812 h 138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812" h="138123">
                    <a:moveTo>
                      <a:pt x="0" y="0"/>
                    </a:moveTo>
                    <a:cubicBezTo>
                      <a:pt x="21828" y="7739"/>
                      <a:pt x="43656" y="15478"/>
                      <a:pt x="61912" y="33337"/>
                    </a:cubicBezTo>
                    <a:cubicBezTo>
                      <a:pt x="80168" y="51196"/>
                      <a:pt x="81359" y="89694"/>
                      <a:pt x="109537" y="107156"/>
                    </a:cubicBezTo>
                    <a:cubicBezTo>
                      <a:pt x="137715" y="124618"/>
                      <a:pt x="196056" y="137715"/>
                      <a:pt x="230981" y="138112"/>
                    </a:cubicBezTo>
                    <a:cubicBezTo>
                      <a:pt x="265906" y="138509"/>
                      <a:pt x="290115" y="128587"/>
                      <a:pt x="319087" y="109537"/>
                    </a:cubicBezTo>
                    <a:cubicBezTo>
                      <a:pt x="348059" y="90487"/>
                      <a:pt x="376435" y="57149"/>
                      <a:pt x="404812" y="23812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1" name="Volný tvar 100"/>
              <p:cNvSpPr/>
              <p:nvPr/>
            </p:nvSpPr>
            <p:spPr>
              <a:xfrm>
                <a:off x="5193243" y="5786438"/>
                <a:ext cx="145520" cy="352425"/>
              </a:xfrm>
              <a:custGeom>
                <a:avLst/>
                <a:gdLst>
                  <a:gd name="connsiteX0" fmla="*/ 93132 w 145520"/>
                  <a:gd name="connsiteY0" fmla="*/ 352425 h 352425"/>
                  <a:gd name="connsiteX1" fmla="*/ 16932 w 145520"/>
                  <a:gd name="connsiteY1" fmla="*/ 254793 h 352425"/>
                  <a:gd name="connsiteX2" fmla="*/ 263 w 145520"/>
                  <a:gd name="connsiteY2" fmla="*/ 204787 h 352425"/>
                  <a:gd name="connsiteX3" fmla="*/ 24076 w 145520"/>
                  <a:gd name="connsiteY3" fmla="*/ 135731 h 352425"/>
                  <a:gd name="connsiteX4" fmla="*/ 69320 w 145520"/>
                  <a:gd name="connsiteY4" fmla="*/ 90487 h 352425"/>
                  <a:gd name="connsiteX5" fmla="*/ 145520 w 145520"/>
                  <a:gd name="connsiteY5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520" h="352425">
                    <a:moveTo>
                      <a:pt x="93132" y="352425"/>
                    </a:moveTo>
                    <a:cubicBezTo>
                      <a:pt x="62771" y="315912"/>
                      <a:pt x="32410" y="279399"/>
                      <a:pt x="16932" y="254793"/>
                    </a:cubicBezTo>
                    <a:cubicBezTo>
                      <a:pt x="1454" y="230187"/>
                      <a:pt x="-928" y="224631"/>
                      <a:pt x="263" y="204787"/>
                    </a:cubicBezTo>
                    <a:cubicBezTo>
                      <a:pt x="1454" y="184943"/>
                      <a:pt x="12567" y="154781"/>
                      <a:pt x="24076" y="135731"/>
                    </a:cubicBezTo>
                    <a:cubicBezTo>
                      <a:pt x="35585" y="116681"/>
                      <a:pt x="49079" y="113109"/>
                      <a:pt x="69320" y="90487"/>
                    </a:cubicBezTo>
                    <a:cubicBezTo>
                      <a:pt x="89561" y="67865"/>
                      <a:pt x="117540" y="33932"/>
                      <a:pt x="145520" y="0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2" name="Volný tvar 101"/>
              <p:cNvSpPr/>
              <p:nvPr/>
            </p:nvSpPr>
            <p:spPr>
              <a:xfrm>
                <a:off x="4988719" y="5807869"/>
                <a:ext cx="323850" cy="135545"/>
              </a:xfrm>
              <a:custGeom>
                <a:avLst/>
                <a:gdLst>
                  <a:gd name="connsiteX0" fmla="*/ 0 w 323850"/>
                  <a:gd name="connsiteY0" fmla="*/ 26194 h 135545"/>
                  <a:gd name="connsiteX1" fmla="*/ 16669 w 323850"/>
                  <a:gd name="connsiteY1" fmla="*/ 92869 h 135545"/>
                  <a:gd name="connsiteX2" fmla="*/ 80962 w 323850"/>
                  <a:gd name="connsiteY2" fmla="*/ 133350 h 135545"/>
                  <a:gd name="connsiteX3" fmla="*/ 142875 w 323850"/>
                  <a:gd name="connsiteY3" fmla="*/ 126206 h 135545"/>
                  <a:gd name="connsiteX4" fmla="*/ 171450 w 323850"/>
                  <a:gd name="connsiteY4" fmla="*/ 92869 h 135545"/>
                  <a:gd name="connsiteX5" fmla="*/ 257175 w 323850"/>
                  <a:gd name="connsiteY5" fmla="*/ 69056 h 135545"/>
                  <a:gd name="connsiteX6" fmla="*/ 323850 w 323850"/>
                  <a:gd name="connsiteY6" fmla="*/ 0 h 135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850" h="135545">
                    <a:moveTo>
                      <a:pt x="0" y="26194"/>
                    </a:moveTo>
                    <a:cubicBezTo>
                      <a:pt x="1587" y="50602"/>
                      <a:pt x="3175" y="75010"/>
                      <a:pt x="16669" y="92869"/>
                    </a:cubicBezTo>
                    <a:cubicBezTo>
                      <a:pt x="30163" y="110728"/>
                      <a:pt x="59928" y="127794"/>
                      <a:pt x="80962" y="133350"/>
                    </a:cubicBezTo>
                    <a:cubicBezTo>
                      <a:pt x="101996" y="138906"/>
                      <a:pt x="127794" y="132953"/>
                      <a:pt x="142875" y="126206"/>
                    </a:cubicBezTo>
                    <a:cubicBezTo>
                      <a:pt x="157956" y="119459"/>
                      <a:pt x="152400" y="102394"/>
                      <a:pt x="171450" y="92869"/>
                    </a:cubicBezTo>
                    <a:cubicBezTo>
                      <a:pt x="190500" y="83344"/>
                      <a:pt x="231775" y="84534"/>
                      <a:pt x="257175" y="69056"/>
                    </a:cubicBezTo>
                    <a:cubicBezTo>
                      <a:pt x="282575" y="53578"/>
                      <a:pt x="303212" y="26789"/>
                      <a:pt x="323850" y="0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57" name="TextovéPole 156"/>
            <p:cNvSpPr txBox="1"/>
            <p:nvPr/>
          </p:nvSpPr>
          <p:spPr>
            <a:xfrm>
              <a:off x="6732010" y="4156972"/>
              <a:ext cx="1440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cs-CZ" dirty="0" err="1"/>
                <a:t>I</a:t>
              </a:r>
              <a:r>
                <a:rPr lang="cs-CZ" baseline="-25000" dirty="0" err="1"/>
                <a:t>b</a:t>
              </a:r>
              <a:r>
                <a:rPr lang="cs-CZ" dirty="0"/>
                <a:t>, II</a:t>
              </a:r>
              <a:endParaRPr lang="cs-CZ" baseline="-25000" dirty="0"/>
            </a:p>
          </p:txBody>
        </p:sp>
        <p:cxnSp>
          <p:nvCxnSpPr>
            <p:cNvPr id="158" name="Přímá spojnice se šipkou 157"/>
            <p:cNvCxnSpPr/>
            <p:nvPr/>
          </p:nvCxnSpPr>
          <p:spPr>
            <a:xfrm flipH="1">
              <a:off x="6560492" y="4088903"/>
              <a:ext cx="60205" cy="331319"/>
            </a:xfrm>
            <a:prstGeom prst="straightConnector1">
              <a:avLst/>
            </a:prstGeom>
            <a:ln w="28575">
              <a:solidFill>
                <a:srgbClr val="660066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0"/>
          <p:cNvGrpSpPr/>
          <p:nvPr/>
        </p:nvGrpSpPr>
        <p:grpSpPr>
          <a:xfrm>
            <a:off x="3208236" y="4735221"/>
            <a:ext cx="3140572" cy="1345301"/>
            <a:chOff x="1684236" y="4735221"/>
            <a:chExt cx="3140572" cy="1345301"/>
          </a:xfrm>
        </p:grpSpPr>
        <p:sp>
          <p:nvSpPr>
            <p:cNvPr id="16" name="TextovéPole 15"/>
            <p:cNvSpPr txBox="1"/>
            <p:nvPr/>
          </p:nvSpPr>
          <p:spPr>
            <a:xfrm>
              <a:off x="1684236" y="5157192"/>
              <a:ext cx="20837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Extrafuzální</a:t>
              </a:r>
              <a:r>
                <a:rPr lang="cs-CZ" dirty="0"/>
                <a:t> vlákna (svalová vlákna)</a:t>
              </a:r>
            </a:p>
          </p:txBody>
        </p:sp>
        <p:cxnSp>
          <p:nvCxnSpPr>
            <p:cNvPr id="154" name="Přímá spojnice 153"/>
            <p:cNvCxnSpPr/>
            <p:nvPr/>
          </p:nvCxnSpPr>
          <p:spPr>
            <a:xfrm flipH="1">
              <a:off x="3606441" y="4735221"/>
              <a:ext cx="949007" cy="5615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Přímá spojnice 161"/>
            <p:cNvCxnSpPr>
              <a:stCxn id="84" idx="8"/>
            </p:cNvCxnSpPr>
            <p:nvPr/>
          </p:nvCxnSpPr>
          <p:spPr>
            <a:xfrm flipH="1">
              <a:off x="3625882" y="4985480"/>
              <a:ext cx="1198926" cy="4091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Skupina 6"/>
          <p:cNvGrpSpPr/>
          <p:nvPr/>
        </p:nvGrpSpPr>
        <p:grpSpPr>
          <a:xfrm>
            <a:off x="6519170" y="2134598"/>
            <a:ext cx="3019048" cy="2035701"/>
            <a:chOff x="4995170" y="2134597"/>
            <a:chExt cx="3019048" cy="2035701"/>
          </a:xfrm>
        </p:grpSpPr>
        <p:grpSp>
          <p:nvGrpSpPr>
            <p:cNvPr id="6" name="Skupina 5"/>
            <p:cNvGrpSpPr/>
            <p:nvPr/>
          </p:nvGrpSpPr>
          <p:grpSpPr>
            <a:xfrm>
              <a:off x="4995170" y="2815244"/>
              <a:ext cx="1239121" cy="1355054"/>
              <a:chOff x="4995170" y="2815244"/>
              <a:chExt cx="1239121" cy="1355054"/>
            </a:xfrm>
          </p:grpSpPr>
          <p:grpSp>
            <p:nvGrpSpPr>
              <p:cNvPr id="170" name="Skupina 169"/>
              <p:cNvGrpSpPr/>
              <p:nvPr/>
            </p:nvGrpSpPr>
            <p:grpSpPr>
              <a:xfrm>
                <a:off x="4995170" y="3102617"/>
                <a:ext cx="1027392" cy="1067681"/>
                <a:chOff x="4131304" y="3102617"/>
                <a:chExt cx="1027392" cy="1067681"/>
              </a:xfrm>
            </p:grpSpPr>
            <p:sp>
              <p:nvSpPr>
                <p:cNvPr id="164" name="Volný tvar 163"/>
                <p:cNvSpPr/>
                <p:nvPr/>
              </p:nvSpPr>
              <p:spPr>
                <a:xfrm>
                  <a:off x="4318204" y="3102617"/>
                  <a:ext cx="840492" cy="1067681"/>
                </a:xfrm>
                <a:custGeom>
                  <a:avLst/>
                  <a:gdLst>
                    <a:gd name="connsiteX0" fmla="*/ 10661 w 602642"/>
                    <a:gd name="connsiteY0" fmla="*/ 708263 h 708263"/>
                    <a:gd name="connsiteX1" fmla="*/ 90 w 602642"/>
                    <a:gd name="connsiteY1" fmla="*/ 570839 h 708263"/>
                    <a:gd name="connsiteX2" fmla="*/ 15946 w 602642"/>
                    <a:gd name="connsiteY2" fmla="*/ 417558 h 708263"/>
                    <a:gd name="connsiteX3" fmla="*/ 100515 w 602642"/>
                    <a:gd name="connsiteY3" fmla="*/ 322418 h 708263"/>
                    <a:gd name="connsiteX4" fmla="*/ 401791 w 602642"/>
                    <a:gd name="connsiteY4" fmla="*/ 243135 h 708263"/>
                    <a:gd name="connsiteX5" fmla="*/ 602642 w 602642"/>
                    <a:gd name="connsiteY5" fmla="*/ 0 h 708263"/>
                    <a:gd name="connsiteX0" fmla="*/ 10661 w 840492"/>
                    <a:gd name="connsiteY0" fmla="*/ 1067681 h 1067681"/>
                    <a:gd name="connsiteX1" fmla="*/ 90 w 840492"/>
                    <a:gd name="connsiteY1" fmla="*/ 930257 h 1067681"/>
                    <a:gd name="connsiteX2" fmla="*/ 15946 w 840492"/>
                    <a:gd name="connsiteY2" fmla="*/ 776976 h 1067681"/>
                    <a:gd name="connsiteX3" fmla="*/ 100515 w 840492"/>
                    <a:gd name="connsiteY3" fmla="*/ 681836 h 1067681"/>
                    <a:gd name="connsiteX4" fmla="*/ 401791 w 840492"/>
                    <a:gd name="connsiteY4" fmla="*/ 602553 h 1067681"/>
                    <a:gd name="connsiteX5" fmla="*/ 840492 w 840492"/>
                    <a:gd name="connsiteY5" fmla="*/ 0 h 1067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0492" h="1067681">
                      <a:moveTo>
                        <a:pt x="10661" y="1067681"/>
                      </a:moveTo>
                      <a:cubicBezTo>
                        <a:pt x="4935" y="1023194"/>
                        <a:pt x="-791" y="978708"/>
                        <a:pt x="90" y="930257"/>
                      </a:cubicBezTo>
                      <a:cubicBezTo>
                        <a:pt x="971" y="881806"/>
                        <a:pt x="-791" y="818379"/>
                        <a:pt x="15946" y="776976"/>
                      </a:cubicBezTo>
                      <a:cubicBezTo>
                        <a:pt x="32683" y="735573"/>
                        <a:pt x="36208" y="710906"/>
                        <a:pt x="100515" y="681836"/>
                      </a:cubicBezTo>
                      <a:cubicBezTo>
                        <a:pt x="164822" y="652766"/>
                        <a:pt x="278462" y="716192"/>
                        <a:pt x="401791" y="602553"/>
                      </a:cubicBezTo>
                      <a:cubicBezTo>
                        <a:pt x="525120" y="488914"/>
                        <a:pt x="781910" y="94699"/>
                        <a:pt x="840492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5" name="Volný tvar 164"/>
                <p:cNvSpPr/>
                <p:nvPr/>
              </p:nvSpPr>
              <p:spPr>
                <a:xfrm>
                  <a:off x="4286580" y="3419751"/>
                  <a:ext cx="285420" cy="348845"/>
                </a:xfrm>
                <a:custGeom>
                  <a:avLst/>
                  <a:gdLst>
                    <a:gd name="connsiteX0" fmla="*/ 0 w 332990"/>
                    <a:gd name="connsiteY0" fmla="*/ 0 h 132138"/>
                    <a:gd name="connsiteX1" fmla="*/ 63427 w 332990"/>
                    <a:gd name="connsiteY1" fmla="*/ 84568 h 132138"/>
                    <a:gd name="connsiteX2" fmla="*/ 147996 w 332990"/>
                    <a:gd name="connsiteY2" fmla="*/ 116282 h 132138"/>
                    <a:gd name="connsiteX3" fmla="*/ 332990 w 332990"/>
                    <a:gd name="connsiteY3" fmla="*/ 132138 h 132138"/>
                    <a:gd name="connsiteX0" fmla="*/ 0 w 285420"/>
                    <a:gd name="connsiteY0" fmla="*/ 0 h 348845"/>
                    <a:gd name="connsiteX1" fmla="*/ 15857 w 285420"/>
                    <a:gd name="connsiteY1" fmla="*/ 301275 h 348845"/>
                    <a:gd name="connsiteX2" fmla="*/ 100426 w 285420"/>
                    <a:gd name="connsiteY2" fmla="*/ 332989 h 348845"/>
                    <a:gd name="connsiteX3" fmla="*/ 285420 w 285420"/>
                    <a:gd name="connsiteY3" fmla="*/ 348845 h 348845"/>
                    <a:gd name="connsiteX0" fmla="*/ 0 w 285420"/>
                    <a:gd name="connsiteY0" fmla="*/ 0 h 348845"/>
                    <a:gd name="connsiteX1" fmla="*/ 47571 w 285420"/>
                    <a:gd name="connsiteY1" fmla="*/ 206136 h 348845"/>
                    <a:gd name="connsiteX2" fmla="*/ 100426 w 285420"/>
                    <a:gd name="connsiteY2" fmla="*/ 332989 h 348845"/>
                    <a:gd name="connsiteX3" fmla="*/ 285420 w 285420"/>
                    <a:gd name="connsiteY3" fmla="*/ 348845 h 348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420" h="348845">
                      <a:moveTo>
                        <a:pt x="0" y="0"/>
                      </a:moveTo>
                      <a:cubicBezTo>
                        <a:pt x="19380" y="32594"/>
                        <a:pt x="30833" y="150638"/>
                        <a:pt x="47571" y="206136"/>
                      </a:cubicBezTo>
                      <a:cubicBezTo>
                        <a:pt x="64309" y="261634"/>
                        <a:pt x="60785" y="309204"/>
                        <a:pt x="100426" y="332989"/>
                      </a:cubicBezTo>
                      <a:cubicBezTo>
                        <a:pt x="140068" y="356774"/>
                        <a:pt x="215386" y="344881"/>
                        <a:pt x="285420" y="348845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6" name="Volný tvar 165"/>
                <p:cNvSpPr/>
                <p:nvPr/>
              </p:nvSpPr>
              <p:spPr>
                <a:xfrm>
                  <a:off x="4398291" y="3779168"/>
                  <a:ext cx="104997" cy="375274"/>
                </a:xfrm>
                <a:custGeom>
                  <a:avLst/>
                  <a:gdLst>
                    <a:gd name="connsiteX0" fmla="*/ 104997 w 104997"/>
                    <a:gd name="connsiteY0" fmla="*/ 375274 h 375274"/>
                    <a:gd name="connsiteX1" fmla="*/ 73284 w 104997"/>
                    <a:gd name="connsiteY1" fmla="*/ 274848 h 375274"/>
                    <a:gd name="connsiteX2" fmla="*/ 20428 w 104997"/>
                    <a:gd name="connsiteY2" fmla="*/ 184994 h 375274"/>
                    <a:gd name="connsiteX3" fmla="*/ 4571 w 104997"/>
                    <a:gd name="connsiteY3" fmla="*/ 121567 h 375274"/>
                    <a:gd name="connsiteX4" fmla="*/ 4571 w 104997"/>
                    <a:gd name="connsiteY4" fmla="*/ 26427 h 375274"/>
                    <a:gd name="connsiteX5" fmla="*/ 57427 w 104997"/>
                    <a:gd name="connsiteY5" fmla="*/ 0 h 375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4997" h="375274">
                      <a:moveTo>
                        <a:pt x="104997" y="375274"/>
                      </a:moveTo>
                      <a:cubicBezTo>
                        <a:pt x="96188" y="340917"/>
                        <a:pt x="87379" y="306561"/>
                        <a:pt x="73284" y="274848"/>
                      </a:cubicBezTo>
                      <a:cubicBezTo>
                        <a:pt x="59189" y="243135"/>
                        <a:pt x="31880" y="210541"/>
                        <a:pt x="20428" y="184994"/>
                      </a:cubicBezTo>
                      <a:cubicBezTo>
                        <a:pt x="8976" y="159447"/>
                        <a:pt x="7214" y="147995"/>
                        <a:pt x="4571" y="121567"/>
                      </a:cubicBezTo>
                      <a:cubicBezTo>
                        <a:pt x="1928" y="95139"/>
                        <a:pt x="-4238" y="46688"/>
                        <a:pt x="4571" y="26427"/>
                      </a:cubicBezTo>
                      <a:cubicBezTo>
                        <a:pt x="13380" y="6166"/>
                        <a:pt x="35403" y="3083"/>
                        <a:pt x="57427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7" name="Volný tvar 166"/>
                <p:cNvSpPr/>
                <p:nvPr/>
              </p:nvSpPr>
              <p:spPr>
                <a:xfrm>
                  <a:off x="4143871" y="3594174"/>
                  <a:ext cx="285419" cy="206341"/>
                </a:xfrm>
                <a:custGeom>
                  <a:avLst/>
                  <a:gdLst>
                    <a:gd name="connsiteX0" fmla="*/ 0 w 348846"/>
                    <a:gd name="connsiteY0" fmla="*/ 0 h 73155"/>
                    <a:gd name="connsiteX1" fmla="*/ 79283 w 348846"/>
                    <a:gd name="connsiteY1" fmla="*/ 21142 h 73155"/>
                    <a:gd name="connsiteX2" fmla="*/ 121568 w 348846"/>
                    <a:gd name="connsiteY2" fmla="*/ 68712 h 73155"/>
                    <a:gd name="connsiteX3" fmla="*/ 269563 w 348846"/>
                    <a:gd name="connsiteY3" fmla="*/ 68712 h 73155"/>
                    <a:gd name="connsiteX4" fmla="*/ 348846 w 348846"/>
                    <a:gd name="connsiteY4" fmla="*/ 47570 h 73155"/>
                    <a:gd name="connsiteX0" fmla="*/ 0 w 285419"/>
                    <a:gd name="connsiteY0" fmla="*/ 0 h 210579"/>
                    <a:gd name="connsiteX1" fmla="*/ 15856 w 285419"/>
                    <a:gd name="connsiteY1" fmla="*/ 158566 h 210579"/>
                    <a:gd name="connsiteX2" fmla="*/ 58141 w 285419"/>
                    <a:gd name="connsiteY2" fmla="*/ 206136 h 210579"/>
                    <a:gd name="connsiteX3" fmla="*/ 206136 w 285419"/>
                    <a:gd name="connsiteY3" fmla="*/ 206136 h 210579"/>
                    <a:gd name="connsiteX4" fmla="*/ 285419 w 285419"/>
                    <a:gd name="connsiteY4" fmla="*/ 184994 h 210579"/>
                    <a:gd name="connsiteX0" fmla="*/ 0 w 285419"/>
                    <a:gd name="connsiteY0" fmla="*/ 0 h 212102"/>
                    <a:gd name="connsiteX1" fmla="*/ 15856 w 285419"/>
                    <a:gd name="connsiteY1" fmla="*/ 137424 h 212102"/>
                    <a:gd name="connsiteX2" fmla="*/ 58141 w 285419"/>
                    <a:gd name="connsiteY2" fmla="*/ 206136 h 212102"/>
                    <a:gd name="connsiteX3" fmla="*/ 206136 w 285419"/>
                    <a:gd name="connsiteY3" fmla="*/ 206136 h 212102"/>
                    <a:gd name="connsiteX4" fmla="*/ 285419 w 285419"/>
                    <a:gd name="connsiteY4" fmla="*/ 184994 h 212102"/>
                    <a:gd name="connsiteX0" fmla="*/ 0 w 285419"/>
                    <a:gd name="connsiteY0" fmla="*/ 0 h 206341"/>
                    <a:gd name="connsiteX1" fmla="*/ 15856 w 285419"/>
                    <a:gd name="connsiteY1" fmla="*/ 137424 h 206341"/>
                    <a:gd name="connsiteX2" fmla="*/ 100425 w 285419"/>
                    <a:gd name="connsiteY2" fmla="*/ 169137 h 206341"/>
                    <a:gd name="connsiteX3" fmla="*/ 206136 w 285419"/>
                    <a:gd name="connsiteY3" fmla="*/ 206136 h 206341"/>
                    <a:gd name="connsiteX4" fmla="*/ 285419 w 285419"/>
                    <a:gd name="connsiteY4" fmla="*/ 184994 h 206341"/>
                    <a:gd name="connsiteX0" fmla="*/ 0 w 285419"/>
                    <a:gd name="connsiteY0" fmla="*/ 0 h 206341"/>
                    <a:gd name="connsiteX1" fmla="*/ 42283 w 285419"/>
                    <a:gd name="connsiteY1" fmla="*/ 95140 h 206341"/>
                    <a:gd name="connsiteX2" fmla="*/ 100425 w 285419"/>
                    <a:gd name="connsiteY2" fmla="*/ 169137 h 206341"/>
                    <a:gd name="connsiteX3" fmla="*/ 206136 w 285419"/>
                    <a:gd name="connsiteY3" fmla="*/ 206136 h 206341"/>
                    <a:gd name="connsiteX4" fmla="*/ 285419 w 285419"/>
                    <a:gd name="connsiteY4" fmla="*/ 184994 h 206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419" h="206341">
                      <a:moveTo>
                        <a:pt x="0" y="0"/>
                      </a:moveTo>
                      <a:cubicBezTo>
                        <a:pt x="29511" y="4845"/>
                        <a:pt x="25546" y="66951"/>
                        <a:pt x="42283" y="95140"/>
                      </a:cubicBezTo>
                      <a:cubicBezTo>
                        <a:pt x="59020" y="123329"/>
                        <a:pt x="73116" y="150638"/>
                        <a:pt x="100425" y="169137"/>
                      </a:cubicBezTo>
                      <a:cubicBezTo>
                        <a:pt x="127734" y="187636"/>
                        <a:pt x="175304" y="203493"/>
                        <a:pt x="206136" y="206136"/>
                      </a:cubicBezTo>
                      <a:cubicBezTo>
                        <a:pt x="236968" y="208779"/>
                        <a:pt x="285419" y="184994"/>
                        <a:pt x="285419" y="18499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8" name="Volný tvar 167"/>
                <p:cNvSpPr/>
                <p:nvPr/>
              </p:nvSpPr>
              <p:spPr>
                <a:xfrm>
                  <a:off x="4154442" y="3810881"/>
                  <a:ext cx="258992" cy="211422"/>
                </a:xfrm>
                <a:custGeom>
                  <a:avLst/>
                  <a:gdLst>
                    <a:gd name="connsiteX0" fmla="*/ 0 w 258992"/>
                    <a:gd name="connsiteY0" fmla="*/ 211422 h 211422"/>
                    <a:gd name="connsiteX1" fmla="*/ 47570 w 258992"/>
                    <a:gd name="connsiteY1" fmla="*/ 142710 h 211422"/>
                    <a:gd name="connsiteX2" fmla="*/ 89854 w 258992"/>
                    <a:gd name="connsiteY2" fmla="*/ 105711 h 211422"/>
                    <a:gd name="connsiteX3" fmla="*/ 169137 w 258992"/>
                    <a:gd name="connsiteY3" fmla="*/ 21142 h 211422"/>
                    <a:gd name="connsiteX4" fmla="*/ 258992 w 258992"/>
                    <a:gd name="connsiteY4" fmla="*/ 0 h 211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992" h="211422">
                      <a:moveTo>
                        <a:pt x="0" y="211422"/>
                      </a:moveTo>
                      <a:cubicBezTo>
                        <a:pt x="16297" y="185875"/>
                        <a:pt x="32594" y="160328"/>
                        <a:pt x="47570" y="142710"/>
                      </a:cubicBezTo>
                      <a:cubicBezTo>
                        <a:pt x="62546" y="125091"/>
                        <a:pt x="69593" y="125972"/>
                        <a:pt x="89854" y="105711"/>
                      </a:cubicBezTo>
                      <a:cubicBezTo>
                        <a:pt x="110115" y="85450"/>
                        <a:pt x="140947" y="38761"/>
                        <a:pt x="169137" y="21142"/>
                      </a:cubicBezTo>
                      <a:cubicBezTo>
                        <a:pt x="197327" y="3523"/>
                        <a:pt x="228159" y="1761"/>
                        <a:pt x="258992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9" name="Volný tvar 168"/>
                <p:cNvSpPr/>
                <p:nvPr/>
              </p:nvSpPr>
              <p:spPr>
                <a:xfrm>
                  <a:off x="4131304" y="3721026"/>
                  <a:ext cx="197562" cy="118624"/>
                </a:xfrm>
                <a:custGeom>
                  <a:avLst/>
                  <a:gdLst>
                    <a:gd name="connsiteX0" fmla="*/ 197562 w 197562"/>
                    <a:gd name="connsiteY0" fmla="*/ 89854 h 118624"/>
                    <a:gd name="connsiteX1" fmla="*/ 97137 w 197562"/>
                    <a:gd name="connsiteY1" fmla="*/ 116282 h 118624"/>
                    <a:gd name="connsiteX2" fmla="*/ 12568 w 197562"/>
                    <a:gd name="connsiteY2" fmla="*/ 36999 h 118624"/>
                    <a:gd name="connsiteX3" fmla="*/ 1997 w 197562"/>
                    <a:gd name="connsiteY3" fmla="*/ 0 h 118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7562" h="118624">
                      <a:moveTo>
                        <a:pt x="197562" y="89854"/>
                      </a:moveTo>
                      <a:cubicBezTo>
                        <a:pt x="162765" y="107472"/>
                        <a:pt x="127969" y="125091"/>
                        <a:pt x="97137" y="116282"/>
                      </a:cubicBezTo>
                      <a:cubicBezTo>
                        <a:pt x="66305" y="107473"/>
                        <a:pt x="28425" y="56379"/>
                        <a:pt x="12568" y="36999"/>
                      </a:cubicBezTo>
                      <a:cubicBezTo>
                        <a:pt x="-3289" y="17619"/>
                        <a:pt x="-646" y="8809"/>
                        <a:pt x="1997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71" name="Přímá spojnice se šipkou 170"/>
              <p:cNvCxnSpPr/>
              <p:nvPr/>
            </p:nvCxnSpPr>
            <p:spPr>
              <a:xfrm flipV="1">
                <a:off x="6043714" y="2815244"/>
                <a:ext cx="190577" cy="2612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" name="TextovéPole 173"/>
            <p:cNvSpPr txBox="1"/>
            <p:nvPr/>
          </p:nvSpPr>
          <p:spPr>
            <a:xfrm>
              <a:off x="5640222" y="2134597"/>
              <a:ext cx="2373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</a:p>
            <a:p>
              <a:r>
                <a:rPr lang="el-GR" dirty="0"/>
                <a:t>α</a:t>
              </a:r>
              <a:r>
                <a:rPr lang="cs-CZ" dirty="0"/>
                <a:t>-motoneuronu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4460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40" grpId="0"/>
      <p:bldP spid="1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5962344" y="1772060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1957436" y="260648"/>
            <a:ext cx="847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Napínací reflex</a:t>
            </a:r>
            <a:endParaRPr lang="cs-CZ" sz="28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569684" y="5358316"/>
            <a:ext cx="212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Vyšetřovací kladívko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2361944" y="3723548"/>
            <a:ext cx="3674321" cy="2945055"/>
            <a:chOff x="3012763" y="2315071"/>
            <a:chExt cx="2917623" cy="2338544"/>
          </a:xfrm>
        </p:grpSpPr>
        <p:sp>
          <p:nvSpPr>
            <p:cNvPr id="17" name="Volný tvar 16"/>
            <p:cNvSpPr/>
            <p:nvPr/>
          </p:nvSpPr>
          <p:spPr>
            <a:xfrm>
              <a:off x="3985304" y="2315071"/>
              <a:ext cx="1945082" cy="2299213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63" y="2352069"/>
              <a:ext cx="2378951" cy="2301546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77" y="3047181"/>
              <a:ext cx="1612557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35" y="3573594"/>
              <a:ext cx="1525633" cy="278859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17" y="3313172"/>
              <a:ext cx="195203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5" name="Skupina 134"/>
          <p:cNvGrpSpPr/>
          <p:nvPr/>
        </p:nvGrpSpPr>
        <p:grpSpPr>
          <a:xfrm>
            <a:off x="6060700" y="5143676"/>
            <a:ext cx="653143" cy="1499147"/>
            <a:chOff x="4504255" y="4328594"/>
            <a:chExt cx="653143" cy="1499147"/>
          </a:xfrm>
        </p:grpSpPr>
        <p:sp>
          <p:nvSpPr>
            <p:cNvPr id="133" name="Zaoblený obdélník 132"/>
            <p:cNvSpPr/>
            <p:nvPr/>
          </p:nvSpPr>
          <p:spPr>
            <a:xfrm rot="5400000">
              <a:off x="4238523" y="5084923"/>
              <a:ext cx="1348470" cy="137165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4" name="Volný tvar 133"/>
            <p:cNvSpPr/>
            <p:nvPr/>
          </p:nvSpPr>
          <p:spPr>
            <a:xfrm>
              <a:off x="4504255" y="4328594"/>
              <a:ext cx="653143" cy="178129"/>
            </a:xfrm>
            <a:custGeom>
              <a:avLst/>
              <a:gdLst>
                <a:gd name="connsiteX0" fmla="*/ 106878 w 653143"/>
                <a:gd name="connsiteY0" fmla="*/ 11875 h 178129"/>
                <a:gd name="connsiteX1" fmla="*/ 653143 w 653143"/>
                <a:gd name="connsiteY1" fmla="*/ 0 h 178129"/>
                <a:gd name="connsiteX2" fmla="*/ 653143 w 653143"/>
                <a:gd name="connsiteY2" fmla="*/ 178129 h 178129"/>
                <a:gd name="connsiteX3" fmla="*/ 130628 w 653143"/>
                <a:gd name="connsiteY3" fmla="*/ 178129 h 178129"/>
                <a:gd name="connsiteX4" fmla="*/ 0 w 653143"/>
                <a:gd name="connsiteY4" fmla="*/ 142503 h 178129"/>
                <a:gd name="connsiteX5" fmla="*/ 0 w 653143"/>
                <a:gd name="connsiteY5" fmla="*/ 106877 h 178129"/>
                <a:gd name="connsiteX6" fmla="*/ 106878 w 653143"/>
                <a:gd name="connsiteY6" fmla="*/ 11875 h 1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143" h="178129">
                  <a:moveTo>
                    <a:pt x="106878" y="11875"/>
                  </a:moveTo>
                  <a:lnTo>
                    <a:pt x="653143" y="0"/>
                  </a:lnTo>
                  <a:lnTo>
                    <a:pt x="653143" y="178129"/>
                  </a:lnTo>
                  <a:lnTo>
                    <a:pt x="130628" y="178129"/>
                  </a:lnTo>
                  <a:lnTo>
                    <a:pt x="0" y="142503"/>
                  </a:lnTo>
                  <a:lnTo>
                    <a:pt x="0" y="106877"/>
                  </a:lnTo>
                  <a:lnTo>
                    <a:pt x="106878" y="1187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2250982" y="3711139"/>
            <a:ext cx="1608932" cy="1049962"/>
            <a:chOff x="726982" y="3711139"/>
            <a:chExt cx="1608932" cy="1049962"/>
          </a:xfrm>
        </p:grpSpPr>
        <p:sp>
          <p:nvSpPr>
            <p:cNvPr id="138" name="TextovéPole 137"/>
            <p:cNvSpPr txBox="1"/>
            <p:nvPr/>
          </p:nvSpPr>
          <p:spPr>
            <a:xfrm>
              <a:off x="726982" y="3711139"/>
              <a:ext cx="13714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Natahovač (extenzor)</a:t>
              </a:r>
            </a:p>
          </p:txBody>
        </p:sp>
        <p:cxnSp>
          <p:nvCxnSpPr>
            <p:cNvPr id="140" name="Přímá spojnice 139"/>
            <p:cNvCxnSpPr/>
            <p:nvPr/>
          </p:nvCxnSpPr>
          <p:spPr>
            <a:xfrm flipH="1" flipV="1">
              <a:off x="1962141" y="4045398"/>
              <a:ext cx="373773" cy="715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Skupina 30"/>
          <p:cNvGrpSpPr/>
          <p:nvPr/>
        </p:nvGrpSpPr>
        <p:grpSpPr>
          <a:xfrm>
            <a:off x="2977336" y="5564677"/>
            <a:ext cx="2120140" cy="641800"/>
            <a:chOff x="1453336" y="5564677"/>
            <a:chExt cx="2120140" cy="641800"/>
          </a:xfrm>
        </p:grpSpPr>
        <p:sp>
          <p:nvSpPr>
            <p:cNvPr id="139" name="TextovéPole 138"/>
            <p:cNvSpPr txBox="1"/>
            <p:nvPr/>
          </p:nvSpPr>
          <p:spPr>
            <a:xfrm>
              <a:off x="1453336" y="5837145"/>
              <a:ext cx="2120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Ohýbač (flexor)</a:t>
              </a:r>
            </a:p>
          </p:txBody>
        </p:sp>
        <p:cxnSp>
          <p:nvCxnSpPr>
            <p:cNvPr id="143" name="Přímá spojnice 142"/>
            <p:cNvCxnSpPr/>
            <p:nvPr/>
          </p:nvCxnSpPr>
          <p:spPr>
            <a:xfrm flipV="1">
              <a:off x="2062717" y="5564677"/>
              <a:ext cx="132593" cy="2724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Skupina 31"/>
          <p:cNvGrpSpPr/>
          <p:nvPr/>
        </p:nvGrpSpPr>
        <p:grpSpPr>
          <a:xfrm>
            <a:off x="3751076" y="3527974"/>
            <a:ext cx="1253010" cy="1354993"/>
            <a:chOff x="2227076" y="3527973"/>
            <a:chExt cx="1253010" cy="1354993"/>
          </a:xfrm>
        </p:grpSpPr>
        <p:sp>
          <p:nvSpPr>
            <p:cNvPr id="10" name="Volný tvar 9"/>
            <p:cNvSpPr/>
            <p:nvPr/>
          </p:nvSpPr>
          <p:spPr>
            <a:xfrm>
              <a:off x="2941751" y="3527973"/>
              <a:ext cx="445390" cy="1220045"/>
            </a:xfrm>
            <a:custGeom>
              <a:avLst/>
              <a:gdLst>
                <a:gd name="connsiteX0" fmla="*/ 0 w 711994"/>
                <a:gd name="connsiteY0" fmla="*/ 695325 h 695325"/>
                <a:gd name="connsiteX1" fmla="*/ 30957 w 711994"/>
                <a:gd name="connsiteY1" fmla="*/ 638175 h 695325"/>
                <a:gd name="connsiteX2" fmla="*/ 142875 w 711994"/>
                <a:gd name="connsiteY2" fmla="*/ 461962 h 695325"/>
                <a:gd name="connsiteX3" fmla="*/ 445294 w 711994"/>
                <a:gd name="connsiteY3" fmla="*/ 259556 h 695325"/>
                <a:gd name="connsiteX4" fmla="*/ 711994 w 711994"/>
                <a:gd name="connsiteY4" fmla="*/ 0 h 695325"/>
                <a:gd name="connsiteX0" fmla="*/ 0 w 452265"/>
                <a:gd name="connsiteY0" fmla="*/ 883919 h 883919"/>
                <a:gd name="connsiteX1" fmla="*/ 30957 w 452265"/>
                <a:gd name="connsiteY1" fmla="*/ 826769 h 883919"/>
                <a:gd name="connsiteX2" fmla="*/ 142875 w 452265"/>
                <a:gd name="connsiteY2" fmla="*/ 650556 h 883919"/>
                <a:gd name="connsiteX3" fmla="*/ 445294 w 452265"/>
                <a:gd name="connsiteY3" fmla="*/ 448150 h 883919"/>
                <a:gd name="connsiteX4" fmla="*/ 400814 w 452265"/>
                <a:gd name="connsiteY4" fmla="*/ 0 h 883919"/>
                <a:gd name="connsiteX0" fmla="*/ 0 w 400814"/>
                <a:gd name="connsiteY0" fmla="*/ 883919 h 883919"/>
                <a:gd name="connsiteX1" fmla="*/ 30957 w 400814"/>
                <a:gd name="connsiteY1" fmla="*/ 826769 h 883919"/>
                <a:gd name="connsiteX2" fmla="*/ 142875 w 400814"/>
                <a:gd name="connsiteY2" fmla="*/ 650556 h 883919"/>
                <a:gd name="connsiteX3" fmla="*/ 266129 w 400814"/>
                <a:gd name="connsiteY3" fmla="*/ 306705 h 883919"/>
                <a:gd name="connsiteX4" fmla="*/ 400814 w 400814"/>
                <a:gd name="connsiteY4" fmla="*/ 0 h 883919"/>
                <a:gd name="connsiteX0" fmla="*/ 0 w 353665"/>
                <a:gd name="connsiteY0" fmla="*/ 968786 h 968786"/>
                <a:gd name="connsiteX1" fmla="*/ 30957 w 353665"/>
                <a:gd name="connsiteY1" fmla="*/ 911636 h 968786"/>
                <a:gd name="connsiteX2" fmla="*/ 142875 w 353665"/>
                <a:gd name="connsiteY2" fmla="*/ 735423 h 968786"/>
                <a:gd name="connsiteX3" fmla="*/ 266129 w 353665"/>
                <a:gd name="connsiteY3" fmla="*/ 391572 h 968786"/>
                <a:gd name="connsiteX4" fmla="*/ 353665 w 353665"/>
                <a:gd name="connsiteY4" fmla="*/ 0 h 968786"/>
                <a:gd name="connsiteX0" fmla="*/ 0 w 353665"/>
                <a:gd name="connsiteY0" fmla="*/ 968786 h 968786"/>
                <a:gd name="connsiteX1" fmla="*/ 30957 w 353665"/>
                <a:gd name="connsiteY1" fmla="*/ 911636 h 968786"/>
                <a:gd name="connsiteX2" fmla="*/ 142875 w 353665"/>
                <a:gd name="connsiteY2" fmla="*/ 735423 h 968786"/>
                <a:gd name="connsiteX3" fmla="*/ 266129 w 353665"/>
                <a:gd name="connsiteY3" fmla="*/ 391572 h 968786"/>
                <a:gd name="connsiteX4" fmla="*/ 353665 w 353665"/>
                <a:gd name="connsiteY4" fmla="*/ 0 h 968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665" h="968786">
                  <a:moveTo>
                    <a:pt x="0" y="968786"/>
                  </a:moveTo>
                  <a:cubicBezTo>
                    <a:pt x="3572" y="959658"/>
                    <a:pt x="7145" y="950530"/>
                    <a:pt x="30957" y="911636"/>
                  </a:cubicBezTo>
                  <a:cubicBezTo>
                    <a:pt x="54770" y="872742"/>
                    <a:pt x="103680" y="822100"/>
                    <a:pt x="142875" y="735423"/>
                  </a:cubicBezTo>
                  <a:cubicBezTo>
                    <a:pt x="182070" y="648746"/>
                    <a:pt x="230997" y="514143"/>
                    <a:pt x="266129" y="391572"/>
                  </a:cubicBezTo>
                  <a:cubicBezTo>
                    <a:pt x="301261" y="269002"/>
                    <a:pt x="314889" y="119570"/>
                    <a:pt x="353665" y="0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6" name="Skupina 25"/>
            <p:cNvGrpSpPr/>
            <p:nvPr/>
          </p:nvGrpSpPr>
          <p:grpSpPr>
            <a:xfrm>
              <a:off x="2227076" y="3548696"/>
              <a:ext cx="1253010" cy="1334270"/>
              <a:chOff x="2227076" y="3548696"/>
              <a:chExt cx="1253010" cy="1334270"/>
            </a:xfrm>
          </p:grpSpPr>
          <p:sp>
            <p:nvSpPr>
              <p:cNvPr id="5" name="Volný tvar 4"/>
              <p:cNvSpPr/>
              <p:nvPr/>
            </p:nvSpPr>
            <p:spPr>
              <a:xfrm>
                <a:off x="2500924" y="4748019"/>
                <a:ext cx="881658" cy="134947"/>
              </a:xfrm>
              <a:custGeom>
                <a:avLst/>
                <a:gdLst>
                  <a:gd name="connsiteX0" fmla="*/ 0 w 700087"/>
                  <a:gd name="connsiteY0" fmla="*/ 0 h 107156"/>
                  <a:gd name="connsiteX1" fmla="*/ 192881 w 700087"/>
                  <a:gd name="connsiteY1" fmla="*/ 7144 h 107156"/>
                  <a:gd name="connsiteX2" fmla="*/ 340519 w 700087"/>
                  <a:gd name="connsiteY2" fmla="*/ 19050 h 107156"/>
                  <a:gd name="connsiteX3" fmla="*/ 583406 w 700087"/>
                  <a:gd name="connsiteY3" fmla="*/ 73819 h 107156"/>
                  <a:gd name="connsiteX4" fmla="*/ 700087 w 700087"/>
                  <a:gd name="connsiteY4" fmla="*/ 107156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087" h="107156">
                    <a:moveTo>
                      <a:pt x="0" y="0"/>
                    </a:moveTo>
                    <a:lnTo>
                      <a:pt x="192881" y="7144"/>
                    </a:lnTo>
                    <a:cubicBezTo>
                      <a:pt x="249634" y="10319"/>
                      <a:pt x="275431" y="7937"/>
                      <a:pt x="340519" y="19050"/>
                    </a:cubicBezTo>
                    <a:cubicBezTo>
                      <a:pt x="405607" y="30163"/>
                      <a:pt x="523478" y="59135"/>
                      <a:pt x="583406" y="73819"/>
                    </a:cubicBezTo>
                    <a:cubicBezTo>
                      <a:pt x="643334" y="88503"/>
                      <a:pt x="671710" y="97829"/>
                      <a:pt x="700087" y="107156"/>
                    </a:cubicBezTo>
                  </a:path>
                </a:pathLst>
              </a:custGeom>
              <a:noFill/>
              <a:ln>
                <a:solidFill>
                  <a:srgbClr val="99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Volný tvar 8"/>
              <p:cNvSpPr/>
              <p:nvPr/>
            </p:nvSpPr>
            <p:spPr>
              <a:xfrm>
                <a:off x="2710842" y="4731171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1" name="Volný tvar 110"/>
              <p:cNvSpPr/>
              <p:nvPr/>
            </p:nvSpPr>
            <p:spPr>
              <a:xfrm>
                <a:off x="2777685" y="4734604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2" name="Volný tvar 111"/>
              <p:cNvSpPr/>
              <p:nvPr/>
            </p:nvSpPr>
            <p:spPr>
              <a:xfrm>
                <a:off x="2860788" y="4741892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3" name="Volný tvar 112"/>
              <p:cNvSpPr/>
              <p:nvPr/>
            </p:nvSpPr>
            <p:spPr>
              <a:xfrm>
                <a:off x="2920759" y="4759883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4" name="Volný tvar 113"/>
              <p:cNvSpPr/>
              <p:nvPr/>
            </p:nvSpPr>
            <p:spPr>
              <a:xfrm>
                <a:off x="2991207" y="4772605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5" name="TextovéPole 144"/>
              <p:cNvSpPr txBox="1"/>
              <p:nvPr/>
            </p:nvSpPr>
            <p:spPr>
              <a:xfrm>
                <a:off x="2227076" y="3548696"/>
                <a:ext cx="12530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Svalové vřeténko</a:t>
                </a:r>
              </a:p>
            </p:txBody>
          </p:sp>
          <p:cxnSp>
            <p:nvCxnSpPr>
              <p:cNvPr id="146" name="Přímá spojnice 145"/>
              <p:cNvCxnSpPr/>
              <p:nvPr/>
            </p:nvCxnSpPr>
            <p:spPr>
              <a:xfrm flipH="1" flipV="1">
                <a:off x="2710842" y="4215054"/>
                <a:ext cx="215334" cy="5049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Skupina 28"/>
          <p:cNvGrpSpPr/>
          <p:nvPr/>
        </p:nvGrpSpPr>
        <p:grpSpPr>
          <a:xfrm>
            <a:off x="5050618" y="3245770"/>
            <a:ext cx="3679880" cy="1740285"/>
            <a:chOff x="3526618" y="3245769"/>
            <a:chExt cx="3679880" cy="1740285"/>
          </a:xfrm>
        </p:grpSpPr>
        <p:sp>
          <p:nvSpPr>
            <p:cNvPr id="148" name="TextovéPole 147"/>
            <p:cNvSpPr txBox="1"/>
            <p:nvPr/>
          </p:nvSpPr>
          <p:spPr>
            <a:xfrm>
              <a:off x="6146428" y="4616722"/>
              <a:ext cx="1060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synapse</a:t>
              </a:r>
            </a:p>
          </p:txBody>
        </p:sp>
        <p:cxnSp>
          <p:nvCxnSpPr>
            <p:cNvPr id="149" name="Přímá spojnice 148"/>
            <p:cNvCxnSpPr>
              <a:endCxn id="121" idx="2"/>
            </p:cNvCxnSpPr>
            <p:nvPr/>
          </p:nvCxnSpPr>
          <p:spPr>
            <a:xfrm flipH="1" flipV="1">
              <a:off x="5730794" y="3341727"/>
              <a:ext cx="821760" cy="11818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Skupina 24"/>
            <p:cNvGrpSpPr/>
            <p:nvPr/>
          </p:nvGrpSpPr>
          <p:grpSpPr>
            <a:xfrm>
              <a:off x="3526618" y="3245769"/>
              <a:ext cx="3371973" cy="1733209"/>
              <a:chOff x="3526618" y="3245769"/>
              <a:chExt cx="3371973" cy="1733209"/>
            </a:xfrm>
          </p:grpSpPr>
          <p:grpSp>
            <p:nvGrpSpPr>
              <p:cNvPr id="24" name="Skupina 23"/>
              <p:cNvGrpSpPr/>
              <p:nvPr/>
            </p:nvGrpSpPr>
            <p:grpSpPr>
              <a:xfrm>
                <a:off x="3526618" y="3245769"/>
                <a:ext cx="2173370" cy="1733209"/>
                <a:chOff x="3526618" y="3245769"/>
                <a:chExt cx="2173370" cy="1733209"/>
              </a:xfrm>
            </p:grpSpPr>
            <p:sp>
              <p:nvSpPr>
                <p:cNvPr id="11" name="Volný tvar 10"/>
                <p:cNvSpPr/>
                <p:nvPr/>
              </p:nvSpPr>
              <p:spPr>
                <a:xfrm>
                  <a:off x="3666172" y="4715031"/>
                  <a:ext cx="139337" cy="214586"/>
                </a:xfrm>
                <a:custGeom>
                  <a:avLst/>
                  <a:gdLst>
                    <a:gd name="connsiteX0" fmla="*/ 65398 w 110642"/>
                    <a:gd name="connsiteY0" fmla="*/ 0 h 170394"/>
                    <a:gd name="connsiteX1" fmla="*/ 32061 w 110642"/>
                    <a:gd name="connsiteY1" fmla="*/ 64293 h 170394"/>
                    <a:gd name="connsiteX2" fmla="*/ 1105 w 110642"/>
                    <a:gd name="connsiteY2" fmla="*/ 142875 h 170394"/>
                    <a:gd name="connsiteX3" fmla="*/ 13011 w 110642"/>
                    <a:gd name="connsiteY3" fmla="*/ 150018 h 170394"/>
                    <a:gd name="connsiteX4" fmla="*/ 70161 w 110642"/>
                    <a:gd name="connsiteY4" fmla="*/ 169068 h 170394"/>
                    <a:gd name="connsiteX5" fmla="*/ 110642 w 110642"/>
                    <a:gd name="connsiteY5" fmla="*/ 169068 h 17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642" h="170394">
                      <a:moveTo>
                        <a:pt x="65398" y="0"/>
                      </a:moveTo>
                      <a:cubicBezTo>
                        <a:pt x="54087" y="20240"/>
                        <a:pt x="42777" y="40480"/>
                        <a:pt x="32061" y="64293"/>
                      </a:cubicBezTo>
                      <a:cubicBezTo>
                        <a:pt x="21345" y="88106"/>
                        <a:pt x="4280" y="128588"/>
                        <a:pt x="1105" y="142875"/>
                      </a:cubicBezTo>
                      <a:cubicBezTo>
                        <a:pt x="-2070" y="157162"/>
                        <a:pt x="1502" y="145653"/>
                        <a:pt x="13011" y="150018"/>
                      </a:cubicBezTo>
                      <a:cubicBezTo>
                        <a:pt x="24520" y="154383"/>
                        <a:pt x="53889" y="165893"/>
                        <a:pt x="70161" y="169068"/>
                      </a:cubicBezTo>
                      <a:cubicBezTo>
                        <a:pt x="86433" y="172243"/>
                        <a:pt x="104292" y="168671"/>
                        <a:pt x="110642" y="16906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Volný tvar 114"/>
                <p:cNvSpPr/>
                <p:nvPr/>
              </p:nvSpPr>
              <p:spPr>
                <a:xfrm>
                  <a:off x="3526618" y="4870971"/>
                  <a:ext cx="134947" cy="30421"/>
                </a:xfrm>
                <a:custGeom>
                  <a:avLst/>
                  <a:gdLst>
                    <a:gd name="connsiteX0" fmla="*/ 107156 w 107156"/>
                    <a:gd name="connsiteY0" fmla="*/ 11906 h 24156"/>
                    <a:gd name="connsiteX1" fmla="*/ 40481 w 107156"/>
                    <a:gd name="connsiteY1" fmla="*/ 23812 h 24156"/>
                    <a:gd name="connsiteX2" fmla="*/ 0 w 107156"/>
                    <a:gd name="connsiteY2" fmla="*/ 0 h 24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7156" h="24156">
                      <a:moveTo>
                        <a:pt x="107156" y="11906"/>
                      </a:moveTo>
                      <a:cubicBezTo>
                        <a:pt x="82748" y="18851"/>
                        <a:pt x="58340" y="25796"/>
                        <a:pt x="40481" y="23812"/>
                      </a:cubicBezTo>
                      <a:cubicBezTo>
                        <a:pt x="22622" y="21828"/>
                        <a:pt x="11311" y="10914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Volný tvar 115"/>
                <p:cNvSpPr/>
                <p:nvPr/>
              </p:nvSpPr>
              <p:spPr>
                <a:xfrm>
                  <a:off x="3538613" y="4903957"/>
                  <a:ext cx="125951" cy="50411"/>
                </a:xfrm>
                <a:custGeom>
                  <a:avLst/>
                  <a:gdLst>
                    <a:gd name="connsiteX0" fmla="*/ 100012 w 100012"/>
                    <a:gd name="connsiteY0" fmla="*/ 0 h 40029"/>
                    <a:gd name="connsiteX1" fmla="*/ 33337 w 100012"/>
                    <a:gd name="connsiteY1" fmla="*/ 38100 h 40029"/>
                    <a:gd name="connsiteX2" fmla="*/ 0 w 100012"/>
                    <a:gd name="connsiteY2" fmla="*/ 30957 h 40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012" h="40029">
                      <a:moveTo>
                        <a:pt x="100012" y="0"/>
                      </a:moveTo>
                      <a:cubicBezTo>
                        <a:pt x="75009" y="16470"/>
                        <a:pt x="50006" y="32941"/>
                        <a:pt x="33337" y="38100"/>
                      </a:cubicBezTo>
                      <a:cubicBezTo>
                        <a:pt x="16668" y="43259"/>
                        <a:pt x="8334" y="37108"/>
                        <a:pt x="0" y="30957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Volný tvar 116"/>
                <p:cNvSpPr/>
                <p:nvPr/>
              </p:nvSpPr>
              <p:spPr>
                <a:xfrm>
                  <a:off x="3673560" y="4897960"/>
                  <a:ext cx="80969" cy="81018"/>
                </a:xfrm>
                <a:custGeom>
                  <a:avLst/>
                  <a:gdLst>
                    <a:gd name="connsiteX0" fmla="*/ 0 w 64294"/>
                    <a:gd name="connsiteY0" fmla="*/ 0 h 64333"/>
                    <a:gd name="connsiteX1" fmla="*/ 19050 w 64294"/>
                    <a:gd name="connsiteY1" fmla="*/ 54769 h 64333"/>
                    <a:gd name="connsiteX2" fmla="*/ 64294 w 64294"/>
                    <a:gd name="connsiteY2" fmla="*/ 64294 h 6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294" h="64333">
                      <a:moveTo>
                        <a:pt x="0" y="0"/>
                      </a:moveTo>
                      <a:cubicBezTo>
                        <a:pt x="4167" y="22026"/>
                        <a:pt x="8334" y="44053"/>
                        <a:pt x="19050" y="54769"/>
                      </a:cubicBezTo>
                      <a:cubicBezTo>
                        <a:pt x="29766" y="65485"/>
                        <a:pt x="64294" y="64294"/>
                        <a:pt x="64294" y="64294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Volný tvar 117"/>
                <p:cNvSpPr/>
                <p:nvPr/>
              </p:nvSpPr>
              <p:spPr>
                <a:xfrm>
                  <a:off x="3745533" y="4326050"/>
                  <a:ext cx="627357" cy="394979"/>
                </a:xfrm>
                <a:custGeom>
                  <a:avLst/>
                  <a:gdLst>
                    <a:gd name="connsiteX0" fmla="*/ 0 w 309563"/>
                    <a:gd name="connsiteY0" fmla="*/ 395287 h 395287"/>
                    <a:gd name="connsiteX1" fmla="*/ 100013 w 309563"/>
                    <a:gd name="connsiteY1" fmla="*/ 219075 h 395287"/>
                    <a:gd name="connsiteX2" fmla="*/ 309563 w 309563"/>
                    <a:gd name="connsiteY2" fmla="*/ 0 h 395287"/>
                    <a:gd name="connsiteX0" fmla="*/ 0 w 498158"/>
                    <a:gd name="connsiteY0" fmla="*/ 263271 h 263271"/>
                    <a:gd name="connsiteX1" fmla="*/ 100013 w 498158"/>
                    <a:gd name="connsiteY1" fmla="*/ 87059 h 263271"/>
                    <a:gd name="connsiteX2" fmla="*/ 498158 w 498158"/>
                    <a:gd name="connsiteY2" fmla="*/ 0 h 263271"/>
                    <a:gd name="connsiteX0" fmla="*/ 0 w 498158"/>
                    <a:gd name="connsiteY0" fmla="*/ 266413 h 266413"/>
                    <a:gd name="connsiteX1" fmla="*/ 100013 w 498158"/>
                    <a:gd name="connsiteY1" fmla="*/ 90201 h 266413"/>
                    <a:gd name="connsiteX2" fmla="*/ 498158 w 498158"/>
                    <a:gd name="connsiteY2" fmla="*/ 3142 h 266413"/>
                    <a:gd name="connsiteX0" fmla="*/ 0 w 498158"/>
                    <a:gd name="connsiteY0" fmla="*/ 266071 h 266071"/>
                    <a:gd name="connsiteX1" fmla="*/ 147162 w 498158"/>
                    <a:gd name="connsiteY1" fmla="*/ 99289 h 266071"/>
                    <a:gd name="connsiteX2" fmla="*/ 498158 w 498158"/>
                    <a:gd name="connsiteY2" fmla="*/ 2800 h 266071"/>
                    <a:gd name="connsiteX0" fmla="*/ 0 w 493961"/>
                    <a:gd name="connsiteY0" fmla="*/ 327955 h 327955"/>
                    <a:gd name="connsiteX1" fmla="*/ 147162 w 493961"/>
                    <a:gd name="connsiteY1" fmla="*/ 161173 h 327955"/>
                    <a:gd name="connsiteX2" fmla="*/ 493961 w 493961"/>
                    <a:gd name="connsiteY2" fmla="*/ 1728 h 327955"/>
                    <a:gd name="connsiteX0" fmla="*/ 0 w 493961"/>
                    <a:gd name="connsiteY0" fmla="*/ 326227 h 326227"/>
                    <a:gd name="connsiteX1" fmla="*/ 147162 w 493961"/>
                    <a:gd name="connsiteY1" fmla="*/ 159445 h 326227"/>
                    <a:gd name="connsiteX2" fmla="*/ 493961 w 493961"/>
                    <a:gd name="connsiteY2" fmla="*/ 0 h 326227"/>
                    <a:gd name="connsiteX0" fmla="*/ 0 w 498158"/>
                    <a:gd name="connsiteY0" fmla="*/ 313636 h 313636"/>
                    <a:gd name="connsiteX1" fmla="*/ 147162 w 498158"/>
                    <a:gd name="connsiteY1" fmla="*/ 146854 h 313636"/>
                    <a:gd name="connsiteX2" fmla="*/ 498158 w 498158"/>
                    <a:gd name="connsiteY2" fmla="*/ 0 h 31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8158" h="313636">
                      <a:moveTo>
                        <a:pt x="0" y="313636"/>
                      </a:moveTo>
                      <a:cubicBezTo>
                        <a:pt x="24209" y="258470"/>
                        <a:pt x="64136" y="199127"/>
                        <a:pt x="147162" y="146854"/>
                      </a:cubicBezTo>
                      <a:cubicBezTo>
                        <a:pt x="230188" y="94581"/>
                        <a:pt x="368924" y="57847"/>
                        <a:pt x="498158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2" name="Ovál 121"/>
                <p:cNvSpPr/>
                <p:nvPr/>
              </p:nvSpPr>
              <p:spPr>
                <a:xfrm>
                  <a:off x="5591988" y="3245769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3" name="Volný tvar 122"/>
                <p:cNvSpPr/>
                <p:nvPr/>
              </p:nvSpPr>
              <p:spPr>
                <a:xfrm>
                  <a:off x="4356387" y="3291396"/>
                  <a:ext cx="1310816" cy="1041253"/>
                </a:xfrm>
                <a:custGeom>
                  <a:avLst/>
                  <a:gdLst>
                    <a:gd name="connsiteX0" fmla="*/ 1310816 w 1310816"/>
                    <a:gd name="connsiteY0" fmla="*/ 0 h 1041253"/>
                    <a:gd name="connsiteX1" fmla="*/ 1025396 w 1310816"/>
                    <a:gd name="connsiteY1" fmla="*/ 232564 h 1041253"/>
                    <a:gd name="connsiteX2" fmla="*/ 602552 w 1310816"/>
                    <a:gd name="connsiteY2" fmla="*/ 591981 h 1041253"/>
                    <a:gd name="connsiteX3" fmla="*/ 285419 w 1310816"/>
                    <a:gd name="connsiteY3" fmla="*/ 882686 h 1041253"/>
                    <a:gd name="connsiteX4" fmla="*/ 0 w 1310816"/>
                    <a:gd name="connsiteY4" fmla="*/ 1041253 h 1041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0816" h="1041253">
                      <a:moveTo>
                        <a:pt x="1310816" y="0"/>
                      </a:moveTo>
                      <a:cubicBezTo>
                        <a:pt x="1227128" y="68712"/>
                        <a:pt x="1143440" y="133900"/>
                        <a:pt x="1025396" y="232564"/>
                      </a:cubicBezTo>
                      <a:cubicBezTo>
                        <a:pt x="907352" y="331228"/>
                        <a:pt x="725881" y="483627"/>
                        <a:pt x="602552" y="591981"/>
                      </a:cubicBezTo>
                      <a:cubicBezTo>
                        <a:pt x="479223" y="700335"/>
                        <a:pt x="385844" y="807807"/>
                        <a:pt x="285419" y="882686"/>
                      </a:cubicBezTo>
                      <a:cubicBezTo>
                        <a:pt x="184994" y="957565"/>
                        <a:pt x="92497" y="999409"/>
                        <a:pt x="0" y="104125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27" name="Přímá spojnice se šipkou 126"/>
              <p:cNvCxnSpPr/>
              <p:nvPr/>
            </p:nvCxnSpPr>
            <p:spPr>
              <a:xfrm flipV="1">
                <a:off x="4148796" y="4393306"/>
                <a:ext cx="350438" cy="13023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ovéPole 150"/>
              <p:cNvSpPr txBox="1"/>
              <p:nvPr/>
            </p:nvSpPr>
            <p:spPr>
              <a:xfrm>
                <a:off x="4524595" y="4082327"/>
                <a:ext cx="2373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vlákno </a:t>
                </a:r>
              </a:p>
              <a:p>
                <a:r>
                  <a:rPr lang="el-GR" dirty="0"/>
                  <a:t>α</a:t>
                </a:r>
                <a:r>
                  <a:rPr lang="cs-CZ" dirty="0"/>
                  <a:t>-motoneuronu</a:t>
                </a:r>
              </a:p>
            </p:txBody>
          </p:sp>
        </p:grpSp>
      </p:grpSp>
      <p:grpSp>
        <p:nvGrpSpPr>
          <p:cNvPr id="28" name="Skupina 27"/>
          <p:cNvGrpSpPr/>
          <p:nvPr/>
        </p:nvGrpSpPr>
        <p:grpSpPr>
          <a:xfrm>
            <a:off x="4913811" y="1473567"/>
            <a:ext cx="3090098" cy="2063640"/>
            <a:chOff x="3389811" y="1473567"/>
            <a:chExt cx="3090098" cy="2063640"/>
          </a:xfrm>
        </p:grpSpPr>
        <p:sp>
          <p:nvSpPr>
            <p:cNvPr id="120" name="Volný tvar 119"/>
            <p:cNvSpPr/>
            <p:nvPr/>
          </p:nvSpPr>
          <p:spPr>
            <a:xfrm>
              <a:off x="3389811" y="1928235"/>
              <a:ext cx="2558904" cy="1608972"/>
            </a:xfrm>
            <a:custGeom>
              <a:avLst/>
              <a:gdLst>
                <a:gd name="connsiteX0" fmla="*/ 0 w 2553626"/>
                <a:gd name="connsiteY0" fmla="*/ 1571663 h 1571663"/>
                <a:gd name="connsiteX1" fmla="*/ 154380 w 2553626"/>
                <a:gd name="connsiteY1" fmla="*/ 787892 h 1571663"/>
                <a:gd name="connsiteX2" fmla="*/ 570016 w 2553626"/>
                <a:gd name="connsiteY2" fmla="*/ 241627 h 1571663"/>
                <a:gd name="connsiteX3" fmla="*/ 1235034 w 2553626"/>
                <a:gd name="connsiteY3" fmla="*/ 51622 h 1571663"/>
                <a:gd name="connsiteX4" fmla="*/ 1698172 w 2553626"/>
                <a:gd name="connsiteY4" fmla="*/ 15996 h 1571663"/>
                <a:gd name="connsiteX5" fmla="*/ 2256312 w 2553626"/>
                <a:gd name="connsiteY5" fmla="*/ 277253 h 1571663"/>
                <a:gd name="connsiteX6" fmla="*/ 2410691 w 2553626"/>
                <a:gd name="connsiteY6" fmla="*/ 574136 h 1571663"/>
                <a:gd name="connsiteX7" fmla="*/ 2553195 w 2553626"/>
                <a:gd name="connsiteY7" fmla="*/ 871019 h 1571663"/>
                <a:gd name="connsiteX8" fmla="*/ 2446317 w 2553626"/>
                <a:gd name="connsiteY8" fmla="*/ 1156027 h 1571663"/>
                <a:gd name="connsiteX0" fmla="*/ 0 w 2564197"/>
                <a:gd name="connsiteY0" fmla="*/ 1598090 h 1598090"/>
                <a:gd name="connsiteX1" fmla="*/ 164951 w 2564197"/>
                <a:gd name="connsiteY1" fmla="*/ 787892 h 1598090"/>
                <a:gd name="connsiteX2" fmla="*/ 580587 w 2564197"/>
                <a:gd name="connsiteY2" fmla="*/ 241627 h 1598090"/>
                <a:gd name="connsiteX3" fmla="*/ 1245605 w 2564197"/>
                <a:gd name="connsiteY3" fmla="*/ 51622 h 1598090"/>
                <a:gd name="connsiteX4" fmla="*/ 1708743 w 2564197"/>
                <a:gd name="connsiteY4" fmla="*/ 15996 h 1598090"/>
                <a:gd name="connsiteX5" fmla="*/ 2266883 w 2564197"/>
                <a:gd name="connsiteY5" fmla="*/ 277253 h 1598090"/>
                <a:gd name="connsiteX6" fmla="*/ 2421262 w 2564197"/>
                <a:gd name="connsiteY6" fmla="*/ 574136 h 1598090"/>
                <a:gd name="connsiteX7" fmla="*/ 2563766 w 2564197"/>
                <a:gd name="connsiteY7" fmla="*/ 871019 h 1598090"/>
                <a:gd name="connsiteX8" fmla="*/ 2456888 w 2564197"/>
                <a:gd name="connsiteY8" fmla="*/ 1156027 h 1598090"/>
                <a:gd name="connsiteX0" fmla="*/ 0 w 2564197"/>
                <a:gd name="connsiteY0" fmla="*/ 1622947 h 1622947"/>
                <a:gd name="connsiteX1" fmla="*/ 164951 w 2564197"/>
                <a:gd name="connsiteY1" fmla="*/ 812749 h 1622947"/>
                <a:gd name="connsiteX2" fmla="*/ 580587 w 2564197"/>
                <a:gd name="connsiteY2" fmla="*/ 266484 h 1622947"/>
                <a:gd name="connsiteX3" fmla="*/ 1182178 w 2564197"/>
                <a:gd name="connsiteY3" fmla="*/ 23623 h 1622947"/>
                <a:gd name="connsiteX4" fmla="*/ 1708743 w 2564197"/>
                <a:gd name="connsiteY4" fmla="*/ 40853 h 1622947"/>
                <a:gd name="connsiteX5" fmla="*/ 2266883 w 2564197"/>
                <a:gd name="connsiteY5" fmla="*/ 302110 h 1622947"/>
                <a:gd name="connsiteX6" fmla="*/ 2421262 w 2564197"/>
                <a:gd name="connsiteY6" fmla="*/ 598993 h 1622947"/>
                <a:gd name="connsiteX7" fmla="*/ 2563766 w 2564197"/>
                <a:gd name="connsiteY7" fmla="*/ 895876 h 1622947"/>
                <a:gd name="connsiteX8" fmla="*/ 2456888 w 2564197"/>
                <a:gd name="connsiteY8" fmla="*/ 1180884 h 1622947"/>
                <a:gd name="connsiteX0" fmla="*/ 0 w 2564197"/>
                <a:gd name="connsiteY0" fmla="*/ 1625470 h 1625470"/>
                <a:gd name="connsiteX1" fmla="*/ 164951 w 2564197"/>
                <a:gd name="connsiteY1" fmla="*/ 815272 h 1625470"/>
                <a:gd name="connsiteX2" fmla="*/ 580587 w 2564197"/>
                <a:gd name="connsiteY2" fmla="*/ 269007 h 1625470"/>
                <a:gd name="connsiteX3" fmla="*/ 1182178 w 2564197"/>
                <a:gd name="connsiteY3" fmla="*/ 26146 h 1625470"/>
                <a:gd name="connsiteX4" fmla="*/ 1830310 w 2564197"/>
                <a:gd name="connsiteY4" fmla="*/ 38091 h 1625470"/>
                <a:gd name="connsiteX5" fmla="*/ 2266883 w 2564197"/>
                <a:gd name="connsiteY5" fmla="*/ 304633 h 1625470"/>
                <a:gd name="connsiteX6" fmla="*/ 2421262 w 2564197"/>
                <a:gd name="connsiteY6" fmla="*/ 601516 h 1625470"/>
                <a:gd name="connsiteX7" fmla="*/ 2563766 w 2564197"/>
                <a:gd name="connsiteY7" fmla="*/ 898399 h 1625470"/>
                <a:gd name="connsiteX8" fmla="*/ 2456888 w 2564197"/>
                <a:gd name="connsiteY8" fmla="*/ 1183407 h 1625470"/>
                <a:gd name="connsiteX0" fmla="*/ 0 w 2564185"/>
                <a:gd name="connsiteY0" fmla="*/ 1625470 h 1625470"/>
                <a:gd name="connsiteX1" fmla="*/ 164951 w 2564185"/>
                <a:gd name="connsiteY1" fmla="*/ 815272 h 1625470"/>
                <a:gd name="connsiteX2" fmla="*/ 580587 w 2564185"/>
                <a:gd name="connsiteY2" fmla="*/ 269007 h 1625470"/>
                <a:gd name="connsiteX3" fmla="*/ 1182178 w 2564185"/>
                <a:gd name="connsiteY3" fmla="*/ 26146 h 1625470"/>
                <a:gd name="connsiteX4" fmla="*/ 1830310 w 2564185"/>
                <a:gd name="connsiteY4" fmla="*/ 38091 h 1625470"/>
                <a:gd name="connsiteX5" fmla="*/ 2266883 w 2564185"/>
                <a:gd name="connsiteY5" fmla="*/ 304633 h 1625470"/>
                <a:gd name="connsiteX6" fmla="*/ 2484689 w 2564185"/>
                <a:gd name="connsiteY6" fmla="*/ 627944 h 1625470"/>
                <a:gd name="connsiteX7" fmla="*/ 2563766 w 2564185"/>
                <a:gd name="connsiteY7" fmla="*/ 898399 h 1625470"/>
                <a:gd name="connsiteX8" fmla="*/ 2456888 w 2564185"/>
                <a:gd name="connsiteY8" fmla="*/ 1183407 h 1625470"/>
                <a:gd name="connsiteX0" fmla="*/ 0 w 2564347"/>
                <a:gd name="connsiteY0" fmla="*/ 1626981 h 1626981"/>
                <a:gd name="connsiteX1" fmla="*/ 164951 w 2564347"/>
                <a:gd name="connsiteY1" fmla="*/ 816783 h 1626981"/>
                <a:gd name="connsiteX2" fmla="*/ 580587 w 2564347"/>
                <a:gd name="connsiteY2" fmla="*/ 270518 h 1626981"/>
                <a:gd name="connsiteX3" fmla="*/ 1182178 w 2564347"/>
                <a:gd name="connsiteY3" fmla="*/ 27657 h 1626981"/>
                <a:gd name="connsiteX4" fmla="*/ 1830310 w 2564347"/>
                <a:gd name="connsiteY4" fmla="*/ 39602 h 1626981"/>
                <a:gd name="connsiteX5" fmla="*/ 2198171 w 2564347"/>
                <a:gd name="connsiteY5" fmla="*/ 332572 h 1626981"/>
                <a:gd name="connsiteX6" fmla="*/ 2484689 w 2564347"/>
                <a:gd name="connsiteY6" fmla="*/ 629455 h 1626981"/>
                <a:gd name="connsiteX7" fmla="*/ 2563766 w 2564347"/>
                <a:gd name="connsiteY7" fmla="*/ 899910 h 1626981"/>
                <a:gd name="connsiteX8" fmla="*/ 2456888 w 2564347"/>
                <a:gd name="connsiteY8" fmla="*/ 1184918 h 1626981"/>
                <a:gd name="connsiteX0" fmla="*/ 0 w 2564347"/>
                <a:gd name="connsiteY0" fmla="*/ 1608972 h 1608972"/>
                <a:gd name="connsiteX1" fmla="*/ 164951 w 2564347"/>
                <a:gd name="connsiteY1" fmla="*/ 798774 h 1608972"/>
                <a:gd name="connsiteX2" fmla="*/ 580587 w 2564347"/>
                <a:gd name="connsiteY2" fmla="*/ 252509 h 1608972"/>
                <a:gd name="connsiteX3" fmla="*/ 1182178 w 2564347"/>
                <a:gd name="connsiteY3" fmla="*/ 9648 h 1608972"/>
                <a:gd name="connsiteX4" fmla="*/ 1793311 w 2564347"/>
                <a:gd name="connsiteY4" fmla="*/ 74448 h 1608972"/>
                <a:gd name="connsiteX5" fmla="*/ 2198171 w 2564347"/>
                <a:gd name="connsiteY5" fmla="*/ 314563 h 1608972"/>
                <a:gd name="connsiteX6" fmla="*/ 2484689 w 2564347"/>
                <a:gd name="connsiteY6" fmla="*/ 611446 h 1608972"/>
                <a:gd name="connsiteX7" fmla="*/ 2563766 w 2564347"/>
                <a:gd name="connsiteY7" fmla="*/ 881901 h 1608972"/>
                <a:gd name="connsiteX8" fmla="*/ 2456888 w 2564347"/>
                <a:gd name="connsiteY8" fmla="*/ 1166909 h 1608972"/>
                <a:gd name="connsiteX0" fmla="*/ 0 w 2566261"/>
                <a:gd name="connsiteY0" fmla="*/ 1608972 h 1608972"/>
                <a:gd name="connsiteX1" fmla="*/ 164951 w 2566261"/>
                <a:gd name="connsiteY1" fmla="*/ 798774 h 1608972"/>
                <a:gd name="connsiteX2" fmla="*/ 580587 w 2566261"/>
                <a:gd name="connsiteY2" fmla="*/ 252509 h 1608972"/>
                <a:gd name="connsiteX3" fmla="*/ 1182178 w 2566261"/>
                <a:gd name="connsiteY3" fmla="*/ 9648 h 1608972"/>
                <a:gd name="connsiteX4" fmla="*/ 1793311 w 2566261"/>
                <a:gd name="connsiteY4" fmla="*/ 74448 h 1608972"/>
                <a:gd name="connsiteX5" fmla="*/ 2198171 w 2566261"/>
                <a:gd name="connsiteY5" fmla="*/ 314563 h 1608972"/>
                <a:gd name="connsiteX6" fmla="*/ 2484689 w 2566261"/>
                <a:gd name="connsiteY6" fmla="*/ 611446 h 1608972"/>
                <a:gd name="connsiteX7" fmla="*/ 2563766 w 2566261"/>
                <a:gd name="connsiteY7" fmla="*/ 881901 h 1608972"/>
                <a:gd name="connsiteX8" fmla="*/ 2414604 w 2566261"/>
                <a:gd name="connsiteY8" fmla="*/ 1240907 h 1608972"/>
                <a:gd name="connsiteX0" fmla="*/ 0 w 2568974"/>
                <a:gd name="connsiteY0" fmla="*/ 1608972 h 1608972"/>
                <a:gd name="connsiteX1" fmla="*/ 164951 w 2568974"/>
                <a:gd name="connsiteY1" fmla="*/ 798774 h 1608972"/>
                <a:gd name="connsiteX2" fmla="*/ 580587 w 2568974"/>
                <a:gd name="connsiteY2" fmla="*/ 252509 h 1608972"/>
                <a:gd name="connsiteX3" fmla="*/ 1182178 w 2568974"/>
                <a:gd name="connsiteY3" fmla="*/ 9648 h 1608972"/>
                <a:gd name="connsiteX4" fmla="*/ 1793311 w 2568974"/>
                <a:gd name="connsiteY4" fmla="*/ 74448 h 1608972"/>
                <a:gd name="connsiteX5" fmla="*/ 2198171 w 2568974"/>
                <a:gd name="connsiteY5" fmla="*/ 314563 h 1608972"/>
                <a:gd name="connsiteX6" fmla="*/ 2484689 w 2568974"/>
                <a:gd name="connsiteY6" fmla="*/ 611446 h 1608972"/>
                <a:gd name="connsiteX7" fmla="*/ 2563766 w 2568974"/>
                <a:gd name="connsiteY7" fmla="*/ 881901 h 1608972"/>
                <a:gd name="connsiteX8" fmla="*/ 2367103 w 2568974"/>
                <a:gd name="connsiteY8" fmla="*/ 1276533 h 1608972"/>
                <a:gd name="connsiteX0" fmla="*/ 0 w 2569702"/>
                <a:gd name="connsiteY0" fmla="*/ 1608972 h 1608972"/>
                <a:gd name="connsiteX1" fmla="*/ 164951 w 2569702"/>
                <a:gd name="connsiteY1" fmla="*/ 798774 h 1608972"/>
                <a:gd name="connsiteX2" fmla="*/ 580587 w 2569702"/>
                <a:gd name="connsiteY2" fmla="*/ 252509 h 1608972"/>
                <a:gd name="connsiteX3" fmla="*/ 1182178 w 2569702"/>
                <a:gd name="connsiteY3" fmla="*/ 9648 h 1608972"/>
                <a:gd name="connsiteX4" fmla="*/ 1793311 w 2569702"/>
                <a:gd name="connsiteY4" fmla="*/ 74448 h 1608972"/>
                <a:gd name="connsiteX5" fmla="*/ 2198171 w 2569702"/>
                <a:gd name="connsiteY5" fmla="*/ 314563 h 1608972"/>
                <a:gd name="connsiteX6" fmla="*/ 2484689 w 2569702"/>
                <a:gd name="connsiteY6" fmla="*/ 611446 h 1608972"/>
                <a:gd name="connsiteX7" fmla="*/ 2563766 w 2569702"/>
                <a:gd name="connsiteY7" fmla="*/ 881901 h 1608972"/>
                <a:gd name="connsiteX8" fmla="*/ 2355228 w 2569702"/>
                <a:gd name="connsiteY8" fmla="*/ 1276533 h 1608972"/>
                <a:gd name="connsiteX0" fmla="*/ 0 w 2558904"/>
                <a:gd name="connsiteY0" fmla="*/ 1608972 h 1608972"/>
                <a:gd name="connsiteX1" fmla="*/ 164951 w 2558904"/>
                <a:gd name="connsiteY1" fmla="*/ 798774 h 1608972"/>
                <a:gd name="connsiteX2" fmla="*/ 580587 w 2558904"/>
                <a:gd name="connsiteY2" fmla="*/ 252509 h 1608972"/>
                <a:gd name="connsiteX3" fmla="*/ 1182178 w 2558904"/>
                <a:gd name="connsiteY3" fmla="*/ 9648 h 1608972"/>
                <a:gd name="connsiteX4" fmla="*/ 1793311 w 2558904"/>
                <a:gd name="connsiteY4" fmla="*/ 74448 h 1608972"/>
                <a:gd name="connsiteX5" fmla="*/ 2198171 w 2558904"/>
                <a:gd name="connsiteY5" fmla="*/ 314563 h 1608972"/>
                <a:gd name="connsiteX6" fmla="*/ 2484689 w 2558904"/>
                <a:gd name="connsiteY6" fmla="*/ 611446 h 1608972"/>
                <a:gd name="connsiteX7" fmla="*/ 2551890 w 2558904"/>
                <a:gd name="connsiteY7" fmla="*/ 1012529 h 1608972"/>
                <a:gd name="connsiteX8" fmla="*/ 2355228 w 2558904"/>
                <a:gd name="connsiteY8" fmla="*/ 1276533 h 160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904" h="1608972">
                  <a:moveTo>
                    <a:pt x="0" y="1608972"/>
                  </a:moveTo>
                  <a:cubicBezTo>
                    <a:pt x="29688" y="1327923"/>
                    <a:pt x="68187" y="1024851"/>
                    <a:pt x="164951" y="798774"/>
                  </a:cubicBezTo>
                  <a:cubicBezTo>
                    <a:pt x="261716" y="572697"/>
                    <a:pt x="411049" y="384030"/>
                    <a:pt x="580587" y="252509"/>
                  </a:cubicBezTo>
                  <a:cubicBezTo>
                    <a:pt x="750125" y="120988"/>
                    <a:pt x="980057" y="39325"/>
                    <a:pt x="1182178" y="9648"/>
                  </a:cubicBezTo>
                  <a:cubicBezTo>
                    <a:pt x="1384299" y="-20029"/>
                    <a:pt x="1623979" y="23629"/>
                    <a:pt x="1793311" y="74448"/>
                  </a:cubicBezTo>
                  <a:cubicBezTo>
                    <a:pt x="1962643" y="125267"/>
                    <a:pt x="2082941" y="225063"/>
                    <a:pt x="2198171" y="314563"/>
                  </a:cubicBezTo>
                  <a:cubicBezTo>
                    <a:pt x="2313401" y="404063"/>
                    <a:pt x="2425736" y="495118"/>
                    <a:pt x="2484689" y="611446"/>
                  </a:cubicBezTo>
                  <a:cubicBezTo>
                    <a:pt x="2543642" y="727774"/>
                    <a:pt x="2573467" y="901681"/>
                    <a:pt x="2551890" y="1012529"/>
                  </a:cubicBezTo>
                  <a:cubicBezTo>
                    <a:pt x="2530313" y="1123377"/>
                    <a:pt x="2411636" y="1182520"/>
                    <a:pt x="2355228" y="1276533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1" name="Oblouk 120"/>
            <p:cNvSpPr/>
            <p:nvPr/>
          </p:nvSpPr>
          <p:spPr>
            <a:xfrm rot="18358845">
              <a:off x="5572793" y="319277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4" name="Ovál 123"/>
            <p:cNvSpPr/>
            <p:nvPr/>
          </p:nvSpPr>
          <p:spPr>
            <a:xfrm>
              <a:off x="4558609" y="1686660"/>
              <a:ext cx="144000" cy="144000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6" name="Přímá spojnice 125"/>
            <p:cNvCxnSpPr/>
            <p:nvPr/>
          </p:nvCxnSpPr>
          <p:spPr>
            <a:xfrm flipV="1">
              <a:off x="4632605" y="1794660"/>
              <a:ext cx="0" cy="14400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Přímá spojnice se šipkou 129"/>
            <p:cNvCxnSpPr/>
            <p:nvPr/>
          </p:nvCxnSpPr>
          <p:spPr>
            <a:xfrm flipH="1">
              <a:off x="3641900" y="2510665"/>
              <a:ext cx="130203" cy="246612"/>
            </a:xfrm>
            <a:prstGeom prst="straightConnector1">
              <a:avLst/>
            </a:prstGeom>
            <a:ln w="28575">
              <a:solidFill>
                <a:srgbClr val="0000CC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ovéPole 135"/>
            <p:cNvSpPr txBox="1"/>
            <p:nvPr/>
          </p:nvSpPr>
          <p:spPr>
            <a:xfrm>
              <a:off x="3446389" y="2767756"/>
              <a:ext cx="1077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cs-CZ" dirty="0" err="1"/>
                <a:t>I</a:t>
              </a:r>
              <a:r>
                <a:rPr lang="cs-CZ" baseline="-25000" dirty="0" err="1"/>
                <a:t>a</a:t>
              </a:r>
              <a:endParaRPr lang="cs-CZ" baseline="-25000" dirty="0"/>
            </a:p>
          </p:txBody>
        </p:sp>
        <p:sp>
          <p:nvSpPr>
            <p:cNvPr id="137" name="TextovéPole 136"/>
            <p:cNvSpPr txBox="1"/>
            <p:nvPr/>
          </p:nvSpPr>
          <p:spPr>
            <a:xfrm>
              <a:off x="4649633" y="1473567"/>
              <a:ext cx="1830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tělo neuronu </a:t>
              </a:r>
              <a:r>
                <a:rPr lang="cs-CZ" dirty="0" err="1"/>
                <a:t>I</a:t>
              </a:r>
              <a:r>
                <a:rPr lang="cs-CZ" baseline="-25000" dirty="0" err="1"/>
                <a:t>a</a:t>
              </a:r>
              <a:endParaRPr lang="cs-CZ" baseline="-25000" dirty="0"/>
            </a:p>
          </p:txBody>
        </p:sp>
      </p:grpSp>
      <p:sp>
        <p:nvSpPr>
          <p:cNvPr id="153" name="TextovéPole 152"/>
          <p:cNvSpPr txBox="1"/>
          <p:nvPr/>
        </p:nvSpPr>
        <p:spPr>
          <a:xfrm>
            <a:off x="1953953" y="994046"/>
            <a:ext cx="510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Regulace nechtěných změn délky svalu</a:t>
            </a:r>
          </a:p>
        </p:txBody>
      </p:sp>
      <p:sp>
        <p:nvSpPr>
          <p:cNvPr id="154" name="TextovéPole 153"/>
          <p:cNvSpPr txBox="1"/>
          <p:nvPr/>
        </p:nvSpPr>
        <p:spPr>
          <a:xfrm>
            <a:off x="1705176" y="1328894"/>
            <a:ext cx="35733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Vyvolání reflexu:</a:t>
            </a:r>
          </a:p>
          <a:p>
            <a:r>
              <a:rPr lang="cs-CZ" dirty="0"/>
              <a:t>Poklepem kladívka na šlachu dojde k pasivnímu (nechtěnému) natažení svalu. Podráždí se zakončení nervového vlákna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r>
              <a:rPr lang="cs-CZ" dirty="0"/>
              <a:t>. Reakcí je reflexní zkrácení vlastního svalu.</a:t>
            </a:r>
          </a:p>
        </p:txBody>
      </p:sp>
      <p:sp>
        <p:nvSpPr>
          <p:cNvPr id="156" name="Obdélník 155"/>
          <p:cNvSpPr/>
          <p:nvPr/>
        </p:nvSpPr>
        <p:spPr>
          <a:xfrm>
            <a:off x="6713843" y="5837145"/>
            <a:ext cx="3954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Hlavní funkce:</a:t>
            </a:r>
            <a:r>
              <a:rPr lang="cs-CZ" dirty="0"/>
              <a:t> korekce svalového tonu, udržení vzpřímeného postoje, odolávání gravitaci (např. udržení polohy brady)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2002359" y="692150"/>
            <a:ext cx="383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monosynaptický</a:t>
            </a:r>
            <a:r>
              <a:rPr lang="cs-CZ" dirty="0"/>
              <a:t>, proprioreceptivní)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55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3" grpId="0"/>
      <p:bldP spid="154" grpId="0"/>
      <p:bldP spid="1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5962344" y="1772060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6610689" y="5057225"/>
            <a:ext cx="261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Vyšetřovací kladívko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2361943" y="3723547"/>
            <a:ext cx="3674320" cy="2945056"/>
            <a:chOff x="3012770" y="2315068"/>
            <a:chExt cx="2917629" cy="2338542"/>
          </a:xfrm>
        </p:grpSpPr>
        <p:sp>
          <p:nvSpPr>
            <p:cNvPr id="17" name="Volný tvar 16"/>
            <p:cNvSpPr/>
            <p:nvPr/>
          </p:nvSpPr>
          <p:spPr>
            <a:xfrm>
              <a:off x="3985313" y="2315068"/>
              <a:ext cx="1945086" cy="2299210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70" y="2352067"/>
              <a:ext cx="2378956" cy="2301543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85" y="3047177"/>
              <a:ext cx="1612561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44" y="3573589"/>
              <a:ext cx="1525636" cy="278858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27" y="3313168"/>
              <a:ext cx="195204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Volný tvar 4"/>
          <p:cNvSpPr/>
          <p:nvPr/>
        </p:nvSpPr>
        <p:spPr>
          <a:xfrm>
            <a:off x="4024924" y="4748020"/>
            <a:ext cx="881658" cy="134947"/>
          </a:xfrm>
          <a:custGeom>
            <a:avLst/>
            <a:gdLst>
              <a:gd name="connsiteX0" fmla="*/ 0 w 700087"/>
              <a:gd name="connsiteY0" fmla="*/ 0 h 107156"/>
              <a:gd name="connsiteX1" fmla="*/ 192881 w 700087"/>
              <a:gd name="connsiteY1" fmla="*/ 7144 h 107156"/>
              <a:gd name="connsiteX2" fmla="*/ 340519 w 700087"/>
              <a:gd name="connsiteY2" fmla="*/ 19050 h 107156"/>
              <a:gd name="connsiteX3" fmla="*/ 583406 w 700087"/>
              <a:gd name="connsiteY3" fmla="*/ 73819 h 107156"/>
              <a:gd name="connsiteX4" fmla="*/ 700087 w 700087"/>
              <a:gd name="connsiteY4" fmla="*/ 107156 h 10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087" h="107156">
                <a:moveTo>
                  <a:pt x="0" y="0"/>
                </a:moveTo>
                <a:lnTo>
                  <a:pt x="192881" y="7144"/>
                </a:lnTo>
                <a:cubicBezTo>
                  <a:pt x="249634" y="10319"/>
                  <a:pt x="275431" y="7937"/>
                  <a:pt x="340519" y="19050"/>
                </a:cubicBezTo>
                <a:cubicBezTo>
                  <a:pt x="405607" y="30163"/>
                  <a:pt x="523478" y="59135"/>
                  <a:pt x="583406" y="73819"/>
                </a:cubicBezTo>
                <a:cubicBezTo>
                  <a:pt x="643334" y="88503"/>
                  <a:pt x="671710" y="97829"/>
                  <a:pt x="700087" y="107156"/>
                </a:cubicBezTo>
              </a:path>
            </a:pathLst>
          </a:cu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4234843" y="4731171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Volný tvar 110"/>
          <p:cNvSpPr/>
          <p:nvPr/>
        </p:nvSpPr>
        <p:spPr>
          <a:xfrm>
            <a:off x="4301686" y="4734604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Volný tvar 111"/>
          <p:cNvSpPr/>
          <p:nvPr/>
        </p:nvSpPr>
        <p:spPr>
          <a:xfrm>
            <a:off x="4384789" y="4741892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Volný tvar 112"/>
          <p:cNvSpPr/>
          <p:nvPr/>
        </p:nvSpPr>
        <p:spPr>
          <a:xfrm>
            <a:off x="4444760" y="4759883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Volný tvar 113"/>
          <p:cNvSpPr/>
          <p:nvPr/>
        </p:nvSpPr>
        <p:spPr>
          <a:xfrm>
            <a:off x="4515208" y="4772605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4465751" y="3527974"/>
            <a:ext cx="445390" cy="1220045"/>
          </a:xfrm>
          <a:custGeom>
            <a:avLst/>
            <a:gdLst>
              <a:gd name="connsiteX0" fmla="*/ 0 w 711994"/>
              <a:gd name="connsiteY0" fmla="*/ 695325 h 695325"/>
              <a:gd name="connsiteX1" fmla="*/ 30957 w 711994"/>
              <a:gd name="connsiteY1" fmla="*/ 638175 h 695325"/>
              <a:gd name="connsiteX2" fmla="*/ 142875 w 711994"/>
              <a:gd name="connsiteY2" fmla="*/ 461962 h 695325"/>
              <a:gd name="connsiteX3" fmla="*/ 445294 w 711994"/>
              <a:gd name="connsiteY3" fmla="*/ 259556 h 695325"/>
              <a:gd name="connsiteX4" fmla="*/ 711994 w 711994"/>
              <a:gd name="connsiteY4" fmla="*/ 0 h 695325"/>
              <a:gd name="connsiteX0" fmla="*/ 0 w 452265"/>
              <a:gd name="connsiteY0" fmla="*/ 883919 h 883919"/>
              <a:gd name="connsiteX1" fmla="*/ 30957 w 452265"/>
              <a:gd name="connsiteY1" fmla="*/ 826769 h 883919"/>
              <a:gd name="connsiteX2" fmla="*/ 142875 w 452265"/>
              <a:gd name="connsiteY2" fmla="*/ 650556 h 883919"/>
              <a:gd name="connsiteX3" fmla="*/ 445294 w 452265"/>
              <a:gd name="connsiteY3" fmla="*/ 448150 h 883919"/>
              <a:gd name="connsiteX4" fmla="*/ 400814 w 452265"/>
              <a:gd name="connsiteY4" fmla="*/ 0 h 883919"/>
              <a:gd name="connsiteX0" fmla="*/ 0 w 400814"/>
              <a:gd name="connsiteY0" fmla="*/ 883919 h 883919"/>
              <a:gd name="connsiteX1" fmla="*/ 30957 w 400814"/>
              <a:gd name="connsiteY1" fmla="*/ 826769 h 883919"/>
              <a:gd name="connsiteX2" fmla="*/ 142875 w 400814"/>
              <a:gd name="connsiteY2" fmla="*/ 650556 h 883919"/>
              <a:gd name="connsiteX3" fmla="*/ 266129 w 400814"/>
              <a:gd name="connsiteY3" fmla="*/ 306705 h 883919"/>
              <a:gd name="connsiteX4" fmla="*/ 400814 w 400814"/>
              <a:gd name="connsiteY4" fmla="*/ 0 h 883919"/>
              <a:gd name="connsiteX0" fmla="*/ 0 w 353665"/>
              <a:gd name="connsiteY0" fmla="*/ 968786 h 968786"/>
              <a:gd name="connsiteX1" fmla="*/ 30957 w 353665"/>
              <a:gd name="connsiteY1" fmla="*/ 911636 h 968786"/>
              <a:gd name="connsiteX2" fmla="*/ 142875 w 353665"/>
              <a:gd name="connsiteY2" fmla="*/ 735423 h 968786"/>
              <a:gd name="connsiteX3" fmla="*/ 266129 w 353665"/>
              <a:gd name="connsiteY3" fmla="*/ 391572 h 968786"/>
              <a:gd name="connsiteX4" fmla="*/ 353665 w 353665"/>
              <a:gd name="connsiteY4" fmla="*/ 0 h 968786"/>
              <a:gd name="connsiteX0" fmla="*/ 0 w 353665"/>
              <a:gd name="connsiteY0" fmla="*/ 968786 h 968786"/>
              <a:gd name="connsiteX1" fmla="*/ 30957 w 353665"/>
              <a:gd name="connsiteY1" fmla="*/ 911636 h 968786"/>
              <a:gd name="connsiteX2" fmla="*/ 142875 w 353665"/>
              <a:gd name="connsiteY2" fmla="*/ 735423 h 968786"/>
              <a:gd name="connsiteX3" fmla="*/ 266129 w 353665"/>
              <a:gd name="connsiteY3" fmla="*/ 391572 h 968786"/>
              <a:gd name="connsiteX4" fmla="*/ 353665 w 353665"/>
              <a:gd name="connsiteY4" fmla="*/ 0 h 96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665" h="968786">
                <a:moveTo>
                  <a:pt x="0" y="968786"/>
                </a:moveTo>
                <a:cubicBezTo>
                  <a:pt x="3572" y="959658"/>
                  <a:pt x="7145" y="950530"/>
                  <a:pt x="30957" y="911636"/>
                </a:cubicBezTo>
                <a:cubicBezTo>
                  <a:pt x="54770" y="872742"/>
                  <a:pt x="103680" y="822100"/>
                  <a:pt x="142875" y="735423"/>
                </a:cubicBezTo>
                <a:cubicBezTo>
                  <a:pt x="182070" y="648746"/>
                  <a:pt x="230997" y="514143"/>
                  <a:pt x="266129" y="391572"/>
                </a:cubicBezTo>
                <a:cubicBezTo>
                  <a:pt x="301261" y="269002"/>
                  <a:pt x="314889" y="119570"/>
                  <a:pt x="353665" y="0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5190173" y="4715031"/>
            <a:ext cx="139337" cy="214586"/>
          </a:xfrm>
          <a:custGeom>
            <a:avLst/>
            <a:gdLst>
              <a:gd name="connsiteX0" fmla="*/ 65398 w 110642"/>
              <a:gd name="connsiteY0" fmla="*/ 0 h 170394"/>
              <a:gd name="connsiteX1" fmla="*/ 32061 w 110642"/>
              <a:gd name="connsiteY1" fmla="*/ 64293 h 170394"/>
              <a:gd name="connsiteX2" fmla="*/ 1105 w 110642"/>
              <a:gd name="connsiteY2" fmla="*/ 142875 h 170394"/>
              <a:gd name="connsiteX3" fmla="*/ 13011 w 110642"/>
              <a:gd name="connsiteY3" fmla="*/ 150018 h 170394"/>
              <a:gd name="connsiteX4" fmla="*/ 70161 w 110642"/>
              <a:gd name="connsiteY4" fmla="*/ 169068 h 170394"/>
              <a:gd name="connsiteX5" fmla="*/ 110642 w 110642"/>
              <a:gd name="connsiteY5" fmla="*/ 169068 h 17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42" h="170394">
                <a:moveTo>
                  <a:pt x="65398" y="0"/>
                </a:moveTo>
                <a:cubicBezTo>
                  <a:pt x="54087" y="20240"/>
                  <a:pt x="42777" y="40480"/>
                  <a:pt x="32061" y="64293"/>
                </a:cubicBezTo>
                <a:cubicBezTo>
                  <a:pt x="21345" y="88106"/>
                  <a:pt x="4280" y="128588"/>
                  <a:pt x="1105" y="142875"/>
                </a:cubicBezTo>
                <a:cubicBezTo>
                  <a:pt x="-2070" y="157162"/>
                  <a:pt x="1502" y="145653"/>
                  <a:pt x="13011" y="150018"/>
                </a:cubicBezTo>
                <a:cubicBezTo>
                  <a:pt x="24520" y="154383"/>
                  <a:pt x="53889" y="165893"/>
                  <a:pt x="70161" y="169068"/>
                </a:cubicBezTo>
                <a:cubicBezTo>
                  <a:pt x="86433" y="172243"/>
                  <a:pt x="104292" y="168671"/>
                  <a:pt x="110642" y="16906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5" name="Volný tvar 114"/>
          <p:cNvSpPr/>
          <p:nvPr/>
        </p:nvSpPr>
        <p:spPr>
          <a:xfrm>
            <a:off x="5050619" y="4870972"/>
            <a:ext cx="134947" cy="30421"/>
          </a:xfrm>
          <a:custGeom>
            <a:avLst/>
            <a:gdLst>
              <a:gd name="connsiteX0" fmla="*/ 107156 w 107156"/>
              <a:gd name="connsiteY0" fmla="*/ 11906 h 24156"/>
              <a:gd name="connsiteX1" fmla="*/ 40481 w 107156"/>
              <a:gd name="connsiteY1" fmla="*/ 23812 h 24156"/>
              <a:gd name="connsiteX2" fmla="*/ 0 w 107156"/>
              <a:gd name="connsiteY2" fmla="*/ 0 h 2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56" h="24156">
                <a:moveTo>
                  <a:pt x="107156" y="11906"/>
                </a:moveTo>
                <a:cubicBezTo>
                  <a:pt x="82748" y="18851"/>
                  <a:pt x="58340" y="25796"/>
                  <a:pt x="40481" y="23812"/>
                </a:cubicBezTo>
                <a:cubicBezTo>
                  <a:pt x="22622" y="21828"/>
                  <a:pt x="11311" y="10914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6" name="Volný tvar 115"/>
          <p:cNvSpPr/>
          <p:nvPr/>
        </p:nvSpPr>
        <p:spPr>
          <a:xfrm>
            <a:off x="5062614" y="4903958"/>
            <a:ext cx="125951" cy="50411"/>
          </a:xfrm>
          <a:custGeom>
            <a:avLst/>
            <a:gdLst>
              <a:gd name="connsiteX0" fmla="*/ 100012 w 100012"/>
              <a:gd name="connsiteY0" fmla="*/ 0 h 40029"/>
              <a:gd name="connsiteX1" fmla="*/ 33337 w 100012"/>
              <a:gd name="connsiteY1" fmla="*/ 38100 h 40029"/>
              <a:gd name="connsiteX2" fmla="*/ 0 w 100012"/>
              <a:gd name="connsiteY2" fmla="*/ 30957 h 4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12" h="40029">
                <a:moveTo>
                  <a:pt x="100012" y="0"/>
                </a:moveTo>
                <a:cubicBezTo>
                  <a:pt x="75009" y="16470"/>
                  <a:pt x="50006" y="32941"/>
                  <a:pt x="33337" y="38100"/>
                </a:cubicBezTo>
                <a:cubicBezTo>
                  <a:pt x="16668" y="43259"/>
                  <a:pt x="8334" y="37108"/>
                  <a:pt x="0" y="3095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7" name="Volný tvar 116"/>
          <p:cNvSpPr/>
          <p:nvPr/>
        </p:nvSpPr>
        <p:spPr>
          <a:xfrm>
            <a:off x="5197561" y="4897960"/>
            <a:ext cx="80969" cy="81018"/>
          </a:xfrm>
          <a:custGeom>
            <a:avLst/>
            <a:gdLst>
              <a:gd name="connsiteX0" fmla="*/ 0 w 64294"/>
              <a:gd name="connsiteY0" fmla="*/ 0 h 64333"/>
              <a:gd name="connsiteX1" fmla="*/ 19050 w 64294"/>
              <a:gd name="connsiteY1" fmla="*/ 54769 h 64333"/>
              <a:gd name="connsiteX2" fmla="*/ 64294 w 64294"/>
              <a:gd name="connsiteY2" fmla="*/ 64294 h 6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294" h="64333">
                <a:moveTo>
                  <a:pt x="0" y="0"/>
                </a:moveTo>
                <a:cubicBezTo>
                  <a:pt x="4167" y="22026"/>
                  <a:pt x="8334" y="44053"/>
                  <a:pt x="19050" y="54769"/>
                </a:cubicBezTo>
                <a:cubicBezTo>
                  <a:pt x="29766" y="65485"/>
                  <a:pt x="64294" y="64294"/>
                  <a:pt x="64294" y="64294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8" name="Volný tvar 117"/>
          <p:cNvSpPr/>
          <p:nvPr/>
        </p:nvSpPr>
        <p:spPr>
          <a:xfrm>
            <a:off x="5269534" y="4326051"/>
            <a:ext cx="627357" cy="394979"/>
          </a:xfrm>
          <a:custGeom>
            <a:avLst/>
            <a:gdLst>
              <a:gd name="connsiteX0" fmla="*/ 0 w 309563"/>
              <a:gd name="connsiteY0" fmla="*/ 395287 h 395287"/>
              <a:gd name="connsiteX1" fmla="*/ 100013 w 309563"/>
              <a:gd name="connsiteY1" fmla="*/ 219075 h 395287"/>
              <a:gd name="connsiteX2" fmla="*/ 309563 w 309563"/>
              <a:gd name="connsiteY2" fmla="*/ 0 h 395287"/>
              <a:gd name="connsiteX0" fmla="*/ 0 w 498158"/>
              <a:gd name="connsiteY0" fmla="*/ 263271 h 263271"/>
              <a:gd name="connsiteX1" fmla="*/ 100013 w 498158"/>
              <a:gd name="connsiteY1" fmla="*/ 87059 h 263271"/>
              <a:gd name="connsiteX2" fmla="*/ 498158 w 498158"/>
              <a:gd name="connsiteY2" fmla="*/ 0 h 263271"/>
              <a:gd name="connsiteX0" fmla="*/ 0 w 498158"/>
              <a:gd name="connsiteY0" fmla="*/ 266413 h 266413"/>
              <a:gd name="connsiteX1" fmla="*/ 100013 w 498158"/>
              <a:gd name="connsiteY1" fmla="*/ 90201 h 266413"/>
              <a:gd name="connsiteX2" fmla="*/ 498158 w 498158"/>
              <a:gd name="connsiteY2" fmla="*/ 3142 h 266413"/>
              <a:gd name="connsiteX0" fmla="*/ 0 w 498158"/>
              <a:gd name="connsiteY0" fmla="*/ 266071 h 266071"/>
              <a:gd name="connsiteX1" fmla="*/ 147162 w 498158"/>
              <a:gd name="connsiteY1" fmla="*/ 99289 h 266071"/>
              <a:gd name="connsiteX2" fmla="*/ 498158 w 498158"/>
              <a:gd name="connsiteY2" fmla="*/ 2800 h 266071"/>
              <a:gd name="connsiteX0" fmla="*/ 0 w 493961"/>
              <a:gd name="connsiteY0" fmla="*/ 327955 h 327955"/>
              <a:gd name="connsiteX1" fmla="*/ 147162 w 493961"/>
              <a:gd name="connsiteY1" fmla="*/ 161173 h 327955"/>
              <a:gd name="connsiteX2" fmla="*/ 493961 w 493961"/>
              <a:gd name="connsiteY2" fmla="*/ 1728 h 327955"/>
              <a:gd name="connsiteX0" fmla="*/ 0 w 493961"/>
              <a:gd name="connsiteY0" fmla="*/ 326227 h 326227"/>
              <a:gd name="connsiteX1" fmla="*/ 147162 w 493961"/>
              <a:gd name="connsiteY1" fmla="*/ 159445 h 326227"/>
              <a:gd name="connsiteX2" fmla="*/ 493961 w 493961"/>
              <a:gd name="connsiteY2" fmla="*/ 0 h 326227"/>
              <a:gd name="connsiteX0" fmla="*/ 0 w 498158"/>
              <a:gd name="connsiteY0" fmla="*/ 313636 h 313636"/>
              <a:gd name="connsiteX1" fmla="*/ 147162 w 498158"/>
              <a:gd name="connsiteY1" fmla="*/ 146854 h 313636"/>
              <a:gd name="connsiteX2" fmla="*/ 498158 w 498158"/>
              <a:gd name="connsiteY2" fmla="*/ 0 h 31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158" h="313636">
                <a:moveTo>
                  <a:pt x="0" y="313636"/>
                </a:moveTo>
                <a:cubicBezTo>
                  <a:pt x="24209" y="258470"/>
                  <a:pt x="64136" y="199127"/>
                  <a:pt x="147162" y="146854"/>
                </a:cubicBezTo>
                <a:cubicBezTo>
                  <a:pt x="230188" y="94581"/>
                  <a:pt x="368924" y="57847"/>
                  <a:pt x="498158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0" name="Volný tvar 119"/>
          <p:cNvSpPr/>
          <p:nvPr/>
        </p:nvSpPr>
        <p:spPr>
          <a:xfrm>
            <a:off x="4913811" y="1928235"/>
            <a:ext cx="2558904" cy="1608972"/>
          </a:xfrm>
          <a:custGeom>
            <a:avLst/>
            <a:gdLst>
              <a:gd name="connsiteX0" fmla="*/ 0 w 2553626"/>
              <a:gd name="connsiteY0" fmla="*/ 1571663 h 1571663"/>
              <a:gd name="connsiteX1" fmla="*/ 154380 w 2553626"/>
              <a:gd name="connsiteY1" fmla="*/ 787892 h 1571663"/>
              <a:gd name="connsiteX2" fmla="*/ 570016 w 2553626"/>
              <a:gd name="connsiteY2" fmla="*/ 241627 h 1571663"/>
              <a:gd name="connsiteX3" fmla="*/ 1235034 w 2553626"/>
              <a:gd name="connsiteY3" fmla="*/ 51622 h 1571663"/>
              <a:gd name="connsiteX4" fmla="*/ 1698172 w 2553626"/>
              <a:gd name="connsiteY4" fmla="*/ 15996 h 1571663"/>
              <a:gd name="connsiteX5" fmla="*/ 2256312 w 2553626"/>
              <a:gd name="connsiteY5" fmla="*/ 277253 h 1571663"/>
              <a:gd name="connsiteX6" fmla="*/ 2410691 w 2553626"/>
              <a:gd name="connsiteY6" fmla="*/ 574136 h 1571663"/>
              <a:gd name="connsiteX7" fmla="*/ 2553195 w 2553626"/>
              <a:gd name="connsiteY7" fmla="*/ 871019 h 1571663"/>
              <a:gd name="connsiteX8" fmla="*/ 2446317 w 2553626"/>
              <a:gd name="connsiteY8" fmla="*/ 1156027 h 1571663"/>
              <a:gd name="connsiteX0" fmla="*/ 0 w 2564197"/>
              <a:gd name="connsiteY0" fmla="*/ 1598090 h 1598090"/>
              <a:gd name="connsiteX1" fmla="*/ 164951 w 2564197"/>
              <a:gd name="connsiteY1" fmla="*/ 787892 h 1598090"/>
              <a:gd name="connsiteX2" fmla="*/ 580587 w 2564197"/>
              <a:gd name="connsiteY2" fmla="*/ 241627 h 1598090"/>
              <a:gd name="connsiteX3" fmla="*/ 1245605 w 2564197"/>
              <a:gd name="connsiteY3" fmla="*/ 51622 h 1598090"/>
              <a:gd name="connsiteX4" fmla="*/ 1708743 w 2564197"/>
              <a:gd name="connsiteY4" fmla="*/ 15996 h 1598090"/>
              <a:gd name="connsiteX5" fmla="*/ 2266883 w 2564197"/>
              <a:gd name="connsiteY5" fmla="*/ 277253 h 1598090"/>
              <a:gd name="connsiteX6" fmla="*/ 2421262 w 2564197"/>
              <a:gd name="connsiteY6" fmla="*/ 574136 h 1598090"/>
              <a:gd name="connsiteX7" fmla="*/ 2563766 w 2564197"/>
              <a:gd name="connsiteY7" fmla="*/ 871019 h 1598090"/>
              <a:gd name="connsiteX8" fmla="*/ 2456888 w 2564197"/>
              <a:gd name="connsiteY8" fmla="*/ 1156027 h 1598090"/>
              <a:gd name="connsiteX0" fmla="*/ 0 w 2564197"/>
              <a:gd name="connsiteY0" fmla="*/ 1622947 h 1622947"/>
              <a:gd name="connsiteX1" fmla="*/ 164951 w 2564197"/>
              <a:gd name="connsiteY1" fmla="*/ 812749 h 1622947"/>
              <a:gd name="connsiteX2" fmla="*/ 580587 w 2564197"/>
              <a:gd name="connsiteY2" fmla="*/ 266484 h 1622947"/>
              <a:gd name="connsiteX3" fmla="*/ 1182178 w 2564197"/>
              <a:gd name="connsiteY3" fmla="*/ 23623 h 1622947"/>
              <a:gd name="connsiteX4" fmla="*/ 1708743 w 2564197"/>
              <a:gd name="connsiteY4" fmla="*/ 40853 h 1622947"/>
              <a:gd name="connsiteX5" fmla="*/ 2266883 w 2564197"/>
              <a:gd name="connsiteY5" fmla="*/ 302110 h 1622947"/>
              <a:gd name="connsiteX6" fmla="*/ 2421262 w 2564197"/>
              <a:gd name="connsiteY6" fmla="*/ 598993 h 1622947"/>
              <a:gd name="connsiteX7" fmla="*/ 2563766 w 2564197"/>
              <a:gd name="connsiteY7" fmla="*/ 895876 h 1622947"/>
              <a:gd name="connsiteX8" fmla="*/ 2456888 w 2564197"/>
              <a:gd name="connsiteY8" fmla="*/ 1180884 h 1622947"/>
              <a:gd name="connsiteX0" fmla="*/ 0 w 2564197"/>
              <a:gd name="connsiteY0" fmla="*/ 1625470 h 1625470"/>
              <a:gd name="connsiteX1" fmla="*/ 164951 w 2564197"/>
              <a:gd name="connsiteY1" fmla="*/ 815272 h 1625470"/>
              <a:gd name="connsiteX2" fmla="*/ 580587 w 2564197"/>
              <a:gd name="connsiteY2" fmla="*/ 269007 h 1625470"/>
              <a:gd name="connsiteX3" fmla="*/ 1182178 w 2564197"/>
              <a:gd name="connsiteY3" fmla="*/ 26146 h 1625470"/>
              <a:gd name="connsiteX4" fmla="*/ 1830310 w 2564197"/>
              <a:gd name="connsiteY4" fmla="*/ 38091 h 1625470"/>
              <a:gd name="connsiteX5" fmla="*/ 2266883 w 2564197"/>
              <a:gd name="connsiteY5" fmla="*/ 304633 h 1625470"/>
              <a:gd name="connsiteX6" fmla="*/ 2421262 w 2564197"/>
              <a:gd name="connsiteY6" fmla="*/ 601516 h 1625470"/>
              <a:gd name="connsiteX7" fmla="*/ 2563766 w 2564197"/>
              <a:gd name="connsiteY7" fmla="*/ 898399 h 1625470"/>
              <a:gd name="connsiteX8" fmla="*/ 2456888 w 2564197"/>
              <a:gd name="connsiteY8" fmla="*/ 1183407 h 1625470"/>
              <a:gd name="connsiteX0" fmla="*/ 0 w 2564185"/>
              <a:gd name="connsiteY0" fmla="*/ 1625470 h 1625470"/>
              <a:gd name="connsiteX1" fmla="*/ 164951 w 2564185"/>
              <a:gd name="connsiteY1" fmla="*/ 815272 h 1625470"/>
              <a:gd name="connsiteX2" fmla="*/ 580587 w 2564185"/>
              <a:gd name="connsiteY2" fmla="*/ 269007 h 1625470"/>
              <a:gd name="connsiteX3" fmla="*/ 1182178 w 2564185"/>
              <a:gd name="connsiteY3" fmla="*/ 26146 h 1625470"/>
              <a:gd name="connsiteX4" fmla="*/ 1830310 w 2564185"/>
              <a:gd name="connsiteY4" fmla="*/ 38091 h 1625470"/>
              <a:gd name="connsiteX5" fmla="*/ 2266883 w 2564185"/>
              <a:gd name="connsiteY5" fmla="*/ 304633 h 1625470"/>
              <a:gd name="connsiteX6" fmla="*/ 2484689 w 2564185"/>
              <a:gd name="connsiteY6" fmla="*/ 627944 h 1625470"/>
              <a:gd name="connsiteX7" fmla="*/ 2563766 w 2564185"/>
              <a:gd name="connsiteY7" fmla="*/ 898399 h 1625470"/>
              <a:gd name="connsiteX8" fmla="*/ 2456888 w 2564185"/>
              <a:gd name="connsiteY8" fmla="*/ 1183407 h 1625470"/>
              <a:gd name="connsiteX0" fmla="*/ 0 w 2564347"/>
              <a:gd name="connsiteY0" fmla="*/ 1626981 h 1626981"/>
              <a:gd name="connsiteX1" fmla="*/ 164951 w 2564347"/>
              <a:gd name="connsiteY1" fmla="*/ 816783 h 1626981"/>
              <a:gd name="connsiteX2" fmla="*/ 580587 w 2564347"/>
              <a:gd name="connsiteY2" fmla="*/ 270518 h 1626981"/>
              <a:gd name="connsiteX3" fmla="*/ 1182178 w 2564347"/>
              <a:gd name="connsiteY3" fmla="*/ 27657 h 1626981"/>
              <a:gd name="connsiteX4" fmla="*/ 1830310 w 2564347"/>
              <a:gd name="connsiteY4" fmla="*/ 39602 h 1626981"/>
              <a:gd name="connsiteX5" fmla="*/ 2198171 w 2564347"/>
              <a:gd name="connsiteY5" fmla="*/ 332572 h 1626981"/>
              <a:gd name="connsiteX6" fmla="*/ 2484689 w 2564347"/>
              <a:gd name="connsiteY6" fmla="*/ 629455 h 1626981"/>
              <a:gd name="connsiteX7" fmla="*/ 2563766 w 2564347"/>
              <a:gd name="connsiteY7" fmla="*/ 899910 h 1626981"/>
              <a:gd name="connsiteX8" fmla="*/ 2456888 w 2564347"/>
              <a:gd name="connsiteY8" fmla="*/ 1184918 h 1626981"/>
              <a:gd name="connsiteX0" fmla="*/ 0 w 2564347"/>
              <a:gd name="connsiteY0" fmla="*/ 1608972 h 1608972"/>
              <a:gd name="connsiteX1" fmla="*/ 164951 w 2564347"/>
              <a:gd name="connsiteY1" fmla="*/ 798774 h 1608972"/>
              <a:gd name="connsiteX2" fmla="*/ 580587 w 2564347"/>
              <a:gd name="connsiteY2" fmla="*/ 252509 h 1608972"/>
              <a:gd name="connsiteX3" fmla="*/ 1182178 w 2564347"/>
              <a:gd name="connsiteY3" fmla="*/ 9648 h 1608972"/>
              <a:gd name="connsiteX4" fmla="*/ 1793311 w 2564347"/>
              <a:gd name="connsiteY4" fmla="*/ 74448 h 1608972"/>
              <a:gd name="connsiteX5" fmla="*/ 2198171 w 2564347"/>
              <a:gd name="connsiteY5" fmla="*/ 314563 h 1608972"/>
              <a:gd name="connsiteX6" fmla="*/ 2484689 w 2564347"/>
              <a:gd name="connsiteY6" fmla="*/ 611446 h 1608972"/>
              <a:gd name="connsiteX7" fmla="*/ 2563766 w 2564347"/>
              <a:gd name="connsiteY7" fmla="*/ 881901 h 1608972"/>
              <a:gd name="connsiteX8" fmla="*/ 2456888 w 2564347"/>
              <a:gd name="connsiteY8" fmla="*/ 1166909 h 1608972"/>
              <a:gd name="connsiteX0" fmla="*/ 0 w 2566261"/>
              <a:gd name="connsiteY0" fmla="*/ 1608972 h 1608972"/>
              <a:gd name="connsiteX1" fmla="*/ 164951 w 2566261"/>
              <a:gd name="connsiteY1" fmla="*/ 798774 h 1608972"/>
              <a:gd name="connsiteX2" fmla="*/ 580587 w 2566261"/>
              <a:gd name="connsiteY2" fmla="*/ 252509 h 1608972"/>
              <a:gd name="connsiteX3" fmla="*/ 1182178 w 2566261"/>
              <a:gd name="connsiteY3" fmla="*/ 9648 h 1608972"/>
              <a:gd name="connsiteX4" fmla="*/ 1793311 w 2566261"/>
              <a:gd name="connsiteY4" fmla="*/ 74448 h 1608972"/>
              <a:gd name="connsiteX5" fmla="*/ 2198171 w 2566261"/>
              <a:gd name="connsiteY5" fmla="*/ 314563 h 1608972"/>
              <a:gd name="connsiteX6" fmla="*/ 2484689 w 2566261"/>
              <a:gd name="connsiteY6" fmla="*/ 611446 h 1608972"/>
              <a:gd name="connsiteX7" fmla="*/ 2563766 w 2566261"/>
              <a:gd name="connsiteY7" fmla="*/ 881901 h 1608972"/>
              <a:gd name="connsiteX8" fmla="*/ 2414604 w 2566261"/>
              <a:gd name="connsiteY8" fmla="*/ 1240907 h 1608972"/>
              <a:gd name="connsiteX0" fmla="*/ 0 w 2568974"/>
              <a:gd name="connsiteY0" fmla="*/ 1608972 h 1608972"/>
              <a:gd name="connsiteX1" fmla="*/ 164951 w 2568974"/>
              <a:gd name="connsiteY1" fmla="*/ 798774 h 1608972"/>
              <a:gd name="connsiteX2" fmla="*/ 580587 w 2568974"/>
              <a:gd name="connsiteY2" fmla="*/ 252509 h 1608972"/>
              <a:gd name="connsiteX3" fmla="*/ 1182178 w 2568974"/>
              <a:gd name="connsiteY3" fmla="*/ 9648 h 1608972"/>
              <a:gd name="connsiteX4" fmla="*/ 1793311 w 2568974"/>
              <a:gd name="connsiteY4" fmla="*/ 74448 h 1608972"/>
              <a:gd name="connsiteX5" fmla="*/ 2198171 w 2568974"/>
              <a:gd name="connsiteY5" fmla="*/ 314563 h 1608972"/>
              <a:gd name="connsiteX6" fmla="*/ 2484689 w 2568974"/>
              <a:gd name="connsiteY6" fmla="*/ 611446 h 1608972"/>
              <a:gd name="connsiteX7" fmla="*/ 2563766 w 2568974"/>
              <a:gd name="connsiteY7" fmla="*/ 881901 h 1608972"/>
              <a:gd name="connsiteX8" fmla="*/ 2367103 w 2568974"/>
              <a:gd name="connsiteY8" fmla="*/ 1276533 h 1608972"/>
              <a:gd name="connsiteX0" fmla="*/ 0 w 2569702"/>
              <a:gd name="connsiteY0" fmla="*/ 1608972 h 1608972"/>
              <a:gd name="connsiteX1" fmla="*/ 164951 w 2569702"/>
              <a:gd name="connsiteY1" fmla="*/ 798774 h 1608972"/>
              <a:gd name="connsiteX2" fmla="*/ 580587 w 2569702"/>
              <a:gd name="connsiteY2" fmla="*/ 252509 h 1608972"/>
              <a:gd name="connsiteX3" fmla="*/ 1182178 w 2569702"/>
              <a:gd name="connsiteY3" fmla="*/ 9648 h 1608972"/>
              <a:gd name="connsiteX4" fmla="*/ 1793311 w 2569702"/>
              <a:gd name="connsiteY4" fmla="*/ 74448 h 1608972"/>
              <a:gd name="connsiteX5" fmla="*/ 2198171 w 2569702"/>
              <a:gd name="connsiteY5" fmla="*/ 314563 h 1608972"/>
              <a:gd name="connsiteX6" fmla="*/ 2484689 w 2569702"/>
              <a:gd name="connsiteY6" fmla="*/ 611446 h 1608972"/>
              <a:gd name="connsiteX7" fmla="*/ 2563766 w 2569702"/>
              <a:gd name="connsiteY7" fmla="*/ 881901 h 1608972"/>
              <a:gd name="connsiteX8" fmla="*/ 2355228 w 2569702"/>
              <a:gd name="connsiteY8" fmla="*/ 1276533 h 1608972"/>
              <a:gd name="connsiteX0" fmla="*/ 0 w 2558904"/>
              <a:gd name="connsiteY0" fmla="*/ 1608972 h 1608972"/>
              <a:gd name="connsiteX1" fmla="*/ 164951 w 2558904"/>
              <a:gd name="connsiteY1" fmla="*/ 798774 h 1608972"/>
              <a:gd name="connsiteX2" fmla="*/ 580587 w 2558904"/>
              <a:gd name="connsiteY2" fmla="*/ 252509 h 1608972"/>
              <a:gd name="connsiteX3" fmla="*/ 1182178 w 2558904"/>
              <a:gd name="connsiteY3" fmla="*/ 9648 h 1608972"/>
              <a:gd name="connsiteX4" fmla="*/ 1793311 w 2558904"/>
              <a:gd name="connsiteY4" fmla="*/ 74448 h 1608972"/>
              <a:gd name="connsiteX5" fmla="*/ 2198171 w 2558904"/>
              <a:gd name="connsiteY5" fmla="*/ 314563 h 1608972"/>
              <a:gd name="connsiteX6" fmla="*/ 2484689 w 2558904"/>
              <a:gd name="connsiteY6" fmla="*/ 611446 h 1608972"/>
              <a:gd name="connsiteX7" fmla="*/ 2551890 w 2558904"/>
              <a:gd name="connsiteY7" fmla="*/ 1012529 h 1608972"/>
              <a:gd name="connsiteX8" fmla="*/ 2355228 w 2558904"/>
              <a:gd name="connsiteY8" fmla="*/ 1276533 h 160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904" h="1608972">
                <a:moveTo>
                  <a:pt x="0" y="1608972"/>
                </a:moveTo>
                <a:cubicBezTo>
                  <a:pt x="29688" y="1327923"/>
                  <a:pt x="68187" y="1024851"/>
                  <a:pt x="164951" y="798774"/>
                </a:cubicBezTo>
                <a:cubicBezTo>
                  <a:pt x="261716" y="572697"/>
                  <a:pt x="411049" y="384030"/>
                  <a:pt x="580587" y="252509"/>
                </a:cubicBezTo>
                <a:cubicBezTo>
                  <a:pt x="750125" y="120988"/>
                  <a:pt x="980057" y="39325"/>
                  <a:pt x="1182178" y="9648"/>
                </a:cubicBezTo>
                <a:cubicBezTo>
                  <a:pt x="1384299" y="-20029"/>
                  <a:pt x="1623979" y="23629"/>
                  <a:pt x="1793311" y="74448"/>
                </a:cubicBezTo>
                <a:cubicBezTo>
                  <a:pt x="1962643" y="125267"/>
                  <a:pt x="2082941" y="225063"/>
                  <a:pt x="2198171" y="314563"/>
                </a:cubicBezTo>
                <a:cubicBezTo>
                  <a:pt x="2313401" y="404063"/>
                  <a:pt x="2425736" y="495118"/>
                  <a:pt x="2484689" y="611446"/>
                </a:cubicBezTo>
                <a:cubicBezTo>
                  <a:pt x="2543642" y="727774"/>
                  <a:pt x="2573467" y="901681"/>
                  <a:pt x="2551890" y="1012529"/>
                </a:cubicBezTo>
                <a:cubicBezTo>
                  <a:pt x="2530313" y="1123377"/>
                  <a:pt x="2411636" y="1182520"/>
                  <a:pt x="2355228" y="1276533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1" name="Oblouk 120"/>
          <p:cNvSpPr/>
          <p:nvPr/>
        </p:nvSpPr>
        <p:spPr>
          <a:xfrm rot="18358845">
            <a:off x="7096793" y="3192771"/>
            <a:ext cx="180000" cy="180000"/>
          </a:xfrm>
          <a:prstGeom prst="arc">
            <a:avLst>
              <a:gd name="adj1" fmla="val 16200000"/>
              <a:gd name="adj2" fmla="val 5696649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2" name="Ovál 121"/>
          <p:cNvSpPr/>
          <p:nvPr/>
        </p:nvSpPr>
        <p:spPr>
          <a:xfrm>
            <a:off x="7115988" y="324576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" name="Volný tvar 122"/>
          <p:cNvSpPr/>
          <p:nvPr/>
        </p:nvSpPr>
        <p:spPr>
          <a:xfrm>
            <a:off x="5880387" y="3291397"/>
            <a:ext cx="1310816" cy="1041253"/>
          </a:xfrm>
          <a:custGeom>
            <a:avLst/>
            <a:gdLst>
              <a:gd name="connsiteX0" fmla="*/ 1310816 w 1310816"/>
              <a:gd name="connsiteY0" fmla="*/ 0 h 1041253"/>
              <a:gd name="connsiteX1" fmla="*/ 1025396 w 1310816"/>
              <a:gd name="connsiteY1" fmla="*/ 232564 h 1041253"/>
              <a:gd name="connsiteX2" fmla="*/ 602552 w 1310816"/>
              <a:gd name="connsiteY2" fmla="*/ 591981 h 1041253"/>
              <a:gd name="connsiteX3" fmla="*/ 285419 w 1310816"/>
              <a:gd name="connsiteY3" fmla="*/ 882686 h 1041253"/>
              <a:gd name="connsiteX4" fmla="*/ 0 w 1310816"/>
              <a:gd name="connsiteY4" fmla="*/ 1041253 h 104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816" h="1041253">
                <a:moveTo>
                  <a:pt x="1310816" y="0"/>
                </a:moveTo>
                <a:cubicBezTo>
                  <a:pt x="1227128" y="68712"/>
                  <a:pt x="1143440" y="133900"/>
                  <a:pt x="1025396" y="232564"/>
                </a:cubicBezTo>
                <a:cubicBezTo>
                  <a:pt x="907352" y="331228"/>
                  <a:pt x="725881" y="483627"/>
                  <a:pt x="602552" y="591981"/>
                </a:cubicBezTo>
                <a:cubicBezTo>
                  <a:pt x="479223" y="700335"/>
                  <a:pt x="385844" y="807807"/>
                  <a:pt x="285419" y="882686"/>
                </a:cubicBezTo>
                <a:cubicBezTo>
                  <a:pt x="184994" y="957565"/>
                  <a:pt x="92497" y="999409"/>
                  <a:pt x="0" y="104125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Ovál 123"/>
          <p:cNvSpPr/>
          <p:nvPr/>
        </p:nvSpPr>
        <p:spPr>
          <a:xfrm>
            <a:off x="6082609" y="1686660"/>
            <a:ext cx="144000" cy="14400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6" name="Přímá spojnice 125"/>
          <p:cNvCxnSpPr/>
          <p:nvPr/>
        </p:nvCxnSpPr>
        <p:spPr>
          <a:xfrm flipV="1">
            <a:off x="6156605" y="1794660"/>
            <a:ext cx="0" cy="1440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se šipkou 126"/>
          <p:cNvCxnSpPr/>
          <p:nvPr/>
        </p:nvCxnSpPr>
        <p:spPr>
          <a:xfrm flipV="1">
            <a:off x="5672796" y="4393307"/>
            <a:ext cx="350438" cy="130233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se šipkou 129"/>
          <p:cNvCxnSpPr/>
          <p:nvPr/>
        </p:nvCxnSpPr>
        <p:spPr>
          <a:xfrm flipH="1">
            <a:off x="5165901" y="2510665"/>
            <a:ext cx="130203" cy="246612"/>
          </a:xfrm>
          <a:prstGeom prst="straightConnector1">
            <a:avLst/>
          </a:prstGeom>
          <a:ln w="28575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Skupina 134"/>
          <p:cNvGrpSpPr/>
          <p:nvPr/>
        </p:nvGrpSpPr>
        <p:grpSpPr>
          <a:xfrm>
            <a:off x="5999610" y="5143676"/>
            <a:ext cx="653143" cy="1499147"/>
            <a:chOff x="4504255" y="4328594"/>
            <a:chExt cx="653143" cy="1499147"/>
          </a:xfrm>
        </p:grpSpPr>
        <p:sp>
          <p:nvSpPr>
            <p:cNvPr id="133" name="Zaoblený obdélník 132"/>
            <p:cNvSpPr/>
            <p:nvPr/>
          </p:nvSpPr>
          <p:spPr>
            <a:xfrm rot="5400000">
              <a:off x="4238523" y="5084923"/>
              <a:ext cx="1348470" cy="137165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4" name="Volný tvar 133"/>
            <p:cNvSpPr/>
            <p:nvPr/>
          </p:nvSpPr>
          <p:spPr>
            <a:xfrm>
              <a:off x="4504255" y="4328594"/>
              <a:ext cx="653143" cy="178129"/>
            </a:xfrm>
            <a:custGeom>
              <a:avLst/>
              <a:gdLst>
                <a:gd name="connsiteX0" fmla="*/ 106878 w 653143"/>
                <a:gd name="connsiteY0" fmla="*/ 11875 h 178129"/>
                <a:gd name="connsiteX1" fmla="*/ 653143 w 653143"/>
                <a:gd name="connsiteY1" fmla="*/ 0 h 178129"/>
                <a:gd name="connsiteX2" fmla="*/ 653143 w 653143"/>
                <a:gd name="connsiteY2" fmla="*/ 178129 h 178129"/>
                <a:gd name="connsiteX3" fmla="*/ 130628 w 653143"/>
                <a:gd name="connsiteY3" fmla="*/ 178129 h 178129"/>
                <a:gd name="connsiteX4" fmla="*/ 0 w 653143"/>
                <a:gd name="connsiteY4" fmla="*/ 142503 h 178129"/>
                <a:gd name="connsiteX5" fmla="*/ 0 w 653143"/>
                <a:gd name="connsiteY5" fmla="*/ 106877 h 178129"/>
                <a:gd name="connsiteX6" fmla="*/ 106878 w 653143"/>
                <a:gd name="connsiteY6" fmla="*/ 11875 h 1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143" h="178129">
                  <a:moveTo>
                    <a:pt x="106878" y="11875"/>
                  </a:moveTo>
                  <a:lnTo>
                    <a:pt x="653143" y="0"/>
                  </a:lnTo>
                  <a:lnTo>
                    <a:pt x="653143" y="178129"/>
                  </a:lnTo>
                  <a:lnTo>
                    <a:pt x="130628" y="178129"/>
                  </a:lnTo>
                  <a:lnTo>
                    <a:pt x="0" y="142503"/>
                  </a:lnTo>
                  <a:lnTo>
                    <a:pt x="0" y="106877"/>
                  </a:lnTo>
                  <a:lnTo>
                    <a:pt x="106878" y="1187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6" name="TextovéPole 135"/>
          <p:cNvSpPr txBox="1"/>
          <p:nvPr/>
        </p:nvSpPr>
        <p:spPr>
          <a:xfrm>
            <a:off x="4970390" y="2767756"/>
            <a:ext cx="107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vlákno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137" name="TextovéPole 136"/>
          <p:cNvSpPr txBox="1"/>
          <p:nvPr/>
        </p:nvSpPr>
        <p:spPr>
          <a:xfrm>
            <a:off x="6173633" y="1473567"/>
            <a:ext cx="183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tělo neuronu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138" name="TextovéPole 137"/>
          <p:cNvSpPr txBox="1"/>
          <p:nvPr/>
        </p:nvSpPr>
        <p:spPr>
          <a:xfrm>
            <a:off x="2268409" y="3711140"/>
            <a:ext cx="1354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Natahovač (extenzor)</a:t>
            </a:r>
          </a:p>
        </p:txBody>
      </p:sp>
      <p:sp>
        <p:nvSpPr>
          <p:cNvPr id="139" name="TextovéPole 138"/>
          <p:cNvSpPr txBox="1"/>
          <p:nvPr/>
        </p:nvSpPr>
        <p:spPr>
          <a:xfrm>
            <a:off x="2977336" y="5837145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Ohýbač (flexor)</a:t>
            </a:r>
          </a:p>
        </p:txBody>
      </p:sp>
      <p:cxnSp>
        <p:nvCxnSpPr>
          <p:cNvPr id="140" name="Přímá spojnice 139"/>
          <p:cNvCxnSpPr/>
          <p:nvPr/>
        </p:nvCxnSpPr>
        <p:spPr>
          <a:xfrm flipH="1" flipV="1">
            <a:off x="3486142" y="4045399"/>
            <a:ext cx="373773" cy="715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nice 142"/>
          <p:cNvCxnSpPr/>
          <p:nvPr/>
        </p:nvCxnSpPr>
        <p:spPr>
          <a:xfrm flipV="1">
            <a:off x="3586718" y="5564677"/>
            <a:ext cx="132593" cy="2724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ovéPole 144"/>
          <p:cNvSpPr txBox="1"/>
          <p:nvPr/>
        </p:nvSpPr>
        <p:spPr>
          <a:xfrm>
            <a:off x="3751076" y="3548697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Svalové vřeténko</a:t>
            </a:r>
          </a:p>
        </p:txBody>
      </p:sp>
      <p:cxnSp>
        <p:nvCxnSpPr>
          <p:cNvPr id="146" name="Přímá spojnice 145"/>
          <p:cNvCxnSpPr/>
          <p:nvPr/>
        </p:nvCxnSpPr>
        <p:spPr>
          <a:xfrm flipH="1" flipV="1">
            <a:off x="4234842" y="4215054"/>
            <a:ext cx="215334" cy="5049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Obdélník 155"/>
          <p:cNvSpPr/>
          <p:nvPr/>
        </p:nvSpPr>
        <p:spPr>
          <a:xfrm>
            <a:off x="6612564" y="5479604"/>
            <a:ext cx="39541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Aktivace inhibičního interneuronu vede k snížení aktivity </a:t>
            </a:r>
            <a:r>
              <a:rPr lang="el-GR" dirty="0"/>
              <a:t>α</a:t>
            </a:r>
            <a:r>
              <a:rPr lang="cs-CZ" dirty="0"/>
              <a:t>-motoneuronu </a:t>
            </a:r>
            <a:r>
              <a:rPr lang="cs-CZ" dirty="0" err="1"/>
              <a:t>inervujícího</a:t>
            </a:r>
            <a:r>
              <a:rPr lang="cs-CZ" dirty="0"/>
              <a:t> antagonistický sval </a:t>
            </a:r>
            <a:r>
              <a:rPr lang="cs-CZ" dirty="0">
                <a:sym typeface="Symbol"/>
              </a:rPr>
              <a:t> </a:t>
            </a:r>
            <a:r>
              <a:rPr lang="cs-CZ" b="1" dirty="0"/>
              <a:t>Relaxace antagonistického svalu</a:t>
            </a:r>
            <a:endParaRPr lang="cs-CZ" dirty="0"/>
          </a:p>
        </p:txBody>
      </p:sp>
      <p:grpSp>
        <p:nvGrpSpPr>
          <p:cNvPr id="25" name="Skupina 24"/>
          <p:cNvGrpSpPr/>
          <p:nvPr/>
        </p:nvGrpSpPr>
        <p:grpSpPr>
          <a:xfrm>
            <a:off x="7402955" y="2536736"/>
            <a:ext cx="232098" cy="675922"/>
            <a:chOff x="5878955" y="2536736"/>
            <a:chExt cx="232098" cy="675922"/>
          </a:xfrm>
        </p:grpSpPr>
        <p:sp>
          <p:nvSpPr>
            <p:cNvPr id="23" name="Volný tvar 22"/>
            <p:cNvSpPr/>
            <p:nvPr/>
          </p:nvSpPr>
          <p:spPr>
            <a:xfrm>
              <a:off x="5878955" y="2536736"/>
              <a:ext cx="196796" cy="496361"/>
            </a:xfrm>
            <a:custGeom>
              <a:avLst/>
              <a:gdLst>
                <a:gd name="connsiteX0" fmla="*/ 23751 w 47945"/>
                <a:gd name="connsiteY0" fmla="*/ 0 h 475013"/>
                <a:gd name="connsiteX1" fmla="*/ 23751 w 47945"/>
                <a:gd name="connsiteY1" fmla="*/ 178130 h 475013"/>
                <a:gd name="connsiteX2" fmla="*/ 47502 w 47945"/>
                <a:gd name="connsiteY2" fmla="*/ 344384 h 475013"/>
                <a:gd name="connsiteX3" fmla="*/ 0 w 47945"/>
                <a:gd name="connsiteY3" fmla="*/ 475013 h 475013"/>
                <a:gd name="connsiteX0" fmla="*/ 17 w 230799"/>
                <a:gd name="connsiteY0" fmla="*/ 0 h 496361"/>
                <a:gd name="connsiteX1" fmla="*/ 202822 w 230799"/>
                <a:gd name="connsiteY1" fmla="*/ 199478 h 496361"/>
                <a:gd name="connsiteX2" fmla="*/ 226573 w 230799"/>
                <a:gd name="connsiteY2" fmla="*/ 365732 h 496361"/>
                <a:gd name="connsiteX3" fmla="*/ 179071 w 230799"/>
                <a:gd name="connsiteY3" fmla="*/ 496361 h 496361"/>
                <a:gd name="connsiteX0" fmla="*/ 23 w 226817"/>
                <a:gd name="connsiteY0" fmla="*/ 0 h 496361"/>
                <a:gd name="connsiteX1" fmla="*/ 160132 w 226817"/>
                <a:gd name="connsiteY1" fmla="*/ 192362 h 496361"/>
                <a:gd name="connsiteX2" fmla="*/ 226579 w 226817"/>
                <a:gd name="connsiteY2" fmla="*/ 365732 h 496361"/>
                <a:gd name="connsiteX3" fmla="*/ 179077 w 226817"/>
                <a:gd name="connsiteY3" fmla="*/ 496361 h 496361"/>
                <a:gd name="connsiteX0" fmla="*/ 20 w 226814"/>
                <a:gd name="connsiteY0" fmla="*/ 0 h 496361"/>
                <a:gd name="connsiteX1" fmla="*/ 160129 w 226814"/>
                <a:gd name="connsiteY1" fmla="*/ 192362 h 496361"/>
                <a:gd name="connsiteX2" fmla="*/ 226576 w 226814"/>
                <a:gd name="connsiteY2" fmla="*/ 365732 h 496361"/>
                <a:gd name="connsiteX3" fmla="*/ 179074 w 226814"/>
                <a:gd name="connsiteY3" fmla="*/ 496361 h 496361"/>
                <a:gd name="connsiteX0" fmla="*/ 22 w 196796"/>
                <a:gd name="connsiteY0" fmla="*/ 0 h 496361"/>
                <a:gd name="connsiteX1" fmla="*/ 160131 w 196796"/>
                <a:gd name="connsiteY1" fmla="*/ 192362 h 496361"/>
                <a:gd name="connsiteX2" fmla="*/ 194556 w 196796"/>
                <a:gd name="connsiteY2" fmla="*/ 358616 h 496361"/>
                <a:gd name="connsiteX3" fmla="*/ 179076 w 196796"/>
                <a:gd name="connsiteY3" fmla="*/ 496361 h 49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96" h="496361">
                  <a:moveTo>
                    <a:pt x="22" y="0"/>
                  </a:moveTo>
                  <a:cubicBezTo>
                    <a:pt x="-1957" y="60366"/>
                    <a:pt x="127709" y="132593"/>
                    <a:pt x="160131" y="192362"/>
                  </a:cubicBezTo>
                  <a:cubicBezTo>
                    <a:pt x="192553" y="252131"/>
                    <a:pt x="191399" y="307950"/>
                    <a:pt x="194556" y="358616"/>
                  </a:cubicBezTo>
                  <a:cubicBezTo>
                    <a:pt x="197713" y="409282"/>
                    <a:pt x="200848" y="455786"/>
                    <a:pt x="179076" y="496361"/>
                  </a:cubicBezTo>
                </a:path>
              </a:pathLst>
            </a:cu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" name="Oblouk 65"/>
            <p:cNvSpPr/>
            <p:nvPr/>
          </p:nvSpPr>
          <p:spPr>
            <a:xfrm rot="18358845">
              <a:off x="5931053" y="3032658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4703341" y="3362544"/>
            <a:ext cx="3741035" cy="2207044"/>
            <a:chOff x="3179340" y="3362544"/>
            <a:chExt cx="3741035" cy="2207044"/>
          </a:xfrm>
        </p:grpSpPr>
        <p:sp>
          <p:nvSpPr>
            <p:cNvPr id="56" name="Volný tvar 55"/>
            <p:cNvSpPr/>
            <p:nvPr/>
          </p:nvSpPr>
          <p:spPr>
            <a:xfrm>
              <a:off x="3318894" y="5305641"/>
              <a:ext cx="139337" cy="214586"/>
            </a:xfrm>
            <a:custGeom>
              <a:avLst/>
              <a:gdLst>
                <a:gd name="connsiteX0" fmla="*/ 65398 w 110642"/>
                <a:gd name="connsiteY0" fmla="*/ 0 h 170394"/>
                <a:gd name="connsiteX1" fmla="*/ 32061 w 110642"/>
                <a:gd name="connsiteY1" fmla="*/ 64293 h 170394"/>
                <a:gd name="connsiteX2" fmla="*/ 1105 w 110642"/>
                <a:gd name="connsiteY2" fmla="*/ 142875 h 170394"/>
                <a:gd name="connsiteX3" fmla="*/ 13011 w 110642"/>
                <a:gd name="connsiteY3" fmla="*/ 150018 h 170394"/>
                <a:gd name="connsiteX4" fmla="*/ 70161 w 110642"/>
                <a:gd name="connsiteY4" fmla="*/ 169068 h 170394"/>
                <a:gd name="connsiteX5" fmla="*/ 110642 w 110642"/>
                <a:gd name="connsiteY5" fmla="*/ 169068 h 17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42" h="170394">
                  <a:moveTo>
                    <a:pt x="65398" y="0"/>
                  </a:moveTo>
                  <a:cubicBezTo>
                    <a:pt x="54087" y="20240"/>
                    <a:pt x="42777" y="40480"/>
                    <a:pt x="32061" y="64293"/>
                  </a:cubicBezTo>
                  <a:cubicBezTo>
                    <a:pt x="21345" y="88106"/>
                    <a:pt x="4280" y="128588"/>
                    <a:pt x="1105" y="142875"/>
                  </a:cubicBezTo>
                  <a:cubicBezTo>
                    <a:pt x="-2070" y="157162"/>
                    <a:pt x="1502" y="145653"/>
                    <a:pt x="13011" y="150018"/>
                  </a:cubicBezTo>
                  <a:cubicBezTo>
                    <a:pt x="24520" y="154383"/>
                    <a:pt x="53889" y="165893"/>
                    <a:pt x="70161" y="169068"/>
                  </a:cubicBezTo>
                  <a:cubicBezTo>
                    <a:pt x="86433" y="172243"/>
                    <a:pt x="104292" y="168671"/>
                    <a:pt x="110642" y="1690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58" name="Volný tvar 57"/>
            <p:cNvSpPr/>
            <p:nvPr/>
          </p:nvSpPr>
          <p:spPr>
            <a:xfrm>
              <a:off x="3191335" y="5494567"/>
              <a:ext cx="125951" cy="50411"/>
            </a:xfrm>
            <a:custGeom>
              <a:avLst/>
              <a:gdLst>
                <a:gd name="connsiteX0" fmla="*/ 100012 w 100012"/>
                <a:gd name="connsiteY0" fmla="*/ 0 h 40029"/>
                <a:gd name="connsiteX1" fmla="*/ 33337 w 100012"/>
                <a:gd name="connsiteY1" fmla="*/ 38100 h 40029"/>
                <a:gd name="connsiteX2" fmla="*/ 0 w 100012"/>
                <a:gd name="connsiteY2" fmla="*/ 30957 h 4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40029">
                  <a:moveTo>
                    <a:pt x="100012" y="0"/>
                  </a:moveTo>
                  <a:cubicBezTo>
                    <a:pt x="75009" y="16470"/>
                    <a:pt x="50006" y="32941"/>
                    <a:pt x="33337" y="38100"/>
                  </a:cubicBezTo>
                  <a:cubicBezTo>
                    <a:pt x="16668" y="43259"/>
                    <a:pt x="8334" y="37108"/>
                    <a:pt x="0" y="309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59" name="Volný tvar 58"/>
            <p:cNvSpPr/>
            <p:nvPr/>
          </p:nvSpPr>
          <p:spPr>
            <a:xfrm>
              <a:off x="3326282" y="5488570"/>
              <a:ext cx="80969" cy="81018"/>
            </a:xfrm>
            <a:custGeom>
              <a:avLst/>
              <a:gdLst>
                <a:gd name="connsiteX0" fmla="*/ 0 w 64294"/>
                <a:gd name="connsiteY0" fmla="*/ 0 h 64333"/>
                <a:gd name="connsiteX1" fmla="*/ 19050 w 64294"/>
                <a:gd name="connsiteY1" fmla="*/ 54769 h 64333"/>
                <a:gd name="connsiteX2" fmla="*/ 64294 w 64294"/>
                <a:gd name="connsiteY2" fmla="*/ 64294 h 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94" h="64333">
                  <a:moveTo>
                    <a:pt x="0" y="0"/>
                  </a:moveTo>
                  <a:cubicBezTo>
                    <a:pt x="4167" y="22026"/>
                    <a:pt x="8334" y="44053"/>
                    <a:pt x="19050" y="54769"/>
                  </a:cubicBezTo>
                  <a:cubicBezTo>
                    <a:pt x="29766" y="65485"/>
                    <a:pt x="64294" y="64294"/>
                    <a:pt x="64294" y="64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grpSp>
          <p:nvGrpSpPr>
            <p:cNvPr id="28" name="Skupina 27"/>
            <p:cNvGrpSpPr/>
            <p:nvPr/>
          </p:nvGrpSpPr>
          <p:grpSpPr>
            <a:xfrm>
              <a:off x="3179340" y="3362544"/>
              <a:ext cx="3741035" cy="2129458"/>
              <a:chOff x="3179340" y="3362544"/>
              <a:chExt cx="3741035" cy="2129458"/>
            </a:xfrm>
          </p:grpSpPr>
          <p:sp>
            <p:nvSpPr>
              <p:cNvPr id="151" name="TextovéPole 150"/>
              <p:cNvSpPr txBox="1"/>
              <p:nvPr/>
            </p:nvSpPr>
            <p:spPr>
              <a:xfrm>
                <a:off x="4546379" y="4469962"/>
                <a:ext cx="2373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vlákna </a:t>
                </a:r>
              </a:p>
              <a:p>
                <a:r>
                  <a:rPr lang="el-GR" dirty="0"/>
                  <a:t>α</a:t>
                </a:r>
                <a:r>
                  <a:rPr lang="cs-CZ" dirty="0"/>
                  <a:t>-motoneuronu</a:t>
                </a:r>
              </a:p>
            </p:txBody>
          </p:sp>
          <p:grpSp>
            <p:nvGrpSpPr>
              <p:cNvPr id="27" name="Skupina 26"/>
              <p:cNvGrpSpPr/>
              <p:nvPr/>
            </p:nvGrpSpPr>
            <p:grpSpPr>
              <a:xfrm>
                <a:off x="3179340" y="3362544"/>
                <a:ext cx="2744298" cy="2129458"/>
                <a:chOff x="3179340" y="3362544"/>
                <a:chExt cx="2744298" cy="2129458"/>
              </a:xfrm>
            </p:grpSpPr>
            <p:sp>
              <p:nvSpPr>
                <p:cNvPr id="57" name="Volný tvar 56"/>
                <p:cNvSpPr/>
                <p:nvPr/>
              </p:nvSpPr>
              <p:spPr>
                <a:xfrm>
                  <a:off x="3179340" y="5461581"/>
                  <a:ext cx="134947" cy="30421"/>
                </a:xfrm>
                <a:custGeom>
                  <a:avLst/>
                  <a:gdLst>
                    <a:gd name="connsiteX0" fmla="*/ 107156 w 107156"/>
                    <a:gd name="connsiteY0" fmla="*/ 11906 h 24156"/>
                    <a:gd name="connsiteX1" fmla="*/ 40481 w 107156"/>
                    <a:gd name="connsiteY1" fmla="*/ 23812 h 24156"/>
                    <a:gd name="connsiteX2" fmla="*/ 0 w 107156"/>
                    <a:gd name="connsiteY2" fmla="*/ 0 h 24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7156" h="24156">
                      <a:moveTo>
                        <a:pt x="107156" y="11906"/>
                      </a:moveTo>
                      <a:cubicBezTo>
                        <a:pt x="82748" y="18851"/>
                        <a:pt x="58340" y="25796"/>
                        <a:pt x="40481" y="23812"/>
                      </a:cubicBezTo>
                      <a:cubicBezTo>
                        <a:pt x="22622" y="21828"/>
                        <a:pt x="11311" y="10914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Volný tvar 59"/>
                <p:cNvSpPr/>
                <p:nvPr/>
              </p:nvSpPr>
              <p:spPr>
                <a:xfrm>
                  <a:off x="3398255" y="4916660"/>
                  <a:ext cx="627357" cy="394979"/>
                </a:xfrm>
                <a:custGeom>
                  <a:avLst/>
                  <a:gdLst>
                    <a:gd name="connsiteX0" fmla="*/ 0 w 309563"/>
                    <a:gd name="connsiteY0" fmla="*/ 395287 h 395287"/>
                    <a:gd name="connsiteX1" fmla="*/ 100013 w 309563"/>
                    <a:gd name="connsiteY1" fmla="*/ 219075 h 395287"/>
                    <a:gd name="connsiteX2" fmla="*/ 309563 w 309563"/>
                    <a:gd name="connsiteY2" fmla="*/ 0 h 395287"/>
                    <a:gd name="connsiteX0" fmla="*/ 0 w 498158"/>
                    <a:gd name="connsiteY0" fmla="*/ 263271 h 263271"/>
                    <a:gd name="connsiteX1" fmla="*/ 100013 w 498158"/>
                    <a:gd name="connsiteY1" fmla="*/ 87059 h 263271"/>
                    <a:gd name="connsiteX2" fmla="*/ 498158 w 498158"/>
                    <a:gd name="connsiteY2" fmla="*/ 0 h 263271"/>
                    <a:gd name="connsiteX0" fmla="*/ 0 w 498158"/>
                    <a:gd name="connsiteY0" fmla="*/ 266413 h 266413"/>
                    <a:gd name="connsiteX1" fmla="*/ 100013 w 498158"/>
                    <a:gd name="connsiteY1" fmla="*/ 90201 h 266413"/>
                    <a:gd name="connsiteX2" fmla="*/ 498158 w 498158"/>
                    <a:gd name="connsiteY2" fmla="*/ 3142 h 266413"/>
                    <a:gd name="connsiteX0" fmla="*/ 0 w 498158"/>
                    <a:gd name="connsiteY0" fmla="*/ 266071 h 266071"/>
                    <a:gd name="connsiteX1" fmla="*/ 147162 w 498158"/>
                    <a:gd name="connsiteY1" fmla="*/ 99289 h 266071"/>
                    <a:gd name="connsiteX2" fmla="*/ 498158 w 498158"/>
                    <a:gd name="connsiteY2" fmla="*/ 2800 h 266071"/>
                    <a:gd name="connsiteX0" fmla="*/ 0 w 493961"/>
                    <a:gd name="connsiteY0" fmla="*/ 327955 h 327955"/>
                    <a:gd name="connsiteX1" fmla="*/ 147162 w 493961"/>
                    <a:gd name="connsiteY1" fmla="*/ 161173 h 327955"/>
                    <a:gd name="connsiteX2" fmla="*/ 493961 w 493961"/>
                    <a:gd name="connsiteY2" fmla="*/ 1728 h 327955"/>
                    <a:gd name="connsiteX0" fmla="*/ 0 w 493961"/>
                    <a:gd name="connsiteY0" fmla="*/ 326227 h 326227"/>
                    <a:gd name="connsiteX1" fmla="*/ 147162 w 493961"/>
                    <a:gd name="connsiteY1" fmla="*/ 159445 h 326227"/>
                    <a:gd name="connsiteX2" fmla="*/ 493961 w 493961"/>
                    <a:gd name="connsiteY2" fmla="*/ 0 h 326227"/>
                    <a:gd name="connsiteX0" fmla="*/ 0 w 498158"/>
                    <a:gd name="connsiteY0" fmla="*/ 313636 h 313636"/>
                    <a:gd name="connsiteX1" fmla="*/ 147162 w 498158"/>
                    <a:gd name="connsiteY1" fmla="*/ 146854 h 313636"/>
                    <a:gd name="connsiteX2" fmla="*/ 498158 w 498158"/>
                    <a:gd name="connsiteY2" fmla="*/ 0 h 31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8158" h="313636">
                      <a:moveTo>
                        <a:pt x="0" y="313636"/>
                      </a:moveTo>
                      <a:cubicBezTo>
                        <a:pt x="24209" y="258470"/>
                        <a:pt x="64136" y="199127"/>
                        <a:pt x="147162" y="146854"/>
                      </a:cubicBezTo>
                      <a:cubicBezTo>
                        <a:pt x="230188" y="94581"/>
                        <a:pt x="368924" y="57847"/>
                        <a:pt x="498158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2" name="Volný tvar 61"/>
                <p:cNvSpPr/>
                <p:nvPr/>
              </p:nvSpPr>
              <p:spPr>
                <a:xfrm>
                  <a:off x="4011785" y="3443235"/>
                  <a:ext cx="1845206" cy="1480640"/>
                </a:xfrm>
                <a:custGeom>
                  <a:avLst/>
                  <a:gdLst>
                    <a:gd name="connsiteX0" fmla="*/ 1310816 w 1310816"/>
                    <a:gd name="connsiteY0" fmla="*/ 0 h 1041253"/>
                    <a:gd name="connsiteX1" fmla="*/ 1025396 w 1310816"/>
                    <a:gd name="connsiteY1" fmla="*/ 232564 h 1041253"/>
                    <a:gd name="connsiteX2" fmla="*/ 602552 w 1310816"/>
                    <a:gd name="connsiteY2" fmla="*/ 591981 h 1041253"/>
                    <a:gd name="connsiteX3" fmla="*/ 285419 w 1310816"/>
                    <a:gd name="connsiteY3" fmla="*/ 882686 h 1041253"/>
                    <a:gd name="connsiteX4" fmla="*/ 0 w 1310816"/>
                    <a:gd name="connsiteY4" fmla="*/ 1041253 h 1041253"/>
                    <a:gd name="connsiteX0" fmla="*/ 1845206 w 1845206"/>
                    <a:gd name="connsiteY0" fmla="*/ 0 h 1480640"/>
                    <a:gd name="connsiteX1" fmla="*/ 1025396 w 1845206"/>
                    <a:gd name="connsiteY1" fmla="*/ 671951 h 1480640"/>
                    <a:gd name="connsiteX2" fmla="*/ 602552 w 1845206"/>
                    <a:gd name="connsiteY2" fmla="*/ 1031368 h 1480640"/>
                    <a:gd name="connsiteX3" fmla="*/ 285419 w 1845206"/>
                    <a:gd name="connsiteY3" fmla="*/ 1322073 h 1480640"/>
                    <a:gd name="connsiteX4" fmla="*/ 0 w 1845206"/>
                    <a:gd name="connsiteY4" fmla="*/ 1480640 h 1480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5206" h="1480640">
                      <a:moveTo>
                        <a:pt x="1845206" y="0"/>
                      </a:moveTo>
                      <a:lnTo>
                        <a:pt x="1025396" y="671951"/>
                      </a:lnTo>
                      <a:cubicBezTo>
                        <a:pt x="818287" y="843846"/>
                        <a:pt x="725881" y="923014"/>
                        <a:pt x="602552" y="1031368"/>
                      </a:cubicBezTo>
                      <a:cubicBezTo>
                        <a:pt x="479223" y="1139722"/>
                        <a:pt x="385844" y="1247194"/>
                        <a:pt x="285419" y="1322073"/>
                      </a:cubicBezTo>
                      <a:cubicBezTo>
                        <a:pt x="184994" y="1396952"/>
                        <a:pt x="92497" y="1438796"/>
                        <a:pt x="0" y="148064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" name="Ovál 63"/>
                <p:cNvSpPr/>
                <p:nvPr/>
              </p:nvSpPr>
              <p:spPr>
                <a:xfrm>
                  <a:off x="5815638" y="3362544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72" name="Přímá spojnice 71"/>
              <p:cNvCxnSpPr/>
              <p:nvPr/>
            </p:nvCxnSpPr>
            <p:spPr>
              <a:xfrm flipH="1" flipV="1">
                <a:off x="4668683" y="4157045"/>
                <a:ext cx="211071" cy="3295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Přímá spojnice 73"/>
              <p:cNvCxnSpPr/>
              <p:nvPr/>
            </p:nvCxnSpPr>
            <p:spPr>
              <a:xfrm flipV="1">
                <a:off x="4927683" y="4215055"/>
                <a:ext cx="6705" cy="2524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Skupina 25"/>
          <p:cNvGrpSpPr/>
          <p:nvPr/>
        </p:nvGrpSpPr>
        <p:grpSpPr>
          <a:xfrm>
            <a:off x="7088771" y="3081830"/>
            <a:ext cx="2373996" cy="1733662"/>
            <a:chOff x="5564771" y="3081830"/>
            <a:chExt cx="2373996" cy="1733662"/>
          </a:xfrm>
        </p:grpSpPr>
        <p:sp>
          <p:nvSpPr>
            <p:cNvPr id="63" name="Oblouk 62"/>
            <p:cNvSpPr/>
            <p:nvPr/>
          </p:nvSpPr>
          <p:spPr>
            <a:xfrm rot="18358845">
              <a:off x="5796443" y="330954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Ovál 66"/>
            <p:cNvSpPr/>
            <p:nvPr/>
          </p:nvSpPr>
          <p:spPr>
            <a:xfrm>
              <a:off x="5953230" y="3081830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Volný tvar 67"/>
            <p:cNvSpPr/>
            <p:nvPr/>
          </p:nvSpPr>
          <p:spPr>
            <a:xfrm>
              <a:off x="5928810" y="3143457"/>
              <a:ext cx="87795" cy="193933"/>
            </a:xfrm>
            <a:custGeom>
              <a:avLst/>
              <a:gdLst>
                <a:gd name="connsiteX0" fmla="*/ 23751 w 47945"/>
                <a:gd name="connsiteY0" fmla="*/ 0 h 475013"/>
                <a:gd name="connsiteX1" fmla="*/ 23751 w 47945"/>
                <a:gd name="connsiteY1" fmla="*/ 178130 h 475013"/>
                <a:gd name="connsiteX2" fmla="*/ 47502 w 47945"/>
                <a:gd name="connsiteY2" fmla="*/ 344384 h 475013"/>
                <a:gd name="connsiteX3" fmla="*/ 0 w 47945"/>
                <a:gd name="connsiteY3" fmla="*/ 475013 h 475013"/>
                <a:gd name="connsiteX0" fmla="*/ 17 w 230799"/>
                <a:gd name="connsiteY0" fmla="*/ 0 h 496361"/>
                <a:gd name="connsiteX1" fmla="*/ 202822 w 230799"/>
                <a:gd name="connsiteY1" fmla="*/ 199478 h 496361"/>
                <a:gd name="connsiteX2" fmla="*/ 226573 w 230799"/>
                <a:gd name="connsiteY2" fmla="*/ 365732 h 496361"/>
                <a:gd name="connsiteX3" fmla="*/ 179071 w 230799"/>
                <a:gd name="connsiteY3" fmla="*/ 496361 h 496361"/>
                <a:gd name="connsiteX0" fmla="*/ 23 w 226817"/>
                <a:gd name="connsiteY0" fmla="*/ 0 h 496361"/>
                <a:gd name="connsiteX1" fmla="*/ 160132 w 226817"/>
                <a:gd name="connsiteY1" fmla="*/ 192362 h 496361"/>
                <a:gd name="connsiteX2" fmla="*/ 226579 w 226817"/>
                <a:gd name="connsiteY2" fmla="*/ 365732 h 496361"/>
                <a:gd name="connsiteX3" fmla="*/ 179077 w 226817"/>
                <a:gd name="connsiteY3" fmla="*/ 496361 h 496361"/>
                <a:gd name="connsiteX0" fmla="*/ 20 w 226814"/>
                <a:gd name="connsiteY0" fmla="*/ 0 h 496361"/>
                <a:gd name="connsiteX1" fmla="*/ 160129 w 226814"/>
                <a:gd name="connsiteY1" fmla="*/ 192362 h 496361"/>
                <a:gd name="connsiteX2" fmla="*/ 226576 w 226814"/>
                <a:gd name="connsiteY2" fmla="*/ 365732 h 496361"/>
                <a:gd name="connsiteX3" fmla="*/ 179074 w 226814"/>
                <a:gd name="connsiteY3" fmla="*/ 496361 h 496361"/>
                <a:gd name="connsiteX0" fmla="*/ 22 w 196796"/>
                <a:gd name="connsiteY0" fmla="*/ 0 h 496361"/>
                <a:gd name="connsiteX1" fmla="*/ 160131 w 196796"/>
                <a:gd name="connsiteY1" fmla="*/ 192362 h 496361"/>
                <a:gd name="connsiteX2" fmla="*/ 194556 w 196796"/>
                <a:gd name="connsiteY2" fmla="*/ 358616 h 496361"/>
                <a:gd name="connsiteX3" fmla="*/ 179076 w 196796"/>
                <a:gd name="connsiteY3" fmla="*/ 496361 h 496361"/>
                <a:gd name="connsiteX0" fmla="*/ 35068 w 245537"/>
                <a:gd name="connsiteY0" fmla="*/ 0 h 496361"/>
                <a:gd name="connsiteX1" fmla="*/ 10162 w 245537"/>
                <a:gd name="connsiteY1" fmla="*/ 64275 h 496361"/>
                <a:gd name="connsiteX2" fmla="*/ 229602 w 245537"/>
                <a:gd name="connsiteY2" fmla="*/ 358616 h 496361"/>
                <a:gd name="connsiteX3" fmla="*/ 214122 w 245537"/>
                <a:gd name="connsiteY3" fmla="*/ 496361 h 496361"/>
                <a:gd name="connsiteX0" fmla="*/ 34212 w 215066"/>
                <a:gd name="connsiteY0" fmla="*/ 0 h 496361"/>
                <a:gd name="connsiteX1" fmla="*/ 9306 w 215066"/>
                <a:gd name="connsiteY1" fmla="*/ 64275 h 496361"/>
                <a:gd name="connsiteX2" fmla="*/ 18826 w 215066"/>
                <a:gd name="connsiteY2" fmla="*/ 145137 h 496361"/>
                <a:gd name="connsiteX3" fmla="*/ 213266 w 215066"/>
                <a:gd name="connsiteY3" fmla="*/ 496361 h 496361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40387 w 55773"/>
                <a:gd name="connsiteY2" fmla="*/ 145137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45099 w 55773"/>
                <a:gd name="connsiteY1" fmla="*/ 57159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95" h="193933">
                  <a:moveTo>
                    <a:pt x="87795" y="0"/>
                  </a:moveTo>
                  <a:cubicBezTo>
                    <a:pt x="64468" y="53250"/>
                    <a:pt x="55965" y="59062"/>
                    <a:pt x="45099" y="82065"/>
                  </a:cubicBezTo>
                  <a:cubicBezTo>
                    <a:pt x="34233" y="105068"/>
                    <a:pt x="30113" y="119376"/>
                    <a:pt x="22597" y="138021"/>
                  </a:cubicBezTo>
                  <a:cubicBezTo>
                    <a:pt x="15081" y="156666"/>
                    <a:pt x="21772" y="153358"/>
                    <a:pt x="0" y="19393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Minus 23"/>
            <p:cNvSpPr/>
            <p:nvPr/>
          </p:nvSpPr>
          <p:spPr>
            <a:xfrm>
              <a:off x="6016605" y="3248364"/>
              <a:ext cx="98639" cy="45719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TextovéPole 75"/>
            <p:cNvSpPr txBox="1"/>
            <p:nvPr/>
          </p:nvSpPr>
          <p:spPr>
            <a:xfrm>
              <a:off x="5564771" y="4446160"/>
              <a:ext cx="2373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Inhibiční interneuron</a:t>
              </a:r>
            </a:p>
          </p:txBody>
        </p:sp>
        <p:cxnSp>
          <p:nvCxnSpPr>
            <p:cNvPr id="81" name="Přímá spojnice 80"/>
            <p:cNvCxnSpPr/>
            <p:nvPr/>
          </p:nvCxnSpPr>
          <p:spPr>
            <a:xfrm flipH="1" flipV="1">
              <a:off x="5977354" y="3282772"/>
              <a:ext cx="610870" cy="12038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ovéPole 70"/>
          <p:cNvSpPr txBox="1"/>
          <p:nvPr/>
        </p:nvSpPr>
        <p:spPr>
          <a:xfrm>
            <a:off x="1957436" y="260648"/>
            <a:ext cx="847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Napínací reflex</a:t>
            </a:r>
            <a:endParaRPr lang="cs-CZ" sz="2800" dirty="0"/>
          </a:p>
        </p:txBody>
      </p:sp>
      <p:sp>
        <p:nvSpPr>
          <p:cNvPr id="73" name="TextovéPole 72"/>
          <p:cNvSpPr txBox="1"/>
          <p:nvPr/>
        </p:nvSpPr>
        <p:spPr>
          <a:xfrm>
            <a:off x="1242874" y="994046"/>
            <a:ext cx="489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Regulace nechtěných změn délky svalu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1610814" y="1328894"/>
            <a:ext cx="36677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Vyvolání reflexu:</a:t>
            </a:r>
          </a:p>
          <a:p>
            <a:r>
              <a:rPr lang="cs-CZ" dirty="0"/>
              <a:t>Poklepem kladívka na šlachu dojde k pasivnímu (nechtěnému) natažení svalu. Podráždí se zakončení nervového vlákna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r>
              <a:rPr lang="cs-CZ" dirty="0"/>
              <a:t>. Reakcí je reflexní zkrácení vlastního svalu.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83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acb7f22-edf2-497f-a360-ced8aaca8f13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2182</Words>
  <Application>Microsoft Office PowerPoint</Application>
  <PresentationFormat>Širokoúhlá obrazovka</PresentationFormat>
  <Paragraphs>443</Paragraphs>
  <Slides>44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3" baseType="lpstr">
      <vt:lpstr>Arial</vt:lpstr>
      <vt:lpstr>Arial CE</vt:lpstr>
      <vt:lpstr>Bangkok CE</vt:lpstr>
      <vt:lpstr>Calibri</vt:lpstr>
      <vt:lpstr>Calibri Light</vt:lpstr>
      <vt:lpstr>Times New Roman</vt:lpstr>
      <vt:lpstr>Times New Roman CE</vt:lpstr>
      <vt:lpstr>Wingdings</vt:lpstr>
      <vt:lpstr>Motiv Office</vt:lpstr>
      <vt:lpstr>Opakování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FUNKCE PRODLOUŽENÉ MÍCHY</vt:lpstr>
      <vt:lpstr>Prezentace aplikace PowerPoint</vt:lpstr>
      <vt:lpstr>část centrálního systému, která se uplatňuje při regulaci   činnosti srdce a krevního oběhu   – vazomotorické centrum, kardiomotorické centrum dýchání  (komplex struktur podílejících se na regulaci dýchání, obranné reflexy dýchací – kašel, kýchání) trávení mikce (činnost močového měchýře)    •podílí se na mimice obličeje, fonaci a společně s mozečkem na rovnováze </vt:lpstr>
      <vt:lpstr>INTEGRACE REGULACÍ  V KARDIOVASKULÁRNÍM SYSTÉMU</vt:lpstr>
      <vt:lpstr>INTEGRACE REGULACÍ  V KARDIOVASKULÁRNÍM SYSTÉMU</vt:lpstr>
      <vt:lpstr>INTEGRACE REGULACÍ  V KARDIOVASKULÁRNÍM SYSTÉMU</vt:lpstr>
      <vt:lpstr>INTEGRACE REGULACÍ  V KARDIOVASKULÁRNÍM SYSTÉMU</vt:lpstr>
      <vt:lpstr>Prezentace aplikace PowerPoint</vt:lpstr>
      <vt:lpstr>FUNKCE BAZÁLNÍCH GANGLIÍ</vt:lpstr>
      <vt:lpstr>Prezentace aplikace PowerPoint</vt:lpstr>
      <vt:lpstr>Bazální ganglia</vt:lpstr>
      <vt:lpstr>Zapojení bazálních ganglií</vt:lpstr>
      <vt:lpstr>Prezentace aplikace PowerPoint</vt:lpstr>
      <vt:lpstr>Bazální ganglia</vt:lpstr>
      <vt:lpstr>Transmitery bazálních ganglií</vt:lpstr>
      <vt:lpstr>Transmitery bazálních ganglií</vt:lpstr>
      <vt:lpstr>Bazální ganglia</vt:lpstr>
      <vt:lpstr>FUNKCE MOZEČKU</vt:lpstr>
      <vt:lpstr>Prezentace aplikace PowerPoint</vt:lpstr>
      <vt:lpstr>Mozeček - cerebellum</vt:lpstr>
      <vt:lpstr>Prezentace aplikace PowerPoint</vt:lpstr>
      <vt:lpstr>Mozeček - funkce</vt:lpstr>
      <vt:lpstr>Mozeček - poruchy</vt:lpstr>
      <vt:lpstr>FUNKCE MOZKOVÉ KŮRY </vt:lpstr>
      <vt:lpstr>Prezentace aplikace PowerPoint</vt:lpstr>
      <vt:lpstr>Prezentace aplikace PowerPoint</vt:lpstr>
      <vt:lpstr>Prezentace aplikace PowerPoint</vt:lpstr>
      <vt:lpstr>Mozková kůra</vt:lpstr>
      <vt:lpstr>Funkce mozkové kůry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Funkce prodloužené míchy</dc:title>
  <dc:creator>Zuzana Nováková</dc:creator>
  <cp:lastModifiedBy>Zuzana Nováková</cp:lastModifiedBy>
  <cp:revision>45</cp:revision>
  <dcterms:created xsi:type="dcterms:W3CDTF">2016-03-21T06:34:29Z</dcterms:created>
  <dcterms:modified xsi:type="dcterms:W3CDTF">2020-10-29T16:04:37Z</dcterms:modified>
</cp:coreProperties>
</file>