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60" r:id="rId6"/>
    <p:sldId id="261" r:id="rId7"/>
    <p:sldId id="268" r:id="rId8"/>
    <p:sldId id="263" r:id="rId9"/>
    <p:sldId id="264" r:id="rId10"/>
    <p:sldId id="266" r:id="rId11"/>
    <p:sldId id="262" r:id="rId12"/>
    <p:sldId id="259" r:id="rId13"/>
    <p:sldId id="265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306" autoAdjust="0"/>
  </p:normalViewPr>
  <p:slideViewPr>
    <p:cSldViewPr snapToGrid="0">
      <p:cViewPr varScale="1">
        <p:scale>
          <a:sx n="47" d="100"/>
          <a:sy n="47" d="100"/>
        </p:scale>
        <p:origin x="159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9FE3-8B5C-4DB3-B229-74E215903323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22B1E-2806-4B23-806D-01FEEAA82D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86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22B1E-2806-4B23-806D-01FEEAA82D2F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933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Pokud dodržujeme normy slušné</a:t>
            </a:r>
            <a:r>
              <a:rPr lang="cs-CZ" baseline="0" dirty="0"/>
              <a:t> komunikace….a nezneužíváme dobroty hodných lidí a nepřenášíme negativní formu komunikace na jiné, naopak se ji snažíme konstruktivně řešit a diskutovat.</a:t>
            </a:r>
          </a:p>
          <a:p>
            <a:endParaRPr lang="cs-CZ" baseline="0" dirty="0"/>
          </a:p>
          <a:p>
            <a:r>
              <a:rPr lang="cs-CZ" baseline="0" dirty="0"/>
              <a:t>Nemusíme mít stejný názor, ale shodnout se na bazálních věcech je nutné -&gt;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2B1E-2806-4B23-806D-01FEEAA82D2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174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2B1E-2806-4B23-806D-01FEEAA82D2F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0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Opakovaný</a:t>
            </a:r>
            <a:r>
              <a:rPr lang="cs-CZ" baseline="0" dirty="0"/>
              <a:t> předmět je nutno zapsat  - neudělá v řádném ani opravném termínu, ani v následujícím opravném v dalším semestru -  &gt; je nutno  předmět zapsat na další semestr</a:t>
            </a:r>
          </a:p>
          <a:p>
            <a:endParaRPr lang="cs-CZ" baseline="0" dirty="0"/>
          </a:p>
          <a:p>
            <a:r>
              <a:rPr lang="cs-CZ" baseline="0" dirty="0"/>
              <a:t>Je jeden řádný a dva opravné termíny -&gt; pokud není vyčerpán, je automaticky zapsáno F</a:t>
            </a:r>
          </a:p>
          <a:p>
            <a:endParaRPr lang="cs-CZ" baseline="0" dirty="0"/>
          </a:p>
          <a:p>
            <a:r>
              <a:rPr lang="cs-CZ" baseline="0" dirty="0"/>
              <a:t>Absence v povinné výuce je třeba omluvit na studijním oddělení</a:t>
            </a:r>
          </a:p>
          <a:p>
            <a:endParaRPr lang="cs-CZ" baseline="0" dirty="0"/>
          </a:p>
          <a:p>
            <a:r>
              <a:rPr lang="cs-CZ" baseline="0" dirty="0"/>
              <a:t>Neposouvejte termíny a nespoléhejte se, že jich bude mnoho vypsaných</a:t>
            </a:r>
          </a:p>
          <a:p>
            <a:endParaRPr lang="cs-CZ" baseline="0" dirty="0"/>
          </a:p>
          <a:p>
            <a:r>
              <a:rPr lang="cs-CZ" baseline="0" dirty="0"/>
              <a:t>Jídlo ISIC, KUK, ..chtějte po lektorech požadavky k ukončení předmětu, chtějte literaturu-či možnosti výuky</a:t>
            </a:r>
          </a:p>
          <a:p>
            <a:endParaRPr lang="cs-CZ" baseline="0" dirty="0"/>
          </a:p>
          <a:p>
            <a:r>
              <a:rPr lang="cs-CZ" baseline="0" dirty="0"/>
              <a:t>Podmínka pro zapsání do 2. semestru je 20 kreditů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2B1E-2806-4B23-806D-01FEEAA82D2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7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22B1E-2806-4B23-806D-01FEEAA82D2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34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2B1E-2806-4B23-806D-01FEEAA82D2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25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Seznamte se s pomůckami</a:t>
            </a:r>
          </a:p>
          <a:p>
            <a:r>
              <a:rPr lang="cs-CZ" baseline="0"/>
              <a:t>Chování </a:t>
            </a:r>
            <a:r>
              <a:rPr lang="cs-CZ" baseline="0" dirty="0"/>
              <a:t>na praxi  - chování ke kolegům, zaměstnancům ale především k pacientům – reprezentujete LF MUNI.</a:t>
            </a:r>
          </a:p>
          <a:p>
            <a:endParaRPr lang="cs-CZ" baseline="0" dirty="0"/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Nutnost opatřit si uniformu na praxe. Rozdat identifikační kartičky poslané studijním odd., které budou nosit ve visačce. Kontrola proočkovanosti na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B, informace o nutnosti očkování proti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A, alespoň 1.dávky, pro praxi u ZZS (donést nebo poslat potvrzení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obého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nejpozději do 15. ledna). Lehce pravidla slušného chování, nutnost vyzouvání se do učeben 343 a 332 (koberec, nácviky na zemi, atp.)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2B1E-2806-4B23-806D-01FEEAA82D2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895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Pochopení neznamená vždy souhlas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2B1E-2806-4B23-806D-01FEEAA82D2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284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2B1E-2806-4B23-806D-01FEEAA82D2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360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Další fotografie – videa</a:t>
            </a:r>
            <a:r>
              <a:rPr lang="cs-CZ" baseline="0" dirty="0"/>
              <a:t> – nahrávky </a:t>
            </a:r>
            <a:r>
              <a:rPr lang="cs-CZ" baseline="0" dirty="0" err="1"/>
              <a:t>apod</a:t>
            </a:r>
            <a:r>
              <a:rPr lang="cs-CZ" baseline="0" dirty="0"/>
              <a:t>….záznamy nikdy bez svolení lektora</a:t>
            </a:r>
          </a:p>
          <a:p>
            <a:endParaRPr lang="cs-CZ" baseline="0" dirty="0"/>
          </a:p>
          <a:p>
            <a:r>
              <a:rPr lang="cs-CZ" baseline="0" dirty="0"/>
              <a:t>Vysvětlit rozdíl, mezi oficiální a neoficiální komunikací.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2B1E-2806-4B23-806D-01FEEAA82D2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21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 několik možných alternativ a druhů výuky. </a:t>
            </a:r>
          </a:p>
          <a:p>
            <a:r>
              <a:rPr lang="cs-CZ" dirty="0"/>
              <a:t>Každý má</a:t>
            </a:r>
            <a:r>
              <a:rPr lang="cs-CZ" baseline="0" dirty="0"/>
              <a:t> jiný typ paměti a stylu učení – přizpůsobte se – najděte si sobě vlastní.</a:t>
            </a:r>
            <a:endParaRPr lang="cs-CZ" dirty="0"/>
          </a:p>
          <a:p>
            <a:r>
              <a:rPr lang="cs-CZ" dirty="0"/>
              <a:t>Klasické „</a:t>
            </a:r>
            <a:r>
              <a:rPr lang="cs-CZ" dirty="0" err="1"/>
              <a:t>šrocení</a:t>
            </a:r>
            <a:r>
              <a:rPr lang="cs-CZ" dirty="0"/>
              <a:t>“ není vždy efektivní. Zkuste se zeptat – když vám něco nepůjde do hlavy.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22B1E-2806-4B23-806D-01FEEAA82D2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71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02BB08-0E1E-41C0-9BFD-6D21B5838C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9" y="414000"/>
            <a:ext cx="206223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88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9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2BB08-0E1E-41C0-9BFD-6D21B5838C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9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5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2BB08-0E1E-41C0-9BFD-6D21B5838CF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29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02BB08-0E1E-41C0-9BFD-6D21B5838C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05" y="6048047"/>
            <a:ext cx="115369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11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07" y="2019301"/>
            <a:ext cx="5474056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1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66" y="2434289"/>
            <a:ext cx="9582328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91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2BB08-0E1E-41C0-9BFD-6D21B5838C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35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02BB08-0E1E-41C0-9BFD-6D21B5838C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9" y="414000"/>
            <a:ext cx="2065729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7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2BB08-0E1E-41C0-9BFD-6D21B5838C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2BB08-0E1E-41C0-9BFD-6D21B5838C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6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9" y="1695076"/>
            <a:ext cx="5218412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2BB08-0E1E-41C0-9BFD-6D21B5838C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91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2BB08-0E1E-41C0-9BFD-6D21B5838C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2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1" y="4414270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7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22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2BB08-0E1E-41C0-9BFD-6D21B5838C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9" y="692152"/>
            <a:ext cx="5218412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3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2BB08-0E1E-41C0-9BFD-6D21B5838C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1" y="692150"/>
            <a:ext cx="107532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98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1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9002BB08-0E1E-41C0-9BFD-6D21B5838C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424521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studia programu Zdravotnické záchranářství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502" y="4204325"/>
            <a:ext cx="11361600" cy="698497"/>
          </a:xfrm>
        </p:spPr>
        <p:txBody>
          <a:bodyPr/>
          <a:lstStyle/>
          <a:p>
            <a:r>
              <a:rPr lang="cs-CZ" dirty="0"/>
              <a:t>Michal Pospíšil</a:t>
            </a:r>
          </a:p>
        </p:txBody>
      </p:sp>
    </p:spTree>
    <p:extLst>
      <p:ext uri="{BB962C8B-B14F-4D97-AF65-F5344CB8AC3E}">
        <p14:creationId xmlns:p14="http://schemas.microsoft.com/office/powerpoint/2010/main" val="325846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014968"/>
            <a:ext cx="10753201" cy="451576"/>
          </a:xfrm>
        </p:spPr>
        <p:txBody>
          <a:bodyPr/>
          <a:lstStyle/>
          <a:p>
            <a:r>
              <a:rPr lang="cs-CZ" dirty="0"/>
              <a:t>Forma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MS </a:t>
            </a:r>
            <a:r>
              <a:rPr lang="cs-CZ" dirty="0" err="1"/>
              <a:t>Teams</a:t>
            </a:r>
            <a:r>
              <a:rPr lang="cs-CZ" dirty="0"/>
              <a:t> a školní email</a:t>
            </a:r>
          </a:p>
          <a:p>
            <a:endParaRPr lang="cs-CZ" dirty="0"/>
          </a:p>
          <a:p>
            <a:r>
              <a:rPr lang="cs-CZ" dirty="0"/>
              <a:t>Pokuste se vyvarovat jednomu společnému emailu</a:t>
            </a:r>
          </a:p>
          <a:p>
            <a:endParaRPr lang="cs-CZ" dirty="0"/>
          </a:p>
          <a:p>
            <a:r>
              <a:rPr lang="cs-CZ" dirty="0"/>
              <a:t>Nahrávky pouze se svolením</a:t>
            </a:r>
          </a:p>
        </p:txBody>
      </p:sp>
    </p:spTree>
    <p:extLst>
      <p:ext uri="{BB962C8B-B14F-4D97-AF65-F5344CB8AC3E}">
        <p14:creationId xmlns:p14="http://schemas.microsoft.com/office/powerpoint/2010/main" val="89590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DD261-0151-491F-B553-739482D21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dělat když už nemůžu?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B58F99B-4D49-4210-BB9E-2C0FC2B1E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98" y="1644123"/>
            <a:ext cx="3070260" cy="414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738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Není hloupých dotazů…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76539" y="1649744"/>
            <a:ext cx="7398518" cy="414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853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26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Vítejte 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Informační systém IS a MS </a:t>
            </a:r>
            <a:r>
              <a:rPr lang="cs-CZ" dirty="0" err="1"/>
              <a:t>Teams</a:t>
            </a:r>
            <a:endParaRPr lang="cs-CZ" dirty="0"/>
          </a:p>
          <a:p>
            <a:r>
              <a:rPr lang="cs-CZ" dirty="0"/>
              <a:t>Kredity</a:t>
            </a:r>
          </a:p>
          <a:p>
            <a:r>
              <a:rPr lang="cs-CZ" dirty="0"/>
              <a:t>Základní informace o programu</a:t>
            </a:r>
          </a:p>
          <a:p>
            <a:r>
              <a:rPr lang="cs-CZ" dirty="0"/>
              <a:t>Časový </a:t>
            </a:r>
            <a:r>
              <a:rPr lang="cs-CZ" dirty="0" err="1"/>
              <a:t>press</a:t>
            </a:r>
            <a:endParaRPr lang="cs-CZ" dirty="0"/>
          </a:p>
          <a:p>
            <a:r>
              <a:rPr lang="cs-CZ" dirty="0"/>
              <a:t>Kredity, prerekvizity a přihlašování se v IS</a:t>
            </a:r>
          </a:p>
          <a:p>
            <a:r>
              <a:rPr lang="cs-CZ" dirty="0"/>
              <a:t>Opakované předměty</a:t>
            </a:r>
          </a:p>
          <a:p>
            <a:r>
              <a:rPr lang="cs-CZ" dirty="0"/>
              <a:t>Povinná výuka</a:t>
            </a:r>
          </a:p>
          <a:p>
            <a:r>
              <a:rPr lang="cs-CZ" dirty="0"/>
              <a:t>Zahraniční stáže</a:t>
            </a:r>
          </a:p>
          <a:p>
            <a:r>
              <a:rPr lang="cs-CZ" dirty="0"/>
              <a:t>..další</a:t>
            </a:r>
          </a:p>
        </p:txBody>
      </p:sp>
    </p:spTree>
    <p:extLst>
      <p:ext uri="{BB962C8B-B14F-4D97-AF65-F5344CB8AC3E}">
        <p14:creationId xmlns:p14="http://schemas.microsoft.com/office/powerpoint/2010/main" val="5431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FFC3FD9-1B04-4B17-8964-DB4D3C4C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Představovací hra: Jmenovka za „nechci se chlubit, ale…“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E4CCD69-658C-462C-B92D-B851B5633A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80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fakulty a kmenový lektoři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953" y="1848412"/>
            <a:ext cx="10753201" cy="444410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prof. MUDr. Martin </a:t>
            </a:r>
            <a:r>
              <a:rPr lang="cs-CZ" dirty="0" err="1"/>
              <a:t>Repko</a:t>
            </a:r>
            <a:r>
              <a:rPr lang="cs-CZ" dirty="0"/>
              <a:t>, Ph.D.</a:t>
            </a:r>
          </a:p>
          <a:p>
            <a:r>
              <a:rPr lang="cs-CZ" dirty="0"/>
              <a:t>prof. PhDr. Andrea Pokorná, Ph.D.</a:t>
            </a:r>
          </a:p>
          <a:p>
            <a:endParaRPr lang="cs-CZ" dirty="0"/>
          </a:p>
          <a:p>
            <a:r>
              <a:rPr lang="cs-CZ" dirty="0"/>
              <a:t>MUDr. Dagmar Seidlová, Ph.D. (garant programu)</a:t>
            </a:r>
          </a:p>
          <a:p>
            <a:r>
              <a:rPr lang="cs-CZ" dirty="0"/>
              <a:t>PhDr. Bc. Radek Přecechtěl, Dis. (kmenový vyučující)</a:t>
            </a:r>
          </a:p>
          <a:p>
            <a:r>
              <a:rPr lang="cs-CZ" dirty="0"/>
              <a:t>Mgr. Michal Pospíšil (koordinátor studijního programu ZACH)</a:t>
            </a:r>
          </a:p>
          <a:p>
            <a:r>
              <a:rPr lang="cs-CZ" dirty="0"/>
              <a:t>MUDr. Jana Kubalová (náměstkyně pro vzdělávání a krizovou připravenost ZZS JMK)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159" y="327988"/>
            <a:ext cx="151447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91" y="1692002"/>
            <a:ext cx="151447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637" y="3042242"/>
            <a:ext cx="1439517" cy="1439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011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28969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Katedra ošetřovatelství a porodní asistence, Kamenice 3</a:t>
            </a:r>
          </a:p>
          <a:p>
            <a:r>
              <a:rPr lang="cs-CZ" dirty="0"/>
              <a:t>Základna: Komenského náměstí 2, 3. patro</a:t>
            </a:r>
          </a:p>
          <a:p>
            <a:r>
              <a:rPr lang="cs-CZ" dirty="0"/>
              <a:t>Transformovaný systém </a:t>
            </a:r>
            <a:r>
              <a:rPr lang="cs-CZ" dirty="0" err="1"/>
              <a:t>oše</a:t>
            </a:r>
            <a:r>
              <a:rPr lang="cs-CZ" dirty="0"/>
              <a:t>. péče -&gt; Bc. Studium ZACH</a:t>
            </a:r>
          </a:p>
          <a:p>
            <a:r>
              <a:rPr lang="cs-CZ" dirty="0"/>
              <a:t>Odborné učebny (343, 332)</a:t>
            </a:r>
          </a:p>
          <a:p>
            <a:r>
              <a:rPr lang="cs-CZ" dirty="0" err="1"/>
              <a:t>Proočkovanost</a:t>
            </a:r>
            <a:r>
              <a:rPr lang="cs-CZ" dirty="0"/>
              <a:t> (nejpozději do 6. ledna) - potvrzení</a:t>
            </a:r>
          </a:p>
          <a:p>
            <a:r>
              <a:rPr lang="cs-CZ" dirty="0"/>
              <a:t>Praxe</a:t>
            </a:r>
          </a:p>
          <a:p>
            <a:r>
              <a:rPr lang="cs-CZ" dirty="0"/>
              <a:t>Oblečení</a:t>
            </a:r>
          </a:p>
          <a:p>
            <a:r>
              <a:rPr lang="cs-CZ" dirty="0"/>
              <a:t>Středy</a:t>
            </a:r>
          </a:p>
        </p:txBody>
      </p:sp>
    </p:spTree>
    <p:extLst>
      <p:ext uri="{BB962C8B-B14F-4D97-AF65-F5344CB8AC3E}">
        <p14:creationId xmlns:p14="http://schemas.microsoft.com/office/powerpoint/2010/main" val="245029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Když jeden mluví, ostatní naslouchají</a:t>
            </a:r>
          </a:p>
          <a:p>
            <a:r>
              <a:rPr lang="cs-CZ" dirty="0"/>
              <a:t>Otevřené dveře</a:t>
            </a:r>
          </a:p>
          <a:p>
            <a:r>
              <a:rPr lang="cs-CZ" dirty="0"/>
              <a:t>Respekt</a:t>
            </a:r>
          </a:p>
          <a:p>
            <a:r>
              <a:rPr lang="cs-CZ" dirty="0"/>
              <a:t>Oslovení</a:t>
            </a:r>
          </a:p>
          <a:p>
            <a:r>
              <a:rPr lang="cs-CZ" dirty="0"/>
              <a:t>Pochopení stačí</a:t>
            </a:r>
          </a:p>
          <a:p>
            <a:r>
              <a:rPr lang="cs-CZ" dirty="0"/>
              <a:t>Základy etikety</a:t>
            </a:r>
          </a:p>
          <a:p>
            <a:r>
              <a:rPr lang="cs-CZ" dirty="0"/>
              <a:t>Pokročilá komunikace v týmu – uzavřená </a:t>
            </a:r>
            <a:r>
              <a:rPr lang="cs-CZ" dirty="0" err="1"/>
              <a:t>smyška</a:t>
            </a:r>
            <a:r>
              <a:rPr lang="cs-CZ" dirty="0"/>
              <a:t> „</a:t>
            </a:r>
            <a:r>
              <a:rPr lang="cs-CZ" dirty="0" err="1"/>
              <a:t>closed</a:t>
            </a:r>
            <a:r>
              <a:rPr lang="cs-CZ" dirty="0"/>
              <a:t> </a:t>
            </a:r>
            <a:r>
              <a:rPr lang="cs-CZ" dirty="0" err="1"/>
              <a:t>loop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9348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8739C-73EC-4C46-BF2E-9EF99F63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Kdyby někdo nevěděl…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E8DEB32-5E48-4388-BB76-E894A5801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2189" y="1692275"/>
            <a:ext cx="4109210" cy="414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9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studentů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Bydliště – kvůli odborné praxi</a:t>
            </a:r>
          </a:p>
          <a:p>
            <a:r>
              <a:rPr lang="cs-CZ" dirty="0"/>
              <a:t>Kontakt</a:t>
            </a:r>
          </a:p>
          <a:p>
            <a:r>
              <a:rPr lang="cs-CZ" dirty="0"/>
              <a:t>Jazykové schopnost (další </a:t>
            </a:r>
            <a:r>
              <a:rPr lang="cs-CZ" dirty="0" err="1"/>
              <a:t>slide</a:t>
            </a:r>
            <a:r>
              <a:rPr lang="cs-CZ" dirty="0"/>
              <a:t>)</a:t>
            </a:r>
          </a:p>
          <a:p>
            <a:r>
              <a:rPr lang="cs-CZ" dirty="0"/>
              <a:t>Střední škola / Gymnázium</a:t>
            </a:r>
          </a:p>
          <a:p>
            <a:r>
              <a:rPr lang="cs-CZ" dirty="0"/>
              <a:t>Kurz ZZA</a:t>
            </a:r>
          </a:p>
          <a:p>
            <a:r>
              <a:rPr lang="cs-CZ" dirty="0"/>
              <a:t>Alergie</a:t>
            </a:r>
          </a:p>
        </p:txBody>
      </p:sp>
    </p:spTree>
    <p:extLst>
      <p:ext uri="{BB962C8B-B14F-4D97-AF65-F5344CB8AC3E}">
        <p14:creationId xmlns:p14="http://schemas.microsoft.com/office/powerpoint/2010/main" val="176466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Sebehodnotící tabulka jazykové schopnosti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997" y="1447800"/>
            <a:ext cx="11583207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8747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2170</TotalTime>
  <Words>577</Words>
  <Application>Microsoft Office PowerPoint</Application>
  <PresentationFormat>Širokoúhlá obrazovka</PresentationFormat>
  <Paragraphs>91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Prezentace_MU_CZ</vt:lpstr>
      <vt:lpstr>Úvod do studia programu Zdravotnické záchranářství</vt:lpstr>
      <vt:lpstr>Vítejte !</vt:lpstr>
      <vt:lpstr>Představovací hra: Jmenovka za „nechci se chlubit, ale…“</vt:lpstr>
      <vt:lpstr>Vedení fakulty a kmenový lektoři</vt:lpstr>
      <vt:lpstr>KOPA</vt:lpstr>
      <vt:lpstr>Základní pravidla</vt:lpstr>
      <vt:lpstr>Kdyby někdo nevěděl…</vt:lpstr>
      <vt:lpstr>Seznam studentů</vt:lpstr>
      <vt:lpstr>Sebehodnotící tabulka jazykové schopnosti</vt:lpstr>
      <vt:lpstr>Forma komunikace</vt:lpstr>
      <vt:lpstr>Co dělat když už nemůžu?</vt:lpstr>
      <vt:lpstr>Není hloupých dotazů…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studijního programu zdravotnické záchranářství</dc:title>
  <dc:creator>Michal Pospíšil</dc:creator>
  <cp:lastModifiedBy>Michal Pospíšil</cp:lastModifiedBy>
  <cp:revision>34</cp:revision>
  <dcterms:created xsi:type="dcterms:W3CDTF">2019-09-06T12:31:24Z</dcterms:created>
  <dcterms:modified xsi:type="dcterms:W3CDTF">2020-10-06T17:48:17Z</dcterms:modified>
</cp:coreProperties>
</file>