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5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6.xml" ContentType="application/vnd.openxmlformats-officedocument.theme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7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8.xml" ContentType="application/vnd.openxmlformats-officedocument.theme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theme/theme9.xml" ContentType="application/vnd.openxmlformats-officedocument.theme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3.xml" ContentType="application/vnd.openxmlformats-officedocument.presentationml.tags+xml"/>
  <Override PartName="/ppt/notesSlides/notesSlide8.xml" ContentType="application/vnd.openxmlformats-officedocument.presentationml.notesSlide+xml"/>
  <Override PartName="/ppt/tags/tag4.xml" ContentType="application/vnd.openxmlformats-officedocument.presentationml.tags+xml"/>
  <Override PartName="/ppt/notesSlides/notesSlide9.xml" ContentType="application/vnd.openxmlformats-officedocument.presentationml.notesSlide+xml"/>
  <Override PartName="/ppt/tags/tag5.xml" ContentType="application/vnd.openxmlformats-officedocument.presentationml.tags+xml"/>
  <Override PartName="/ppt/notesSlides/notesSlide10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11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12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13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14.xml" ContentType="application/vnd.openxmlformats-officedocument.presentationml.notesSlid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15.xml" ContentType="application/vnd.openxmlformats-officedocument.presentationml.notesSlide+xml"/>
  <Override PartName="/ppt/tags/tag23.xml" ContentType="application/vnd.openxmlformats-officedocument.presentationml.tags+xml"/>
  <Override PartName="/ppt/notesSlides/notesSlide16.xml" ContentType="application/vnd.openxmlformats-officedocument.presentationml.notesSlide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notesSlides/notesSlide17.xml" ContentType="application/vnd.openxmlformats-officedocument.presentationml.notesSlide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notesSlides/notesSlide18.xml" ContentType="application/vnd.openxmlformats-officedocument.presentationml.notesSlide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notesSlides/notesSlide19.xml" ContentType="application/vnd.openxmlformats-officedocument.presentationml.notesSlide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notesSlides/notesSlide20.xml" ContentType="application/vnd.openxmlformats-officedocument.presentationml.notesSlide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notesSlides/notesSlide2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notesSlides/notesSlide22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notesSlides/notesSlide23.xml" ContentType="application/vnd.openxmlformats-officedocument.presentationml.notesSlide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notesSlides/notesSlide36.xml" ContentType="application/vnd.openxmlformats-officedocument.presentationml.notesSlide+xml"/>
  <Override PartName="/ppt/tags/tag55.xml" ContentType="application/vnd.openxmlformats-officedocument.presentationml.tags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4" r:id="rId3"/>
    <p:sldMasterId id="2147483688" r:id="rId4"/>
    <p:sldMasterId id="2147483702" r:id="rId5"/>
    <p:sldMasterId id="2147483716" r:id="rId6"/>
    <p:sldMasterId id="2147483730" r:id="rId7"/>
    <p:sldMasterId id="2147483744" r:id="rId8"/>
    <p:sldMasterId id="2147483757" r:id="rId9"/>
    <p:sldMasterId id="2147483772" r:id="rId10"/>
  </p:sldMasterIdLst>
  <p:notesMasterIdLst>
    <p:notesMasterId r:id="rId102"/>
  </p:notesMasterIdLst>
  <p:handoutMasterIdLst>
    <p:handoutMasterId r:id="rId103"/>
  </p:handoutMasterIdLst>
  <p:sldIdLst>
    <p:sldId id="886" r:id="rId11"/>
    <p:sldId id="911" r:id="rId12"/>
    <p:sldId id="339" r:id="rId13"/>
    <p:sldId id="367" r:id="rId14"/>
    <p:sldId id="368" r:id="rId15"/>
    <p:sldId id="369" r:id="rId16"/>
    <p:sldId id="370" r:id="rId17"/>
    <p:sldId id="373" r:id="rId18"/>
    <p:sldId id="376" r:id="rId19"/>
    <p:sldId id="375" r:id="rId20"/>
    <p:sldId id="332" r:id="rId21"/>
    <p:sldId id="275" r:id="rId22"/>
    <p:sldId id="277" r:id="rId23"/>
    <p:sldId id="276" r:id="rId24"/>
    <p:sldId id="256" r:id="rId25"/>
    <p:sldId id="280" r:id="rId26"/>
    <p:sldId id="359" r:id="rId27"/>
    <p:sldId id="360" r:id="rId28"/>
    <p:sldId id="284" r:id="rId29"/>
    <p:sldId id="281" r:id="rId30"/>
    <p:sldId id="305" r:id="rId31"/>
    <p:sldId id="308" r:id="rId32"/>
    <p:sldId id="303" r:id="rId33"/>
    <p:sldId id="262" r:id="rId34"/>
    <p:sldId id="285" r:id="rId35"/>
    <p:sldId id="341" r:id="rId36"/>
    <p:sldId id="286" r:id="rId37"/>
    <p:sldId id="287" r:id="rId38"/>
    <p:sldId id="289" r:id="rId39"/>
    <p:sldId id="288" r:id="rId40"/>
    <p:sldId id="313" r:id="rId41"/>
    <p:sldId id="380" r:id="rId42"/>
    <p:sldId id="314" r:id="rId43"/>
    <p:sldId id="342" r:id="rId44"/>
    <p:sldId id="343" r:id="rId45"/>
    <p:sldId id="315" r:id="rId46"/>
    <p:sldId id="282" r:id="rId47"/>
    <p:sldId id="299" r:id="rId48"/>
    <p:sldId id="318" r:id="rId49"/>
    <p:sldId id="344" r:id="rId50"/>
    <p:sldId id="320" r:id="rId51"/>
    <p:sldId id="321" r:id="rId52"/>
    <p:sldId id="322" r:id="rId53"/>
    <p:sldId id="351" r:id="rId54"/>
    <p:sldId id="324" r:id="rId55"/>
    <p:sldId id="361" r:id="rId56"/>
    <p:sldId id="340" r:id="rId57"/>
    <p:sldId id="325" r:id="rId58"/>
    <p:sldId id="349" r:id="rId59"/>
    <p:sldId id="326" r:id="rId60"/>
    <p:sldId id="327" r:id="rId61"/>
    <p:sldId id="307" r:id="rId62"/>
    <p:sldId id="312" r:id="rId63"/>
    <p:sldId id="365" r:id="rId64"/>
    <p:sldId id="352" r:id="rId65"/>
    <p:sldId id="356" r:id="rId66"/>
    <p:sldId id="354" r:id="rId67"/>
    <p:sldId id="366" r:id="rId68"/>
    <p:sldId id="362" r:id="rId69"/>
    <p:sldId id="440" r:id="rId70"/>
    <p:sldId id="448" r:id="rId71"/>
    <p:sldId id="535" r:id="rId72"/>
    <p:sldId id="449" r:id="rId73"/>
    <p:sldId id="533" r:id="rId74"/>
    <p:sldId id="529" r:id="rId75"/>
    <p:sldId id="536" r:id="rId76"/>
    <p:sldId id="538" r:id="rId77"/>
    <p:sldId id="508" r:id="rId78"/>
    <p:sldId id="403" r:id="rId79"/>
    <p:sldId id="404" r:id="rId80"/>
    <p:sldId id="511" r:id="rId81"/>
    <p:sldId id="292" r:id="rId82"/>
    <p:sldId id="514" r:id="rId83"/>
    <p:sldId id="513" r:id="rId84"/>
    <p:sldId id="512" r:id="rId85"/>
    <p:sldId id="456" r:id="rId86"/>
    <p:sldId id="457" r:id="rId87"/>
    <p:sldId id="458" r:id="rId88"/>
    <p:sldId id="459" r:id="rId89"/>
    <p:sldId id="467" r:id="rId90"/>
    <p:sldId id="468" r:id="rId91"/>
    <p:sldId id="464" r:id="rId92"/>
    <p:sldId id="532" r:id="rId93"/>
    <p:sldId id="471" r:id="rId94"/>
    <p:sldId id="466" r:id="rId95"/>
    <p:sldId id="475" r:id="rId96"/>
    <p:sldId id="526" r:id="rId97"/>
    <p:sldId id="474" r:id="rId98"/>
    <p:sldId id="515" r:id="rId99"/>
    <p:sldId id="912" r:id="rId100"/>
    <p:sldId id="497" r:id="rId101"/>
  </p:sldIdLst>
  <p:sldSz cx="12192000" cy="6858000"/>
  <p:notesSz cx="6735763" cy="9869488"/>
  <p:custDataLst>
    <p:tags r:id="rId104"/>
  </p:custDataLst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AB2CD8D1-DC95-468A-84F3-193DB7AFF95B}">
          <p14:sldIdLst>
            <p14:sldId id="886"/>
            <p14:sldId id="911"/>
            <p14:sldId id="339"/>
            <p14:sldId id="367"/>
            <p14:sldId id="368"/>
            <p14:sldId id="369"/>
            <p14:sldId id="370"/>
            <p14:sldId id="373"/>
            <p14:sldId id="376"/>
            <p14:sldId id="375"/>
            <p14:sldId id="332"/>
            <p14:sldId id="275"/>
            <p14:sldId id="277"/>
            <p14:sldId id="276"/>
            <p14:sldId id="256"/>
            <p14:sldId id="280"/>
            <p14:sldId id="359"/>
            <p14:sldId id="360"/>
            <p14:sldId id="284"/>
            <p14:sldId id="281"/>
            <p14:sldId id="305"/>
            <p14:sldId id="308"/>
            <p14:sldId id="303"/>
            <p14:sldId id="262"/>
            <p14:sldId id="285"/>
            <p14:sldId id="341"/>
            <p14:sldId id="286"/>
            <p14:sldId id="287"/>
            <p14:sldId id="289"/>
            <p14:sldId id="288"/>
            <p14:sldId id="313"/>
            <p14:sldId id="380"/>
            <p14:sldId id="314"/>
            <p14:sldId id="342"/>
            <p14:sldId id="343"/>
            <p14:sldId id="315"/>
            <p14:sldId id="282"/>
            <p14:sldId id="299"/>
            <p14:sldId id="318"/>
            <p14:sldId id="344"/>
            <p14:sldId id="320"/>
            <p14:sldId id="321"/>
            <p14:sldId id="322"/>
            <p14:sldId id="351"/>
            <p14:sldId id="324"/>
            <p14:sldId id="361"/>
            <p14:sldId id="340"/>
            <p14:sldId id="325"/>
            <p14:sldId id="349"/>
            <p14:sldId id="326"/>
            <p14:sldId id="327"/>
            <p14:sldId id="307"/>
            <p14:sldId id="312"/>
            <p14:sldId id="365"/>
            <p14:sldId id="352"/>
            <p14:sldId id="356"/>
            <p14:sldId id="354"/>
            <p14:sldId id="366"/>
            <p14:sldId id="362"/>
            <p14:sldId id="440"/>
            <p14:sldId id="448"/>
            <p14:sldId id="535"/>
            <p14:sldId id="449"/>
            <p14:sldId id="533"/>
            <p14:sldId id="529"/>
            <p14:sldId id="536"/>
            <p14:sldId id="538"/>
            <p14:sldId id="508"/>
            <p14:sldId id="403"/>
            <p14:sldId id="404"/>
            <p14:sldId id="511"/>
            <p14:sldId id="292"/>
            <p14:sldId id="514"/>
            <p14:sldId id="513"/>
            <p14:sldId id="512"/>
            <p14:sldId id="456"/>
            <p14:sldId id="457"/>
            <p14:sldId id="458"/>
            <p14:sldId id="459"/>
            <p14:sldId id="467"/>
            <p14:sldId id="468"/>
            <p14:sldId id="464"/>
            <p14:sldId id="532"/>
            <p14:sldId id="471"/>
            <p14:sldId id="466"/>
            <p14:sldId id="475"/>
            <p14:sldId id="526"/>
            <p14:sldId id="474"/>
            <p14:sldId id="515"/>
            <p14:sldId id="912"/>
            <p14:sldId id="497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vlína Kaňová" initials="PK" lastIdx="0" clrIdx="0">
    <p:extLst>
      <p:ext uri="{19B8F6BF-5375-455C-9EA6-DF929625EA0E}">
        <p15:presenceInfo xmlns:p15="http://schemas.microsoft.com/office/powerpoint/2012/main" userId="S-1-5-21-3451901064-902568176-4053310204-8820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99"/>
    <a:srgbClr val="000066"/>
    <a:srgbClr val="33CCFF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56" autoAdjust="0"/>
    <p:restoredTop sz="86451" autoAdjust="0"/>
  </p:normalViewPr>
  <p:slideViewPr>
    <p:cSldViewPr snapToGrid="0">
      <p:cViewPr varScale="1">
        <p:scale>
          <a:sx n="75" d="100"/>
          <a:sy n="75" d="100"/>
        </p:scale>
        <p:origin x="77" y="48"/>
      </p:cViewPr>
      <p:guideLst/>
    </p:cSldViewPr>
  </p:slideViewPr>
  <p:outlineViewPr>
    <p:cViewPr>
      <p:scale>
        <a:sx n="33" d="100"/>
        <a:sy n="33" d="100"/>
      </p:scale>
      <p:origin x="0" y="-4458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8" d="100"/>
          <a:sy n="98" d="100"/>
        </p:scale>
        <p:origin x="3516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6.xml"/><Relationship Id="rId21" Type="http://schemas.openxmlformats.org/officeDocument/2006/relationships/slide" Target="slides/slide11.xml"/><Relationship Id="rId42" Type="http://schemas.openxmlformats.org/officeDocument/2006/relationships/slide" Target="slides/slide32.xml"/><Relationship Id="rId47" Type="http://schemas.openxmlformats.org/officeDocument/2006/relationships/slide" Target="slides/slide37.xml"/><Relationship Id="rId63" Type="http://schemas.openxmlformats.org/officeDocument/2006/relationships/slide" Target="slides/slide53.xml"/><Relationship Id="rId68" Type="http://schemas.openxmlformats.org/officeDocument/2006/relationships/slide" Target="slides/slide58.xml"/><Relationship Id="rId84" Type="http://schemas.openxmlformats.org/officeDocument/2006/relationships/slide" Target="slides/slide74.xml"/><Relationship Id="rId89" Type="http://schemas.openxmlformats.org/officeDocument/2006/relationships/slide" Target="slides/slide79.xml"/><Relationship Id="rId16" Type="http://schemas.openxmlformats.org/officeDocument/2006/relationships/slide" Target="slides/slide6.xml"/><Relationship Id="rId107" Type="http://schemas.openxmlformats.org/officeDocument/2006/relationships/viewProps" Target="viewProps.xml"/><Relationship Id="rId11" Type="http://schemas.openxmlformats.org/officeDocument/2006/relationships/slide" Target="slides/slide1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53" Type="http://schemas.openxmlformats.org/officeDocument/2006/relationships/slide" Target="slides/slide43.xml"/><Relationship Id="rId58" Type="http://schemas.openxmlformats.org/officeDocument/2006/relationships/slide" Target="slides/slide48.xml"/><Relationship Id="rId74" Type="http://schemas.openxmlformats.org/officeDocument/2006/relationships/slide" Target="slides/slide64.xml"/><Relationship Id="rId79" Type="http://schemas.openxmlformats.org/officeDocument/2006/relationships/slide" Target="slides/slide69.xml"/><Relationship Id="rId102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90" Type="http://schemas.openxmlformats.org/officeDocument/2006/relationships/slide" Target="slides/slide80.xml"/><Relationship Id="rId95" Type="http://schemas.openxmlformats.org/officeDocument/2006/relationships/slide" Target="slides/slide85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43" Type="http://schemas.openxmlformats.org/officeDocument/2006/relationships/slide" Target="slides/slide33.xml"/><Relationship Id="rId48" Type="http://schemas.openxmlformats.org/officeDocument/2006/relationships/slide" Target="slides/slide38.xml"/><Relationship Id="rId64" Type="http://schemas.openxmlformats.org/officeDocument/2006/relationships/slide" Target="slides/slide54.xml"/><Relationship Id="rId69" Type="http://schemas.openxmlformats.org/officeDocument/2006/relationships/slide" Target="slides/slide59.xml"/><Relationship Id="rId80" Type="http://schemas.openxmlformats.org/officeDocument/2006/relationships/slide" Target="slides/slide70.xml"/><Relationship Id="rId85" Type="http://schemas.openxmlformats.org/officeDocument/2006/relationships/slide" Target="slides/slide75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59" Type="http://schemas.openxmlformats.org/officeDocument/2006/relationships/slide" Target="slides/slide49.xml"/><Relationship Id="rId103" Type="http://schemas.openxmlformats.org/officeDocument/2006/relationships/handoutMaster" Target="handoutMasters/handoutMaster1.xml"/><Relationship Id="rId108" Type="http://schemas.openxmlformats.org/officeDocument/2006/relationships/theme" Target="theme/theme1.xml"/><Relationship Id="rId54" Type="http://schemas.openxmlformats.org/officeDocument/2006/relationships/slide" Target="slides/slide44.xml"/><Relationship Id="rId70" Type="http://schemas.openxmlformats.org/officeDocument/2006/relationships/slide" Target="slides/slide60.xml"/><Relationship Id="rId75" Type="http://schemas.openxmlformats.org/officeDocument/2006/relationships/slide" Target="slides/slide65.xml"/><Relationship Id="rId91" Type="http://schemas.openxmlformats.org/officeDocument/2006/relationships/slide" Target="slides/slide81.xml"/><Relationship Id="rId96" Type="http://schemas.openxmlformats.org/officeDocument/2006/relationships/slide" Target="slides/slide86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49" Type="http://schemas.openxmlformats.org/officeDocument/2006/relationships/slide" Target="slides/slide39.xml"/><Relationship Id="rId57" Type="http://schemas.openxmlformats.org/officeDocument/2006/relationships/slide" Target="slides/slide47.xml"/><Relationship Id="rId106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21.xml"/><Relationship Id="rId44" Type="http://schemas.openxmlformats.org/officeDocument/2006/relationships/slide" Target="slides/slide34.xml"/><Relationship Id="rId52" Type="http://schemas.openxmlformats.org/officeDocument/2006/relationships/slide" Target="slides/slide42.xml"/><Relationship Id="rId60" Type="http://schemas.openxmlformats.org/officeDocument/2006/relationships/slide" Target="slides/slide50.xml"/><Relationship Id="rId65" Type="http://schemas.openxmlformats.org/officeDocument/2006/relationships/slide" Target="slides/slide55.xml"/><Relationship Id="rId73" Type="http://schemas.openxmlformats.org/officeDocument/2006/relationships/slide" Target="slides/slide63.xml"/><Relationship Id="rId78" Type="http://schemas.openxmlformats.org/officeDocument/2006/relationships/slide" Target="slides/slide68.xml"/><Relationship Id="rId81" Type="http://schemas.openxmlformats.org/officeDocument/2006/relationships/slide" Target="slides/slide71.xml"/><Relationship Id="rId86" Type="http://schemas.openxmlformats.org/officeDocument/2006/relationships/slide" Target="slides/slide76.xml"/><Relationship Id="rId94" Type="http://schemas.openxmlformats.org/officeDocument/2006/relationships/slide" Target="slides/slide84.xml"/><Relationship Id="rId99" Type="http://schemas.openxmlformats.org/officeDocument/2006/relationships/slide" Target="slides/slide89.xml"/><Relationship Id="rId101" Type="http://schemas.openxmlformats.org/officeDocument/2006/relationships/slide" Target="slides/slide9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39" Type="http://schemas.openxmlformats.org/officeDocument/2006/relationships/slide" Target="slides/slide29.xml"/><Relationship Id="rId109" Type="http://schemas.openxmlformats.org/officeDocument/2006/relationships/tableStyles" Target="tableStyles.xml"/><Relationship Id="rId34" Type="http://schemas.openxmlformats.org/officeDocument/2006/relationships/slide" Target="slides/slide24.xml"/><Relationship Id="rId50" Type="http://schemas.openxmlformats.org/officeDocument/2006/relationships/slide" Target="slides/slide40.xml"/><Relationship Id="rId55" Type="http://schemas.openxmlformats.org/officeDocument/2006/relationships/slide" Target="slides/slide45.xml"/><Relationship Id="rId76" Type="http://schemas.openxmlformats.org/officeDocument/2006/relationships/slide" Target="slides/slide66.xml"/><Relationship Id="rId97" Type="http://schemas.openxmlformats.org/officeDocument/2006/relationships/slide" Target="slides/slide87.xml"/><Relationship Id="rId104" Type="http://schemas.openxmlformats.org/officeDocument/2006/relationships/tags" Target="tags/tag1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61.xml"/><Relationship Id="rId92" Type="http://schemas.openxmlformats.org/officeDocument/2006/relationships/slide" Target="slides/slide82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19.xml"/><Relationship Id="rId24" Type="http://schemas.openxmlformats.org/officeDocument/2006/relationships/slide" Target="slides/slide14.xml"/><Relationship Id="rId40" Type="http://schemas.openxmlformats.org/officeDocument/2006/relationships/slide" Target="slides/slide30.xml"/><Relationship Id="rId45" Type="http://schemas.openxmlformats.org/officeDocument/2006/relationships/slide" Target="slides/slide35.xml"/><Relationship Id="rId66" Type="http://schemas.openxmlformats.org/officeDocument/2006/relationships/slide" Target="slides/slide56.xml"/><Relationship Id="rId87" Type="http://schemas.openxmlformats.org/officeDocument/2006/relationships/slide" Target="slides/slide77.xml"/><Relationship Id="rId61" Type="http://schemas.openxmlformats.org/officeDocument/2006/relationships/slide" Target="slides/slide51.xml"/><Relationship Id="rId82" Type="http://schemas.openxmlformats.org/officeDocument/2006/relationships/slide" Target="slides/slide72.xml"/><Relationship Id="rId19" Type="http://schemas.openxmlformats.org/officeDocument/2006/relationships/slide" Target="slides/slide9.xml"/><Relationship Id="rId14" Type="http://schemas.openxmlformats.org/officeDocument/2006/relationships/slide" Target="slides/slide4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56" Type="http://schemas.openxmlformats.org/officeDocument/2006/relationships/slide" Target="slides/slide46.xml"/><Relationship Id="rId77" Type="http://schemas.openxmlformats.org/officeDocument/2006/relationships/slide" Target="slides/slide67.xml"/><Relationship Id="rId100" Type="http://schemas.openxmlformats.org/officeDocument/2006/relationships/slide" Target="slides/slide90.xml"/><Relationship Id="rId105" Type="http://schemas.openxmlformats.org/officeDocument/2006/relationships/commentAuthors" Target="commentAuthor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1.xml"/><Relationship Id="rId72" Type="http://schemas.openxmlformats.org/officeDocument/2006/relationships/slide" Target="slides/slide62.xml"/><Relationship Id="rId93" Type="http://schemas.openxmlformats.org/officeDocument/2006/relationships/slide" Target="slides/slide83.xml"/><Relationship Id="rId98" Type="http://schemas.openxmlformats.org/officeDocument/2006/relationships/slide" Target="slides/slide88.xml"/><Relationship Id="rId3" Type="http://schemas.openxmlformats.org/officeDocument/2006/relationships/slideMaster" Target="slideMasters/slideMaster3.xml"/><Relationship Id="rId25" Type="http://schemas.openxmlformats.org/officeDocument/2006/relationships/slide" Target="slides/slide15.xml"/><Relationship Id="rId46" Type="http://schemas.openxmlformats.org/officeDocument/2006/relationships/slide" Target="slides/slide36.xml"/><Relationship Id="rId67" Type="http://schemas.openxmlformats.org/officeDocument/2006/relationships/slide" Target="slides/slide57.xml"/><Relationship Id="rId20" Type="http://schemas.openxmlformats.org/officeDocument/2006/relationships/slide" Target="slides/slide10.xml"/><Relationship Id="rId41" Type="http://schemas.openxmlformats.org/officeDocument/2006/relationships/slide" Target="slides/slide31.xml"/><Relationship Id="rId62" Type="http://schemas.openxmlformats.org/officeDocument/2006/relationships/slide" Target="slides/slide52.xml"/><Relationship Id="rId83" Type="http://schemas.openxmlformats.org/officeDocument/2006/relationships/slide" Target="slides/slide73.xml"/><Relationship Id="rId88" Type="http://schemas.openxmlformats.org/officeDocument/2006/relationships/slide" Target="slides/slide78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Se&#353;it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Se&#353;it1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Se&#353;it1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sz="4400" b="1" dirty="0">
                <a:solidFill>
                  <a:srgbClr val="333399"/>
                </a:solidFill>
              </a:rPr>
              <a:t>INDEX POTRATOVOSTI v letech1970 - 2016</a:t>
            </a:r>
          </a:p>
        </c:rich>
      </c:tx>
      <c:layout>
        <c:manualLayout>
          <c:xMode val="edge"/>
          <c:yMode val="edge"/>
          <c:x val="0.17434398409827279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>
        <c:manualLayout>
          <c:layoutTarget val="inner"/>
          <c:xMode val="edge"/>
          <c:yMode val="edge"/>
          <c:x val="3.6379746854005163E-2"/>
          <c:y val="0.2536789816929414"/>
          <c:w val="0.95314460174927795"/>
          <c:h val="0.67684082590098049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333399"/>
            </a:solidFill>
            <a:ln>
              <a:noFill/>
            </a:ln>
            <a:effectLst/>
          </c:spPr>
          <c:invertIfNegative val="0"/>
          <c:cat>
            <c:numRef>
              <c:f>List1!$A$1:$A$47</c:f>
              <c:numCache>
                <c:formatCode>General</c:formatCode>
                <c:ptCount val="47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  <c:pt idx="40">
                  <c:v>2010</c:v>
                </c:pt>
                <c:pt idx="41">
                  <c:v>2011</c:v>
                </c:pt>
                <c:pt idx="42">
                  <c:v>2012</c:v>
                </c:pt>
                <c:pt idx="43">
                  <c:v>2013</c:v>
                </c:pt>
                <c:pt idx="44">
                  <c:v>2014</c:v>
                </c:pt>
                <c:pt idx="45">
                  <c:v>2015</c:v>
                </c:pt>
                <c:pt idx="46">
                  <c:v>2016</c:v>
                </c:pt>
              </c:numCache>
            </c:numRef>
          </c:cat>
          <c:val>
            <c:numRef>
              <c:f>List1!$B$1:$B$47</c:f>
              <c:numCache>
                <c:formatCode>General</c:formatCode>
                <c:ptCount val="47"/>
                <c:pt idx="0">
                  <c:v>60.116325146245963</c:v>
                </c:pt>
                <c:pt idx="1">
                  <c:v>55.691766570252454</c:v>
                </c:pt>
                <c:pt idx="2">
                  <c:v>51.486548827271406</c:v>
                </c:pt>
                <c:pt idx="3">
                  <c:v>42.079659803337471</c:v>
                </c:pt>
                <c:pt idx="4">
                  <c:v>39.979122639144023</c:v>
                </c:pt>
                <c:pt idx="5">
                  <c:v>39.582307161855972</c:v>
                </c:pt>
                <c:pt idx="6">
                  <c:v>41.325680822397388</c:v>
                </c:pt>
                <c:pt idx="7">
                  <c:v>44.653706286058018</c:v>
                </c:pt>
                <c:pt idx="8">
                  <c:v>46.614782966147828</c:v>
                </c:pt>
                <c:pt idx="9">
                  <c:v>48.314113378475191</c:v>
                </c:pt>
                <c:pt idx="10">
                  <c:v>55.929266479164639</c:v>
                </c:pt>
                <c:pt idx="11">
                  <c:v>61.5575881972091</c:v>
                </c:pt>
                <c:pt idx="12">
                  <c:v>64.224168175248039</c:v>
                </c:pt>
                <c:pt idx="13">
                  <c:v>66.626849680016221</c:v>
                </c:pt>
                <c:pt idx="14">
                  <c:v>70.237740484202732</c:v>
                </c:pt>
                <c:pt idx="15">
                  <c:v>72.79541058554598</c:v>
                </c:pt>
                <c:pt idx="16">
                  <c:v>74.250048528467545</c:v>
                </c:pt>
                <c:pt idx="17">
                  <c:v>96.364922529265456</c:v>
                </c:pt>
                <c:pt idx="18">
                  <c:v>97.08116303156757</c:v>
                </c:pt>
                <c:pt idx="19">
                  <c:v>98.157990704603463</c:v>
                </c:pt>
                <c:pt idx="20">
                  <c:v>96.156193265900797</c:v>
                </c:pt>
                <c:pt idx="21">
                  <c:v>92.452830188679243</c:v>
                </c:pt>
                <c:pt idx="22">
                  <c:v>89.470452424227545</c:v>
                </c:pt>
                <c:pt idx="23">
                  <c:v>70.342471392113282</c:v>
                </c:pt>
                <c:pt idx="24">
                  <c:v>63.072534256184824</c:v>
                </c:pt>
                <c:pt idx="25">
                  <c:v>63.89202983495337</c:v>
                </c:pt>
                <c:pt idx="26">
                  <c:v>66.064365435254459</c:v>
                </c:pt>
                <c:pt idx="27">
                  <c:v>62.655889145496538</c:v>
                </c:pt>
                <c:pt idx="28">
                  <c:v>61.273381849409326</c:v>
                </c:pt>
                <c:pt idx="29">
                  <c:v>58.037961993450217</c:v>
                </c:pt>
                <c:pt idx="30">
                  <c:v>51.958450789193698</c:v>
                </c:pt>
                <c:pt idx="31">
                  <c:v>49.525159928773988</c:v>
                </c:pt>
                <c:pt idx="32">
                  <c:v>47.01172525712812</c:v>
                </c:pt>
                <c:pt idx="33">
                  <c:v>45.024851793905725</c:v>
                </c:pt>
                <c:pt idx="34">
                  <c:v>42.197918900427858</c:v>
                </c:pt>
                <c:pt idx="35">
                  <c:v>39.047591172510678</c:v>
                </c:pt>
                <c:pt idx="36">
                  <c:v>37.650994063883914</c:v>
                </c:pt>
                <c:pt idx="37">
                  <c:v>35.59640529983384</c:v>
                </c:pt>
                <c:pt idx="38">
                  <c:v>34.583868760534706</c:v>
                </c:pt>
                <c:pt idx="39">
                  <c:v>34.152713054176814</c:v>
                </c:pt>
                <c:pt idx="40">
                  <c:v>33.43919758867905</c:v>
                </c:pt>
                <c:pt idx="41">
                  <c:v>35.658317276814387</c:v>
                </c:pt>
                <c:pt idx="42">
                  <c:v>34.631728695332939</c:v>
                </c:pt>
                <c:pt idx="43">
                  <c:v>35.18302416983299</c:v>
                </c:pt>
                <c:pt idx="44">
                  <c:v>33.519573341073176</c:v>
                </c:pt>
                <c:pt idx="45">
                  <c:v>32.170166063942709</c:v>
                </c:pt>
                <c:pt idx="46">
                  <c:v>31.765163640865556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DF2-46EA-A7AB-BE085441F9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64155216"/>
        <c:axId val="264155608"/>
      </c:barChart>
      <c:catAx>
        <c:axId val="264155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264155608"/>
        <c:crosses val="autoZero"/>
        <c:auto val="1"/>
        <c:lblAlgn val="ctr"/>
        <c:lblOffset val="100"/>
        <c:noMultiLvlLbl val="0"/>
      </c:catAx>
      <c:valAx>
        <c:axId val="2641556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264155216"/>
        <c:crosses val="autoZero"/>
        <c:crossBetween val="between"/>
      </c:valAx>
      <c:spPr>
        <a:solidFill>
          <a:srgbClr val="FFC000">
            <a:alpha val="20000"/>
          </a:srgbClr>
        </a:solidFill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/>
              <a:t>VÝVOJ KOJENECKÉ ÚMRTNOSTI V ČR</a:t>
            </a:r>
          </a:p>
        </c:rich>
      </c:tx>
      <c:layout>
        <c:manualLayout>
          <c:xMode val="edge"/>
          <c:yMode val="edge"/>
          <c:x val="0.3064852483717313"/>
          <c:y val="1.9642228626261415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1203937007874015"/>
          <c:y val="2.5428331875182269E-2"/>
          <c:w val="0.87129396325459318"/>
          <c:h val="0.68729986876640425"/>
        </c:manualLayout>
      </c:layout>
      <c:areaChart>
        <c:grouping val="standard"/>
        <c:varyColors val="0"/>
        <c:ser>
          <c:idx val="1"/>
          <c:order val="1"/>
          <c:spPr>
            <a:solidFill>
              <a:srgbClr val="FF9900"/>
            </a:solidFill>
            <a:ln>
              <a:noFill/>
            </a:ln>
            <a:effectLst/>
          </c:spPr>
          <c:cat>
            <c:numRef>
              <c:f>List1!$E$32:$E$236</c:f>
              <c:numCache>
                <c:formatCode>General</c:formatCode>
                <c:ptCount val="205"/>
                <c:pt idx="0">
                  <c:v>1809</c:v>
                </c:pt>
                <c:pt idx="1">
                  <c:v>1810</c:v>
                </c:pt>
                <c:pt idx="2">
                  <c:v>1811</c:v>
                </c:pt>
                <c:pt idx="3">
                  <c:v>1812</c:v>
                </c:pt>
                <c:pt idx="4">
                  <c:v>1813</c:v>
                </c:pt>
                <c:pt idx="5">
                  <c:v>1814</c:v>
                </c:pt>
                <c:pt idx="6">
                  <c:v>1815</c:v>
                </c:pt>
                <c:pt idx="7">
                  <c:v>1816</c:v>
                </c:pt>
                <c:pt idx="8">
                  <c:v>1817</c:v>
                </c:pt>
                <c:pt idx="9">
                  <c:v>1818</c:v>
                </c:pt>
                <c:pt idx="10">
                  <c:v>1819</c:v>
                </c:pt>
                <c:pt idx="11">
                  <c:v>1820</c:v>
                </c:pt>
                <c:pt idx="12">
                  <c:v>1821</c:v>
                </c:pt>
                <c:pt idx="13">
                  <c:v>1822</c:v>
                </c:pt>
                <c:pt idx="14">
                  <c:v>1823</c:v>
                </c:pt>
                <c:pt idx="15">
                  <c:v>1824</c:v>
                </c:pt>
                <c:pt idx="16">
                  <c:v>1825</c:v>
                </c:pt>
                <c:pt idx="17">
                  <c:v>1826</c:v>
                </c:pt>
                <c:pt idx="18">
                  <c:v>1827</c:v>
                </c:pt>
                <c:pt idx="19">
                  <c:v>1828</c:v>
                </c:pt>
                <c:pt idx="20">
                  <c:v>1829</c:v>
                </c:pt>
                <c:pt idx="21">
                  <c:v>1830</c:v>
                </c:pt>
                <c:pt idx="22">
                  <c:v>1831</c:v>
                </c:pt>
                <c:pt idx="23">
                  <c:v>1832</c:v>
                </c:pt>
                <c:pt idx="24">
                  <c:v>1833</c:v>
                </c:pt>
                <c:pt idx="25">
                  <c:v>1834</c:v>
                </c:pt>
                <c:pt idx="26">
                  <c:v>1835</c:v>
                </c:pt>
                <c:pt idx="27">
                  <c:v>1836</c:v>
                </c:pt>
                <c:pt idx="28">
                  <c:v>1837</c:v>
                </c:pt>
                <c:pt idx="29">
                  <c:v>1838</c:v>
                </c:pt>
                <c:pt idx="30">
                  <c:v>1839</c:v>
                </c:pt>
                <c:pt idx="31">
                  <c:v>1840</c:v>
                </c:pt>
                <c:pt idx="32">
                  <c:v>1841</c:v>
                </c:pt>
                <c:pt idx="33">
                  <c:v>1842</c:v>
                </c:pt>
                <c:pt idx="34">
                  <c:v>1843</c:v>
                </c:pt>
                <c:pt idx="35">
                  <c:v>1844</c:v>
                </c:pt>
                <c:pt idx="36">
                  <c:v>1845</c:v>
                </c:pt>
                <c:pt idx="37">
                  <c:v>1846</c:v>
                </c:pt>
                <c:pt idx="38">
                  <c:v>1847</c:v>
                </c:pt>
                <c:pt idx="39">
                  <c:v>1848</c:v>
                </c:pt>
                <c:pt idx="40">
                  <c:v>1849</c:v>
                </c:pt>
                <c:pt idx="41">
                  <c:v>1850</c:v>
                </c:pt>
                <c:pt idx="42">
                  <c:v>1851</c:v>
                </c:pt>
                <c:pt idx="43">
                  <c:v>1852</c:v>
                </c:pt>
                <c:pt idx="44">
                  <c:v>1853</c:v>
                </c:pt>
                <c:pt idx="45">
                  <c:v>1854</c:v>
                </c:pt>
                <c:pt idx="46">
                  <c:v>1855</c:v>
                </c:pt>
                <c:pt idx="47">
                  <c:v>1856</c:v>
                </c:pt>
                <c:pt idx="48">
                  <c:v>1857</c:v>
                </c:pt>
                <c:pt idx="49">
                  <c:v>1858</c:v>
                </c:pt>
                <c:pt idx="50">
                  <c:v>1859</c:v>
                </c:pt>
                <c:pt idx="51">
                  <c:v>1860</c:v>
                </c:pt>
                <c:pt idx="52">
                  <c:v>1861</c:v>
                </c:pt>
                <c:pt idx="53">
                  <c:v>1862</c:v>
                </c:pt>
                <c:pt idx="54">
                  <c:v>1863</c:v>
                </c:pt>
                <c:pt idx="55">
                  <c:v>1864</c:v>
                </c:pt>
                <c:pt idx="56">
                  <c:v>1865</c:v>
                </c:pt>
                <c:pt idx="57">
                  <c:v>1866</c:v>
                </c:pt>
                <c:pt idx="58">
                  <c:v>1867</c:v>
                </c:pt>
                <c:pt idx="59">
                  <c:v>1868</c:v>
                </c:pt>
                <c:pt idx="60">
                  <c:v>1869</c:v>
                </c:pt>
                <c:pt idx="61">
                  <c:v>1870</c:v>
                </c:pt>
                <c:pt idx="62">
                  <c:v>1871</c:v>
                </c:pt>
                <c:pt idx="63">
                  <c:v>1872</c:v>
                </c:pt>
                <c:pt idx="64">
                  <c:v>1873</c:v>
                </c:pt>
                <c:pt idx="65">
                  <c:v>1874</c:v>
                </c:pt>
                <c:pt idx="66">
                  <c:v>1875</c:v>
                </c:pt>
                <c:pt idx="67">
                  <c:v>1876</c:v>
                </c:pt>
                <c:pt idx="68">
                  <c:v>1877</c:v>
                </c:pt>
                <c:pt idx="69">
                  <c:v>1878</c:v>
                </c:pt>
                <c:pt idx="70">
                  <c:v>1879</c:v>
                </c:pt>
                <c:pt idx="71">
                  <c:v>1880</c:v>
                </c:pt>
                <c:pt idx="72">
                  <c:v>1881</c:v>
                </c:pt>
                <c:pt idx="73">
                  <c:v>1882</c:v>
                </c:pt>
                <c:pt idx="74">
                  <c:v>1883</c:v>
                </c:pt>
                <c:pt idx="75">
                  <c:v>1884</c:v>
                </c:pt>
                <c:pt idx="76">
                  <c:v>1885</c:v>
                </c:pt>
                <c:pt idx="77">
                  <c:v>1886</c:v>
                </c:pt>
                <c:pt idx="78">
                  <c:v>1887</c:v>
                </c:pt>
                <c:pt idx="79">
                  <c:v>1888</c:v>
                </c:pt>
                <c:pt idx="80">
                  <c:v>1889</c:v>
                </c:pt>
                <c:pt idx="81">
                  <c:v>1890</c:v>
                </c:pt>
                <c:pt idx="82">
                  <c:v>1891</c:v>
                </c:pt>
                <c:pt idx="83">
                  <c:v>1892</c:v>
                </c:pt>
                <c:pt idx="84">
                  <c:v>1893</c:v>
                </c:pt>
                <c:pt idx="85">
                  <c:v>1894</c:v>
                </c:pt>
                <c:pt idx="86">
                  <c:v>1895</c:v>
                </c:pt>
                <c:pt idx="87">
                  <c:v>1896</c:v>
                </c:pt>
                <c:pt idx="88">
                  <c:v>1897</c:v>
                </c:pt>
                <c:pt idx="89">
                  <c:v>1898</c:v>
                </c:pt>
                <c:pt idx="90">
                  <c:v>1899</c:v>
                </c:pt>
                <c:pt idx="91">
                  <c:v>1900</c:v>
                </c:pt>
                <c:pt idx="92">
                  <c:v>1901</c:v>
                </c:pt>
                <c:pt idx="93">
                  <c:v>1902</c:v>
                </c:pt>
                <c:pt idx="94">
                  <c:v>1903</c:v>
                </c:pt>
                <c:pt idx="95">
                  <c:v>1904</c:v>
                </c:pt>
                <c:pt idx="96">
                  <c:v>1905</c:v>
                </c:pt>
                <c:pt idx="97">
                  <c:v>1906</c:v>
                </c:pt>
                <c:pt idx="98">
                  <c:v>1907</c:v>
                </c:pt>
                <c:pt idx="99">
                  <c:v>1908</c:v>
                </c:pt>
                <c:pt idx="100">
                  <c:v>1909</c:v>
                </c:pt>
                <c:pt idx="101">
                  <c:v>1910</c:v>
                </c:pt>
                <c:pt idx="102">
                  <c:v>1911</c:v>
                </c:pt>
                <c:pt idx="103">
                  <c:v>1912</c:v>
                </c:pt>
                <c:pt idx="104">
                  <c:v>1913</c:v>
                </c:pt>
                <c:pt idx="105">
                  <c:v>1914</c:v>
                </c:pt>
                <c:pt idx="106">
                  <c:v>1915</c:v>
                </c:pt>
                <c:pt idx="107">
                  <c:v>1916</c:v>
                </c:pt>
                <c:pt idx="108">
                  <c:v>1917</c:v>
                </c:pt>
                <c:pt idx="109">
                  <c:v>1918</c:v>
                </c:pt>
                <c:pt idx="110">
                  <c:v>1919</c:v>
                </c:pt>
                <c:pt idx="111">
                  <c:v>1920</c:v>
                </c:pt>
                <c:pt idx="112">
                  <c:v>1921</c:v>
                </c:pt>
                <c:pt idx="113">
                  <c:v>1922</c:v>
                </c:pt>
                <c:pt idx="114">
                  <c:v>1923</c:v>
                </c:pt>
                <c:pt idx="115">
                  <c:v>1924</c:v>
                </c:pt>
                <c:pt idx="116">
                  <c:v>1925</c:v>
                </c:pt>
                <c:pt idx="117">
                  <c:v>1926</c:v>
                </c:pt>
                <c:pt idx="118">
                  <c:v>1927</c:v>
                </c:pt>
                <c:pt idx="119">
                  <c:v>1928</c:v>
                </c:pt>
                <c:pt idx="120">
                  <c:v>1929</c:v>
                </c:pt>
                <c:pt idx="121">
                  <c:v>1930</c:v>
                </c:pt>
                <c:pt idx="122">
                  <c:v>1931</c:v>
                </c:pt>
                <c:pt idx="123">
                  <c:v>1932</c:v>
                </c:pt>
                <c:pt idx="124">
                  <c:v>1933</c:v>
                </c:pt>
                <c:pt idx="125">
                  <c:v>1934</c:v>
                </c:pt>
                <c:pt idx="126">
                  <c:v>1935</c:v>
                </c:pt>
                <c:pt idx="127">
                  <c:v>1936</c:v>
                </c:pt>
                <c:pt idx="128">
                  <c:v>1937</c:v>
                </c:pt>
                <c:pt idx="129">
                  <c:v>1938</c:v>
                </c:pt>
                <c:pt idx="130">
                  <c:v>1939</c:v>
                </c:pt>
                <c:pt idx="131">
                  <c:v>1940</c:v>
                </c:pt>
                <c:pt idx="132">
                  <c:v>1941</c:v>
                </c:pt>
                <c:pt idx="133">
                  <c:v>1942</c:v>
                </c:pt>
                <c:pt idx="134">
                  <c:v>1943</c:v>
                </c:pt>
                <c:pt idx="135">
                  <c:v>1944</c:v>
                </c:pt>
                <c:pt idx="136">
                  <c:v>1945</c:v>
                </c:pt>
                <c:pt idx="137">
                  <c:v>1946</c:v>
                </c:pt>
                <c:pt idx="138">
                  <c:v>1947</c:v>
                </c:pt>
                <c:pt idx="139">
                  <c:v>1948</c:v>
                </c:pt>
                <c:pt idx="140">
                  <c:v>1949</c:v>
                </c:pt>
                <c:pt idx="141">
                  <c:v>1950</c:v>
                </c:pt>
                <c:pt idx="142">
                  <c:v>1951</c:v>
                </c:pt>
                <c:pt idx="143">
                  <c:v>1952</c:v>
                </c:pt>
                <c:pt idx="144">
                  <c:v>1953</c:v>
                </c:pt>
                <c:pt idx="145">
                  <c:v>1954</c:v>
                </c:pt>
                <c:pt idx="146">
                  <c:v>1955</c:v>
                </c:pt>
                <c:pt idx="147">
                  <c:v>1956</c:v>
                </c:pt>
                <c:pt idx="148">
                  <c:v>1957</c:v>
                </c:pt>
                <c:pt idx="149">
                  <c:v>1958</c:v>
                </c:pt>
                <c:pt idx="150">
                  <c:v>1959</c:v>
                </c:pt>
                <c:pt idx="151">
                  <c:v>1960</c:v>
                </c:pt>
                <c:pt idx="152">
                  <c:v>1961</c:v>
                </c:pt>
                <c:pt idx="153">
                  <c:v>1962</c:v>
                </c:pt>
                <c:pt idx="154">
                  <c:v>1963</c:v>
                </c:pt>
                <c:pt idx="155">
                  <c:v>1964</c:v>
                </c:pt>
                <c:pt idx="156">
                  <c:v>1965</c:v>
                </c:pt>
                <c:pt idx="157">
                  <c:v>1966</c:v>
                </c:pt>
                <c:pt idx="158">
                  <c:v>1967</c:v>
                </c:pt>
                <c:pt idx="159">
                  <c:v>1968</c:v>
                </c:pt>
                <c:pt idx="160">
                  <c:v>1969</c:v>
                </c:pt>
                <c:pt idx="161">
                  <c:v>1970</c:v>
                </c:pt>
                <c:pt idx="162">
                  <c:v>1971</c:v>
                </c:pt>
                <c:pt idx="163">
                  <c:v>1972</c:v>
                </c:pt>
                <c:pt idx="164">
                  <c:v>1973</c:v>
                </c:pt>
                <c:pt idx="165">
                  <c:v>1974</c:v>
                </c:pt>
                <c:pt idx="166">
                  <c:v>1975</c:v>
                </c:pt>
                <c:pt idx="167">
                  <c:v>1976</c:v>
                </c:pt>
                <c:pt idx="168">
                  <c:v>1977</c:v>
                </c:pt>
                <c:pt idx="169">
                  <c:v>1978</c:v>
                </c:pt>
                <c:pt idx="170">
                  <c:v>1979</c:v>
                </c:pt>
                <c:pt idx="171">
                  <c:v>1980</c:v>
                </c:pt>
                <c:pt idx="172">
                  <c:v>1981</c:v>
                </c:pt>
                <c:pt idx="173">
                  <c:v>1982</c:v>
                </c:pt>
                <c:pt idx="174">
                  <c:v>1983</c:v>
                </c:pt>
                <c:pt idx="175">
                  <c:v>1984</c:v>
                </c:pt>
                <c:pt idx="176">
                  <c:v>1985</c:v>
                </c:pt>
                <c:pt idx="177">
                  <c:v>1986</c:v>
                </c:pt>
                <c:pt idx="178">
                  <c:v>1987</c:v>
                </c:pt>
                <c:pt idx="179">
                  <c:v>1988</c:v>
                </c:pt>
                <c:pt idx="180">
                  <c:v>1989</c:v>
                </c:pt>
                <c:pt idx="181">
                  <c:v>1990</c:v>
                </c:pt>
                <c:pt idx="182">
                  <c:v>1991</c:v>
                </c:pt>
                <c:pt idx="183">
                  <c:v>1992</c:v>
                </c:pt>
                <c:pt idx="184">
                  <c:v>1993</c:v>
                </c:pt>
                <c:pt idx="185">
                  <c:v>1994</c:v>
                </c:pt>
                <c:pt idx="186">
                  <c:v>1995</c:v>
                </c:pt>
                <c:pt idx="187">
                  <c:v>1996</c:v>
                </c:pt>
                <c:pt idx="188">
                  <c:v>1997</c:v>
                </c:pt>
                <c:pt idx="189">
                  <c:v>1998</c:v>
                </c:pt>
                <c:pt idx="190">
                  <c:v>1999</c:v>
                </c:pt>
                <c:pt idx="191">
                  <c:v>2000</c:v>
                </c:pt>
                <c:pt idx="192">
                  <c:v>2001</c:v>
                </c:pt>
                <c:pt idx="193">
                  <c:v>2002</c:v>
                </c:pt>
                <c:pt idx="194">
                  <c:v>2003</c:v>
                </c:pt>
                <c:pt idx="195">
                  <c:v>2004</c:v>
                </c:pt>
                <c:pt idx="196">
                  <c:v>2005</c:v>
                </c:pt>
                <c:pt idx="197">
                  <c:v>2006</c:v>
                </c:pt>
                <c:pt idx="198">
                  <c:v>2007</c:v>
                </c:pt>
                <c:pt idx="199">
                  <c:v>2008</c:v>
                </c:pt>
                <c:pt idx="200">
                  <c:v>2009</c:v>
                </c:pt>
                <c:pt idx="201">
                  <c:v>2010</c:v>
                </c:pt>
                <c:pt idx="202">
                  <c:v>2011</c:v>
                </c:pt>
                <c:pt idx="203">
                  <c:v>2012</c:v>
                </c:pt>
                <c:pt idx="204">
                  <c:v>2013</c:v>
                </c:pt>
              </c:numCache>
            </c:numRef>
          </c:cat>
          <c:val>
            <c:numRef>
              <c:f>List1!$G$32:$G$236</c:f>
              <c:numCache>
                <c:formatCode>0.0</c:formatCode>
                <c:ptCount val="205"/>
                <c:pt idx="0">
                  <c:v>281.88852074697621</c:v>
                </c:pt>
                <c:pt idx="1">
                  <c:v>303.84008628727815</c:v>
                </c:pt>
                <c:pt idx="2">
                  <c:v>270.68358275397043</c:v>
                </c:pt>
                <c:pt idx="3">
                  <c:v>285.88958759735874</c:v>
                </c:pt>
                <c:pt idx="4">
                  <c:v>248.95433990201209</c:v>
                </c:pt>
                <c:pt idx="5">
                  <c:v>288.23054924103542</c:v>
                </c:pt>
                <c:pt idx="6" formatCode="General">
                  <c:v>0</c:v>
                </c:pt>
                <c:pt idx="7" formatCode="General">
                  <c:v>0</c:v>
                </c:pt>
                <c:pt idx="8" formatCode="General">
                  <c:v>0</c:v>
                </c:pt>
                <c:pt idx="9" formatCode="General">
                  <c:v>0</c:v>
                </c:pt>
                <c:pt idx="10">
                  <c:v>268.68032539921666</c:v>
                </c:pt>
                <c:pt idx="11">
                  <c:v>226.34930064962742</c:v>
                </c:pt>
                <c:pt idx="12">
                  <c:v>237.66383295531276</c:v>
                </c:pt>
                <c:pt idx="13">
                  <c:v>263.95199627368333</c:v>
                </c:pt>
                <c:pt idx="14">
                  <c:v>249.68746052419513</c:v>
                </c:pt>
                <c:pt idx="15">
                  <c:v>239.40325433941115</c:v>
                </c:pt>
                <c:pt idx="16">
                  <c:v>238.11494771873055</c:v>
                </c:pt>
                <c:pt idx="17">
                  <c:v>237.2188311825459</c:v>
                </c:pt>
                <c:pt idx="18">
                  <c:v>262.18878989118014</c:v>
                </c:pt>
                <c:pt idx="19">
                  <c:v>284.56613115805226</c:v>
                </c:pt>
                <c:pt idx="20">
                  <c:v>268.72674031195749</c:v>
                </c:pt>
                <c:pt idx="21">
                  <c:v>244.02457391319146</c:v>
                </c:pt>
                <c:pt idx="22">
                  <c:v>248.05706793098358</c:v>
                </c:pt>
                <c:pt idx="23">
                  <c:v>256.0373570893176</c:v>
                </c:pt>
                <c:pt idx="24">
                  <c:v>277.0149913802635</c:v>
                </c:pt>
                <c:pt idx="25">
                  <c:v>294.77297859347408</c:v>
                </c:pt>
                <c:pt idx="26">
                  <c:v>266.0820676344718</c:v>
                </c:pt>
                <c:pt idx="27">
                  <c:v>246.67819064824562</c:v>
                </c:pt>
                <c:pt idx="28">
                  <c:v>271.14524105911249</c:v>
                </c:pt>
                <c:pt idx="29">
                  <c:v>237.07092874001077</c:v>
                </c:pt>
                <c:pt idx="30">
                  <c:v>269.04358424255582</c:v>
                </c:pt>
                <c:pt idx="31">
                  <c:v>240.01627857312667</c:v>
                </c:pt>
                <c:pt idx="32">
                  <c:v>254.25557420282908</c:v>
                </c:pt>
                <c:pt idx="33">
                  <c:v>257.46840826925444</c:v>
                </c:pt>
                <c:pt idx="34">
                  <c:v>290.23290096701572</c:v>
                </c:pt>
                <c:pt idx="35">
                  <c:v>228.18266182975185</c:v>
                </c:pt>
                <c:pt idx="36">
                  <c:v>255.87417173613153</c:v>
                </c:pt>
                <c:pt idx="37">
                  <c:v>257.25866198370107</c:v>
                </c:pt>
                <c:pt idx="38">
                  <c:v>257.99178907629147</c:v>
                </c:pt>
                <c:pt idx="39">
                  <c:v>270.49069587303876</c:v>
                </c:pt>
                <c:pt idx="40">
                  <c:v>243.79760887506117</c:v>
                </c:pt>
                <c:pt idx="41">
                  <c:v>268.33467561521252</c:v>
                </c:pt>
                <c:pt idx="42">
                  <c:v>246.78245923033666</c:v>
                </c:pt>
                <c:pt idx="43">
                  <c:v>261.78545117690396</c:v>
                </c:pt>
                <c:pt idx="44">
                  <c:v>240.2216707405818</c:v>
                </c:pt>
                <c:pt idx="45">
                  <c:v>242.15691334449122</c:v>
                </c:pt>
                <c:pt idx="46">
                  <c:v>269.67840114538353</c:v>
                </c:pt>
                <c:pt idx="47">
                  <c:v>251.36164302323766</c:v>
                </c:pt>
                <c:pt idx="48">
                  <c:v>242.96585788743275</c:v>
                </c:pt>
                <c:pt idx="49">
                  <c:v>259.28788490927298</c:v>
                </c:pt>
                <c:pt idx="50">
                  <c:v>253.26656265671144</c:v>
                </c:pt>
                <c:pt idx="51">
                  <c:v>242.625376916958</c:v>
                </c:pt>
                <c:pt idx="52">
                  <c:v>265.89947297453767</c:v>
                </c:pt>
                <c:pt idx="53">
                  <c:v>259.37133825155962</c:v>
                </c:pt>
                <c:pt idx="54">
                  <c:v>260.36889465309997</c:v>
                </c:pt>
                <c:pt idx="55">
                  <c:v>276.52995520234697</c:v>
                </c:pt>
                <c:pt idx="56">
                  <c:v>261.87436645251466</c:v>
                </c:pt>
                <c:pt idx="57">
                  <c:v>293.5902120806096</c:v>
                </c:pt>
                <c:pt idx="58">
                  <c:v>268.46417036589145</c:v>
                </c:pt>
                <c:pt idx="59">
                  <c:v>248.65560572193374</c:v>
                </c:pt>
                <c:pt idx="60">
                  <c:v>254.0891048453326</c:v>
                </c:pt>
                <c:pt idx="61">
                  <c:v>249.62250839053402</c:v>
                </c:pt>
                <c:pt idx="62">
                  <c:v>247.99298120625625</c:v>
                </c:pt>
                <c:pt idx="63">
                  <c:v>280.89759801834072</c:v>
                </c:pt>
                <c:pt idx="64">
                  <c:v>292.54908874539967</c:v>
                </c:pt>
                <c:pt idx="65">
                  <c:v>253.47083240094932</c:v>
                </c:pt>
                <c:pt idx="66">
                  <c:v>235.10428610076912</c:v>
                </c:pt>
                <c:pt idx="67">
                  <c:v>253.19002857025342</c:v>
                </c:pt>
                <c:pt idx="68">
                  <c:v>280.24373571094492</c:v>
                </c:pt>
                <c:pt idx="69">
                  <c:v>266.12756264236901</c:v>
                </c:pt>
                <c:pt idx="70">
                  <c:v>245.25086015555937</c:v>
                </c:pt>
                <c:pt idx="71">
                  <c:v>257.94598686872644</c:v>
                </c:pt>
                <c:pt idx="72">
                  <c:v>270.16040394628487</c:v>
                </c:pt>
                <c:pt idx="73">
                  <c:v>263.90187902542175</c:v>
                </c:pt>
                <c:pt idx="74">
                  <c:v>263.08473789174695</c:v>
                </c:pt>
                <c:pt idx="75">
                  <c:v>264.49698849986277</c:v>
                </c:pt>
                <c:pt idx="76">
                  <c:v>262.32794208063035</c:v>
                </c:pt>
                <c:pt idx="77">
                  <c:v>273.51412648837959</c:v>
                </c:pt>
                <c:pt idx="78">
                  <c:v>255.28937629207044</c:v>
                </c:pt>
                <c:pt idx="79">
                  <c:v>264.32245477119545</c:v>
                </c:pt>
                <c:pt idx="80">
                  <c:v>248.70887967803529</c:v>
                </c:pt>
                <c:pt idx="81">
                  <c:v>278.43437220278298</c:v>
                </c:pt>
                <c:pt idx="82">
                  <c:v>253.61659581999459</c:v>
                </c:pt>
                <c:pt idx="83">
                  <c:v>272.96831499403419</c:v>
                </c:pt>
                <c:pt idx="84">
                  <c:v>254.20530731863983</c:v>
                </c:pt>
                <c:pt idx="85">
                  <c:v>265.82868803971218</c:v>
                </c:pt>
                <c:pt idx="86">
                  <c:v>248.3125420727381</c:v>
                </c:pt>
                <c:pt idx="87">
                  <c:v>238.98483355598407</c:v>
                </c:pt>
                <c:pt idx="88">
                  <c:v>241.52036243328865</c:v>
                </c:pt>
                <c:pt idx="89">
                  <c:v>236.28640293520439</c:v>
                </c:pt>
                <c:pt idx="90">
                  <c:v>235.58364443042694</c:v>
                </c:pt>
                <c:pt idx="91">
                  <c:v>239.19894030762532</c:v>
                </c:pt>
                <c:pt idx="92">
                  <c:v>221.1978593854642</c:v>
                </c:pt>
                <c:pt idx="93">
                  <c:v>219.30105899244347</c:v>
                </c:pt>
                <c:pt idx="94">
                  <c:v>221.99670096614562</c:v>
                </c:pt>
                <c:pt idx="95">
                  <c:v>223.69636199140353</c:v>
                </c:pt>
                <c:pt idx="96">
                  <c:v>241.89618326709143</c:v>
                </c:pt>
                <c:pt idx="97">
                  <c:v>204.90095677446729</c:v>
                </c:pt>
                <c:pt idx="98">
                  <c:v>214.20177832325791</c:v>
                </c:pt>
                <c:pt idx="99">
                  <c:v>206.59699712159323</c:v>
                </c:pt>
                <c:pt idx="100">
                  <c:v>210.4928853470235</c:v>
                </c:pt>
                <c:pt idx="101">
                  <c:v>189.7015394919778</c:v>
                </c:pt>
                <c:pt idx="102">
                  <c:v>202.50261193255335</c:v>
                </c:pt>
                <c:pt idx="103">
                  <c:v>186.49774581977971</c:v>
                </c:pt>
                <c:pt idx="104">
                  <c:v>184.30160692212607</c:v>
                </c:pt>
                <c:pt idx="105">
                  <c:v>179.39600656902306</c:v>
                </c:pt>
                <c:pt idx="106">
                  <c:v>215.49847627340009</c:v>
                </c:pt>
                <c:pt idx="107">
                  <c:v>189.58569584412064</c:v>
                </c:pt>
                <c:pt idx="108">
                  <c:v>181.49799867628982</c:v>
                </c:pt>
                <c:pt idx="109">
                  <c:v>194.10510951326515</c:v>
                </c:pt>
                <c:pt idx="110">
                  <c:v>146.5137735600369</c:v>
                </c:pt>
                <c:pt idx="111">
                  <c:v>169.36828682132523</c:v>
                </c:pt>
                <c:pt idx="112">
                  <c:v>167.29179379744326</c:v>
                </c:pt>
                <c:pt idx="113">
                  <c:v>158.30143771509438</c:v>
                </c:pt>
                <c:pt idx="114">
                  <c:v>136.27658251461261</c:v>
                </c:pt>
                <c:pt idx="115">
                  <c:v>138.2037100142424</c:v>
                </c:pt>
                <c:pt idx="116">
                  <c:v>131.83037396643834</c:v>
                </c:pt>
                <c:pt idx="117">
                  <c:v>136.27264538084276</c:v>
                </c:pt>
                <c:pt idx="118">
                  <c:v>140.96046686566592</c:v>
                </c:pt>
                <c:pt idx="119">
                  <c:v>127.13576016310746</c:v>
                </c:pt>
                <c:pt idx="120">
                  <c:v>127.79714769727771</c:v>
                </c:pt>
                <c:pt idx="121">
                  <c:v>121.93568312550669</c:v>
                </c:pt>
                <c:pt idx="122">
                  <c:v>114.73697085834854</c:v>
                </c:pt>
                <c:pt idx="123">
                  <c:v>112.8326601784692</c:v>
                </c:pt>
                <c:pt idx="124">
                  <c:v>111.58846998598192</c:v>
                </c:pt>
                <c:pt idx="125">
                  <c:v>107.75715906034775</c:v>
                </c:pt>
                <c:pt idx="126">
                  <c:v>105.25632465316419</c:v>
                </c:pt>
                <c:pt idx="127">
                  <c:v>103.13813357638361</c:v>
                </c:pt>
                <c:pt idx="128">
                  <c:v>100.73976255801431</c:v>
                </c:pt>
                <c:pt idx="129">
                  <c:v>92.713652346735969</c:v>
                </c:pt>
                <c:pt idx="130">
                  <c:v>82.809965478517654</c:v>
                </c:pt>
                <c:pt idx="131">
                  <c:v>82.547937792086884</c:v>
                </c:pt>
                <c:pt idx="132">
                  <c:v>85.595439249831273</c:v>
                </c:pt>
                <c:pt idx="133">
                  <c:v>89.652161257458886</c:v>
                </c:pt>
                <c:pt idx="134">
                  <c:v>92.377728182306242</c:v>
                </c:pt>
                <c:pt idx="135">
                  <c:v>95.189479674867385</c:v>
                </c:pt>
                <c:pt idx="136">
                  <c:v>123.45634507832858</c:v>
                </c:pt>
                <c:pt idx="137">
                  <c:v>93.706938333317481</c:v>
                </c:pt>
                <c:pt idx="138">
                  <c:v>77.206220222980008</c:v>
                </c:pt>
                <c:pt idx="139">
                  <c:v>71.462870949316866</c:v>
                </c:pt>
                <c:pt idx="140">
                  <c:v>67.143257639472949</c:v>
                </c:pt>
                <c:pt idx="141">
                  <c:v>64.181458099935753</c:v>
                </c:pt>
                <c:pt idx="142">
                  <c:v>57.126690736649245</c:v>
                </c:pt>
                <c:pt idx="143">
                  <c:v>44.903215778575905</c:v>
                </c:pt>
                <c:pt idx="144">
                  <c:v>34.970182037357937</c:v>
                </c:pt>
                <c:pt idx="145">
                  <c:v>30.201541549387773</c:v>
                </c:pt>
                <c:pt idx="146">
                  <c:v>27.89466703642524</c:v>
                </c:pt>
                <c:pt idx="147">
                  <c:v>25.727805844599377</c:v>
                </c:pt>
                <c:pt idx="148">
                  <c:v>25.214084887633582</c:v>
                </c:pt>
                <c:pt idx="149">
                  <c:v>24.414158942452843</c:v>
                </c:pt>
                <c:pt idx="150">
                  <c:v>21.095966879099407</c:v>
                </c:pt>
                <c:pt idx="151">
                  <c:v>20.026536518750145</c:v>
                </c:pt>
                <c:pt idx="152">
                  <c:v>19.340706309771864</c:v>
                </c:pt>
                <c:pt idx="153">
                  <c:v>21.077143092462396</c:v>
                </c:pt>
                <c:pt idx="154">
                  <c:v>19.665412523515183</c:v>
                </c:pt>
                <c:pt idx="155">
                  <c:v>19.090791348270951</c:v>
                </c:pt>
                <c:pt idx="156">
                  <c:v>23.718444363054299</c:v>
                </c:pt>
                <c:pt idx="157">
                  <c:v>21.925163995976252</c:v>
                </c:pt>
                <c:pt idx="158">
                  <c:v>21.473766323818328</c:v>
                </c:pt>
                <c:pt idx="159">
                  <c:v>21.602625202820203</c:v>
                </c:pt>
                <c:pt idx="160">
                  <c:v>21.744141375336149</c:v>
                </c:pt>
                <c:pt idx="161">
                  <c:v>20.200858891556486</c:v>
                </c:pt>
                <c:pt idx="162">
                  <c:v>20.197172136463873</c:v>
                </c:pt>
                <c:pt idx="163">
                  <c:v>19.515950654095967</c:v>
                </c:pt>
                <c:pt idx="164">
                  <c:v>19.455295735900961</c:v>
                </c:pt>
                <c:pt idx="165">
                  <c:v>19.277604716422523</c:v>
                </c:pt>
                <c:pt idx="166">
                  <c:v>19.361129651259805</c:v>
                </c:pt>
                <c:pt idx="167">
                  <c:v>19.105764817641344</c:v>
                </c:pt>
                <c:pt idx="168">
                  <c:v>18.744188861319412</c:v>
                </c:pt>
                <c:pt idx="169">
                  <c:v>17.06530427443111</c:v>
                </c:pt>
                <c:pt idx="170">
                  <c:v>15.838523751975458</c:v>
                </c:pt>
                <c:pt idx="171">
                  <c:v>16.852946339750719</c:v>
                </c:pt>
                <c:pt idx="172">
                  <c:v>15.411456818842687</c:v>
                </c:pt>
                <c:pt idx="173">
                  <c:v>15.027727215002328</c:v>
                </c:pt>
                <c:pt idx="174">
                  <c:v>14.530928247629719</c:v>
                </c:pt>
                <c:pt idx="175">
                  <c:v>14.108265603435056</c:v>
                </c:pt>
                <c:pt idx="176">
                  <c:v>12.466790794886702</c:v>
                </c:pt>
                <c:pt idx="177">
                  <c:v>12.290410630192866</c:v>
                </c:pt>
                <c:pt idx="178">
                  <c:v>12.045431978063107</c:v>
                </c:pt>
                <c:pt idx="179">
                  <c:v>11.027610483390745</c:v>
                </c:pt>
                <c:pt idx="180">
                  <c:v>9.9722646389728578</c:v>
                </c:pt>
                <c:pt idx="181">
                  <c:v>10.799301491988603</c:v>
                </c:pt>
                <c:pt idx="182">
                  <c:v>10.382361581396786</c:v>
                </c:pt>
                <c:pt idx="183">
                  <c:v>9.8927735097161165</c:v>
                </c:pt>
                <c:pt idx="184">
                  <c:v>8.4941127866143358</c:v>
                </c:pt>
                <c:pt idx="185">
                  <c:v>7.947156569305398</c:v>
                </c:pt>
                <c:pt idx="186">
                  <c:v>7.7005525666774197</c:v>
                </c:pt>
                <c:pt idx="187">
                  <c:v>6.0478075315657964</c:v>
                </c:pt>
                <c:pt idx="188">
                  <c:v>5.8572421324332371</c:v>
                </c:pt>
                <c:pt idx="189">
                  <c:v>5.2134533605787823</c:v>
                </c:pt>
                <c:pt idx="190">
                  <c:v>4.616020833566183</c:v>
                </c:pt>
                <c:pt idx="191">
                  <c:v>4.1029589704102962</c:v>
                </c:pt>
                <c:pt idx="192">
                  <c:v>3.9684726891914233</c:v>
                </c:pt>
                <c:pt idx="193">
                  <c:v>4.1493328734938464</c:v>
                </c:pt>
                <c:pt idx="194">
                  <c:v>3.8960345839782247</c:v>
                </c:pt>
                <c:pt idx="195">
                  <c:v>3.7475425950196595</c:v>
                </c:pt>
                <c:pt idx="196">
                  <c:v>3.3949379225328</c:v>
                </c:pt>
                <c:pt idx="197">
                  <c:v>3.3260575823718947</c:v>
                </c:pt>
                <c:pt idx="198">
                  <c:v>3.1404843324726079</c:v>
                </c:pt>
                <c:pt idx="199">
                  <c:v>2.8267960190683281</c:v>
                </c:pt>
                <c:pt idx="200">
                  <c:v>2.881333017879474</c:v>
                </c:pt>
                <c:pt idx="201">
                  <c:v>2.6717198876682628</c:v>
                </c:pt>
                <c:pt idx="202">
                  <c:v>2.7421714685340426</c:v>
                </c:pt>
                <c:pt idx="203">
                  <c:v>2.6248894783377539</c:v>
                </c:pt>
                <c:pt idx="204">
                  <c:v>2.4824123427415197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846-4580-BB5C-E886B0D284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64156392"/>
        <c:axId val="307157568"/>
        <c:extLst>
          <c:ext xmlns:c15="http://schemas.microsoft.com/office/drawing/2012/chart" uri="{02D57815-91ED-43cb-92C2-25804820EDAC}">
            <c15:filteredAreaSeries>
              <c15:ser>
                <c:idx val="0"/>
                <c:order val="0"/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cat>
                  <c:numRef>
                    <c:extLst>
                      <c:ext uri="{02D57815-91ED-43cb-92C2-25804820EDAC}">
                        <c15:formulaRef>
                          <c15:sqref>List1!$E$32:$E$236</c15:sqref>
                        </c15:formulaRef>
                      </c:ext>
                    </c:extLst>
                    <c:numCache>
                      <c:formatCode>General</c:formatCode>
                      <c:ptCount val="205"/>
                      <c:pt idx="0">
                        <c:v>1809</c:v>
                      </c:pt>
                      <c:pt idx="1">
                        <c:v>1810</c:v>
                      </c:pt>
                      <c:pt idx="2">
                        <c:v>1811</c:v>
                      </c:pt>
                      <c:pt idx="3">
                        <c:v>1812</c:v>
                      </c:pt>
                      <c:pt idx="4">
                        <c:v>1813</c:v>
                      </c:pt>
                      <c:pt idx="5">
                        <c:v>1814</c:v>
                      </c:pt>
                      <c:pt idx="6">
                        <c:v>1815</c:v>
                      </c:pt>
                      <c:pt idx="7">
                        <c:v>1816</c:v>
                      </c:pt>
                      <c:pt idx="8">
                        <c:v>1817</c:v>
                      </c:pt>
                      <c:pt idx="9">
                        <c:v>1818</c:v>
                      </c:pt>
                      <c:pt idx="10">
                        <c:v>1819</c:v>
                      </c:pt>
                      <c:pt idx="11">
                        <c:v>1820</c:v>
                      </c:pt>
                      <c:pt idx="12">
                        <c:v>1821</c:v>
                      </c:pt>
                      <c:pt idx="13">
                        <c:v>1822</c:v>
                      </c:pt>
                      <c:pt idx="14">
                        <c:v>1823</c:v>
                      </c:pt>
                      <c:pt idx="15">
                        <c:v>1824</c:v>
                      </c:pt>
                      <c:pt idx="16">
                        <c:v>1825</c:v>
                      </c:pt>
                      <c:pt idx="17">
                        <c:v>1826</c:v>
                      </c:pt>
                      <c:pt idx="18">
                        <c:v>1827</c:v>
                      </c:pt>
                      <c:pt idx="19">
                        <c:v>1828</c:v>
                      </c:pt>
                      <c:pt idx="20">
                        <c:v>1829</c:v>
                      </c:pt>
                      <c:pt idx="21">
                        <c:v>1830</c:v>
                      </c:pt>
                      <c:pt idx="22">
                        <c:v>1831</c:v>
                      </c:pt>
                      <c:pt idx="23">
                        <c:v>1832</c:v>
                      </c:pt>
                      <c:pt idx="24">
                        <c:v>1833</c:v>
                      </c:pt>
                      <c:pt idx="25">
                        <c:v>1834</c:v>
                      </c:pt>
                      <c:pt idx="26">
                        <c:v>1835</c:v>
                      </c:pt>
                      <c:pt idx="27">
                        <c:v>1836</c:v>
                      </c:pt>
                      <c:pt idx="28">
                        <c:v>1837</c:v>
                      </c:pt>
                      <c:pt idx="29">
                        <c:v>1838</c:v>
                      </c:pt>
                      <c:pt idx="30">
                        <c:v>1839</c:v>
                      </c:pt>
                      <c:pt idx="31">
                        <c:v>1840</c:v>
                      </c:pt>
                      <c:pt idx="32">
                        <c:v>1841</c:v>
                      </c:pt>
                      <c:pt idx="33">
                        <c:v>1842</c:v>
                      </c:pt>
                      <c:pt idx="34">
                        <c:v>1843</c:v>
                      </c:pt>
                      <c:pt idx="35">
                        <c:v>1844</c:v>
                      </c:pt>
                      <c:pt idx="36">
                        <c:v>1845</c:v>
                      </c:pt>
                      <c:pt idx="37">
                        <c:v>1846</c:v>
                      </c:pt>
                      <c:pt idx="38">
                        <c:v>1847</c:v>
                      </c:pt>
                      <c:pt idx="39">
                        <c:v>1848</c:v>
                      </c:pt>
                      <c:pt idx="40">
                        <c:v>1849</c:v>
                      </c:pt>
                      <c:pt idx="41">
                        <c:v>1850</c:v>
                      </c:pt>
                      <c:pt idx="42">
                        <c:v>1851</c:v>
                      </c:pt>
                      <c:pt idx="43">
                        <c:v>1852</c:v>
                      </c:pt>
                      <c:pt idx="44">
                        <c:v>1853</c:v>
                      </c:pt>
                      <c:pt idx="45">
                        <c:v>1854</c:v>
                      </c:pt>
                      <c:pt idx="46">
                        <c:v>1855</c:v>
                      </c:pt>
                      <c:pt idx="47">
                        <c:v>1856</c:v>
                      </c:pt>
                      <c:pt idx="48">
                        <c:v>1857</c:v>
                      </c:pt>
                      <c:pt idx="49">
                        <c:v>1858</c:v>
                      </c:pt>
                      <c:pt idx="50">
                        <c:v>1859</c:v>
                      </c:pt>
                      <c:pt idx="51">
                        <c:v>1860</c:v>
                      </c:pt>
                      <c:pt idx="52">
                        <c:v>1861</c:v>
                      </c:pt>
                      <c:pt idx="53">
                        <c:v>1862</c:v>
                      </c:pt>
                      <c:pt idx="54">
                        <c:v>1863</c:v>
                      </c:pt>
                      <c:pt idx="55">
                        <c:v>1864</c:v>
                      </c:pt>
                      <c:pt idx="56">
                        <c:v>1865</c:v>
                      </c:pt>
                      <c:pt idx="57">
                        <c:v>1866</c:v>
                      </c:pt>
                      <c:pt idx="58">
                        <c:v>1867</c:v>
                      </c:pt>
                      <c:pt idx="59">
                        <c:v>1868</c:v>
                      </c:pt>
                      <c:pt idx="60">
                        <c:v>1869</c:v>
                      </c:pt>
                      <c:pt idx="61">
                        <c:v>1870</c:v>
                      </c:pt>
                      <c:pt idx="62">
                        <c:v>1871</c:v>
                      </c:pt>
                      <c:pt idx="63">
                        <c:v>1872</c:v>
                      </c:pt>
                      <c:pt idx="64">
                        <c:v>1873</c:v>
                      </c:pt>
                      <c:pt idx="65">
                        <c:v>1874</c:v>
                      </c:pt>
                      <c:pt idx="66">
                        <c:v>1875</c:v>
                      </c:pt>
                      <c:pt idx="67">
                        <c:v>1876</c:v>
                      </c:pt>
                      <c:pt idx="68">
                        <c:v>1877</c:v>
                      </c:pt>
                      <c:pt idx="69">
                        <c:v>1878</c:v>
                      </c:pt>
                      <c:pt idx="70">
                        <c:v>1879</c:v>
                      </c:pt>
                      <c:pt idx="71">
                        <c:v>1880</c:v>
                      </c:pt>
                      <c:pt idx="72">
                        <c:v>1881</c:v>
                      </c:pt>
                      <c:pt idx="73">
                        <c:v>1882</c:v>
                      </c:pt>
                      <c:pt idx="74">
                        <c:v>1883</c:v>
                      </c:pt>
                      <c:pt idx="75">
                        <c:v>1884</c:v>
                      </c:pt>
                      <c:pt idx="76">
                        <c:v>1885</c:v>
                      </c:pt>
                      <c:pt idx="77">
                        <c:v>1886</c:v>
                      </c:pt>
                      <c:pt idx="78">
                        <c:v>1887</c:v>
                      </c:pt>
                      <c:pt idx="79">
                        <c:v>1888</c:v>
                      </c:pt>
                      <c:pt idx="80">
                        <c:v>1889</c:v>
                      </c:pt>
                      <c:pt idx="81">
                        <c:v>1890</c:v>
                      </c:pt>
                      <c:pt idx="82">
                        <c:v>1891</c:v>
                      </c:pt>
                      <c:pt idx="83">
                        <c:v>1892</c:v>
                      </c:pt>
                      <c:pt idx="84">
                        <c:v>1893</c:v>
                      </c:pt>
                      <c:pt idx="85">
                        <c:v>1894</c:v>
                      </c:pt>
                      <c:pt idx="86">
                        <c:v>1895</c:v>
                      </c:pt>
                      <c:pt idx="87">
                        <c:v>1896</c:v>
                      </c:pt>
                      <c:pt idx="88">
                        <c:v>1897</c:v>
                      </c:pt>
                      <c:pt idx="89">
                        <c:v>1898</c:v>
                      </c:pt>
                      <c:pt idx="90">
                        <c:v>1899</c:v>
                      </c:pt>
                      <c:pt idx="91">
                        <c:v>1900</c:v>
                      </c:pt>
                      <c:pt idx="92">
                        <c:v>1901</c:v>
                      </c:pt>
                      <c:pt idx="93">
                        <c:v>1902</c:v>
                      </c:pt>
                      <c:pt idx="94">
                        <c:v>1903</c:v>
                      </c:pt>
                      <c:pt idx="95">
                        <c:v>1904</c:v>
                      </c:pt>
                      <c:pt idx="96">
                        <c:v>1905</c:v>
                      </c:pt>
                      <c:pt idx="97">
                        <c:v>1906</c:v>
                      </c:pt>
                      <c:pt idx="98">
                        <c:v>1907</c:v>
                      </c:pt>
                      <c:pt idx="99">
                        <c:v>1908</c:v>
                      </c:pt>
                      <c:pt idx="100">
                        <c:v>1909</c:v>
                      </c:pt>
                      <c:pt idx="101">
                        <c:v>1910</c:v>
                      </c:pt>
                      <c:pt idx="102">
                        <c:v>1911</c:v>
                      </c:pt>
                      <c:pt idx="103">
                        <c:v>1912</c:v>
                      </c:pt>
                      <c:pt idx="104">
                        <c:v>1913</c:v>
                      </c:pt>
                      <c:pt idx="105">
                        <c:v>1914</c:v>
                      </c:pt>
                      <c:pt idx="106">
                        <c:v>1915</c:v>
                      </c:pt>
                      <c:pt idx="107">
                        <c:v>1916</c:v>
                      </c:pt>
                      <c:pt idx="108">
                        <c:v>1917</c:v>
                      </c:pt>
                      <c:pt idx="109">
                        <c:v>1918</c:v>
                      </c:pt>
                      <c:pt idx="110">
                        <c:v>1919</c:v>
                      </c:pt>
                      <c:pt idx="111">
                        <c:v>1920</c:v>
                      </c:pt>
                      <c:pt idx="112">
                        <c:v>1921</c:v>
                      </c:pt>
                      <c:pt idx="113">
                        <c:v>1922</c:v>
                      </c:pt>
                      <c:pt idx="114">
                        <c:v>1923</c:v>
                      </c:pt>
                      <c:pt idx="115">
                        <c:v>1924</c:v>
                      </c:pt>
                      <c:pt idx="116">
                        <c:v>1925</c:v>
                      </c:pt>
                      <c:pt idx="117">
                        <c:v>1926</c:v>
                      </c:pt>
                      <c:pt idx="118">
                        <c:v>1927</c:v>
                      </c:pt>
                      <c:pt idx="119">
                        <c:v>1928</c:v>
                      </c:pt>
                      <c:pt idx="120">
                        <c:v>1929</c:v>
                      </c:pt>
                      <c:pt idx="121">
                        <c:v>1930</c:v>
                      </c:pt>
                      <c:pt idx="122">
                        <c:v>1931</c:v>
                      </c:pt>
                      <c:pt idx="123">
                        <c:v>1932</c:v>
                      </c:pt>
                      <c:pt idx="124">
                        <c:v>1933</c:v>
                      </c:pt>
                      <c:pt idx="125">
                        <c:v>1934</c:v>
                      </c:pt>
                      <c:pt idx="126">
                        <c:v>1935</c:v>
                      </c:pt>
                      <c:pt idx="127">
                        <c:v>1936</c:v>
                      </c:pt>
                      <c:pt idx="128">
                        <c:v>1937</c:v>
                      </c:pt>
                      <c:pt idx="129">
                        <c:v>1938</c:v>
                      </c:pt>
                      <c:pt idx="130">
                        <c:v>1939</c:v>
                      </c:pt>
                      <c:pt idx="131">
                        <c:v>1940</c:v>
                      </c:pt>
                      <c:pt idx="132">
                        <c:v>1941</c:v>
                      </c:pt>
                      <c:pt idx="133">
                        <c:v>1942</c:v>
                      </c:pt>
                      <c:pt idx="134">
                        <c:v>1943</c:v>
                      </c:pt>
                      <c:pt idx="135">
                        <c:v>1944</c:v>
                      </c:pt>
                      <c:pt idx="136">
                        <c:v>1945</c:v>
                      </c:pt>
                      <c:pt idx="137">
                        <c:v>1946</c:v>
                      </c:pt>
                      <c:pt idx="138">
                        <c:v>1947</c:v>
                      </c:pt>
                      <c:pt idx="139">
                        <c:v>1948</c:v>
                      </c:pt>
                      <c:pt idx="140">
                        <c:v>1949</c:v>
                      </c:pt>
                      <c:pt idx="141">
                        <c:v>1950</c:v>
                      </c:pt>
                      <c:pt idx="142">
                        <c:v>1951</c:v>
                      </c:pt>
                      <c:pt idx="143">
                        <c:v>1952</c:v>
                      </c:pt>
                      <c:pt idx="144">
                        <c:v>1953</c:v>
                      </c:pt>
                      <c:pt idx="145">
                        <c:v>1954</c:v>
                      </c:pt>
                      <c:pt idx="146">
                        <c:v>1955</c:v>
                      </c:pt>
                      <c:pt idx="147">
                        <c:v>1956</c:v>
                      </c:pt>
                      <c:pt idx="148">
                        <c:v>1957</c:v>
                      </c:pt>
                      <c:pt idx="149">
                        <c:v>1958</c:v>
                      </c:pt>
                      <c:pt idx="150">
                        <c:v>1959</c:v>
                      </c:pt>
                      <c:pt idx="151">
                        <c:v>1960</c:v>
                      </c:pt>
                      <c:pt idx="152">
                        <c:v>1961</c:v>
                      </c:pt>
                      <c:pt idx="153">
                        <c:v>1962</c:v>
                      </c:pt>
                      <c:pt idx="154">
                        <c:v>1963</c:v>
                      </c:pt>
                      <c:pt idx="155">
                        <c:v>1964</c:v>
                      </c:pt>
                      <c:pt idx="156">
                        <c:v>1965</c:v>
                      </c:pt>
                      <c:pt idx="157">
                        <c:v>1966</c:v>
                      </c:pt>
                      <c:pt idx="158">
                        <c:v>1967</c:v>
                      </c:pt>
                      <c:pt idx="159">
                        <c:v>1968</c:v>
                      </c:pt>
                      <c:pt idx="160">
                        <c:v>1969</c:v>
                      </c:pt>
                      <c:pt idx="161">
                        <c:v>1970</c:v>
                      </c:pt>
                      <c:pt idx="162">
                        <c:v>1971</c:v>
                      </c:pt>
                      <c:pt idx="163">
                        <c:v>1972</c:v>
                      </c:pt>
                      <c:pt idx="164">
                        <c:v>1973</c:v>
                      </c:pt>
                      <c:pt idx="165">
                        <c:v>1974</c:v>
                      </c:pt>
                      <c:pt idx="166">
                        <c:v>1975</c:v>
                      </c:pt>
                      <c:pt idx="167">
                        <c:v>1976</c:v>
                      </c:pt>
                      <c:pt idx="168">
                        <c:v>1977</c:v>
                      </c:pt>
                      <c:pt idx="169">
                        <c:v>1978</c:v>
                      </c:pt>
                      <c:pt idx="170">
                        <c:v>1979</c:v>
                      </c:pt>
                      <c:pt idx="171">
                        <c:v>1980</c:v>
                      </c:pt>
                      <c:pt idx="172">
                        <c:v>1981</c:v>
                      </c:pt>
                      <c:pt idx="173">
                        <c:v>1982</c:v>
                      </c:pt>
                      <c:pt idx="174">
                        <c:v>1983</c:v>
                      </c:pt>
                      <c:pt idx="175">
                        <c:v>1984</c:v>
                      </c:pt>
                      <c:pt idx="176">
                        <c:v>1985</c:v>
                      </c:pt>
                      <c:pt idx="177">
                        <c:v>1986</c:v>
                      </c:pt>
                      <c:pt idx="178">
                        <c:v>1987</c:v>
                      </c:pt>
                      <c:pt idx="179">
                        <c:v>1988</c:v>
                      </c:pt>
                      <c:pt idx="180">
                        <c:v>1989</c:v>
                      </c:pt>
                      <c:pt idx="181">
                        <c:v>1990</c:v>
                      </c:pt>
                      <c:pt idx="182">
                        <c:v>1991</c:v>
                      </c:pt>
                      <c:pt idx="183">
                        <c:v>1992</c:v>
                      </c:pt>
                      <c:pt idx="184">
                        <c:v>1993</c:v>
                      </c:pt>
                      <c:pt idx="185">
                        <c:v>1994</c:v>
                      </c:pt>
                      <c:pt idx="186">
                        <c:v>1995</c:v>
                      </c:pt>
                      <c:pt idx="187">
                        <c:v>1996</c:v>
                      </c:pt>
                      <c:pt idx="188">
                        <c:v>1997</c:v>
                      </c:pt>
                      <c:pt idx="189">
                        <c:v>1998</c:v>
                      </c:pt>
                      <c:pt idx="190">
                        <c:v>1999</c:v>
                      </c:pt>
                      <c:pt idx="191">
                        <c:v>2000</c:v>
                      </c:pt>
                      <c:pt idx="192">
                        <c:v>2001</c:v>
                      </c:pt>
                      <c:pt idx="193">
                        <c:v>2002</c:v>
                      </c:pt>
                      <c:pt idx="194">
                        <c:v>2003</c:v>
                      </c:pt>
                      <c:pt idx="195">
                        <c:v>2004</c:v>
                      </c:pt>
                      <c:pt idx="196">
                        <c:v>2005</c:v>
                      </c:pt>
                      <c:pt idx="197">
                        <c:v>2006</c:v>
                      </c:pt>
                      <c:pt idx="198">
                        <c:v>2007</c:v>
                      </c:pt>
                      <c:pt idx="199">
                        <c:v>2008</c:v>
                      </c:pt>
                      <c:pt idx="200">
                        <c:v>2009</c:v>
                      </c:pt>
                      <c:pt idx="201">
                        <c:v>2010</c:v>
                      </c:pt>
                      <c:pt idx="202">
                        <c:v>2011</c:v>
                      </c:pt>
                      <c:pt idx="203">
                        <c:v>2012</c:v>
                      </c:pt>
                      <c:pt idx="204">
                        <c:v>2013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List1!$F$32:$F$236</c15:sqref>
                        </c15:formulaRef>
                      </c:ext>
                    </c:extLst>
                    <c:numCache>
                      <c:formatCode>General</c:formatCode>
                      <c:ptCount val="205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7846-4580-BB5C-E886B0D2843C}"/>
                  </c:ext>
                </c:extLst>
              </c15:ser>
            </c15:filteredAreaSeries>
          </c:ext>
        </c:extLst>
      </c:areaChart>
      <c:catAx>
        <c:axId val="2641563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07157568"/>
        <c:crosses val="autoZero"/>
        <c:auto val="1"/>
        <c:lblAlgn val="ctr"/>
        <c:lblOffset val="100"/>
        <c:noMultiLvlLbl val="0"/>
      </c:catAx>
      <c:valAx>
        <c:axId val="3071575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26415639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/>
              <a:t>VÝVOJ KOJENECKÉ ÚMRTNOSTI V ČR</a:t>
            </a:r>
          </a:p>
        </c:rich>
      </c:tx>
      <c:layout>
        <c:manualLayout>
          <c:xMode val="edge"/>
          <c:yMode val="edge"/>
          <c:x val="0.3064852483717313"/>
          <c:y val="1.964222862626141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>
        <c:manualLayout>
          <c:layoutTarget val="inner"/>
          <c:xMode val="edge"/>
          <c:yMode val="edge"/>
          <c:x val="0.11203937007874015"/>
          <c:y val="2.5428331875182269E-2"/>
          <c:w val="0.87129396325459318"/>
          <c:h val="0.68729986876640425"/>
        </c:manualLayout>
      </c:layout>
      <c:areaChart>
        <c:grouping val="standard"/>
        <c:varyColors val="0"/>
        <c:ser>
          <c:idx val="1"/>
          <c:order val="1"/>
          <c:spPr>
            <a:solidFill>
              <a:srgbClr val="FF9900"/>
            </a:solidFill>
            <a:ln>
              <a:noFill/>
            </a:ln>
            <a:effectLst/>
          </c:spPr>
          <c:cat>
            <c:numRef>
              <c:f>List1!$E$32:$E$236</c:f>
              <c:numCache>
                <c:formatCode>General</c:formatCode>
                <c:ptCount val="205"/>
                <c:pt idx="0">
                  <c:v>1809</c:v>
                </c:pt>
                <c:pt idx="1">
                  <c:v>1810</c:v>
                </c:pt>
                <c:pt idx="2">
                  <c:v>1811</c:v>
                </c:pt>
                <c:pt idx="3">
                  <c:v>1812</c:v>
                </c:pt>
                <c:pt idx="4">
                  <c:v>1813</c:v>
                </c:pt>
                <c:pt idx="5">
                  <c:v>1814</c:v>
                </c:pt>
                <c:pt idx="6">
                  <c:v>1815</c:v>
                </c:pt>
                <c:pt idx="7">
                  <c:v>1816</c:v>
                </c:pt>
                <c:pt idx="8">
                  <c:v>1817</c:v>
                </c:pt>
                <c:pt idx="9">
                  <c:v>1818</c:v>
                </c:pt>
                <c:pt idx="10">
                  <c:v>1819</c:v>
                </c:pt>
                <c:pt idx="11">
                  <c:v>1820</c:v>
                </c:pt>
                <c:pt idx="12">
                  <c:v>1821</c:v>
                </c:pt>
                <c:pt idx="13">
                  <c:v>1822</c:v>
                </c:pt>
                <c:pt idx="14">
                  <c:v>1823</c:v>
                </c:pt>
                <c:pt idx="15">
                  <c:v>1824</c:v>
                </c:pt>
                <c:pt idx="16">
                  <c:v>1825</c:v>
                </c:pt>
                <c:pt idx="17">
                  <c:v>1826</c:v>
                </c:pt>
                <c:pt idx="18">
                  <c:v>1827</c:v>
                </c:pt>
                <c:pt idx="19">
                  <c:v>1828</c:v>
                </c:pt>
                <c:pt idx="20">
                  <c:v>1829</c:v>
                </c:pt>
                <c:pt idx="21">
                  <c:v>1830</c:v>
                </c:pt>
                <c:pt idx="22">
                  <c:v>1831</c:v>
                </c:pt>
                <c:pt idx="23">
                  <c:v>1832</c:v>
                </c:pt>
                <c:pt idx="24">
                  <c:v>1833</c:v>
                </c:pt>
                <c:pt idx="25">
                  <c:v>1834</c:v>
                </c:pt>
                <c:pt idx="26">
                  <c:v>1835</c:v>
                </c:pt>
                <c:pt idx="27">
                  <c:v>1836</c:v>
                </c:pt>
                <c:pt idx="28">
                  <c:v>1837</c:v>
                </c:pt>
                <c:pt idx="29">
                  <c:v>1838</c:v>
                </c:pt>
                <c:pt idx="30">
                  <c:v>1839</c:v>
                </c:pt>
                <c:pt idx="31">
                  <c:v>1840</c:v>
                </c:pt>
                <c:pt idx="32">
                  <c:v>1841</c:v>
                </c:pt>
                <c:pt idx="33">
                  <c:v>1842</c:v>
                </c:pt>
                <c:pt idx="34">
                  <c:v>1843</c:v>
                </c:pt>
                <c:pt idx="35">
                  <c:v>1844</c:v>
                </c:pt>
                <c:pt idx="36">
                  <c:v>1845</c:v>
                </c:pt>
                <c:pt idx="37">
                  <c:v>1846</c:v>
                </c:pt>
                <c:pt idx="38">
                  <c:v>1847</c:v>
                </c:pt>
                <c:pt idx="39">
                  <c:v>1848</c:v>
                </c:pt>
                <c:pt idx="40">
                  <c:v>1849</c:v>
                </c:pt>
                <c:pt idx="41">
                  <c:v>1850</c:v>
                </c:pt>
                <c:pt idx="42">
                  <c:v>1851</c:v>
                </c:pt>
                <c:pt idx="43">
                  <c:v>1852</c:v>
                </c:pt>
                <c:pt idx="44">
                  <c:v>1853</c:v>
                </c:pt>
                <c:pt idx="45">
                  <c:v>1854</c:v>
                </c:pt>
                <c:pt idx="46">
                  <c:v>1855</c:v>
                </c:pt>
                <c:pt idx="47">
                  <c:v>1856</c:v>
                </c:pt>
                <c:pt idx="48">
                  <c:v>1857</c:v>
                </c:pt>
                <c:pt idx="49">
                  <c:v>1858</c:v>
                </c:pt>
                <c:pt idx="50">
                  <c:v>1859</c:v>
                </c:pt>
                <c:pt idx="51">
                  <c:v>1860</c:v>
                </c:pt>
                <c:pt idx="52">
                  <c:v>1861</c:v>
                </c:pt>
                <c:pt idx="53">
                  <c:v>1862</c:v>
                </c:pt>
                <c:pt idx="54">
                  <c:v>1863</c:v>
                </c:pt>
                <c:pt idx="55">
                  <c:v>1864</c:v>
                </c:pt>
                <c:pt idx="56">
                  <c:v>1865</c:v>
                </c:pt>
                <c:pt idx="57">
                  <c:v>1866</c:v>
                </c:pt>
                <c:pt idx="58">
                  <c:v>1867</c:v>
                </c:pt>
                <c:pt idx="59">
                  <c:v>1868</c:v>
                </c:pt>
                <c:pt idx="60">
                  <c:v>1869</c:v>
                </c:pt>
                <c:pt idx="61">
                  <c:v>1870</c:v>
                </c:pt>
                <c:pt idx="62">
                  <c:v>1871</c:v>
                </c:pt>
                <c:pt idx="63">
                  <c:v>1872</c:v>
                </c:pt>
                <c:pt idx="64">
                  <c:v>1873</c:v>
                </c:pt>
                <c:pt idx="65">
                  <c:v>1874</c:v>
                </c:pt>
                <c:pt idx="66">
                  <c:v>1875</c:v>
                </c:pt>
                <c:pt idx="67">
                  <c:v>1876</c:v>
                </c:pt>
                <c:pt idx="68">
                  <c:v>1877</c:v>
                </c:pt>
                <c:pt idx="69">
                  <c:v>1878</c:v>
                </c:pt>
                <c:pt idx="70">
                  <c:v>1879</c:v>
                </c:pt>
                <c:pt idx="71">
                  <c:v>1880</c:v>
                </c:pt>
                <c:pt idx="72">
                  <c:v>1881</c:v>
                </c:pt>
                <c:pt idx="73">
                  <c:v>1882</c:v>
                </c:pt>
                <c:pt idx="74">
                  <c:v>1883</c:v>
                </c:pt>
                <c:pt idx="75">
                  <c:v>1884</c:v>
                </c:pt>
                <c:pt idx="76">
                  <c:v>1885</c:v>
                </c:pt>
                <c:pt idx="77">
                  <c:v>1886</c:v>
                </c:pt>
                <c:pt idx="78">
                  <c:v>1887</c:v>
                </c:pt>
                <c:pt idx="79">
                  <c:v>1888</c:v>
                </c:pt>
                <c:pt idx="80">
                  <c:v>1889</c:v>
                </c:pt>
                <c:pt idx="81">
                  <c:v>1890</c:v>
                </c:pt>
                <c:pt idx="82">
                  <c:v>1891</c:v>
                </c:pt>
                <c:pt idx="83">
                  <c:v>1892</c:v>
                </c:pt>
                <c:pt idx="84">
                  <c:v>1893</c:v>
                </c:pt>
                <c:pt idx="85">
                  <c:v>1894</c:v>
                </c:pt>
                <c:pt idx="86">
                  <c:v>1895</c:v>
                </c:pt>
                <c:pt idx="87">
                  <c:v>1896</c:v>
                </c:pt>
                <c:pt idx="88">
                  <c:v>1897</c:v>
                </c:pt>
                <c:pt idx="89">
                  <c:v>1898</c:v>
                </c:pt>
                <c:pt idx="90">
                  <c:v>1899</c:v>
                </c:pt>
                <c:pt idx="91">
                  <c:v>1900</c:v>
                </c:pt>
                <c:pt idx="92">
                  <c:v>1901</c:v>
                </c:pt>
                <c:pt idx="93">
                  <c:v>1902</c:v>
                </c:pt>
                <c:pt idx="94">
                  <c:v>1903</c:v>
                </c:pt>
                <c:pt idx="95">
                  <c:v>1904</c:v>
                </c:pt>
                <c:pt idx="96">
                  <c:v>1905</c:v>
                </c:pt>
                <c:pt idx="97">
                  <c:v>1906</c:v>
                </c:pt>
                <c:pt idx="98">
                  <c:v>1907</c:v>
                </c:pt>
                <c:pt idx="99">
                  <c:v>1908</c:v>
                </c:pt>
                <c:pt idx="100">
                  <c:v>1909</c:v>
                </c:pt>
                <c:pt idx="101">
                  <c:v>1910</c:v>
                </c:pt>
                <c:pt idx="102">
                  <c:v>1911</c:v>
                </c:pt>
                <c:pt idx="103">
                  <c:v>1912</c:v>
                </c:pt>
                <c:pt idx="104">
                  <c:v>1913</c:v>
                </c:pt>
                <c:pt idx="105">
                  <c:v>1914</c:v>
                </c:pt>
                <c:pt idx="106">
                  <c:v>1915</c:v>
                </c:pt>
                <c:pt idx="107">
                  <c:v>1916</c:v>
                </c:pt>
                <c:pt idx="108">
                  <c:v>1917</c:v>
                </c:pt>
                <c:pt idx="109">
                  <c:v>1918</c:v>
                </c:pt>
                <c:pt idx="110">
                  <c:v>1919</c:v>
                </c:pt>
                <c:pt idx="111">
                  <c:v>1920</c:v>
                </c:pt>
                <c:pt idx="112">
                  <c:v>1921</c:v>
                </c:pt>
                <c:pt idx="113">
                  <c:v>1922</c:v>
                </c:pt>
                <c:pt idx="114">
                  <c:v>1923</c:v>
                </c:pt>
                <c:pt idx="115">
                  <c:v>1924</c:v>
                </c:pt>
                <c:pt idx="116">
                  <c:v>1925</c:v>
                </c:pt>
                <c:pt idx="117">
                  <c:v>1926</c:v>
                </c:pt>
                <c:pt idx="118">
                  <c:v>1927</c:v>
                </c:pt>
                <c:pt idx="119">
                  <c:v>1928</c:v>
                </c:pt>
                <c:pt idx="120">
                  <c:v>1929</c:v>
                </c:pt>
                <c:pt idx="121">
                  <c:v>1930</c:v>
                </c:pt>
                <c:pt idx="122">
                  <c:v>1931</c:v>
                </c:pt>
                <c:pt idx="123">
                  <c:v>1932</c:v>
                </c:pt>
                <c:pt idx="124">
                  <c:v>1933</c:v>
                </c:pt>
                <c:pt idx="125">
                  <c:v>1934</c:v>
                </c:pt>
                <c:pt idx="126">
                  <c:v>1935</c:v>
                </c:pt>
                <c:pt idx="127">
                  <c:v>1936</c:v>
                </c:pt>
                <c:pt idx="128">
                  <c:v>1937</c:v>
                </c:pt>
                <c:pt idx="129">
                  <c:v>1938</c:v>
                </c:pt>
                <c:pt idx="130">
                  <c:v>1939</c:v>
                </c:pt>
                <c:pt idx="131">
                  <c:v>1940</c:v>
                </c:pt>
                <c:pt idx="132">
                  <c:v>1941</c:v>
                </c:pt>
                <c:pt idx="133">
                  <c:v>1942</c:v>
                </c:pt>
                <c:pt idx="134">
                  <c:v>1943</c:v>
                </c:pt>
                <c:pt idx="135">
                  <c:v>1944</c:v>
                </c:pt>
                <c:pt idx="136">
                  <c:v>1945</c:v>
                </c:pt>
                <c:pt idx="137">
                  <c:v>1946</c:v>
                </c:pt>
                <c:pt idx="138">
                  <c:v>1947</c:v>
                </c:pt>
                <c:pt idx="139">
                  <c:v>1948</c:v>
                </c:pt>
                <c:pt idx="140">
                  <c:v>1949</c:v>
                </c:pt>
                <c:pt idx="141">
                  <c:v>1950</c:v>
                </c:pt>
                <c:pt idx="142">
                  <c:v>1951</c:v>
                </c:pt>
                <c:pt idx="143">
                  <c:v>1952</c:v>
                </c:pt>
                <c:pt idx="144">
                  <c:v>1953</c:v>
                </c:pt>
                <c:pt idx="145">
                  <c:v>1954</c:v>
                </c:pt>
                <c:pt idx="146">
                  <c:v>1955</c:v>
                </c:pt>
                <c:pt idx="147">
                  <c:v>1956</c:v>
                </c:pt>
                <c:pt idx="148">
                  <c:v>1957</c:v>
                </c:pt>
                <c:pt idx="149">
                  <c:v>1958</c:v>
                </c:pt>
                <c:pt idx="150">
                  <c:v>1959</c:v>
                </c:pt>
                <c:pt idx="151">
                  <c:v>1960</c:v>
                </c:pt>
                <c:pt idx="152">
                  <c:v>1961</c:v>
                </c:pt>
                <c:pt idx="153">
                  <c:v>1962</c:v>
                </c:pt>
                <c:pt idx="154">
                  <c:v>1963</c:v>
                </c:pt>
                <c:pt idx="155">
                  <c:v>1964</c:v>
                </c:pt>
                <c:pt idx="156">
                  <c:v>1965</c:v>
                </c:pt>
                <c:pt idx="157">
                  <c:v>1966</c:v>
                </c:pt>
                <c:pt idx="158">
                  <c:v>1967</c:v>
                </c:pt>
                <c:pt idx="159">
                  <c:v>1968</c:v>
                </c:pt>
                <c:pt idx="160">
                  <c:v>1969</c:v>
                </c:pt>
                <c:pt idx="161">
                  <c:v>1970</c:v>
                </c:pt>
                <c:pt idx="162">
                  <c:v>1971</c:v>
                </c:pt>
                <c:pt idx="163">
                  <c:v>1972</c:v>
                </c:pt>
                <c:pt idx="164">
                  <c:v>1973</c:v>
                </c:pt>
                <c:pt idx="165">
                  <c:v>1974</c:v>
                </c:pt>
                <c:pt idx="166">
                  <c:v>1975</c:v>
                </c:pt>
                <c:pt idx="167">
                  <c:v>1976</c:v>
                </c:pt>
                <c:pt idx="168">
                  <c:v>1977</c:v>
                </c:pt>
                <c:pt idx="169">
                  <c:v>1978</c:v>
                </c:pt>
                <c:pt idx="170">
                  <c:v>1979</c:v>
                </c:pt>
                <c:pt idx="171">
                  <c:v>1980</c:v>
                </c:pt>
                <c:pt idx="172">
                  <c:v>1981</c:v>
                </c:pt>
                <c:pt idx="173">
                  <c:v>1982</c:v>
                </c:pt>
                <c:pt idx="174">
                  <c:v>1983</c:v>
                </c:pt>
                <c:pt idx="175">
                  <c:v>1984</c:v>
                </c:pt>
                <c:pt idx="176">
                  <c:v>1985</c:v>
                </c:pt>
                <c:pt idx="177">
                  <c:v>1986</c:v>
                </c:pt>
                <c:pt idx="178">
                  <c:v>1987</c:v>
                </c:pt>
                <c:pt idx="179">
                  <c:v>1988</c:v>
                </c:pt>
                <c:pt idx="180">
                  <c:v>1989</c:v>
                </c:pt>
                <c:pt idx="181">
                  <c:v>1990</c:v>
                </c:pt>
                <c:pt idx="182">
                  <c:v>1991</c:v>
                </c:pt>
                <c:pt idx="183">
                  <c:v>1992</c:v>
                </c:pt>
                <c:pt idx="184">
                  <c:v>1993</c:v>
                </c:pt>
                <c:pt idx="185">
                  <c:v>1994</c:v>
                </c:pt>
                <c:pt idx="186">
                  <c:v>1995</c:v>
                </c:pt>
                <c:pt idx="187">
                  <c:v>1996</c:v>
                </c:pt>
                <c:pt idx="188">
                  <c:v>1997</c:v>
                </c:pt>
                <c:pt idx="189">
                  <c:v>1998</c:v>
                </c:pt>
                <c:pt idx="190">
                  <c:v>1999</c:v>
                </c:pt>
                <c:pt idx="191">
                  <c:v>2000</c:v>
                </c:pt>
                <c:pt idx="192">
                  <c:v>2001</c:v>
                </c:pt>
                <c:pt idx="193">
                  <c:v>2002</c:v>
                </c:pt>
                <c:pt idx="194">
                  <c:v>2003</c:v>
                </c:pt>
                <c:pt idx="195">
                  <c:v>2004</c:v>
                </c:pt>
                <c:pt idx="196">
                  <c:v>2005</c:v>
                </c:pt>
                <c:pt idx="197">
                  <c:v>2006</c:v>
                </c:pt>
                <c:pt idx="198">
                  <c:v>2007</c:v>
                </c:pt>
                <c:pt idx="199">
                  <c:v>2008</c:v>
                </c:pt>
                <c:pt idx="200">
                  <c:v>2009</c:v>
                </c:pt>
                <c:pt idx="201">
                  <c:v>2010</c:v>
                </c:pt>
                <c:pt idx="202">
                  <c:v>2011</c:v>
                </c:pt>
                <c:pt idx="203">
                  <c:v>2012</c:v>
                </c:pt>
                <c:pt idx="204">
                  <c:v>2013</c:v>
                </c:pt>
              </c:numCache>
            </c:numRef>
          </c:cat>
          <c:val>
            <c:numRef>
              <c:f>List1!$G$32:$G$236</c:f>
              <c:numCache>
                <c:formatCode>0.0</c:formatCode>
                <c:ptCount val="205"/>
                <c:pt idx="0">
                  <c:v>281.88852074697621</c:v>
                </c:pt>
                <c:pt idx="1">
                  <c:v>303.84008628727815</c:v>
                </c:pt>
                <c:pt idx="2">
                  <c:v>270.68358275397043</c:v>
                </c:pt>
                <c:pt idx="3">
                  <c:v>285.88958759735874</c:v>
                </c:pt>
                <c:pt idx="4">
                  <c:v>248.95433990201209</c:v>
                </c:pt>
                <c:pt idx="5">
                  <c:v>288.23054924103542</c:v>
                </c:pt>
                <c:pt idx="6" formatCode="General">
                  <c:v>0</c:v>
                </c:pt>
                <c:pt idx="7" formatCode="General">
                  <c:v>0</c:v>
                </c:pt>
                <c:pt idx="8" formatCode="General">
                  <c:v>0</c:v>
                </c:pt>
                <c:pt idx="9" formatCode="General">
                  <c:v>0</c:v>
                </c:pt>
                <c:pt idx="10">
                  <c:v>268.68032539921666</c:v>
                </c:pt>
                <c:pt idx="11">
                  <c:v>226.34930064962742</c:v>
                </c:pt>
                <c:pt idx="12">
                  <c:v>237.66383295531276</c:v>
                </c:pt>
                <c:pt idx="13">
                  <c:v>263.95199627368333</c:v>
                </c:pt>
                <c:pt idx="14">
                  <c:v>249.68746052419513</c:v>
                </c:pt>
                <c:pt idx="15">
                  <c:v>239.40325433941115</c:v>
                </c:pt>
                <c:pt idx="16">
                  <c:v>238.11494771873055</c:v>
                </c:pt>
                <c:pt idx="17">
                  <c:v>237.2188311825459</c:v>
                </c:pt>
                <c:pt idx="18">
                  <c:v>262.18878989118014</c:v>
                </c:pt>
                <c:pt idx="19">
                  <c:v>284.56613115805226</c:v>
                </c:pt>
                <c:pt idx="20">
                  <c:v>268.72674031195749</c:v>
                </c:pt>
                <c:pt idx="21">
                  <c:v>244.02457391319146</c:v>
                </c:pt>
                <c:pt idx="22">
                  <c:v>248.05706793098358</c:v>
                </c:pt>
                <c:pt idx="23">
                  <c:v>256.0373570893176</c:v>
                </c:pt>
                <c:pt idx="24">
                  <c:v>277.0149913802635</c:v>
                </c:pt>
                <c:pt idx="25">
                  <c:v>294.77297859347408</c:v>
                </c:pt>
                <c:pt idx="26">
                  <c:v>266.0820676344718</c:v>
                </c:pt>
                <c:pt idx="27">
                  <c:v>246.67819064824562</c:v>
                </c:pt>
                <c:pt idx="28">
                  <c:v>271.14524105911249</c:v>
                </c:pt>
                <c:pt idx="29">
                  <c:v>237.07092874001077</c:v>
                </c:pt>
                <c:pt idx="30">
                  <c:v>269.04358424255582</c:v>
                </c:pt>
                <c:pt idx="31">
                  <c:v>240.01627857312667</c:v>
                </c:pt>
                <c:pt idx="32">
                  <c:v>254.25557420282908</c:v>
                </c:pt>
                <c:pt idx="33">
                  <c:v>257.46840826925444</c:v>
                </c:pt>
                <c:pt idx="34">
                  <c:v>290.23290096701572</c:v>
                </c:pt>
                <c:pt idx="35">
                  <c:v>228.18266182975185</c:v>
                </c:pt>
                <c:pt idx="36">
                  <c:v>255.87417173613153</c:v>
                </c:pt>
                <c:pt idx="37">
                  <c:v>257.25866198370107</c:v>
                </c:pt>
                <c:pt idx="38">
                  <c:v>257.99178907629147</c:v>
                </c:pt>
                <c:pt idx="39">
                  <c:v>270.49069587303876</c:v>
                </c:pt>
                <c:pt idx="40">
                  <c:v>243.79760887506117</c:v>
                </c:pt>
                <c:pt idx="41">
                  <c:v>268.33467561521252</c:v>
                </c:pt>
                <c:pt idx="42">
                  <c:v>246.78245923033666</c:v>
                </c:pt>
                <c:pt idx="43">
                  <c:v>261.78545117690396</c:v>
                </c:pt>
                <c:pt idx="44">
                  <c:v>240.2216707405818</c:v>
                </c:pt>
                <c:pt idx="45">
                  <c:v>242.15691334449122</c:v>
                </c:pt>
                <c:pt idx="46">
                  <c:v>269.67840114538353</c:v>
                </c:pt>
                <c:pt idx="47">
                  <c:v>251.36164302323766</c:v>
                </c:pt>
                <c:pt idx="48">
                  <c:v>242.96585788743275</c:v>
                </c:pt>
                <c:pt idx="49">
                  <c:v>259.28788490927298</c:v>
                </c:pt>
                <c:pt idx="50">
                  <c:v>253.26656265671144</c:v>
                </c:pt>
                <c:pt idx="51">
                  <c:v>242.625376916958</c:v>
                </c:pt>
                <c:pt idx="52">
                  <c:v>265.89947297453767</c:v>
                </c:pt>
                <c:pt idx="53">
                  <c:v>259.37133825155962</c:v>
                </c:pt>
                <c:pt idx="54">
                  <c:v>260.36889465309997</c:v>
                </c:pt>
                <c:pt idx="55">
                  <c:v>276.52995520234697</c:v>
                </c:pt>
                <c:pt idx="56">
                  <c:v>261.87436645251466</c:v>
                </c:pt>
                <c:pt idx="57">
                  <c:v>293.5902120806096</c:v>
                </c:pt>
                <c:pt idx="58">
                  <c:v>268.46417036589145</c:v>
                </c:pt>
                <c:pt idx="59">
                  <c:v>248.65560572193374</c:v>
                </c:pt>
                <c:pt idx="60">
                  <c:v>254.0891048453326</c:v>
                </c:pt>
                <c:pt idx="61">
                  <c:v>249.62250839053402</c:v>
                </c:pt>
                <c:pt idx="62">
                  <c:v>247.99298120625625</c:v>
                </c:pt>
                <c:pt idx="63">
                  <c:v>280.89759801834072</c:v>
                </c:pt>
                <c:pt idx="64">
                  <c:v>292.54908874539967</c:v>
                </c:pt>
                <c:pt idx="65">
                  <c:v>253.47083240094932</c:v>
                </c:pt>
                <c:pt idx="66">
                  <c:v>235.10428610076912</c:v>
                </c:pt>
                <c:pt idx="67">
                  <c:v>253.19002857025342</c:v>
                </c:pt>
                <c:pt idx="68">
                  <c:v>280.24373571094492</c:v>
                </c:pt>
                <c:pt idx="69">
                  <c:v>266.12756264236901</c:v>
                </c:pt>
                <c:pt idx="70">
                  <c:v>245.25086015555937</c:v>
                </c:pt>
                <c:pt idx="71">
                  <c:v>257.94598686872644</c:v>
                </c:pt>
                <c:pt idx="72">
                  <c:v>270.16040394628487</c:v>
                </c:pt>
                <c:pt idx="73">
                  <c:v>263.90187902542175</c:v>
                </c:pt>
                <c:pt idx="74">
                  <c:v>263.08473789174695</c:v>
                </c:pt>
                <c:pt idx="75">
                  <c:v>264.49698849986277</c:v>
                </c:pt>
                <c:pt idx="76">
                  <c:v>262.32794208063035</c:v>
                </c:pt>
                <c:pt idx="77">
                  <c:v>273.51412648837959</c:v>
                </c:pt>
                <c:pt idx="78">
                  <c:v>255.28937629207044</c:v>
                </c:pt>
                <c:pt idx="79">
                  <c:v>264.32245477119545</c:v>
                </c:pt>
                <c:pt idx="80">
                  <c:v>248.70887967803529</c:v>
                </c:pt>
                <c:pt idx="81">
                  <c:v>278.43437220278298</c:v>
                </c:pt>
                <c:pt idx="82">
                  <c:v>253.61659581999459</c:v>
                </c:pt>
                <c:pt idx="83">
                  <c:v>272.96831499403419</c:v>
                </c:pt>
                <c:pt idx="84">
                  <c:v>254.20530731863983</c:v>
                </c:pt>
                <c:pt idx="85">
                  <c:v>265.82868803971218</c:v>
                </c:pt>
                <c:pt idx="86">
                  <c:v>248.3125420727381</c:v>
                </c:pt>
                <c:pt idx="87">
                  <c:v>238.98483355598407</c:v>
                </c:pt>
                <c:pt idx="88">
                  <c:v>241.52036243328865</c:v>
                </c:pt>
                <c:pt idx="89">
                  <c:v>236.28640293520439</c:v>
                </c:pt>
                <c:pt idx="90">
                  <c:v>235.58364443042694</c:v>
                </c:pt>
                <c:pt idx="91">
                  <c:v>239.19894030762532</c:v>
                </c:pt>
                <c:pt idx="92">
                  <c:v>221.1978593854642</c:v>
                </c:pt>
                <c:pt idx="93">
                  <c:v>219.30105899244347</c:v>
                </c:pt>
                <c:pt idx="94">
                  <c:v>221.99670096614562</c:v>
                </c:pt>
                <c:pt idx="95">
                  <c:v>223.69636199140353</c:v>
                </c:pt>
                <c:pt idx="96">
                  <c:v>241.89618326709143</c:v>
                </c:pt>
                <c:pt idx="97">
                  <c:v>204.90095677446729</c:v>
                </c:pt>
                <c:pt idx="98">
                  <c:v>214.20177832325791</c:v>
                </c:pt>
                <c:pt idx="99">
                  <c:v>206.59699712159323</c:v>
                </c:pt>
                <c:pt idx="100">
                  <c:v>210.4928853470235</c:v>
                </c:pt>
                <c:pt idx="101">
                  <c:v>189.7015394919778</c:v>
                </c:pt>
                <c:pt idx="102">
                  <c:v>202.50261193255335</c:v>
                </c:pt>
                <c:pt idx="103">
                  <c:v>186.49774581977971</c:v>
                </c:pt>
                <c:pt idx="104">
                  <c:v>184.30160692212607</c:v>
                </c:pt>
                <c:pt idx="105">
                  <c:v>179.39600656902306</c:v>
                </c:pt>
                <c:pt idx="106">
                  <c:v>215.49847627340009</c:v>
                </c:pt>
                <c:pt idx="107">
                  <c:v>189.58569584412064</c:v>
                </c:pt>
                <c:pt idx="108">
                  <c:v>181.49799867628982</c:v>
                </c:pt>
                <c:pt idx="109">
                  <c:v>194.10510951326515</c:v>
                </c:pt>
                <c:pt idx="110">
                  <c:v>146.5137735600369</c:v>
                </c:pt>
                <c:pt idx="111">
                  <c:v>169.36828682132523</c:v>
                </c:pt>
                <c:pt idx="112">
                  <c:v>167.29179379744326</c:v>
                </c:pt>
                <c:pt idx="113">
                  <c:v>158.30143771509438</c:v>
                </c:pt>
                <c:pt idx="114">
                  <c:v>136.27658251461261</c:v>
                </c:pt>
                <c:pt idx="115">
                  <c:v>138.2037100142424</c:v>
                </c:pt>
                <c:pt idx="116">
                  <c:v>131.83037396643834</c:v>
                </c:pt>
                <c:pt idx="117">
                  <c:v>136.27264538084276</c:v>
                </c:pt>
                <c:pt idx="118">
                  <c:v>140.96046686566592</c:v>
                </c:pt>
                <c:pt idx="119">
                  <c:v>127.13576016310746</c:v>
                </c:pt>
                <c:pt idx="120">
                  <c:v>127.79714769727771</c:v>
                </c:pt>
                <c:pt idx="121">
                  <c:v>121.93568312550669</c:v>
                </c:pt>
                <c:pt idx="122">
                  <c:v>114.73697085834854</c:v>
                </c:pt>
                <c:pt idx="123">
                  <c:v>112.8326601784692</c:v>
                </c:pt>
                <c:pt idx="124">
                  <c:v>111.58846998598192</c:v>
                </c:pt>
                <c:pt idx="125">
                  <c:v>107.75715906034775</c:v>
                </c:pt>
                <c:pt idx="126">
                  <c:v>105.25632465316419</c:v>
                </c:pt>
                <c:pt idx="127">
                  <c:v>103.13813357638361</c:v>
                </c:pt>
                <c:pt idx="128">
                  <c:v>100.73976255801431</c:v>
                </c:pt>
                <c:pt idx="129">
                  <c:v>92.713652346735969</c:v>
                </c:pt>
                <c:pt idx="130">
                  <c:v>82.809965478517654</c:v>
                </c:pt>
                <c:pt idx="131">
                  <c:v>82.547937792086884</c:v>
                </c:pt>
                <c:pt idx="132">
                  <c:v>85.595439249831273</c:v>
                </c:pt>
                <c:pt idx="133">
                  <c:v>89.652161257458886</c:v>
                </c:pt>
                <c:pt idx="134">
                  <c:v>92.377728182306242</c:v>
                </c:pt>
                <c:pt idx="135">
                  <c:v>95.189479674867385</c:v>
                </c:pt>
                <c:pt idx="136">
                  <c:v>123.45634507832858</c:v>
                </c:pt>
                <c:pt idx="137">
                  <c:v>93.706938333317481</c:v>
                </c:pt>
                <c:pt idx="138">
                  <c:v>77.206220222980008</c:v>
                </c:pt>
                <c:pt idx="139">
                  <c:v>71.462870949316866</c:v>
                </c:pt>
                <c:pt idx="140">
                  <c:v>67.143257639472949</c:v>
                </c:pt>
                <c:pt idx="141">
                  <c:v>64.181458099935753</c:v>
                </c:pt>
                <c:pt idx="142">
                  <c:v>57.126690736649245</c:v>
                </c:pt>
                <c:pt idx="143">
                  <c:v>44.903215778575905</c:v>
                </c:pt>
                <c:pt idx="144">
                  <c:v>34.970182037357937</c:v>
                </c:pt>
                <c:pt idx="145">
                  <c:v>30.201541549387773</c:v>
                </c:pt>
                <c:pt idx="146">
                  <c:v>27.89466703642524</c:v>
                </c:pt>
                <c:pt idx="147">
                  <c:v>25.727805844599377</c:v>
                </c:pt>
                <c:pt idx="148">
                  <c:v>25.214084887633582</c:v>
                </c:pt>
                <c:pt idx="149">
                  <c:v>24.414158942452843</c:v>
                </c:pt>
                <c:pt idx="150">
                  <c:v>21.095966879099407</c:v>
                </c:pt>
                <c:pt idx="151">
                  <c:v>20.026536518750145</c:v>
                </c:pt>
                <c:pt idx="152">
                  <c:v>19.340706309771864</c:v>
                </c:pt>
                <c:pt idx="153">
                  <c:v>21.077143092462396</c:v>
                </c:pt>
                <c:pt idx="154">
                  <c:v>19.665412523515183</c:v>
                </c:pt>
                <c:pt idx="155">
                  <c:v>19.090791348270951</c:v>
                </c:pt>
                <c:pt idx="156">
                  <c:v>23.718444363054299</c:v>
                </c:pt>
                <c:pt idx="157">
                  <c:v>21.925163995976252</c:v>
                </c:pt>
                <c:pt idx="158">
                  <c:v>21.473766323818328</c:v>
                </c:pt>
                <c:pt idx="159">
                  <c:v>21.602625202820203</c:v>
                </c:pt>
                <c:pt idx="160">
                  <c:v>21.744141375336149</c:v>
                </c:pt>
                <c:pt idx="161">
                  <c:v>20.200858891556486</c:v>
                </c:pt>
                <c:pt idx="162">
                  <c:v>20.197172136463873</c:v>
                </c:pt>
                <c:pt idx="163">
                  <c:v>19.515950654095967</c:v>
                </c:pt>
                <c:pt idx="164">
                  <c:v>19.455295735900961</c:v>
                </c:pt>
                <c:pt idx="165">
                  <c:v>19.277604716422523</c:v>
                </c:pt>
                <c:pt idx="166">
                  <c:v>19.361129651259805</c:v>
                </c:pt>
                <c:pt idx="167">
                  <c:v>19.105764817641344</c:v>
                </c:pt>
                <c:pt idx="168">
                  <c:v>18.744188861319412</c:v>
                </c:pt>
                <c:pt idx="169">
                  <c:v>17.06530427443111</c:v>
                </c:pt>
                <c:pt idx="170">
                  <c:v>15.838523751975458</c:v>
                </c:pt>
                <c:pt idx="171">
                  <c:v>16.852946339750719</c:v>
                </c:pt>
                <c:pt idx="172">
                  <c:v>15.411456818842687</c:v>
                </c:pt>
                <c:pt idx="173">
                  <c:v>15.027727215002328</c:v>
                </c:pt>
                <c:pt idx="174">
                  <c:v>14.530928247629719</c:v>
                </c:pt>
                <c:pt idx="175">
                  <c:v>14.108265603435056</c:v>
                </c:pt>
                <c:pt idx="176">
                  <c:v>12.466790794886702</c:v>
                </c:pt>
                <c:pt idx="177">
                  <c:v>12.290410630192866</c:v>
                </c:pt>
                <c:pt idx="178">
                  <c:v>12.045431978063107</c:v>
                </c:pt>
                <c:pt idx="179">
                  <c:v>11.027610483390745</c:v>
                </c:pt>
                <c:pt idx="180">
                  <c:v>9.9722646389728578</c:v>
                </c:pt>
                <c:pt idx="181">
                  <c:v>10.799301491988603</c:v>
                </c:pt>
                <c:pt idx="182">
                  <c:v>10.382361581396786</c:v>
                </c:pt>
                <c:pt idx="183">
                  <c:v>9.8927735097161165</c:v>
                </c:pt>
                <c:pt idx="184">
                  <c:v>8.4941127866143358</c:v>
                </c:pt>
                <c:pt idx="185">
                  <c:v>7.947156569305398</c:v>
                </c:pt>
                <c:pt idx="186">
                  <c:v>7.7005525666774197</c:v>
                </c:pt>
                <c:pt idx="187">
                  <c:v>6.0478075315657964</c:v>
                </c:pt>
                <c:pt idx="188">
                  <c:v>5.8572421324332371</c:v>
                </c:pt>
                <c:pt idx="189">
                  <c:v>5.2134533605787823</c:v>
                </c:pt>
                <c:pt idx="190">
                  <c:v>4.616020833566183</c:v>
                </c:pt>
                <c:pt idx="191">
                  <c:v>4.1029589704102962</c:v>
                </c:pt>
                <c:pt idx="192">
                  <c:v>3.9684726891914233</c:v>
                </c:pt>
                <c:pt idx="193">
                  <c:v>4.1493328734938464</c:v>
                </c:pt>
                <c:pt idx="194">
                  <c:v>3.8960345839782247</c:v>
                </c:pt>
                <c:pt idx="195">
                  <c:v>3.7475425950196595</c:v>
                </c:pt>
                <c:pt idx="196">
                  <c:v>3.3949379225328</c:v>
                </c:pt>
                <c:pt idx="197">
                  <c:v>3.3260575823718947</c:v>
                </c:pt>
                <c:pt idx="198">
                  <c:v>3.1404843324726079</c:v>
                </c:pt>
                <c:pt idx="199">
                  <c:v>2.8267960190683281</c:v>
                </c:pt>
                <c:pt idx="200">
                  <c:v>2.881333017879474</c:v>
                </c:pt>
                <c:pt idx="201">
                  <c:v>2.6717198876682628</c:v>
                </c:pt>
                <c:pt idx="202">
                  <c:v>2.7421714685340426</c:v>
                </c:pt>
                <c:pt idx="203">
                  <c:v>2.6248894783377539</c:v>
                </c:pt>
                <c:pt idx="204">
                  <c:v>2.4824123427415197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F77-478F-A2A7-02DBEAB09F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1726048"/>
        <c:axId val="211821704"/>
        <c:extLst>
          <c:ext xmlns:c15="http://schemas.microsoft.com/office/drawing/2012/chart" uri="{02D57815-91ED-43cb-92C2-25804820EDAC}">
            <c15:filteredAreaSeries>
              <c15:ser>
                <c:idx val="0"/>
                <c:order val="0"/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cat>
                  <c:numRef>
                    <c:extLst>
                      <c:ext uri="{02D57815-91ED-43cb-92C2-25804820EDAC}">
                        <c15:formulaRef>
                          <c15:sqref>List1!$E$32:$E$236</c15:sqref>
                        </c15:formulaRef>
                      </c:ext>
                    </c:extLst>
                    <c:numCache>
                      <c:formatCode>General</c:formatCode>
                      <c:ptCount val="205"/>
                      <c:pt idx="0">
                        <c:v>1809</c:v>
                      </c:pt>
                      <c:pt idx="1">
                        <c:v>1810</c:v>
                      </c:pt>
                      <c:pt idx="2">
                        <c:v>1811</c:v>
                      </c:pt>
                      <c:pt idx="3">
                        <c:v>1812</c:v>
                      </c:pt>
                      <c:pt idx="4">
                        <c:v>1813</c:v>
                      </c:pt>
                      <c:pt idx="5">
                        <c:v>1814</c:v>
                      </c:pt>
                      <c:pt idx="6">
                        <c:v>1815</c:v>
                      </c:pt>
                      <c:pt idx="7">
                        <c:v>1816</c:v>
                      </c:pt>
                      <c:pt idx="8">
                        <c:v>1817</c:v>
                      </c:pt>
                      <c:pt idx="9">
                        <c:v>1818</c:v>
                      </c:pt>
                      <c:pt idx="10">
                        <c:v>1819</c:v>
                      </c:pt>
                      <c:pt idx="11">
                        <c:v>1820</c:v>
                      </c:pt>
                      <c:pt idx="12">
                        <c:v>1821</c:v>
                      </c:pt>
                      <c:pt idx="13">
                        <c:v>1822</c:v>
                      </c:pt>
                      <c:pt idx="14">
                        <c:v>1823</c:v>
                      </c:pt>
                      <c:pt idx="15">
                        <c:v>1824</c:v>
                      </c:pt>
                      <c:pt idx="16">
                        <c:v>1825</c:v>
                      </c:pt>
                      <c:pt idx="17">
                        <c:v>1826</c:v>
                      </c:pt>
                      <c:pt idx="18">
                        <c:v>1827</c:v>
                      </c:pt>
                      <c:pt idx="19">
                        <c:v>1828</c:v>
                      </c:pt>
                      <c:pt idx="20">
                        <c:v>1829</c:v>
                      </c:pt>
                      <c:pt idx="21">
                        <c:v>1830</c:v>
                      </c:pt>
                      <c:pt idx="22">
                        <c:v>1831</c:v>
                      </c:pt>
                      <c:pt idx="23">
                        <c:v>1832</c:v>
                      </c:pt>
                      <c:pt idx="24">
                        <c:v>1833</c:v>
                      </c:pt>
                      <c:pt idx="25">
                        <c:v>1834</c:v>
                      </c:pt>
                      <c:pt idx="26">
                        <c:v>1835</c:v>
                      </c:pt>
                      <c:pt idx="27">
                        <c:v>1836</c:v>
                      </c:pt>
                      <c:pt idx="28">
                        <c:v>1837</c:v>
                      </c:pt>
                      <c:pt idx="29">
                        <c:v>1838</c:v>
                      </c:pt>
                      <c:pt idx="30">
                        <c:v>1839</c:v>
                      </c:pt>
                      <c:pt idx="31">
                        <c:v>1840</c:v>
                      </c:pt>
                      <c:pt idx="32">
                        <c:v>1841</c:v>
                      </c:pt>
                      <c:pt idx="33">
                        <c:v>1842</c:v>
                      </c:pt>
                      <c:pt idx="34">
                        <c:v>1843</c:v>
                      </c:pt>
                      <c:pt idx="35">
                        <c:v>1844</c:v>
                      </c:pt>
                      <c:pt idx="36">
                        <c:v>1845</c:v>
                      </c:pt>
                      <c:pt idx="37">
                        <c:v>1846</c:v>
                      </c:pt>
                      <c:pt idx="38">
                        <c:v>1847</c:v>
                      </c:pt>
                      <c:pt idx="39">
                        <c:v>1848</c:v>
                      </c:pt>
                      <c:pt idx="40">
                        <c:v>1849</c:v>
                      </c:pt>
                      <c:pt idx="41">
                        <c:v>1850</c:v>
                      </c:pt>
                      <c:pt idx="42">
                        <c:v>1851</c:v>
                      </c:pt>
                      <c:pt idx="43">
                        <c:v>1852</c:v>
                      </c:pt>
                      <c:pt idx="44">
                        <c:v>1853</c:v>
                      </c:pt>
                      <c:pt idx="45">
                        <c:v>1854</c:v>
                      </c:pt>
                      <c:pt idx="46">
                        <c:v>1855</c:v>
                      </c:pt>
                      <c:pt idx="47">
                        <c:v>1856</c:v>
                      </c:pt>
                      <c:pt idx="48">
                        <c:v>1857</c:v>
                      </c:pt>
                      <c:pt idx="49">
                        <c:v>1858</c:v>
                      </c:pt>
                      <c:pt idx="50">
                        <c:v>1859</c:v>
                      </c:pt>
                      <c:pt idx="51">
                        <c:v>1860</c:v>
                      </c:pt>
                      <c:pt idx="52">
                        <c:v>1861</c:v>
                      </c:pt>
                      <c:pt idx="53">
                        <c:v>1862</c:v>
                      </c:pt>
                      <c:pt idx="54">
                        <c:v>1863</c:v>
                      </c:pt>
                      <c:pt idx="55">
                        <c:v>1864</c:v>
                      </c:pt>
                      <c:pt idx="56">
                        <c:v>1865</c:v>
                      </c:pt>
                      <c:pt idx="57">
                        <c:v>1866</c:v>
                      </c:pt>
                      <c:pt idx="58">
                        <c:v>1867</c:v>
                      </c:pt>
                      <c:pt idx="59">
                        <c:v>1868</c:v>
                      </c:pt>
                      <c:pt idx="60">
                        <c:v>1869</c:v>
                      </c:pt>
                      <c:pt idx="61">
                        <c:v>1870</c:v>
                      </c:pt>
                      <c:pt idx="62">
                        <c:v>1871</c:v>
                      </c:pt>
                      <c:pt idx="63">
                        <c:v>1872</c:v>
                      </c:pt>
                      <c:pt idx="64">
                        <c:v>1873</c:v>
                      </c:pt>
                      <c:pt idx="65">
                        <c:v>1874</c:v>
                      </c:pt>
                      <c:pt idx="66">
                        <c:v>1875</c:v>
                      </c:pt>
                      <c:pt idx="67">
                        <c:v>1876</c:v>
                      </c:pt>
                      <c:pt idx="68">
                        <c:v>1877</c:v>
                      </c:pt>
                      <c:pt idx="69">
                        <c:v>1878</c:v>
                      </c:pt>
                      <c:pt idx="70">
                        <c:v>1879</c:v>
                      </c:pt>
                      <c:pt idx="71">
                        <c:v>1880</c:v>
                      </c:pt>
                      <c:pt idx="72">
                        <c:v>1881</c:v>
                      </c:pt>
                      <c:pt idx="73">
                        <c:v>1882</c:v>
                      </c:pt>
                      <c:pt idx="74">
                        <c:v>1883</c:v>
                      </c:pt>
                      <c:pt idx="75">
                        <c:v>1884</c:v>
                      </c:pt>
                      <c:pt idx="76">
                        <c:v>1885</c:v>
                      </c:pt>
                      <c:pt idx="77">
                        <c:v>1886</c:v>
                      </c:pt>
                      <c:pt idx="78">
                        <c:v>1887</c:v>
                      </c:pt>
                      <c:pt idx="79">
                        <c:v>1888</c:v>
                      </c:pt>
                      <c:pt idx="80">
                        <c:v>1889</c:v>
                      </c:pt>
                      <c:pt idx="81">
                        <c:v>1890</c:v>
                      </c:pt>
                      <c:pt idx="82">
                        <c:v>1891</c:v>
                      </c:pt>
                      <c:pt idx="83">
                        <c:v>1892</c:v>
                      </c:pt>
                      <c:pt idx="84">
                        <c:v>1893</c:v>
                      </c:pt>
                      <c:pt idx="85">
                        <c:v>1894</c:v>
                      </c:pt>
                      <c:pt idx="86">
                        <c:v>1895</c:v>
                      </c:pt>
                      <c:pt idx="87">
                        <c:v>1896</c:v>
                      </c:pt>
                      <c:pt idx="88">
                        <c:v>1897</c:v>
                      </c:pt>
                      <c:pt idx="89">
                        <c:v>1898</c:v>
                      </c:pt>
                      <c:pt idx="90">
                        <c:v>1899</c:v>
                      </c:pt>
                      <c:pt idx="91">
                        <c:v>1900</c:v>
                      </c:pt>
                      <c:pt idx="92">
                        <c:v>1901</c:v>
                      </c:pt>
                      <c:pt idx="93">
                        <c:v>1902</c:v>
                      </c:pt>
                      <c:pt idx="94">
                        <c:v>1903</c:v>
                      </c:pt>
                      <c:pt idx="95">
                        <c:v>1904</c:v>
                      </c:pt>
                      <c:pt idx="96">
                        <c:v>1905</c:v>
                      </c:pt>
                      <c:pt idx="97">
                        <c:v>1906</c:v>
                      </c:pt>
                      <c:pt idx="98">
                        <c:v>1907</c:v>
                      </c:pt>
                      <c:pt idx="99">
                        <c:v>1908</c:v>
                      </c:pt>
                      <c:pt idx="100">
                        <c:v>1909</c:v>
                      </c:pt>
                      <c:pt idx="101">
                        <c:v>1910</c:v>
                      </c:pt>
                      <c:pt idx="102">
                        <c:v>1911</c:v>
                      </c:pt>
                      <c:pt idx="103">
                        <c:v>1912</c:v>
                      </c:pt>
                      <c:pt idx="104">
                        <c:v>1913</c:v>
                      </c:pt>
                      <c:pt idx="105">
                        <c:v>1914</c:v>
                      </c:pt>
                      <c:pt idx="106">
                        <c:v>1915</c:v>
                      </c:pt>
                      <c:pt idx="107">
                        <c:v>1916</c:v>
                      </c:pt>
                      <c:pt idx="108">
                        <c:v>1917</c:v>
                      </c:pt>
                      <c:pt idx="109">
                        <c:v>1918</c:v>
                      </c:pt>
                      <c:pt idx="110">
                        <c:v>1919</c:v>
                      </c:pt>
                      <c:pt idx="111">
                        <c:v>1920</c:v>
                      </c:pt>
                      <c:pt idx="112">
                        <c:v>1921</c:v>
                      </c:pt>
                      <c:pt idx="113">
                        <c:v>1922</c:v>
                      </c:pt>
                      <c:pt idx="114">
                        <c:v>1923</c:v>
                      </c:pt>
                      <c:pt idx="115">
                        <c:v>1924</c:v>
                      </c:pt>
                      <c:pt idx="116">
                        <c:v>1925</c:v>
                      </c:pt>
                      <c:pt idx="117">
                        <c:v>1926</c:v>
                      </c:pt>
                      <c:pt idx="118">
                        <c:v>1927</c:v>
                      </c:pt>
                      <c:pt idx="119">
                        <c:v>1928</c:v>
                      </c:pt>
                      <c:pt idx="120">
                        <c:v>1929</c:v>
                      </c:pt>
                      <c:pt idx="121">
                        <c:v>1930</c:v>
                      </c:pt>
                      <c:pt idx="122">
                        <c:v>1931</c:v>
                      </c:pt>
                      <c:pt idx="123">
                        <c:v>1932</c:v>
                      </c:pt>
                      <c:pt idx="124">
                        <c:v>1933</c:v>
                      </c:pt>
                      <c:pt idx="125">
                        <c:v>1934</c:v>
                      </c:pt>
                      <c:pt idx="126">
                        <c:v>1935</c:v>
                      </c:pt>
                      <c:pt idx="127">
                        <c:v>1936</c:v>
                      </c:pt>
                      <c:pt idx="128">
                        <c:v>1937</c:v>
                      </c:pt>
                      <c:pt idx="129">
                        <c:v>1938</c:v>
                      </c:pt>
                      <c:pt idx="130">
                        <c:v>1939</c:v>
                      </c:pt>
                      <c:pt idx="131">
                        <c:v>1940</c:v>
                      </c:pt>
                      <c:pt idx="132">
                        <c:v>1941</c:v>
                      </c:pt>
                      <c:pt idx="133">
                        <c:v>1942</c:v>
                      </c:pt>
                      <c:pt idx="134">
                        <c:v>1943</c:v>
                      </c:pt>
                      <c:pt idx="135">
                        <c:v>1944</c:v>
                      </c:pt>
                      <c:pt idx="136">
                        <c:v>1945</c:v>
                      </c:pt>
                      <c:pt idx="137">
                        <c:v>1946</c:v>
                      </c:pt>
                      <c:pt idx="138">
                        <c:v>1947</c:v>
                      </c:pt>
                      <c:pt idx="139">
                        <c:v>1948</c:v>
                      </c:pt>
                      <c:pt idx="140">
                        <c:v>1949</c:v>
                      </c:pt>
                      <c:pt idx="141">
                        <c:v>1950</c:v>
                      </c:pt>
                      <c:pt idx="142">
                        <c:v>1951</c:v>
                      </c:pt>
                      <c:pt idx="143">
                        <c:v>1952</c:v>
                      </c:pt>
                      <c:pt idx="144">
                        <c:v>1953</c:v>
                      </c:pt>
                      <c:pt idx="145">
                        <c:v>1954</c:v>
                      </c:pt>
                      <c:pt idx="146">
                        <c:v>1955</c:v>
                      </c:pt>
                      <c:pt idx="147">
                        <c:v>1956</c:v>
                      </c:pt>
                      <c:pt idx="148">
                        <c:v>1957</c:v>
                      </c:pt>
                      <c:pt idx="149">
                        <c:v>1958</c:v>
                      </c:pt>
                      <c:pt idx="150">
                        <c:v>1959</c:v>
                      </c:pt>
                      <c:pt idx="151">
                        <c:v>1960</c:v>
                      </c:pt>
                      <c:pt idx="152">
                        <c:v>1961</c:v>
                      </c:pt>
                      <c:pt idx="153">
                        <c:v>1962</c:v>
                      </c:pt>
                      <c:pt idx="154">
                        <c:v>1963</c:v>
                      </c:pt>
                      <c:pt idx="155">
                        <c:v>1964</c:v>
                      </c:pt>
                      <c:pt idx="156">
                        <c:v>1965</c:v>
                      </c:pt>
                      <c:pt idx="157">
                        <c:v>1966</c:v>
                      </c:pt>
                      <c:pt idx="158">
                        <c:v>1967</c:v>
                      </c:pt>
                      <c:pt idx="159">
                        <c:v>1968</c:v>
                      </c:pt>
                      <c:pt idx="160">
                        <c:v>1969</c:v>
                      </c:pt>
                      <c:pt idx="161">
                        <c:v>1970</c:v>
                      </c:pt>
                      <c:pt idx="162">
                        <c:v>1971</c:v>
                      </c:pt>
                      <c:pt idx="163">
                        <c:v>1972</c:v>
                      </c:pt>
                      <c:pt idx="164">
                        <c:v>1973</c:v>
                      </c:pt>
                      <c:pt idx="165">
                        <c:v>1974</c:v>
                      </c:pt>
                      <c:pt idx="166">
                        <c:v>1975</c:v>
                      </c:pt>
                      <c:pt idx="167">
                        <c:v>1976</c:v>
                      </c:pt>
                      <c:pt idx="168">
                        <c:v>1977</c:v>
                      </c:pt>
                      <c:pt idx="169">
                        <c:v>1978</c:v>
                      </c:pt>
                      <c:pt idx="170">
                        <c:v>1979</c:v>
                      </c:pt>
                      <c:pt idx="171">
                        <c:v>1980</c:v>
                      </c:pt>
                      <c:pt idx="172">
                        <c:v>1981</c:v>
                      </c:pt>
                      <c:pt idx="173">
                        <c:v>1982</c:v>
                      </c:pt>
                      <c:pt idx="174">
                        <c:v>1983</c:v>
                      </c:pt>
                      <c:pt idx="175">
                        <c:v>1984</c:v>
                      </c:pt>
                      <c:pt idx="176">
                        <c:v>1985</c:v>
                      </c:pt>
                      <c:pt idx="177">
                        <c:v>1986</c:v>
                      </c:pt>
                      <c:pt idx="178">
                        <c:v>1987</c:v>
                      </c:pt>
                      <c:pt idx="179">
                        <c:v>1988</c:v>
                      </c:pt>
                      <c:pt idx="180">
                        <c:v>1989</c:v>
                      </c:pt>
                      <c:pt idx="181">
                        <c:v>1990</c:v>
                      </c:pt>
                      <c:pt idx="182">
                        <c:v>1991</c:v>
                      </c:pt>
                      <c:pt idx="183">
                        <c:v>1992</c:v>
                      </c:pt>
                      <c:pt idx="184">
                        <c:v>1993</c:v>
                      </c:pt>
                      <c:pt idx="185">
                        <c:v>1994</c:v>
                      </c:pt>
                      <c:pt idx="186">
                        <c:v>1995</c:v>
                      </c:pt>
                      <c:pt idx="187">
                        <c:v>1996</c:v>
                      </c:pt>
                      <c:pt idx="188">
                        <c:v>1997</c:v>
                      </c:pt>
                      <c:pt idx="189">
                        <c:v>1998</c:v>
                      </c:pt>
                      <c:pt idx="190">
                        <c:v>1999</c:v>
                      </c:pt>
                      <c:pt idx="191">
                        <c:v>2000</c:v>
                      </c:pt>
                      <c:pt idx="192">
                        <c:v>2001</c:v>
                      </c:pt>
                      <c:pt idx="193">
                        <c:v>2002</c:v>
                      </c:pt>
                      <c:pt idx="194">
                        <c:v>2003</c:v>
                      </c:pt>
                      <c:pt idx="195">
                        <c:v>2004</c:v>
                      </c:pt>
                      <c:pt idx="196">
                        <c:v>2005</c:v>
                      </c:pt>
                      <c:pt idx="197">
                        <c:v>2006</c:v>
                      </c:pt>
                      <c:pt idx="198">
                        <c:v>2007</c:v>
                      </c:pt>
                      <c:pt idx="199">
                        <c:v>2008</c:v>
                      </c:pt>
                      <c:pt idx="200">
                        <c:v>2009</c:v>
                      </c:pt>
                      <c:pt idx="201">
                        <c:v>2010</c:v>
                      </c:pt>
                      <c:pt idx="202">
                        <c:v>2011</c:v>
                      </c:pt>
                      <c:pt idx="203">
                        <c:v>2012</c:v>
                      </c:pt>
                      <c:pt idx="204">
                        <c:v>2013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List1!$F$32:$F$236</c15:sqref>
                        </c15:formulaRef>
                      </c:ext>
                    </c:extLst>
                    <c:numCache>
                      <c:formatCode>General</c:formatCode>
                      <c:ptCount val="205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FF77-478F-A2A7-02DBEAB09F94}"/>
                  </c:ext>
                </c:extLst>
              </c15:ser>
            </c15:filteredAreaSeries>
          </c:ext>
        </c:extLst>
      </c:areaChart>
      <c:catAx>
        <c:axId val="2117260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211821704"/>
        <c:crosses val="autoZero"/>
        <c:auto val="1"/>
        <c:lblAlgn val="ctr"/>
        <c:lblOffset val="100"/>
        <c:noMultiLvlLbl val="0"/>
      </c:catAx>
      <c:valAx>
        <c:axId val="2118217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21172604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0.png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1</cdr:x>
      <cdr:y>1</cdr:y>
    </cdr:to>
    <cdr:pic>
      <cdr:nvPicPr>
        <cdr:cNvPr id="2" name="chart">
          <a:extLst xmlns:a="http://schemas.openxmlformats.org/drawingml/2006/main">
            <a:ext uri="{FF2B5EF4-FFF2-40B4-BE49-F238E27FC236}">
              <a16:creationId xmlns:a16="http://schemas.microsoft.com/office/drawing/2014/main" id="{E5DF9181-CF96-4689-B3D2-97D0F6242CBB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-457200" y="-1393986"/>
          <a:ext cx="8229600" cy="4699310"/>
        </a:xfrm>
        <a:prstGeom xmlns:a="http://schemas.openxmlformats.org/drawingml/2006/main" prst="rect">
          <a:avLst/>
        </a:prstGeom>
      </cdr:spPr>
    </cdr:pic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1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51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5B5E9A-DBBC-41F8-98E8-B63C4E451AD8}" type="datetimeFigureOut">
              <a:rPr lang="cs-CZ" smtClean="0"/>
              <a:t>21.10.2020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374301"/>
            <a:ext cx="2918831" cy="4951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15373" y="9374301"/>
            <a:ext cx="2918831" cy="4951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7DDB8B-A01B-4C98-812F-E8EE5CAB73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45609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1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1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35924A-605A-4482-B2FE-2A636D6C9BD5}" type="datetimeFigureOut">
              <a:rPr lang="cs-CZ" smtClean="0"/>
              <a:t>21.10.2020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1233488"/>
            <a:ext cx="5919787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3577" y="4749691"/>
            <a:ext cx="5388610" cy="388611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374301"/>
            <a:ext cx="2918831" cy="4951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15373" y="9374301"/>
            <a:ext cx="2918831" cy="4951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AD9371-F9A9-4455-A630-FE2802D4D83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454912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Zástupný symbol pro obrázek snímku 1">
            <a:extLst>
              <a:ext uri="{FF2B5EF4-FFF2-40B4-BE49-F238E27FC236}">
                <a16:creationId xmlns:a16="http://schemas.microsoft.com/office/drawing/2014/main" id="{78FD1997-8812-4DB7-8AEC-84A9FB56E8D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Zástupný symbol pro poznámky 2">
            <a:extLst>
              <a:ext uri="{FF2B5EF4-FFF2-40B4-BE49-F238E27FC236}">
                <a16:creationId xmlns:a16="http://schemas.microsoft.com/office/drawing/2014/main" id="{6661F74C-343D-42B8-B3D9-4E2308F781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72708" name="Zástupný symbol pro číslo snímku 3">
            <a:extLst>
              <a:ext uri="{FF2B5EF4-FFF2-40B4-BE49-F238E27FC236}">
                <a16:creationId xmlns:a16="http://schemas.microsoft.com/office/drawing/2014/main" id="{E29FAE7B-83E1-4D20-8F53-F77906419B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F08BC91-92B8-4351-964E-866CB757A588}" type="slidenum">
              <a:rPr kumimoji="0" lang="cs-CZ" alt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cs-CZ" altLang="cs-CZ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AD9371-F9A9-4455-A630-FE2802D4D838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050148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Zástupný symbol pro poznámky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35165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AD9371-F9A9-4455-A630-FE2802D4D838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01973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AD9371-F9A9-4455-A630-FE2802D4D838}" type="slidenum">
              <a:rPr lang="cs-CZ" smtClean="0"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390823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AD9371-F9A9-4455-A630-FE2802D4D838}" type="slidenum">
              <a:rPr lang="cs-CZ" smtClean="0"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32514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AD9371-F9A9-4455-A630-FE2802D4D838}" type="slidenum">
              <a:rPr lang="cs-CZ" smtClean="0"/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752410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AD9371-F9A9-4455-A630-FE2802D4D838}" type="slidenum">
              <a:rPr lang="cs-CZ" smtClean="0"/>
              <a:t>30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5020072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AD9371-F9A9-4455-A630-FE2802D4D838}" type="slidenum">
              <a:rPr lang="cs-CZ" smtClean="0"/>
              <a:t>33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6979214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AD9371-F9A9-4455-A630-FE2802D4D838}" type="slidenum">
              <a:rPr lang="cs-CZ" smtClean="0"/>
              <a:t>36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945267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AD9371-F9A9-4455-A630-FE2802D4D838}" type="slidenum">
              <a:rPr lang="cs-CZ" smtClean="0"/>
              <a:t>39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01872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Zástupný symbol pro obrázek snímku 1">
            <a:extLst>
              <a:ext uri="{FF2B5EF4-FFF2-40B4-BE49-F238E27FC236}">
                <a16:creationId xmlns:a16="http://schemas.microsoft.com/office/drawing/2014/main" id="{5C8DA07C-6ADD-446F-9B97-D0EF485E281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6499" name="Zástupný symbol pro poznámky 2">
            <a:extLst>
              <a:ext uri="{FF2B5EF4-FFF2-40B4-BE49-F238E27FC236}">
                <a16:creationId xmlns:a16="http://schemas.microsoft.com/office/drawing/2014/main" id="{FF812E28-7C1D-4159-8682-0688BFF96C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106500" name="Zástupný symbol pro číslo snímku 3">
            <a:extLst>
              <a:ext uri="{FF2B5EF4-FFF2-40B4-BE49-F238E27FC236}">
                <a16:creationId xmlns:a16="http://schemas.microsoft.com/office/drawing/2014/main" id="{3021609F-79F6-422D-B265-93D415E900F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88F4C00-0776-49C7-A429-06BE2A2383A6}" type="slidenum">
              <a:rPr kumimoji="0" lang="cs-CZ" alt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cs-CZ" altLang="cs-CZ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Zástupný symbol pro poznámky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cs-CZ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Změny v uvedených ukazatelích souvisejí s širšími změnami reprodukčního chování obyvatel Česka jako např. s odkládáním zakládání rodiny do pozdějšího věku, snižováním počtu vícečetných rodin nebo nárůstem počtu domácností tzv. </a:t>
            </a:r>
            <a:r>
              <a:rPr lang="cs-CZ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singles</a:t>
            </a:r>
            <a:r>
              <a:rPr lang="cs-CZ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lidí, kteří zůstávají dobrovolně bezdětní. </a:t>
            </a:r>
            <a:endParaRPr lang="cs-CZ" altLang="cs-CZ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040492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AD9371-F9A9-4455-A630-FE2802D4D838}" type="slidenum">
              <a:rPr lang="cs-CZ" smtClean="0"/>
              <a:t>46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1631442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2C761C-EB0A-43A3-8438-38D5FAEA302A}" type="slidenum">
              <a:rPr lang="cs-CZ" smtClean="0">
                <a:solidFill>
                  <a:prstClr val="black"/>
                </a:solidFill>
              </a:rPr>
              <a:pPr>
                <a:defRPr/>
              </a:pPr>
              <a:t>50</a:t>
            </a:fld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42697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72C761C-EB0A-43A3-8438-38D5FAEA302A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62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054003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-231775" y="803275"/>
            <a:ext cx="7140575" cy="401796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88877525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27172589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26179628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72063648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83597810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4021136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Zástupný symbol pro poznámky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099633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0555935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57150170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40211364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97130877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27804006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74422652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99880767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Zástupný symbol pro poznámky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cs-CZ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Změny v uvedených ukazatelích souvisejí s širšími změnami reprodukčního chování obyvatel Česka jako např. s odkládáním zakládání rodiny do pozdějšího věku, snižováním počtu vícečetných rodin nebo nárůstem počtu domácností tzv. </a:t>
            </a:r>
            <a:r>
              <a:rPr lang="cs-CZ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singles</a:t>
            </a:r>
            <a:r>
              <a:rPr lang="cs-CZ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lidí, kteří zůstávají dobrovolně bezdětní. </a:t>
            </a:r>
            <a:endParaRPr lang="cs-CZ" altLang="cs-CZ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561457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0351750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AD9371-F9A9-4455-A630-FE2802D4D838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91616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AD9371-F9A9-4455-A630-FE2802D4D838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2589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AD9371-F9A9-4455-A630-FE2802D4D838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44625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AD9371-F9A9-4455-A630-FE2802D4D838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70046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Zástupný symbol pro poznámky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22122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Zástupný symbol pro poznámky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cs-CZ" altLang="cs-CZ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75306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DA553-215E-4FDD-8341-33525E375432}" type="datetimeFigureOut">
              <a:rPr lang="cs-CZ" smtClean="0"/>
              <a:t>21.10.2020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A2C42-C92A-40A4-9D41-6023C11D1D5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650096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DA553-215E-4FDD-8341-33525E375432}" type="datetimeFigureOut">
              <a:rPr lang="cs-CZ" smtClean="0"/>
              <a:t>21.10.2020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A2C42-C92A-40A4-9D41-6023C11D1D5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23222756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12200" y="533400"/>
            <a:ext cx="2565400" cy="5410200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016000" y="533400"/>
            <a:ext cx="7493000" cy="5410200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9D9379E-4D5D-48F2-BF4E-6CDC12C4F3C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936F39B-3ABD-4163-953A-38780E5E32F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5ACF7F0-513F-4936-8E62-A73791983C9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/>
            </a:lvl1pPr>
          </a:lstStyle>
          <a:p>
            <a:pPr>
              <a:defRPr/>
            </a:pPr>
            <a:fld id="{8A58FA74-1959-4CEB-96C2-CA422C91B2C1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448037701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16000" y="533400"/>
            <a:ext cx="10261600" cy="1143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1016000" y="1905000"/>
            <a:ext cx="5029200" cy="40386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248400" y="1905000"/>
            <a:ext cx="5029200" cy="40386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8244C39-504B-42E8-8169-CE99B778B59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D281E84-F337-4D68-B86D-AFB3D3E6124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5FC1DAE-780D-40A1-9DC9-7504607D1F4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/>
            </a:lvl1pPr>
          </a:lstStyle>
          <a:p>
            <a:pPr>
              <a:defRPr/>
            </a:pPr>
            <a:fld id="{5983AB5D-1231-4924-955D-489825DD2793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97799182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>
            <a:extLst>
              <a:ext uri="{FF2B5EF4-FFF2-40B4-BE49-F238E27FC236}">
                <a16:creationId xmlns:a16="http://schemas.microsoft.com/office/drawing/2014/main" id="{C4815A92-6CD2-49D4-86A3-6BF2AC990E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381000"/>
            <a:ext cx="11582400" cy="5638800"/>
          </a:xfrm>
          <a:prstGeom prst="roundRect">
            <a:avLst>
              <a:gd name="adj" fmla="val 7912"/>
            </a:avLst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cs-CZ" altLang="cs-CZ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AutoShape 3">
            <a:extLst>
              <a:ext uri="{FF2B5EF4-FFF2-40B4-BE49-F238E27FC236}">
                <a16:creationId xmlns:a16="http://schemas.microsoft.com/office/drawing/2014/main" id="{D3D1C740-6052-4716-9DD0-CD46DD287188}"/>
              </a:ext>
            </a:extLst>
          </p:cNvPr>
          <p:cNvSpPr>
            <a:spLocks noChangeArrowheads="1"/>
          </p:cNvSpPr>
          <p:nvPr/>
        </p:nvSpPr>
        <p:spPr bwMode="white">
          <a:xfrm>
            <a:off x="436563" y="488950"/>
            <a:ext cx="11247437" cy="4768850"/>
          </a:xfrm>
          <a:prstGeom prst="roundRect">
            <a:avLst>
              <a:gd name="adj" fmla="val 7310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cs-CZ" altLang="cs-CZ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AutoShape 4">
            <a:extLst>
              <a:ext uri="{FF2B5EF4-FFF2-40B4-BE49-F238E27FC236}">
                <a16:creationId xmlns:a16="http://schemas.microsoft.com/office/drawing/2014/main" id="{073554B6-15CB-40DD-A7A9-02B5FEB01CE2}"/>
              </a:ext>
            </a:extLst>
          </p:cNvPr>
          <p:cNvSpPr>
            <a:spLocks noChangeArrowheads="1"/>
          </p:cNvSpPr>
          <p:nvPr/>
        </p:nvSpPr>
        <p:spPr bwMode="blackWhite">
          <a:xfrm>
            <a:off x="1828800" y="3338513"/>
            <a:ext cx="8534400" cy="2286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08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116741" name="Rectangle 5"/>
          <p:cNvSpPr>
            <a:spLocks noGrp="1" noChangeArrowheads="1"/>
          </p:cNvSpPr>
          <p:nvPr>
            <p:ph type="ctrTitle"/>
          </p:nvPr>
        </p:nvSpPr>
        <p:spPr>
          <a:xfrm>
            <a:off x="914400" y="857250"/>
            <a:ext cx="10363200" cy="2266950"/>
          </a:xfrm>
        </p:spPr>
        <p:txBody>
          <a:bodyPr anchor="ctr" anchorCtr="1"/>
          <a:lstStyle>
            <a:lvl1pPr algn="ctr">
              <a:defRPr sz="4100" i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116742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2336800" y="3567113"/>
            <a:ext cx="7213600" cy="1905000"/>
          </a:xfrm>
        </p:spPr>
        <p:txBody>
          <a:bodyPr anchor="ctr"/>
          <a:lstStyle>
            <a:lvl1pPr marL="0" indent="0" algn="ctr">
              <a:buFont typeface="Wingdings" pitchFamily="2" charset="2"/>
              <a:buNone/>
              <a:defRPr sz="3300"/>
            </a:lvl1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14CC5791-5250-4E7A-8FFF-AAC5A5773C8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E4F1ECC2-E4E5-4810-A3D4-6FD3FD57EF5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4470400" y="6391275"/>
            <a:ext cx="3860800" cy="457200"/>
          </a:xfr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9">
            <a:extLst>
              <a:ext uri="{FF2B5EF4-FFF2-40B4-BE49-F238E27FC236}">
                <a16:creationId xmlns:a16="http://schemas.microsoft.com/office/drawing/2014/main" id="{0D066A38-CEA6-4D36-AA1C-2737EB2FD85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9144000" y="6391275"/>
            <a:ext cx="2133600" cy="457200"/>
          </a:xfrm>
        </p:spPr>
        <p:txBody>
          <a:bodyPr/>
          <a:lstStyle>
            <a:lvl1pPr eaLnBrk="0" hangingPunct="0">
              <a:defRPr smtClean="0"/>
            </a:lvl1pPr>
          </a:lstStyle>
          <a:p>
            <a:pPr>
              <a:defRPr/>
            </a:pPr>
            <a:fld id="{C99BEA3C-0A3E-4F3D-8051-68D11C67F0EE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76813275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8CA2C20-CCAC-4F8B-89F5-1E753335618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93E1A61-38A9-4D76-AF94-EE6DAA24BD6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AD5568D-1E53-40FF-A8DE-2061D6C015F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/>
            </a:lvl1pPr>
          </a:lstStyle>
          <a:p>
            <a:pPr>
              <a:defRPr/>
            </a:pPr>
            <a:fld id="{742BDA1D-33EA-4C21-A559-3227EEC83EC5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815375379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E948F2E-614E-4900-8C28-E83C7C7C6EE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73F1F9A-312C-4C4F-979D-FF1397D78A6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51A4E2E-979A-4354-A5A5-EF69F761B6F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/>
            </a:lvl1pPr>
          </a:lstStyle>
          <a:p>
            <a:pPr>
              <a:defRPr/>
            </a:pPr>
            <a:fld id="{B649D523-2F02-4B81-94D6-AF3534C929D3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734779434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016000" y="1905000"/>
            <a:ext cx="50292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248400" y="1905000"/>
            <a:ext cx="50292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21B2787-71F0-4315-AEA5-AA16573177C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199A7E3-666A-4766-B446-DBAA860A006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5E3CB98-F5E7-4470-80C3-A9AF4AA52B5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/>
            </a:lvl1pPr>
          </a:lstStyle>
          <a:p>
            <a:pPr>
              <a:defRPr/>
            </a:pPr>
            <a:fld id="{38D19C76-83D1-4ECE-9D0E-3B0DF4C1AC52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613657878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CD8BB1AA-A868-48D1-9557-8FD2AB1EDC5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6FF2887F-F3F3-4975-9CA8-EDA1B6941B5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04E35611-26E4-46BD-89F1-027A444DFF9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/>
            </a:lvl1pPr>
          </a:lstStyle>
          <a:p>
            <a:pPr>
              <a:defRPr/>
            </a:pPr>
            <a:fld id="{DFC843A7-891C-4A8B-AF72-8517448E9816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26822928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580E3881-5DAB-43F5-8D0E-4FB3F28BE8C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79C0F7BC-A7F1-4045-B780-44B91A3B593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7299B807-4B98-4B29-A165-9D3E2E4275F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/>
            </a:lvl1pPr>
          </a:lstStyle>
          <a:p>
            <a:pPr>
              <a:defRPr/>
            </a:pPr>
            <a:fld id="{11007D8C-D6E7-4556-A5F9-7F1D8E77DF5E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890638331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8062BF60-9CB2-4C85-A948-AFD8D1A76D7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617A9AB0-D2F8-4F4A-BD62-E32B951D6DA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9ADA5416-4DE3-4809-A7B7-AEB0F7C033B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/>
            </a:lvl1pPr>
          </a:lstStyle>
          <a:p>
            <a:pPr>
              <a:defRPr/>
            </a:pPr>
            <a:fld id="{AA12127E-BA9D-4F96-B020-A19DACBD7F1B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716335065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BC30AED-814F-4DB4-8A6B-A229D3CB8E1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1366E07-A8B6-40C7-95B3-63B28C5A20A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8139D73-4E47-4B17-955C-622FE3A1089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/>
            </a:lvl1pPr>
          </a:lstStyle>
          <a:p>
            <a:pPr>
              <a:defRPr/>
            </a:pPr>
            <a:fld id="{55E207DA-9A9E-450A-B714-C6AB11EF563E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298039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DA553-215E-4FDD-8341-33525E375432}" type="datetimeFigureOut">
              <a:rPr lang="cs-CZ" smtClean="0"/>
              <a:t>21.10.2020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A2C42-C92A-40A4-9D41-6023C11D1D5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05419556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B0ED2AC-783F-4D7D-A0B4-95AA5A0C058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3F24A33-4BB6-4280-B396-FD16759A58D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43E2FB0-DC2C-4684-8AF9-54066692C21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/>
            </a:lvl1pPr>
          </a:lstStyle>
          <a:p>
            <a:pPr>
              <a:defRPr/>
            </a:pPr>
            <a:fld id="{3C7A014E-5256-453C-AFC3-B7C77471CAC0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80251921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5E073B1-E68C-4698-977D-F3CBE3BD017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20EEFFA-9B0E-4EC3-9563-FD2365B837B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5507974-FCC3-42AF-A0E4-78DE59F3193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/>
            </a:lvl1pPr>
          </a:lstStyle>
          <a:p>
            <a:pPr>
              <a:defRPr/>
            </a:pPr>
            <a:fld id="{AAC27BDA-303B-412D-964D-53E7D7FDA8B8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152021996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12200" y="533400"/>
            <a:ext cx="2565400" cy="5410200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016000" y="533400"/>
            <a:ext cx="7493000" cy="5410200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D8D4ABF-C696-4310-94AB-A8516CFDBA8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F19AE3F-1FF4-4EBC-9103-D3AC46FF8CE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7EB0CE6-BB9B-477D-B0AA-3A3B014D444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/>
            </a:lvl1pPr>
          </a:lstStyle>
          <a:p>
            <a:pPr>
              <a:defRPr/>
            </a:pPr>
            <a:fld id="{A7B4A3CF-71EB-48AD-AC93-57705EF79C38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727289011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verTx" preserve="1">
  <p:cSld name="Nadpis a obsah nad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16000" y="533400"/>
            <a:ext cx="10261600" cy="1143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016000" y="1905000"/>
            <a:ext cx="10261600" cy="19431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016000" y="4000500"/>
            <a:ext cx="10261600" cy="19431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64E6F25-5CC3-4EBC-B5A8-FC30DB32178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35AF82E-260E-4BA1-8186-D30929FA819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C9E05B-BBA3-49A9-BBAF-E8857CB634F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/>
            </a:lvl1pPr>
          </a:lstStyle>
          <a:p>
            <a:pPr>
              <a:defRPr/>
            </a:pPr>
            <a:fld id="{96E6C5D8-641E-482B-BE60-24305BB21BA5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678759237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 preserve="1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16000" y="533400"/>
            <a:ext cx="10261600" cy="1143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abulku 2"/>
          <p:cNvSpPr>
            <a:spLocks noGrp="1"/>
          </p:cNvSpPr>
          <p:nvPr>
            <p:ph type="tbl" idx="1"/>
          </p:nvPr>
        </p:nvSpPr>
        <p:spPr>
          <a:xfrm>
            <a:off x="1016000" y="1905000"/>
            <a:ext cx="10261600" cy="4038600"/>
          </a:xfrm>
        </p:spPr>
        <p:txBody>
          <a:bodyPr/>
          <a:lstStyle/>
          <a:p>
            <a:pPr lvl="0"/>
            <a:endParaRPr lang="cs-CZ" noProof="0" dirty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EBAE0E4-608F-4A71-822A-3C25C3D58EA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48C3901-537E-4F9D-8B43-51328D3624A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0378390-9D9F-4693-949D-3A6B49A0B43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/>
            </a:lvl1pPr>
          </a:lstStyle>
          <a:p>
            <a:pPr>
              <a:defRPr/>
            </a:pPr>
            <a:fld id="{ECA30A69-9668-43F6-9207-96E117F01BA9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952300008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AndTx" preserve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16000" y="533400"/>
            <a:ext cx="10261600" cy="1143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016000" y="1905000"/>
            <a:ext cx="5029200" cy="40386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248400" y="1905000"/>
            <a:ext cx="5029200" cy="40386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4170D9A-A621-4D5D-BAB1-C901EE305B5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B841C9A-5B29-4B00-92E9-6895B660327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31BB7FB-1C44-4CF0-8FE8-52B220D2DDF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/>
            </a:lvl1pPr>
          </a:lstStyle>
          <a:p>
            <a:pPr>
              <a:defRPr/>
            </a:pPr>
            <a:fld id="{923B2BE7-5F66-4BB1-B2A9-3A9351D57B01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63952085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F71A9F-BC8E-4F5C-93D4-8B0298EAA8A5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6522041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3D0F08-7304-4CC6-BA61-C63EFF2F134C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9507859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F7BF77-9855-48A2-814A-647E1A204873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7743531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E3D5DA-F13F-42C0-ACAB-D8DC37D14227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34304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255140-95AF-4EFE-9142-88988E9FDB3C}" type="slidenum">
              <a:rPr lang="en-GB" alt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3675849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243FA3-42C1-4DEC-8BA7-E96F4ED5941A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0799766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77A8FF-E799-4F64-8BC1-6ED04B4B84CE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6789634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84CD9F-39AF-4140-B7AA-585E1AA95BC8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34384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8CCE17-A377-4C11-BAC0-1FF120188B68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7373120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DC7685-2FF5-4DBA-BD41-FC7B0F4B6F31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5972182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2DEA96-4D87-4881-B19C-6902490E007B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4872317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4382B3-7989-451D-A887-FCF7141B6BCE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1183969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D55A2E96-9F9C-4229-860A-12CC033C4596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9939005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abulku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7A695AFC-AD12-449B-910A-0E8119D56B52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5581632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CA1C7AEB-80B1-48BF-89B7-7405C2795CFC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20319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654213-2BDE-4953-9667-E61318BE7358}" type="slidenum">
              <a:rPr lang="en-GB" alt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5604927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Nadpis a text nad obsah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34585" y="214314"/>
            <a:ext cx="10390716" cy="1462087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1576917" y="2017713"/>
            <a:ext cx="10363200" cy="19812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1576917" y="4151313"/>
            <a:ext cx="10363200" cy="19812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C0EB9C-AECE-4C88-8CA7-1E7E623F320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92511595"/>
      </p:ext>
    </p:extLst>
  </p:cSld>
  <p:clrMapOvr>
    <a:masterClrMapping/>
  </p:clrMapOvr>
  <p:transition>
    <p:blinds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1AFE54-4DBF-497A-9B20-BE212545E850}" type="slidenum">
              <a:rPr lang="en-GB" alt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26001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178BBB-9C5F-4B44-8713-F756CCD7AE68}" type="slidenum">
              <a:rPr lang="en-GB" alt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13914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691B02-0837-4F6D-A4EC-A1DCE6920A28}" type="slidenum">
              <a:rPr lang="en-GB" alt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93283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1AE200-D96A-457E-A9D8-B8B2EBC278F2}" type="slidenum">
              <a:rPr lang="en-GB" alt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8843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84BFD0-4301-46E8-BB31-DBB09D36C000}" type="slidenum">
              <a:rPr lang="en-GB" alt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23711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9E36D2-71E7-4978-9C8C-8C4090E1D114}" type="slidenum">
              <a:rPr lang="en-GB" alt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1873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DA553-215E-4FDD-8341-33525E375432}" type="datetimeFigureOut">
              <a:rPr lang="cs-CZ" smtClean="0"/>
              <a:t>21.10.2020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A2C42-C92A-40A4-9D41-6023C11D1D5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438886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A0A7F7-DFB8-414F-A2DA-0F96EB9D7005}" type="slidenum">
              <a:rPr lang="en-GB" alt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97815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E9033D-2610-4AEA-BEEB-F139B83925F9}" type="slidenum">
              <a:rPr lang="en-GB" alt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32193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BF3D98-F14E-4967-8B8D-9E559BDBFDFC}" type="slidenum">
              <a:rPr lang="en-GB" alt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245561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8842F5-8F41-429D-87E5-CB330F9A887C}" type="slidenum">
              <a:rPr lang="en-GB" alt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67048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abulku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cs-CZ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977F4C-3CC6-48B3-9504-779C0B5E8CEB}" type="slidenum">
              <a:rPr lang="en-GB" alt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943480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255140-95AF-4EFE-9142-88988E9FDB3C}" type="slidenum">
              <a:rPr lang="en-GB" alt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102900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654213-2BDE-4953-9667-E61318BE7358}" type="slidenum">
              <a:rPr lang="en-GB" alt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640128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1AFE54-4DBF-497A-9B20-BE212545E850}" type="slidenum">
              <a:rPr lang="en-GB" alt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410321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178BBB-9C5F-4B44-8713-F756CCD7AE68}" type="slidenum">
              <a:rPr lang="en-GB" alt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035855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691B02-0837-4F6D-A4EC-A1DCE6920A28}" type="slidenum">
              <a:rPr lang="en-GB" alt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3402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DA553-215E-4FDD-8341-33525E375432}" type="datetimeFigureOut">
              <a:rPr lang="cs-CZ" smtClean="0"/>
              <a:t>21.10.2020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A2C42-C92A-40A4-9D41-6023C11D1D5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8764033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1AE200-D96A-457E-A9D8-B8B2EBC278F2}" type="slidenum">
              <a:rPr lang="en-GB" alt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578444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84BFD0-4301-46E8-BB31-DBB09D36C000}" type="slidenum">
              <a:rPr lang="en-GB" alt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533812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9E36D2-71E7-4978-9C8C-8C4090E1D114}" type="slidenum">
              <a:rPr lang="en-GB" alt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94311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A0A7F7-DFB8-414F-A2DA-0F96EB9D7005}" type="slidenum">
              <a:rPr lang="en-GB" alt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397040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E9033D-2610-4AEA-BEEB-F139B83925F9}" type="slidenum">
              <a:rPr lang="en-GB" alt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76677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BF3D98-F14E-4967-8B8D-9E559BDBFDFC}" type="slidenum">
              <a:rPr lang="en-GB" alt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212178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8842F5-8F41-429D-87E5-CB330F9A887C}" type="slidenum">
              <a:rPr lang="en-GB" alt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074832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abulku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cs-CZ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977F4C-3CC6-48B3-9504-779C0B5E8CEB}" type="slidenum">
              <a:rPr lang="en-GB" alt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086890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255140-95AF-4EFE-9142-88988E9FDB3C}" type="slidenum">
              <a:rPr lang="en-GB" alt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47358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654213-2BDE-4953-9667-E61318BE7358}" type="slidenum">
              <a:rPr lang="en-GB" alt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9288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DA553-215E-4FDD-8341-33525E375432}" type="datetimeFigureOut">
              <a:rPr lang="cs-CZ" smtClean="0"/>
              <a:t>21.10.2020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A2C42-C92A-40A4-9D41-6023C11D1D5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4882102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1AFE54-4DBF-497A-9B20-BE212545E850}" type="slidenum">
              <a:rPr lang="en-GB" alt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55078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178BBB-9C5F-4B44-8713-F756CCD7AE68}" type="slidenum">
              <a:rPr lang="en-GB" alt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554435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691B02-0837-4F6D-A4EC-A1DCE6920A28}" type="slidenum">
              <a:rPr lang="en-GB" alt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254765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1AE200-D96A-457E-A9D8-B8B2EBC278F2}" type="slidenum">
              <a:rPr lang="en-GB" alt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94645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84BFD0-4301-46E8-BB31-DBB09D36C000}" type="slidenum">
              <a:rPr lang="en-GB" alt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28909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9E36D2-71E7-4978-9C8C-8C4090E1D114}" type="slidenum">
              <a:rPr lang="en-GB" alt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030616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A0A7F7-DFB8-414F-A2DA-0F96EB9D7005}" type="slidenum">
              <a:rPr lang="en-GB" alt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051403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E9033D-2610-4AEA-BEEB-F139B83925F9}" type="slidenum">
              <a:rPr lang="en-GB" alt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049194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BF3D98-F14E-4967-8B8D-9E559BDBFDFC}" type="slidenum">
              <a:rPr lang="en-GB" alt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539622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8842F5-8F41-429D-87E5-CB330F9A887C}" type="slidenum">
              <a:rPr lang="en-GB" alt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61230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DA553-215E-4FDD-8341-33525E375432}" type="datetimeFigureOut">
              <a:rPr lang="cs-CZ" smtClean="0"/>
              <a:t>21.10.2020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A2C42-C92A-40A4-9D41-6023C11D1D5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6812177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abulku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cs-CZ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977F4C-3CC6-48B3-9504-779C0B5E8CEB}" type="slidenum">
              <a:rPr lang="en-GB" alt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299999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255140-95AF-4EFE-9142-88988E9FDB3C}" type="slidenum">
              <a:rPr lang="en-GB" alt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864893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654213-2BDE-4953-9667-E61318BE7358}" type="slidenum">
              <a:rPr lang="en-GB" alt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055938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1AFE54-4DBF-497A-9B20-BE212545E850}" type="slidenum">
              <a:rPr lang="en-GB" alt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43084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178BBB-9C5F-4B44-8713-F756CCD7AE68}" type="slidenum">
              <a:rPr lang="en-GB" alt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492139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691B02-0837-4F6D-A4EC-A1DCE6920A28}" type="slidenum">
              <a:rPr lang="en-GB" alt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621832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1AE200-D96A-457E-A9D8-B8B2EBC278F2}" type="slidenum">
              <a:rPr lang="en-GB" alt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178686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84BFD0-4301-46E8-BB31-DBB09D36C000}" type="slidenum">
              <a:rPr lang="en-GB" alt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784248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9E36D2-71E7-4978-9C8C-8C4090E1D114}" type="slidenum">
              <a:rPr lang="en-GB" alt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278804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A0A7F7-DFB8-414F-A2DA-0F96EB9D7005}" type="slidenum">
              <a:rPr lang="en-GB" alt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31048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DA553-215E-4FDD-8341-33525E375432}" type="datetimeFigureOut">
              <a:rPr lang="cs-CZ" smtClean="0"/>
              <a:t>21.10.2020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A2C42-C92A-40A4-9D41-6023C11D1D5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5921079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E9033D-2610-4AEA-BEEB-F139B83925F9}" type="slidenum">
              <a:rPr lang="en-GB" alt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877841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BF3D98-F14E-4967-8B8D-9E559BDBFDFC}" type="slidenum">
              <a:rPr lang="en-GB" alt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338836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8842F5-8F41-429D-87E5-CB330F9A887C}" type="slidenum">
              <a:rPr lang="en-GB" alt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020551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abulku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cs-CZ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977F4C-3CC6-48B3-9504-779C0B5E8CEB}" type="slidenum">
              <a:rPr lang="en-GB" alt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469143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255140-95AF-4EFE-9142-88988E9FDB3C}" type="slidenum">
              <a:rPr lang="en-GB" alt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745483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654213-2BDE-4953-9667-E61318BE7358}" type="slidenum">
              <a:rPr lang="en-GB" alt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622603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1AFE54-4DBF-497A-9B20-BE212545E850}" type="slidenum">
              <a:rPr lang="en-GB" alt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143193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178BBB-9C5F-4B44-8713-F756CCD7AE68}" type="slidenum">
              <a:rPr lang="en-GB" alt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895982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691B02-0837-4F6D-A4EC-A1DCE6920A28}" type="slidenum">
              <a:rPr lang="en-GB" alt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772987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1AE200-D96A-457E-A9D8-B8B2EBC278F2}" type="slidenum">
              <a:rPr lang="en-GB" alt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42117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DA553-215E-4FDD-8341-33525E375432}" type="datetimeFigureOut">
              <a:rPr lang="cs-CZ" smtClean="0"/>
              <a:t>21.10.2020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A2C42-C92A-40A4-9D41-6023C11D1D5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4262934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84BFD0-4301-46E8-BB31-DBB09D36C000}" type="slidenum">
              <a:rPr lang="en-GB" alt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089192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9E36D2-71E7-4978-9C8C-8C4090E1D114}" type="slidenum">
              <a:rPr lang="en-GB" alt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906043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A0A7F7-DFB8-414F-A2DA-0F96EB9D7005}" type="slidenum">
              <a:rPr lang="en-GB" alt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194610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E9033D-2610-4AEA-BEEB-F139B83925F9}" type="slidenum">
              <a:rPr lang="en-GB" alt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847887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BF3D98-F14E-4967-8B8D-9E559BDBFDFC}" type="slidenum">
              <a:rPr lang="en-GB" alt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96203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8842F5-8F41-429D-87E5-CB330F9A887C}" type="slidenum">
              <a:rPr lang="en-GB" alt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968943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abulku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cs-CZ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977F4C-3CC6-48B3-9504-779C0B5E8CEB}" type="slidenum">
              <a:rPr lang="en-GB" alt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779689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255140-95AF-4EFE-9142-88988E9FDB3C}" type="slidenum">
              <a:rPr lang="en-GB" alt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827566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654213-2BDE-4953-9667-E61318BE7358}" type="slidenum">
              <a:rPr lang="en-GB" alt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684787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1AFE54-4DBF-497A-9B20-BE212545E850}" type="slidenum">
              <a:rPr lang="en-GB" alt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9989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DA553-215E-4FDD-8341-33525E375432}" type="datetimeFigureOut">
              <a:rPr lang="cs-CZ" smtClean="0"/>
              <a:t>21.10.2020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A2C42-C92A-40A4-9D41-6023C11D1D5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4604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178BBB-9C5F-4B44-8713-F756CCD7AE68}" type="slidenum">
              <a:rPr lang="en-GB" alt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001255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691B02-0837-4F6D-A4EC-A1DCE6920A28}" type="slidenum">
              <a:rPr lang="en-GB" alt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377826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1AE200-D96A-457E-A9D8-B8B2EBC278F2}" type="slidenum">
              <a:rPr lang="en-GB" alt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000560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84BFD0-4301-46E8-BB31-DBB09D36C000}" type="slidenum">
              <a:rPr lang="en-GB" alt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853332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9E36D2-71E7-4978-9C8C-8C4090E1D114}" type="slidenum">
              <a:rPr lang="en-GB" alt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456975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A0A7F7-DFB8-414F-A2DA-0F96EB9D7005}" type="slidenum">
              <a:rPr lang="en-GB" alt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359261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E9033D-2610-4AEA-BEEB-F139B83925F9}" type="slidenum">
              <a:rPr lang="en-GB" alt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723585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BF3D98-F14E-4967-8B8D-9E559BDBFDFC}" type="slidenum">
              <a:rPr lang="en-GB" alt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620807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8842F5-8F41-429D-87E5-CB330F9A887C}" type="slidenum">
              <a:rPr lang="en-GB" alt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970775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abulku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cs-CZ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977F4C-3CC6-48B3-9504-779C0B5E8CEB}" type="slidenum">
              <a:rPr lang="en-GB" alt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37300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DA553-215E-4FDD-8341-33525E375432}" type="datetimeFigureOut">
              <a:rPr lang="cs-CZ" smtClean="0"/>
              <a:t>21.10.2020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A2C42-C92A-40A4-9D41-6023C11D1D5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2134992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>
            <a:extLst>
              <a:ext uri="{FF2B5EF4-FFF2-40B4-BE49-F238E27FC236}">
                <a16:creationId xmlns:a16="http://schemas.microsoft.com/office/drawing/2014/main" id="{2BB43CDB-AE62-4E4C-9D76-347DEE8FF4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381000"/>
            <a:ext cx="11582400" cy="5638800"/>
          </a:xfrm>
          <a:prstGeom prst="roundRect">
            <a:avLst>
              <a:gd name="adj" fmla="val 7912"/>
            </a:avLst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cs-CZ" altLang="cs-CZ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AutoShape 3">
            <a:extLst>
              <a:ext uri="{FF2B5EF4-FFF2-40B4-BE49-F238E27FC236}">
                <a16:creationId xmlns:a16="http://schemas.microsoft.com/office/drawing/2014/main" id="{629B88FD-0E50-4826-9C5F-40F076C58E0B}"/>
              </a:ext>
            </a:extLst>
          </p:cNvPr>
          <p:cNvSpPr>
            <a:spLocks noChangeArrowheads="1"/>
          </p:cNvSpPr>
          <p:nvPr/>
        </p:nvSpPr>
        <p:spPr bwMode="white">
          <a:xfrm>
            <a:off x="436563" y="488950"/>
            <a:ext cx="11247437" cy="4768850"/>
          </a:xfrm>
          <a:prstGeom prst="roundRect">
            <a:avLst>
              <a:gd name="adj" fmla="val 7310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cs-CZ" altLang="cs-CZ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AutoShape 4">
            <a:extLst>
              <a:ext uri="{FF2B5EF4-FFF2-40B4-BE49-F238E27FC236}">
                <a16:creationId xmlns:a16="http://schemas.microsoft.com/office/drawing/2014/main" id="{13049A46-CDE8-41DE-8904-46F5388D8B59}"/>
              </a:ext>
            </a:extLst>
          </p:cNvPr>
          <p:cNvSpPr>
            <a:spLocks noChangeArrowheads="1"/>
          </p:cNvSpPr>
          <p:nvPr/>
        </p:nvSpPr>
        <p:spPr bwMode="blackWhite">
          <a:xfrm>
            <a:off x="1828800" y="3338513"/>
            <a:ext cx="8534400" cy="2286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08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130053" name="Rectangle 5"/>
          <p:cNvSpPr>
            <a:spLocks noGrp="1" noChangeArrowheads="1"/>
          </p:cNvSpPr>
          <p:nvPr>
            <p:ph type="ctrTitle"/>
          </p:nvPr>
        </p:nvSpPr>
        <p:spPr>
          <a:xfrm>
            <a:off x="914400" y="857250"/>
            <a:ext cx="10363200" cy="2266950"/>
          </a:xfrm>
        </p:spPr>
        <p:txBody>
          <a:bodyPr anchor="ctr" anchorCtr="1"/>
          <a:lstStyle>
            <a:lvl1pPr algn="ctr">
              <a:defRPr sz="4100" i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130054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2336800" y="3567113"/>
            <a:ext cx="7213600" cy="1905000"/>
          </a:xfrm>
        </p:spPr>
        <p:txBody>
          <a:bodyPr anchor="ctr"/>
          <a:lstStyle>
            <a:lvl1pPr marL="0" indent="0" algn="ctr">
              <a:buFont typeface="Wingdings" pitchFamily="2" charset="2"/>
              <a:buNone/>
              <a:defRPr sz="3300"/>
            </a:lvl1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7ADECEDB-3C5A-4D1F-B6B2-E6BAC8769FD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05D2044A-8BBC-4829-96F6-D9E54FCD7D0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4470400" y="6391275"/>
            <a:ext cx="3860800" cy="457200"/>
          </a:xfr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9">
            <a:extLst>
              <a:ext uri="{FF2B5EF4-FFF2-40B4-BE49-F238E27FC236}">
                <a16:creationId xmlns:a16="http://schemas.microsoft.com/office/drawing/2014/main" id="{72B427DA-2504-48E6-B97F-3BDE4A79294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9144000" y="6391275"/>
            <a:ext cx="2133600" cy="457200"/>
          </a:xfrm>
        </p:spPr>
        <p:txBody>
          <a:bodyPr/>
          <a:lstStyle>
            <a:lvl1pPr eaLnBrk="0" hangingPunct="0">
              <a:defRPr smtClean="0"/>
            </a:lvl1pPr>
          </a:lstStyle>
          <a:p>
            <a:pPr>
              <a:defRPr/>
            </a:pPr>
            <a:fld id="{02182054-70F8-4141-9B93-ACBA2E1D8E43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93649897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D4654B2-11DC-4BC6-8C43-C16189F7514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8CD518A-2806-4AD9-87EE-EDDF5EC7D36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E74352A-5159-4696-B6E1-8C258FE8AED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/>
            </a:lvl1pPr>
          </a:lstStyle>
          <a:p>
            <a:pPr>
              <a:defRPr/>
            </a:pPr>
            <a:fld id="{D584AA41-5774-4032-A30B-56FF98F49689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71035138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16A9760-01A1-4B04-B84C-8BBF9690DC4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76322C6-4538-4A8B-A003-B063F0060EB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94442F6-7474-4B8A-AE3B-E100442991B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/>
            </a:lvl1pPr>
          </a:lstStyle>
          <a:p>
            <a:pPr>
              <a:defRPr/>
            </a:pPr>
            <a:fld id="{046B6B75-E223-49E1-AC64-231A29F8BFB6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3950813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016000" y="1905000"/>
            <a:ext cx="50292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248400" y="1905000"/>
            <a:ext cx="50292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079ACD7-3B12-42B2-ABA6-554B5C5E454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277C268-FA69-4671-8B93-EDA2D8552A8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E4FB53C-9A9F-4171-9A06-FC0CE7EB067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/>
            </a:lvl1pPr>
          </a:lstStyle>
          <a:p>
            <a:pPr>
              <a:defRPr/>
            </a:pPr>
            <a:fld id="{061E9207-B029-4997-95AF-606EFAF08F2D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06585423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3E026F60-7176-46C1-A071-60F188878CD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603EBF0C-8FFA-4129-A069-9B16182CA89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83A129E9-CF4C-473F-AF59-3FD3E68D27A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/>
            </a:lvl1pPr>
          </a:lstStyle>
          <a:p>
            <a:pPr>
              <a:defRPr/>
            </a:pPr>
            <a:fld id="{5F624A6A-6D24-4404-AA84-7BBA3A69BDF9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56810068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B30C0C2A-D8F5-4560-B66C-E4AD3E4B658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5E09633B-1578-4920-BFA5-9941C28A89E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5BBDDF2B-D7F9-4E94-B41B-4A339F87A2B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/>
            </a:lvl1pPr>
          </a:lstStyle>
          <a:p>
            <a:pPr>
              <a:defRPr/>
            </a:pPr>
            <a:fld id="{B191DED7-636A-4E18-8E9C-9D1A4CD148B5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46688887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D647A388-9829-4D70-B8BB-FE3041CD432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368A8714-C02D-4DC3-A59F-0FB098A1995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9B07775A-A448-4691-BAEE-E344814A6F6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/>
            </a:lvl1pPr>
          </a:lstStyle>
          <a:p>
            <a:pPr>
              <a:defRPr/>
            </a:pPr>
            <a:fld id="{DB81A610-8C2E-4E5D-A9D0-E8139B27AD64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53845009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D7A0E79-104B-47F9-A46E-A6403164284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BD71CEB-C1E6-4D61-BC52-7C9E2B974C1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7E3BB00-FF4C-4A6E-B037-2113CBEE9B2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/>
            </a:lvl1pPr>
          </a:lstStyle>
          <a:p>
            <a:pPr>
              <a:defRPr/>
            </a:pPr>
            <a:fld id="{3E7D4E9C-A591-4543-8ABE-A6C717CB0AFF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06197038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BBF0A3A-6EA1-442A-8AA8-EA9E40A7D32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7023CC2-AA83-4571-9A70-DEC91D7566D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78A5F8E-A8E6-46F4-8E4E-0CC93CF047A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/>
            </a:lvl1pPr>
          </a:lstStyle>
          <a:p>
            <a:pPr>
              <a:defRPr/>
            </a:pPr>
            <a:fld id="{AA24D837-9597-48CF-9EEC-DBAA34AD1495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9453156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D170333-5051-432F-87CB-1C1C66A0730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BC943C9-9D68-4A75-9AFB-42864E77EEA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09E47D3-B174-45A0-90CB-E3C2456FB4B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/>
            </a:lvl1pPr>
          </a:lstStyle>
          <a:p>
            <a:pPr>
              <a:defRPr/>
            </a:pPr>
            <a:fld id="{D1E63A6D-4B64-4FF4-A047-0C389A73B4DD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604057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3.xml"/><Relationship Id="rId13" Type="http://schemas.openxmlformats.org/officeDocument/2006/relationships/slideLayout" Target="../slideLayouts/slideLayout128.xml"/><Relationship Id="rId3" Type="http://schemas.openxmlformats.org/officeDocument/2006/relationships/slideLayout" Target="../slideLayouts/slideLayout118.xml"/><Relationship Id="rId7" Type="http://schemas.openxmlformats.org/officeDocument/2006/relationships/slideLayout" Target="../slideLayouts/slideLayout122.xml"/><Relationship Id="rId12" Type="http://schemas.openxmlformats.org/officeDocument/2006/relationships/slideLayout" Target="../slideLayouts/slideLayout127.xml"/><Relationship Id="rId2" Type="http://schemas.openxmlformats.org/officeDocument/2006/relationships/slideLayout" Target="../slideLayouts/slideLayout117.xml"/><Relationship Id="rId16" Type="http://schemas.openxmlformats.org/officeDocument/2006/relationships/theme" Target="../theme/theme10.xml"/><Relationship Id="rId1" Type="http://schemas.openxmlformats.org/officeDocument/2006/relationships/slideLayout" Target="../slideLayouts/slideLayout116.xml"/><Relationship Id="rId6" Type="http://schemas.openxmlformats.org/officeDocument/2006/relationships/slideLayout" Target="../slideLayouts/slideLayout121.xml"/><Relationship Id="rId11" Type="http://schemas.openxmlformats.org/officeDocument/2006/relationships/slideLayout" Target="../slideLayouts/slideLayout126.xml"/><Relationship Id="rId5" Type="http://schemas.openxmlformats.org/officeDocument/2006/relationships/slideLayout" Target="../slideLayouts/slideLayout120.xml"/><Relationship Id="rId15" Type="http://schemas.openxmlformats.org/officeDocument/2006/relationships/slideLayout" Target="../slideLayouts/slideLayout130.xml"/><Relationship Id="rId10" Type="http://schemas.openxmlformats.org/officeDocument/2006/relationships/slideLayout" Target="../slideLayouts/slideLayout125.xml"/><Relationship Id="rId4" Type="http://schemas.openxmlformats.org/officeDocument/2006/relationships/slideLayout" Target="../slideLayouts/slideLayout119.xml"/><Relationship Id="rId9" Type="http://schemas.openxmlformats.org/officeDocument/2006/relationships/slideLayout" Target="../slideLayouts/slideLayout124.xml"/><Relationship Id="rId14" Type="http://schemas.openxmlformats.org/officeDocument/2006/relationships/slideLayout" Target="../slideLayouts/slideLayout12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2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13" Type="http://schemas.openxmlformats.org/officeDocument/2006/relationships/slideLayout" Target="../slideLayouts/slideLayout76.xml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5.xml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4.xml"/><Relationship Id="rId5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73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Relationship Id="rId1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4.xml"/><Relationship Id="rId13" Type="http://schemas.openxmlformats.org/officeDocument/2006/relationships/slideLayout" Target="../slideLayouts/slideLayout89.xml"/><Relationship Id="rId3" Type="http://schemas.openxmlformats.org/officeDocument/2006/relationships/slideLayout" Target="../slideLayouts/slideLayout79.xml"/><Relationship Id="rId7" Type="http://schemas.openxmlformats.org/officeDocument/2006/relationships/slideLayout" Target="../slideLayouts/slideLayout83.xml"/><Relationship Id="rId12" Type="http://schemas.openxmlformats.org/officeDocument/2006/relationships/slideLayout" Target="../slideLayouts/slideLayout88.xml"/><Relationship Id="rId2" Type="http://schemas.openxmlformats.org/officeDocument/2006/relationships/slideLayout" Target="../slideLayouts/slideLayout78.xml"/><Relationship Id="rId1" Type="http://schemas.openxmlformats.org/officeDocument/2006/relationships/slideLayout" Target="../slideLayouts/slideLayout77.xml"/><Relationship Id="rId6" Type="http://schemas.openxmlformats.org/officeDocument/2006/relationships/slideLayout" Target="../slideLayouts/slideLayout82.xml"/><Relationship Id="rId11" Type="http://schemas.openxmlformats.org/officeDocument/2006/relationships/slideLayout" Target="../slideLayouts/slideLayout87.xml"/><Relationship Id="rId5" Type="http://schemas.openxmlformats.org/officeDocument/2006/relationships/slideLayout" Target="../slideLayouts/slideLayout81.xml"/><Relationship Id="rId10" Type="http://schemas.openxmlformats.org/officeDocument/2006/relationships/slideLayout" Target="../slideLayouts/slideLayout86.xml"/><Relationship Id="rId4" Type="http://schemas.openxmlformats.org/officeDocument/2006/relationships/slideLayout" Target="../slideLayouts/slideLayout80.xml"/><Relationship Id="rId9" Type="http://schemas.openxmlformats.org/officeDocument/2006/relationships/slideLayout" Target="../slideLayouts/slideLayout85.xml"/><Relationship Id="rId1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slideLayout" Target="../slideLayouts/slideLayout101.xml"/><Relationship Id="rId2" Type="http://schemas.openxmlformats.org/officeDocument/2006/relationships/slideLayout" Target="../slideLayouts/slideLayout91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0" Type="http://schemas.openxmlformats.org/officeDocument/2006/relationships/slideLayout" Target="../slideLayouts/slideLayout99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9.xml"/><Relationship Id="rId13" Type="http://schemas.openxmlformats.org/officeDocument/2006/relationships/slideLayout" Target="../slideLayouts/slideLayout114.xml"/><Relationship Id="rId3" Type="http://schemas.openxmlformats.org/officeDocument/2006/relationships/slideLayout" Target="../slideLayouts/slideLayout104.xml"/><Relationship Id="rId7" Type="http://schemas.openxmlformats.org/officeDocument/2006/relationships/slideLayout" Target="../slideLayouts/slideLayout108.xml"/><Relationship Id="rId12" Type="http://schemas.openxmlformats.org/officeDocument/2006/relationships/slideLayout" Target="../slideLayouts/slideLayout113.xml"/><Relationship Id="rId2" Type="http://schemas.openxmlformats.org/officeDocument/2006/relationships/slideLayout" Target="../slideLayouts/slideLayout103.xml"/><Relationship Id="rId1" Type="http://schemas.openxmlformats.org/officeDocument/2006/relationships/slideLayout" Target="../slideLayouts/slideLayout102.xml"/><Relationship Id="rId6" Type="http://schemas.openxmlformats.org/officeDocument/2006/relationships/slideLayout" Target="../slideLayouts/slideLayout107.xml"/><Relationship Id="rId11" Type="http://schemas.openxmlformats.org/officeDocument/2006/relationships/slideLayout" Target="../slideLayouts/slideLayout112.xml"/><Relationship Id="rId5" Type="http://schemas.openxmlformats.org/officeDocument/2006/relationships/slideLayout" Target="../slideLayouts/slideLayout106.xml"/><Relationship Id="rId15" Type="http://schemas.openxmlformats.org/officeDocument/2006/relationships/theme" Target="../theme/theme9.xml"/><Relationship Id="rId10" Type="http://schemas.openxmlformats.org/officeDocument/2006/relationships/slideLayout" Target="../slideLayouts/slideLayout111.xml"/><Relationship Id="rId4" Type="http://schemas.openxmlformats.org/officeDocument/2006/relationships/slideLayout" Target="../slideLayouts/slideLayout105.xml"/><Relationship Id="rId9" Type="http://schemas.openxmlformats.org/officeDocument/2006/relationships/slideLayout" Target="../slideLayouts/slideLayout110.xml"/><Relationship Id="rId14" Type="http://schemas.openxmlformats.org/officeDocument/2006/relationships/slideLayout" Target="../slideLayouts/slideLayout1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FDA553-215E-4FDD-8341-33525E375432}" type="datetimeFigureOut">
              <a:rPr lang="cs-CZ" smtClean="0"/>
              <a:t>21.10.2020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CA2C42-C92A-40A4-9D41-6023C11D1D5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53147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Klepnutím lze upravit styly předlohy textu.</a:t>
            </a:r>
          </a:p>
          <a:p>
            <a:pPr lvl="1"/>
            <a:r>
              <a:rPr lang="en-GB"/>
              <a:t>Druhá úroveň</a:t>
            </a:r>
          </a:p>
          <a:p>
            <a:pPr lvl="2"/>
            <a:r>
              <a:rPr lang="en-GB"/>
              <a:t>Třetí úroveň</a:t>
            </a:r>
          </a:p>
          <a:p>
            <a:pPr lvl="3"/>
            <a:r>
              <a:rPr lang="en-GB"/>
              <a:t>Čtvrtá úroveň</a:t>
            </a:r>
          </a:p>
          <a:p>
            <a:pPr lvl="4"/>
            <a:r>
              <a:rPr lang="en-GB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GB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GB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3D6EACF-015B-46AB-A3F6-AC034F0A983F}" type="slidenum">
              <a:rPr lang="en-GB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GB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4595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  <p:sldLayoutId id="2147483784" r:id="rId12"/>
    <p:sldLayoutId id="2147483785" r:id="rId13"/>
    <p:sldLayoutId id="2147483786" r:id="rId14"/>
    <p:sldLayoutId id="2147483787" r:id="rId15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cs-CZ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cs-CZ"/>
              <a:t>Klepnutím lze upravit styly předlohy textu.</a:t>
            </a:r>
          </a:p>
          <a:p>
            <a:pPr lvl="1"/>
            <a:r>
              <a:rPr lang="en-GB" altLang="cs-CZ"/>
              <a:t>Druhá úroveň</a:t>
            </a:r>
          </a:p>
          <a:p>
            <a:pPr lvl="2"/>
            <a:r>
              <a:rPr lang="en-GB" altLang="cs-CZ"/>
              <a:t>Třetí úroveň</a:t>
            </a:r>
          </a:p>
          <a:p>
            <a:pPr lvl="3"/>
            <a:r>
              <a:rPr lang="en-GB" altLang="cs-CZ"/>
              <a:t>Čtvrtá úroveň</a:t>
            </a:r>
          </a:p>
          <a:p>
            <a:pPr lvl="4"/>
            <a:r>
              <a:rPr lang="en-GB" altLang="cs-CZ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altLang="cs-CZ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altLang="cs-CZ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56CBC07-D1C3-45FA-8413-C82E148456C1}" type="slidenum">
              <a:rPr lang="en-GB" altLang="cs-CZ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3626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cs-CZ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cs-CZ"/>
              <a:t>Klepnutím lze upravit styly předlohy textu.</a:t>
            </a:r>
          </a:p>
          <a:p>
            <a:pPr lvl="1"/>
            <a:r>
              <a:rPr lang="en-GB" altLang="cs-CZ"/>
              <a:t>Druhá úroveň</a:t>
            </a:r>
          </a:p>
          <a:p>
            <a:pPr lvl="2"/>
            <a:r>
              <a:rPr lang="en-GB" altLang="cs-CZ"/>
              <a:t>Třetí úroveň</a:t>
            </a:r>
          </a:p>
          <a:p>
            <a:pPr lvl="3"/>
            <a:r>
              <a:rPr lang="en-GB" altLang="cs-CZ"/>
              <a:t>Čtvrtá úroveň</a:t>
            </a:r>
          </a:p>
          <a:p>
            <a:pPr lvl="4"/>
            <a:r>
              <a:rPr lang="en-GB" altLang="cs-CZ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altLang="cs-CZ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altLang="cs-CZ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56CBC07-D1C3-45FA-8413-C82E148456C1}" type="slidenum">
              <a:rPr lang="en-GB" altLang="cs-CZ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1948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cs-CZ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cs-CZ"/>
              <a:t>Klepnutím lze upravit styly předlohy textu.</a:t>
            </a:r>
          </a:p>
          <a:p>
            <a:pPr lvl="1"/>
            <a:r>
              <a:rPr lang="en-GB" altLang="cs-CZ"/>
              <a:t>Druhá úroveň</a:t>
            </a:r>
          </a:p>
          <a:p>
            <a:pPr lvl="2"/>
            <a:r>
              <a:rPr lang="en-GB" altLang="cs-CZ"/>
              <a:t>Třetí úroveň</a:t>
            </a:r>
          </a:p>
          <a:p>
            <a:pPr lvl="3"/>
            <a:r>
              <a:rPr lang="en-GB" altLang="cs-CZ"/>
              <a:t>Čtvrtá úroveň</a:t>
            </a:r>
          </a:p>
          <a:p>
            <a:pPr lvl="4"/>
            <a:r>
              <a:rPr lang="en-GB" altLang="cs-CZ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altLang="cs-CZ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altLang="cs-CZ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56CBC07-D1C3-45FA-8413-C82E148456C1}" type="slidenum">
              <a:rPr lang="en-GB" altLang="cs-CZ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606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cs-CZ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cs-CZ"/>
              <a:t>Klepnutím lze upravit styly předlohy textu.</a:t>
            </a:r>
          </a:p>
          <a:p>
            <a:pPr lvl="1"/>
            <a:r>
              <a:rPr lang="en-GB" altLang="cs-CZ"/>
              <a:t>Druhá úroveň</a:t>
            </a:r>
          </a:p>
          <a:p>
            <a:pPr lvl="2"/>
            <a:r>
              <a:rPr lang="en-GB" altLang="cs-CZ"/>
              <a:t>Třetí úroveň</a:t>
            </a:r>
          </a:p>
          <a:p>
            <a:pPr lvl="3"/>
            <a:r>
              <a:rPr lang="en-GB" altLang="cs-CZ"/>
              <a:t>Čtvrtá úroveň</a:t>
            </a:r>
          </a:p>
          <a:p>
            <a:pPr lvl="4"/>
            <a:r>
              <a:rPr lang="en-GB" altLang="cs-CZ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altLang="cs-CZ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altLang="cs-CZ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56CBC07-D1C3-45FA-8413-C82E148456C1}" type="slidenum">
              <a:rPr lang="en-GB" altLang="cs-CZ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1606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cs-CZ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cs-CZ"/>
              <a:t>Klepnutím lze upravit styly předlohy textu.</a:t>
            </a:r>
          </a:p>
          <a:p>
            <a:pPr lvl="1"/>
            <a:r>
              <a:rPr lang="en-GB" altLang="cs-CZ"/>
              <a:t>Druhá úroveň</a:t>
            </a:r>
          </a:p>
          <a:p>
            <a:pPr lvl="2"/>
            <a:r>
              <a:rPr lang="en-GB" altLang="cs-CZ"/>
              <a:t>Třetí úroveň</a:t>
            </a:r>
          </a:p>
          <a:p>
            <a:pPr lvl="3"/>
            <a:r>
              <a:rPr lang="en-GB" altLang="cs-CZ"/>
              <a:t>Čtvrtá úroveň</a:t>
            </a:r>
          </a:p>
          <a:p>
            <a:pPr lvl="4"/>
            <a:r>
              <a:rPr lang="en-GB" altLang="cs-CZ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altLang="cs-CZ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altLang="cs-CZ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56CBC07-D1C3-45FA-8413-C82E148456C1}" type="slidenum">
              <a:rPr lang="en-GB" altLang="cs-CZ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6905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28" r:id="rId12"/>
    <p:sldLayoutId id="2147483729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cs-CZ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cs-CZ"/>
              <a:t>Klepnutím lze upravit styly předlohy textu.</a:t>
            </a:r>
          </a:p>
          <a:p>
            <a:pPr lvl="1"/>
            <a:r>
              <a:rPr lang="en-GB" altLang="cs-CZ"/>
              <a:t>Druhá úroveň</a:t>
            </a:r>
          </a:p>
          <a:p>
            <a:pPr lvl="2"/>
            <a:r>
              <a:rPr lang="en-GB" altLang="cs-CZ"/>
              <a:t>Třetí úroveň</a:t>
            </a:r>
          </a:p>
          <a:p>
            <a:pPr lvl="3"/>
            <a:r>
              <a:rPr lang="en-GB" altLang="cs-CZ"/>
              <a:t>Čtvrtá úroveň</a:t>
            </a:r>
          </a:p>
          <a:p>
            <a:pPr lvl="4"/>
            <a:r>
              <a:rPr lang="en-GB" altLang="cs-CZ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altLang="cs-CZ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altLang="cs-CZ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56CBC07-D1C3-45FA-8413-C82E148456C1}" type="slidenum">
              <a:rPr lang="en-GB" altLang="cs-CZ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2322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  <p:sldLayoutId id="2147483742" r:id="rId12"/>
    <p:sldLayoutId id="2147483743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CF18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2531626A-F6B8-4294-A536-B0C7B55E43D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016000" y="533400"/>
            <a:ext cx="10261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 předlohy nadpisů.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1A64541B-476E-47DB-8528-9CEEA21FE6B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016000" y="1905000"/>
            <a:ext cx="102616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29028" name="Rectangle 4">
            <a:extLst>
              <a:ext uri="{FF2B5EF4-FFF2-40B4-BE49-F238E27FC236}">
                <a16:creationId xmlns:a16="http://schemas.microsoft.com/office/drawing/2014/main" id="{9E86D2CD-94C1-4743-A9E2-1BD7CC041A5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16000" y="6391275"/>
            <a:ext cx="2743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29029" name="Rectangle 5">
            <a:extLst>
              <a:ext uri="{FF2B5EF4-FFF2-40B4-BE49-F238E27FC236}">
                <a16:creationId xmlns:a16="http://schemas.microsoft.com/office/drawing/2014/main" id="{769E41D3-47B9-458E-ADEB-A958AFE29FB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470400" y="6403975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29030" name="Rectangle 6">
            <a:extLst>
              <a:ext uri="{FF2B5EF4-FFF2-40B4-BE49-F238E27FC236}">
                <a16:creationId xmlns:a16="http://schemas.microsoft.com/office/drawing/2014/main" id="{9AB3B4A5-96D7-4621-A8F1-6AA04BEE16E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144000" y="64008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A3FAF748-6A31-4713-B8EA-6D6C8E9AC303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  <p:grpSp>
        <p:nvGrpSpPr>
          <p:cNvPr id="2055" name="Group 7">
            <a:extLst>
              <a:ext uri="{FF2B5EF4-FFF2-40B4-BE49-F238E27FC236}">
                <a16:creationId xmlns:a16="http://schemas.microsoft.com/office/drawing/2014/main" id="{31FB5CD4-C844-46C0-B4F3-793594FB7DA1}"/>
              </a:ext>
            </a:extLst>
          </p:cNvPr>
          <p:cNvGrpSpPr>
            <a:grpSpLocks/>
          </p:cNvGrpSpPr>
          <p:nvPr/>
        </p:nvGrpSpPr>
        <p:grpSpPr bwMode="auto">
          <a:xfrm>
            <a:off x="223838" y="228600"/>
            <a:ext cx="11764962" cy="6096000"/>
            <a:chOff x="106" y="144"/>
            <a:chExt cx="5558" cy="3840"/>
          </a:xfrm>
        </p:grpSpPr>
        <p:sp>
          <p:nvSpPr>
            <p:cNvPr id="2056" name="AutoShape 8">
              <a:extLst>
                <a:ext uri="{FF2B5EF4-FFF2-40B4-BE49-F238E27FC236}">
                  <a16:creationId xmlns:a16="http://schemas.microsoft.com/office/drawing/2014/main" id="{8A7BB1B1-F546-4CEB-BAE9-0952E360B1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" y="144"/>
              <a:ext cx="5558" cy="3840"/>
            </a:xfrm>
            <a:prstGeom prst="roundRect">
              <a:avLst>
                <a:gd name="adj" fmla="val 11046"/>
              </a:avLst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cs-CZ" altLang="cs-CZ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057" name="Line 9">
              <a:extLst>
                <a:ext uri="{FF2B5EF4-FFF2-40B4-BE49-F238E27FC236}">
                  <a16:creationId xmlns:a16="http://schemas.microsoft.com/office/drawing/2014/main" id="{CBDEFB74-2EF1-4A90-8897-FC8F511FEC7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0" y="1077"/>
              <a:ext cx="4848" cy="0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</p:grpSp>
    </p:spTree>
    <p:extLst>
      <p:ext uri="{BB962C8B-B14F-4D97-AF65-F5344CB8AC3E}">
        <p14:creationId xmlns:p14="http://schemas.microsoft.com/office/powerpoint/2010/main" val="2331825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0000"/>
        <a:buFont typeface="Wingdings" panose="05000000000000000000" pitchFamily="2" charset="2"/>
        <a:buChar char="l"/>
        <a:defRPr sz="31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50000"/>
        <a:buChar char="•"/>
        <a:defRPr sz="2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50000"/>
        <a:buChar char="•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50000"/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CF18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31A4768D-351A-46C8-BDD3-C2BC7F27BB6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016000" y="533400"/>
            <a:ext cx="10261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 předlohy nadpisů.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C4D042F4-4D21-444F-8FC9-ACCB0FF0B63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016000" y="1905000"/>
            <a:ext cx="102616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15716" name="Rectangle 4">
            <a:extLst>
              <a:ext uri="{FF2B5EF4-FFF2-40B4-BE49-F238E27FC236}">
                <a16:creationId xmlns:a16="http://schemas.microsoft.com/office/drawing/2014/main" id="{3D20B56A-5DC3-4E7D-87E9-E5BB7D91280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16000" y="6391275"/>
            <a:ext cx="2743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15717" name="Rectangle 5">
            <a:extLst>
              <a:ext uri="{FF2B5EF4-FFF2-40B4-BE49-F238E27FC236}">
                <a16:creationId xmlns:a16="http://schemas.microsoft.com/office/drawing/2014/main" id="{332B2930-A0C4-4D8F-9D0E-F1F86AAA859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470400" y="6403975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15718" name="Rectangle 6">
            <a:extLst>
              <a:ext uri="{FF2B5EF4-FFF2-40B4-BE49-F238E27FC236}">
                <a16:creationId xmlns:a16="http://schemas.microsoft.com/office/drawing/2014/main" id="{D135912A-F4CF-43DD-A74D-735B737C2C6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144000" y="64008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8F3E85B5-95B7-4130-AB48-28F367150F88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  <p:grpSp>
        <p:nvGrpSpPr>
          <p:cNvPr id="3079" name="Group 7">
            <a:extLst>
              <a:ext uri="{FF2B5EF4-FFF2-40B4-BE49-F238E27FC236}">
                <a16:creationId xmlns:a16="http://schemas.microsoft.com/office/drawing/2014/main" id="{4E924B31-5E46-4575-A60B-C0C1E6FD10CF}"/>
              </a:ext>
            </a:extLst>
          </p:cNvPr>
          <p:cNvGrpSpPr>
            <a:grpSpLocks/>
          </p:cNvGrpSpPr>
          <p:nvPr/>
        </p:nvGrpSpPr>
        <p:grpSpPr bwMode="auto">
          <a:xfrm>
            <a:off x="223838" y="228600"/>
            <a:ext cx="11764962" cy="6096000"/>
            <a:chOff x="106" y="144"/>
            <a:chExt cx="5558" cy="3840"/>
          </a:xfrm>
        </p:grpSpPr>
        <p:sp>
          <p:nvSpPr>
            <p:cNvPr id="3080" name="AutoShape 8">
              <a:extLst>
                <a:ext uri="{FF2B5EF4-FFF2-40B4-BE49-F238E27FC236}">
                  <a16:creationId xmlns:a16="http://schemas.microsoft.com/office/drawing/2014/main" id="{79D56A03-6B38-4FED-8C14-EEC805A3C8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" y="144"/>
              <a:ext cx="5558" cy="3840"/>
            </a:xfrm>
            <a:prstGeom prst="roundRect">
              <a:avLst>
                <a:gd name="adj" fmla="val 11046"/>
              </a:avLst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cs-CZ" altLang="cs-CZ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081" name="Line 9">
              <a:extLst>
                <a:ext uri="{FF2B5EF4-FFF2-40B4-BE49-F238E27FC236}">
                  <a16:creationId xmlns:a16="http://schemas.microsoft.com/office/drawing/2014/main" id="{4D993233-2F90-42B7-A5FE-4836FF70F18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0" y="1077"/>
              <a:ext cx="4848" cy="0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</p:grpSp>
    </p:spTree>
    <p:extLst>
      <p:ext uri="{BB962C8B-B14F-4D97-AF65-F5344CB8AC3E}">
        <p14:creationId xmlns:p14="http://schemas.microsoft.com/office/powerpoint/2010/main" val="2621019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  <p:sldLayoutId id="2147483769" r:id="rId12"/>
    <p:sldLayoutId id="2147483770" r:id="rId13"/>
    <p:sldLayoutId id="2147483771" r:id="rId14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0000"/>
        <a:buFont typeface="Wingdings" panose="05000000000000000000" pitchFamily="2" charset="2"/>
        <a:buChar char="l"/>
        <a:defRPr sz="31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50000"/>
        <a:buChar char="•"/>
        <a:defRPr sz="2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50000"/>
        <a:buChar char="•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50000"/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9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6.xml"/><Relationship Id="rId1" Type="http://schemas.openxmlformats.org/officeDocument/2006/relationships/tags" Target="../tags/tag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6.xml"/><Relationship Id="rId1" Type="http://schemas.openxmlformats.org/officeDocument/2006/relationships/tags" Target="../tags/tag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39.xml"/><Relationship Id="rId1" Type="http://schemas.openxmlformats.org/officeDocument/2006/relationships/tags" Target="../tags/tag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1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9.xml"/><Relationship Id="rId1" Type="http://schemas.openxmlformats.org/officeDocument/2006/relationships/tags" Target="../tags/tag1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9.xml"/><Relationship Id="rId1" Type="http://schemas.openxmlformats.org/officeDocument/2006/relationships/tags" Target="../tags/tag1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39.xml"/><Relationship Id="rId1" Type="http://schemas.openxmlformats.org/officeDocument/2006/relationships/tags" Target="../tags/tag2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9.xml"/><Relationship Id="rId1" Type="http://schemas.openxmlformats.org/officeDocument/2006/relationships/tags" Target="../tags/tag2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39.xml"/><Relationship Id="rId1" Type="http://schemas.openxmlformats.org/officeDocument/2006/relationships/tags" Target="../tags/tag22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44.xml"/><Relationship Id="rId1" Type="http://schemas.openxmlformats.org/officeDocument/2006/relationships/tags" Target="../tags/tag23.xml"/><Relationship Id="rId4" Type="http://schemas.openxmlformats.org/officeDocument/2006/relationships/image" Target="../media/image9.emf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9.xml"/><Relationship Id="rId1" Type="http://schemas.openxmlformats.org/officeDocument/2006/relationships/tags" Target="../tags/tag2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44.xml"/><Relationship Id="rId1" Type="http://schemas.openxmlformats.org/officeDocument/2006/relationships/tags" Target="../tags/tag25.xml"/><Relationship Id="rId4" Type="http://schemas.openxmlformats.org/officeDocument/2006/relationships/image" Target="../media/image11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39.xml"/><Relationship Id="rId1" Type="http://schemas.openxmlformats.org/officeDocument/2006/relationships/tags" Target="../tags/tag2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slideLayout" Target="../slideLayouts/slideLayout39.xml"/><Relationship Id="rId1" Type="http://schemas.openxmlformats.org/officeDocument/2006/relationships/tags" Target="../tags/tag2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39.xml"/><Relationship Id="rId1" Type="http://schemas.openxmlformats.org/officeDocument/2006/relationships/tags" Target="../tags/tag28.xml"/><Relationship Id="rId4" Type="http://schemas.openxmlformats.org/officeDocument/2006/relationships/image" Target="../media/image14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29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2.xml"/><Relationship Id="rId1" Type="http://schemas.openxmlformats.org/officeDocument/2006/relationships/tags" Target="../tags/tag30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65.xml"/><Relationship Id="rId1" Type="http://schemas.openxmlformats.org/officeDocument/2006/relationships/tags" Target="../tags/tag31.xml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5.xml"/><Relationship Id="rId1" Type="http://schemas.openxmlformats.org/officeDocument/2006/relationships/tags" Target="../tags/tag3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5.xml"/><Relationship Id="rId2" Type="http://schemas.openxmlformats.org/officeDocument/2006/relationships/tags" Target="../tags/tag33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6.png"/><Relationship Id="rId4" Type="http://schemas.openxmlformats.org/officeDocument/2006/relationships/oleObject" Target="../embeddings/oleObject1.bin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5.xml"/><Relationship Id="rId1" Type="http://schemas.openxmlformats.org/officeDocument/2006/relationships/tags" Target="../tags/tag3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70.xml"/><Relationship Id="rId1" Type="http://schemas.openxmlformats.org/officeDocument/2006/relationships/tags" Target="../tags/tag35.xml"/><Relationship Id="rId4" Type="http://schemas.openxmlformats.org/officeDocument/2006/relationships/image" Target="../media/image17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5.xml"/><Relationship Id="rId1" Type="http://schemas.openxmlformats.org/officeDocument/2006/relationships/tags" Target="../tags/tag3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slideLayout" Target="../slideLayouts/slideLayout65.xml"/><Relationship Id="rId1" Type="http://schemas.openxmlformats.org/officeDocument/2006/relationships/tags" Target="../tags/tag3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70.xml"/><Relationship Id="rId1" Type="http://schemas.openxmlformats.org/officeDocument/2006/relationships/tags" Target="../tags/tag38.xml"/><Relationship Id="rId4" Type="http://schemas.openxmlformats.org/officeDocument/2006/relationships/chart" Target="../charts/char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slideLayout" Target="../slideLayouts/slideLayout69.xml"/><Relationship Id="rId1" Type="http://schemas.openxmlformats.org/officeDocument/2006/relationships/tags" Target="../tags/tag39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5.xml"/><Relationship Id="rId1" Type="http://schemas.openxmlformats.org/officeDocument/2006/relationships/tags" Target="../tags/tag40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5.xml"/><Relationship Id="rId1" Type="http://schemas.openxmlformats.org/officeDocument/2006/relationships/tags" Target="../tags/tag4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65.xml"/><Relationship Id="rId1" Type="http://schemas.openxmlformats.org/officeDocument/2006/relationships/tags" Target="../tags/tag42.xml"/><Relationship Id="rId4" Type="http://schemas.openxmlformats.org/officeDocument/2006/relationships/chart" Target="../charts/char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5.xml"/><Relationship Id="rId1" Type="http://schemas.openxmlformats.org/officeDocument/2006/relationships/tags" Target="../tags/tag4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4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5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8.xml"/><Relationship Id="rId1" Type="http://schemas.openxmlformats.org/officeDocument/2006/relationships/tags" Target="../tags/tag4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83.xml"/><Relationship Id="rId1" Type="http://schemas.openxmlformats.org/officeDocument/2006/relationships/tags" Target="../tags/tag48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83.xml"/><Relationship Id="rId1" Type="http://schemas.openxmlformats.org/officeDocument/2006/relationships/tags" Target="../tags/tag49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83.xml"/><Relationship Id="rId1" Type="http://schemas.openxmlformats.org/officeDocument/2006/relationships/tags" Target="../tags/tag50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8.xml"/><Relationship Id="rId1" Type="http://schemas.openxmlformats.org/officeDocument/2006/relationships/tags" Target="../tags/tag5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1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11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7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slideLayout" Target="../slideLayouts/slideLayout121.xml"/><Relationship Id="rId1" Type="http://schemas.openxmlformats.org/officeDocument/2006/relationships/tags" Target="../tags/tag5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slideLayout" Target="../slideLayouts/slideLayout121.xml"/><Relationship Id="rId1" Type="http://schemas.openxmlformats.org/officeDocument/2006/relationships/tags" Target="../tags/tag53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7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117.xml"/><Relationship Id="rId1" Type="http://schemas.openxmlformats.org/officeDocument/2006/relationships/tags" Target="../tags/tag54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zso.cz/staticke/animgraf/cz/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2.xml"/><Relationship Id="rId5" Type="http://schemas.openxmlformats.org/officeDocument/2006/relationships/hyperlink" Target="https://www.czso.cz/staticke/animgraf/projekce_1950_2101/index.htm" TargetMode="External"/><Relationship Id="rId4" Type="http://schemas.openxmlformats.org/officeDocument/2006/relationships/hyperlink" Target="https://www.czso.cz/staticke/animgraf/projekce_1950_2101/index.html?lang=cz" TargetMode="Externa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6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1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1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17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1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17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1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17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2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17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17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17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122.xml"/><Relationship Id="rId1" Type="http://schemas.openxmlformats.org/officeDocument/2006/relationships/tags" Target="../tags/tag55.xml"/><Relationship Id="rId4" Type="http://schemas.openxmlformats.org/officeDocument/2006/relationships/image" Target="../media/image17.png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35199174-79CC-4B4F-B164-E1D9B0FD2D4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92138" y="692150"/>
            <a:ext cx="7696200" cy="806450"/>
          </a:xfrm>
        </p:spPr>
        <p:txBody>
          <a:bodyPr/>
          <a:lstStyle/>
          <a:p>
            <a:pPr eaLnBrk="1" hangingPunct="1">
              <a:defRPr/>
            </a:pPr>
            <a:br>
              <a:rPr lang="cs-CZ" dirty="0">
                <a:solidFill>
                  <a:schemeClr val="tx1"/>
                </a:solidFill>
              </a:rPr>
            </a:br>
            <a:br>
              <a:rPr lang="cs-CZ" dirty="0">
                <a:solidFill>
                  <a:schemeClr val="tx1"/>
                </a:solidFill>
              </a:rPr>
            </a:br>
            <a:br>
              <a:rPr lang="cs-CZ" dirty="0">
                <a:solidFill>
                  <a:srgbClr val="0000CC"/>
                </a:solidFill>
              </a:rPr>
            </a:br>
            <a:br>
              <a:rPr lang="cs-CZ" cap="all" dirty="0">
                <a:solidFill>
                  <a:srgbClr val="0000CC"/>
                </a:solidFill>
              </a:rPr>
            </a:br>
            <a:br>
              <a:rPr lang="cs-CZ" cap="all" dirty="0">
                <a:solidFill>
                  <a:srgbClr val="0000CC"/>
                </a:solidFill>
              </a:rPr>
            </a:br>
            <a:br>
              <a:rPr lang="cs-CZ" dirty="0">
                <a:solidFill>
                  <a:schemeClr val="tx1"/>
                </a:solidFill>
              </a:rPr>
            </a:br>
            <a:endParaRPr lang="cs-CZ" cap="all" dirty="0">
              <a:solidFill>
                <a:srgbClr val="0000CC"/>
              </a:solidFill>
            </a:endParaRP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CC13419C-92A1-4E15-9AFA-E4C3B6C304E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07988" y="2349500"/>
            <a:ext cx="11520487" cy="1295400"/>
          </a:xfrm>
          <a:ln w="76200"/>
        </p:spPr>
        <p:txBody>
          <a:bodyPr/>
          <a:lstStyle/>
          <a:p>
            <a:pPr algn="ctr" eaLnBrk="1" hangingPunct="1">
              <a:buFont typeface="Wingdings" panose="05000000000000000000" pitchFamily="2" charset="2"/>
              <a:buNone/>
              <a:defRPr/>
            </a:pPr>
            <a:r>
              <a:rPr lang="cs-CZ" sz="4000" b="1" cap="all" dirty="0">
                <a:solidFill>
                  <a:srgbClr val="0000CC"/>
                </a:solidFill>
                <a:latin typeface="+mj-lt"/>
                <a:ea typeface="Arial Unicode MS" pitchFamily="34" charset="-128"/>
                <a:cs typeface="Rod" pitchFamily="49" charset="-79"/>
              </a:rPr>
              <a:t>Demografie</a:t>
            </a:r>
          </a:p>
          <a:p>
            <a:pPr algn="ctr" eaLnBrk="1" hangingPunct="1">
              <a:buFont typeface="Wingdings" panose="05000000000000000000" pitchFamily="2" charset="2"/>
              <a:buNone/>
              <a:defRPr/>
            </a:pPr>
            <a:r>
              <a:rPr lang="cs-CZ" sz="4000" b="1" cap="all" dirty="0">
                <a:solidFill>
                  <a:srgbClr val="0000CC"/>
                </a:solidFill>
                <a:latin typeface="+mj-lt"/>
                <a:ea typeface="Arial Unicode MS" pitchFamily="34" charset="-128"/>
                <a:cs typeface="Rod" pitchFamily="49" charset="-79"/>
              </a:rPr>
              <a:t>Demografický vývoj a systém péče o zdraví a zdravotnictví</a:t>
            </a:r>
          </a:p>
          <a:p>
            <a:pPr algn="ctr" eaLnBrk="1" hangingPunct="1">
              <a:buFont typeface="Wingdings" panose="05000000000000000000" pitchFamily="2" charset="2"/>
              <a:buNone/>
              <a:defRPr/>
            </a:pPr>
            <a:endParaRPr lang="cs-CZ" sz="4000" b="1" cap="all" dirty="0">
              <a:solidFill>
                <a:srgbClr val="0000CC"/>
              </a:solidFill>
              <a:latin typeface="+mj-lt"/>
              <a:ea typeface="Arial Unicode MS" pitchFamily="34" charset="-128"/>
              <a:cs typeface="Rod" pitchFamily="49" charset="-79"/>
            </a:endParaRPr>
          </a:p>
          <a:p>
            <a:pPr marL="0" indent="0" algn="ctr" eaLnBrk="1" hangingPunct="1">
              <a:buClr>
                <a:srgbClr val="FF0000"/>
              </a:buClr>
              <a:buSzPct val="100000"/>
              <a:buFont typeface="Wingdings" panose="05000000000000000000" pitchFamily="2" charset="2"/>
              <a:buNone/>
              <a:defRPr/>
            </a:pPr>
            <a:endParaRPr lang="cs-CZ" sz="3700" dirty="0"/>
          </a:p>
          <a:p>
            <a:pPr marL="0" indent="0" eaLnBrk="1" hangingPunct="1">
              <a:buClr>
                <a:srgbClr val="FF0000"/>
              </a:buClr>
              <a:buSzPct val="100000"/>
              <a:buFont typeface="Wingdings" panose="05000000000000000000" pitchFamily="2" charset="2"/>
              <a:buNone/>
              <a:defRPr/>
            </a:pPr>
            <a:endParaRPr lang="cs-CZ" sz="1600" dirty="0">
              <a:solidFill>
                <a:srgbClr val="0000CC"/>
              </a:solidFill>
            </a:endParaRPr>
          </a:p>
          <a:p>
            <a:pPr marL="0" indent="0" eaLnBrk="1" hangingPunct="1">
              <a:buClr>
                <a:srgbClr val="FF0000"/>
              </a:buClr>
              <a:buSzPct val="100000"/>
              <a:buFont typeface="Wingdings" panose="05000000000000000000" pitchFamily="2" charset="2"/>
              <a:buNone/>
              <a:defRPr/>
            </a:pPr>
            <a:endParaRPr lang="cs-CZ" sz="1600" dirty="0"/>
          </a:p>
        </p:txBody>
      </p:sp>
      <p:sp>
        <p:nvSpPr>
          <p:cNvPr id="71684" name="Obdélník 1">
            <a:extLst>
              <a:ext uri="{FF2B5EF4-FFF2-40B4-BE49-F238E27FC236}">
                <a16:creationId xmlns:a16="http://schemas.microsoft.com/office/drawing/2014/main" id="{298E3ABB-B828-42E5-9E77-1EB9E4F555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40238" y="1196975"/>
            <a:ext cx="71437" cy="4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l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SzPct val="70000"/>
              <a:buFont typeface="Wingdings" panose="05000000000000000000" pitchFamily="2" charset="2"/>
              <a:buNone/>
              <a:tabLst/>
              <a:defRPr/>
            </a:pPr>
            <a:endParaRPr kumimoji="0" lang="cs-CZ" altLang="cs-CZ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984" y="404814"/>
            <a:ext cx="9691817" cy="6048375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cs-CZ" sz="4000" b="1" dirty="0">
                <a:solidFill>
                  <a:schemeClr val="accent2"/>
                </a:solidFill>
              </a:rPr>
              <a:t>DEMOGRAFIE        </a:t>
            </a:r>
            <a:r>
              <a:rPr lang="cs-CZ" sz="4000" b="1" dirty="0">
                <a:solidFill>
                  <a:srgbClr val="000066"/>
                </a:solidFill>
              </a:rPr>
              <a:t>      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cs-CZ" b="1" dirty="0"/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cs-CZ" b="1" dirty="0"/>
          </a:p>
          <a:p>
            <a:pPr marL="857250" lvl="1" indent="-45720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b="1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b="1" dirty="0"/>
          </a:p>
        </p:txBody>
      </p:sp>
      <p:sp>
        <p:nvSpPr>
          <p:cNvPr id="6" name="Obdélník 5"/>
          <p:cNvSpPr/>
          <p:nvPr/>
        </p:nvSpPr>
        <p:spPr>
          <a:xfrm>
            <a:off x="923378" y="1444368"/>
            <a:ext cx="4078287" cy="403066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  <a:defRPr/>
            </a:pPr>
            <a:r>
              <a:rPr lang="cs-CZ" sz="3200" b="1" dirty="0">
                <a:solidFill>
                  <a:srgbClr val="00B0F0"/>
                </a:solidFill>
              </a:rPr>
              <a:t>UDÁLOSTI</a:t>
            </a:r>
          </a:p>
          <a:p>
            <a:pPr>
              <a:buFont typeface="Wingdings" pitchFamily="2" charset="2"/>
              <a:buNone/>
              <a:defRPr/>
            </a:pPr>
            <a:endParaRPr lang="cs-CZ" sz="3200" b="1" dirty="0">
              <a:solidFill>
                <a:srgbClr val="333399"/>
              </a:solidFill>
            </a:endParaRP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cs-CZ" sz="3200" b="1" dirty="0">
                <a:solidFill>
                  <a:srgbClr val="333399"/>
                </a:solidFill>
              </a:rPr>
              <a:t>Narození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cs-CZ" sz="3200" b="1" dirty="0">
                <a:solidFill>
                  <a:srgbClr val="333399"/>
                </a:solidFill>
              </a:rPr>
              <a:t>Úmrtí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cs-CZ" sz="3200" b="1" dirty="0">
                <a:solidFill>
                  <a:srgbClr val="333399"/>
                </a:solidFill>
              </a:rPr>
              <a:t>Svatba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cs-CZ" sz="3200" b="1" dirty="0">
                <a:solidFill>
                  <a:srgbClr val="333399"/>
                </a:solidFill>
              </a:rPr>
              <a:t>Rozvod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cs-CZ" sz="3200" b="1" dirty="0">
                <a:solidFill>
                  <a:srgbClr val="333399"/>
                </a:solidFill>
              </a:rPr>
              <a:t>Ukončení studia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cs-CZ" sz="3200" b="1" dirty="0">
                <a:solidFill>
                  <a:srgbClr val="333399"/>
                </a:solidFill>
              </a:rPr>
              <a:t>Změna bydliště</a:t>
            </a:r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 bwMode="auto">
          <a:xfrm>
            <a:off x="5896491" y="1444368"/>
            <a:ext cx="3776663" cy="4948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Aft>
                <a:spcPct val="0"/>
              </a:spcAft>
              <a:buClr>
                <a:srgbClr val="000000"/>
              </a:buClr>
              <a:buFont typeface="Wingdings" pitchFamily="2" charset="2"/>
              <a:buNone/>
              <a:defRPr/>
            </a:pPr>
            <a:r>
              <a:rPr lang="cs-CZ" altLang="cs-CZ" b="1" dirty="0">
                <a:solidFill>
                  <a:srgbClr val="00B0F0"/>
                </a:solidFill>
              </a:rPr>
              <a:t>PROCESY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Wingdings" pitchFamily="2" charset="2"/>
              <a:buNone/>
              <a:defRPr/>
            </a:pPr>
            <a:endParaRPr lang="cs-CZ" altLang="cs-CZ" b="1" dirty="0">
              <a:solidFill>
                <a:srgbClr val="333399"/>
              </a:solidFill>
            </a:endParaRPr>
          </a:p>
          <a:p>
            <a:pPr marL="457200" indent="-457200" eaLnBrk="1" fontAlgn="base" hangingPunct="1">
              <a:spcBef>
                <a:spcPct val="0"/>
              </a:spcBef>
              <a:spcAft>
                <a:spcPct val="0"/>
              </a:spcAft>
              <a:buClr>
                <a:srgbClr val="2D2D8A"/>
              </a:buClr>
              <a:defRPr/>
            </a:pPr>
            <a:r>
              <a:rPr lang="cs-CZ" altLang="cs-CZ" b="1" dirty="0">
                <a:solidFill>
                  <a:srgbClr val="333399"/>
                </a:solidFill>
              </a:rPr>
              <a:t>Porodnost</a:t>
            </a:r>
          </a:p>
          <a:p>
            <a:pPr marL="457200" indent="-457200" eaLnBrk="1" fontAlgn="base" hangingPunct="1">
              <a:spcBef>
                <a:spcPct val="0"/>
              </a:spcBef>
              <a:spcAft>
                <a:spcPct val="0"/>
              </a:spcAft>
              <a:buClr>
                <a:srgbClr val="2D2D8A"/>
              </a:buClr>
              <a:defRPr/>
            </a:pPr>
            <a:r>
              <a:rPr lang="cs-CZ" altLang="cs-CZ" b="1" dirty="0">
                <a:solidFill>
                  <a:srgbClr val="333399"/>
                </a:solidFill>
              </a:rPr>
              <a:t>Úmrtnost</a:t>
            </a:r>
          </a:p>
          <a:p>
            <a:pPr marL="457200" indent="-457200" eaLnBrk="1" fontAlgn="base" hangingPunct="1">
              <a:spcBef>
                <a:spcPct val="0"/>
              </a:spcBef>
              <a:spcAft>
                <a:spcPct val="0"/>
              </a:spcAft>
              <a:buClr>
                <a:srgbClr val="2D2D8A"/>
              </a:buClr>
              <a:defRPr/>
            </a:pPr>
            <a:r>
              <a:rPr lang="cs-CZ" altLang="cs-CZ" b="1" dirty="0">
                <a:solidFill>
                  <a:srgbClr val="333399"/>
                </a:solidFill>
              </a:rPr>
              <a:t>Sňatečnost</a:t>
            </a:r>
          </a:p>
          <a:p>
            <a:pPr marL="457200" indent="-457200" eaLnBrk="1" fontAlgn="base" hangingPunct="1">
              <a:spcBef>
                <a:spcPct val="0"/>
              </a:spcBef>
              <a:spcAft>
                <a:spcPct val="0"/>
              </a:spcAft>
              <a:buClr>
                <a:srgbClr val="2D2D8A"/>
              </a:buClr>
              <a:defRPr/>
            </a:pPr>
            <a:r>
              <a:rPr lang="cs-CZ" altLang="cs-CZ" b="1" dirty="0">
                <a:solidFill>
                  <a:srgbClr val="333399"/>
                </a:solidFill>
              </a:rPr>
              <a:t>Rozvodovost</a:t>
            </a:r>
          </a:p>
          <a:p>
            <a:pPr marL="457200" indent="-457200" eaLnBrk="1" fontAlgn="base" hangingPunct="1">
              <a:spcBef>
                <a:spcPct val="0"/>
              </a:spcBef>
              <a:spcAft>
                <a:spcPct val="0"/>
              </a:spcAft>
              <a:buClr>
                <a:srgbClr val="2D2D8A"/>
              </a:buClr>
              <a:defRPr/>
            </a:pPr>
            <a:r>
              <a:rPr lang="cs-CZ" altLang="cs-CZ" b="1" dirty="0">
                <a:solidFill>
                  <a:srgbClr val="333399"/>
                </a:solidFill>
              </a:rPr>
              <a:t>Vzdělanost</a:t>
            </a:r>
          </a:p>
          <a:p>
            <a:pPr marL="457200" indent="-457200" eaLnBrk="1" fontAlgn="base" hangingPunct="1">
              <a:spcBef>
                <a:spcPct val="0"/>
              </a:spcBef>
              <a:spcAft>
                <a:spcPct val="0"/>
              </a:spcAft>
              <a:buClr>
                <a:srgbClr val="2D2D8A"/>
              </a:buClr>
              <a:defRPr/>
            </a:pPr>
            <a:r>
              <a:rPr lang="cs-CZ" altLang="cs-CZ" b="1" dirty="0">
                <a:solidFill>
                  <a:srgbClr val="333399"/>
                </a:solidFill>
              </a:rPr>
              <a:t>Migrace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31641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40259" y="791993"/>
            <a:ext cx="9691817" cy="756721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cs-CZ" sz="4000" b="1" dirty="0">
                <a:solidFill>
                  <a:srgbClr val="002060"/>
                </a:solidFill>
              </a:rPr>
              <a:t>DEMOGRAFIE</a:t>
            </a:r>
            <a:r>
              <a:rPr lang="cs-CZ" sz="4000" b="1" dirty="0">
                <a:solidFill>
                  <a:schemeClr val="accent2"/>
                </a:solidFill>
              </a:rPr>
              <a:t>        </a:t>
            </a:r>
            <a:r>
              <a:rPr lang="cs-CZ" sz="4000" b="1" dirty="0">
                <a:solidFill>
                  <a:srgbClr val="000066"/>
                </a:solidFill>
              </a:rPr>
              <a:t>      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cs-CZ" b="1" dirty="0"/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cs-CZ" b="1" dirty="0"/>
          </a:p>
          <a:p>
            <a:pPr marL="857250" lvl="1" indent="-45720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b="1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b="1" dirty="0"/>
          </a:p>
        </p:txBody>
      </p:sp>
      <p:sp>
        <p:nvSpPr>
          <p:cNvPr id="6" name="Obdélník 5"/>
          <p:cNvSpPr/>
          <p:nvPr/>
        </p:nvSpPr>
        <p:spPr>
          <a:xfrm>
            <a:off x="358346" y="1901611"/>
            <a:ext cx="11294076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sz="3200" b="1" dirty="0">
                <a:solidFill>
                  <a:srgbClr val="00B0F0"/>
                </a:solidFill>
              </a:rPr>
              <a:t>Objekt studia: </a:t>
            </a:r>
            <a:r>
              <a:rPr lang="cs-CZ" sz="3200" b="1" dirty="0">
                <a:solidFill>
                  <a:srgbClr val="000066"/>
                </a:solidFill>
              </a:rPr>
              <a:t>POPULACE</a:t>
            </a:r>
          </a:p>
          <a:p>
            <a:pPr>
              <a:buFont typeface="Wingdings" pitchFamily="2" charset="2"/>
              <a:buNone/>
              <a:defRPr/>
            </a:pPr>
            <a:endParaRPr lang="cs-CZ" sz="3200" b="1" dirty="0">
              <a:solidFill>
                <a:srgbClr val="00B0F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sz="3200" b="1" dirty="0">
                <a:solidFill>
                  <a:srgbClr val="00B0F0"/>
                </a:solidFill>
              </a:rPr>
              <a:t>Předmět studia: </a:t>
            </a:r>
            <a:r>
              <a:rPr lang="cs-CZ" sz="3200" b="1" cap="all" dirty="0">
                <a:solidFill>
                  <a:srgbClr val="000066"/>
                </a:solidFill>
              </a:rPr>
              <a:t>Reprodukce</a:t>
            </a:r>
            <a:r>
              <a:rPr lang="cs-CZ" sz="3200" b="1" dirty="0">
                <a:solidFill>
                  <a:srgbClr val="000066"/>
                </a:solidFill>
              </a:rPr>
              <a:t> </a:t>
            </a:r>
            <a:r>
              <a:rPr lang="cs-CZ" sz="3200" b="1" cap="all" dirty="0">
                <a:solidFill>
                  <a:srgbClr val="000066"/>
                </a:solidFill>
              </a:rPr>
              <a:t>lidských populací</a:t>
            </a:r>
          </a:p>
          <a:p>
            <a:pPr>
              <a:buFont typeface="Wingdings" pitchFamily="2" charset="2"/>
              <a:buNone/>
              <a:defRPr/>
            </a:pPr>
            <a:endParaRPr lang="cs-CZ" sz="3200" b="1" dirty="0">
              <a:solidFill>
                <a:srgbClr val="000066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sz="3200" dirty="0">
                <a:solidFill>
                  <a:srgbClr val="002060"/>
                </a:solidFill>
              </a:rPr>
              <a:t>odhaluje </a:t>
            </a:r>
            <a:r>
              <a:rPr lang="cs-CZ" sz="3200" b="1" dirty="0">
                <a:solidFill>
                  <a:srgbClr val="002060"/>
                </a:solidFill>
              </a:rPr>
              <a:t>vazby mezi společenskými podmínkami </a:t>
            </a:r>
            <a:r>
              <a:rPr lang="cs-CZ" sz="3200" dirty="0">
                <a:solidFill>
                  <a:srgbClr val="002060"/>
                </a:solidFill>
              </a:rPr>
              <a:t>(kulturní, ekonomické, politické)</a:t>
            </a:r>
            <a:r>
              <a:rPr lang="cs-CZ" sz="3200" b="1" dirty="0">
                <a:solidFill>
                  <a:srgbClr val="002060"/>
                </a:solidFill>
              </a:rPr>
              <a:t> a populačním vývojem</a:t>
            </a:r>
          </a:p>
          <a:p>
            <a:pPr>
              <a:buFont typeface="Wingdings" pitchFamily="2" charset="2"/>
              <a:buNone/>
              <a:defRPr/>
            </a:pPr>
            <a:endParaRPr lang="cs-CZ" sz="3200" b="1" dirty="0">
              <a:solidFill>
                <a:srgbClr val="000066"/>
              </a:solidFill>
            </a:endParaRPr>
          </a:p>
          <a:p>
            <a:pPr>
              <a:buFont typeface="Wingdings" pitchFamily="2" charset="2"/>
              <a:buNone/>
              <a:defRPr/>
            </a:pPr>
            <a:endParaRPr lang="cs-CZ" sz="3200" b="1" dirty="0">
              <a:solidFill>
                <a:srgbClr val="333399"/>
              </a:solidFill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840258" y="2621949"/>
            <a:ext cx="10812163" cy="1057275"/>
          </a:xfrm>
          <a:prstGeom prst="rect">
            <a:avLst/>
          </a:prstGeom>
          <a:solidFill>
            <a:srgbClr val="00B050">
              <a:alpha val="11000"/>
            </a:srgbClr>
          </a:solidFill>
          <a:ln w="317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14837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-1150376" y="363794"/>
            <a:ext cx="12526297" cy="1427470"/>
          </a:xfrm>
          <a:noFill/>
        </p:spPr>
        <p:txBody>
          <a:bodyPr/>
          <a:lstStyle/>
          <a:p>
            <a:pPr algn="l">
              <a:defRPr/>
            </a:pPr>
            <a:r>
              <a:rPr lang="cs-CZ" altLang="cs-CZ" sz="3600" b="1" cap="all" dirty="0">
                <a:solidFill>
                  <a:schemeClr val="accent2"/>
                </a:solidFill>
              </a:rPr>
              <a:t>	  	</a:t>
            </a:r>
            <a:r>
              <a:rPr lang="cs-CZ" altLang="cs-CZ" sz="3600" b="1" cap="all" dirty="0">
                <a:solidFill>
                  <a:srgbClr val="333399"/>
                </a:solidFill>
              </a:rPr>
              <a:t>Základní </a:t>
            </a:r>
            <a:r>
              <a:rPr lang="cs-CZ" altLang="cs-CZ" sz="3600" b="1" cap="all" dirty="0">
                <a:solidFill>
                  <a:schemeClr val="accent2"/>
                </a:solidFill>
              </a:rPr>
              <a:t>zdroje demografických dat</a:t>
            </a:r>
            <a:br>
              <a:rPr lang="cs-CZ" altLang="cs-CZ" sz="3600" cap="all" dirty="0">
                <a:solidFill>
                  <a:srgbClr val="000066"/>
                </a:solidFill>
              </a:rPr>
            </a:br>
            <a:r>
              <a:rPr lang="cs-CZ" altLang="cs-CZ" sz="3600" cap="all" dirty="0">
                <a:solidFill>
                  <a:srgbClr val="000066"/>
                </a:solidFill>
              </a:rPr>
              <a:t>		</a:t>
            </a:r>
            <a:r>
              <a:rPr lang="cs-CZ" altLang="cs-CZ" sz="2800" dirty="0"/>
              <a:t>základní metody zjišťování demografických jevů</a:t>
            </a:r>
            <a:endParaRPr lang="cs-CZ" altLang="cs-CZ" sz="3600" dirty="0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56305" y="1541987"/>
            <a:ext cx="10522974" cy="4932557"/>
          </a:xfrm>
        </p:spPr>
        <p:txBody>
          <a:bodyPr/>
          <a:lstStyle/>
          <a:p>
            <a:pPr marL="0" indent="0">
              <a:buNone/>
            </a:pPr>
            <a:endParaRPr lang="cs-CZ" altLang="cs-CZ" dirty="0"/>
          </a:p>
          <a:p>
            <a:r>
              <a:rPr lang="cs-CZ" altLang="cs-CZ" b="1" dirty="0">
                <a:solidFill>
                  <a:schemeClr val="accent2"/>
                </a:solidFill>
              </a:rPr>
              <a:t>Sčítání lidu, domů a bytů</a:t>
            </a:r>
          </a:p>
          <a:p>
            <a:r>
              <a:rPr lang="cs-CZ" altLang="cs-CZ" b="1" dirty="0">
                <a:solidFill>
                  <a:schemeClr val="accent2"/>
                </a:solidFill>
              </a:rPr>
              <a:t>Zvláštní výběrová šetření</a:t>
            </a:r>
          </a:p>
          <a:p>
            <a:r>
              <a:rPr lang="cs-CZ" altLang="cs-CZ" b="1" dirty="0">
                <a:solidFill>
                  <a:schemeClr val="accent2"/>
                </a:solidFill>
              </a:rPr>
              <a:t>Evidence přirozené měny (soustava registračních knih - matriky)</a:t>
            </a:r>
          </a:p>
          <a:p>
            <a:r>
              <a:rPr lang="cs-CZ" altLang="cs-CZ" b="1" dirty="0">
                <a:solidFill>
                  <a:schemeClr val="accent2"/>
                </a:solidFill>
              </a:rPr>
              <a:t>Evidence migrací (hlášení trvalého pobytu)</a:t>
            </a:r>
          </a:p>
          <a:p>
            <a:r>
              <a:rPr lang="cs-CZ" altLang="cs-CZ" b="1" dirty="0">
                <a:solidFill>
                  <a:schemeClr val="accent2"/>
                </a:solidFill>
              </a:rPr>
              <a:t>Registry obyvatelstva (registr obyvatel, soupisy voličů, soupisy školních dětí ad.)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41486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7484" y="294303"/>
            <a:ext cx="10972800" cy="1143000"/>
          </a:xfrm>
        </p:spPr>
        <p:txBody>
          <a:bodyPr/>
          <a:lstStyle/>
          <a:p>
            <a:r>
              <a:rPr lang="cs-CZ" b="1" dirty="0">
                <a:solidFill>
                  <a:srgbClr val="333399"/>
                </a:solidFill>
              </a:rPr>
              <a:t>Kde hledat demografické informace?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>
                <a:solidFill>
                  <a:srgbClr val="333399"/>
                </a:solidFill>
              </a:rPr>
              <a:t>ČSÚ</a:t>
            </a:r>
          </a:p>
          <a:p>
            <a:r>
              <a:rPr lang="cs-CZ" b="1" dirty="0">
                <a:solidFill>
                  <a:srgbClr val="333399"/>
                </a:solidFill>
              </a:rPr>
              <a:t>Obecní úřady </a:t>
            </a:r>
          </a:p>
          <a:p>
            <a:r>
              <a:rPr lang="cs-CZ" b="1" dirty="0">
                <a:solidFill>
                  <a:srgbClr val="333399"/>
                </a:solidFill>
              </a:rPr>
              <a:t>EUROSTAT</a:t>
            </a:r>
          </a:p>
          <a:p>
            <a:r>
              <a:rPr lang="cs-CZ" b="1" dirty="0">
                <a:solidFill>
                  <a:srgbClr val="333399"/>
                </a:solidFill>
              </a:rPr>
              <a:t>OSN</a:t>
            </a:r>
          </a:p>
          <a:p>
            <a:pPr marL="0" indent="0">
              <a:buNone/>
            </a:pPr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679022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20188" y="542465"/>
            <a:ext cx="10426238" cy="6048375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cs-CZ" sz="4000" b="1" dirty="0">
                <a:solidFill>
                  <a:schemeClr val="accent2"/>
                </a:solidFill>
              </a:rPr>
              <a:t>DEMOGRAFICKÁ STATISTIKA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cs-CZ" b="1" dirty="0"/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cs-CZ" b="1" dirty="0">
                <a:solidFill>
                  <a:srgbClr val="333399"/>
                </a:solidFill>
              </a:rPr>
              <a:t>Demografická statika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cs-CZ" b="1" dirty="0">
                <a:solidFill>
                  <a:schemeClr val="accent2"/>
                </a:solidFill>
              </a:rPr>
              <a:t>Populační základna:</a:t>
            </a:r>
            <a:r>
              <a:rPr lang="cs-CZ" dirty="0">
                <a:solidFill>
                  <a:schemeClr val="accent2"/>
                </a:solidFill>
              </a:rPr>
              <a:t> velikost a struktura populace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endParaRPr lang="cs-CZ" dirty="0">
              <a:solidFill>
                <a:schemeClr val="accent2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cs-CZ" b="1" dirty="0">
                <a:solidFill>
                  <a:srgbClr val="333399"/>
                </a:solidFill>
              </a:rPr>
              <a:t>Demografická dynamika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cs-CZ" b="1" dirty="0">
                <a:solidFill>
                  <a:schemeClr val="accent2"/>
                </a:solidFill>
              </a:rPr>
              <a:t>Populační procesy:</a:t>
            </a:r>
            <a:r>
              <a:rPr lang="cs-CZ" dirty="0">
                <a:solidFill>
                  <a:schemeClr val="accent2"/>
                </a:solidFill>
              </a:rPr>
              <a:t> hromadné demografické události úzce související s velikostí a složením populace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cs-CZ" b="1" dirty="0"/>
          </a:p>
          <a:p>
            <a:pPr marL="857250" lvl="1" indent="-45720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b="1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83769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cap="all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Demografie, zdraví populace a péče o zdraví</a:t>
            </a:r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cs-CZ" b="1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Popis a analýza zdravotního stavu obyvatelstva</a:t>
            </a:r>
          </a:p>
          <a:p>
            <a:r>
              <a:rPr lang="cs-CZ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Zdraví obyvatelstva je významně determinováno tzv. demografickými charakteristikami (např. věk, pohlaví, vzdělání, rodinný stav).</a:t>
            </a:r>
          </a:p>
          <a:p>
            <a:r>
              <a:rPr lang="cs-CZ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Konstrukce ukazatelů nemocnosti a úmrtnosti</a:t>
            </a:r>
          </a:p>
          <a:p>
            <a:pPr marL="0" indent="0">
              <a:buNone/>
            </a:pPr>
            <a:r>
              <a:rPr lang="cs-CZ" b="1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Péče o zdraví ve společnosti</a:t>
            </a:r>
          </a:p>
          <a:p>
            <a:r>
              <a:rPr lang="cs-CZ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Počet obyvatel</a:t>
            </a:r>
          </a:p>
          <a:p>
            <a:r>
              <a:rPr lang="cs-CZ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Struktura obyvatelstva (např. věk, pohlaví, vzdělání, rodinný stav)</a:t>
            </a:r>
          </a:p>
          <a:p>
            <a:r>
              <a:rPr lang="cs-CZ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Rozmístění obyvatel</a:t>
            </a:r>
          </a:p>
          <a:p>
            <a:r>
              <a:rPr lang="cs-CZ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Zdravotní potřeby obyvatel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38358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ovéPole 8"/>
          <p:cNvSpPr txBox="1"/>
          <p:nvPr/>
        </p:nvSpPr>
        <p:spPr>
          <a:xfrm>
            <a:off x="578874" y="3426530"/>
            <a:ext cx="110416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400" b="1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VELIKOST POPULACE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89728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729049"/>
            <a:ext cx="10515600" cy="5447914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cs-CZ" sz="4400" b="1" cap="all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Populace </a:t>
            </a:r>
          </a:p>
          <a:p>
            <a:pPr>
              <a:lnSpc>
                <a:spcPct val="100000"/>
              </a:lnSpc>
            </a:pPr>
            <a:endParaRPr lang="cs-CZ" b="1" dirty="0">
              <a:solidFill>
                <a:srgbClr val="33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cs-CZ" sz="3200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Soubor lidí, mezi kterými dochází k demografické reprodukci</a:t>
            </a:r>
          </a:p>
          <a:p>
            <a:pPr>
              <a:lnSpc>
                <a:spcPct val="100000"/>
              </a:lnSpc>
            </a:pPr>
            <a:r>
              <a:rPr lang="cs-CZ" sz="3200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Obyvatelstvo jednoho státu se může skládat z několika relativně izolovaných populací</a:t>
            </a:r>
          </a:p>
          <a:p>
            <a:pPr>
              <a:lnSpc>
                <a:spcPct val="100000"/>
              </a:lnSpc>
            </a:pPr>
            <a:r>
              <a:rPr lang="cs-CZ" sz="3200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Politické hranice mohou rozdělit jednu populaci</a:t>
            </a:r>
          </a:p>
          <a:p>
            <a:pPr marL="0" indent="0">
              <a:lnSpc>
                <a:spcPct val="100000"/>
              </a:lnSpc>
              <a:buNone/>
            </a:pPr>
            <a:endParaRPr lang="cs-CZ" sz="3200" cap="all" dirty="0">
              <a:solidFill>
                <a:srgbClr val="33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354227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476250"/>
            <a:ext cx="10515600" cy="6038850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cs-CZ" sz="4400" b="1" cap="all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OBYVATELSTVO, </a:t>
            </a:r>
            <a:r>
              <a:rPr lang="cs-CZ" sz="4400" b="1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příp.</a:t>
            </a:r>
            <a:r>
              <a:rPr lang="cs-CZ" sz="4400" b="1" cap="all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OBYVATELÉ</a:t>
            </a:r>
            <a:endParaRPr lang="cs-CZ" dirty="0">
              <a:solidFill>
                <a:srgbClr val="33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cs-CZ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Základní termín české demografické statistiky</a:t>
            </a:r>
          </a:p>
          <a:p>
            <a:pPr>
              <a:lnSpc>
                <a:spcPct val="100000"/>
              </a:lnSpc>
            </a:pPr>
            <a:r>
              <a:rPr lang="cs-CZ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Obyvatelstvo musí být definováno z hlediska času (datum), prostoru (území státu) a věcně (obyvatelé ≠ občané)</a:t>
            </a:r>
          </a:p>
          <a:p>
            <a:pPr>
              <a:lnSpc>
                <a:spcPct val="100000"/>
              </a:lnSpc>
            </a:pPr>
            <a:r>
              <a:rPr lang="cs-CZ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Aktuální definice obyvatelstva v ČR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cs-CZ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= osoby, které jsou k danému </a:t>
            </a:r>
            <a:r>
              <a:rPr lang="cs-CZ" b="1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datu</a:t>
            </a:r>
            <a:r>
              <a:rPr lang="cs-CZ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 daném </a:t>
            </a:r>
            <a:r>
              <a:rPr lang="cs-CZ" b="1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území </a:t>
            </a:r>
          </a:p>
          <a:p>
            <a:pPr lvl="2">
              <a:lnSpc>
                <a:spcPct val="100000"/>
              </a:lnSpc>
            </a:pPr>
            <a:r>
              <a:rPr lang="cs-CZ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přihlášeny k </a:t>
            </a:r>
            <a:r>
              <a:rPr lang="cs-CZ" b="1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trvalému pobytu </a:t>
            </a:r>
            <a:r>
              <a:rPr lang="cs-CZ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 cizinci) </a:t>
            </a:r>
          </a:p>
          <a:p>
            <a:pPr lvl="2">
              <a:lnSpc>
                <a:spcPct val="100000"/>
              </a:lnSpc>
            </a:pPr>
            <a:r>
              <a:rPr lang="cs-CZ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cizinci s vízy nad 90 dnů </a:t>
            </a:r>
          </a:p>
          <a:p>
            <a:pPr lvl="2">
              <a:lnSpc>
                <a:spcPct val="100000"/>
              </a:lnSpc>
            </a:pPr>
            <a:r>
              <a:rPr lang="cs-CZ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cizinci s přiznaným azylem </a:t>
            </a:r>
          </a:p>
          <a:p>
            <a:pPr lvl="2">
              <a:lnSpc>
                <a:spcPct val="100000"/>
              </a:lnSpc>
            </a:pPr>
            <a:r>
              <a:rPr lang="cs-CZ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občané EU s přechodným pobytem </a:t>
            </a:r>
          </a:p>
          <a:p>
            <a:pPr lvl="2">
              <a:lnSpc>
                <a:spcPct val="100000"/>
              </a:lnSpc>
            </a:pPr>
            <a:r>
              <a:rPr lang="cs-CZ" dirty="0" err="1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nonEU</a:t>
            </a:r>
            <a:r>
              <a:rPr lang="cs-CZ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cizinci s povolením k dlouhodobému pobytu</a:t>
            </a:r>
          </a:p>
          <a:p>
            <a:pPr>
              <a:lnSpc>
                <a:spcPct val="100000"/>
              </a:lnSpc>
            </a:pPr>
            <a:r>
              <a:rPr lang="cs-CZ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Celkem je v obyvatelstvu ČR cca 5 % cizinců</a:t>
            </a:r>
          </a:p>
          <a:p>
            <a:pPr marL="457200" lvl="1" indent="0">
              <a:lnSpc>
                <a:spcPct val="100000"/>
              </a:lnSpc>
              <a:buNone/>
            </a:pPr>
            <a:endParaRPr lang="cs-CZ" dirty="0">
              <a:solidFill>
                <a:srgbClr val="33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878839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-106517" y="582614"/>
            <a:ext cx="8147050" cy="1368425"/>
          </a:xfrm>
        </p:spPr>
        <p:txBody>
          <a:bodyPr/>
          <a:lstStyle/>
          <a:p>
            <a:pPr>
              <a:defRPr/>
            </a:pPr>
            <a:r>
              <a:rPr lang="cs-CZ" altLang="cs-CZ" b="1" cap="all" dirty="0">
                <a:solidFill>
                  <a:schemeClr val="accent2"/>
                </a:solidFill>
              </a:rPr>
              <a:t>Počet obyvatelstva</a:t>
            </a:r>
            <a:br>
              <a:rPr lang="cs-CZ" altLang="cs-CZ" b="1" dirty="0"/>
            </a:br>
            <a:endParaRPr lang="cs-CZ" altLang="cs-CZ" b="1" dirty="0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5300" y="1476376"/>
            <a:ext cx="10972800" cy="5295899"/>
          </a:xfrm>
        </p:spPr>
        <p:txBody>
          <a:bodyPr/>
          <a:lstStyle/>
          <a:p>
            <a:r>
              <a:rPr lang="cs-CZ" altLang="cs-CZ" sz="2800" b="1" cap="all" dirty="0">
                <a:solidFill>
                  <a:srgbClr val="333399"/>
                </a:solidFill>
              </a:rPr>
              <a:t>Stav obyvatel k určitému okamžiku</a:t>
            </a:r>
          </a:p>
          <a:p>
            <a:pPr lvl="1"/>
            <a:r>
              <a:rPr lang="cs-CZ" altLang="cs-CZ" sz="2400" b="1" dirty="0">
                <a:solidFill>
                  <a:srgbClr val="0070C0"/>
                </a:solidFill>
              </a:rPr>
              <a:t>Počáteční stav (1. 1. 2019): </a:t>
            </a:r>
            <a:r>
              <a:rPr lang="cs-CZ" sz="2400" b="1" dirty="0">
                <a:solidFill>
                  <a:srgbClr val="333399"/>
                </a:solidFill>
              </a:rPr>
              <a:t>10 649 800</a:t>
            </a:r>
          </a:p>
          <a:p>
            <a:pPr lvl="1"/>
            <a:r>
              <a:rPr lang="cs-CZ" altLang="cs-CZ" sz="2400" b="1" dirty="0">
                <a:solidFill>
                  <a:srgbClr val="0070C0"/>
                </a:solidFill>
              </a:rPr>
              <a:t>Střední stav (1. 7. 2019): </a:t>
            </a:r>
            <a:r>
              <a:rPr lang="cs-CZ" sz="2400" b="1" dirty="0">
                <a:solidFill>
                  <a:srgbClr val="333399"/>
                </a:solidFill>
              </a:rPr>
              <a:t>10 699 324 </a:t>
            </a:r>
          </a:p>
          <a:p>
            <a:pPr lvl="1"/>
            <a:r>
              <a:rPr lang="cs-CZ" altLang="cs-CZ" sz="2400" b="1" dirty="0">
                <a:solidFill>
                  <a:srgbClr val="0070C0"/>
                </a:solidFill>
              </a:rPr>
              <a:t>Koncový stav (31. 12. 2019</a:t>
            </a:r>
            <a:r>
              <a:rPr lang="cs-CZ" altLang="cs-CZ" b="1" dirty="0">
                <a:solidFill>
                  <a:srgbClr val="0070C0"/>
                </a:solidFill>
              </a:rPr>
              <a:t>):</a:t>
            </a:r>
            <a:r>
              <a:rPr lang="cs-CZ" altLang="cs-CZ" sz="2400" b="1" dirty="0">
                <a:solidFill>
                  <a:srgbClr val="333399"/>
                </a:solidFill>
              </a:rPr>
              <a:t>10 693 939</a:t>
            </a:r>
            <a:endParaRPr lang="cs-CZ" sz="2400" b="1" dirty="0">
              <a:solidFill>
                <a:srgbClr val="333399"/>
              </a:solidFill>
            </a:endParaRPr>
          </a:p>
          <a:p>
            <a:pPr lvl="1"/>
            <a:endParaRPr lang="cs-CZ" sz="2400" b="1" dirty="0">
              <a:solidFill>
                <a:srgbClr val="333399"/>
              </a:solidFill>
            </a:endParaRPr>
          </a:p>
          <a:p>
            <a:r>
              <a:rPr lang="cs-CZ" sz="2800" b="1" cap="all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Střední stav obyvatelstva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cs-CZ" sz="2400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Výpočet relativních ukazatelů demografické statistiky. 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cs-CZ" sz="2400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Pokud je nějaký ukazatel udáván v přepočtu na 1 obyvatele nebo např. na 1000 obyvatel, při jeho výpočtu se má zásadně vycházet ze </a:t>
            </a:r>
            <a:r>
              <a:rPr lang="cs-CZ" sz="2400" b="1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středního stavu</a:t>
            </a:r>
            <a:r>
              <a:rPr lang="cs-CZ" sz="2400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cs-CZ" sz="2400" b="1" dirty="0">
              <a:solidFill>
                <a:srgbClr val="33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cs-CZ" sz="2400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 vystihovat co nejpřesněji </a:t>
            </a:r>
            <a:r>
              <a:rPr lang="cs-CZ" sz="2400" b="1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průměrný počet osob žijících v daném období</a:t>
            </a:r>
            <a:r>
              <a:rPr lang="cs-CZ" sz="2400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lvl="1" indent="0">
              <a:spcBef>
                <a:spcPts val="0"/>
              </a:spcBef>
              <a:buNone/>
            </a:pPr>
            <a:br>
              <a:rPr lang="cs-CZ" sz="2400" b="1" cap="all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altLang="cs-CZ" sz="2400" b="1" dirty="0">
              <a:solidFill>
                <a:srgbClr val="333399"/>
              </a:solidFill>
            </a:endParaRPr>
          </a:p>
          <a:p>
            <a:pPr>
              <a:buFontTx/>
              <a:buNone/>
            </a:pPr>
            <a:r>
              <a:rPr lang="cs-CZ" altLang="cs-CZ" b="1" dirty="0">
                <a:solidFill>
                  <a:srgbClr val="333399"/>
                </a:solidFill>
              </a:rPr>
              <a:t>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76297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1341C453-41DC-479C-ABDD-F33E17089F1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1225" y="476250"/>
            <a:ext cx="10080625" cy="1008063"/>
          </a:xfrm>
        </p:spPr>
        <p:txBody>
          <a:bodyPr/>
          <a:lstStyle/>
          <a:p>
            <a:pPr indent="-552450" eaLnBrk="1" hangingPunct="1">
              <a:lnSpc>
                <a:spcPct val="120000"/>
              </a:lnSpc>
              <a:defRPr/>
            </a:pPr>
            <a:r>
              <a:rPr lang="cs-CZ" sz="3600" cap="all" dirty="0">
                <a:solidFill>
                  <a:srgbClr val="0000CC"/>
                </a:solidFill>
              </a:rPr>
              <a:t>Rutinní zdravotnická statistika</a:t>
            </a:r>
          </a:p>
        </p:txBody>
      </p:sp>
      <p:sp>
        <p:nvSpPr>
          <p:cNvPr id="167939" name="Rectangle 3">
            <a:extLst>
              <a:ext uri="{FF2B5EF4-FFF2-40B4-BE49-F238E27FC236}">
                <a16:creationId xmlns:a16="http://schemas.microsoft.com/office/drawing/2014/main" id="{C83A249E-BD72-4575-9E42-AD432B3619F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55688" y="2133600"/>
            <a:ext cx="7696200" cy="4895850"/>
          </a:xfrm>
        </p:spPr>
        <p:txBody>
          <a:bodyPr/>
          <a:lstStyle/>
          <a:p>
            <a:pPr marL="0" lvl="1" indent="0" eaLnBrk="1" hangingPunct="1">
              <a:buClr>
                <a:schemeClr val="tx2"/>
              </a:buClr>
              <a:buSzTx/>
              <a:buFontTx/>
              <a:buNone/>
              <a:defRPr/>
            </a:pPr>
            <a:r>
              <a:rPr lang="cs-CZ" sz="2800" cap="all" dirty="0">
                <a:solidFill>
                  <a:srgbClr val="C00000"/>
                </a:solidFill>
                <a:latin typeface="+mj-lt"/>
              </a:rPr>
              <a:t>Okruhy informací:</a:t>
            </a:r>
          </a:p>
          <a:p>
            <a:pPr marL="990600" lvl="1" indent="-590550" eaLnBrk="1" hangingPunct="1">
              <a:buClr>
                <a:schemeClr val="tx2"/>
              </a:buClr>
              <a:buSzTx/>
              <a:buFont typeface="Wingdings" pitchFamily="2" charset="2"/>
              <a:buAutoNum type="arabicPeriod"/>
              <a:defRPr/>
            </a:pPr>
            <a:r>
              <a:rPr lang="cs-CZ" b="1" dirty="0"/>
              <a:t>Obyvatelstvo</a:t>
            </a:r>
          </a:p>
          <a:p>
            <a:pPr marL="990600" lvl="1" indent="-590550" eaLnBrk="1" hangingPunct="1">
              <a:buClr>
                <a:schemeClr val="tx2"/>
              </a:buClr>
              <a:buSzTx/>
              <a:buFont typeface="Wingdings" pitchFamily="2" charset="2"/>
              <a:buAutoNum type="arabicPeriod"/>
              <a:defRPr/>
            </a:pPr>
            <a:r>
              <a:rPr lang="cs-CZ" b="1" dirty="0"/>
              <a:t>Zdravotní stav </a:t>
            </a:r>
          </a:p>
          <a:p>
            <a:pPr marL="990600" lvl="1" indent="-590550" eaLnBrk="1" hangingPunct="1">
              <a:buClr>
                <a:schemeClr val="tx2"/>
              </a:buClr>
              <a:buSzTx/>
              <a:buFont typeface="Wingdings" pitchFamily="2" charset="2"/>
              <a:buAutoNum type="arabicPeriod"/>
              <a:defRPr/>
            </a:pPr>
            <a:r>
              <a:rPr lang="cs-CZ" b="1" dirty="0"/>
              <a:t>Síť a činnost zdravotnických zařízení</a:t>
            </a:r>
          </a:p>
          <a:p>
            <a:pPr marL="990600" lvl="1" indent="-590550" eaLnBrk="1" hangingPunct="1">
              <a:buClr>
                <a:schemeClr val="tx2"/>
              </a:buClr>
              <a:buSzTx/>
              <a:buFont typeface="Wingdings" pitchFamily="2" charset="2"/>
              <a:buAutoNum type="arabicPeriod"/>
              <a:defRPr/>
            </a:pPr>
            <a:r>
              <a:rPr lang="cs-CZ" b="1" dirty="0"/>
              <a:t>Pracovníci</a:t>
            </a:r>
            <a:r>
              <a:rPr lang="cs-CZ" dirty="0"/>
              <a:t> </a:t>
            </a:r>
            <a:r>
              <a:rPr lang="cs-CZ" b="1" dirty="0"/>
              <a:t>ve zdravotnictví</a:t>
            </a:r>
          </a:p>
          <a:p>
            <a:pPr marL="990600" lvl="1" indent="-590550" eaLnBrk="1" hangingPunct="1">
              <a:buClr>
                <a:schemeClr val="tx2"/>
              </a:buClr>
              <a:buSzTx/>
              <a:buFont typeface="Wingdings" pitchFamily="2" charset="2"/>
              <a:buAutoNum type="arabicPeriod"/>
              <a:defRPr/>
            </a:pPr>
            <a:r>
              <a:rPr lang="cs-CZ" b="1" dirty="0"/>
              <a:t>Ekonomické údaje</a:t>
            </a:r>
          </a:p>
          <a:p>
            <a:pPr marL="400050" lvl="1" indent="0" eaLnBrk="1" hangingPunct="1">
              <a:buClr>
                <a:schemeClr val="tx2"/>
              </a:buClr>
              <a:buSzTx/>
              <a:buFontTx/>
              <a:buNone/>
              <a:defRPr/>
            </a:pPr>
            <a:endParaRPr lang="cs-CZ" b="1" dirty="0"/>
          </a:p>
          <a:p>
            <a:pPr marL="590550" indent="-590550" eaLnBrk="1" hangingPunct="1">
              <a:buSzTx/>
              <a:buFont typeface="Wingdings" panose="05000000000000000000" pitchFamily="2" charset="2"/>
              <a:buNone/>
              <a:defRPr/>
            </a:pPr>
            <a:endParaRPr lang="cs-CZ" dirty="0"/>
          </a:p>
        </p:txBody>
      </p:sp>
      <p:sp>
        <p:nvSpPr>
          <p:cNvPr id="105476" name="Text Box 4">
            <a:extLst>
              <a:ext uri="{FF2B5EF4-FFF2-40B4-BE49-F238E27FC236}">
                <a16:creationId xmlns:a16="http://schemas.microsoft.com/office/drawing/2014/main" id="{14E7685C-9014-489D-AD9C-B52F042D54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44488" y="467360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l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ovéPole 8"/>
          <p:cNvSpPr txBox="1"/>
          <p:nvPr/>
        </p:nvSpPr>
        <p:spPr>
          <a:xfrm>
            <a:off x="2962275" y="3664655"/>
            <a:ext cx="113759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b="1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ROZLOŽENÍ POPULACE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666616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cap="all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Rozložení obyvatelstva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Urbanizace</a:t>
            </a:r>
          </a:p>
          <a:p>
            <a:r>
              <a:rPr 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Rozdíly město x venkov</a:t>
            </a:r>
          </a:p>
          <a:p>
            <a:pPr lvl="1"/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Struktura (věk, vzdělání, religiozita …)</a:t>
            </a:r>
          </a:p>
          <a:p>
            <a:pPr lvl="1"/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Způsob života</a:t>
            </a:r>
          </a:p>
          <a:p>
            <a:r>
              <a:rPr 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Regionální rozdíly</a:t>
            </a:r>
          </a:p>
          <a:p>
            <a:r>
              <a:rPr 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Ročně se stěhuje v rámci ČR asi 200 000 osob</a:t>
            </a:r>
          </a:p>
          <a:p>
            <a:r>
              <a:rPr lang="cs-CZ" b="1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Nejč</a:t>
            </a:r>
            <a:r>
              <a:rPr 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přesun mezi obcemi jednoho okresu</a:t>
            </a:r>
          </a:p>
          <a:p>
            <a:pPr marL="0" indent="0">
              <a:buNone/>
            </a:pPr>
            <a:endParaRPr lang="cs-CZ" b="1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cs-CZ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401305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s://www.czso.cz/documents/10180/77242635/osidleni2017_CR.png/578617b1-044b-41aa-aac9-4f0e98b95695?version=1.0&amp;t=152111781436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2941" y="0"/>
            <a:ext cx="9046118" cy="6781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élník 1"/>
          <p:cNvSpPr/>
          <p:nvPr/>
        </p:nvSpPr>
        <p:spPr>
          <a:xfrm>
            <a:off x="1508040" y="4896167"/>
            <a:ext cx="1845275" cy="1458097"/>
          </a:xfrm>
          <a:prstGeom prst="rect">
            <a:avLst/>
          </a:prstGeom>
          <a:noFill/>
          <a:ln w="53975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bdélník 4"/>
          <p:cNvSpPr/>
          <p:nvPr/>
        </p:nvSpPr>
        <p:spPr>
          <a:xfrm>
            <a:off x="7878802" y="345645"/>
            <a:ext cx="2740257" cy="1751493"/>
          </a:xfrm>
          <a:prstGeom prst="rect">
            <a:avLst/>
          </a:prstGeom>
          <a:noFill/>
          <a:ln w="53975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144775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ovéPole 8"/>
          <p:cNvSpPr txBox="1"/>
          <p:nvPr/>
        </p:nvSpPr>
        <p:spPr>
          <a:xfrm>
            <a:off x="2333625" y="3455105"/>
            <a:ext cx="72294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b="1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STRUKTURA POPULACE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718969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cap="all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Základní charakteristiky obyvatelstva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2394792"/>
            <a:ext cx="10515600" cy="435133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cs-CZ" sz="4400" b="1" dirty="0">
                <a:solidFill>
                  <a:srgbClr val="333399"/>
                </a:solidFill>
              </a:rPr>
              <a:t>Biologické znaky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4400" b="1" dirty="0">
                <a:solidFill>
                  <a:srgbClr val="333399"/>
                </a:solidFill>
              </a:rPr>
              <a:t>Sociálně právní znaky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4400" b="1" dirty="0">
                <a:solidFill>
                  <a:srgbClr val="333399"/>
                </a:solidFill>
              </a:rPr>
              <a:t>Socioekonomické znaky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4400" b="1" dirty="0">
                <a:solidFill>
                  <a:srgbClr val="333399"/>
                </a:solidFill>
              </a:rPr>
              <a:t>Kulturní znaky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289656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449470"/>
            <a:ext cx="8445500" cy="1368425"/>
          </a:xfrm>
        </p:spPr>
        <p:txBody>
          <a:bodyPr/>
          <a:lstStyle/>
          <a:p>
            <a:pPr>
              <a:defRPr/>
            </a:pPr>
            <a:r>
              <a:rPr lang="cs-CZ" altLang="cs-CZ" b="1" cap="all" dirty="0">
                <a:solidFill>
                  <a:schemeClr val="accent2"/>
                </a:solidFill>
              </a:rPr>
              <a:t>struktura obyvatelstva</a:t>
            </a:r>
            <a:br>
              <a:rPr lang="cs-CZ" altLang="cs-CZ" b="1" dirty="0"/>
            </a:br>
            <a:endParaRPr lang="cs-CZ" altLang="cs-CZ" b="1" dirty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cs-CZ" altLang="cs-CZ" b="1" dirty="0">
                <a:solidFill>
                  <a:schemeClr val="accent2"/>
                </a:solidFill>
              </a:rPr>
              <a:t>Biologické znaky</a:t>
            </a:r>
          </a:p>
          <a:p>
            <a:pPr lvl="1"/>
            <a:r>
              <a:rPr lang="cs-CZ" altLang="cs-CZ" dirty="0">
                <a:solidFill>
                  <a:schemeClr val="accent2"/>
                </a:solidFill>
              </a:rPr>
              <a:t>pohlaví, věk, </a:t>
            </a:r>
            <a:r>
              <a:rPr lang="cs-CZ" altLang="cs-CZ" b="1" dirty="0">
                <a:solidFill>
                  <a:srgbClr val="92D050"/>
                </a:solidFill>
              </a:rPr>
              <a:t>zdravotní stav</a:t>
            </a:r>
          </a:p>
          <a:p>
            <a:pPr marL="514350" indent="-514350">
              <a:buFont typeface="+mj-lt"/>
              <a:buAutoNum type="arabicPeriod"/>
            </a:pPr>
            <a:r>
              <a:rPr lang="cs-CZ" altLang="cs-CZ" b="1" dirty="0">
                <a:solidFill>
                  <a:schemeClr val="accent2"/>
                </a:solidFill>
              </a:rPr>
              <a:t>Sociálně právní znaky</a:t>
            </a:r>
          </a:p>
          <a:p>
            <a:pPr lvl="1"/>
            <a:r>
              <a:rPr lang="cs-CZ" altLang="cs-CZ" dirty="0">
                <a:solidFill>
                  <a:schemeClr val="accent2"/>
                </a:solidFill>
              </a:rPr>
              <a:t>rodinný stav</a:t>
            </a:r>
            <a:endParaRPr lang="cs-CZ" altLang="cs-CZ" b="1" dirty="0">
              <a:solidFill>
                <a:schemeClr val="accent2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cs-CZ" altLang="cs-CZ" b="1" dirty="0">
                <a:solidFill>
                  <a:schemeClr val="accent2"/>
                </a:solidFill>
              </a:rPr>
              <a:t>Socioekonomické znaky</a:t>
            </a:r>
          </a:p>
          <a:p>
            <a:pPr lvl="1"/>
            <a:r>
              <a:rPr lang="cs-CZ" altLang="cs-CZ" dirty="0">
                <a:solidFill>
                  <a:schemeClr val="accent2"/>
                </a:solidFill>
              </a:rPr>
              <a:t>ekonomická aktivita, odvětví NH, povolání</a:t>
            </a:r>
          </a:p>
          <a:p>
            <a:pPr marL="514350" indent="-514350">
              <a:buFont typeface="+mj-lt"/>
              <a:buAutoNum type="arabicPeriod"/>
            </a:pPr>
            <a:r>
              <a:rPr lang="cs-CZ" altLang="cs-CZ" b="1" dirty="0">
                <a:solidFill>
                  <a:schemeClr val="accent2"/>
                </a:solidFill>
              </a:rPr>
              <a:t>Kulturní znaky</a:t>
            </a:r>
          </a:p>
          <a:p>
            <a:pPr lvl="1"/>
            <a:r>
              <a:rPr lang="cs-CZ" altLang="cs-CZ" dirty="0">
                <a:solidFill>
                  <a:schemeClr val="accent2"/>
                </a:solidFill>
              </a:rPr>
              <a:t>vzdělání, národnost, náboženské vyznání</a:t>
            </a:r>
          </a:p>
          <a:p>
            <a:endParaRPr lang="cs-CZ" altLang="cs-CZ" sz="2800" dirty="0">
              <a:solidFill>
                <a:schemeClr val="accent2"/>
              </a:solidFill>
            </a:endParaRPr>
          </a:p>
        </p:txBody>
      </p:sp>
      <p:sp>
        <p:nvSpPr>
          <p:cNvPr id="29" name="Šipka ve tvaru U 28"/>
          <p:cNvSpPr/>
          <p:nvPr/>
        </p:nvSpPr>
        <p:spPr>
          <a:xfrm rot="5400000">
            <a:off x="6053389" y="1728303"/>
            <a:ext cx="839049" cy="993058"/>
          </a:xfrm>
          <a:prstGeom prst="uturnArrow">
            <a:avLst>
              <a:gd name="adj1" fmla="val 26169"/>
              <a:gd name="adj2" fmla="val 23831"/>
              <a:gd name="adj3" fmla="val 30845"/>
              <a:gd name="adj4" fmla="val 43750"/>
              <a:gd name="adj5" fmla="val 10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32" name="Šipka ve tvaru U 31"/>
          <p:cNvSpPr/>
          <p:nvPr/>
        </p:nvSpPr>
        <p:spPr>
          <a:xfrm rot="5400000" flipH="1">
            <a:off x="6440986" y="2702899"/>
            <a:ext cx="1949193" cy="993058"/>
          </a:xfrm>
          <a:prstGeom prst="uturnArrow">
            <a:avLst>
              <a:gd name="adj1" fmla="val 25000"/>
              <a:gd name="adj2" fmla="val 25000"/>
              <a:gd name="adj3" fmla="val 30845"/>
              <a:gd name="adj4" fmla="val 43750"/>
              <a:gd name="adj5" fmla="val 10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33" name="Šipka ve tvaru U 32"/>
          <p:cNvSpPr/>
          <p:nvPr/>
        </p:nvSpPr>
        <p:spPr>
          <a:xfrm rot="5400000" flipH="1">
            <a:off x="6903411" y="3185422"/>
            <a:ext cx="3112280" cy="1191097"/>
          </a:xfrm>
          <a:prstGeom prst="uturnArrow">
            <a:avLst>
              <a:gd name="adj1" fmla="val 25000"/>
              <a:gd name="adj2" fmla="val 25000"/>
              <a:gd name="adj3" fmla="val 30845"/>
              <a:gd name="adj4" fmla="val 43750"/>
              <a:gd name="adj5" fmla="val 10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34" name="Šipka ve tvaru U 33"/>
          <p:cNvSpPr/>
          <p:nvPr/>
        </p:nvSpPr>
        <p:spPr>
          <a:xfrm rot="5400000" flipH="1">
            <a:off x="6027296" y="2195905"/>
            <a:ext cx="891236" cy="993058"/>
          </a:xfrm>
          <a:prstGeom prst="uturnArrow">
            <a:avLst>
              <a:gd name="adj1" fmla="val 26169"/>
              <a:gd name="adj2" fmla="val 23831"/>
              <a:gd name="adj3" fmla="val 30845"/>
              <a:gd name="adj4" fmla="val 43750"/>
              <a:gd name="adj5" fmla="val 10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10" name="Šipka ve tvaru U 28">
            <a:extLst>
              <a:ext uri="{FF2B5EF4-FFF2-40B4-BE49-F238E27FC236}">
                <a16:creationId xmlns:a16="http://schemas.microsoft.com/office/drawing/2014/main" id="{6AF3886A-F6C6-4977-857B-B12D1336BAC3}"/>
              </a:ext>
            </a:extLst>
          </p:cNvPr>
          <p:cNvSpPr/>
          <p:nvPr/>
        </p:nvSpPr>
        <p:spPr>
          <a:xfrm rot="5400000">
            <a:off x="6132469" y="2661911"/>
            <a:ext cx="1177085" cy="993059"/>
          </a:xfrm>
          <a:prstGeom prst="uturnArrow">
            <a:avLst>
              <a:gd name="adj1" fmla="val 26169"/>
              <a:gd name="adj2" fmla="val 23831"/>
              <a:gd name="adj3" fmla="val 30845"/>
              <a:gd name="adj4" fmla="val 43750"/>
              <a:gd name="adj5" fmla="val 100000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11" name="Šipka ve tvaru U 28">
            <a:extLst>
              <a:ext uri="{FF2B5EF4-FFF2-40B4-BE49-F238E27FC236}">
                <a16:creationId xmlns:a16="http://schemas.microsoft.com/office/drawing/2014/main" id="{E70A59CA-34FA-40AB-9D48-FA7D1C0A4B41}"/>
              </a:ext>
            </a:extLst>
          </p:cNvPr>
          <p:cNvSpPr/>
          <p:nvPr/>
        </p:nvSpPr>
        <p:spPr>
          <a:xfrm rot="5400000">
            <a:off x="6069645" y="3053618"/>
            <a:ext cx="1949194" cy="993059"/>
          </a:xfrm>
          <a:prstGeom prst="uturnArrow">
            <a:avLst>
              <a:gd name="adj1" fmla="val 26169"/>
              <a:gd name="adj2" fmla="val 23831"/>
              <a:gd name="adj3" fmla="val 30845"/>
              <a:gd name="adj4" fmla="val 43750"/>
              <a:gd name="adj5" fmla="val 100000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12" name="Šipka ve tvaru U 28">
            <a:extLst>
              <a:ext uri="{FF2B5EF4-FFF2-40B4-BE49-F238E27FC236}">
                <a16:creationId xmlns:a16="http://schemas.microsoft.com/office/drawing/2014/main" id="{50D7DFFC-2840-4F67-8373-D1AE4AA5811E}"/>
              </a:ext>
            </a:extLst>
          </p:cNvPr>
          <p:cNvSpPr/>
          <p:nvPr/>
        </p:nvSpPr>
        <p:spPr>
          <a:xfrm rot="5400000">
            <a:off x="6032742" y="3635162"/>
            <a:ext cx="3112281" cy="993059"/>
          </a:xfrm>
          <a:prstGeom prst="uturnArrow">
            <a:avLst>
              <a:gd name="adj1" fmla="val 26169"/>
              <a:gd name="adj2" fmla="val 23831"/>
              <a:gd name="adj3" fmla="val 30845"/>
              <a:gd name="adj4" fmla="val 43750"/>
              <a:gd name="adj5" fmla="val 100000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13" name="Šipka ve tvaru U 33">
            <a:extLst>
              <a:ext uri="{FF2B5EF4-FFF2-40B4-BE49-F238E27FC236}">
                <a16:creationId xmlns:a16="http://schemas.microsoft.com/office/drawing/2014/main" id="{6E91B35D-7927-483B-A9E2-491905C72B54}"/>
              </a:ext>
            </a:extLst>
          </p:cNvPr>
          <p:cNvSpPr/>
          <p:nvPr/>
        </p:nvSpPr>
        <p:spPr>
          <a:xfrm rot="5400000" flipH="1">
            <a:off x="6039502" y="1859652"/>
            <a:ext cx="891236" cy="993058"/>
          </a:xfrm>
          <a:prstGeom prst="uturnArrow">
            <a:avLst>
              <a:gd name="adj1" fmla="val 26169"/>
              <a:gd name="adj2" fmla="val 23831"/>
              <a:gd name="adj3" fmla="val 30845"/>
              <a:gd name="adj4" fmla="val 43750"/>
              <a:gd name="adj5" fmla="val 100000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08235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2" grpId="0" animBg="1"/>
      <p:bldP spid="33" grpId="0" animBg="1"/>
      <p:bldP spid="34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820994" y="587036"/>
            <a:ext cx="8229600" cy="1143000"/>
          </a:xfrm>
        </p:spPr>
        <p:txBody>
          <a:bodyPr/>
          <a:lstStyle/>
          <a:p>
            <a:pPr algn="l">
              <a:defRPr/>
            </a:pPr>
            <a:r>
              <a:rPr lang="cs-CZ" b="1" cap="all" dirty="0">
                <a:solidFill>
                  <a:schemeClr val="accent2"/>
                </a:solidFill>
              </a:rPr>
              <a:t>1. BIOLOGICKÉ ZNAKY</a:t>
            </a:r>
            <a:br>
              <a:rPr lang="cs-CZ" b="1" cap="all" dirty="0">
                <a:solidFill>
                  <a:schemeClr val="accent2"/>
                </a:solidFill>
              </a:rPr>
            </a:br>
            <a:r>
              <a:rPr lang="cs-CZ" altLang="cs-CZ" sz="3200" b="1" dirty="0">
                <a:solidFill>
                  <a:srgbClr val="00B050"/>
                </a:solidFill>
              </a:rPr>
              <a:t>Struktura z hlediska pohlaví:</a:t>
            </a:r>
            <a:br>
              <a:rPr lang="cs-CZ" altLang="cs-CZ" sz="3200" b="1" dirty="0">
                <a:solidFill>
                  <a:schemeClr val="accent2"/>
                </a:solidFill>
              </a:rPr>
            </a:br>
            <a:endParaRPr lang="cs-CZ" sz="3200" b="1" cap="all" dirty="0">
              <a:solidFill>
                <a:schemeClr val="accent2"/>
              </a:solidFill>
            </a:endParaRPr>
          </a:p>
        </p:txBody>
      </p:sp>
      <p:sp>
        <p:nvSpPr>
          <p:cNvPr id="43011" name="Zástupný symbol pro obsah 6"/>
          <p:cNvSpPr>
            <a:spLocks noGrp="1"/>
          </p:cNvSpPr>
          <p:nvPr>
            <p:ph idx="1"/>
          </p:nvPr>
        </p:nvSpPr>
        <p:spPr>
          <a:xfrm>
            <a:off x="912000" y="1730036"/>
            <a:ext cx="11093187" cy="4525963"/>
          </a:xfrm>
        </p:spPr>
        <p:txBody>
          <a:bodyPr/>
          <a:lstStyle/>
          <a:p>
            <a:pPr marL="514350" indent="-457200"/>
            <a:r>
              <a:rPr lang="cs-CZ" altLang="cs-CZ" b="1" dirty="0">
                <a:solidFill>
                  <a:srgbClr val="333399"/>
                </a:solidFill>
              </a:rPr>
              <a:t>Je dána 3 skutečnostmi:</a:t>
            </a:r>
          </a:p>
          <a:p>
            <a:pPr marL="1314450" lvl="2" indent="-457200">
              <a:buFont typeface="+mj-lt"/>
              <a:buAutoNum type="arabicPeriod"/>
            </a:pPr>
            <a:r>
              <a:rPr lang="cs-CZ" altLang="cs-CZ" b="1" dirty="0">
                <a:solidFill>
                  <a:srgbClr val="333399"/>
                </a:solidFill>
              </a:rPr>
              <a:t>Rodí se více chlapců</a:t>
            </a:r>
          </a:p>
          <a:p>
            <a:pPr marL="1314450" lvl="2" indent="-457200">
              <a:buFont typeface="+mj-lt"/>
              <a:buAutoNum type="arabicPeriod"/>
            </a:pPr>
            <a:r>
              <a:rPr lang="cs-CZ" altLang="cs-CZ" b="1" dirty="0" err="1">
                <a:solidFill>
                  <a:srgbClr val="333399"/>
                </a:solidFill>
              </a:rPr>
              <a:t>Nadúmrtnost</a:t>
            </a:r>
            <a:r>
              <a:rPr lang="cs-CZ" altLang="cs-CZ" b="1" dirty="0">
                <a:solidFill>
                  <a:srgbClr val="333399"/>
                </a:solidFill>
              </a:rPr>
              <a:t> mužů</a:t>
            </a:r>
          </a:p>
          <a:p>
            <a:pPr marL="1314450" lvl="2" indent="-457200">
              <a:buFont typeface="+mj-lt"/>
              <a:buAutoNum type="arabicPeriod"/>
            </a:pPr>
            <a:r>
              <a:rPr lang="cs-CZ" altLang="cs-CZ" b="1" dirty="0">
                <a:solidFill>
                  <a:srgbClr val="333399"/>
                </a:solidFill>
              </a:rPr>
              <a:t>Rozdílná intenzita (pracovní) migrace mužů a žen</a:t>
            </a:r>
          </a:p>
          <a:p>
            <a:pPr marL="628650" indent="-571500"/>
            <a:endParaRPr lang="cs-CZ" altLang="cs-CZ" sz="3600" b="1" dirty="0">
              <a:solidFill>
                <a:srgbClr val="333399"/>
              </a:solidFill>
            </a:endParaRPr>
          </a:p>
          <a:p>
            <a:pPr marL="628650" indent="-571500"/>
            <a:r>
              <a:rPr lang="cs-CZ" altLang="cs-CZ" b="1" dirty="0">
                <a:solidFill>
                  <a:srgbClr val="333399"/>
                </a:solidFill>
              </a:rPr>
              <a:t>Ukazatele:</a:t>
            </a:r>
          </a:p>
          <a:p>
            <a:pPr lvl="2">
              <a:buFont typeface="Arial" panose="020B0604020202020204" pitchFamily="34" charset="0"/>
              <a:buChar char="–"/>
            </a:pPr>
            <a:r>
              <a:rPr lang="cs-CZ" altLang="cs-CZ" sz="2800" b="1" dirty="0">
                <a:solidFill>
                  <a:srgbClr val="333399"/>
                </a:solidFill>
              </a:rPr>
              <a:t>Ukazatel maskulinity/feminity (podíl mužů/žen)</a:t>
            </a:r>
          </a:p>
          <a:p>
            <a:pPr lvl="2">
              <a:buFont typeface="Arial" panose="020B0604020202020204" pitchFamily="34" charset="0"/>
              <a:buChar char="–"/>
            </a:pPr>
            <a:r>
              <a:rPr lang="cs-CZ" altLang="cs-CZ" sz="2800" b="1" dirty="0">
                <a:solidFill>
                  <a:srgbClr val="333399"/>
                </a:solidFill>
              </a:rPr>
              <a:t>Index maskulinity/feminity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725600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820994" y="587036"/>
            <a:ext cx="8229600" cy="1143000"/>
          </a:xfrm>
        </p:spPr>
        <p:txBody>
          <a:bodyPr/>
          <a:lstStyle/>
          <a:p>
            <a:pPr algn="l">
              <a:defRPr/>
            </a:pPr>
            <a:r>
              <a:rPr lang="cs-CZ" b="1" cap="all" dirty="0">
                <a:solidFill>
                  <a:schemeClr val="accent2"/>
                </a:solidFill>
              </a:rPr>
              <a:t>1. BIOLOGICKÉ ZNAKY</a:t>
            </a:r>
            <a:br>
              <a:rPr lang="cs-CZ" b="1" cap="all" dirty="0">
                <a:solidFill>
                  <a:schemeClr val="accent2"/>
                </a:solidFill>
              </a:rPr>
            </a:br>
            <a:r>
              <a:rPr lang="cs-CZ" altLang="cs-CZ" sz="3200" b="1" dirty="0">
                <a:solidFill>
                  <a:srgbClr val="00B050"/>
                </a:solidFill>
              </a:rPr>
              <a:t>Struktura z hlediska pohlaví:</a:t>
            </a:r>
            <a:br>
              <a:rPr lang="cs-CZ" altLang="cs-CZ" sz="3200" b="1" dirty="0">
                <a:solidFill>
                  <a:schemeClr val="accent2"/>
                </a:solidFill>
              </a:rPr>
            </a:br>
            <a:endParaRPr lang="cs-CZ" sz="3200" b="1" cap="all" dirty="0">
              <a:solidFill>
                <a:schemeClr val="accent2"/>
              </a:solidFill>
            </a:endParaRPr>
          </a:p>
        </p:txBody>
      </p:sp>
      <p:sp>
        <p:nvSpPr>
          <p:cNvPr id="43011" name="Zástupný symbol pro obsah 6"/>
          <p:cNvSpPr>
            <a:spLocks noGrp="1"/>
          </p:cNvSpPr>
          <p:nvPr>
            <p:ph idx="1"/>
          </p:nvPr>
        </p:nvSpPr>
        <p:spPr>
          <a:xfrm>
            <a:off x="912001" y="1907018"/>
            <a:ext cx="8831766" cy="4525963"/>
          </a:xfrm>
        </p:spPr>
        <p:txBody>
          <a:bodyPr/>
          <a:lstStyle/>
          <a:p>
            <a:r>
              <a:rPr lang="cs-CZ" altLang="cs-CZ" sz="2800" dirty="0">
                <a:solidFill>
                  <a:schemeClr val="accent2"/>
                </a:solidFill>
              </a:rPr>
              <a:t>Ukazatel: </a:t>
            </a:r>
            <a:r>
              <a:rPr lang="cs-CZ" altLang="cs-CZ" sz="2800" b="1" dirty="0">
                <a:solidFill>
                  <a:schemeClr val="accent2"/>
                </a:solidFill>
              </a:rPr>
              <a:t>index maskulinity</a:t>
            </a:r>
          </a:p>
          <a:p>
            <a:pPr lvl="1"/>
            <a:r>
              <a:rPr lang="cs-CZ" altLang="cs-CZ" sz="2400" dirty="0">
                <a:solidFill>
                  <a:schemeClr val="accent2"/>
                </a:solidFill>
              </a:rPr>
              <a:t>Počet mužů na 100 žen</a:t>
            </a:r>
          </a:p>
          <a:p>
            <a:r>
              <a:rPr lang="cs-CZ" altLang="cs-CZ" sz="2800" b="1" dirty="0">
                <a:solidFill>
                  <a:schemeClr val="accent2"/>
                </a:solidFill>
              </a:rPr>
              <a:t>Celá populace: </a:t>
            </a:r>
            <a:r>
              <a:rPr lang="cs-CZ" altLang="cs-CZ" dirty="0">
                <a:solidFill>
                  <a:schemeClr val="accent2"/>
                </a:solidFill>
              </a:rPr>
              <a:t>97 mužů na 100 žen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altLang="cs-CZ" b="1" dirty="0">
                <a:solidFill>
                  <a:schemeClr val="accent2"/>
                </a:solidFill>
              </a:rPr>
              <a:t>Při narození: </a:t>
            </a:r>
            <a:r>
              <a:rPr lang="cs-CZ" altLang="cs-CZ" dirty="0">
                <a:solidFill>
                  <a:schemeClr val="accent2"/>
                </a:solidFill>
              </a:rPr>
              <a:t>104 – 107 mužů na 100 žen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altLang="cs-CZ" b="1" dirty="0">
                <a:solidFill>
                  <a:schemeClr val="accent2"/>
                </a:solidFill>
              </a:rPr>
              <a:t>0-14 let: </a:t>
            </a:r>
            <a:r>
              <a:rPr lang="cs-CZ" altLang="cs-CZ" dirty="0">
                <a:solidFill>
                  <a:schemeClr val="accent2"/>
                </a:solidFill>
              </a:rPr>
              <a:t>105 mužů na 100 žen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altLang="cs-CZ" b="1" dirty="0">
                <a:solidFill>
                  <a:schemeClr val="accent2"/>
                </a:solidFill>
              </a:rPr>
              <a:t>15-64 let: </a:t>
            </a:r>
            <a:r>
              <a:rPr lang="cs-CZ" altLang="cs-CZ" dirty="0">
                <a:solidFill>
                  <a:schemeClr val="accent2"/>
                </a:solidFill>
              </a:rPr>
              <a:t>103 mužů na 100 žen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altLang="cs-CZ" b="1" dirty="0">
                <a:solidFill>
                  <a:schemeClr val="accent2"/>
                </a:solidFill>
              </a:rPr>
              <a:t>65+: </a:t>
            </a:r>
            <a:r>
              <a:rPr lang="cs-CZ" altLang="cs-CZ" dirty="0">
                <a:solidFill>
                  <a:schemeClr val="accent2"/>
                </a:solidFill>
              </a:rPr>
              <a:t>71 mužů na 100 žen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altLang="cs-CZ" b="1" dirty="0">
                <a:solidFill>
                  <a:schemeClr val="accent2"/>
                </a:solidFill>
              </a:rPr>
              <a:t>95+: </a:t>
            </a:r>
            <a:r>
              <a:rPr lang="cs-CZ" altLang="cs-CZ" dirty="0">
                <a:solidFill>
                  <a:schemeClr val="accent2"/>
                </a:solidFill>
              </a:rPr>
              <a:t>27 mužů na 100 žen</a:t>
            </a:r>
          </a:p>
          <a:p>
            <a:pPr marL="57150" indent="0">
              <a:buNone/>
            </a:pPr>
            <a:endParaRPr lang="cs-CZ" altLang="cs-CZ" sz="2800" dirty="0">
              <a:solidFill>
                <a:srgbClr val="000066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95319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599768" y="577205"/>
            <a:ext cx="9080091" cy="1143000"/>
          </a:xfrm>
        </p:spPr>
        <p:txBody>
          <a:bodyPr/>
          <a:lstStyle/>
          <a:p>
            <a:pPr algn="l">
              <a:defRPr/>
            </a:pPr>
            <a:r>
              <a:rPr lang="cs-CZ" b="1" cap="all" dirty="0">
                <a:solidFill>
                  <a:schemeClr val="accent2"/>
                </a:solidFill>
              </a:rPr>
              <a:t>1. BIOLOGICKÉ </a:t>
            </a:r>
            <a:r>
              <a:rPr lang="cs-CZ" b="1" cap="all" dirty="0" err="1">
                <a:solidFill>
                  <a:schemeClr val="accent2"/>
                </a:solidFill>
              </a:rPr>
              <a:t>ZNAkY</a:t>
            </a:r>
            <a:br>
              <a:rPr lang="cs-CZ" b="1" cap="all" dirty="0">
                <a:solidFill>
                  <a:schemeClr val="accent2"/>
                </a:solidFill>
              </a:rPr>
            </a:br>
            <a:r>
              <a:rPr lang="cs-CZ" altLang="cs-CZ" sz="3200" b="1" dirty="0">
                <a:solidFill>
                  <a:srgbClr val="00B050"/>
                </a:solidFill>
              </a:rPr>
              <a:t>Struktura z hlediska věku:</a:t>
            </a:r>
            <a:br>
              <a:rPr lang="cs-CZ" altLang="cs-CZ" sz="3200" b="1" dirty="0">
                <a:solidFill>
                  <a:srgbClr val="00B050"/>
                </a:solidFill>
              </a:rPr>
            </a:br>
            <a:endParaRPr lang="cs-CZ" sz="3200" b="1" cap="all" dirty="0">
              <a:solidFill>
                <a:srgbClr val="00B050"/>
              </a:solidFill>
            </a:endParaRPr>
          </a:p>
        </p:txBody>
      </p:sp>
      <p:sp>
        <p:nvSpPr>
          <p:cNvPr id="43011" name="Zástupný symbol pro obsah 6"/>
          <p:cNvSpPr>
            <a:spLocks noGrp="1"/>
          </p:cNvSpPr>
          <p:nvPr>
            <p:ph idx="1"/>
          </p:nvPr>
        </p:nvSpPr>
        <p:spPr>
          <a:xfrm>
            <a:off x="5960342" y="3197010"/>
            <a:ext cx="5584723" cy="2859396"/>
          </a:xfrm>
        </p:spPr>
        <p:txBody>
          <a:bodyPr/>
          <a:lstStyle/>
          <a:p>
            <a:pPr marL="57150" indent="0">
              <a:buNone/>
            </a:pPr>
            <a:r>
              <a:rPr lang="cs-CZ" altLang="cs-CZ" sz="2800" b="1" dirty="0">
                <a:solidFill>
                  <a:srgbClr val="333399"/>
                </a:solidFill>
              </a:rPr>
              <a:t>Věk. skupiny dle </a:t>
            </a:r>
            <a:r>
              <a:rPr lang="cs-CZ" altLang="cs-CZ" sz="2800" b="1" u="sng" dirty="0" err="1">
                <a:solidFill>
                  <a:srgbClr val="333399"/>
                </a:solidFill>
              </a:rPr>
              <a:t>ekon</a:t>
            </a:r>
            <a:r>
              <a:rPr lang="cs-CZ" altLang="cs-CZ" sz="2800" b="1" u="sng" dirty="0">
                <a:solidFill>
                  <a:srgbClr val="333399"/>
                </a:solidFill>
              </a:rPr>
              <a:t>. aktivity</a:t>
            </a:r>
          </a:p>
          <a:p>
            <a:pPr marL="57150" indent="0">
              <a:buNone/>
            </a:pPr>
            <a:endParaRPr lang="cs-CZ" altLang="cs-CZ" sz="2800" b="1" dirty="0">
              <a:solidFill>
                <a:srgbClr val="333399"/>
              </a:solidFill>
            </a:endParaRPr>
          </a:p>
          <a:p>
            <a:pPr marL="514350" indent="-457200"/>
            <a:r>
              <a:rPr lang="cs-CZ" altLang="cs-CZ" sz="2800" b="1" dirty="0">
                <a:solidFill>
                  <a:srgbClr val="333399"/>
                </a:solidFill>
              </a:rPr>
              <a:t>0 -14 let: 16 %</a:t>
            </a:r>
          </a:p>
          <a:p>
            <a:pPr marL="514350" indent="-457200"/>
            <a:r>
              <a:rPr lang="cs-CZ" altLang="cs-CZ" sz="2800" b="1" dirty="0">
                <a:solidFill>
                  <a:srgbClr val="333399"/>
                </a:solidFill>
              </a:rPr>
              <a:t>15 – 64 let: 65 %</a:t>
            </a:r>
          </a:p>
          <a:p>
            <a:pPr marL="514350" indent="-457200"/>
            <a:r>
              <a:rPr lang="cs-CZ" altLang="cs-CZ" sz="2800" b="1" dirty="0">
                <a:solidFill>
                  <a:srgbClr val="333399"/>
                </a:solidFill>
              </a:rPr>
              <a:t>65 let a více: 19 %</a:t>
            </a:r>
          </a:p>
        </p:txBody>
      </p:sp>
      <p:sp>
        <p:nvSpPr>
          <p:cNvPr id="5" name="Zástupný symbol pro obsah 6"/>
          <p:cNvSpPr txBox="1">
            <a:spLocks/>
          </p:cNvSpPr>
          <p:nvPr/>
        </p:nvSpPr>
        <p:spPr bwMode="auto">
          <a:xfrm>
            <a:off x="698622" y="3197010"/>
            <a:ext cx="4984955" cy="30068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57150" indent="0">
              <a:buNone/>
            </a:pPr>
            <a:r>
              <a:rPr lang="cs-CZ" altLang="cs-CZ" sz="2800" b="1" kern="0" dirty="0">
                <a:solidFill>
                  <a:srgbClr val="333399"/>
                </a:solidFill>
              </a:rPr>
              <a:t>Věk. skupiny </a:t>
            </a:r>
            <a:r>
              <a:rPr lang="cs-CZ" altLang="cs-CZ" sz="2800" b="1" u="sng" kern="0" dirty="0">
                <a:solidFill>
                  <a:srgbClr val="333399"/>
                </a:solidFill>
              </a:rPr>
              <a:t>dle plodnosti</a:t>
            </a:r>
          </a:p>
          <a:p>
            <a:pPr marL="57150" indent="0">
              <a:buNone/>
            </a:pPr>
            <a:endParaRPr lang="cs-CZ" altLang="cs-CZ" sz="2800" b="1" kern="0" dirty="0">
              <a:solidFill>
                <a:srgbClr val="333399"/>
              </a:solidFill>
            </a:endParaRPr>
          </a:p>
          <a:p>
            <a:pPr marL="514350" indent="-457200"/>
            <a:r>
              <a:rPr lang="cs-CZ" altLang="cs-CZ" sz="2800" b="1" kern="0" dirty="0">
                <a:solidFill>
                  <a:srgbClr val="333399"/>
                </a:solidFill>
              </a:rPr>
              <a:t>0 -14 let: 16 %</a:t>
            </a:r>
          </a:p>
          <a:p>
            <a:pPr marL="514350" indent="-457200"/>
            <a:r>
              <a:rPr lang="cs-CZ" altLang="cs-CZ" sz="2800" b="1" kern="0" dirty="0">
                <a:solidFill>
                  <a:srgbClr val="333399"/>
                </a:solidFill>
              </a:rPr>
              <a:t>15 – 49 let: 46 %</a:t>
            </a:r>
          </a:p>
          <a:p>
            <a:pPr marL="514350" indent="-457200"/>
            <a:r>
              <a:rPr lang="cs-CZ" altLang="cs-CZ" sz="2800" b="1" kern="0" dirty="0">
                <a:solidFill>
                  <a:srgbClr val="333399"/>
                </a:solidFill>
              </a:rPr>
              <a:t>50 let a více: 38 %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599768" y="1935387"/>
            <a:ext cx="111399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b="1" dirty="0">
                <a:solidFill>
                  <a:srgbClr val="333399"/>
                </a:solidFill>
              </a:rPr>
              <a:t>1leté, 5leté či 10leté věkové skupiny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6500694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609600" y="442452"/>
            <a:ext cx="10972800" cy="975186"/>
          </a:xfrm>
        </p:spPr>
        <p:txBody>
          <a:bodyPr/>
          <a:lstStyle/>
          <a:p>
            <a:pPr algn="l">
              <a:defRPr/>
            </a:pPr>
            <a:r>
              <a:rPr lang="cs-CZ" b="1" cap="all" dirty="0">
                <a:solidFill>
                  <a:schemeClr val="accent2"/>
                </a:solidFill>
              </a:rPr>
              <a:t>1. BIOLOGICKÉ ZNAKY</a:t>
            </a:r>
            <a:br>
              <a:rPr lang="cs-CZ" b="1" cap="all" dirty="0">
                <a:solidFill>
                  <a:schemeClr val="accent2"/>
                </a:solidFill>
              </a:rPr>
            </a:br>
            <a:r>
              <a:rPr lang="cs-CZ" altLang="cs-CZ" sz="3200" b="1" dirty="0">
                <a:solidFill>
                  <a:srgbClr val="00B050"/>
                </a:solidFill>
              </a:rPr>
              <a:t>Struktura z hlediska věku</a:t>
            </a:r>
            <a:endParaRPr lang="cs-CZ" sz="3200" b="1" cap="all" dirty="0">
              <a:solidFill>
                <a:srgbClr val="00B050"/>
              </a:solidFill>
            </a:endParaRP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1981199" y="1713469"/>
            <a:ext cx="9065741" cy="4708525"/>
          </a:xfrm>
        </p:spPr>
        <p:txBody>
          <a:bodyPr/>
          <a:lstStyle/>
          <a:p>
            <a:pPr marL="0" indent="0" algn="ctr">
              <a:buNone/>
            </a:pPr>
            <a:r>
              <a:rPr lang="cs-CZ" b="1" cap="all" dirty="0">
                <a:solidFill>
                  <a:srgbClr val="C00000"/>
                </a:solidFill>
              </a:rPr>
              <a:t>Typy věkových pyramid (</a:t>
            </a:r>
            <a:r>
              <a:rPr lang="cs-CZ" b="1" dirty="0">
                <a:solidFill>
                  <a:srgbClr val="C00000"/>
                </a:solidFill>
              </a:rPr>
              <a:t>dle </a:t>
            </a:r>
            <a:r>
              <a:rPr lang="cs-CZ" b="1" dirty="0" err="1">
                <a:solidFill>
                  <a:srgbClr val="C00000"/>
                </a:solidFill>
              </a:rPr>
              <a:t>Sundbärga</a:t>
            </a:r>
            <a:r>
              <a:rPr lang="cs-CZ" b="1" dirty="0">
                <a:solidFill>
                  <a:srgbClr val="C00000"/>
                </a:solidFill>
              </a:rPr>
              <a:t>)</a:t>
            </a:r>
          </a:p>
        </p:txBody>
      </p:sp>
      <p:pic>
        <p:nvPicPr>
          <p:cNvPr id="45059" name="Obráze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370694"/>
            <a:ext cx="9144000" cy="405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4744996" y="2545492"/>
            <a:ext cx="2479588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1400" b="1" dirty="0"/>
              <a:t>  reprodukční složka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7603524" y="2526386"/>
            <a:ext cx="2421924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1400" b="1" dirty="0" err="1"/>
              <a:t>postreprodukční</a:t>
            </a:r>
            <a:r>
              <a:rPr lang="cs-CZ" sz="1400" b="1" dirty="0"/>
              <a:t> složka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365488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984" y="404814"/>
            <a:ext cx="9691817" cy="6048375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cs-CZ" sz="4000" b="1" dirty="0">
                <a:solidFill>
                  <a:schemeClr val="accent2"/>
                </a:solidFill>
              </a:rPr>
              <a:t>DEMOGRAFIE        </a:t>
            </a:r>
            <a:r>
              <a:rPr lang="cs-CZ" sz="4000" b="1" dirty="0">
                <a:solidFill>
                  <a:srgbClr val="000066"/>
                </a:solidFill>
              </a:rPr>
              <a:t>      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cs-CZ" b="1" dirty="0"/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cs-CZ" b="1" dirty="0"/>
          </a:p>
          <a:p>
            <a:pPr marL="857250" lvl="1" indent="-45720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b="1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b="1" dirty="0"/>
          </a:p>
        </p:txBody>
      </p:sp>
      <p:sp>
        <p:nvSpPr>
          <p:cNvPr id="6" name="Obdélník 5"/>
          <p:cNvSpPr/>
          <p:nvPr/>
        </p:nvSpPr>
        <p:spPr>
          <a:xfrm>
            <a:off x="923378" y="1444368"/>
            <a:ext cx="4078287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cs-CZ" sz="32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UDÁLOSTI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cs-CZ" sz="3200" b="1" i="0" u="none" strike="noStrike" kern="120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50173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 txBox="1">
            <a:spLocks/>
          </p:cNvSpPr>
          <p:nvPr/>
        </p:nvSpPr>
        <p:spPr>
          <a:xfrm rot="16200000">
            <a:off x="-4601497" y="677529"/>
            <a:ext cx="10972800" cy="975186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>
              <a:defRPr/>
            </a:pPr>
            <a:r>
              <a:rPr lang="cs-CZ" b="1" kern="0" cap="all" dirty="0">
                <a:solidFill>
                  <a:schemeClr val="accent2"/>
                </a:solidFill>
              </a:rPr>
              <a:t>1. BIOLOGICKÉ ZNAKY</a:t>
            </a:r>
            <a:br>
              <a:rPr lang="cs-CZ" b="1" kern="0" cap="all" dirty="0">
                <a:solidFill>
                  <a:schemeClr val="accent2"/>
                </a:solidFill>
              </a:rPr>
            </a:br>
            <a:r>
              <a:rPr lang="cs-CZ" altLang="cs-CZ" sz="2800" b="1" kern="0" dirty="0">
                <a:solidFill>
                  <a:srgbClr val="00B050"/>
                </a:solidFill>
              </a:rPr>
              <a:t>Struktura z hlediska pohlaví a věku</a:t>
            </a:r>
            <a:br>
              <a:rPr lang="cs-CZ" sz="3200" b="1" kern="0" cap="all" dirty="0">
                <a:solidFill>
                  <a:srgbClr val="00B050"/>
                </a:solidFill>
              </a:rPr>
            </a:br>
            <a:endParaRPr lang="cs-CZ" sz="3200" b="1" kern="0" cap="all" dirty="0">
              <a:solidFill>
                <a:srgbClr val="00B050"/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8314266" y="888123"/>
            <a:ext cx="3610004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>
                <a:solidFill>
                  <a:srgbClr val="333399"/>
                </a:solidFill>
              </a:rPr>
              <a:t>VĚKOVÁ PYRAMIDA</a:t>
            </a:r>
          </a:p>
          <a:p>
            <a:pPr algn="ctr"/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333399"/>
                </a:solidFill>
              </a:rPr>
              <a:t>Odráží demografický vývoj v minulosti.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400" dirty="0">
              <a:solidFill>
                <a:srgbClr val="333399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333399"/>
                </a:solidFill>
              </a:rPr>
              <a:t>Pro ČR je typický nerovnoměrný vývoj, tj. střídání slabých a silných populačních ročníků.</a:t>
            </a:r>
          </a:p>
          <a:p>
            <a:endParaRPr lang="cs-CZ" sz="2400" dirty="0">
              <a:solidFill>
                <a:srgbClr val="333399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333399"/>
                </a:solidFill>
              </a:rPr>
              <a:t>Výrazně se změní směrem k regresivnímu typu.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400" dirty="0">
              <a:solidFill>
                <a:srgbClr val="333399"/>
              </a:solidFill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0282" y="195042"/>
            <a:ext cx="6286347" cy="666295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0427051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71949" y="304134"/>
            <a:ext cx="10972800" cy="1143000"/>
          </a:xfrm>
        </p:spPr>
        <p:txBody>
          <a:bodyPr/>
          <a:lstStyle/>
          <a:p>
            <a:pPr algn="l"/>
            <a:r>
              <a:rPr lang="cs-CZ" b="1" dirty="0">
                <a:solidFill>
                  <a:srgbClr val="333399"/>
                </a:solidFill>
              </a:rPr>
              <a:t>SOCIÁLNĚ PRÁVNÍ ZNAKY</a:t>
            </a:r>
            <a:br>
              <a:rPr lang="cs-CZ" b="1" dirty="0">
                <a:solidFill>
                  <a:srgbClr val="333399"/>
                </a:solidFill>
              </a:rPr>
            </a:br>
            <a:r>
              <a:rPr lang="cs-CZ" sz="3200" b="1" dirty="0">
                <a:solidFill>
                  <a:srgbClr val="00B050"/>
                </a:solidFill>
              </a:rPr>
              <a:t>Rodinný stav</a:t>
            </a:r>
            <a:endParaRPr lang="cs-CZ" b="1" dirty="0">
              <a:solidFill>
                <a:srgbClr val="00B050"/>
              </a:solidFill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609600" y="1818967"/>
            <a:ext cx="10972800" cy="4621161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cs-CZ" sz="2800" dirty="0">
                <a:solidFill>
                  <a:srgbClr val="333399"/>
                </a:solidFill>
              </a:rPr>
              <a:t>V ČR osoby žijící v manželství mají nejnižší úroveň úmrtnosti.</a:t>
            </a:r>
          </a:p>
          <a:p>
            <a:pPr>
              <a:spcAft>
                <a:spcPts val="600"/>
              </a:spcAft>
            </a:pPr>
            <a:r>
              <a:rPr lang="cs-CZ" sz="2800" dirty="0">
                <a:solidFill>
                  <a:srgbClr val="333399"/>
                </a:solidFill>
              </a:rPr>
              <a:t>U mužů je výraznější diferenciace úmrtnosti podle rodinného stavu než u žen.</a:t>
            </a:r>
          </a:p>
          <a:p>
            <a:pPr>
              <a:spcAft>
                <a:spcPts val="600"/>
              </a:spcAft>
            </a:pPr>
            <a:r>
              <a:rPr lang="cs-CZ" sz="2800" dirty="0">
                <a:solidFill>
                  <a:srgbClr val="333399"/>
                </a:solidFill>
              </a:rPr>
              <a:t>U ovdovělých mužů i žen je nižší úroveň úmrtnosti oproti svobodným.</a:t>
            </a:r>
          </a:p>
          <a:p>
            <a:pPr>
              <a:spcAft>
                <a:spcPts val="600"/>
              </a:spcAft>
            </a:pPr>
            <a:r>
              <a:rPr lang="cs-CZ" sz="2800" dirty="0">
                <a:solidFill>
                  <a:srgbClr val="333399"/>
                </a:solidFill>
              </a:rPr>
              <a:t>U rozvedených žen je nižší úroveň úmrtnosti oproti svobodným, ale u rozvedených mužů je oproti svobodným o něco vyšší.</a:t>
            </a:r>
          </a:p>
          <a:p>
            <a:pPr marL="0" indent="0" algn="r">
              <a:buNone/>
            </a:pPr>
            <a:endParaRPr lang="cs-CZ" sz="2000" i="1" dirty="0">
              <a:solidFill>
                <a:srgbClr val="333399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60498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A6D486D2-E490-454F-AD31-774FD47F23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635" y="1371600"/>
            <a:ext cx="11794423" cy="4142791"/>
          </a:xfrm>
          <a:prstGeom prst="rect">
            <a:avLst/>
          </a:prstGeom>
        </p:spPr>
      </p:pic>
      <p:sp>
        <p:nvSpPr>
          <p:cNvPr id="3" name="Obdélník 2">
            <a:extLst>
              <a:ext uri="{FF2B5EF4-FFF2-40B4-BE49-F238E27FC236}">
                <a16:creationId xmlns:a16="http://schemas.microsoft.com/office/drawing/2014/main" id="{59D3D9DE-CD17-4FB3-834F-5ACBEFB6139F}"/>
              </a:ext>
            </a:extLst>
          </p:cNvPr>
          <p:cNvSpPr/>
          <p:nvPr/>
        </p:nvSpPr>
        <p:spPr>
          <a:xfrm>
            <a:off x="6096000" y="3429000"/>
            <a:ext cx="827314" cy="1059024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811523F1-3D7C-4DFA-8C6B-1A0E76C6EC0F}"/>
              </a:ext>
            </a:extLst>
          </p:cNvPr>
          <p:cNvSpPr/>
          <p:nvPr/>
        </p:nvSpPr>
        <p:spPr>
          <a:xfrm>
            <a:off x="10897906" y="3427632"/>
            <a:ext cx="853440" cy="1057656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7857275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314632" y="943897"/>
            <a:ext cx="688258" cy="4326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/>
          <p:cNvSpPr/>
          <p:nvPr/>
        </p:nvSpPr>
        <p:spPr>
          <a:xfrm>
            <a:off x="314632" y="943897"/>
            <a:ext cx="688258" cy="4326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2890" y="178261"/>
            <a:ext cx="10282948" cy="629928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3851031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71949" y="304134"/>
            <a:ext cx="10972800" cy="1143000"/>
          </a:xfrm>
        </p:spPr>
        <p:txBody>
          <a:bodyPr/>
          <a:lstStyle/>
          <a:p>
            <a:pPr algn="l"/>
            <a:r>
              <a:rPr lang="cs-CZ" b="1" dirty="0">
                <a:solidFill>
                  <a:srgbClr val="333399"/>
                </a:solidFill>
              </a:rPr>
              <a:t>SOCIOEKONOMICKÉ ZNAKY</a:t>
            </a:r>
            <a:br>
              <a:rPr lang="cs-CZ" b="1" dirty="0">
                <a:solidFill>
                  <a:srgbClr val="333399"/>
                </a:solidFill>
              </a:rPr>
            </a:br>
            <a:r>
              <a:rPr lang="cs-CZ" sz="3200" b="1" dirty="0">
                <a:solidFill>
                  <a:srgbClr val="00B050"/>
                </a:solidFill>
              </a:rPr>
              <a:t>Příjem</a:t>
            </a:r>
            <a:endParaRPr lang="cs-CZ" b="1" dirty="0">
              <a:solidFill>
                <a:srgbClr val="00B05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949" y="1831005"/>
            <a:ext cx="10763209" cy="4225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1573161" y="1750142"/>
            <a:ext cx="87507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3111908" y="1646339"/>
            <a:ext cx="87507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4650655" y="1527997"/>
            <a:ext cx="87507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6298462" y="1631800"/>
            <a:ext cx="104623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6490007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71949" y="304134"/>
            <a:ext cx="10972800" cy="1143000"/>
          </a:xfrm>
        </p:spPr>
        <p:txBody>
          <a:bodyPr/>
          <a:lstStyle/>
          <a:p>
            <a:pPr algn="l"/>
            <a:r>
              <a:rPr lang="cs-CZ" b="1" dirty="0">
                <a:solidFill>
                  <a:srgbClr val="333399"/>
                </a:solidFill>
              </a:rPr>
              <a:t>KULTURNÍ ZNAKY</a:t>
            </a:r>
            <a:br>
              <a:rPr lang="cs-CZ" b="1" dirty="0">
                <a:solidFill>
                  <a:srgbClr val="333399"/>
                </a:solidFill>
              </a:rPr>
            </a:br>
            <a:r>
              <a:rPr lang="cs-CZ" sz="3200" b="1" dirty="0">
                <a:solidFill>
                  <a:srgbClr val="00B050"/>
                </a:solidFill>
              </a:rPr>
              <a:t>Vzdělání</a:t>
            </a:r>
            <a:endParaRPr lang="cs-CZ" b="1" dirty="0">
              <a:solidFill>
                <a:srgbClr val="00B050"/>
              </a:solidFill>
            </a:endParaRPr>
          </a:p>
        </p:txBody>
      </p:sp>
      <p:pic>
        <p:nvPicPr>
          <p:cNvPr id="5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19432" y="1837910"/>
            <a:ext cx="10972800" cy="415132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9158234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endParaRPr lang="cs-CZ" dirty="0"/>
          </a:p>
        </p:txBody>
      </p:sp>
      <p:sp>
        <p:nvSpPr>
          <p:cNvPr id="8" name="Nadpis 2"/>
          <p:cNvSpPr>
            <a:spLocks noGrp="1"/>
          </p:cNvSpPr>
          <p:nvPr>
            <p:ph type="title"/>
          </p:nvPr>
        </p:nvSpPr>
        <p:spPr>
          <a:xfrm>
            <a:off x="471949" y="304134"/>
            <a:ext cx="10972800" cy="1143000"/>
          </a:xfrm>
        </p:spPr>
        <p:txBody>
          <a:bodyPr/>
          <a:lstStyle/>
          <a:p>
            <a:pPr algn="l"/>
            <a:r>
              <a:rPr lang="cs-CZ" b="1" dirty="0">
                <a:solidFill>
                  <a:srgbClr val="333399"/>
                </a:solidFill>
              </a:rPr>
              <a:t>KULTURNÍ ZNAKY</a:t>
            </a:r>
            <a:br>
              <a:rPr lang="cs-CZ" b="1" dirty="0">
                <a:solidFill>
                  <a:srgbClr val="333399"/>
                </a:solidFill>
              </a:rPr>
            </a:br>
            <a:r>
              <a:rPr lang="cs-CZ" sz="3200" b="1" dirty="0">
                <a:solidFill>
                  <a:srgbClr val="00B050"/>
                </a:solidFill>
              </a:rPr>
              <a:t>Vzdělání</a:t>
            </a:r>
            <a:endParaRPr lang="cs-CZ" b="1" dirty="0">
              <a:solidFill>
                <a:srgbClr val="00B050"/>
              </a:solidFill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949" y="1683521"/>
            <a:ext cx="11321263" cy="425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ovéPole 11"/>
          <p:cNvSpPr txBox="1"/>
          <p:nvPr/>
        </p:nvSpPr>
        <p:spPr>
          <a:xfrm>
            <a:off x="265471" y="5850194"/>
            <a:ext cx="1160206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3080843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ovéPole 8"/>
          <p:cNvSpPr txBox="1"/>
          <p:nvPr/>
        </p:nvSpPr>
        <p:spPr>
          <a:xfrm>
            <a:off x="2959203" y="3944525"/>
            <a:ext cx="67943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b="1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POPULAČNÍ PROCESY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2957187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198716" y="860501"/>
            <a:ext cx="8331200" cy="1143000"/>
          </a:xfrm>
        </p:spPr>
        <p:txBody>
          <a:bodyPr/>
          <a:lstStyle/>
          <a:p>
            <a:pPr algn="l">
              <a:defRPr/>
            </a:pPr>
            <a:r>
              <a:rPr lang="cs-CZ" sz="4000" b="1" cap="all" dirty="0">
                <a:solidFill>
                  <a:schemeClr val="accent2"/>
                </a:solidFill>
              </a:rPr>
              <a:t>1. Ukončená těhotenství</a:t>
            </a:r>
            <a:br>
              <a:rPr lang="cs-CZ" sz="4000" b="1" cap="all" dirty="0">
                <a:solidFill>
                  <a:schemeClr val="accent2"/>
                </a:solidFill>
              </a:rPr>
            </a:br>
            <a:endParaRPr lang="cs-CZ" sz="4000" b="1" cap="all" dirty="0">
              <a:solidFill>
                <a:schemeClr val="accent2"/>
              </a:solidFill>
            </a:endParaRPr>
          </a:p>
        </p:txBody>
      </p:sp>
      <p:sp>
        <p:nvSpPr>
          <p:cNvPr id="5" name="Nadpis 3"/>
          <p:cNvSpPr txBox="1">
            <a:spLocks/>
          </p:cNvSpPr>
          <p:nvPr/>
        </p:nvSpPr>
        <p:spPr bwMode="auto">
          <a:xfrm>
            <a:off x="1198716" y="1744916"/>
            <a:ext cx="8331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>
              <a:defRPr/>
            </a:pPr>
            <a:r>
              <a:rPr lang="cs-CZ" sz="4000" b="1" kern="0" cap="all" dirty="0">
                <a:solidFill>
                  <a:srgbClr val="333399"/>
                </a:solidFill>
              </a:rPr>
              <a:t>2. Úmrtnost</a:t>
            </a:r>
          </a:p>
          <a:p>
            <a:pPr algn="l">
              <a:defRPr/>
            </a:pPr>
            <a:endParaRPr lang="cs-CZ" sz="4000" b="1" kern="0" cap="all" dirty="0">
              <a:solidFill>
                <a:srgbClr val="333399"/>
              </a:solidFill>
            </a:endParaRPr>
          </a:p>
        </p:txBody>
      </p:sp>
      <p:sp>
        <p:nvSpPr>
          <p:cNvPr id="6" name="Nadpis 3"/>
          <p:cNvSpPr txBox="1">
            <a:spLocks/>
          </p:cNvSpPr>
          <p:nvPr/>
        </p:nvSpPr>
        <p:spPr bwMode="auto">
          <a:xfrm>
            <a:off x="1198716" y="2629331"/>
            <a:ext cx="8331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>
              <a:defRPr/>
            </a:pPr>
            <a:r>
              <a:rPr lang="cs-CZ" sz="4000" b="1" kern="0" cap="all" dirty="0">
                <a:solidFill>
                  <a:srgbClr val="333399"/>
                </a:solidFill>
              </a:rPr>
              <a:t>3. reprodukce</a:t>
            </a:r>
            <a:br>
              <a:rPr lang="cs-CZ" sz="4000" b="1" kern="0" cap="all" dirty="0">
                <a:solidFill>
                  <a:srgbClr val="333399"/>
                </a:solidFill>
              </a:rPr>
            </a:br>
            <a:endParaRPr lang="cs-CZ" sz="4000" b="1" kern="0" cap="all" dirty="0">
              <a:solidFill>
                <a:srgbClr val="333399"/>
              </a:solidFill>
            </a:endParaRPr>
          </a:p>
        </p:txBody>
      </p:sp>
      <p:sp>
        <p:nvSpPr>
          <p:cNvPr id="7" name="Nadpis 3"/>
          <p:cNvSpPr txBox="1">
            <a:spLocks/>
          </p:cNvSpPr>
          <p:nvPr/>
        </p:nvSpPr>
        <p:spPr bwMode="auto">
          <a:xfrm>
            <a:off x="1108100" y="3575353"/>
            <a:ext cx="8331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>
              <a:defRPr/>
            </a:pPr>
            <a:r>
              <a:rPr lang="cs-CZ" sz="4000" b="1" kern="0" cap="all" dirty="0">
                <a:solidFill>
                  <a:srgbClr val="333399"/>
                </a:solidFill>
              </a:rPr>
              <a:t>4. SŇATEČNOST</a:t>
            </a:r>
            <a:br>
              <a:rPr lang="cs-CZ" sz="4000" b="1" kern="0" cap="all" dirty="0">
                <a:solidFill>
                  <a:srgbClr val="333399"/>
                </a:solidFill>
              </a:rPr>
            </a:br>
            <a:endParaRPr lang="cs-CZ" sz="4000" b="1" kern="0" cap="all" dirty="0">
              <a:solidFill>
                <a:srgbClr val="333399"/>
              </a:solidFill>
            </a:endParaRPr>
          </a:p>
        </p:txBody>
      </p:sp>
      <p:sp>
        <p:nvSpPr>
          <p:cNvPr id="8" name="Nadpis 3"/>
          <p:cNvSpPr txBox="1">
            <a:spLocks/>
          </p:cNvSpPr>
          <p:nvPr/>
        </p:nvSpPr>
        <p:spPr bwMode="auto">
          <a:xfrm>
            <a:off x="1153408" y="4262790"/>
            <a:ext cx="8331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>
              <a:defRPr/>
            </a:pPr>
            <a:r>
              <a:rPr lang="cs-CZ" sz="4000" b="1" kern="0" cap="all" dirty="0">
                <a:solidFill>
                  <a:srgbClr val="333399"/>
                </a:solidFill>
              </a:rPr>
              <a:t>5. ROZVODOVOST</a:t>
            </a:r>
          </a:p>
        </p:txBody>
      </p:sp>
      <p:sp>
        <p:nvSpPr>
          <p:cNvPr id="9" name="Nadpis 3"/>
          <p:cNvSpPr txBox="1">
            <a:spLocks/>
          </p:cNvSpPr>
          <p:nvPr/>
        </p:nvSpPr>
        <p:spPr bwMode="auto">
          <a:xfrm>
            <a:off x="1108100" y="5208812"/>
            <a:ext cx="8331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>
              <a:defRPr/>
            </a:pPr>
            <a:r>
              <a:rPr lang="cs-CZ" sz="4000" b="1" kern="0" cap="all" dirty="0">
                <a:solidFill>
                  <a:srgbClr val="333399"/>
                </a:solidFill>
              </a:rPr>
              <a:t>6. MIGRACE</a:t>
            </a:r>
          </a:p>
        </p:txBody>
      </p:sp>
      <p:cxnSp>
        <p:nvCxnSpPr>
          <p:cNvPr id="3" name="Přímá spojnice 2"/>
          <p:cNvCxnSpPr/>
          <p:nvPr/>
        </p:nvCxnSpPr>
        <p:spPr>
          <a:xfrm flipV="1">
            <a:off x="507180" y="3398039"/>
            <a:ext cx="10829413" cy="23526"/>
          </a:xfrm>
          <a:prstGeom prst="line">
            <a:avLst/>
          </a:prstGeom>
          <a:ln w="22225"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58740871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Rodin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7497" y="1143000"/>
            <a:ext cx="762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825910" y="439738"/>
            <a:ext cx="9461090" cy="1143000"/>
          </a:xfrm>
        </p:spPr>
        <p:txBody>
          <a:bodyPr/>
          <a:lstStyle/>
          <a:p>
            <a:pPr algn="l">
              <a:defRPr/>
            </a:pPr>
            <a:r>
              <a:rPr lang="cs-CZ" b="1" cap="all" dirty="0">
                <a:solidFill>
                  <a:srgbClr val="333399"/>
                </a:solidFill>
              </a:rPr>
              <a:t>1.</a:t>
            </a:r>
            <a:r>
              <a:rPr lang="cs-CZ" b="1" cap="all" dirty="0">
                <a:solidFill>
                  <a:schemeClr val="accent2"/>
                </a:solidFill>
              </a:rPr>
              <a:t> Ukončená těhotenství</a:t>
            </a:r>
            <a:br>
              <a:rPr lang="cs-CZ" b="1" cap="all" dirty="0">
                <a:solidFill>
                  <a:srgbClr val="000066"/>
                </a:solidFill>
              </a:rPr>
            </a:br>
            <a:endParaRPr lang="cs-CZ" b="1" cap="all" dirty="0">
              <a:solidFill>
                <a:srgbClr val="000066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5910" y="1766530"/>
            <a:ext cx="8229600" cy="4310063"/>
          </a:xfrm>
        </p:spPr>
        <p:txBody>
          <a:bodyPr/>
          <a:lstStyle/>
          <a:p>
            <a:pPr>
              <a:defRPr/>
            </a:pPr>
            <a:r>
              <a:rPr lang="cs-CZ" b="1" dirty="0">
                <a:solidFill>
                  <a:schemeClr val="accent2"/>
                </a:solidFill>
              </a:rPr>
              <a:t>PORODNOST (natalita)</a:t>
            </a:r>
          </a:p>
          <a:p>
            <a:pPr marL="0" indent="0">
              <a:buNone/>
              <a:defRPr/>
            </a:pPr>
            <a:r>
              <a:rPr lang="cs-CZ" b="1" dirty="0">
                <a:solidFill>
                  <a:schemeClr val="accent2"/>
                </a:solidFill>
              </a:rPr>
              <a:t>			</a:t>
            </a:r>
            <a:r>
              <a:rPr lang="cs-CZ" sz="2800" b="1" dirty="0">
                <a:solidFill>
                  <a:schemeClr val="accent2"/>
                </a:solidFill>
              </a:rPr>
              <a:t>schopnost rozmnožovat se</a:t>
            </a:r>
          </a:p>
          <a:p>
            <a:pPr>
              <a:defRPr/>
            </a:pPr>
            <a:r>
              <a:rPr lang="cs-CZ" b="1" dirty="0">
                <a:solidFill>
                  <a:schemeClr val="accent2"/>
                </a:solidFill>
              </a:rPr>
              <a:t>PLODNOST (fertilita)</a:t>
            </a:r>
          </a:p>
          <a:p>
            <a:pPr>
              <a:defRPr/>
            </a:pPr>
            <a:endParaRPr lang="cs-CZ" b="1" dirty="0">
              <a:solidFill>
                <a:schemeClr val="accent2"/>
              </a:solidFill>
            </a:endParaRPr>
          </a:p>
          <a:p>
            <a:pPr>
              <a:defRPr/>
            </a:pPr>
            <a:r>
              <a:rPr lang="cs-CZ" b="1" dirty="0">
                <a:solidFill>
                  <a:schemeClr val="accent2"/>
                </a:solidFill>
              </a:rPr>
              <a:t>POTRATOVOST</a:t>
            </a:r>
          </a:p>
          <a:p>
            <a:pPr>
              <a:defRPr/>
            </a:pPr>
            <a:endParaRPr lang="cs-CZ" b="1" dirty="0">
              <a:solidFill>
                <a:srgbClr val="000066"/>
              </a:solidFill>
            </a:endParaRPr>
          </a:p>
        </p:txBody>
      </p:sp>
      <p:cxnSp>
        <p:nvCxnSpPr>
          <p:cNvPr id="5" name="Přímá spojnice se šipkou 4"/>
          <p:cNvCxnSpPr/>
          <p:nvPr/>
        </p:nvCxnSpPr>
        <p:spPr>
          <a:xfrm>
            <a:off x="2074606" y="2286000"/>
            <a:ext cx="1474839" cy="358877"/>
          </a:xfrm>
          <a:prstGeom prst="straightConnector1">
            <a:avLst/>
          </a:prstGeom>
          <a:ln w="317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římá spojnice se šipkou 6"/>
          <p:cNvCxnSpPr/>
          <p:nvPr/>
        </p:nvCxnSpPr>
        <p:spPr>
          <a:xfrm flipV="1">
            <a:off x="2074606" y="2723535"/>
            <a:ext cx="1474839" cy="235975"/>
          </a:xfrm>
          <a:prstGeom prst="straightConnector1">
            <a:avLst/>
          </a:prstGeom>
          <a:ln w="317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1553576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VÃ½sledek obrÃ¡zku pro porod">
            <a:extLst>
              <a:ext uri="{FF2B5EF4-FFF2-40B4-BE49-F238E27FC236}">
                <a16:creationId xmlns:a16="http://schemas.microsoft.com/office/drawing/2014/main" id="{94FAA427-D824-44C8-B8EC-C180229466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179" y="0"/>
            <a:ext cx="10375641" cy="6917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301601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630101" y="292358"/>
            <a:ext cx="8331200" cy="1143000"/>
          </a:xfrm>
        </p:spPr>
        <p:txBody>
          <a:bodyPr/>
          <a:lstStyle/>
          <a:p>
            <a:pPr algn="l">
              <a:defRPr/>
            </a:pPr>
            <a:r>
              <a:rPr lang="cs-CZ" b="1" dirty="0">
                <a:solidFill>
                  <a:srgbClr val="00B050"/>
                </a:solidFill>
              </a:rPr>
              <a:t>Porodnost (natalita)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07045" y="1563152"/>
            <a:ext cx="10717980" cy="4310063"/>
          </a:xfrm>
        </p:spPr>
        <p:txBody>
          <a:bodyPr/>
          <a:lstStyle/>
          <a:p>
            <a:pPr>
              <a:buFontTx/>
              <a:buChar char="-"/>
              <a:defRPr/>
            </a:pPr>
            <a:r>
              <a:rPr lang="cs-CZ" b="1" dirty="0">
                <a:solidFill>
                  <a:schemeClr val="accent2"/>
                </a:solidFill>
              </a:rPr>
              <a:t>Spolu s úmrtností představují 2 základní složky přirozené reprodukce</a:t>
            </a:r>
          </a:p>
          <a:p>
            <a:pPr>
              <a:buFontTx/>
              <a:buChar char="-"/>
              <a:defRPr/>
            </a:pPr>
            <a:endParaRPr lang="cs-CZ" b="1" dirty="0">
              <a:solidFill>
                <a:schemeClr val="accent2"/>
              </a:solidFill>
            </a:endParaRPr>
          </a:p>
          <a:p>
            <a:pPr>
              <a:buFontTx/>
              <a:buChar char="-"/>
              <a:defRPr/>
            </a:pPr>
            <a:r>
              <a:rPr lang="cs-CZ" b="1" dirty="0">
                <a:solidFill>
                  <a:schemeClr val="accent2"/>
                </a:solidFill>
              </a:rPr>
              <a:t>Počet všech narozených – intenzita přibývání lidí rozením</a:t>
            </a:r>
          </a:p>
          <a:p>
            <a:pPr marL="0" indent="0">
              <a:buNone/>
              <a:defRPr/>
            </a:pPr>
            <a:endParaRPr lang="cs-CZ" b="1" dirty="0">
              <a:solidFill>
                <a:schemeClr val="accent2"/>
              </a:solidFill>
            </a:endParaRPr>
          </a:p>
          <a:p>
            <a:pPr>
              <a:buFontTx/>
              <a:buChar char="-"/>
              <a:defRPr/>
            </a:pPr>
            <a:r>
              <a:rPr lang="cs-CZ" b="1" dirty="0">
                <a:solidFill>
                  <a:schemeClr val="accent2"/>
                </a:solidFill>
              </a:rPr>
              <a:t>Hrubá míra porodnosti (živorodost) = počet živě narozených na 1000 obyvatel </a:t>
            </a:r>
            <a:r>
              <a:rPr lang="cs-CZ" b="1" dirty="0" err="1">
                <a:solidFill>
                  <a:schemeClr val="accent2"/>
                </a:solidFill>
              </a:rPr>
              <a:t>stř</a:t>
            </a:r>
            <a:r>
              <a:rPr lang="cs-CZ" b="1" dirty="0">
                <a:solidFill>
                  <a:schemeClr val="accent2"/>
                </a:solidFill>
              </a:rPr>
              <a:t>. stavu: 10,5              ( v r. 2019: 112 000 živě narozených)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4909982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851771" y="285136"/>
            <a:ext cx="8229600" cy="1143000"/>
          </a:xfrm>
        </p:spPr>
        <p:txBody>
          <a:bodyPr/>
          <a:lstStyle/>
          <a:p>
            <a:pPr algn="l">
              <a:defRPr/>
            </a:pPr>
            <a:r>
              <a:rPr lang="cs-CZ" b="1" dirty="0">
                <a:solidFill>
                  <a:schemeClr val="accent6"/>
                </a:solidFill>
              </a:rPr>
              <a:t>PORODNOST V ČR</a:t>
            </a:r>
          </a:p>
        </p:txBody>
      </p:sp>
      <p:graphicFrame>
        <p:nvGraphicFramePr>
          <p:cNvPr id="54275" name="Zástupný symbol pro obsah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74742974"/>
              </p:ext>
            </p:extLst>
          </p:nvPr>
        </p:nvGraphicFramePr>
        <p:xfrm>
          <a:off x="851771" y="1121468"/>
          <a:ext cx="9209678" cy="5649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4" r:id="rId4" imgW="9132599" imgH="5651482" progId="Excel.Chart.8">
                  <p:embed/>
                </p:oleObj>
              </mc:Choice>
              <mc:Fallback>
                <p:oleObj r:id="rId4" imgW="9132599" imgH="5651482" progId="Excel.Char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1771" y="1121468"/>
                        <a:ext cx="9209678" cy="5649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ovéPole 4"/>
          <p:cNvSpPr txBox="1">
            <a:spLocks noChangeArrowheads="1"/>
          </p:cNvSpPr>
          <p:nvPr/>
        </p:nvSpPr>
        <p:spPr bwMode="auto">
          <a:xfrm>
            <a:off x="10717032" y="6303170"/>
            <a:ext cx="10033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cs-CZ" altLang="cs-CZ" sz="1800" dirty="0">
                <a:solidFill>
                  <a:srgbClr val="000000"/>
                </a:solidFill>
              </a:rPr>
              <a:t>ČSÚ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44276338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23312" y="1618987"/>
            <a:ext cx="10972800" cy="4525963"/>
          </a:xfrm>
        </p:spPr>
        <p:txBody>
          <a:bodyPr/>
          <a:lstStyle/>
          <a:p>
            <a:pPr marL="514350" indent="-457200">
              <a:buFont typeface="Wingdings" panose="05000000000000000000" pitchFamily="2" charset="2"/>
              <a:buChar char="§"/>
              <a:defRPr/>
            </a:pPr>
            <a:endParaRPr lang="cs-CZ" b="1" dirty="0">
              <a:solidFill>
                <a:schemeClr val="accent2"/>
              </a:solidFill>
            </a:endParaRPr>
          </a:p>
          <a:p>
            <a:pPr marL="514350" indent="-457200">
              <a:buFont typeface="Wingdings" panose="05000000000000000000" pitchFamily="2" charset="2"/>
              <a:buChar char="§"/>
              <a:defRPr/>
            </a:pPr>
            <a:r>
              <a:rPr lang="cs-CZ" b="1" dirty="0">
                <a:solidFill>
                  <a:schemeClr val="accent2"/>
                </a:solidFill>
              </a:rPr>
              <a:t>Úhrnná plodnost</a:t>
            </a:r>
          </a:p>
          <a:p>
            <a:pPr marL="914400" lvl="1" indent="-457200">
              <a:buFont typeface="Wingdings" panose="05000000000000000000" pitchFamily="2" charset="2"/>
              <a:buChar char="§"/>
              <a:defRPr/>
            </a:pPr>
            <a:r>
              <a:rPr lang="cs-CZ" b="1" dirty="0">
                <a:solidFill>
                  <a:schemeClr val="accent2"/>
                </a:solidFill>
              </a:rPr>
              <a:t>Průměrný počet dětí na 1 ženu ve fertilním věku              (15-49 let) v daném roce </a:t>
            </a:r>
            <a:r>
              <a:rPr lang="cs-CZ" dirty="0">
                <a:solidFill>
                  <a:schemeClr val="accent2"/>
                </a:solidFill>
              </a:rPr>
              <a:t>(za </a:t>
            </a:r>
            <a:r>
              <a:rPr lang="cs-CZ" dirty="0" err="1">
                <a:solidFill>
                  <a:schemeClr val="accent2"/>
                </a:solidFill>
              </a:rPr>
              <a:t>předpokl</a:t>
            </a:r>
            <a:r>
              <a:rPr lang="cs-CZ" dirty="0">
                <a:solidFill>
                  <a:schemeClr val="accent2"/>
                </a:solidFill>
              </a:rPr>
              <a:t>., že by se neměnila specifická intenzita porodnosti)</a:t>
            </a:r>
          </a:p>
          <a:p>
            <a:pPr marL="914400" lvl="1" indent="-457200">
              <a:buFont typeface="Wingdings" panose="05000000000000000000" pitchFamily="2" charset="2"/>
              <a:buChar char="§"/>
              <a:defRPr/>
            </a:pPr>
            <a:r>
              <a:rPr lang="cs-CZ" b="1" dirty="0">
                <a:solidFill>
                  <a:schemeClr val="accent2"/>
                </a:solidFill>
              </a:rPr>
              <a:t>Záchovná úroveň: 2,1</a:t>
            </a:r>
          </a:p>
          <a:p>
            <a:pPr marL="914400" lvl="1" indent="-457200">
              <a:buFont typeface="Wingdings" panose="05000000000000000000" pitchFamily="2" charset="2"/>
              <a:buChar char="§"/>
              <a:defRPr/>
            </a:pPr>
            <a:r>
              <a:rPr lang="cs-CZ" b="1" dirty="0">
                <a:solidFill>
                  <a:schemeClr val="accent2"/>
                </a:solidFill>
              </a:rPr>
              <a:t>V roce 2019: 1,7</a:t>
            </a:r>
          </a:p>
          <a:p>
            <a:pPr marL="914400" lvl="1" indent="-457200">
              <a:buFont typeface="Wingdings" panose="05000000000000000000" pitchFamily="2" charset="2"/>
              <a:buChar char="§"/>
              <a:defRPr/>
            </a:pPr>
            <a:r>
              <a:rPr lang="cs-CZ" b="1" dirty="0">
                <a:solidFill>
                  <a:schemeClr val="accent2"/>
                </a:solidFill>
              </a:rPr>
              <a:t>Výhled: pokles a následná stabilizace na úrovni 1,5 – 1,7</a:t>
            </a:r>
          </a:p>
          <a:p>
            <a:pPr lvl="1">
              <a:buClr>
                <a:schemeClr val="accent2"/>
              </a:buClr>
              <a:buFont typeface="Wingdings" pitchFamily="2" charset="2"/>
              <a:buChar char="§"/>
              <a:defRPr/>
            </a:pPr>
            <a:endParaRPr lang="cs-CZ" b="1" dirty="0">
              <a:solidFill>
                <a:schemeClr val="accent2"/>
              </a:solidFill>
            </a:endParaRPr>
          </a:p>
          <a:p>
            <a:pPr>
              <a:defRPr/>
            </a:pPr>
            <a:endParaRPr lang="cs-CZ" dirty="0"/>
          </a:p>
        </p:txBody>
      </p:sp>
      <p:sp>
        <p:nvSpPr>
          <p:cNvPr id="6" name="Nadpis 3"/>
          <p:cNvSpPr txBox="1">
            <a:spLocks/>
          </p:cNvSpPr>
          <p:nvPr/>
        </p:nvSpPr>
        <p:spPr bwMode="auto">
          <a:xfrm>
            <a:off x="726768" y="475987"/>
            <a:ext cx="8331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>
              <a:defRPr/>
            </a:pPr>
            <a:br>
              <a:rPr lang="cs-CZ" b="1" kern="0" cap="all" dirty="0">
                <a:solidFill>
                  <a:srgbClr val="000066"/>
                </a:solidFill>
              </a:rPr>
            </a:br>
            <a:r>
              <a:rPr lang="cs-CZ" b="1" kern="0" dirty="0">
                <a:solidFill>
                  <a:srgbClr val="00B050"/>
                </a:solidFill>
              </a:rPr>
              <a:t>Plodnost (fertilita)</a:t>
            </a:r>
          </a:p>
          <a:p>
            <a:pPr algn="l">
              <a:defRPr/>
            </a:pPr>
            <a:endParaRPr lang="cs-CZ" sz="3200" b="1" kern="0" dirty="0">
              <a:solidFill>
                <a:srgbClr val="00B05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02906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7610" y="390531"/>
            <a:ext cx="10752586" cy="6062657"/>
          </a:xfrm>
          <a:prstGeom prst="rect">
            <a:avLst/>
          </a:prstGeom>
        </p:spPr>
      </p:pic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992314" y="404814"/>
            <a:ext cx="8002587" cy="6048375"/>
          </a:xfrm>
        </p:spPr>
        <p:txBody>
          <a:bodyPr rtlCol="0">
            <a:normAutofit/>
          </a:bodyPr>
          <a:lstStyle/>
          <a:p>
            <a:pPr lvl="1">
              <a:buClr>
                <a:schemeClr val="accent2"/>
              </a:buClr>
              <a:buFont typeface="Wingdings" pitchFamily="2" charset="2"/>
              <a:buChar char="§"/>
              <a:defRPr/>
            </a:pPr>
            <a:endParaRPr lang="cs-CZ" dirty="0"/>
          </a:p>
          <a:p>
            <a:pPr marL="0" indent="0">
              <a:buNone/>
              <a:defRPr/>
            </a:pPr>
            <a:endParaRPr lang="cs-CZ" b="1" dirty="0"/>
          </a:p>
          <a:p>
            <a:pPr marL="857250" lvl="1" indent="-457200">
              <a:defRPr/>
            </a:pPr>
            <a:endParaRPr lang="cs-CZ" b="1" dirty="0"/>
          </a:p>
          <a:p>
            <a:pPr>
              <a:defRPr/>
            </a:pPr>
            <a:endParaRPr lang="cs-CZ" b="1" dirty="0"/>
          </a:p>
        </p:txBody>
      </p:sp>
      <p:cxnSp>
        <p:nvCxnSpPr>
          <p:cNvPr id="6" name="Přímá spojnice 5"/>
          <p:cNvCxnSpPr/>
          <p:nvPr/>
        </p:nvCxnSpPr>
        <p:spPr>
          <a:xfrm flipH="1">
            <a:off x="1871713" y="2857500"/>
            <a:ext cx="9007892" cy="5876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ovéPole 4"/>
          <p:cNvSpPr txBox="1">
            <a:spLocks noChangeArrowheads="1"/>
          </p:cNvSpPr>
          <p:nvPr/>
        </p:nvSpPr>
        <p:spPr bwMode="auto">
          <a:xfrm>
            <a:off x="9740044" y="6453189"/>
            <a:ext cx="10033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cs-CZ" altLang="cs-CZ" sz="1800" dirty="0">
                <a:solidFill>
                  <a:srgbClr val="000000"/>
                </a:solidFill>
              </a:rPr>
              <a:t>ČSÚ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6294492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3"/>
          <p:cNvSpPr>
            <a:spLocks noGrp="1"/>
          </p:cNvSpPr>
          <p:nvPr>
            <p:ph type="title"/>
          </p:nvPr>
        </p:nvSpPr>
        <p:spPr>
          <a:xfrm>
            <a:off x="687439" y="284182"/>
            <a:ext cx="8331200" cy="1143000"/>
          </a:xfrm>
        </p:spPr>
        <p:txBody>
          <a:bodyPr/>
          <a:lstStyle/>
          <a:p>
            <a:pPr algn="l">
              <a:defRPr/>
            </a:pPr>
            <a:br>
              <a:rPr lang="cs-CZ" b="1" cap="all" dirty="0">
                <a:solidFill>
                  <a:srgbClr val="000066"/>
                </a:solidFill>
              </a:rPr>
            </a:br>
            <a:r>
              <a:rPr lang="cs-CZ" b="1" dirty="0">
                <a:solidFill>
                  <a:srgbClr val="00B050"/>
                </a:solidFill>
              </a:rPr>
              <a:t>Potratovost</a:t>
            </a:r>
          </a:p>
        </p:txBody>
      </p:sp>
      <p:sp>
        <p:nvSpPr>
          <p:cNvPr id="2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834923" y="1863882"/>
            <a:ext cx="10412362" cy="4154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None/>
              <a:tabLst/>
            </a:pPr>
            <a:r>
              <a:rPr kumimoji="0" lang="cs-CZ" altLang="cs-CZ" sz="2800" b="1" i="0" u="none" strike="noStrike" cap="none" normalizeH="0" baseline="0" dirty="0">
                <a:ln>
                  <a:noFill/>
                </a:ln>
                <a:solidFill>
                  <a:srgbClr val="333399"/>
                </a:solidFill>
                <a:effectLst/>
                <a:latin typeface="Arial Unicode MS" panose="020B0604020202020204" pitchFamily="34" charset="-128"/>
              </a:rPr>
              <a:t>Dělení potratů:</a:t>
            </a:r>
          </a:p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cs-CZ" altLang="cs-CZ" sz="2800" b="1" i="0" u="none" strike="noStrike" cap="none" normalizeH="0" baseline="0" dirty="0">
                <a:ln>
                  <a:noFill/>
                </a:ln>
                <a:solidFill>
                  <a:srgbClr val="333399"/>
                </a:solidFill>
                <a:effectLst/>
                <a:latin typeface="Arial Unicode MS" panose="020B0604020202020204" pitchFamily="34" charset="-128"/>
              </a:rPr>
              <a:t>Potraty samovolné (spontánní) – </a:t>
            </a:r>
            <a:r>
              <a:rPr kumimoji="0" lang="cs-CZ" altLang="cs-CZ" sz="2800" i="0" u="none" strike="noStrike" cap="none" normalizeH="0" baseline="0" dirty="0">
                <a:ln>
                  <a:noFill/>
                </a:ln>
                <a:solidFill>
                  <a:srgbClr val="333399"/>
                </a:solidFill>
                <a:effectLst/>
                <a:latin typeface="Arial Unicode MS" panose="020B0604020202020204" pitchFamily="34" charset="-128"/>
              </a:rPr>
              <a:t>40 % z úhrnu všech potratů.</a:t>
            </a:r>
            <a:r>
              <a:rPr kumimoji="0" lang="cs-CZ" altLang="cs-CZ" sz="2800" b="1" i="0" u="none" strike="noStrike" cap="none" normalizeH="0" baseline="0" dirty="0">
                <a:ln>
                  <a:noFill/>
                </a:ln>
                <a:solidFill>
                  <a:srgbClr val="333399"/>
                </a:solidFill>
                <a:effectLst/>
                <a:latin typeface="Arial Unicode MS" panose="020B0604020202020204" pitchFamily="34" charset="-128"/>
              </a:rPr>
              <a:t> </a:t>
            </a:r>
          </a:p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cs-CZ" altLang="cs-CZ" sz="2800" b="1" i="0" u="none" strike="noStrike" cap="none" normalizeH="0" baseline="0" dirty="0">
                <a:ln>
                  <a:noFill/>
                </a:ln>
                <a:solidFill>
                  <a:srgbClr val="333399"/>
                </a:solidFill>
                <a:effectLst/>
                <a:latin typeface="Arial Unicode MS" panose="020B0604020202020204" pitchFamily="34" charset="-128"/>
              </a:rPr>
              <a:t>Umělé přerušení těhotenství (interrupce) </a:t>
            </a:r>
            <a:r>
              <a:rPr kumimoji="0" lang="cs-CZ" altLang="cs-CZ" sz="2800" i="0" u="none" strike="noStrike" cap="none" normalizeH="0" baseline="0" dirty="0">
                <a:ln>
                  <a:noFill/>
                </a:ln>
                <a:solidFill>
                  <a:srgbClr val="333399"/>
                </a:solidFill>
                <a:effectLst/>
                <a:latin typeface="Arial Unicode MS" panose="020B0604020202020204" pitchFamily="34" charset="-128"/>
              </a:rPr>
              <a:t>– jejich počet se pohybuje okolo 56 % ze všech potratů a dělí se podle délky těhotenství ženy</a:t>
            </a:r>
            <a:r>
              <a:rPr lang="cs-CZ" altLang="cs-CZ" sz="2800" dirty="0">
                <a:solidFill>
                  <a:srgbClr val="333399"/>
                </a:solidFill>
                <a:latin typeface="Arial Unicode MS" panose="020B0604020202020204" pitchFamily="34" charset="-128"/>
              </a:rPr>
              <a:t> (miniinterrupce X UPT)</a:t>
            </a:r>
            <a:endParaRPr kumimoji="0" lang="cs-CZ" altLang="cs-CZ" sz="2800" i="0" u="none" strike="noStrike" cap="none" normalizeH="0" baseline="0" dirty="0">
              <a:ln>
                <a:noFill/>
              </a:ln>
              <a:solidFill>
                <a:srgbClr val="333399"/>
              </a:solidFill>
              <a:effectLst/>
              <a:latin typeface="Arial Unicode MS" panose="020B0604020202020204" pitchFamily="34" charset="-128"/>
            </a:endParaRPr>
          </a:p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cs-CZ" altLang="cs-CZ" sz="2800" b="1" i="0" u="none" strike="noStrike" cap="none" normalizeH="0" baseline="0" dirty="0">
                <a:ln>
                  <a:noFill/>
                </a:ln>
                <a:solidFill>
                  <a:srgbClr val="333399"/>
                </a:solidFill>
                <a:effectLst/>
                <a:latin typeface="Arial Unicode MS" panose="020B0604020202020204" pitchFamily="34" charset="-128"/>
              </a:rPr>
              <a:t>Ostatní potraty – </a:t>
            </a:r>
            <a:r>
              <a:rPr kumimoji="0" lang="cs-CZ" altLang="cs-CZ" sz="2800" i="0" u="none" strike="noStrike" cap="none" normalizeH="0" baseline="0" dirty="0">
                <a:ln>
                  <a:noFill/>
                </a:ln>
                <a:solidFill>
                  <a:srgbClr val="333399"/>
                </a:solidFill>
                <a:effectLst/>
                <a:latin typeface="Arial Unicode MS" panose="020B0604020202020204" pitchFamily="34" charset="-128"/>
              </a:rPr>
              <a:t>př</a:t>
            </a:r>
            <a:r>
              <a:rPr kumimoji="0" lang="cs-CZ" altLang="cs-CZ" sz="2800" b="1" i="0" u="none" strike="noStrike" cap="none" normalizeH="0" baseline="0" dirty="0">
                <a:ln>
                  <a:noFill/>
                </a:ln>
                <a:solidFill>
                  <a:srgbClr val="333399"/>
                </a:solidFill>
                <a:effectLst/>
                <a:latin typeface="Arial Unicode MS" panose="020B0604020202020204" pitchFamily="34" charset="-128"/>
              </a:rPr>
              <a:t>. </a:t>
            </a:r>
            <a:r>
              <a:rPr kumimoji="0" lang="cs-CZ" altLang="cs-CZ" sz="2800" i="0" u="none" strike="noStrike" cap="none" normalizeH="0" baseline="0" dirty="0">
                <a:ln>
                  <a:noFill/>
                </a:ln>
                <a:solidFill>
                  <a:srgbClr val="333399"/>
                </a:solidFill>
                <a:effectLst/>
                <a:latin typeface="Arial Unicode MS" panose="020B0604020202020204" pitchFamily="34" charset="-128"/>
              </a:rPr>
              <a:t>žena si ho přivodila sa</a:t>
            </a:r>
            <a:r>
              <a:rPr lang="cs-CZ" altLang="cs-CZ" sz="2800" dirty="0">
                <a:solidFill>
                  <a:srgbClr val="333399"/>
                </a:solidFill>
                <a:latin typeface="Arial Unicode MS" panose="020B0604020202020204" pitchFamily="34" charset="-128"/>
              </a:rPr>
              <a:t>ma, příp. provedený nedovoleně jinou osobou</a:t>
            </a:r>
            <a:endParaRPr kumimoji="0" lang="cs-CZ" altLang="cs-CZ" sz="2800" i="0" u="none" strike="noStrike" cap="none" normalizeH="0" baseline="0" dirty="0">
              <a:ln>
                <a:noFill/>
              </a:ln>
              <a:solidFill>
                <a:srgbClr val="333399"/>
              </a:solidFill>
              <a:effectLst/>
              <a:latin typeface="Arial Unicode MS" panose="020B0604020202020204" pitchFamily="34" charset="-128"/>
            </a:endParaRPr>
          </a:p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cs-CZ" altLang="cs-CZ" sz="2800" b="1" i="0" u="none" strike="noStrike" cap="none" normalizeH="0" baseline="0" dirty="0">
                <a:ln>
                  <a:noFill/>
                </a:ln>
                <a:solidFill>
                  <a:srgbClr val="333399"/>
                </a:solidFill>
                <a:effectLst/>
                <a:latin typeface="Arial Unicode MS" panose="020B0604020202020204" pitchFamily="34" charset="-128"/>
              </a:rPr>
              <a:t>Mimoděložního těhotenství</a:t>
            </a:r>
            <a:endParaRPr kumimoji="0" lang="cs-CZ" altLang="cs-CZ" sz="2800" b="1" i="0" u="none" strike="noStrike" cap="none" normalizeH="0" baseline="0" dirty="0">
              <a:ln>
                <a:noFill/>
              </a:ln>
              <a:solidFill>
                <a:srgbClr val="333399"/>
              </a:solidFill>
              <a:effectLst/>
              <a:latin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3564333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385324" y="68826"/>
            <a:ext cx="9231620" cy="1307690"/>
          </a:xfrm>
        </p:spPr>
        <p:txBody>
          <a:bodyPr/>
          <a:lstStyle/>
          <a:p>
            <a:pPr algn="l">
              <a:defRPr/>
            </a:pPr>
            <a:r>
              <a:rPr lang="cs-CZ" b="1" dirty="0">
                <a:solidFill>
                  <a:schemeClr val="accent6"/>
                </a:solidFill>
              </a:rPr>
              <a:t>Vývoj obecných měr potratovosti</a:t>
            </a:r>
          </a:p>
        </p:txBody>
      </p:sp>
      <p:sp>
        <p:nvSpPr>
          <p:cNvPr id="58371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Clr>
                <a:schemeClr val="accent2"/>
              </a:buClr>
              <a:buFont typeface="Wingdings" panose="05000000000000000000" pitchFamily="2" charset="2"/>
              <a:buChar char="§"/>
            </a:pPr>
            <a:endParaRPr lang="cs-CZ" altLang="cs-CZ" b="1">
              <a:solidFill>
                <a:srgbClr val="000066"/>
              </a:solidFill>
            </a:endParaRPr>
          </a:p>
          <a:p>
            <a:endParaRPr lang="cs-CZ" altLang="cs-CZ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3467" y="1222496"/>
            <a:ext cx="8469630" cy="528137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1208545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f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83786167"/>
              </p:ext>
            </p:extLst>
          </p:nvPr>
        </p:nvGraphicFramePr>
        <p:xfrm>
          <a:off x="543698" y="247136"/>
          <a:ext cx="10911016" cy="60671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58370824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5870" y="846138"/>
            <a:ext cx="7963664" cy="5673673"/>
          </a:xfrm>
          <a:prstGeom prst="rect">
            <a:avLst/>
          </a:prstGeom>
        </p:spPr>
      </p:pic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621957" y="151071"/>
            <a:ext cx="10972800" cy="1143000"/>
          </a:xfrm>
          <a:solidFill>
            <a:schemeClr val="bg1"/>
          </a:solidFill>
        </p:spPr>
        <p:txBody>
          <a:bodyPr/>
          <a:lstStyle/>
          <a:p>
            <a:r>
              <a:rPr lang="cs-CZ" b="1" dirty="0">
                <a:solidFill>
                  <a:srgbClr val="333399"/>
                </a:solidFill>
              </a:rPr>
              <a:t>Vývoj užívání antikoncepce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8659900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801329" y="567557"/>
            <a:ext cx="8331200" cy="1143000"/>
          </a:xfrm>
        </p:spPr>
        <p:txBody>
          <a:bodyPr/>
          <a:lstStyle/>
          <a:p>
            <a:pPr algn="l">
              <a:defRPr/>
            </a:pPr>
            <a:r>
              <a:rPr lang="cs-CZ" sz="4800" b="1" cap="all" dirty="0">
                <a:solidFill>
                  <a:schemeClr val="accent2"/>
                </a:solidFill>
              </a:rPr>
              <a:t>2. Úmrtnost</a:t>
            </a:r>
            <a:br>
              <a:rPr lang="cs-CZ" sz="4800" b="1" cap="all" dirty="0">
                <a:solidFill>
                  <a:schemeClr val="accent2"/>
                </a:solidFill>
              </a:rPr>
            </a:br>
            <a:endParaRPr lang="cs-CZ" sz="3800" b="1" cap="all" dirty="0">
              <a:solidFill>
                <a:schemeClr val="accent2"/>
              </a:solidFill>
            </a:endParaRPr>
          </a:p>
        </p:txBody>
      </p:sp>
      <p:sp>
        <p:nvSpPr>
          <p:cNvPr id="59395" name="Zástupný symbol pro obsah 1"/>
          <p:cNvSpPr>
            <a:spLocks noGrp="1"/>
          </p:cNvSpPr>
          <p:nvPr>
            <p:ph idx="1"/>
          </p:nvPr>
        </p:nvSpPr>
        <p:spPr>
          <a:xfrm>
            <a:off x="801328" y="1582994"/>
            <a:ext cx="11026877" cy="5442155"/>
          </a:xfrm>
        </p:spPr>
        <p:txBody>
          <a:bodyPr/>
          <a:lstStyle/>
          <a:p>
            <a:pPr marL="0" indent="0">
              <a:buClr>
                <a:schemeClr val="accent2"/>
              </a:buClr>
              <a:buNone/>
            </a:pPr>
            <a:r>
              <a:rPr lang="cs-CZ" altLang="cs-CZ" b="1" dirty="0">
                <a:solidFill>
                  <a:srgbClr val="00B050"/>
                </a:solidFill>
              </a:rPr>
              <a:t>Úmrtnost</a:t>
            </a:r>
            <a:r>
              <a:rPr lang="cs-CZ" altLang="cs-CZ" dirty="0">
                <a:solidFill>
                  <a:srgbClr val="00B050"/>
                </a:solidFill>
              </a:rPr>
              <a:t> </a:t>
            </a:r>
          </a:p>
          <a:p>
            <a:pPr>
              <a:buClr>
                <a:schemeClr val="accent2"/>
              </a:buClr>
            </a:pPr>
            <a:r>
              <a:rPr lang="cs-CZ" altLang="cs-CZ" dirty="0">
                <a:solidFill>
                  <a:schemeClr val="accent2"/>
                </a:solidFill>
              </a:rPr>
              <a:t>charakterizuje proces </a:t>
            </a:r>
            <a:r>
              <a:rPr lang="cs-CZ" altLang="cs-CZ" b="1" dirty="0">
                <a:solidFill>
                  <a:schemeClr val="accent2"/>
                </a:solidFill>
              </a:rPr>
              <a:t>vymírání</a:t>
            </a:r>
            <a:r>
              <a:rPr lang="cs-CZ" altLang="cs-CZ" dirty="0">
                <a:solidFill>
                  <a:schemeClr val="accent2"/>
                </a:solidFill>
              </a:rPr>
              <a:t> sledované populace</a:t>
            </a:r>
          </a:p>
          <a:p>
            <a:pPr>
              <a:buClr>
                <a:schemeClr val="accent2"/>
              </a:buClr>
            </a:pPr>
            <a:r>
              <a:rPr lang="cs-CZ" altLang="cs-CZ" dirty="0">
                <a:solidFill>
                  <a:schemeClr val="accent2"/>
                </a:solidFill>
              </a:rPr>
              <a:t>intenzita umírání se mění v závislosti na věku a pohlaví</a:t>
            </a:r>
          </a:p>
          <a:p>
            <a:pPr>
              <a:buClr>
                <a:schemeClr val="accent2"/>
              </a:buClr>
            </a:pPr>
            <a:r>
              <a:rPr lang="cs-CZ" altLang="cs-CZ" dirty="0">
                <a:solidFill>
                  <a:schemeClr val="accent2"/>
                </a:solidFill>
              </a:rPr>
              <a:t>souvisí s nemocností, s kvalitou životních podmínek, životního stylu a životního prostředí</a:t>
            </a:r>
          </a:p>
          <a:p>
            <a:pPr marL="0" indent="0">
              <a:buClr>
                <a:schemeClr val="accent2"/>
              </a:buClr>
              <a:buNone/>
            </a:pPr>
            <a:endParaRPr lang="cs-CZ" altLang="cs-CZ" dirty="0">
              <a:solidFill>
                <a:schemeClr val="accent2"/>
              </a:solidFill>
            </a:endParaRPr>
          </a:p>
          <a:p>
            <a:pPr marL="0" indent="0">
              <a:buClr>
                <a:schemeClr val="accent2"/>
              </a:buClr>
              <a:buNone/>
            </a:pPr>
            <a:endParaRPr lang="cs-CZ" altLang="cs-CZ" dirty="0">
              <a:solidFill>
                <a:schemeClr val="accent2"/>
              </a:solidFill>
            </a:endParaRPr>
          </a:p>
          <a:p>
            <a:pPr marL="0" indent="0">
              <a:buClr>
                <a:schemeClr val="accent2"/>
              </a:buClr>
              <a:buNone/>
            </a:pPr>
            <a:endParaRPr lang="cs-CZ" altLang="cs-CZ" dirty="0">
              <a:solidFill>
                <a:schemeClr val="accent2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4114745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801329" y="567557"/>
            <a:ext cx="8331200" cy="834523"/>
          </a:xfrm>
        </p:spPr>
        <p:txBody>
          <a:bodyPr/>
          <a:lstStyle/>
          <a:p>
            <a:pPr algn="l">
              <a:defRPr/>
            </a:pPr>
            <a:r>
              <a:rPr lang="cs-CZ" sz="4800" b="1" cap="all" dirty="0">
                <a:solidFill>
                  <a:schemeClr val="accent2"/>
                </a:solidFill>
              </a:rPr>
              <a:t>2. ÚMRTNOST</a:t>
            </a:r>
            <a:br>
              <a:rPr lang="cs-CZ" sz="4800" b="1" cap="all" dirty="0">
                <a:solidFill>
                  <a:schemeClr val="accent2"/>
                </a:solidFill>
              </a:rPr>
            </a:br>
            <a:endParaRPr lang="cs-CZ" sz="2800" b="1" dirty="0">
              <a:solidFill>
                <a:srgbClr val="00B050"/>
              </a:solidFill>
            </a:endParaRPr>
          </a:p>
        </p:txBody>
      </p:sp>
      <p:sp>
        <p:nvSpPr>
          <p:cNvPr id="59395" name="Zástupný symbol pro obsah 1"/>
          <p:cNvSpPr>
            <a:spLocks noGrp="1"/>
          </p:cNvSpPr>
          <p:nvPr>
            <p:ph idx="1"/>
          </p:nvPr>
        </p:nvSpPr>
        <p:spPr>
          <a:xfrm>
            <a:off x="801329" y="1402080"/>
            <a:ext cx="10156368" cy="3383758"/>
          </a:xfrm>
        </p:spPr>
        <p:txBody>
          <a:bodyPr/>
          <a:lstStyle/>
          <a:p>
            <a:pPr marL="0" indent="0" eaLnBrk="1" hangingPunct="1"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None/>
              <a:defRPr/>
            </a:pPr>
            <a:r>
              <a:rPr lang="cs-CZ" b="1" dirty="0">
                <a:solidFill>
                  <a:schemeClr val="accent2"/>
                </a:solidFill>
              </a:rPr>
              <a:t>Ukazatele</a:t>
            </a:r>
          </a:p>
          <a:p>
            <a:pPr eaLnBrk="1" hangingPunct="1"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defRPr/>
            </a:pPr>
            <a:r>
              <a:rPr lang="cs-CZ" b="1" dirty="0">
                <a:solidFill>
                  <a:schemeClr val="accent2"/>
                </a:solidFill>
              </a:rPr>
              <a:t>Hrubá míra úmrtnosti (v r. 2019: 10,5 = 112 000 zemřelých)</a:t>
            </a:r>
          </a:p>
          <a:p>
            <a:pPr eaLnBrk="1" hangingPunct="1"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defRPr/>
            </a:pPr>
            <a:r>
              <a:rPr lang="cs-CZ" b="1" dirty="0">
                <a:solidFill>
                  <a:schemeClr val="accent2"/>
                </a:solidFill>
              </a:rPr>
              <a:t>Specifická úmrtnost podle věku</a:t>
            </a:r>
          </a:p>
          <a:p>
            <a:pPr eaLnBrk="1" hangingPunct="1"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defRPr/>
            </a:pPr>
            <a:r>
              <a:rPr lang="cs-CZ" b="1" dirty="0">
                <a:solidFill>
                  <a:schemeClr val="accent2"/>
                </a:solidFill>
              </a:rPr>
              <a:t>Úmrtnost kolem porodu (kojenecká, časná, novorozenecká ….)</a:t>
            </a:r>
          </a:p>
          <a:p>
            <a:pPr eaLnBrk="1" hangingPunct="1"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defRPr/>
            </a:pPr>
            <a:r>
              <a:rPr lang="cs-CZ" b="1" dirty="0">
                <a:solidFill>
                  <a:schemeClr val="accent2"/>
                </a:solidFill>
              </a:rPr>
              <a:t>Úmrtnost podle příčiny smrti</a:t>
            </a:r>
          </a:p>
          <a:p>
            <a:pPr eaLnBrk="1" hangingPunct="1"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defRPr/>
            </a:pPr>
            <a:r>
              <a:rPr lang="cs-CZ" b="1" dirty="0">
                <a:solidFill>
                  <a:schemeClr val="accent2"/>
                </a:solidFill>
              </a:rPr>
              <a:t>Smrtnost</a:t>
            </a:r>
          </a:p>
          <a:p>
            <a:pPr eaLnBrk="1" hangingPunct="1"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defRPr/>
            </a:pPr>
            <a:r>
              <a:rPr lang="cs-CZ" b="1" dirty="0">
                <a:solidFill>
                  <a:schemeClr val="accent2"/>
                </a:solidFill>
              </a:rPr>
              <a:t>SDŽ</a:t>
            </a:r>
          </a:p>
          <a:p>
            <a:pPr marL="0" indent="0">
              <a:buClr>
                <a:schemeClr val="accent2"/>
              </a:buClr>
              <a:buNone/>
            </a:pPr>
            <a:endParaRPr lang="cs-CZ" altLang="cs-CZ" dirty="0">
              <a:solidFill>
                <a:schemeClr val="accent2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680012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VÃ½sledek obrÃ¡zku pro smrt">
            <a:extLst>
              <a:ext uri="{FF2B5EF4-FFF2-40B4-BE49-F238E27FC236}">
                <a16:creationId xmlns:a16="http://schemas.microsoft.com/office/drawing/2014/main" id="{6D0AC72F-797A-42A3-BC41-2D0FB85065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619"/>
            <a:ext cx="12192000" cy="6865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126959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54973"/>
            <a:ext cx="10972800" cy="1143000"/>
          </a:xfrm>
          <a:solidFill>
            <a:schemeClr val="bg1"/>
          </a:solidFill>
        </p:spPr>
        <p:txBody>
          <a:bodyPr/>
          <a:lstStyle/>
          <a:p>
            <a:pPr algn="l"/>
            <a:r>
              <a:rPr lang="cs-CZ" b="1" dirty="0">
                <a:solidFill>
                  <a:schemeClr val="accent2"/>
                </a:solidFill>
              </a:rPr>
              <a:t>KOJENECKÁ ÚMRTNOST</a:t>
            </a:r>
          </a:p>
        </p:txBody>
      </p:sp>
      <p:sp>
        <p:nvSpPr>
          <p:cNvPr id="6" name="TextovéPole 4"/>
          <p:cNvSpPr txBox="1">
            <a:spLocks noChangeArrowheads="1"/>
          </p:cNvSpPr>
          <p:nvPr/>
        </p:nvSpPr>
        <p:spPr bwMode="auto">
          <a:xfrm>
            <a:off x="10667591" y="6026944"/>
            <a:ext cx="10033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cs-CZ" altLang="cs-CZ" sz="1800" i="1" dirty="0">
                <a:solidFill>
                  <a:srgbClr val="000000"/>
                </a:solidFill>
              </a:rPr>
              <a:t>ČSÚ</a:t>
            </a:r>
          </a:p>
        </p:txBody>
      </p:sp>
      <p:graphicFrame>
        <p:nvGraphicFramePr>
          <p:cNvPr id="5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50189982"/>
              </p:ext>
            </p:extLst>
          </p:nvPr>
        </p:nvGraphicFramePr>
        <p:xfrm>
          <a:off x="343925" y="1500981"/>
          <a:ext cx="11238475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TextovéPole 2">
            <a:extLst>
              <a:ext uri="{FF2B5EF4-FFF2-40B4-BE49-F238E27FC236}">
                <a16:creationId xmlns:a16="http://schemas.microsoft.com/office/drawing/2014/main" id="{26E36024-FBA1-4ADF-BC61-02D2EAAF50BA}"/>
              </a:ext>
            </a:extLst>
          </p:cNvPr>
          <p:cNvSpPr txBox="1"/>
          <p:nvPr/>
        </p:nvSpPr>
        <p:spPr>
          <a:xfrm>
            <a:off x="1482291" y="5534526"/>
            <a:ext cx="19731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V r. 2019: 2,6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8393252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952909" y="410241"/>
            <a:ext cx="8331200" cy="1143000"/>
          </a:xfrm>
        </p:spPr>
        <p:txBody>
          <a:bodyPr/>
          <a:lstStyle/>
          <a:p>
            <a:pPr algn="l">
              <a:defRPr/>
            </a:pPr>
            <a:r>
              <a:rPr lang="cs-CZ" sz="4800" b="1" cap="all" dirty="0">
                <a:solidFill>
                  <a:schemeClr val="accent2"/>
                </a:solidFill>
              </a:rPr>
              <a:t>3. reprodukce</a:t>
            </a:r>
          </a:p>
        </p:txBody>
      </p:sp>
      <p:sp>
        <p:nvSpPr>
          <p:cNvPr id="62467" name="Zástupný symbol pro obsah 1"/>
          <p:cNvSpPr>
            <a:spLocks noGrp="1"/>
          </p:cNvSpPr>
          <p:nvPr>
            <p:ph idx="1"/>
          </p:nvPr>
        </p:nvSpPr>
        <p:spPr>
          <a:xfrm>
            <a:off x="1208513" y="1756386"/>
            <a:ext cx="9591032" cy="4691373"/>
          </a:xfrm>
        </p:spPr>
        <p:txBody>
          <a:bodyPr/>
          <a:lstStyle/>
          <a:p>
            <a:pPr marL="0" indent="0">
              <a:buNone/>
            </a:pPr>
            <a:r>
              <a:rPr lang="cs-CZ" altLang="cs-CZ" b="1" dirty="0">
                <a:solidFill>
                  <a:schemeClr val="accent2"/>
                </a:solidFill>
              </a:rPr>
              <a:t>Ukazatele:</a:t>
            </a:r>
          </a:p>
          <a:p>
            <a:r>
              <a:rPr lang="cs-CZ" altLang="cs-CZ" b="1" dirty="0">
                <a:solidFill>
                  <a:schemeClr val="accent2"/>
                </a:solidFill>
              </a:rPr>
              <a:t>Přirozený přírůstek/úbytek </a:t>
            </a:r>
            <a:r>
              <a:rPr lang="cs-CZ" altLang="cs-CZ" sz="2400" dirty="0">
                <a:solidFill>
                  <a:schemeClr val="accent2"/>
                </a:solidFill>
              </a:rPr>
              <a:t>(v r. 2019: - 131)</a:t>
            </a:r>
          </a:p>
          <a:p>
            <a:r>
              <a:rPr lang="cs-CZ" altLang="cs-CZ" b="1" dirty="0">
                <a:solidFill>
                  <a:schemeClr val="accent2"/>
                </a:solidFill>
              </a:rPr>
              <a:t>Přírůstek/úbytek stěhováním </a:t>
            </a:r>
            <a:r>
              <a:rPr lang="cs-CZ" altLang="cs-CZ" sz="2400" dirty="0">
                <a:solidFill>
                  <a:schemeClr val="accent2"/>
                </a:solidFill>
              </a:rPr>
              <a:t>(v r. 2019: + 44 270)</a:t>
            </a:r>
          </a:p>
          <a:p>
            <a:r>
              <a:rPr lang="cs-CZ" altLang="cs-CZ" b="1" dirty="0">
                <a:solidFill>
                  <a:schemeClr val="accent2"/>
                </a:solidFill>
              </a:rPr>
              <a:t>Celkový přírůstek/úbytek </a:t>
            </a:r>
            <a:r>
              <a:rPr lang="cs-CZ" altLang="cs-CZ" sz="2400" dirty="0">
                <a:solidFill>
                  <a:schemeClr val="accent2"/>
                </a:solidFill>
              </a:rPr>
              <a:t>(v r. 2019: + 44 139)</a:t>
            </a:r>
          </a:p>
          <a:p>
            <a:r>
              <a:rPr lang="cs-CZ" altLang="cs-CZ" dirty="0">
                <a:solidFill>
                  <a:schemeClr val="accent2"/>
                </a:solidFill>
              </a:rPr>
              <a:t>Čistá míra reprodukce</a:t>
            </a:r>
          </a:p>
          <a:p>
            <a:r>
              <a:rPr lang="cs-CZ" altLang="cs-CZ" dirty="0">
                <a:solidFill>
                  <a:schemeClr val="accent2"/>
                </a:solidFill>
              </a:rPr>
              <a:t>Hrubá míra reprodukce</a:t>
            </a:r>
          </a:p>
          <a:p>
            <a:endParaRPr lang="cs-CZ" altLang="cs-CZ" dirty="0">
              <a:solidFill>
                <a:schemeClr val="accent2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763148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97EBAF88-866C-4E97-8C02-830E32B25E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9840" y="584200"/>
            <a:ext cx="9663684" cy="568452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0247680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5140" y="439248"/>
            <a:ext cx="9907595" cy="4999845"/>
          </a:xfrm>
          <a:prstGeom prst="rect">
            <a:avLst/>
          </a:prstGeom>
        </p:spPr>
      </p:pic>
      <p:sp>
        <p:nvSpPr>
          <p:cNvPr id="3" name="Obdélník 2"/>
          <p:cNvSpPr/>
          <p:nvPr/>
        </p:nvSpPr>
        <p:spPr>
          <a:xfrm>
            <a:off x="766119" y="313038"/>
            <a:ext cx="757881" cy="4118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TextovéPole 3"/>
          <p:cNvSpPr txBox="1"/>
          <p:nvPr/>
        </p:nvSpPr>
        <p:spPr>
          <a:xfrm>
            <a:off x="988540" y="5684108"/>
            <a:ext cx="99471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333399"/>
                </a:solidFill>
              </a:rPr>
              <a:t>ČR bude výhledově čelit velkému úbytku obyvatel přirozenou měnou.</a:t>
            </a:r>
          </a:p>
          <a:p>
            <a:r>
              <a:rPr lang="cs-CZ" sz="2400" b="1" dirty="0">
                <a:solidFill>
                  <a:srgbClr val="333399"/>
                </a:solidFill>
              </a:rPr>
              <a:t>V roce 2067 by mohl rozdíl mezi ŽN a zemřelými činit až </a:t>
            </a:r>
            <a:r>
              <a:rPr lang="cs-CZ" sz="2400" b="1" dirty="0">
                <a:solidFill>
                  <a:srgbClr val="C00000"/>
                </a:solidFill>
              </a:rPr>
              <a:t>– 72 000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7543185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MIGRACE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zahraniční migrační saldo nelze příliš prognózovat, kolísá</a:t>
            </a:r>
          </a:p>
          <a:p>
            <a:r>
              <a:rPr lang="cs-CZ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Zřejmě zásadně neovlivní ani velikost ani věkovou strukturu české populace</a:t>
            </a:r>
          </a:p>
          <a:p>
            <a:r>
              <a:rPr lang="cs-CZ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cizinci nemají vyšší porodnost než česká populace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4060468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930400" y="2720181"/>
            <a:ext cx="8331200" cy="1143000"/>
          </a:xfrm>
        </p:spPr>
        <p:txBody>
          <a:bodyPr/>
          <a:lstStyle/>
          <a:p>
            <a:pPr>
              <a:defRPr/>
            </a:pPr>
            <a:r>
              <a:rPr lang="cs-CZ" sz="4800" b="1" cap="all" dirty="0">
                <a:solidFill>
                  <a:schemeClr val="accent2"/>
                </a:solidFill>
              </a:rPr>
              <a:t>Sňatečnost a rozvodovost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9677345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4"/>
          <p:cNvSpPr txBox="1">
            <a:spLocks noChangeArrowheads="1"/>
          </p:cNvSpPr>
          <p:nvPr/>
        </p:nvSpPr>
        <p:spPr bwMode="auto">
          <a:xfrm>
            <a:off x="10872429" y="6261434"/>
            <a:ext cx="10033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cs-CZ" altLang="cs-CZ" sz="1800" i="1" dirty="0">
                <a:solidFill>
                  <a:srgbClr val="000000"/>
                </a:solidFill>
              </a:rPr>
              <a:t>ČSÚ</a:t>
            </a:r>
          </a:p>
        </p:txBody>
      </p:sp>
      <p:pic>
        <p:nvPicPr>
          <p:cNvPr id="2050" name="Picture 2" descr="SÅatky a rozvody 1950-20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757" y="0"/>
            <a:ext cx="8226425" cy="6489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E557F896-324E-4DFF-AF40-71F238E8232C}"/>
              </a:ext>
            </a:extLst>
          </p:cNvPr>
          <p:cNvSpPr txBox="1"/>
          <p:nvPr/>
        </p:nvSpPr>
        <p:spPr>
          <a:xfrm>
            <a:off x="8671182" y="904775"/>
            <a:ext cx="3204547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Počet uzavřených sňatků od r. 2011 roste</a:t>
            </a:r>
          </a:p>
          <a:p>
            <a:endParaRPr lang="cs-CZ" dirty="0"/>
          </a:p>
          <a:p>
            <a:r>
              <a:rPr lang="cs-CZ" dirty="0"/>
              <a:t>2011: 45 137</a:t>
            </a:r>
          </a:p>
          <a:p>
            <a:r>
              <a:rPr lang="cs-CZ" dirty="0"/>
              <a:t>2019: 54 870</a:t>
            </a:r>
          </a:p>
          <a:p>
            <a:endParaRPr lang="cs-CZ" dirty="0"/>
          </a:p>
          <a:p>
            <a:r>
              <a:rPr lang="cs-CZ" dirty="0"/>
              <a:t>1980: 78 343</a:t>
            </a:r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Rozvody:</a:t>
            </a:r>
          </a:p>
          <a:p>
            <a:r>
              <a:rPr lang="cs-CZ" dirty="0"/>
              <a:t>Od pol. 80. let do r. 2010 cca 30 000 rozvodů ročně</a:t>
            </a:r>
          </a:p>
          <a:p>
            <a:endParaRPr lang="cs-CZ" dirty="0"/>
          </a:p>
          <a:p>
            <a:r>
              <a:rPr lang="cs-CZ" dirty="0"/>
              <a:t>2019: 24 141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563349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4"/>
          <p:cNvSpPr txBox="1">
            <a:spLocks noChangeArrowheads="1"/>
          </p:cNvSpPr>
          <p:nvPr/>
        </p:nvSpPr>
        <p:spPr bwMode="auto">
          <a:xfrm>
            <a:off x="10921590" y="6388870"/>
            <a:ext cx="10033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cs-CZ" altLang="cs-CZ" sz="1800" i="1" dirty="0">
                <a:solidFill>
                  <a:srgbClr val="000000"/>
                </a:solidFill>
              </a:rPr>
              <a:t>ČSÚ</a:t>
            </a:r>
          </a:p>
        </p:txBody>
      </p:sp>
      <p:pic>
        <p:nvPicPr>
          <p:cNvPr id="3074" name="Picture 2" descr="PodÃ­l dÄtÃ­ narozenÃ½ch mimo manÅ¾elstvÃ­ v letech 1950-20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5918" y="244474"/>
            <a:ext cx="8879568" cy="6516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93556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4"/>
          <p:cNvSpPr txBox="1">
            <a:spLocks noChangeArrowheads="1"/>
          </p:cNvSpPr>
          <p:nvPr/>
        </p:nvSpPr>
        <p:spPr bwMode="auto">
          <a:xfrm>
            <a:off x="10921590" y="6388870"/>
            <a:ext cx="10033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cs-CZ" altLang="cs-CZ" sz="1800" i="1" dirty="0">
                <a:solidFill>
                  <a:srgbClr val="000000"/>
                </a:solidFill>
              </a:rPr>
              <a:t>ČSÚ</a:t>
            </a:r>
          </a:p>
        </p:txBody>
      </p:sp>
      <p:pic>
        <p:nvPicPr>
          <p:cNvPr id="4098" name="Picture 2" descr="ÃhrnnÃ¡ rozvodovost v letech 1950-20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1088" y="338513"/>
            <a:ext cx="8215540" cy="623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7189164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b="1" dirty="0">
                <a:solidFill>
                  <a:srgbClr val="333399"/>
                </a:solidFill>
              </a:rPr>
              <a:t>ROZVODOVOST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57881" y="1711412"/>
            <a:ext cx="10972800" cy="4525963"/>
          </a:xfrm>
        </p:spPr>
        <p:txBody>
          <a:bodyPr/>
          <a:lstStyle/>
          <a:p>
            <a:pPr marL="0" indent="0">
              <a:buNone/>
            </a:pPr>
            <a:r>
              <a:rPr lang="cs-CZ" b="1" dirty="0">
                <a:solidFill>
                  <a:srgbClr val="333399"/>
                </a:solidFill>
              </a:rPr>
              <a:t>V ČR tradičně vysoká</a:t>
            </a:r>
          </a:p>
          <a:p>
            <a:pPr lvl="1"/>
            <a:r>
              <a:rPr lang="cs-CZ" b="1" dirty="0">
                <a:solidFill>
                  <a:srgbClr val="333399"/>
                </a:solidFill>
              </a:rPr>
              <a:t>nízká religiozita</a:t>
            </a:r>
          </a:p>
          <a:p>
            <a:pPr lvl="1"/>
            <a:r>
              <a:rPr lang="cs-CZ" b="1" dirty="0">
                <a:solidFill>
                  <a:srgbClr val="333399"/>
                </a:solidFill>
              </a:rPr>
              <a:t>vysoká zaměstnanost žen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483378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B4A03709-1363-40B4-9019-3BC46674FB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3528" y="0"/>
            <a:ext cx="102849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03242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991544" y="1700808"/>
            <a:ext cx="8229600" cy="4680520"/>
          </a:xfrm>
        </p:spPr>
        <p:txBody>
          <a:bodyPr/>
          <a:lstStyle/>
          <a:p>
            <a:pPr marL="0" indent="0" algn="ctr">
              <a:buNone/>
            </a:pPr>
            <a:r>
              <a:rPr lang="cs-CZ" sz="4800" b="1" dirty="0">
                <a:solidFill>
                  <a:schemeClr val="accent2"/>
                </a:solidFill>
              </a:rPr>
              <a:t>DEMOGRAFICKÝ TRANZIT </a:t>
            </a:r>
          </a:p>
          <a:p>
            <a:pPr marL="0" indent="0" algn="ctr">
              <a:buNone/>
            </a:pPr>
            <a:r>
              <a:rPr lang="cs-CZ" sz="4800" b="1" dirty="0">
                <a:solidFill>
                  <a:schemeClr val="accent2"/>
                </a:solidFill>
              </a:rPr>
              <a:t>A EPIDEMIOLOGICKÁ </a:t>
            </a:r>
          </a:p>
          <a:p>
            <a:pPr marL="0" indent="0" algn="ctr">
              <a:buNone/>
            </a:pPr>
            <a:r>
              <a:rPr lang="cs-CZ" sz="4800" b="1" dirty="0">
                <a:solidFill>
                  <a:schemeClr val="accent2"/>
                </a:solidFill>
              </a:rPr>
              <a:t>TRANSFORMACE</a:t>
            </a:r>
          </a:p>
        </p:txBody>
      </p:sp>
    </p:spTree>
    <p:extLst>
      <p:ext uri="{BB962C8B-B14F-4D97-AF65-F5344CB8AC3E}">
        <p14:creationId xmlns:p14="http://schemas.microsoft.com/office/powerpoint/2010/main" val="2278120091"/>
      </p:ext>
    </p:extLst>
  </p:cSld>
  <p:clrMapOvr>
    <a:masterClrMapping/>
  </p:clrMapOvr>
  <p:transition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Nadpis 1"/>
          <p:cNvSpPr>
            <a:spLocks noGrp="1"/>
          </p:cNvSpPr>
          <p:nvPr>
            <p:ph type="title"/>
          </p:nvPr>
        </p:nvSpPr>
        <p:spPr>
          <a:xfrm>
            <a:off x="1703391" y="188913"/>
            <a:ext cx="8518525" cy="1143000"/>
          </a:xfrm>
        </p:spPr>
        <p:txBody>
          <a:bodyPr/>
          <a:lstStyle/>
          <a:p>
            <a:r>
              <a:rPr lang="cs-CZ" altLang="cs-CZ" sz="3200" b="1" dirty="0">
                <a:solidFill>
                  <a:srgbClr val="1B06BA"/>
                </a:solidFill>
                <a:latin typeface="Arial" charset="0"/>
              </a:rPr>
              <a:t>Demografický vývoj a populační zdraví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06789" y="1432129"/>
            <a:ext cx="9827510" cy="4968875"/>
          </a:xfrm>
        </p:spPr>
        <p:txBody>
          <a:bodyPr/>
          <a:lstStyle/>
          <a:p>
            <a:pPr>
              <a:spcAft>
                <a:spcPts val="1200"/>
              </a:spcAft>
              <a:defRPr/>
            </a:pPr>
            <a:r>
              <a:rPr lang="cs-CZ" sz="2400" b="1" dirty="0"/>
              <a:t>Systém péče o zdraví </a:t>
            </a:r>
            <a:r>
              <a:rPr lang="cs-CZ" sz="2400" dirty="0"/>
              <a:t> (vč. </a:t>
            </a:r>
            <a:r>
              <a:rPr lang="cs-CZ" sz="2400" b="1" dirty="0"/>
              <a:t>zdravotnictví)  </a:t>
            </a:r>
            <a:r>
              <a:rPr lang="cs-CZ" sz="2400" dirty="0"/>
              <a:t>reaguje na </a:t>
            </a:r>
            <a:r>
              <a:rPr lang="cs-CZ" sz="2400" b="1" dirty="0"/>
              <a:t>zdravotní potřeby </a:t>
            </a:r>
            <a:r>
              <a:rPr lang="cs-CZ" sz="2400" dirty="0"/>
              <a:t>populace.</a:t>
            </a:r>
          </a:p>
          <a:p>
            <a:pPr>
              <a:defRPr/>
            </a:pPr>
            <a:r>
              <a:rPr lang="cs-CZ" sz="2400" b="1" dirty="0"/>
              <a:t>Zdravotní potřeby se mění </a:t>
            </a:r>
            <a:r>
              <a:rPr lang="cs-CZ" sz="2400" dirty="0"/>
              <a:t>v souvislosti</a:t>
            </a:r>
          </a:p>
          <a:p>
            <a:pPr lvl="1">
              <a:defRPr/>
            </a:pPr>
            <a:r>
              <a:rPr lang="cs-CZ" sz="2400" dirty="0"/>
              <a:t>se změnou velikosti a složení populace</a:t>
            </a:r>
          </a:p>
          <a:p>
            <a:pPr lvl="1">
              <a:spcAft>
                <a:spcPts val="1200"/>
              </a:spcAft>
              <a:defRPr/>
            </a:pPr>
            <a:r>
              <a:rPr lang="cs-CZ" sz="2400" dirty="0"/>
              <a:t>se změnami ve vzorcích nemocnosti a příčin smrt</a:t>
            </a:r>
          </a:p>
          <a:p>
            <a:pPr marL="514350" indent="-457200">
              <a:spcAft>
                <a:spcPts val="1200"/>
              </a:spcAft>
              <a:defRPr/>
            </a:pPr>
            <a:r>
              <a:rPr lang="cs-CZ" sz="2400" dirty="0"/>
              <a:t>K demografickým a epidemiologickým změnám v populaci dochází </a:t>
            </a:r>
            <a:r>
              <a:rPr lang="cs-CZ" sz="2400" b="1" dirty="0"/>
              <a:t>v důsledku proměny socioekonomických a kulturních podmínek</a:t>
            </a:r>
            <a:r>
              <a:rPr lang="cs-CZ" sz="2400" dirty="0"/>
              <a:t>, které byly, jsou a budou významnými determinantami zdraví populace. </a:t>
            </a:r>
          </a:p>
        </p:txBody>
      </p:sp>
    </p:spTree>
    <p:extLst>
      <p:ext uri="{BB962C8B-B14F-4D97-AF65-F5344CB8AC3E}">
        <p14:creationId xmlns:p14="http://schemas.microsoft.com/office/powerpoint/2010/main" val="3223776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Nadpis 1"/>
          <p:cNvSpPr>
            <a:spLocks noGrp="1"/>
          </p:cNvSpPr>
          <p:nvPr>
            <p:ph type="title"/>
          </p:nvPr>
        </p:nvSpPr>
        <p:spPr>
          <a:xfrm>
            <a:off x="1703391" y="188913"/>
            <a:ext cx="8518525" cy="1143000"/>
          </a:xfrm>
        </p:spPr>
        <p:txBody>
          <a:bodyPr/>
          <a:lstStyle/>
          <a:p>
            <a:r>
              <a:rPr lang="cs-CZ" altLang="cs-CZ" sz="3200" b="1" dirty="0">
                <a:solidFill>
                  <a:srgbClr val="1B06BA"/>
                </a:solidFill>
                <a:latin typeface="Arial" charset="0"/>
              </a:rPr>
              <a:t>Demografický vývoj a populační zdraví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308919" y="1331913"/>
            <a:ext cx="9866012" cy="4968875"/>
          </a:xfrm>
        </p:spPr>
        <p:txBody>
          <a:bodyPr/>
          <a:lstStyle/>
          <a:p>
            <a:pPr>
              <a:spcAft>
                <a:spcPts val="1200"/>
              </a:spcAft>
              <a:defRPr/>
            </a:pPr>
            <a:r>
              <a:rPr lang="cs-CZ" sz="2400" b="1" dirty="0"/>
              <a:t>Populační stárnutí</a:t>
            </a:r>
          </a:p>
          <a:p>
            <a:pPr>
              <a:spcAft>
                <a:spcPts val="1200"/>
              </a:spcAft>
              <a:defRPr/>
            </a:pPr>
            <a:r>
              <a:rPr lang="cs-CZ" sz="2400" b="1" dirty="0"/>
              <a:t>Důsledky</a:t>
            </a:r>
            <a:r>
              <a:rPr lang="cs-CZ" sz="2400" dirty="0"/>
              <a:t> </a:t>
            </a:r>
            <a:r>
              <a:rPr lang="cs-CZ" sz="2400" b="1" dirty="0"/>
              <a:t>demografického stárnutí </a:t>
            </a:r>
          </a:p>
          <a:p>
            <a:pPr lvl="1">
              <a:spcAft>
                <a:spcPts val="1200"/>
              </a:spcAft>
              <a:defRPr/>
            </a:pPr>
            <a:r>
              <a:rPr lang="cs-CZ" sz="2000" dirty="0"/>
              <a:t>všechny sféry sociálního a ekonomického vývoje </a:t>
            </a:r>
          </a:p>
          <a:p>
            <a:pPr>
              <a:spcAft>
                <a:spcPts val="1200"/>
              </a:spcAft>
              <a:defRPr/>
            </a:pPr>
            <a:r>
              <a:rPr lang="cs-CZ" sz="2400" b="1" dirty="0"/>
              <a:t>Nejčastější</a:t>
            </a:r>
            <a:r>
              <a:rPr lang="cs-CZ" sz="2400" dirty="0"/>
              <a:t> </a:t>
            </a:r>
            <a:r>
              <a:rPr lang="cs-CZ" sz="2400" b="1" dirty="0"/>
              <a:t>obavy </a:t>
            </a:r>
          </a:p>
          <a:p>
            <a:pPr lvl="1">
              <a:spcAft>
                <a:spcPts val="1200"/>
              </a:spcAft>
              <a:defRPr/>
            </a:pPr>
            <a:r>
              <a:rPr lang="cs-CZ" sz="2000" dirty="0"/>
              <a:t>udržitelnost financování důchodového systému, </a:t>
            </a:r>
          </a:p>
          <a:p>
            <a:pPr lvl="1">
              <a:spcAft>
                <a:spcPts val="1200"/>
              </a:spcAft>
              <a:defRPr/>
            </a:pPr>
            <a:r>
              <a:rPr lang="cs-CZ" sz="2000" dirty="0"/>
              <a:t>růstem nákladů na sociální zabezpečení a zdravotní péči </a:t>
            </a:r>
          </a:p>
          <a:p>
            <a:pPr lvl="1">
              <a:spcAft>
                <a:spcPts val="1200"/>
              </a:spcAft>
              <a:defRPr/>
            </a:pPr>
            <a:r>
              <a:rPr lang="cs-CZ" sz="2000" dirty="0"/>
              <a:t>nedostatek pracovních sil na trhu práce. </a:t>
            </a:r>
          </a:p>
          <a:p>
            <a:pPr>
              <a:spcAft>
                <a:spcPts val="1200"/>
              </a:spcAft>
              <a:defRPr/>
            </a:pPr>
            <a:r>
              <a:rPr lang="cs-CZ" sz="2400" dirty="0"/>
              <a:t>Otázka </a:t>
            </a:r>
            <a:r>
              <a:rPr lang="cs-CZ" sz="2400" b="1" dirty="0"/>
              <a:t>postavení seniorů ve společnosti</a:t>
            </a:r>
            <a:r>
              <a:rPr lang="cs-CZ" sz="2400" dirty="0"/>
              <a:t>, soukromá sféra, mezigenerační vztahy a vztahy uvnitř rodiny.</a:t>
            </a:r>
          </a:p>
        </p:txBody>
      </p:sp>
    </p:spTree>
    <p:extLst>
      <p:ext uri="{BB962C8B-B14F-4D97-AF65-F5344CB8AC3E}">
        <p14:creationId xmlns:p14="http://schemas.microsoft.com/office/powerpoint/2010/main" val="241113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Nadpis 1"/>
          <p:cNvSpPr>
            <a:spLocks noGrp="1"/>
          </p:cNvSpPr>
          <p:nvPr>
            <p:ph type="title"/>
          </p:nvPr>
        </p:nvSpPr>
        <p:spPr>
          <a:xfrm>
            <a:off x="1703391" y="188913"/>
            <a:ext cx="8518525" cy="1143000"/>
          </a:xfrm>
        </p:spPr>
        <p:txBody>
          <a:bodyPr/>
          <a:lstStyle/>
          <a:p>
            <a:r>
              <a:rPr lang="cs-CZ" altLang="cs-CZ" sz="3200" b="1" dirty="0">
                <a:solidFill>
                  <a:srgbClr val="1B06BA"/>
                </a:solidFill>
                <a:latin typeface="Arial" charset="0"/>
              </a:rPr>
              <a:t>Populační stárnutí a péče o zdraví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7657" y="1595758"/>
            <a:ext cx="10347274" cy="4968875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cs-CZ" altLang="cs-CZ" sz="2400" b="1" dirty="0">
                <a:latin typeface="Arial" charset="0"/>
              </a:rPr>
              <a:t>Zdravotnictví</a:t>
            </a:r>
            <a:r>
              <a:rPr lang="cs-CZ" altLang="cs-CZ" sz="2400" dirty="0">
                <a:latin typeface="Arial" charset="0"/>
              </a:rPr>
              <a:t> jako systém poskytující odborné zdravotnické služby  je závislý na stavu veřejných financí</a:t>
            </a:r>
          </a:p>
          <a:p>
            <a:pPr lvl="1"/>
            <a:r>
              <a:rPr lang="cs-CZ" altLang="cs-CZ" sz="2400" b="1" dirty="0">
                <a:latin typeface="Arial" charset="0"/>
              </a:rPr>
              <a:t>růst nákladů </a:t>
            </a:r>
            <a:r>
              <a:rPr lang="cs-CZ" altLang="cs-CZ" sz="2400" dirty="0">
                <a:latin typeface="Arial" charset="0"/>
              </a:rPr>
              <a:t>v souvislosti se stárnutím populace</a:t>
            </a:r>
          </a:p>
          <a:p>
            <a:pPr lvl="1"/>
            <a:r>
              <a:rPr lang="cs-CZ" altLang="cs-CZ" sz="2400" dirty="0">
                <a:latin typeface="Arial" charset="0"/>
              </a:rPr>
              <a:t>otázka </a:t>
            </a:r>
            <a:r>
              <a:rPr lang="cs-CZ" altLang="cs-CZ" sz="2400" b="1" dirty="0">
                <a:latin typeface="Arial" charset="0"/>
              </a:rPr>
              <a:t>způsobu financování </a:t>
            </a:r>
            <a:r>
              <a:rPr lang="cs-CZ" altLang="cs-CZ" sz="2400" dirty="0">
                <a:latin typeface="Arial" charset="0"/>
              </a:rPr>
              <a:t>veřejných zdravotnických služeb (snižování počtu přispěvatelů)</a:t>
            </a:r>
          </a:p>
          <a:p>
            <a:pPr lvl="1">
              <a:spcAft>
                <a:spcPts val="1200"/>
              </a:spcAft>
            </a:pPr>
            <a:r>
              <a:rPr lang="cs-CZ" altLang="cs-CZ" sz="2400" b="1" dirty="0">
                <a:latin typeface="Arial" charset="0"/>
              </a:rPr>
              <a:t>struktura a způsob poskytování </a:t>
            </a:r>
            <a:r>
              <a:rPr lang="cs-CZ" altLang="cs-CZ" sz="2400" dirty="0">
                <a:latin typeface="Arial" charset="0"/>
              </a:rPr>
              <a:t>zdravotnických služeb (proměna zdravotních potřeb v populaci)</a:t>
            </a:r>
          </a:p>
          <a:p>
            <a:pPr lvl="1">
              <a:spcAft>
                <a:spcPts val="1200"/>
              </a:spcAft>
            </a:pPr>
            <a:endParaRPr lang="cs-CZ" altLang="cs-CZ" sz="24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9814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0000CC"/>
                </a:solidFill>
              </a:rPr>
              <a:t>Růst nákladů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b="1" dirty="0">
                <a:latin typeface="Arial" charset="0"/>
              </a:rPr>
              <a:t>růst nákladů </a:t>
            </a:r>
            <a:r>
              <a:rPr lang="cs-CZ" altLang="cs-CZ" dirty="0">
                <a:latin typeface="Arial" charset="0"/>
              </a:rPr>
              <a:t>v souvislosti se stárnutím populace = často přeceňovaná příčina růstu nákladů</a:t>
            </a:r>
          </a:p>
          <a:p>
            <a:r>
              <a:rPr lang="cs-CZ" altLang="cs-CZ" b="1" dirty="0">
                <a:latin typeface="Arial" charset="0"/>
              </a:rPr>
              <a:t>¼ </a:t>
            </a:r>
            <a:r>
              <a:rPr lang="cs-CZ" altLang="cs-CZ" b="1" dirty="0" err="1">
                <a:latin typeface="Arial" charset="0"/>
              </a:rPr>
              <a:t>celoživ</a:t>
            </a:r>
            <a:r>
              <a:rPr lang="cs-CZ" altLang="cs-CZ" b="1" dirty="0">
                <a:latin typeface="Arial" charset="0"/>
              </a:rPr>
              <a:t>. osobních nákladů</a:t>
            </a:r>
            <a:r>
              <a:rPr lang="cs-CZ" altLang="cs-CZ" dirty="0">
                <a:latin typeface="Arial" charset="0"/>
              </a:rPr>
              <a:t> na ZP člověk spotřebuje 2 roky před smrtí </a:t>
            </a:r>
          </a:p>
          <a:p>
            <a:r>
              <a:rPr lang="cs-CZ" altLang="cs-CZ" dirty="0">
                <a:latin typeface="Arial" charset="0"/>
              </a:rPr>
              <a:t>Lidé </a:t>
            </a:r>
            <a:r>
              <a:rPr lang="cs-CZ" altLang="cs-CZ" b="1" dirty="0">
                <a:latin typeface="Arial" charset="0"/>
              </a:rPr>
              <a:t>stárnou zdravěji</a:t>
            </a:r>
            <a:r>
              <a:rPr lang="cs-CZ" altLang="cs-CZ" dirty="0">
                <a:latin typeface="Arial" charset="0"/>
              </a:rPr>
              <a:t>, nemoci se objevují v pozdějším věku</a:t>
            </a:r>
          </a:p>
          <a:p>
            <a:endParaRPr lang="cs-CZ" altLang="cs-CZ" dirty="0">
              <a:latin typeface="Arial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2691581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5086" y="1205153"/>
            <a:ext cx="7548157" cy="4868845"/>
          </a:xfrm>
          <a:prstGeom prst="rect">
            <a:avLst/>
          </a:prstGeom>
        </p:spPr>
      </p:pic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914364" y="116632"/>
            <a:ext cx="8229600" cy="1143000"/>
          </a:xfrm>
        </p:spPr>
        <p:txBody>
          <a:bodyPr/>
          <a:lstStyle/>
          <a:p>
            <a:r>
              <a:rPr lang="cs-CZ" sz="3200" b="1" cap="all" dirty="0">
                <a:solidFill>
                  <a:srgbClr val="0000CC"/>
                </a:solidFill>
              </a:rPr>
              <a:t>Předpokládaný vývoj počtu osob, za které platí ZP stát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1847528" y="1556792"/>
            <a:ext cx="8363272" cy="5141168"/>
          </a:xfrm>
        </p:spPr>
        <p:txBody>
          <a:bodyPr/>
          <a:lstStyle/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pPr marL="0" indent="0">
              <a:buNone/>
            </a:pPr>
            <a:r>
              <a:rPr lang="cs-CZ" sz="1000" b="1" i="1" dirty="0"/>
              <a:t>Zdroj:</a:t>
            </a:r>
            <a:r>
              <a:rPr lang="cs-CZ" sz="1000" dirty="0"/>
              <a:t> Fiala T, </a:t>
            </a:r>
            <a:r>
              <a:rPr lang="cs-CZ" sz="1000" dirty="0" err="1"/>
              <a:t>Langhammerova</a:t>
            </a:r>
            <a:r>
              <a:rPr lang="cs-CZ" sz="1000" dirty="0"/>
              <a:t> J. (2010) </a:t>
            </a:r>
            <a:r>
              <a:rPr lang="cs-CZ" sz="1000" dirty="0" err="1"/>
              <a:t>Ekonomicke</a:t>
            </a:r>
            <a:r>
              <a:rPr lang="cs-CZ" sz="1000" dirty="0"/>
              <a:t> důsledky </a:t>
            </a:r>
            <a:r>
              <a:rPr lang="cs-CZ" sz="1000" dirty="0" err="1"/>
              <a:t>starnuti</a:t>
            </a:r>
            <a:r>
              <a:rPr lang="cs-CZ" sz="1000" dirty="0"/>
              <a:t> populace </a:t>
            </a:r>
            <a:r>
              <a:rPr lang="cs-CZ" sz="1000" dirty="0" err="1"/>
              <a:t>česke</a:t>
            </a:r>
            <a:r>
              <a:rPr lang="cs-CZ" sz="1000" dirty="0"/>
              <a:t> republiky. In </a:t>
            </a:r>
            <a:r>
              <a:rPr lang="cs-CZ" sz="1000" dirty="0" err="1"/>
              <a:t>Sbornik</a:t>
            </a:r>
            <a:r>
              <a:rPr lang="cs-CZ" sz="1000" dirty="0"/>
              <a:t> Reprodukce </a:t>
            </a:r>
            <a:r>
              <a:rPr lang="cs-CZ" sz="1000" dirty="0" err="1"/>
              <a:t>lidskeho</a:t>
            </a:r>
            <a:r>
              <a:rPr lang="cs-CZ" sz="1000" dirty="0"/>
              <a:t> </a:t>
            </a:r>
            <a:r>
              <a:rPr lang="cs-CZ" sz="1000" dirty="0" err="1"/>
              <a:t>kapitalu</a:t>
            </a:r>
            <a:r>
              <a:rPr lang="cs-CZ" sz="1000" dirty="0"/>
              <a:t> − </a:t>
            </a:r>
            <a:r>
              <a:rPr lang="cs-CZ" sz="1000" dirty="0" err="1"/>
              <a:t>Vzajemne</a:t>
            </a:r>
            <a:r>
              <a:rPr lang="cs-CZ" sz="1000" dirty="0"/>
              <a:t> vazby a souvislosti. Praha, 13. 12. 2010. Praha: Vysoka škola </a:t>
            </a:r>
            <a:r>
              <a:rPr lang="cs-CZ" sz="1000" dirty="0" err="1"/>
              <a:t>ekonomickav</a:t>
            </a:r>
            <a:r>
              <a:rPr lang="cs-CZ" sz="1000" dirty="0"/>
              <a:t> Praze a </a:t>
            </a:r>
            <a:r>
              <a:rPr lang="cs-CZ" sz="1000" dirty="0" err="1"/>
              <a:t>Oeconomica</a:t>
            </a:r>
            <a:r>
              <a:rPr lang="cs-CZ" sz="1000" dirty="0"/>
              <a:t>. Fiala, T., </a:t>
            </a:r>
            <a:r>
              <a:rPr lang="cs-CZ" sz="1000" dirty="0" err="1"/>
              <a:t>Langhamrová</a:t>
            </a:r>
            <a:r>
              <a:rPr lang="cs-CZ" sz="1000" dirty="0"/>
              <a:t>, J.: Ekonomické důsledky stárnutí české populace.</a:t>
            </a:r>
          </a:p>
        </p:txBody>
      </p:sp>
    </p:spTree>
    <p:extLst>
      <p:ext uri="{BB962C8B-B14F-4D97-AF65-F5344CB8AC3E}">
        <p14:creationId xmlns:p14="http://schemas.microsoft.com/office/powerpoint/2010/main" val="408705659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0000CC"/>
                </a:solidFill>
              </a:rPr>
              <a:t>Struktura a způsob poskytovaných služeb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847528" y="1999001"/>
            <a:ext cx="8546152" cy="4525963"/>
          </a:xfrm>
        </p:spPr>
        <p:txBody>
          <a:bodyPr/>
          <a:lstStyle/>
          <a:p>
            <a:r>
              <a:rPr lang="cs-CZ" altLang="cs-CZ" dirty="0">
                <a:latin typeface="Arial" charset="0"/>
              </a:rPr>
              <a:t>Nemoci typické pro vysoký věk</a:t>
            </a:r>
          </a:p>
          <a:p>
            <a:r>
              <a:rPr lang="cs-CZ" altLang="cs-CZ" dirty="0">
                <a:latin typeface="Arial" charset="0"/>
              </a:rPr>
              <a:t>Nutnost propojení sociální a zdravotní péče</a:t>
            </a:r>
          </a:p>
          <a:p>
            <a:r>
              <a:rPr lang="cs-CZ" altLang="cs-CZ" dirty="0">
                <a:latin typeface="Arial" charset="0"/>
              </a:rPr>
              <a:t>Dostupnost služeb</a:t>
            </a:r>
          </a:p>
          <a:p>
            <a:r>
              <a:rPr lang="cs-CZ" altLang="cs-CZ" dirty="0">
                <a:latin typeface="Arial" charset="0"/>
              </a:rPr>
              <a:t>PL+ geriatři X „turistika po lékařích“</a:t>
            </a:r>
          </a:p>
          <a:p>
            <a:r>
              <a:rPr lang="cs-CZ" altLang="cs-CZ" dirty="0">
                <a:latin typeface="Arial" charset="0"/>
              </a:rPr>
              <a:t>Umírání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864548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b="1" dirty="0">
                <a:solidFill>
                  <a:srgbClr val="0000FF"/>
                </a:solidFill>
              </a:rPr>
              <a:t>Ze 100 osob nad 65 let trpí v ČR: </a:t>
            </a:r>
            <a:br>
              <a:rPr lang="cs-CZ" sz="3600" b="1" dirty="0">
                <a:solidFill>
                  <a:srgbClr val="0000FF"/>
                </a:solidFill>
              </a:rPr>
            </a:br>
            <a:endParaRPr lang="cs-CZ" sz="3600" b="1" dirty="0">
              <a:solidFill>
                <a:srgbClr val="0000FF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207568" y="1437734"/>
            <a:ext cx="8229600" cy="4525963"/>
          </a:xfrm>
        </p:spPr>
        <p:txBody>
          <a:bodyPr/>
          <a:lstStyle/>
          <a:p>
            <a:r>
              <a:rPr lang="cs-CZ" sz="2400" dirty="0"/>
              <a:t>3 onemocněním srdce a cév</a:t>
            </a:r>
          </a:p>
          <a:p>
            <a:r>
              <a:rPr lang="cs-CZ" sz="2400" dirty="0"/>
              <a:t>50 zvýšeným krevním tlakem </a:t>
            </a:r>
          </a:p>
          <a:p>
            <a:r>
              <a:rPr lang="cs-CZ" sz="2400" dirty="0"/>
              <a:t>37 ischemickou nemocí srdce</a:t>
            </a:r>
          </a:p>
          <a:p>
            <a:r>
              <a:rPr lang="cs-CZ" sz="2400" dirty="0"/>
              <a:t>42 závažným postižením kloubů nebo kostí</a:t>
            </a:r>
          </a:p>
          <a:p>
            <a:r>
              <a:rPr lang="cs-CZ" sz="2400" dirty="0"/>
              <a:t>20 zažívacími potížemi</a:t>
            </a:r>
          </a:p>
          <a:p>
            <a:r>
              <a:rPr lang="cs-CZ" sz="2400" dirty="0"/>
              <a:t>16 cukrovkou</a:t>
            </a:r>
          </a:p>
          <a:p>
            <a:r>
              <a:rPr lang="cs-CZ" sz="2400" dirty="0"/>
              <a:t>15 psychiatrickým onemocněním</a:t>
            </a:r>
          </a:p>
          <a:p>
            <a:r>
              <a:rPr lang="cs-CZ" sz="2400" dirty="0"/>
              <a:t>4 nádorovým onemocněním</a:t>
            </a:r>
          </a:p>
          <a:p>
            <a:pPr marL="0" indent="0">
              <a:buNone/>
            </a:pPr>
            <a:r>
              <a:rPr lang="cs-CZ" sz="2400" dirty="0"/>
              <a:t>… a jen 4 jsou bez chronického onemocnění</a:t>
            </a:r>
          </a:p>
          <a:p>
            <a:endParaRPr lang="cs-CZ" altLang="cs-CZ" sz="2400" dirty="0">
              <a:latin typeface="Arial" charset="0"/>
            </a:endParaRPr>
          </a:p>
          <a:p>
            <a:pPr marL="0" indent="0">
              <a:buNone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346962055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35560" y="404664"/>
            <a:ext cx="8229600" cy="1143000"/>
          </a:xfrm>
        </p:spPr>
        <p:txBody>
          <a:bodyPr/>
          <a:lstStyle/>
          <a:p>
            <a:r>
              <a:rPr lang="cs-CZ" sz="4000" b="1" cap="all" dirty="0">
                <a:solidFill>
                  <a:srgbClr val="0000CC"/>
                </a:solidFill>
              </a:rPr>
              <a:t>Stárnutí a zdraví v globálním kontextu </a:t>
            </a:r>
            <a:br>
              <a:rPr lang="cs-CZ" sz="4000" cap="all" dirty="0">
                <a:solidFill>
                  <a:srgbClr val="0000CC"/>
                </a:solidFill>
              </a:rPr>
            </a:br>
            <a:endParaRPr lang="cs-CZ" sz="4000" cap="all" dirty="0">
              <a:solidFill>
                <a:srgbClr val="0000CC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836480" y="1052736"/>
            <a:ext cx="8229600" cy="5832648"/>
          </a:xfrm>
        </p:spPr>
        <p:txBody>
          <a:bodyPr/>
          <a:lstStyle/>
          <a:p>
            <a:endParaRPr lang="cs-CZ" dirty="0"/>
          </a:p>
          <a:p>
            <a:pPr marL="0" indent="0">
              <a:buNone/>
            </a:pPr>
            <a:r>
              <a:rPr lang="cs-CZ" sz="4000" dirty="0"/>
              <a:t>Svět stárne rychle: </a:t>
            </a:r>
          </a:p>
          <a:p>
            <a:pPr lvl="1"/>
            <a:r>
              <a:rPr lang="cs-CZ" dirty="0"/>
              <a:t>počet lidí starších 60 v celosvětové populaci se zvýší z 11 % v r. 2000 na 22 % do r. 2050 </a:t>
            </a:r>
          </a:p>
          <a:p>
            <a:pPr lvl="1"/>
            <a:r>
              <a:rPr lang="cs-CZ" dirty="0"/>
              <a:t>poprvé v lidských dějinách bude ve světové populaci více seniorů než dětí (do 14 let) </a:t>
            </a:r>
          </a:p>
          <a:p>
            <a:pPr lvl="1"/>
            <a:r>
              <a:rPr lang="cs-CZ" dirty="0"/>
              <a:t>rozvojové země stárnou mnohem rychleji než rozvinuté země: v r. 2050 bude více než 80 % seniorů žít v rozvojových zemích, zatímco v roce 2005 to bylo 60 %. 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54255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07569" y="1412776"/>
            <a:ext cx="7752739" cy="5040560"/>
          </a:xfrm>
          <a:prstGeom prst="rect">
            <a:avLst/>
          </a:prstGeom>
        </p:spPr>
      </p:pic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2423592" y="404664"/>
            <a:ext cx="6969638" cy="857250"/>
          </a:xfrm>
        </p:spPr>
        <p:txBody>
          <a:bodyPr/>
          <a:lstStyle/>
          <a:p>
            <a:r>
              <a:rPr lang="cs-CZ" sz="3000" b="1" dirty="0">
                <a:solidFill>
                  <a:srgbClr val="0000CC"/>
                </a:solidFill>
              </a:rPr>
              <a:t>PODÍL OBYVATEL STARŠÍCH 60 LET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432772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EFF43B49-3C56-4CC7-8AB3-2BE3303DF0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32702" y="-74646"/>
            <a:ext cx="12324702" cy="6932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148931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1991545" y="260648"/>
            <a:ext cx="7446565" cy="857250"/>
          </a:xfrm>
        </p:spPr>
        <p:txBody>
          <a:bodyPr/>
          <a:lstStyle/>
          <a:p>
            <a:r>
              <a:rPr lang="cs-CZ" sz="2700" b="1" dirty="0">
                <a:solidFill>
                  <a:srgbClr val="0000CC"/>
                </a:solidFill>
              </a:rPr>
              <a:t>PODÍL OBYVATEL STARŠÍCH 60 LET, 2050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51585" y="1142716"/>
            <a:ext cx="7613867" cy="502258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29405929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88192" y="591096"/>
            <a:ext cx="9092128" cy="1143000"/>
          </a:xfrm>
        </p:spPr>
        <p:txBody>
          <a:bodyPr/>
          <a:lstStyle/>
          <a:p>
            <a:r>
              <a:rPr lang="cs-CZ" sz="4000" b="1" cap="all" dirty="0">
                <a:solidFill>
                  <a:srgbClr val="0000CC"/>
                </a:solidFill>
              </a:rPr>
              <a:t>Sociální a zdravotní Politika</a:t>
            </a:r>
            <a:br>
              <a:rPr lang="cs-CZ" sz="4000" cap="all" dirty="0">
                <a:solidFill>
                  <a:srgbClr val="0000CC"/>
                </a:solidFill>
              </a:rPr>
            </a:br>
            <a:endParaRPr lang="cs-CZ" sz="4000" cap="all" dirty="0">
              <a:solidFill>
                <a:srgbClr val="0000CC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86240" y="1541056"/>
            <a:ext cx="9917568" cy="5049688"/>
          </a:xfrm>
        </p:spPr>
        <p:txBody>
          <a:bodyPr/>
          <a:lstStyle/>
          <a:p>
            <a:endParaRPr lang="cs-CZ" dirty="0"/>
          </a:p>
          <a:p>
            <a:r>
              <a:rPr lang="cs-CZ" sz="2400" dirty="0"/>
              <a:t>Využít smysluplně potenciál starších lidí je důležité pro každou společnost - podpora zdravého, aktivního a důstojného stárnutí </a:t>
            </a:r>
          </a:p>
          <a:p>
            <a:endParaRPr lang="cs-CZ" sz="2400" dirty="0"/>
          </a:p>
          <a:p>
            <a:r>
              <a:rPr lang="cs-CZ" sz="2400" dirty="0"/>
              <a:t>Řešit včas financování zdravotnictví a důchodového systému</a:t>
            </a:r>
          </a:p>
          <a:p>
            <a:endParaRPr lang="cs-CZ" sz="2400" dirty="0"/>
          </a:p>
          <a:p>
            <a:r>
              <a:rPr lang="cs-CZ" sz="2400" dirty="0"/>
              <a:t>Zabývat se vhodnou imigrační politikou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60906963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8258" y="404816"/>
            <a:ext cx="10717161" cy="6048375"/>
          </a:xfrm>
        </p:spPr>
        <p:txBody>
          <a:bodyPr rtlCol="0">
            <a:normAutofit/>
          </a:bodyPr>
          <a:lstStyle/>
          <a:p>
            <a:pPr marL="0" indent="0">
              <a:buNone/>
              <a:defRPr/>
            </a:pPr>
            <a:r>
              <a:rPr lang="cs-CZ" sz="4000" b="1" dirty="0">
                <a:solidFill>
                  <a:srgbClr val="333399"/>
                </a:solidFill>
              </a:rPr>
              <a:t>PROMĚNA VĚKOVÉ STRUKTURY POPULACE – POPULAČNÍ STÁRNUTÍ</a:t>
            </a:r>
          </a:p>
          <a:p>
            <a:pPr marL="0" indent="0">
              <a:buNone/>
              <a:defRPr/>
            </a:pPr>
            <a:endParaRPr lang="cs-CZ" b="1" dirty="0">
              <a:solidFill>
                <a:srgbClr val="333399"/>
              </a:solidFill>
            </a:endParaRPr>
          </a:p>
          <a:p>
            <a:pPr>
              <a:buFont typeface="Wingdings" pitchFamily="2" charset="2"/>
              <a:buChar char="§"/>
              <a:defRPr/>
            </a:pPr>
            <a:r>
              <a:rPr lang="cs-CZ" dirty="0">
                <a:solidFill>
                  <a:srgbClr val="333399"/>
                </a:solidFill>
              </a:rPr>
              <a:t>Populace nemá žádný věk – jen </a:t>
            </a:r>
            <a:r>
              <a:rPr lang="cs-CZ" b="1" dirty="0">
                <a:solidFill>
                  <a:srgbClr val="333399"/>
                </a:solidFill>
              </a:rPr>
              <a:t>věkovou strukturu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cs-CZ" b="1" dirty="0">
                <a:solidFill>
                  <a:srgbClr val="333399"/>
                </a:solidFill>
              </a:rPr>
              <a:t>Průměrný věk 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cs-CZ" dirty="0">
                <a:solidFill>
                  <a:srgbClr val="333399"/>
                </a:solidFill>
              </a:rPr>
              <a:t>Populace může </a:t>
            </a:r>
            <a:r>
              <a:rPr lang="cs-CZ" b="1" dirty="0">
                <a:solidFill>
                  <a:srgbClr val="333399"/>
                </a:solidFill>
              </a:rPr>
              <a:t>mládnout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cs-CZ" b="1" dirty="0">
                <a:solidFill>
                  <a:srgbClr val="333399"/>
                </a:solidFill>
              </a:rPr>
              <a:t>Populační stárnutí</a:t>
            </a:r>
          </a:p>
          <a:p>
            <a:pPr lvl="1"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cs-CZ" dirty="0">
                <a:solidFill>
                  <a:srgbClr val="333399"/>
                </a:solidFill>
              </a:rPr>
              <a:t>proces, kdy se mění věková struktura populace tak, že se zvyšuje podíl osob starších 60 nebo 65 let a snižuje se podíl osob mladších 15 let.</a:t>
            </a:r>
          </a:p>
          <a:p>
            <a:pPr marL="0" indent="0">
              <a:buNone/>
              <a:defRPr/>
            </a:pPr>
            <a:endParaRPr lang="cs-CZ" b="1" dirty="0"/>
          </a:p>
          <a:p>
            <a:pPr marL="857250" lvl="1" indent="-457200">
              <a:defRPr/>
            </a:pPr>
            <a:endParaRPr lang="cs-CZ" b="1" dirty="0"/>
          </a:p>
          <a:p>
            <a:pPr>
              <a:defRPr/>
            </a:pPr>
            <a:endParaRPr lang="cs-CZ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68885268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991544" y="404665"/>
            <a:ext cx="8352928" cy="6048375"/>
          </a:xfrm>
        </p:spPr>
        <p:txBody>
          <a:bodyPr rtlCol="0">
            <a:normAutofit/>
          </a:bodyPr>
          <a:lstStyle/>
          <a:p>
            <a:pPr marL="0" indent="0">
              <a:buNone/>
              <a:defRPr/>
            </a:pPr>
            <a:r>
              <a:rPr lang="cs-CZ" sz="4000" b="1" dirty="0">
                <a:solidFill>
                  <a:srgbClr val="1B06BA"/>
                </a:solidFill>
              </a:rPr>
              <a:t>SITUACE V ČR</a:t>
            </a:r>
          </a:p>
          <a:p>
            <a:pPr marL="0" indent="0">
              <a:buNone/>
              <a:defRPr/>
            </a:pPr>
            <a:endParaRPr lang="cs-CZ" sz="1200" b="1" dirty="0"/>
          </a:p>
          <a:p>
            <a:pPr marL="0" indent="0">
              <a:buNone/>
              <a:defRPr/>
            </a:pPr>
            <a:r>
              <a:rPr lang="cs-CZ" dirty="0">
                <a:hlinkClick r:id="rId3"/>
              </a:rPr>
              <a:t>Populační stárnutí</a:t>
            </a:r>
            <a:endParaRPr lang="cs-CZ" dirty="0"/>
          </a:p>
          <a:p>
            <a:pPr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cs-CZ" b="1" dirty="0"/>
              <a:t>Aktuální podíl osob ve věku 65+:</a:t>
            </a:r>
          </a:p>
          <a:p>
            <a:pPr lvl="1"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cs-CZ" dirty="0"/>
              <a:t>31. 12. 2019: 19,9 % (tj. 2,132 mil. osob)</a:t>
            </a:r>
          </a:p>
          <a:p>
            <a:pPr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cs-CZ" dirty="0"/>
              <a:t>2030: 23,6 %</a:t>
            </a:r>
          </a:p>
          <a:p>
            <a:pPr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cs-CZ" dirty="0"/>
              <a:t>Podíl osob 65+ poroste do roku 2058</a:t>
            </a:r>
          </a:p>
          <a:p>
            <a:pPr lvl="1"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cs-CZ" dirty="0"/>
              <a:t>cca 30 % (tj. 3,2 mil osob)</a:t>
            </a:r>
          </a:p>
          <a:p>
            <a:pPr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cs-CZ" dirty="0"/>
              <a:t>Nejrychlejší nárůst 2018-2021 a 2038-2044</a:t>
            </a:r>
          </a:p>
          <a:p>
            <a:pPr>
              <a:buClr>
                <a:schemeClr val="accent2"/>
              </a:buClr>
              <a:buFont typeface="Wingdings" pitchFamily="2" charset="2"/>
              <a:buChar char="§"/>
              <a:defRPr/>
            </a:pPr>
            <a:endParaRPr lang="cs-CZ" sz="1200" dirty="0"/>
          </a:p>
          <a:p>
            <a:pPr marL="0" indent="0">
              <a:buClr>
                <a:schemeClr val="accent2"/>
              </a:buClr>
              <a:buNone/>
              <a:defRPr/>
            </a:pPr>
            <a:r>
              <a:rPr lang="cs-CZ" dirty="0">
                <a:hlinkClick r:id="rId4"/>
              </a:rPr>
              <a:t>Projekce</a:t>
            </a:r>
            <a:r>
              <a:rPr lang="cs-CZ" dirty="0">
                <a:hlinkClick r:id="rId5"/>
              </a:rPr>
              <a:t> </a:t>
            </a:r>
            <a:r>
              <a:rPr lang="cs-CZ" dirty="0"/>
              <a:t>do roku 2101</a:t>
            </a:r>
          </a:p>
          <a:p>
            <a:pPr lvl="1">
              <a:buClr>
                <a:schemeClr val="accent2"/>
              </a:buClr>
              <a:buFont typeface="Wingdings" pitchFamily="2" charset="2"/>
              <a:buChar char="§"/>
              <a:defRPr/>
            </a:pPr>
            <a:endParaRPr lang="cs-CZ" dirty="0"/>
          </a:p>
          <a:p>
            <a:pPr marL="0" indent="0">
              <a:buNone/>
              <a:defRPr/>
            </a:pPr>
            <a:endParaRPr lang="cs-CZ" b="1" dirty="0"/>
          </a:p>
          <a:p>
            <a:pPr marL="857250" lvl="1" indent="-457200">
              <a:defRPr/>
            </a:pPr>
            <a:endParaRPr lang="cs-CZ" b="1" dirty="0"/>
          </a:p>
          <a:p>
            <a:pPr>
              <a:defRPr/>
            </a:pP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1449919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6940" y="1484784"/>
            <a:ext cx="9181061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1465317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>
          <a:xfrm>
            <a:off x="1919291" y="2130428"/>
            <a:ext cx="8353425" cy="1470025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cs-CZ" b="1" dirty="0">
                <a:solidFill>
                  <a:srgbClr val="1B06BA"/>
                </a:solidFill>
              </a:rPr>
              <a:t> </a:t>
            </a:r>
            <a:r>
              <a:rPr lang="cs-CZ" sz="4900" b="1" dirty="0">
                <a:solidFill>
                  <a:srgbClr val="000066"/>
                </a:solidFill>
              </a:rPr>
              <a:t>DEMOGRAFICKÝ TRANZIT                          A EPIDEMIOLOGICKÁ TRANSFORMACE</a:t>
            </a:r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48623281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208216" y="404816"/>
            <a:ext cx="8002587" cy="6048375"/>
          </a:xfrm>
        </p:spPr>
        <p:txBody>
          <a:bodyPr rtlCol="0">
            <a:normAutofit/>
          </a:bodyPr>
          <a:lstStyle/>
          <a:p>
            <a:pPr marL="0" indent="0">
              <a:buNone/>
              <a:defRPr/>
            </a:pPr>
            <a:r>
              <a:rPr lang="cs-CZ" sz="4000" b="1" dirty="0">
                <a:solidFill>
                  <a:srgbClr val="1B06BA"/>
                </a:solidFill>
              </a:rPr>
              <a:t>DEMOGRAFICKÝ TRANZIT </a:t>
            </a:r>
            <a:endParaRPr lang="cs-CZ" sz="4000" b="1" dirty="0"/>
          </a:p>
          <a:p>
            <a:pPr marL="0" indent="0">
              <a:buNone/>
              <a:defRPr/>
            </a:pPr>
            <a:endParaRPr lang="cs-CZ" b="1" dirty="0"/>
          </a:p>
          <a:p>
            <a:pPr>
              <a:buNone/>
              <a:defRPr/>
            </a:pPr>
            <a:r>
              <a:rPr lang="cs-CZ" b="1" dirty="0"/>
              <a:t>Podstata:</a:t>
            </a:r>
          </a:p>
          <a:p>
            <a:pPr marL="0">
              <a:buNone/>
              <a:defRPr/>
            </a:pPr>
            <a:r>
              <a:rPr lang="cs-CZ" b="1" dirty="0">
                <a:solidFill>
                  <a:srgbClr val="0000FF"/>
                </a:solidFill>
              </a:rPr>
              <a:t>PŘECHOD OD VYSOKÝCH K NÍZKÝM MÍRÁM PORODNOSTI A ÚMRTNOSTI</a:t>
            </a:r>
          </a:p>
          <a:p>
            <a:pPr>
              <a:buNone/>
              <a:defRPr/>
            </a:pPr>
            <a:endParaRPr lang="cs-CZ" b="1" dirty="0"/>
          </a:p>
          <a:p>
            <a:pPr>
              <a:buNone/>
              <a:defRPr/>
            </a:pPr>
            <a:endParaRPr lang="cs-CZ" b="1" dirty="0"/>
          </a:p>
          <a:p>
            <a:pPr marL="0" indent="0">
              <a:buNone/>
              <a:defRPr/>
            </a:pPr>
            <a:endParaRPr lang="cs-CZ" b="1" dirty="0"/>
          </a:p>
        </p:txBody>
      </p:sp>
      <p:sp>
        <p:nvSpPr>
          <p:cNvPr id="17411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altLang="cs-CZ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4274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208216" y="404816"/>
            <a:ext cx="8002587" cy="6048375"/>
          </a:xfrm>
        </p:spPr>
        <p:txBody>
          <a:bodyPr rtlCol="0">
            <a:normAutofit fontScale="92500" lnSpcReduction="20000"/>
          </a:bodyPr>
          <a:lstStyle/>
          <a:p>
            <a:pPr marL="0" indent="0">
              <a:buNone/>
              <a:defRPr/>
            </a:pPr>
            <a:r>
              <a:rPr lang="cs-CZ" sz="4000" b="1" dirty="0">
                <a:solidFill>
                  <a:srgbClr val="1B06BA"/>
                </a:solidFill>
              </a:rPr>
              <a:t>HLAVNÍ CHARAKTERISTIKY DEMOGRAFICKÉHO TRANZITU</a:t>
            </a:r>
          </a:p>
          <a:p>
            <a:pPr marL="0" indent="0">
              <a:buNone/>
              <a:defRPr/>
            </a:pPr>
            <a:endParaRPr lang="cs-CZ" b="1" dirty="0"/>
          </a:p>
          <a:p>
            <a:pPr>
              <a:lnSpc>
                <a:spcPct val="110000"/>
              </a:lnSpc>
              <a:buFont typeface="Wingdings" pitchFamily="2" charset="2"/>
              <a:buChar char="§"/>
              <a:defRPr/>
            </a:pPr>
            <a:r>
              <a:rPr lang="cs-CZ" b="1" dirty="0"/>
              <a:t>Globální proces probíhající od pol. 18. st.</a:t>
            </a:r>
          </a:p>
          <a:p>
            <a:pPr lvl="1">
              <a:lnSpc>
                <a:spcPct val="110000"/>
              </a:lnSpc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cs-CZ" b="1" dirty="0"/>
              <a:t>pol. 18. st. (FRA, UK)</a:t>
            </a:r>
          </a:p>
          <a:p>
            <a:pPr lvl="1">
              <a:lnSpc>
                <a:spcPct val="110000"/>
              </a:lnSpc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cs-CZ" b="1" dirty="0"/>
              <a:t>České země: 1870-1930</a:t>
            </a:r>
          </a:p>
          <a:p>
            <a:pPr lvl="1">
              <a:lnSpc>
                <a:spcPct val="110000"/>
              </a:lnSpc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cs-CZ" b="1" dirty="0"/>
              <a:t>Slovensko: 1900-1950</a:t>
            </a:r>
          </a:p>
          <a:p>
            <a:pPr>
              <a:lnSpc>
                <a:spcPct val="110000"/>
              </a:lnSpc>
              <a:buFont typeface="Wingdings" pitchFamily="2" charset="2"/>
              <a:buChar char="§"/>
              <a:defRPr/>
            </a:pPr>
            <a:r>
              <a:rPr lang="cs-CZ" b="1" dirty="0"/>
              <a:t>Čím později začne, tím rychleji proběhne.</a:t>
            </a:r>
          </a:p>
          <a:p>
            <a:pPr>
              <a:lnSpc>
                <a:spcPct val="110000"/>
              </a:lnSpc>
              <a:buFont typeface="Wingdings" pitchFamily="2" charset="2"/>
              <a:buChar char="§"/>
              <a:defRPr/>
            </a:pPr>
            <a:r>
              <a:rPr lang="cs-CZ" b="1" dirty="0"/>
              <a:t>Kompletně bude završena v polovině </a:t>
            </a:r>
          </a:p>
          <a:p>
            <a:pPr>
              <a:lnSpc>
                <a:spcPct val="110000"/>
              </a:lnSpc>
              <a:spcBef>
                <a:spcPct val="0"/>
              </a:spcBef>
              <a:buNone/>
              <a:defRPr/>
            </a:pPr>
            <a:r>
              <a:rPr lang="cs-CZ" b="1" dirty="0"/>
              <a:t>   21. st. </a:t>
            </a:r>
          </a:p>
          <a:p>
            <a:pPr lvl="1">
              <a:lnSpc>
                <a:spcPct val="110000"/>
              </a:lnSpc>
              <a:spcBef>
                <a:spcPct val="0"/>
              </a:spcBef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cs-CZ" b="1" dirty="0"/>
              <a:t>počet obyvatelstva Země by se měl ustálit </a:t>
            </a:r>
            <a:br>
              <a:rPr lang="cs-CZ" b="1" dirty="0"/>
            </a:br>
            <a:r>
              <a:rPr lang="cs-CZ" b="1" dirty="0"/>
              <a:t>na 9-10mld.</a:t>
            </a:r>
          </a:p>
          <a:p>
            <a:pPr marL="0" indent="0">
              <a:buNone/>
              <a:defRPr/>
            </a:pPr>
            <a:endParaRPr lang="cs-CZ" b="1" dirty="0"/>
          </a:p>
          <a:p>
            <a:pPr marL="857250" lvl="1" indent="-457200">
              <a:defRPr/>
            </a:pPr>
            <a:endParaRPr lang="cs-CZ" b="1" dirty="0"/>
          </a:p>
          <a:p>
            <a:pPr>
              <a:defRPr/>
            </a:pP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525946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Zástupný symbol pro obsah 2"/>
          <p:cNvSpPr>
            <a:spLocks noGrp="1"/>
          </p:cNvSpPr>
          <p:nvPr>
            <p:ph idx="1"/>
          </p:nvPr>
        </p:nvSpPr>
        <p:spPr>
          <a:xfrm>
            <a:off x="2208216" y="404816"/>
            <a:ext cx="8002587" cy="6048375"/>
          </a:xfrm>
        </p:spPr>
        <p:txBody>
          <a:bodyPr/>
          <a:lstStyle/>
          <a:p>
            <a:pPr marL="0" indent="0">
              <a:buNone/>
            </a:pPr>
            <a:r>
              <a:rPr lang="cs-CZ" altLang="cs-CZ" sz="4000" b="1" dirty="0">
                <a:solidFill>
                  <a:srgbClr val="1B06BA"/>
                </a:solidFill>
                <a:latin typeface="Arial" charset="0"/>
              </a:rPr>
              <a:t>PRŮBĚH DEMOGRAFICKÉHO TRANZITU</a:t>
            </a:r>
          </a:p>
          <a:p>
            <a:pPr marL="0" indent="0">
              <a:buNone/>
            </a:pPr>
            <a:endParaRPr lang="cs-CZ" altLang="cs-CZ" sz="4000" b="1" dirty="0">
              <a:solidFill>
                <a:srgbClr val="1B06BA"/>
              </a:solidFill>
              <a:latin typeface="Arial" charset="0"/>
            </a:endParaRPr>
          </a:p>
          <a:p>
            <a:pPr marL="0" indent="0">
              <a:buNone/>
            </a:pPr>
            <a:r>
              <a:rPr lang="cs-CZ" altLang="cs-CZ" sz="4000" b="1" dirty="0">
                <a:latin typeface="Arial" charset="0"/>
              </a:rPr>
              <a:t>Demografický přechod má dvě komponenty:</a:t>
            </a:r>
          </a:p>
          <a:p>
            <a:pPr lvl="1" eaLnBrk="1" hangingPunct="1">
              <a:buFont typeface="Arial" charset="0"/>
              <a:buChar char="•"/>
            </a:pPr>
            <a:r>
              <a:rPr lang="cs-CZ" altLang="cs-CZ" sz="3600" dirty="0">
                <a:latin typeface="Arial" charset="0"/>
              </a:rPr>
              <a:t>pokles úmrtnosti (</a:t>
            </a:r>
            <a:r>
              <a:rPr lang="cs-CZ" altLang="cs-CZ" sz="3600" dirty="0" err="1">
                <a:latin typeface="Arial" charset="0"/>
              </a:rPr>
              <a:t>hmú</a:t>
            </a:r>
            <a:r>
              <a:rPr lang="cs-CZ" altLang="cs-CZ" sz="3600" dirty="0">
                <a:latin typeface="Arial" charset="0"/>
              </a:rPr>
              <a:t>)</a:t>
            </a:r>
          </a:p>
          <a:p>
            <a:pPr lvl="1" eaLnBrk="1" hangingPunct="1">
              <a:buFont typeface="Arial" charset="0"/>
              <a:buChar char="•"/>
            </a:pPr>
            <a:r>
              <a:rPr lang="cs-CZ" altLang="cs-CZ" sz="3600" dirty="0">
                <a:latin typeface="Arial" charset="0"/>
              </a:rPr>
              <a:t>pokles porodnosti (</a:t>
            </a:r>
            <a:r>
              <a:rPr lang="cs-CZ" altLang="cs-CZ" sz="3600" dirty="0" err="1">
                <a:latin typeface="Arial" charset="0"/>
              </a:rPr>
              <a:t>hmp</a:t>
            </a:r>
            <a:r>
              <a:rPr lang="cs-CZ" altLang="cs-CZ" sz="3600" dirty="0">
                <a:latin typeface="Arial" charset="0"/>
              </a:rPr>
              <a:t>)</a:t>
            </a:r>
          </a:p>
          <a:p>
            <a:pPr marL="0" indent="0">
              <a:buNone/>
            </a:pPr>
            <a:endParaRPr lang="cs-CZ" altLang="cs-CZ" sz="4000" b="1" dirty="0">
              <a:solidFill>
                <a:srgbClr val="1B06BA"/>
              </a:solidFill>
              <a:latin typeface="Arial" charset="0"/>
            </a:endParaRPr>
          </a:p>
        </p:txBody>
      </p:sp>
      <p:sp>
        <p:nvSpPr>
          <p:cNvPr id="19459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altLang="cs-CZ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3238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Zástupný symbol pro obsah 2"/>
          <p:cNvSpPr>
            <a:spLocks noGrp="1"/>
          </p:cNvSpPr>
          <p:nvPr>
            <p:ph idx="1"/>
          </p:nvPr>
        </p:nvSpPr>
        <p:spPr>
          <a:xfrm>
            <a:off x="2208216" y="404816"/>
            <a:ext cx="8002587" cy="6048375"/>
          </a:xfrm>
        </p:spPr>
        <p:txBody>
          <a:bodyPr/>
          <a:lstStyle/>
          <a:p>
            <a:pPr marL="0" indent="0">
              <a:buNone/>
            </a:pPr>
            <a:r>
              <a:rPr lang="cs-CZ" altLang="cs-CZ" sz="4000" b="1" dirty="0">
                <a:solidFill>
                  <a:srgbClr val="1B06BA"/>
                </a:solidFill>
                <a:latin typeface="Arial" charset="0"/>
              </a:rPr>
              <a:t>GRAFICKÉ ZNÁZORNĚNÍ PRŮBĚHU DEMOGRAFICKÉHO TRANZITU</a:t>
            </a:r>
          </a:p>
          <a:p>
            <a:pPr marL="0" indent="0">
              <a:buNone/>
            </a:pPr>
            <a:endParaRPr lang="cs-CZ" altLang="cs-CZ" sz="4000" b="1" dirty="0">
              <a:solidFill>
                <a:srgbClr val="1B06BA"/>
              </a:solidFill>
              <a:latin typeface="Arial" charset="0"/>
            </a:endParaRPr>
          </a:p>
          <a:p>
            <a:pPr marL="0" indent="0">
              <a:buNone/>
            </a:pPr>
            <a:endParaRPr lang="cs-CZ" altLang="cs-CZ" sz="4000" b="1" dirty="0">
              <a:solidFill>
                <a:srgbClr val="1B06BA"/>
              </a:solidFill>
              <a:latin typeface="Arial" charset="0"/>
            </a:endParaRPr>
          </a:p>
        </p:txBody>
      </p:sp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577" y="2276872"/>
            <a:ext cx="7777163" cy="381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69263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VÃ½sledek obrÃ¡zku pro promoce studntÅ¯ LF MU">
            <a:extLst>
              <a:ext uri="{FF2B5EF4-FFF2-40B4-BE49-F238E27FC236}">
                <a16:creationId xmlns:a16="http://schemas.microsoft.com/office/drawing/2014/main" id="{41C2907B-18D3-4CC1-96F2-3CFAB676FE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0767" y="-726233"/>
            <a:ext cx="7548466" cy="7548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8052283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19288" y="333378"/>
            <a:ext cx="8064500" cy="6480175"/>
          </a:xfrm>
        </p:spPr>
        <p:txBody>
          <a:bodyPr rtlCol="0">
            <a:normAutofit fontScale="47500" lnSpcReduction="20000"/>
          </a:bodyPr>
          <a:lstStyle/>
          <a:p>
            <a:pPr marL="0" indent="0">
              <a:buNone/>
              <a:defRPr/>
            </a:pPr>
            <a:r>
              <a:rPr lang="cs-CZ" sz="8000" b="1" dirty="0">
                <a:solidFill>
                  <a:srgbClr val="1B06BA"/>
                </a:solidFill>
              </a:rPr>
              <a:t>PŘÍČINY POKLESU ÚMRTNOSTI -</a:t>
            </a:r>
            <a:r>
              <a:rPr lang="cs-CZ" sz="8000" b="1" dirty="0">
                <a:solidFill>
                  <a:srgbClr val="00B0F0"/>
                </a:solidFill>
              </a:rPr>
              <a:t>TEORIE EPIDEMIOLOGICKÉ TRANSFORMACE</a:t>
            </a:r>
          </a:p>
          <a:p>
            <a:pPr marL="0" indent="0">
              <a:buNone/>
              <a:defRPr/>
            </a:pPr>
            <a:endParaRPr lang="cs-CZ" sz="3900" b="1" dirty="0"/>
          </a:p>
          <a:p>
            <a:pPr>
              <a:lnSpc>
                <a:spcPct val="120000"/>
              </a:lnSpc>
              <a:buFont typeface="Wingdings" pitchFamily="2" charset="2"/>
              <a:buChar char="§"/>
              <a:defRPr/>
            </a:pPr>
            <a:r>
              <a:rPr lang="cs-CZ" sz="5100" b="1" dirty="0"/>
              <a:t>Teorie</a:t>
            </a:r>
            <a:r>
              <a:rPr lang="cs-CZ" sz="5100" dirty="0"/>
              <a:t> o vlivu sociálních, kulturních a ekonomických změn na </a:t>
            </a:r>
            <a:r>
              <a:rPr lang="cs-CZ" sz="5100" b="1" dirty="0"/>
              <a:t>proměnu vzorců nemocnosti a úmrtnosti.</a:t>
            </a:r>
          </a:p>
          <a:p>
            <a:pPr>
              <a:lnSpc>
                <a:spcPct val="120000"/>
              </a:lnSpc>
              <a:buFont typeface="Wingdings" pitchFamily="2" charset="2"/>
              <a:buChar char="§"/>
              <a:defRPr/>
            </a:pPr>
            <a:endParaRPr lang="cs-CZ" sz="4200" dirty="0"/>
          </a:p>
          <a:p>
            <a:pPr>
              <a:lnSpc>
                <a:spcPct val="120000"/>
              </a:lnSpc>
              <a:buFont typeface="Wingdings" pitchFamily="2" charset="2"/>
              <a:buChar char="§"/>
              <a:defRPr/>
            </a:pPr>
            <a:r>
              <a:rPr lang="cs-CZ" sz="5100" b="1" dirty="0"/>
              <a:t>Změny v nemocnosti a úmrtnosti</a:t>
            </a:r>
            <a:r>
              <a:rPr lang="cs-CZ" sz="5100" dirty="0"/>
              <a:t> jsou podmíněny změnami mnohých okolností, které ovlivňují existenci populačních celků - </a:t>
            </a:r>
            <a:r>
              <a:rPr lang="cs-CZ" sz="5100" b="1" dirty="0"/>
              <a:t>stárnutí populace, socioekonomické změny, technický rozvoj, životní styl, životní prostředí, politický vývoj apod. </a:t>
            </a:r>
          </a:p>
          <a:p>
            <a:pPr marL="457200" lvl="1" indent="0">
              <a:lnSpc>
                <a:spcPct val="120000"/>
              </a:lnSpc>
              <a:buNone/>
              <a:defRPr/>
            </a:pPr>
            <a:endParaRPr lang="cs-CZ" sz="3800" dirty="0"/>
          </a:p>
          <a:p>
            <a:pPr marL="857250" lvl="1" indent="-457200">
              <a:defRPr/>
            </a:pPr>
            <a:endParaRPr lang="cs-CZ" sz="3600" b="1" dirty="0"/>
          </a:p>
          <a:p>
            <a:pPr>
              <a:defRPr/>
            </a:pP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3203557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847850" y="260353"/>
            <a:ext cx="8568630" cy="6697663"/>
          </a:xfrm>
        </p:spPr>
        <p:txBody>
          <a:bodyPr rtlCol="0">
            <a:normAutofit fontScale="40000" lnSpcReduction="20000"/>
          </a:bodyPr>
          <a:lstStyle/>
          <a:p>
            <a:pPr marL="0" indent="0">
              <a:buNone/>
              <a:defRPr/>
            </a:pPr>
            <a:r>
              <a:rPr lang="cs-CZ" sz="8000" b="1" dirty="0">
                <a:solidFill>
                  <a:srgbClr val="1B06BA"/>
                </a:solidFill>
              </a:rPr>
              <a:t>PŘÍČINY POKLESU ÚMRTNOSTI:</a:t>
            </a:r>
          </a:p>
          <a:p>
            <a:pPr marL="0" indent="0">
              <a:buNone/>
              <a:defRPr/>
            </a:pPr>
            <a:r>
              <a:rPr lang="cs-CZ" sz="8000" b="1" dirty="0">
                <a:solidFill>
                  <a:srgbClr val="00B0F0"/>
                </a:solidFill>
              </a:rPr>
              <a:t>TEORIE EPIDEMIOLOG. TRANSFORMACE</a:t>
            </a:r>
          </a:p>
          <a:p>
            <a:pPr marL="0" indent="0">
              <a:buNone/>
              <a:defRPr/>
            </a:pPr>
            <a:endParaRPr lang="cs-CZ" sz="3900" b="1" dirty="0"/>
          </a:p>
          <a:p>
            <a:pPr marL="457200" lvl="1" indent="0">
              <a:lnSpc>
                <a:spcPct val="120000"/>
              </a:lnSpc>
              <a:buNone/>
              <a:defRPr/>
            </a:pPr>
            <a:endParaRPr lang="cs-CZ" sz="3800" dirty="0"/>
          </a:p>
          <a:p>
            <a:pPr>
              <a:lnSpc>
                <a:spcPct val="120000"/>
              </a:lnSpc>
              <a:buFont typeface="Wingdings" pitchFamily="2" charset="2"/>
              <a:buChar char="§"/>
              <a:defRPr/>
            </a:pPr>
            <a:r>
              <a:rPr lang="cs-CZ" sz="6000" dirty="0"/>
              <a:t>3 období s rozdílnými vzorci nemocnosti a úmrtnosti:</a:t>
            </a:r>
          </a:p>
          <a:p>
            <a:pPr>
              <a:lnSpc>
                <a:spcPct val="120000"/>
              </a:lnSpc>
              <a:buFont typeface="Wingdings" pitchFamily="2" charset="2"/>
              <a:buChar char="§"/>
              <a:defRPr/>
            </a:pPr>
            <a:r>
              <a:rPr lang="cs-CZ" sz="6000" dirty="0"/>
              <a:t>Přechod mezi obdobími = </a:t>
            </a:r>
            <a:r>
              <a:rPr lang="cs-CZ" sz="6000" b="1" dirty="0"/>
              <a:t>epidemiologická  transformace</a:t>
            </a:r>
          </a:p>
          <a:p>
            <a:pPr>
              <a:lnSpc>
                <a:spcPct val="120000"/>
              </a:lnSpc>
              <a:buFont typeface="Wingdings" pitchFamily="2" charset="2"/>
              <a:buChar char="§"/>
              <a:defRPr/>
            </a:pPr>
            <a:endParaRPr lang="cs-CZ" sz="6000" dirty="0"/>
          </a:p>
          <a:p>
            <a:pPr marL="1143000" lvl="1" indent="-742950">
              <a:lnSpc>
                <a:spcPct val="120000"/>
              </a:lnSpc>
              <a:spcBef>
                <a:spcPct val="50000"/>
              </a:spcBef>
              <a:buFont typeface="+mj-lt"/>
              <a:buAutoNum type="arabicPeriod"/>
              <a:defRPr/>
            </a:pPr>
            <a:r>
              <a:rPr lang="cs-CZ" sz="6000" b="1" dirty="0"/>
              <a:t>OBDOBÍ SMRTÍCÍCH EPIDEMIÍ, VÁLEK A HLADOMORŮ </a:t>
            </a:r>
            <a:endParaRPr lang="cs-CZ" sz="6000" dirty="0"/>
          </a:p>
          <a:p>
            <a:pPr marL="1143000" lvl="1" indent="-742950">
              <a:lnSpc>
                <a:spcPct val="120000"/>
              </a:lnSpc>
              <a:spcBef>
                <a:spcPct val="50000"/>
              </a:spcBef>
              <a:buFont typeface="+mj-lt"/>
              <a:buAutoNum type="arabicPeriod"/>
              <a:defRPr/>
            </a:pPr>
            <a:r>
              <a:rPr lang="cs-CZ" sz="6000" b="1" dirty="0"/>
              <a:t>OBDOBÍ PANDEMIÍ INFEKČNÍCH NEMOCÍ</a:t>
            </a:r>
          </a:p>
          <a:p>
            <a:pPr marL="1143000" lvl="1" indent="-742950">
              <a:lnSpc>
                <a:spcPct val="120000"/>
              </a:lnSpc>
              <a:spcBef>
                <a:spcPct val="50000"/>
              </a:spcBef>
              <a:buFont typeface="+mj-lt"/>
              <a:buAutoNum type="arabicPeriod"/>
              <a:defRPr/>
            </a:pPr>
            <a:r>
              <a:rPr lang="cs-CZ" sz="6000" b="1" dirty="0"/>
              <a:t>OBDOBÍ CHRONICKÝCH A DEGENERATIVNÍCH ONEMOCNĚNÍ</a:t>
            </a:r>
            <a:endParaRPr lang="cs-CZ" sz="6000" dirty="0"/>
          </a:p>
          <a:p>
            <a:pPr marL="1143000" lvl="1" indent="-742950">
              <a:lnSpc>
                <a:spcPct val="120000"/>
              </a:lnSpc>
              <a:spcBef>
                <a:spcPct val="50000"/>
              </a:spcBef>
              <a:buFont typeface="+mj-lt"/>
              <a:buAutoNum type="arabicPeriod"/>
              <a:defRPr/>
            </a:pPr>
            <a:r>
              <a:rPr lang="cs-CZ" sz="6000" b="1" dirty="0">
                <a:solidFill>
                  <a:srgbClr val="000066"/>
                </a:solidFill>
              </a:rPr>
              <a:t>OBDOBÍ – NÁVRAT SMRTÍCÍCH EPIDEMIÍ </a:t>
            </a:r>
            <a:r>
              <a:rPr lang="cs-CZ" sz="6000" dirty="0">
                <a:solidFill>
                  <a:srgbClr val="000066"/>
                </a:solidFill>
              </a:rPr>
              <a:t>(AIDS, ptačí chřipka, prasečí chřipka, </a:t>
            </a:r>
            <a:r>
              <a:rPr lang="cs-CZ" sz="6000" dirty="0" err="1">
                <a:solidFill>
                  <a:srgbClr val="000066"/>
                </a:solidFill>
              </a:rPr>
              <a:t>ebola</a:t>
            </a:r>
            <a:r>
              <a:rPr lang="cs-CZ" sz="6000" dirty="0">
                <a:solidFill>
                  <a:srgbClr val="000066"/>
                </a:solidFill>
              </a:rPr>
              <a:t>)</a:t>
            </a:r>
          </a:p>
          <a:p>
            <a:pPr>
              <a:buNone/>
              <a:defRPr/>
            </a:pPr>
            <a:endParaRPr lang="cs-CZ" sz="3600" dirty="0"/>
          </a:p>
          <a:p>
            <a:pPr marL="0" indent="0">
              <a:lnSpc>
                <a:spcPct val="120000"/>
              </a:lnSpc>
              <a:buNone/>
              <a:defRPr/>
            </a:pPr>
            <a:endParaRPr lang="cs-CZ" sz="3600" b="1" dirty="0"/>
          </a:p>
          <a:p>
            <a:pPr marL="857250" lvl="1" indent="-457200">
              <a:defRPr/>
            </a:pPr>
            <a:endParaRPr lang="cs-CZ" sz="3600" b="1" dirty="0"/>
          </a:p>
          <a:p>
            <a:pPr>
              <a:defRPr/>
            </a:pP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3877832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3000378" y="260353"/>
            <a:ext cx="6754813" cy="48625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cs-CZ" altLang="cs-CZ" sz="3200">
              <a:solidFill>
                <a:srgbClr val="000000"/>
              </a:solidFill>
            </a:endParaRPr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1631953" y="5734053"/>
            <a:ext cx="8856663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cs-CZ" altLang="cs-CZ" sz="2400" b="1" dirty="0">
                <a:solidFill>
                  <a:srgbClr val="1B06BA"/>
                </a:solidFill>
              </a:rPr>
              <a:t>Procento zemřelých na kardiovaskulární nemoci, nádory, infekční nemoci a tuberkulózu z celkového počtu zemřelých v českých zemích v letech 1919-2006</a:t>
            </a:r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5062541" y="703627"/>
            <a:ext cx="3095625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cs-CZ" altLang="cs-CZ" sz="2400" b="1" dirty="0">
                <a:solidFill>
                  <a:srgbClr val="FF3300"/>
                </a:solidFill>
              </a:rPr>
              <a:t>kardiovaskulární</a:t>
            </a:r>
            <a:r>
              <a:rPr lang="cs-CZ" altLang="cs-CZ" sz="3200" b="1" dirty="0">
                <a:solidFill>
                  <a:srgbClr val="FF3300"/>
                </a:solidFill>
              </a:rPr>
              <a:t> </a:t>
            </a:r>
            <a:r>
              <a:rPr lang="cs-CZ" altLang="cs-CZ" sz="2400" b="1" dirty="0">
                <a:solidFill>
                  <a:srgbClr val="FF3300"/>
                </a:solidFill>
              </a:rPr>
              <a:t>nemoci</a:t>
            </a:r>
          </a:p>
        </p:txBody>
      </p:sp>
      <p:sp>
        <p:nvSpPr>
          <p:cNvPr id="25605" name="Line 5"/>
          <p:cNvSpPr>
            <a:spLocks noChangeShapeType="1"/>
          </p:cNvSpPr>
          <p:nvPr/>
        </p:nvSpPr>
        <p:spPr bwMode="auto">
          <a:xfrm>
            <a:off x="3006728" y="4348166"/>
            <a:ext cx="6754813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3200">
              <a:solidFill>
                <a:srgbClr val="000000"/>
              </a:solidFill>
              <a:latin typeface="Tahoma" pitchFamily="34" charset="0"/>
              <a:cs typeface="Arial" charset="0"/>
            </a:endParaRPr>
          </a:p>
        </p:txBody>
      </p:sp>
      <p:sp>
        <p:nvSpPr>
          <p:cNvPr id="25606" name="Line 6"/>
          <p:cNvSpPr>
            <a:spLocks noChangeShapeType="1"/>
          </p:cNvSpPr>
          <p:nvPr/>
        </p:nvSpPr>
        <p:spPr bwMode="auto">
          <a:xfrm>
            <a:off x="3006728" y="3538541"/>
            <a:ext cx="6754813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3200">
              <a:solidFill>
                <a:srgbClr val="000000"/>
              </a:solidFill>
              <a:latin typeface="Tahoma" pitchFamily="34" charset="0"/>
              <a:cs typeface="Arial" charset="0"/>
            </a:endParaRPr>
          </a:p>
        </p:txBody>
      </p:sp>
      <p:sp>
        <p:nvSpPr>
          <p:cNvPr id="25607" name="Line 7"/>
          <p:cNvSpPr>
            <a:spLocks noChangeShapeType="1"/>
          </p:cNvSpPr>
          <p:nvPr/>
        </p:nvSpPr>
        <p:spPr bwMode="auto">
          <a:xfrm>
            <a:off x="3006728" y="2730500"/>
            <a:ext cx="6754813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3200">
              <a:solidFill>
                <a:srgbClr val="000000"/>
              </a:solidFill>
              <a:latin typeface="Tahoma" pitchFamily="34" charset="0"/>
              <a:cs typeface="Arial" charset="0"/>
            </a:endParaRPr>
          </a:p>
        </p:txBody>
      </p:sp>
      <p:sp>
        <p:nvSpPr>
          <p:cNvPr id="25608" name="Line 8"/>
          <p:cNvSpPr>
            <a:spLocks noChangeShapeType="1"/>
          </p:cNvSpPr>
          <p:nvPr/>
        </p:nvSpPr>
        <p:spPr bwMode="auto">
          <a:xfrm>
            <a:off x="3006728" y="1911350"/>
            <a:ext cx="6754813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3200">
              <a:solidFill>
                <a:srgbClr val="000000"/>
              </a:solidFill>
              <a:latin typeface="Tahoma" pitchFamily="34" charset="0"/>
              <a:cs typeface="Arial" charset="0"/>
            </a:endParaRPr>
          </a:p>
        </p:txBody>
      </p:sp>
      <p:sp>
        <p:nvSpPr>
          <p:cNvPr id="25609" name="Line 9"/>
          <p:cNvSpPr>
            <a:spLocks noChangeShapeType="1"/>
          </p:cNvSpPr>
          <p:nvPr/>
        </p:nvSpPr>
        <p:spPr bwMode="auto">
          <a:xfrm>
            <a:off x="3021651" y="1100137"/>
            <a:ext cx="6754813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3200">
              <a:solidFill>
                <a:srgbClr val="000000"/>
              </a:solidFill>
              <a:latin typeface="Tahoma" pitchFamily="34" charset="0"/>
              <a:cs typeface="Arial" charset="0"/>
            </a:endParaRPr>
          </a:p>
        </p:txBody>
      </p:sp>
      <p:sp>
        <p:nvSpPr>
          <p:cNvPr id="25610" name="Line 10"/>
          <p:cNvSpPr>
            <a:spLocks noChangeShapeType="1"/>
          </p:cNvSpPr>
          <p:nvPr/>
        </p:nvSpPr>
        <p:spPr bwMode="auto">
          <a:xfrm>
            <a:off x="3006728" y="293691"/>
            <a:ext cx="6754813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3200">
              <a:solidFill>
                <a:srgbClr val="000000"/>
              </a:solidFill>
              <a:latin typeface="Tahoma" pitchFamily="34" charset="0"/>
              <a:cs typeface="Arial" charset="0"/>
            </a:endParaRPr>
          </a:p>
        </p:txBody>
      </p:sp>
      <p:sp>
        <p:nvSpPr>
          <p:cNvPr id="25611" name="Rectangle 11"/>
          <p:cNvSpPr>
            <a:spLocks noChangeArrowheads="1"/>
          </p:cNvSpPr>
          <p:nvPr/>
        </p:nvSpPr>
        <p:spPr bwMode="auto">
          <a:xfrm>
            <a:off x="3006728" y="293688"/>
            <a:ext cx="6754813" cy="4862512"/>
          </a:xfrm>
          <a:prstGeom prst="rect">
            <a:avLst/>
          </a:prstGeom>
          <a:noFill/>
          <a:ln w="9525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cs-CZ" altLang="cs-CZ" sz="3200">
              <a:solidFill>
                <a:srgbClr val="000000"/>
              </a:solidFill>
            </a:endParaRPr>
          </a:p>
        </p:txBody>
      </p:sp>
      <p:sp>
        <p:nvSpPr>
          <p:cNvPr id="25612" name="Line 12"/>
          <p:cNvSpPr>
            <a:spLocks noChangeShapeType="1"/>
          </p:cNvSpPr>
          <p:nvPr/>
        </p:nvSpPr>
        <p:spPr bwMode="auto">
          <a:xfrm>
            <a:off x="3006725" y="293688"/>
            <a:ext cx="1588" cy="486251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3200">
              <a:solidFill>
                <a:srgbClr val="000000"/>
              </a:solidFill>
              <a:latin typeface="Tahoma" pitchFamily="34" charset="0"/>
              <a:cs typeface="Arial" charset="0"/>
            </a:endParaRPr>
          </a:p>
        </p:txBody>
      </p:sp>
      <p:sp>
        <p:nvSpPr>
          <p:cNvPr id="25613" name="Line 13"/>
          <p:cNvSpPr>
            <a:spLocks noChangeShapeType="1"/>
          </p:cNvSpPr>
          <p:nvPr/>
        </p:nvSpPr>
        <p:spPr bwMode="auto">
          <a:xfrm>
            <a:off x="2955925" y="5156200"/>
            <a:ext cx="5080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3200">
              <a:solidFill>
                <a:srgbClr val="000000"/>
              </a:solidFill>
              <a:latin typeface="Tahoma" pitchFamily="34" charset="0"/>
              <a:cs typeface="Arial" charset="0"/>
            </a:endParaRPr>
          </a:p>
        </p:txBody>
      </p:sp>
      <p:sp>
        <p:nvSpPr>
          <p:cNvPr id="25614" name="Line 14"/>
          <p:cNvSpPr>
            <a:spLocks noChangeShapeType="1"/>
          </p:cNvSpPr>
          <p:nvPr/>
        </p:nvSpPr>
        <p:spPr bwMode="auto">
          <a:xfrm>
            <a:off x="2955925" y="4348166"/>
            <a:ext cx="508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3200">
              <a:solidFill>
                <a:srgbClr val="000000"/>
              </a:solidFill>
              <a:latin typeface="Tahoma" pitchFamily="34" charset="0"/>
              <a:cs typeface="Arial" charset="0"/>
            </a:endParaRPr>
          </a:p>
        </p:txBody>
      </p:sp>
      <p:sp>
        <p:nvSpPr>
          <p:cNvPr id="25615" name="Line 15"/>
          <p:cNvSpPr>
            <a:spLocks noChangeShapeType="1"/>
          </p:cNvSpPr>
          <p:nvPr/>
        </p:nvSpPr>
        <p:spPr bwMode="auto">
          <a:xfrm>
            <a:off x="2955925" y="3538541"/>
            <a:ext cx="508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3200">
              <a:solidFill>
                <a:srgbClr val="000000"/>
              </a:solidFill>
              <a:latin typeface="Tahoma" pitchFamily="34" charset="0"/>
              <a:cs typeface="Arial" charset="0"/>
            </a:endParaRPr>
          </a:p>
        </p:txBody>
      </p:sp>
      <p:sp>
        <p:nvSpPr>
          <p:cNvPr id="25616" name="Line 16"/>
          <p:cNvSpPr>
            <a:spLocks noChangeShapeType="1"/>
          </p:cNvSpPr>
          <p:nvPr/>
        </p:nvSpPr>
        <p:spPr bwMode="auto">
          <a:xfrm>
            <a:off x="2955925" y="2730500"/>
            <a:ext cx="5080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3200">
              <a:solidFill>
                <a:srgbClr val="000000"/>
              </a:solidFill>
              <a:latin typeface="Tahoma" pitchFamily="34" charset="0"/>
              <a:cs typeface="Arial" charset="0"/>
            </a:endParaRPr>
          </a:p>
        </p:txBody>
      </p:sp>
      <p:sp>
        <p:nvSpPr>
          <p:cNvPr id="25617" name="Line 17"/>
          <p:cNvSpPr>
            <a:spLocks noChangeShapeType="1"/>
          </p:cNvSpPr>
          <p:nvPr/>
        </p:nvSpPr>
        <p:spPr bwMode="auto">
          <a:xfrm>
            <a:off x="2955925" y="1911350"/>
            <a:ext cx="5080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3200">
              <a:solidFill>
                <a:srgbClr val="000000"/>
              </a:solidFill>
              <a:latin typeface="Tahoma" pitchFamily="34" charset="0"/>
              <a:cs typeface="Arial" charset="0"/>
            </a:endParaRPr>
          </a:p>
        </p:txBody>
      </p:sp>
      <p:sp>
        <p:nvSpPr>
          <p:cNvPr id="25618" name="Line 18"/>
          <p:cNvSpPr>
            <a:spLocks noChangeShapeType="1"/>
          </p:cNvSpPr>
          <p:nvPr/>
        </p:nvSpPr>
        <p:spPr bwMode="auto">
          <a:xfrm>
            <a:off x="2955925" y="1101725"/>
            <a:ext cx="5080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3200">
              <a:solidFill>
                <a:srgbClr val="000000"/>
              </a:solidFill>
              <a:latin typeface="Tahoma" pitchFamily="34" charset="0"/>
              <a:cs typeface="Arial" charset="0"/>
            </a:endParaRPr>
          </a:p>
        </p:txBody>
      </p:sp>
      <p:sp>
        <p:nvSpPr>
          <p:cNvPr id="25619" name="Line 19"/>
          <p:cNvSpPr>
            <a:spLocks noChangeShapeType="1"/>
          </p:cNvSpPr>
          <p:nvPr/>
        </p:nvSpPr>
        <p:spPr bwMode="auto">
          <a:xfrm>
            <a:off x="2955925" y="293691"/>
            <a:ext cx="508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3200">
              <a:solidFill>
                <a:srgbClr val="000000"/>
              </a:solidFill>
              <a:latin typeface="Tahoma" pitchFamily="34" charset="0"/>
              <a:cs typeface="Arial" charset="0"/>
            </a:endParaRPr>
          </a:p>
        </p:txBody>
      </p:sp>
      <p:sp>
        <p:nvSpPr>
          <p:cNvPr id="25620" name="Line 20"/>
          <p:cNvSpPr>
            <a:spLocks noChangeShapeType="1"/>
          </p:cNvSpPr>
          <p:nvPr/>
        </p:nvSpPr>
        <p:spPr bwMode="auto">
          <a:xfrm>
            <a:off x="3006728" y="5156200"/>
            <a:ext cx="6754813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3200">
              <a:solidFill>
                <a:srgbClr val="000000"/>
              </a:solidFill>
              <a:latin typeface="Tahoma" pitchFamily="34" charset="0"/>
              <a:cs typeface="Arial" charset="0"/>
            </a:endParaRPr>
          </a:p>
        </p:txBody>
      </p:sp>
      <p:sp>
        <p:nvSpPr>
          <p:cNvPr id="25621" name="Line 21"/>
          <p:cNvSpPr>
            <a:spLocks noChangeShapeType="1"/>
          </p:cNvSpPr>
          <p:nvPr/>
        </p:nvSpPr>
        <p:spPr bwMode="auto">
          <a:xfrm flipV="1">
            <a:off x="3006725" y="5156200"/>
            <a:ext cx="1588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3200">
              <a:solidFill>
                <a:srgbClr val="000000"/>
              </a:solidFill>
              <a:latin typeface="Tahoma" pitchFamily="34" charset="0"/>
              <a:cs typeface="Arial" charset="0"/>
            </a:endParaRPr>
          </a:p>
        </p:txBody>
      </p:sp>
      <p:sp>
        <p:nvSpPr>
          <p:cNvPr id="25622" name="Line 22"/>
          <p:cNvSpPr>
            <a:spLocks noChangeShapeType="1"/>
          </p:cNvSpPr>
          <p:nvPr/>
        </p:nvSpPr>
        <p:spPr bwMode="auto">
          <a:xfrm flipV="1">
            <a:off x="3078166" y="5156200"/>
            <a:ext cx="1587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3200">
              <a:solidFill>
                <a:srgbClr val="000000"/>
              </a:solidFill>
              <a:latin typeface="Tahoma" pitchFamily="34" charset="0"/>
              <a:cs typeface="Arial" charset="0"/>
            </a:endParaRPr>
          </a:p>
        </p:txBody>
      </p:sp>
      <p:sp>
        <p:nvSpPr>
          <p:cNvPr id="25623" name="Line 23"/>
          <p:cNvSpPr>
            <a:spLocks noChangeShapeType="1"/>
          </p:cNvSpPr>
          <p:nvPr/>
        </p:nvSpPr>
        <p:spPr bwMode="auto">
          <a:xfrm flipV="1">
            <a:off x="3148016" y="5156200"/>
            <a:ext cx="1587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3200">
              <a:solidFill>
                <a:srgbClr val="000000"/>
              </a:solidFill>
              <a:latin typeface="Tahoma" pitchFamily="34" charset="0"/>
              <a:cs typeface="Arial" charset="0"/>
            </a:endParaRPr>
          </a:p>
        </p:txBody>
      </p:sp>
      <p:sp>
        <p:nvSpPr>
          <p:cNvPr id="25624" name="Line 24"/>
          <p:cNvSpPr>
            <a:spLocks noChangeShapeType="1"/>
          </p:cNvSpPr>
          <p:nvPr/>
        </p:nvSpPr>
        <p:spPr bwMode="auto">
          <a:xfrm flipV="1">
            <a:off x="3219450" y="5156200"/>
            <a:ext cx="1588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3200">
              <a:solidFill>
                <a:srgbClr val="000000"/>
              </a:solidFill>
              <a:latin typeface="Tahoma" pitchFamily="34" charset="0"/>
              <a:cs typeface="Arial" charset="0"/>
            </a:endParaRPr>
          </a:p>
        </p:txBody>
      </p:sp>
      <p:sp>
        <p:nvSpPr>
          <p:cNvPr id="25625" name="Line 25"/>
          <p:cNvSpPr>
            <a:spLocks noChangeShapeType="1"/>
          </p:cNvSpPr>
          <p:nvPr/>
        </p:nvSpPr>
        <p:spPr bwMode="auto">
          <a:xfrm flipV="1">
            <a:off x="3289300" y="5156200"/>
            <a:ext cx="1588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3200">
              <a:solidFill>
                <a:srgbClr val="000000"/>
              </a:solidFill>
              <a:latin typeface="Tahoma" pitchFamily="34" charset="0"/>
              <a:cs typeface="Arial" charset="0"/>
            </a:endParaRPr>
          </a:p>
        </p:txBody>
      </p:sp>
      <p:sp>
        <p:nvSpPr>
          <p:cNvPr id="25626" name="Line 26"/>
          <p:cNvSpPr>
            <a:spLocks noChangeShapeType="1"/>
          </p:cNvSpPr>
          <p:nvPr/>
        </p:nvSpPr>
        <p:spPr bwMode="auto">
          <a:xfrm flipV="1">
            <a:off x="3360741" y="5156200"/>
            <a:ext cx="1587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3200">
              <a:solidFill>
                <a:srgbClr val="000000"/>
              </a:solidFill>
              <a:latin typeface="Tahoma" pitchFamily="34" charset="0"/>
              <a:cs typeface="Arial" charset="0"/>
            </a:endParaRPr>
          </a:p>
        </p:txBody>
      </p:sp>
      <p:sp>
        <p:nvSpPr>
          <p:cNvPr id="25627" name="Line 27"/>
          <p:cNvSpPr>
            <a:spLocks noChangeShapeType="1"/>
          </p:cNvSpPr>
          <p:nvPr/>
        </p:nvSpPr>
        <p:spPr bwMode="auto">
          <a:xfrm flipV="1">
            <a:off x="3432175" y="5156200"/>
            <a:ext cx="1588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3200">
              <a:solidFill>
                <a:srgbClr val="000000"/>
              </a:solidFill>
              <a:latin typeface="Tahoma" pitchFamily="34" charset="0"/>
              <a:cs typeface="Arial" charset="0"/>
            </a:endParaRPr>
          </a:p>
        </p:txBody>
      </p:sp>
      <p:sp>
        <p:nvSpPr>
          <p:cNvPr id="25628" name="Line 28"/>
          <p:cNvSpPr>
            <a:spLocks noChangeShapeType="1"/>
          </p:cNvSpPr>
          <p:nvPr/>
        </p:nvSpPr>
        <p:spPr bwMode="auto">
          <a:xfrm flipV="1">
            <a:off x="3502025" y="5156200"/>
            <a:ext cx="1588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3200">
              <a:solidFill>
                <a:srgbClr val="000000"/>
              </a:solidFill>
              <a:latin typeface="Tahoma" pitchFamily="34" charset="0"/>
              <a:cs typeface="Arial" charset="0"/>
            </a:endParaRPr>
          </a:p>
        </p:txBody>
      </p:sp>
      <p:sp>
        <p:nvSpPr>
          <p:cNvPr id="25629" name="Line 29"/>
          <p:cNvSpPr>
            <a:spLocks noChangeShapeType="1"/>
          </p:cNvSpPr>
          <p:nvPr/>
        </p:nvSpPr>
        <p:spPr bwMode="auto">
          <a:xfrm flipV="1">
            <a:off x="3573466" y="5156200"/>
            <a:ext cx="1587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3200">
              <a:solidFill>
                <a:srgbClr val="000000"/>
              </a:solidFill>
              <a:latin typeface="Tahoma" pitchFamily="34" charset="0"/>
              <a:cs typeface="Arial" charset="0"/>
            </a:endParaRPr>
          </a:p>
        </p:txBody>
      </p:sp>
      <p:sp>
        <p:nvSpPr>
          <p:cNvPr id="25630" name="Line 30"/>
          <p:cNvSpPr>
            <a:spLocks noChangeShapeType="1"/>
          </p:cNvSpPr>
          <p:nvPr/>
        </p:nvSpPr>
        <p:spPr bwMode="auto">
          <a:xfrm flipV="1">
            <a:off x="3643316" y="5156200"/>
            <a:ext cx="1587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3200">
              <a:solidFill>
                <a:srgbClr val="000000"/>
              </a:solidFill>
              <a:latin typeface="Tahoma" pitchFamily="34" charset="0"/>
              <a:cs typeface="Arial" charset="0"/>
            </a:endParaRPr>
          </a:p>
        </p:txBody>
      </p:sp>
      <p:sp>
        <p:nvSpPr>
          <p:cNvPr id="25631" name="Line 31"/>
          <p:cNvSpPr>
            <a:spLocks noChangeShapeType="1"/>
          </p:cNvSpPr>
          <p:nvPr/>
        </p:nvSpPr>
        <p:spPr bwMode="auto">
          <a:xfrm flipV="1">
            <a:off x="3714750" y="5156200"/>
            <a:ext cx="1588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3200">
              <a:solidFill>
                <a:srgbClr val="000000"/>
              </a:solidFill>
              <a:latin typeface="Tahoma" pitchFamily="34" charset="0"/>
              <a:cs typeface="Arial" charset="0"/>
            </a:endParaRPr>
          </a:p>
        </p:txBody>
      </p:sp>
      <p:sp>
        <p:nvSpPr>
          <p:cNvPr id="25632" name="Line 32"/>
          <p:cNvSpPr>
            <a:spLocks noChangeShapeType="1"/>
          </p:cNvSpPr>
          <p:nvPr/>
        </p:nvSpPr>
        <p:spPr bwMode="auto">
          <a:xfrm flipV="1">
            <a:off x="3786191" y="5156200"/>
            <a:ext cx="1587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3200">
              <a:solidFill>
                <a:srgbClr val="000000"/>
              </a:solidFill>
              <a:latin typeface="Tahoma" pitchFamily="34" charset="0"/>
              <a:cs typeface="Arial" charset="0"/>
            </a:endParaRPr>
          </a:p>
        </p:txBody>
      </p:sp>
      <p:sp>
        <p:nvSpPr>
          <p:cNvPr id="25633" name="Line 33"/>
          <p:cNvSpPr>
            <a:spLocks noChangeShapeType="1"/>
          </p:cNvSpPr>
          <p:nvPr/>
        </p:nvSpPr>
        <p:spPr bwMode="auto">
          <a:xfrm flipV="1">
            <a:off x="3856041" y="5156200"/>
            <a:ext cx="1587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3200">
              <a:solidFill>
                <a:srgbClr val="000000"/>
              </a:solidFill>
              <a:latin typeface="Tahoma" pitchFamily="34" charset="0"/>
              <a:cs typeface="Arial" charset="0"/>
            </a:endParaRPr>
          </a:p>
        </p:txBody>
      </p:sp>
      <p:sp>
        <p:nvSpPr>
          <p:cNvPr id="25634" name="Line 34"/>
          <p:cNvSpPr>
            <a:spLocks noChangeShapeType="1"/>
          </p:cNvSpPr>
          <p:nvPr/>
        </p:nvSpPr>
        <p:spPr bwMode="auto">
          <a:xfrm flipV="1">
            <a:off x="3916366" y="5156200"/>
            <a:ext cx="1587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3200">
              <a:solidFill>
                <a:srgbClr val="000000"/>
              </a:solidFill>
              <a:latin typeface="Tahoma" pitchFamily="34" charset="0"/>
              <a:cs typeface="Arial" charset="0"/>
            </a:endParaRPr>
          </a:p>
        </p:txBody>
      </p:sp>
      <p:sp>
        <p:nvSpPr>
          <p:cNvPr id="25635" name="Line 35"/>
          <p:cNvSpPr>
            <a:spLocks noChangeShapeType="1"/>
          </p:cNvSpPr>
          <p:nvPr/>
        </p:nvSpPr>
        <p:spPr bwMode="auto">
          <a:xfrm flipV="1">
            <a:off x="3987800" y="5156200"/>
            <a:ext cx="1588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3200">
              <a:solidFill>
                <a:srgbClr val="000000"/>
              </a:solidFill>
              <a:latin typeface="Tahoma" pitchFamily="34" charset="0"/>
              <a:cs typeface="Arial" charset="0"/>
            </a:endParaRPr>
          </a:p>
        </p:txBody>
      </p:sp>
      <p:sp>
        <p:nvSpPr>
          <p:cNvPr id="25636" name="Line 36"/>
          <p:cNvSpPr>
            <a:spLocks noChangeShapeType="1"/>
          </p:cNvSpPr>
          <p:nvPr/>
        </p:nvSpPr>
        <p:spPr bwMode="auto">
          <a:xfrm flipV="1">
            <a:off x="4057650" y="5156200"/>
            <a:ext cx="1588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3200">
              <a:solidFill>
                <a:srgbClr val="000000"/>
              </a:solidFill>
              <a:latin typeface="Tahoma" pitchFamily="34" charset="0"/>
              <a:cs typeface="Arial" charset="0"/>
            </a:endParaRPr>
          </a:p>
        </p:txBody>
      </p:sp>
      <p:sp>
        <p:nvSpPr>
          <p:cNvPr id="25637" name="Line 37"/>
          <p:cNvSpPr>
            <a:spLocks noChangeShapeType="1"/>
          </p:cNvSpPr>
          <p:nvPr/>
        </p:nvSpPr>
        <p:spPr bwMode="auto">
          <a:xfrm flipV="1">
            <a:off x="4129091" y="5156200"/>
            <a:ext cx="1587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3200">
              <a:solidFill>
                <a:srgbClr val="000000"/>
              </a:solidFill>
              <a:latin typeface="Tahoma" pitchFamily="34" charset="0"/>
              <a:cs typeface="Arial" charset="0"/>
            </a:endParaRPr>
          </a:p>
        </p:txBody>
      </p:sp>
      <p:sp>
        <p:nvSpPr>
          <p:cNvPr id="25638" name="Line 38"/>
          <p:cNvSpPr>
            <a:spLocks noChangeShapeType="1"/>
          </p:cNvSpPr>
          <p:nvPr/>
        </p:nvSpPr>
        <p:spPr bwMode="auto">
          <a:xfrm flipV="1">
            <a:off x="4200525" y="5156200"/>
            <a:ext cx="1588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3200">
              <a:solidFill>
                <a:srgbClr val="000000"/>
              </a:solidFill>
              <a:latin typeface="Tahoma" pitchFamily="34" charset="0"/>
              <a:cs typeface="Arial" charset="0"/>
            </a:endParaRPr>
          </a:p>
        </p:txBody>
      </p:sp>
      <p:sp>
        <p:nvSpPr>
          <p:cNvPr id="25639" name="Line 39"/>
          <p:cNvSpPr>
            <a:spLocks noChangeShapeType="1"/>
          </p:cNvSpPr>
          <p:nvPr/>
        </p:nvSpPr>
        <p:spPr bwMode="auto">
          <a:xfrm flipV="1">
            <a:off x="4270375" y="5156200"/>
            <a:ext cx="1588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3200">
              <a:solidFill>
                <a:srgbClr val="000000"/>
              </a:solidFill>
              <a:latin typeface="Tahoma" pitchFamily="34" charset="0"/>
              <a:cs typeface="Arial" charset="0"/>
            </a:endParaRPr>
          </a:p>
        </p:txBody>
      </p:sp>
      <p:sp>
        <p:nvSpPr>
          <p:cNvPr id="25640" name="Line 40"/>
          <p:cNvSpPr>
            <a:spLocks noChangeShapeType="1"/>
          </p:cNvSpPr>
          <p:nvPr/>
        </p:nvSpPr>
        <p:spPr bwMode="auto">
          <a:xfrm flipV="1">
            <a:off x="4341816" y="5156200"/>
            <a:ext cx="1587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3200">
              <a:solidFill>
                <a:srgbClr val="000000"/>
              </a:solidFill>
              <a:latin typeface="Tahoma" pitchFamily="34" charset="0"/>
              <a:cs typeface="Arial" charset="0"/>
            </a:endParaRPr>
          </a:p>
        </p:txBody>
      </p:sp>
      <p:sp>
        <p:nvSpPr>
          <p:cNvPr id="25641" name="Line 41"/>
          <p:cNvSpPr>
            <a:spLocks noChangeShapeType="1"/>
          </p:cNvSpPr>
          <p:nvPr/>
        </p:nvSpPr>
        <p:spPr bwMode="auto">
          <a:xfrm flipV="1">
            <a:off x="4411666" y="5156200"/>
            <a:ext cx="1587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3200">
              <a:solidFill>
                <a:srgbClr val="000000"/>
              </a:solidFill>
              <a:latin typeface="Tahoma" pitchFamily="34" charset="0"/>
              <a:cs typeface="Arial" charset="0"/>
            </a:endParaRPr>
          </a:p>
        </p:txBody>
      </p:sp>
      <p:sp>
        <p:nvSpPr>
          <p:cNvPr id="25642" name="Line 42"/>
          <p:cNvSpPr>
            <a:spLocks noChangeShapeType="1"/>
          </p:cNvSpPr>
          <p:nvPr/>
        </p:nvSpPr>
        <p:spPr bwMode="auto">
          <a:xfrm flipV="1">
            <a:off x="4483100" y="5156200"/>
            <a:ext cx="1588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3200">
              <a:solidFill>
                <a:srgbClr val="000000"/>
              </a:solidFill>
              <a:latin typeface="Tahoma" pitchFamily="34" charset="0"/>
              <a:cs typeface="Arial" charset="0"/>
            </a:endParaRPr>
          </a:p>
        </p:txBody>
      </p:sp>
      <p:sp>
        <p:nvSpPr>
          <p:cNvPr id="25643" name="Line 43"/>
          <p:cNvSpPr>
            <a:spLocks noChangeShapeType="1"/>
          </p:cNvSpPr>
          <p:nvPr/>
        </p:nvSpPr>
        <p:spPr bwMode="auto">
          <a:xfrm flipV="1">
            <a:off x="4554541" y="5156200"/>
            <a:ext cx="1587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3200">
              <a:solidFill>
                <a:srgbClr val="000000"/>
              </a:solidFill>
              <a:latin typeface="Tahoma" pitchFamily="34" charset="0"/>
              <a:cs typeface="Arial" charset="0"/>
            </a:endParaRPr>
          </a:p>
        </p:txBody>
      </p:sp>
      <p:sp>
        <p:nvSpPr>
          <p:cNvPr id="25644" name="Line 44"/>
          <p:cNvSpPr>
            <a:spLocks noChangeShapeType="1"/>
          </p:cNvSpPr>
          <p:nvPr/>
        </p:nvSpPr>
        <p:spPr bwMode="auto">
          <a:xfrm flipV="1">
            <a:off x="4624391" y="5156200"/>
            <a:ext cx="1587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3200">
              <a:solidFill>
                <a:srgbClr val="000000"/>
              </a:solidFill>
              <a:latin typeface="Tahoma" pitchFamily="34" charset="0"/>
              <a:cs typeface="Arial" charset="0"/>
            </a:endParaRPr>
          </a:p>
        </p:txBody>
      </p:sp>
      <p:sp>
        <p:nvSpPr>
          <p:cNvPr id="25645" name="Line 45"/>
          <p:cNvSpPr>
            <a:spLocks noChangeShapeType="1"/>
          </p:cNvSpPr>
          <p:nvPr/>
        </p:nvSpPr>
        <p:spPr bwMode="auto">
          <a:xfrm flipV="1">
            <a:off x="4695825" y="5156200"/>
            <a:ext cx="1588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3200">
              <a:solidFill>
                <a:srgbClr val="000000"/>
              </a:solidFill>
              <a:latin typeface="Tahoma" pitchFamily="34" charset="0"/>
              <a:cs typeface="Arial" charset="0"/>
            </a:endParaRPr>
          </a:p>
        </p:txBody>
      </p:sp>
      <p:sp>
        <p:nvSpPr>
          <p:cNvPr id="25646" name="Line 46"/>
          <p:cNvSpPr>
            <a:spLocks noChangeShapeType="1"/>
          </p:cNvSpPr>
          <p:nvPr/>
        </p:nvSpPr>
        <p:spPr bwMode="auto">
          <a:xfrm flipV="1">
            <a:off x="4765675" y="5156200"/>
            <a:ext cx="1588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3200">
              <a:solidFill>
                <a:srgbClr val="000000"/>
              </a:solidFill>
              <a:latin typeface="Tahoma" pitchFamily="34" charset="0"/>
              <a:cs typeface="Arial" charset="0"/>
            </a:endParaRPr>
          </a:p>
        </p:txBody>
      </p:sp>
      <p:sp>
        <p:nvSpPr>
          <p:cNvPr id="25647" name="Line 47"/>
          <p:cNvSpPr>
            <a:spLocks noChangeShapeType="1"/>
          </p:cNvSpPr>
          <p:nvPr/>
        </p:nvSpPr>
        <p:spPr bwMode="auto">
          <a:xfrm flipV="1">
            <a:off x="4837116" y="5156200"/>
            <a:ext cx="1587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3200">
              <a:solidFill>
                <a:srgbClr val="000000"/>
              </a:solidFill>
              <a:latin typeface="Tahoma" pitchFamily="34" charset="0"/>
              <a:cs typeface="Arial" charset="0"/>
            </a:endParaRPr>
          </a:p>
        </p:txBody>
      </p:sp>
      <p:sp>
        <p:nvSpPr>
          <p:cNvPr id="25648" name="Line 48"/>
          <p:cNvSpPr>
            <a:spLocks noChangeShapeType="1"/>
          </p:cNvSpPr>
          <p:nvPr/>
        </p:nvSpPr>
        <p:spPr bwMode="auto">
          <a:xfrm flipV="1">
            <a:off x="4906966" y="5156200"/>
            <a:ext cx="1587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3200">
              <a:solidFill>
                <a:srgbClr val="000000"/>
              </a:solidFill>
              <a:latin typeface="Tahoma" pitchFamily="34" charset="0"/>
              <a:cs typeface="Arial" charset="0"/>
            </a:endParaRPr>
          </a:p>
        </p:txBody>
      </p:sp>
      <p:sp>
        <p:nvSpPr>
          <p:cNvPr id="25649" name="Line 49"/>
          <p:cNvSpPr>
            <a:spLocks noChangeShapeType="1"/>
          </p:cNvSpPr>
          <p:nvPr/>
        </p:nvSpPr>
        <p:spPr bwMode="auto">
          <a:xfrm flipV="1">
            <a:off x="4978400" y="5156200"/>
            <a:ext cx="1588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3200">
              <a:solidFill>
                <a:srgbClr val="000000"/>
              </a:solidFill>
              <a:latin typeface="Tahoma" pitchFamily="34" charset="0"/>
              <a:cs typeface="Arial" charset="0"/>
            </a:endParaRPr>
          </a:p>
        </p:txBody>
      </p:sp>
      <p:sp>
        <p:nvSpPr>
          <p:cNvPr id="25650" name="Line 50"/>
          <p:cNvSpPr>
            <a:spLocks noChangeShapeType="1"/>
          </p:cNvSpPr>
          <p:nvPr/>
        </p:nvSpPr>
        <p:spPr bwMode="auto">
          <a:xfrm flipV="1">
            <a:off x="5049841" y="5156200"/>
            <a:ext cx="1587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3200">
              <a:solidFill>
                <a:srgbClr val="000000"/>
              </a:solidFill>
              <a:latin typeface="Tahoma" pitchFamily="34" charset="0"/>
              <a:cs typeface="Arial" charset="0"/>
            </a:endParaRPr>
          </a:p>
        </p:txBody>
      </p:sp>
      <p:sp>
        <p:nvSpPr>
          <p:cNvPr id="25651" name="Line 51"/>
          <p:cNvSpPr>
            <a:spLocks noChangeShapeType="1"/>
          </p:cNvSpPr>
          <p:nvPr/>
        </p:nvSpPr>
        <p:spPr bwMode="auto">
          <a:xfrm flipV="1">
            <a:off x="5119691" y="5156200"/>
            <a:ext cx="1587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3200">
              <a:solidFill>
                <a:srgbClr val="000000"/>
              </a:solidFill>
              <a:latin typeface="Tahoma" pitchFamily="34" charset="0"/>
              <a:cs typeface="Arial" charset="0"/>
            </a:endParaRPr>
          </a:p>
        </p:txBody>
      </p:sp>
      <p:sp>
        <p:nvSpPr>
          <p:cNvPr id="25652" name="Line 52"/>
          <p:cNvSpPr>
            <a:spLocks noChangeShapeType="1"/>
          </p:cNvSpPr>
          <p:nvPr/>
        </p:nvSpPr>
        <p:spPr bwMode="auto">
          <a:xfrm flipV="1">
            <a:off x="5191125" y="5156200"/>
            <a:ext cx="1588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3200">
              <a:solidFill>
                <a:srgbClr val="000000"/>
              </a:solidFill>
              <a:latin typeface="Tahoma" pitchFamily="34" charset="0"/>
              <a:cs typeface="Arial" charset="0"/>
            </a:endParaRPr>
          </a:p>
        </p:txBody>
      </p:sp>
      <p:sp>
        <p:nvSpPr>
          <p:cNvPr id="25653" name="Line 53"/>
          <p:cNvSpPr>
            <a:spLocks noChangeShapeType="1"/>
          </p:cNvSpPr>
          <p:nvPr/>
        </p:nvSpPr>
        <p:spPr bwMode="auto">
          <a:xfrm flipV="1">
            <a:off x="5260975" y="5156200"/>
            <a:ext cx="1588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3200">
              <a:solidFill>
                <a:srgbClr val="000000"/>
              </a:solidFill>
              <a:latin typeface="Tahoma" pitchFamily="34" charset="0"/>
              <a:cs typeface="Arial" charset="0"/>
            </a:endParaRPr>
          </a:p>
        </p:txBody>
      </p:sp>
      <p:sp>
        <p:nvSpPr>
          <p:cNvPr id="25654" name="Line 54"/>
          <p:cNvSpPr>
            <a:spLocks noChangeShapeType="1"/>
          </p:cNvSpPr>
          <p:nvPr/>
        </p:nvSpPr>
        <p:spPr bwMode="auto">
          <a:xfrm flipV="1">
            <a:off x="5332416" y="5156200"/>
            <a:ext cx="1587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3200">
              <a:solidFill>
                <a:srgbClr val="000000"/>
              </a:solidFill>
              <a:latin typeface="Tahoma" pitchFamily="34" charset="0"/>
              <a:cs typeface="Arial" charset="0"/>
            </a:endParaRPr>
          </a:p>
        </p:txBody>
      </p:sp>
      <p:sp>
        <p:nvSpPr>
          <p:cNvPr id="25655" name="Line 55"/>
          <p:cNvSpPr>
            <a:spLocks noChangeShapeType="1"/>
          </p:cNvSpPr>
          <p:nvPr/>
        </p:nvSpPr>
        <p:spPr bwMode="auto">
          <a:xfrm flipV="1">
            <a:off x="5403850" y="5156200"/>
            <a:ext cx="1588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3200">
              <a:solidFill>
                <a:srgbClr val="000000"/>
              </a:solidFill>
              <a:latin typeface="Tahoma" pitchFamily="34" charset="0"/>
              <a:cs typeface="Arial" charset="0"/>
            </a:endParaRPr>
          </a:p>
        </p:txBody>
      </p:sp>
      <p:sp>
        <p:nvSpPr>
          <p:cNvPr id="25656" name="Line 56"/>
          <p:cNvSpPr>
            <a:spLocks noChangeShapeType="1"/>
          </p:cNvSpPr>
          <p:nvPr/>
        </p:nvSpPr>
        <p:spPr bwMode="auto">
          <a:xfrm flipV="1">
            <a:off x="5473700" y="5156200"/>
            <a:ext cx="1588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3200">
              <a:solidFill>
                <a:srgbClr val="000000"/>
              </a:solidFill>
              <a:latin typeface="Tahoma" pitchFamily="34" charset="0"/>
              <a:cs typeface="Arial" charset="0"/>
            </a:endParaRPr>
          </a:p>
        </p:txBody>
      </p:sp>
      <p:sp>
        <p:nvSpPr>
          <p:cNvPr id="25657" name="Line 57"/>
          <p:cNvSpPr>
            <a:spLocks noChangeShapeType="1"/>
          </p:cNvSpPr>
          <p:nvPr/>
        </p:nvSpPr>
        <p:spPr bwMode="auto">
          <a:xfrm flipV="1">
            <a:off x="5545141" y="5156200"/>
            <a:ext cx="1587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3200">
              <a:solidFill>
                <a:srgbClr val="000000"/>
              </a:solidFill>
              <a:latin typeface="Tahoma" pitchFamily="34" charset="0"/>
              <a:cs typeface="Arial" charset="0"/>
            </a:endParaRPr>
          </a:p>
        </p:txBody>
      </p:sp>
      <p:sp>
        <p:nvSpPr>
          <p:cNvPr id="25658" name="Line 58"/>
          <p:cNvSpPr>
            <a:spLocks noChangeShapeType="1"/>
          </p:cNvSpPr>
          <p:nvPr/>
        </p:nvSpPr>
        <p:spPr bwMode="auto">
          <a:xfrm flipV="1">
            <a:off x="5605466" y="5156200"/>
            <a:ext cx="1587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3200">
              <a:solidFill>
                <a:srgbClr val="000000"/>
              </a:solidFill>
              <a:latin typeface="Tahoma" pitchFamily="34" charset="0"/>
              <a:cs typeface="Arial" charset="0"/>
            </a:endParaRPr>
          </a:p>
        </p:txBody>
      </p:sp>
      <p:sp>
        <p:nvSpPr>
          <p:cNvPr id="25659" name="Line 59"/>
          <p:cNvSpPr>
            <a:spLocks noChangeShapeType="1"/>
          </p:cNvSpPr>
          <p:nvPr/>
        </p:nvSpPr>
        <p:spPr bwMode="auto">
          <a:xfrm flipV="1">
            <a:off x="5676900" y="5156200"/>
            <a:ext cx="1588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3200">
              <a:solidFill>
                <a:srgbClr val="000000"/>
              </a:solidFill>
              <a:latin typeface="Tahoma" pitchFamily="34" charset="0"/>
              <a:cs typeface="Arial" charset="0"/>
            </a:endParaRPr>
          </a:p>
        </p:txBody>
      </p:sp>
      <p:sp>
        <p:nvSpPr>
          <p:cNvPr id="25660" name="Line 60"/>
          <p:cNvSpPr>
            <a:spLocks noChangeShapeType="1"/>
          </p:cNvSpPr>
          <p:nvPr/>
        </p:nvSpPr>
        <p:spPr bwMode="auto">
          <a:xfrm flipV="1">
            <a:off x="5746750" y="5156200"/>
            <a:ext cx="1588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3200">
              <a:solidFill>
                <a:srgbClr val="000000"/>
              </a:solidFill>
              <a:latin typeface="Tahoma" pitchFamily="34" charset="0"/>
              <a:cs typeface="Arial" charset="0"/>
            </a:endParaRPr>
          </a:p>
        </p:txBody>
      </p:sp>
      <p:sp>
        <p:nvSpPr>
          <p:cNvPr id="25661" name="Line 61"/>
          <p:cNvSpPr>
            <a:spLocks noChangeShapeType="1"/>
          </p:cNvSpPr>
          <p:nvPr/>
        </p:nvSpPr>
        <p:spPr bwMode="auto">
          <a:xfrm flipV="1">
            <a:off x="5818191" y="5156200"/>
            <a:ext cx="1587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3200">
              <a:solidFill>
                <a:srgbClr val="000000"/>
              </a:solidFill>
              <a:latin typeface="Tahoma" pitchFamily="34" charset="0"/>
              <a:cs typeface="Arial" charset="0"/>
            </a:endParaRPr>
          </a:p>
        </p:txBody>
      </p:sp>
      <p:sp>
        <p:nvSpPr>
          <p:cNvPr id="25662" name="Line 62"/>
          <p:cNvSpPr>
            <a:spLocks noChangeShapeType="1"/>
          </p:cNvSpPr>
          <p:nvPr/>
        </p:nvSpPr>
        <p:spPr bwMode="auto">
          <a:xfrm flipV="1">
            <a:off x="5888041" y="5156200"/>
            <a:ext cx="1587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3200">
              <a:solidFill>
                <a:srgbClr val="000000"/>
              </a:solidFill>
              <a:latin typeface="Tahoma" pitchFamily="34" charset="0"/>
              <a:cs typeface="Arial" charset="0"/>
            </a:endParaRPr>
          </a:p>
        </p:txBody>
      </p:sp>
      <p:sp>
        <p:nvSpPr>
          <p:cNvPr id="25663" name="Line 63"/>
          <p:cNvSpPr>
            <a:spLocks noChangeShapeType="1"/>
          </p:cNvSpPr>
          <p:nvPr/>
        </p:nvSpPr>
        <p:spPr bwMode="auto">
          <a:xfrm flipV="1">
            <a:off x="5959475" y="5156200"/>
            <a:ext cx="1588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3200">
              <a:solidFill>
                <a:srgbClr val="000000"/>
              </a:solidFill>
              <a:latin typeface="Tahoma" pitchFamily="34" charset="0"/>
              <a:cs typeface="Arial" charset="0"/>
            </a:endParaRPr>
          </a:p>
        </p:txBody>
      </p:sp>
      <p:sp>
        <p:nvSpPr>
          <p:cNvPr id="25664" name="Line 64"/>
          <p:cNvSpPr>
            <a:spLocks noChangeShapeType="1"/>
          </p:cNvSpPr>
          <p:nvPr/>
        </p:nvSpPr>
        <p:spPr bwMode="auto">
          <a:xfrm flipV="1">
            <a:off x="6029325" y="5156200"/>
            <a:ext cx="1588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3200">
              <a:solidFill>
                <a:srgbClr val="000000"/>
              </a:solidFill>
              <a:latin typeface="Tahoma" pitchFamily="34" charset="0"/>
              <a:cs typeface="Arial" charset="0"/>
            </a:endParaRPr>
          </a:p>
        </p:txBody>
      </p:sp>
      <p:sp>
        <p:nvSpPr>
          <p:cNvPr id="25665" name="Line 65"/>
          <p:cNvSpPr>
            <a:spLocks noChangeShapeType="1"/>
          </p:cNvSpPr>
          <p:nvPr/>
        </p:nvSpPr>
        <p:spPr bwMode="auto">
          <a:xfrm flipV="1">
            <a:off x="6100766" y="5156200"/>
            <a:ext cx="1587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3200">
              <a:solidFill>
                <a:srgbClr val="000000"/>
              </a:solidFill>
              <a:latin typeface="Tahoma" pitchFamily="34" charset="0"/>
              <a:cs typeface="Arial" charset="0"/>
            </a:endParaRPr>
          </a:p>
        </p:txBody>
      </p:sp>
      <p:sp>
        <p:nvSpPr>
          <p:cNvPr id="25666" name="Line 66"/>
          <p:cNvSpPr>
            <a:spLocks noChangeShapeType="1"/>
          </p:cNvSpPr>
          <p:nvPr/>
        </p:nvSpPr>
        <p:spPr bwMode="auto">
          <a:xfrm flipV="1">
            <a:off x="6172200" y="5156200"/>
            <a:ext cx="1588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3200">
              <a:solidFill>
                <a:srgbClr val="000000"/>
              </a:solidFill>
              <a:latin typeface="Tahoma" pitchFamily="34" charset="0"/>
              <a:cs typeface="Arial" charset="0"/>
            </a:endParaRPr>
          </a:p>
        </p:txBody>
      </p:sp>
      <p:sp>
        <p:nvSpPr>
          <p:cNvPr id="25667" name="Line 67"/>
          <p:cNvSpPr>
            <a:spLocks noChangeShapeType="1"/>
          </p:cNvSpPr>
          <p:nvPr/>
        </p:nvSpPr>
        <p:spPr bwMode="auto">
          <a:xfrm flipV="1">
            <a:off x="6242050" y="5156200"/>
            <a:ext cx="1588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3200">
              <a:solidFill>
                <a:srgbClr val="000000"/>
              </a:solidFill>
              <a:latin typeface="Tahoma" pitchFamily="34" charset="0"/>
              <a:cs typeface="Arial" charset="0"/>
            </a:endParaRPr>
          </a:p>
        </p:txBody>
      </p:sp>
      <p:sp>
        <p:nvSpPr>
          <p:cNvPr id="25668" name="Line 68"/>
          <p:cNvSpPr>
            <a:spLocks noChangeShapeType="1"/>
          </p:cNvSpPr>
          <p:nvPr/>
        </p:nvSpPr>
        <p:spPr bwMode="auto">
          <a:xfrm flipV="1">
            <a:off x="6313491" y="5156200"/>
            <a:ext cx="1587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3200">
              <a:solidFill>
                <a:srgbClr val="000000"/>
              </a:solidFill>
              <a:latin typeface="Tahoma" pitchFamily="34" charset="0"/>
              <a:cs typeface="Arial" charset="0"/>
            </a:endParaRPr>
          </a:p>
        </p:txBody>
      </p:sp>
      <p:sp>
        <p:nvSpPr>
          <p:cNvPr id="25669" name="Line 69"/>
          <p:cNvSpPr>
            <a:spLocks noChangeShapeType="1"/>
          </p:cNvSpPr>
          <p:nvPr/>
        </p:nvSpPr>
        <p:spPr bwMode="auto">
          <a:xfrm flipV="1">
            <a:off x="6383341" y="5156200"/>
            <a:ext cx="1587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3200">
              <a:solidFill>
                <a:srgbClr val="000000"/>
              </a:solidFill>
              <a:latin typeface="Tahoma" pitchFamily="34" charset="0"/>
              <a:cs typeface="Arial" charset="0"/>
            </a:endParaRPr>
          </a:p>
        </p:txBody>
      </p:sp>
      <p:sp>
        <p:nvSpPr>
          <p:cNvPr id="25670" name="Line 70"/>
          <p:cNvSpPr>
            <a:spLocks noChangeShapeType="1"/>
          </p:cNvSpPr>
          <p:nvPr/>
        </p:nvSpPr>
        <p:spPr bwMode="auto">
          <a:xfrm flipV="1">
            <a:off x="6454775" y="5156200"/>
            <a:ext cx="1588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3200">
              <a:solidFill>
                <a:srgbClr val="000000"/>
              </a:solidFill>
              <a:latin typeface="Tahoma" pitchFamily="34" charset="0"/>
              <a:cs typeface="Arial" charset="0"/>
            </a:endParaRPr>
          </a:p>
        </p:txBody>
      </p:sp>
      <p:sp>
        <p:nvSpPr>
          <p:cNvPr id="25671" name="Line 71"/>
          <p:cNvSpPr>
            <a:spLocks noChangeShapeType="1"/>
          </p:cNvSpPr>
          <p:nvPr/>
        </p:nvSpPr>
        <p:spPr bwMode="auto">
          <a:xfrm flipV="1">
            <a:off x="6524625" y="5156200"/>
            <a:ext cx="1588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3200">
              <a:solidFill>
                <a:srgbClr val="000000"/>
              </a:solidFill>
              <a:latin typeface="Tahoma" pitchFamily="34" charset="0"/>
              <a:cs typeface="Arial" charset="0"/>
            </a:endParaRPr>
          </a:p>
        </p:txBody>
      </p:sp>
      <p:sp>
        <p:nvSpPr>
          <p:cNvPr id="25672" name="Line 72"/>
          <p:cNvSpPr>
            <a:spLocks noChangeShapeType="1"/>
          </p:cNvSpPr>
          <p:nvPr/>
        </p:nvSpPr>
        <p:spPr bwMode="auto">
          <a:xfrm flipV="1">
            <a:off x="6596066" y="5156200"/>
            <a:ext cx="1587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3200">
              <a:solidFill>
                <a:srgbClr val="000000"/>
              </a:solidFill>
              <a:latin typeface="Tahoma" pitchFamily="34" charset="0"/>
              <a:cs typeface="Arial" charset="0"/>
            </a:endParaRPr>
          </a:p>
        </p:txBody>
      </p:sp>
      <p:sp>
        <p:nvSpPr>
          <p:cNvPr id="25673" name="Line 73"/>
          <p:cNvSpPr>
            <a:spLocks noChangeShapeType="1"/>
          </p:cNvSpPr>
          <p:nvPr/>
        </p:nvSpPr>
        <p:spPr bwMode="auto">
          <a:xfrm flipV="1">
            <a:off x="6667500" y="5156200"/>
            <a:ext cx="1588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3200">
              <a:solidFill>
                <a:srgbClr val="000000"/>
              </a:solidFill>
              <a:latin typeface="Tahoma" pitchFamily="34" charset="0"/>
              <a:cs typeface="Arial" charset="0"/>
            </a:endParaRPr>
          </a:p>
        </p:txBody>
      </p:sp>
      <p:sp>
        <p:nvSpPr>
          <p:cNvPr id="25674" name="Line 74"/>
          <p:cNvSpPr>
            <a:spLocks noChangeShapeType="1"/>
          </p:cNvSpPr>
          <p:nvPr/>
        </p:nvSpPr>
        <p:spPr bwMode="auto">
          <a:xfrm flipV="1">
            <a:off x="6737350" y="5156200"/>
            <a:ext cx="1588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3200">
              <a:solidFill>
                <a:srgbClr val="000000"/>
              </a:solidFill>
              <a:latin typeface="Tahoma" pitchFamily="34" charset="0"/>
              <a:cs typeface="Arial" charset="0"/>
            </a:endParaRPr>
          </a:p>
        </p:txBody>
      </p:sp>
      <p:sp>
        <p:nvSpPr>
          <p:cNvPr id="25675" name="Line 75"/>
          <p:cNvSpPr>
            <a:spLocks noChangeShapeType="1"/>
          </p:cNvSpPr>
          <p:nvPr/>
        </p:nvSpPr>
        <p:spPr bwMode="auto">
          <a:xfrm flipV="1">
            <a:off x="6808791" y="5156200"/>
            <a:ext cx="1587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3200">
              <a:solidFill>
                <a:srgbClr val="000000"/>
              </a:solidFill>
              <a:latin typeface="Tahoma" pitchFamily="34" charset="0"/>
              <a:cs typeface="Arial" charset="0"/>
            </a:endParaRPr>
          </a:p>
        </p:txBody>
      </p:sp>
      <p:sp>
        <p:nvSpPr>
          <p:cNvPr id="25676" name="Line 76"/>
          <p:cNvSpPr>
            <a:spLocks noChangeShapeType="1"/>
          </p:cNvSpPr>
          <p:nvPr/>
        </p:nvSpPr>
        <p:spPr bwMode="auto">
          <a:xfrm flipV="1">
            <a:off x="6878641" y="5156200"/>
            <a:ext cx="1587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3200">
              <a:solidFill>
                <a:srgbClr val="000000"/>
              </a:solidFill>
              <a:latin typeface="Tahoma" pitchFamily="34" charset="0"/>
              <a:cs typeface="Arial" charset="0"/>
            </a:endParaRPr>
          </a:p>
        </p:txBody>
      </p:sp>
      <p:sp>
        <p:nvSpPr>
          <p:cNvPr id="25677" name="Line 77"/>
          <p:cNvSpPr>
            <a:spLocks noChangeShapeType="1"/>
          </p:cNvSpPr>
          <p:nvPr/>
        </p:nvSpPr>
        <p:spPr bwMode="auto">
          <a:xfrm flipV="1">
            <a:off x="6950075" y="5156200"/>
            <a:ext cx="1588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3200">
              <a:solidFill>
                <a:srgbClr val="000000"/>
              </a:solidFill>
              <a:latin typeface="Tahoma" pitchFamily="34" charset="0"/>
              <a:cs typeface="Arial" charset="0"/>
            </a:endParaRPr>
          </a:p>
        </p:txBody>
      </p:sp>
      <p:sp>
        <p:nvSpPr>
          <p:cNvPr id="25678" name="Line 78"/>
          <p:cNvSpPr>
            <a:spLocks noChangeShapeType="1"/>
          </p:cNvSpPr>
          <p:nvPr/>
        </p:nvSpPr>
        <p:spPr bwMode="auto">
          <a:xfrm flipV="1">
            <a:off x="7021516" y="5156200"/>
            <a:ext cx="1587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3200">
              <a:solidFill>
                <a:srgbClr val="000000"/>
              </a:solidFill>
              <a:latin typeface="Tahoma" pitchFamily="34" charset="0"/>
              <a:cs typeface="Arial" charset="0"/>
            </a:endParaRPr>
          </a:p>
        </p:txBody>
      </p:sp>
      <p:sp>
        <p:nvSpPr>
          <p:cNvPr id="25679" name="Line 79"/>
          <p:cNvSpPr>
            <a:spLocks noChangeShapeType="1"/>
          </p:cNvSpPr>
          <p:nvPr/>
        </p:nvSpPr>
        <p:spPr bwMode="auto">
          <a:xfrm flipV="1">
            <a:off x="7091366" y="5156200"/>
            <a:ext cx="1587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3200">
              <a:solidFill>
                <a:srgbClr val="000000"/>
              </a:solidFill>
              <a:latin typeface="Tahoma" pitchFamily="34" charset="0"/>
              <a:cs typeface="Arial" charset="0"/>
            </a:endParaRPr>
          </a:p>
        </p:txBody>
      </p:sp>
      <p:sp>
        <p:nvSpPr>
          <p:cNvPr id="25680" name="Line 80"/>
          <p:cNvSpPr>
            <a:spLocks noChangeShapeType="1"/>
          </p:cNvSpPr>
          <p:nvPr/>
        </p:nvSpPr>
        <p:spPr bwMode="auto">
          <a:xfrm flipV="1">
            <a:off x="7162800" y="5156200"/>
            <a:ext cx="1588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3200">
              <a:solidFill>
                <a:srgbClr val="000000"/>
              </a:solidFill>
              <a:latin typeface="Tahoma" pitchFamily="34" charset="0"/>
              <a:cs typeface="Arial" charset="0"/>
            </a:endParaRPr>
          </a:p>
        </p:txBody>
      </p:sp>
      <p:sp>
        <p:nvSpPr>
          <p:cNvPr id="25681" name="Line 81"/>
          <p:cNvSpPr>
            <a:spLocks noChangeShapeType="1"/>
          </p:cNvSpPr>
          <p:nvPr/>
        </p:nvSpPr>
        <p:spPr bwMode="auto">
          <a:xfrm flipV="1">
            <a:off x="7232650" y="5156200"/>
            <a:ext cx="1588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3200">
              <a:solidFill>
                <a:srgbClr val="000000"/>
              </a:solidFill>
              <a:latin typeface="Tahoma" pitchFamily="34" charset="0"/>
              <a:cs typeface="Arial" charset="0"/>
            </a:endParaRPr>
          </a:p>
        </p:txBody>
      </p:sp>
      <p:sp>
        <p:nvSpPr>
          <p:cNvPr id="25682" name="Line 82"/>
          <p:cNvSpPr>
            <a:spLocks noChangeShapeType="1"/>
          </p:cNvSpPr>
          <p:nvPr/>
        </p:nvSpPr>
        <p:spPr bwMode="auto">
          <a:xfrm flipV="1">
            <a:off x="7294566" y="5156200"/>
            <a:ext cx="1587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3200">
              <a:solidFill>
                <a:srgbClr val="000000"/>
              </a:solidFill>
              <a:latin typeface="Tahoma" pitchFamily="34" charset="0"/>
              <a:cs typeface="Arial" charset="0"/>
            </a:endParaRPr>
          </a:p>
        </p:txBody>
      </p:sp>
      <p:sp>
        <p:nvSpPr>
          <p:cNvPr id="25683" name="Line 83"/>
          <p:cNvSpPr>
            <a:spLocks noChangeShapeType="1"/>
          </p:cNvSpPr>
          <p:nvPr/>
        </p:nvSpPr>
        <p:spPr bwMode="auto">
          <a:xfrm flipV="1">
            <a:off x="7364416" y="5156200"/>
            <a:ext cx="1587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3200">
              <a:solidFill>
                <a:srgbClr val="000000"/>
              </a:solidFill>
              <a:latin typeface="Tahoma" pitchFamily="34" charset="0"/>
              <a:cs typeface="Arial" charset="0"/>
            </a:endParaRPr>
          </a:p>
        </p:txBody>
      </p:sp>
      <p:sp>
        <p:nvSpPr>
          <p:cNvPr id="25684" name="Line 84"/>
          <p:cNvSpPr>
            <a:spLocks noChangeShapeType="1"/>
          </p:cNvSpPr>
          <p:nvPr/>
        </p:nvSpPr>
        <p:spPr bwMode="auto">
          <a:xfrm flipV="1">
            <a:off x="7435850" y="5156200"/>
            <a:ext cx="1588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3200">
              <a:solidFill>
                <a:srgbClr val="000000"/>
              </a:solidFill>
              <a:latin typeface="Tahoma" pitchFamily="34" charset="0"/>
              <a:cs typeface="Arial" charset="0"/>
            </a:endParaRPr>
          </a:p>
        </p:txBody>
      </p:sp>
      <p:sp>
        <p:nvSpPr>
          <p:cNvPr id="25685" name="Line 85"/>
          <p:cNvSpPr>
            <a:spLocks noChangeShapeType="1"/>
          </p:cNvSpPr>
          <p:nvPr/>
        </p:nvSpPr>
        <p:spPr bwMode="auto">
          <a:xfrm flipV="1">
            <a:off x="7505700" y="5156200"/>
            <a:ext cx="1588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3200">
              <a:solidFill>
                <a:srgbClr val="000000"/>
              </a:solidFill>
              <a:latin typeface="Tahoma" pitchFamily="34" charset="0"/>
              <a:cs typeface="Arial" charset="0"/>
            </a:endParaRPr>
          </a:p>
        </p:txBody>
      </p:sp>
      <p:sp>
        <p:nvSpPr>
          <p:cNvPr id="25686" name="Line 86"/>
          <p:cNvSpPr>
            <a:spLocks noChangeShapeType="1"/>
          </p:cNvSpPr>
          <p:nvPr/>
        </p:nvSpPr>
        <p:spPr bwMode="auto">
          <a:xfrm flipV="1">
            <a:off x="7577141" y="5156200"/>
            <a:ext cx="1587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3200">
              <a:solidFill>
                <a:srgbClr val="000000"/>
              </a:solidFill>
              <a:latin typeface="Tahoma" pitchFamily="34" charset="0"/>
              <a:cs typeface="Arial" charset="0"/>
            </a:endParaRPr>
          </a:p>
        </p:txBody>
      </p:sp>
      <p:sp>
        <p:nvSpPr>
          <p:cNvPr id="25687" name="Line 87"/>
          <p:cNvSpPr>
            <a:spLocks noChangeShapeType="1"/>
          </p:cNvSpPr>
          <p:nvPr/>
        </p:nvSpPr>
        <p:spPr bwMode="auto">
          <a:xfrm flipV="1">
            <a:off x="7646991" y="5156200"/>
            <a:ext cx="1587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3200">
              <a:solidFill>
                <a:srgbClr val="000000"/>
              </a:solidFill>
              <a:latin typeface="Tahoma" pitchFamily="34" charset="0"/>
              <a:cs typeface="Arial" charset="0"/>
            </a:endParaRPr>
          </a:p>
        </p:txBody>
      </p:sp>
      <p:sp>
        <p:nvSpPr>
          <p:cNvPr id="25688" name="Line 88"/>
          <p:cNvSpPr>
            <a:spLocks noChangeShapeType="1"/>
          </p:cNvSpPr>
          <p:nvPr/>
        </p:nvSpPr>
        <p:spPr bwMode="auto">
          <a:xfrm flipV="1">
            <a:off x="7718425" y="5156200"/>
            <a:ext cx="1588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3200">
              <a:solidFill>
                <a:srgbClr val="000000"/>
              </a:solidFill>
              <a:latin typeface="Tahoma" pitchFamily="34" charset="0"/>
              <a:cs typeface="Arial" charset="0"/>
            </a:endParaRPr>
          </a:p>
        </p:txBody>
      </p:sp>
      <p:sp>
        <p:nvSpPr>
          <p:cNvPr id="25689" name="Line 89"/>
          <p:cNvSpPr>
            <a:spLocks noChangeShapeType="1"/>
          </p:cNvSpPr>
          <p:nvPr/>
        </p:nvSpPr>
        <p:spPr bwMode="auto">
          <a:xfrm flipV="1">
            <a:off x="7789866" y="5156200"/>
            <a:ext cx="1587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3200">
              <a:solidFill>
                <a:srgbClr val="000000"/>
              </a:solidFill>
              <a:latin typeface="Tahoma" pitchFamily="34" charset="0"/>
              <a:cs typeface="Arial" charset="0"/>
            </a:endParaRPr>
          </a:p>
        </p:txBody>
      </p:sp>
      <p:sp>
        <p:nvSpPr>
          <p:cNvPr id="25690" name="Line 90"/>
          <p:cNvSpPr>
            <a:spLocks noChangeShapeType="1"/>
          </p:cNvSpPr>
          <p:nvPr/>
        </p:nvSpPr>
        <p:spPr bwMode="auto">
          <a:xfrm flipV="1">
            <a:off x="7859716" y="5156200"/>
            <a:ext cx="1587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3200">
              <a:solidFill>
                <a:srgbClr val="000000"/>
              </a:solidFill>
              <a:latin typeface="Tahoma" pitchFamily="34" charset="0"/>
              <a:cs typeface="Arial" charset="0"/>
            </a:endParaRPr>
          </a:p>
        </p:txBody>
      </p:sp>
      <p:sp>
        <p:nvSpPr>
          <p:cNvPr id="25691" name="Line 91"/>
          <p:cNvSpPr>
            <a:spLocks noChangeShapeType="1"/>
          </p:cNvSpPr>
          <p:nvPr/>
        </p:nvSpPr>
        <p:spPr bwMode="auto">
          <a:xfrm flipV="1">
            <a:off x="7931150" y="5156200"/>
            <a:ext cx="1588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3200">
              <a:solidFill>
                <a:srgbClr val="000000"/>
              </a:solidFill>
              <a:latin typeface="Tahoma" pitchFamily="34" charset="0"/>
              <a:cs typeface="Arial" charset="0"/>
            </a:endParaRPr>
          </a:p>
        </p:txBody>
      </p:sp>
      <p:sp>
        <p:nvSpPr>
          <p:cNvPr id="25692" name="Line 92"/>
          <p:cNvSpPr>
            <a:spLocks noChangeShapeType="1"/>
          </p:cNvSpPr>
          <p:nvPr/>
        </p:nvSpPr>
        <p:spPr bwMode="auto">
          <a:xfrm flipV="1">
            <a:off x="8001000" y="5156200"/>
            <a:ext cx="1588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3200">
              <a:solidFill>
                <a:srgbClr val="000000"/>
              </a:solidFill>
              <a:latin typeface="Tahoma" pitchFamily="34" charset="0"/>
              <a:cs typeface="Arial" charset="0"/>
            </a:endParaRPr>
          </a:p>
        </p:txBody>
      </p:sp>
      <p:sp>
        <p:nvSpPr>
          <p:cNvPr id="25693" name="Line 93"/>
          <p:cNvSpPr>
            <a:spLocks noChangeShapeType="1"/>
          </p:cNvSpPr>
          <p:nvPr/>
        </p:nvSpPr>
        <p:spPr bwMode="auto">
          <a:xfrm flipV="1">
            <a:off x="8072441" y="5156200"/>
            <a:ext cx="1587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3200">
              <a:solidFill>
                <a:srgbClr val="000000"/>
              </a:solidFill>
              <a:latin typeface="Tahoma" pitchFamily="34" charset="0"/>
              <a:cs typeface="Arial" charset="0"/>
            </a:endParaRPr>
          </a:p>
        </p:txBody>
      </p:sp>
      <p:sp>
        <p:nvSpPr>
          <p:cNvPr id="25694" name="Line 94"/>
          <p:cNvSpPr>
            <a:spLocks noChangeShapeType="1"/>
          </p:cNvSpPr>
          <p:nvPr/>
        </p:nvSpPr>
        <p:spPr bwMode="auto">
          <a:xfrm flipV="1">
            <a:off x="8143875" y="5156200"/>
            <a:ext cx="1588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3200">
              <a:solidFill>
                <a:srgbClr val="000000"/>
              </a:solidFill>
              <a:latin typeface="Tahoma" pitchFamily="34" charset="0"/>
              <a:cs typeface="Arial" charset="0"/>
            </a:endParaRPr>
          </a:p>
        </p:txBody>
      </p:sp>
      <p:sp>
        <p:nvSpPr>
          <p:cNvPr id="25695" name="Line 95"/>
          <p:cNvSpPr>
            <a:spLocks noChangeShapeType="1"/>
          </p:cNvSpPr>
          <p:nvPr/>
        </p:nvSpPr>
        <p:spPr bwMode="auto">
          <a:xfrm flipV="1">
            <a:off x="8213725" y="5156200"/>
            <a:ext cx="1588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3200">
              <a:solidFill>
                <a:srgbClr val="000000"/>
              </a:solidFill>
              <a:latin typeface="Tahoma" pitchFamily="34" charset="0"/>
              <a:cs typeface="Arial" charset="0"/>
            </a:endParaRPr>
          </a:p>
        </p:txBody>
      </p:sp>
      <p:sp>
        <p:nvSpPr>
          <p:cNvPr id="25696" name="Line 96"/>
          <p:cNvSpPr>
            <a:spLocks noChangeShapeType="1"/>
          </p:cNvSpPr>
          <p:nvPr/>
        </p:nvSpPr>
        <p:spPr bwMode="auto">
          <a:xfrm flipV="1">
            <a:off x="8285166" y="5156200"/>
            <a:ext cx="1587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3200">
              <a:solidFill>
                <a:srgbClr val="000000"/>
              </a:solidFill>
              <a:latin typeface="Tahoma" pitchFamily="34" charset="0"/>
              <a:cs typeface="Arial" charset="0"/>
            </a:endParaRPr>
          </a:p>
        </p:txBody>
      </p:sp>
      <p:sp>
        <p:nvSpPr>
          <p:cNvPr id="25697" name="Line 97"/>
          <p:cNvSpPr>
            <a:spLocks noChangeShapeType="1"/>
          </p:cNvSpPr>
          <p:nvPr/>
        </p:nvSpPr>
        <p:spPr bwMode="auto">
          <a:xfrm flipV="1">
            <a:off x="8355016" y="5156200"/>
            <a:ext cx="1587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3200">
              <a:solidFill>
                <a:srgbClr val="000000"/>
              </a:solidFill>
              <a:latin typeface="Tahoma" pitchFamily="34" charset="0"/>
              <a:cs typeface="Arial" charset="0"/>
            </a:endParaRPr>
          </a:p>
        </p:txBody>
      </p:sp>
      <p:sp>
        <p:nvSpPr>
          <p:cNvPr id="25698" name="Line 98"/>
          <p:cNvSpPr>
            <a:spLocks noChangeShapeType="1"/>
          </p:cNvSpPr>
          <p:nvPr/>
        </p:nvSpPr>
        <p:spPr bwMode="auto">
          <a:xfrm flipV="1">
            <a:off x="8426450" y="5156200"/>
            <a:ext cx="1588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3200">
              <a:solidFill>
                <a:srgbClr val="000000"/>
              </a:solidFill>
              <a:latin typeface="Tahoma" pitchFamily="34" charset="0"/>
              <a:cs typeface="Arial" charset="0"/>
            </a:endParaRPr>
          </a:p>
        </p:txBody>
      </p:sp>
      <p:sp>
        <p:nvSpPr>
          <p:cNvPr id="25699" name="Line 99"/>
          <p:cNvSpPr>
            <a:spLocks noChangeShapeType="1"/>
          </p:cNvSpPr>
          <p:nvPr/>
        </p:nvSpPr>
        <p:spPr bwMode="auto">
          <a:xfrm flipV="1">
            <a:off x="8496300" y="5156200"/>
            <a:ext cx="1588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3200">
              <a:solidFill>
                <a:srgbClr val="000000"/>
              </a:solidFill>
              <a:latin typeface="Tahoma" pitchFamily="34" charset="0"/>
              <a:cs typeface="Arial" charset="0"/>
            </a:endParaRPr>
          </a:p>
        </p:txBody>
      </p:sp>
      <p:sp>
        <p:nvSpPr>
          <p:cNvPr id="25700" name="Line 100"/>
          <p:cNvSpPr>
            <a:spLocks noChangeShapeType="1"/>
          </p:cNvSpPr>
          <p:nvPr/>
        </p:nvSpPr>
        <p:spPr bwMode="auto">
          <a:xfrm flipV="1">
            <a:off x="8567741" y="5156200"/>
            <a:ext cx="1587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3200">
              <a:solidFill>
                <a:srgbClr val="000000"/>
              </a:solidFill>
              <a:latin typeface="Tahoma" pitchFamily="34" charset="0"/>
              <a:cs typeface="Arial" charset="0"/>
            </a:endParaRPr>
          </a:p>
        </p:txBody>
      </p:sp>
      <p:sp>
        <p:nvSpPr>
          <p:cNvPr id="25701" name="Line 101"/>
          <p:cNvSpPr>
            <a:spLocks noChangeShapeType="1"/>
          </p:cNvSpPr>
          <p:nvPr/>
        </p:nvSpPr>
        <p:spPr bwMode="auto">
          <a:xfrm flipV="1">
            <a:off x="8639175" y="5156200"/>
            <a:ext cx="1588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3200">
              <a:solidFill>
                <a:srgbClr val="000000"/>
              </a:solidFill>
              <a:latin typeface="Tahoma" pitchFamily="34" charset="0"/>
              <a:cs typeface="Arial" charset="0"/>
            </a:endParaRPr>
          </a:p>
        </p:txBody>
      </p:sp>
      <p:sp>
        <p:nvSpPr>
          <p:cNvPr id="25702" name="Line 102"/>
          <p:cNvSpPr>
            <a:spLocks noChangeShapeType="1"/>
          </p:cNvSpPr>
          <p:nvPr/>
        </p:nvSpPr>
        <p:spPr bwMode="auto">
          <a:xfrm flipV="1">
            <a:off x="8709025" y="5156200"/>
            <a:ext cx="1588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3200">
              <a:solidFill>
                <a:srgbClr val="000000"/>
              </a:solidFill>
              <a:latin typeface="Tahoma" pitchFamily="34" charset="0"/>
              <a:cs typeface="Arial" charset="0"/>
            </a:endParaRPr>
          </a:p>
        </p:txBody>
      </p:sp>
      <p:sp>
        <p:nvSpPr>
          <p:cNvPr id="25703" name="Line 103"/>
          <p:cNvSpPr>
            <a:spLocks noChangeShapeType="1"/>
          </p:cNvSpPr>
          <p:nvPr/>
        </p:nvSpPr>
        <p:spPr bwMode="auto">
          <a:xfrm flipV="1">
            <a:off x="8780466" y="5156200"/>
            <a:ext cx="1587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3200">
              <a:solidFill>
                <a:srgbClr val="000000"/>
              </a:solidFill>
              <a:latin typeface="Tahoma" pitchFamily="34" charset="0"/>
              <a:cs typeface="Arial" charset="0"/>
            </a:endParaRPr>
          </a:p>
        </p:txBody>
      </p:sp>
      <p:sp>
        <p:nvSpPr>
          <p:cNvPr id="25704" name="Line 104"/>
          <p:cNvSpPr>
            <a:spLocks noChangeShapeType="1"/>
          </p:cNvSpPr>
          <p:nvPr/>
        </p:nvSpPr>
        <p:spPr bwMode="auto">
          <a:xfrm flipV="1">
            <a:off x="8850316" y="5156200"/>
            <a:ext cx="1587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3200">
              <a:solidFill>
                <a:srgbClr val="000000"/>
              </a:solidFill>
              <a:latin typeface="Tahoma" pitchFamily="34" charset="0"/>
              <a:cs typeface="Arial" charset="0"/>
            </a:endParaRPr>
          </a:p>
        </p:txBody>
      </p:sp>
      <p:sp>
        <p:nvSpPr>
          <p:cNvPr id="25705" name="Line 105"/>
          <p:cNvSpPr>
            <a:spLocks noChangeShapeType="1"/>
          </p:cNvSpPr>
          <p:nvPr/>
        </p:nvSpPr>
        <p:spPr bwMode="auto">
          <a:xfrm flipV="1">
            <a:off x="8921750" y="5156200"/>
            <a:ext cx="1588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3200">
              <a:solidFill>
                <a:srgbClr val="000000"/>
              </a:solidFill>
              <a:latin typeface="Tahoma" pitchFamily="34" charset="0"/>
              <a:cs typeface="Arial" charset="0"/>
            </a:endParaRPr>
          </a:p>
        </p:txBody>
      </p:sp>
      <p:sp>
        <p:nvSpPr>
          <p:cNvPr id="25706" name="Line 106"/>
          <p:cNvSpPr>
            <a:spLocks noChangeShapeType="1"/>
          </p:cNvSpPr>
          <p:nvPr/>
        </p:nvSpPr>
        <p:spPr bwMode="auto">
          <a:xfrm flipV="1">
            <a:off x="8982075" y="5156200"/>
            <a:ext cx="1588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3200">
              <a:solidFill>
                <a:srgbClr val="000000"/>
              </a:solidFill>
              <a:latin typeface="Tahoma" pitchFamily="34" charset="0"/>
              <a:cs typeface="Arial" charset="0"/>
            </a:endParaRPr>
          </a:p>
        </p:txBody>
      </p:sp>
      <p:sp>
        <p:nvSpPr>
          <p:cNvPr id="25707" name="Line 107"/>
          <p:cNvSpPr>
            <a:spLocks noChangeShapeType="1"/>
          </p:cNvSpPr>
          <p:nvPr/>
        </p:nvSpPr>
        <p:spPr bwMode="auto">
          <a:xfrm flipV="1">
            <a:off x="9053516" y="5156200"/>
            <a:ext cx="1587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3200">
              <a:solidFill>
                <a:srgbClr val="000000"/>
              </a:solidFill>
              <a:latin typeface="Tahoma" pitchFamily="34" charset="0"/>
              <a:cs typeface="Arial" charset="0"/>
            </a:endParaRPr>
          </a:p>
        </p:txBody>
      </p:sp>
      <p:sp>
        <p:nvSpPr>
          <p:cNvPr id="25708" name="Line 108"/>
          <p:cNvSpPr>
            <a:spLocks noChangeShapeType="1"/>
          </p:cNvSpPr>
          <p:nvPr/>
        </p:nvSpPr>
        <p:spPr bwMode="auto">
          <a:xfrm flipV="1">
            <a:off x="9123366" y="5156200"/>
            <a:ext cx="1587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3200">
              <a:solidFill>
                <a:srgbClr val="000000"/>
              </a:solidFill>
              <a:latin typeface="Tahoma" pitchFamily="34" charset="0"/>
              <a:cs typeface="Arial" charset="0"/>
            </a:endParaRPr>
          </a:p>
        </p:txBody>
      </p:sp>
      <p:sp>
        <p:nvSpPr>
          <p:cNvPr id="25709" name="Line 109"/>
          <p:cNvSpPr>
            <a:spLocks noChangeShapeType="1"/>
          </p:cNvSpPr>
          <p:nvPr/>
        </p:nvSpPr>
        <p:spPr bwMode="auto">
          <a:xfrm flipV="1">
            <a:off x="9194800" y="5156200"/>
            <a:ext cx="1588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3200">
              <a:solidFill>
                <a:srgbClr val="000000"/>
              </a:solidFill>
              <a:latin typeface="Tahoma" pitchFamily="34" charset="0"/>
              <a:cs typeface="Arial" charset="0"/>
            </a:endParaRPr>
          </a:p>
        </p:txBody>
      </p:sp>
      <p:sp>
        <p:nvSpPr>
          <p:cNvPr id="25710" name="Line 110"/>
          <p:cNvSpPr>
            <a:spLocks noChangeShapeType="1"/>
          </p:cNvSpPr>
          <p:nvPr/>
        </p:nvSpPr>
        <p:spPr bwMode="auto">
          <a:xfrm flipV="1">
            <a:off x="9264650" y="5156200"/>
            <a:ext cx="1588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3200">
              <a:solidFill>
                <a:srgbClr val="000000"/>
              </a:solidFill>
              <a:latin typeface="Tahoma" pitchFamily="34" charset="0"/>
              <a:cs typeface="Arial" charset="0"/>
            </a:endParaRPr>
          </a:p>
        </p:txBody>
      </p:sp>
      <p:sp>
        <p:nvSpPr>
          <p:cNvPr id="25711" name="Line 111"/>
          <p:cNvSpPr>
            <a:spLocks noChangeShapeType="1"/>
          </p:cNvSpPr>
          <p:nvPr/>
        </p:nvSpPr>
        <p:spPr bwMode="auto">
          <a:xfrm flipV="1">
            <a:off x="9336091" y="5156200"/>
            <a:ext cx="1587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3200">
              <a:solidFill>
                <a:srgbClr val="000000"/>
              </a:solidFill>
              <a:latin typeface="Tahoma" pitchFamily="34" charset="0"/>
              <a:cs typeface="Arial" charset="0"/>
            </a:endParaRPr>
          </a:p>
        </p:txBody>
      </p:sp>
      <p:sp>
        <p:nvSpPr>
          <p:cNvPr id="25712" name="Line 112"/>
          <p:cNvSpPr>
            <a:spLocks noChangeShapeType="1"/>
          </p:cNvSpPr>
          <p:nvPr/>
        </p:nvSpPr>
        <p:spPr bwMode="auto">
          <a:xfrm flipV="1">
            <a:off x="9407525" y="5156200"/>
            <a:ext cx="1588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3200">
              <a:solidFill>
                <a:srgbClr val="000000"/>
              </a:solidFill>
              <a:latin typeface="Tahoma" pitchFamily="34" charset="0"/>
              <a:cs typeface="Arial" charset="0"/>
            </a:endParaRPr>
          </a:p>
        </p:txBody>
      </p:sp>
      <p:sp>
        <p:nvSpPr>
          <p:cNvPr id="25713" name="Line 113"/>
          <p:cNvSpPr>
            <a:spLocks noChangeShapeType="1"/>
          </p:cNvSpPr>
          <p:nvPr/>
        </p:nvSpPr>
        <p:spPr bwMode="auto">
          <a:xfrm flipV="1">
            <a:off x="9477375" y="5156200"/>
            <a:ext cx="1588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3200">
              <a:solidFill>
                <a:srgbClr val="000000"/>
              </a:solidFill>
              <a:latin typeface="Tahoma" pitchFamily="34" charset="0"/>
              <a:cs typeface="Arial" charset="0"/>
            </a:endParaRPr>
          </a:p>
        </p:txBody>
      </p:sp>
      <p:sp>
        <p:nvSpPr>
          <p:cNvPr id="25714" name="Line 114"/>
          <p:cNvSpPr>
            <a:spLocks noChangeShapeType="1"/>
          </p:cNvSpPr>
          <p:nvPr/>
        </p:nvSpPr>
        <p:spPr bwMode="auto">
          <a:xfrm flipV="1">
            <a:off x="9548816" y="5156200"/>
            <a:ext cx="1587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3200">
              <a:solidFill>
                <a:srgbClr val="000000"/>
              </a:solidFill>
              <a:latin typeface="Tahoma" pitchFamily="34" charset="0"/>
              <a:cs typeface="Arial" charset="0"/>
            </a:endParaRPr>
          </a:p>
        </p:txBody>
      </p:sp>
      <p:sp>
        <p:nvSpPr>
          <p:cNvPr id="25715" name="Line 115"/>
          <p:cNvSpPr>
            <a:spLocks noChangeShapeType="1"/>
          </p:cNvSpPr>
          <p:nvPr/>
        </p:nvSpPr>
        <p:spPr bwMode="auto">
          <a:xfrm flipV="1">
            <a:off x="9618666" y="5156200"/>
            <a:ext cx="1587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3200">
              <a:solidFill>
                <a:srgbClr val="000000"/>
              </a:solidFill>
              <a:latin typeface="Tahoma" pitchFamily="34" charset="0"/>
              <a:cs typeface="Arial" charset="0"/>
            </a:endParaRPr>
          </a:p>
        </p:txBody>
      </p:sp>
      <p:sp>
        <p:nvSpPr>
          <p:cNvPr id="25716" name="Line 116"/>
          <p:cNvSpPr>
            <a:spLocks noChangeShapeType="1"/>
          </p:cNvSpPr>
          <p:nvPr/>
        </p:nvSpPr>
        <p:spPr bwMode="auto">
          <a:xfrm flipV="1">
            <a:off x="9690100" y="5156200"/>
            <a:ext cx="1588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3200">
              <a:solidFill>
                <a:srgbClr val="000000"/>
              </a:solidFill>
              <a:latin typeface="Tahoma" pitchFamily="34" charset="0"/>
              <a:cs typeface="Arial" charset="0"/>
            </a:endParaRPr>
          </a:p>
        </p:txBody>
      </p:sp>
      <p:sp>
        <p:nvSpPr>
          <p:cNvPr id="25717" name="Line 117"/>
          <p:cNvSpPr>
            <a:spLocks noChangeShapeType="1"/>
          </p:cNvSpPr>
          <p:nvPr/>
        </p:nvSpPr>
        <p:spPr bwMode="auto">
          <a:xfrm flipV="1">
            <a:off x="9761541" y="5156200"/>
            <a:ext cx="1587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3200">
              <a:solidFill>
                <a:srgbClr val="000000"/>
              </a:solidFill>
              <a:latin typeface="Tahoma" pitchFamily="34" charset="0"/>
              <a:cs typeface="Arial" charset="0"/>
            </a:endParaRPr>
          </a:p>
        </p:txBody>
      </p:sp>
      <p:sp>
        <p:nvSpPr>
          <p:cNvPr id="25718" name="Freeform 118"/>
          <p:cNvSpPr>
            <a:spLocks/>
          </p:cNvSpPr>
          <p:nvPr/>
        </p:nvSpPr>
        <p:spPr bwMode="auto">
          <a:xfrm>
            <a:off x="3673478" y="3144838"/>
            <a:ext cx="6056313" cy="1992312"/>
          </a:xfrm>
          <a:custGeom>
            <a:avLst/>
            <a:gdLst>
              <a:gd name="T0" fmla="*/ 2147483647 w 599"/>
              <a:gd name="T1" fmla="*/ 2147483647 h 197"/>
              <a:gd name="T2" fmla="*/ 2147483647 w 599"/>
              <a:gd name="T3" fmla="*/ 2147483647 h 197"/>
              <a:gd name="T4" fmla="*/ 2147483647 w 599"/>
              <a:gd name="T5" fmla="*/ 2147483647 h 197"/>
              <a:gd name="T6" fmla="*/ 2147483647 w 599"/>
              <a:gd name="T7" fmla="*/ 2147483647 h 197"/>
              <a:gd name="T8" fmla="*/ 2147483647 w 599"/>
              <a:gd name="T9" fmla="*/ 2147483647 h 197"/>
              <a:gd name="T10" fmla="*/ 2147483647 w 599"/>
              <a:gd name="T11" fmla="*/ 2147483647 h 197"/>
              <a:gd name="T12" fmla="*/ 2147483647 w 599"/>
              <a:gd name="T13" fmla="*/ 2147483647 h 197"/>
              <a:gd name="T14" fmla="*/ 2147483647 w 599"/>
              <a:gd name="T15" fmla="*/ 2147483647 h 197"/>
              <a:gd name="T16" fmla="*/ 2147483647 w 599"/>
              <a:gd name="T17" fmla="*/ 2147483647 h 197"/>
              <a:gd name="T18" fmla="*/ 2147483647 w 599"/>
              <a:gd name="T19" fmla="*/ 2147483647 h 197"/>
              <a:gd name="T20" fmla="*/ 2147483647 w 599"/>
              <a:gd name="T21" fmla="*/ 2147483647 h 197"/>
              <a:gd name="T22" fmla="*/ 2147483647 w 599"/>
              <a:gd name="T23" fmla="*/ 2147483647 h 197"/>
              <a:gd name="T24" fmla="*/ 2147483647 w 599"/>
              <a:gd name="T25" fmla="*/ 2147483647 h 197"/>
              <a:gd name="T26" fmla="*/ 2147483647 w 599"/>
              <a:gd name="T27" fmla="*/ 2147483647 h 197"/>
              <a:gd name="T28" fmla="*/ 2147483647 w 599"/>
              <a:gd name="T29" fmla="*/ 2147483647 h 197"/>
              <a:gd name="T30" fmla="*/ 2147483647 w 599"/>
              <a:gd name="T31" fmla="*/ 2147483647 h 197"/>
              <a:gd name="T32" fmla="*/ 2147483647 w 599"/>
              <a:gd name="T33" fmla="*/ 2147483647 h 197"/>
              <a:gd name="T34" fmla="*/ 2147483647 w 599"/>
              <a:gd name="T35" fmla="*/ 2147483647 h 197"/>
              <a:gd name="T36" fmla="*/ 2147483647 w 599"/>
              <a:gd name="T37" fmla="*/ 2147483647 h 197"/>
              <a:gd name="T38" fmla="*/ 2147483647 w 599"/>
              <a:gd name="T39" fmla="*/ 2147483647 h 197"/>
              <a:gd name="T40" fmla="*/ 2147483647 w 599"/>
              <a:gd name="T41" fmla="*/ 2147483647 h 197"/>
              <a:gd name="T42" fmla="*/ 2147483647 w 599"/>
              <a:gd name="T43" fmla="*/ 2147483647 h 197"/>
              <a:gd name="T44" fmla="*/ 2147483647 w 599"/>
              <a:gd name="T45" fmla="*/ 2147483647 h 197"/>
              <a:gd name="T46" fmla="*/ 2147483647 w 599"/>
              <a:gd name="T47" fmla="*/ 2147483647 h 197"/>
              <a:gd name="T48" fmla="*/ 2147483647 w 599"/>
              <a:gd name="T49" fmla="*/ 2147483647 h 197"/>
              <a:gd name="T50" fmla="*/ 2147483647 w 599"/>
              <a:gd name="T51" fmla="*/ 2147483647 h 197"/>
              <a:gd name="T52" fmla="*/ 2147483647 w 599"/>
              <a:gd name="T53" fmla="*/ 2147483647 h 197"/>
              <a:gd name="T54" fmla="*/ 2147483647 w 599"/>
              <a:gd name="T55" fmla="*/ 2147483647 h 197"/>
              <a:gd name="T56" fmla="*/ 2147483647 w 599"/>
              <a:gd name="T57" fmla="*/ 2147483647 h 197"/>
              <a:gd name="T58" fmla="*/ 2147483647 w 599"/>
              <a:gd name="T59" fmla="*/ 2147483647 h 197"/>
              <a:gd name="T60" fmla="*/ 2147483647 w 599"/>
              <a:gd name="T61" fmla="*/ 2147483647 h 197"/>
              <a:gd name="T62" fmla="*/ 2147483647 w 599"/>
              <a:gd name="T63" fmla="*/ 2147483647 h 197"/>
              <a:gd name="T64" fmla="*/ 2147483647 w 599"/>
              <a:gd name="T65" fmla="*/ 2147483647 h 197"/>
              <a:gd name="T66" fmla="*/ 2147483647 w 599"/>
              <a:gd name="T67" fmla="*/ 2147483647 h 197"/>
              <a:gd name="T68" fmla="*/ 2147483647 w 599"/>
              <a:gd name="T69" fmla="*/ 2147483647 h 197"/>
              <a:gd name="T70" fmla="*/ 2147483647 w 599"/>
              <a:gd name="T71" fmla="*/ 2147483647 h 197"/>
              <a:gd name="T72" fmla="*/ 2147483647 w 599"/>
              <a:gd name="T73" fmla="*/ 2147483647 h 197"/>
              <a:gd name="T74" fmla="*/ 2147483647 w 599"/>
              <a:gd name="T75" fmla="*/ 2147483647 h 197"/>
              <a:gd name="T76" fmla="*/ 2147483647 w 599"/>
              <a:gd name="T77" fmla="*/ 2147483647 h 197"/>
              <a:gd name="T78" fmla="*/ 2147483647 w 599"/>
              <a:gd name="T79" fmla="*/ 2147483647 h 197"/>
              <a:gd name="T80" fmla="*/ 2147483647 w 599"/>
              <a:gd name="T81" fmla="*/ 2147483647 h 197"/>
              <a:gd name="T82" fmla="*/ 2147483647 w 599"/>
              <a:gd name="T83" fmla="*/ 2147483647 h 197"/>
              <a:gd name="T84" fmla="*/ 2147483647 w 599"/>
              <a:gd name="T85" fmla="*/ 2147483647 h 197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599" h="197">
                <a:moveTo>
                  <a:pt x="0" y="0"/>
                </a:moveTo>
                <a:lnTo>
                  <a:pt x="7" y="27"/>
                </a:lnTo>
                <a:lnTo>
                  <a:pt x="14" y="64"/>
                </a:lnTo>
                <a:lnTo>
                  <a:pt x="21" y="61"/>
                </a:lnTo>
                <a:lnTo>
                  <a:pt x="28" y="64"/>
                </a:lnTo>
                <a:lnTo>
                  <a:pt x="35" y="69"/>
                </a:lnTo>
                <a:lnTo>
                  <a:pt x="42" y="67"/>
                </a:lnTo>
                <a:lnTo>
                  <a:pt x="49" y="65"/>
                </a:lnTo>
                <a:lnTo>
                  <a:pt x="56" y="59"/>
                </a:lnTo>
                <a:lnTo>
                  <a:pt x="63" y="72"/>
                </a:lnTo>
                <a:lnTo>
                  <a:pt x="70" y="71"/>
                </a:lnTo>
                <a:lnTo>
                  <a:pt x="77" y="72"/>
                </a:lnTo>
                <a:lnTo>
                  <a:pt x="84" y="74"/>
                </a:lnTo>
                <a:lnTo>
                  <a:pt x="91" y="80"/>
                </a:lnTo>
                <a:lnTo>
                  <a:pt x="98" y="78"/>
                </a:lnTo>
                <a:lnTo>
                  <a:pt x="104" y="81"/>
                </a:lnTo>
                <a:lnTo>
                  <a:pt x="111" y="84"/>
                </a:lnTo>
                <a:lnTo>
                  <a:pt x="118" y="90"/>
                </a:lnTo>
                <a:lnTo>
                  <a:pt x="125" y="92"/>
                </a:lnTo>
                <a:lnTo>
                  <a:pt x="132" y="96"/>
                </a:lnTo>
                <a:lnTo>
                  <a:pt x="139" y="90"/>
                </a:lnTo>
                <a:lnTo>
                  <a:pt x="146" y="94"/>
                </a:lnTo>
                <a:lnTo>
                  <a:pt x="153" y="75"/>
                </a:lnTo>
                <a:lnTo>
                  <a:pt x="160" y="72"/>
                </a:lnTo>
                <a:lnTo>
                  <a:pt x="167" y="72"/>
                </a:lnTo>
                <a:lnTo>
                  <a:pt x="174" y="83"/>
                </a:lnTo>
                <a:lnTo>
                  <a:pt x="181" y="92"/>
                </a:lnTo>
                <a:lnTo>
                  <a:pt x="188" y="94"/>
                </a:lnTo>
                <a:lnTo>
                  <a:pt x="195" y="113"/>
                </a:lnTo>
                <a:lnTo>
                  <a:pt x="202" y="113"/>
                </a:lnTo>
                <a:lnTo>
                  <a:pt x="209" y="122"/>
                </a:lnTo>
                <a:lnTo>
                  <a:pt x="216" y="133"/>
                </a:lnTo>
                <a:lnTo>
                  <a:pt x="223" y="133"/>
                </a:lnTo>
                <a:lnTo>
                  <a:pt x="230" y="139"/>
                </a:lnTo>
                <a:lnTo>
                  <a:pt x="237" y="144"/>
                </a:lnTo>
                <a:lnTo>
                  <a:pt x="244" y="152"/>
                </a:lnTo>
                <a:lnTo>
                  <a:pt x="251" y="154"/>
                </a:lnTo>
                <a:lnTo>
                  <a:pt x="258" y="158"/>
                </a:lnTo>
                <a:lnTo>
                  <a:pt x="265" y="164"/>
                </a:lnTo>
                <a:lnTo>
                  <a:pt x="271" y="165"/>
                </a:lnTo>
                <a:lnTo>
                  <a:pt x="278" y="170"/>
                </a:lnTo>
                <a:lnTo>
                  <a:pt x="285" y="173"/>
                </a:lnTo>
                <a:lnTo>
                  <a:pt x="292" y="176"/>
                </a:lnTo>
                <a:lnTo>
                  <a:pt x="299" y="178"/>
                </a:lnTo>
                <a:lnTo>
                  <a:pt x="306" y="181"/>
                </a:lnTo>
                <a:lnTo>
                  <a:pt x="313" y="184"/>
                </a:lnTo>
                <a:lnTo>
                  <a:pt x="320" y="186"/>
                </a:lnTo>
                <a:lnTo>
                  <a:pt x="327" y="188"/>
                </a:lnTo>
                <a:lnTo>
                  <a:pt x="334" y="189"/>
                </a:lnTo>
                <a:lnTo>
                  <a:pt x="341" y="190"/>
                </a:lnTo>
                <a:lnTo>
                  <a:pt x="348" y="191"/>
                </a:lnTo>
                <a:lnTo>
                  <a:pt x="355" y="192"/>
                </a:lnTo>
                <a:lnTo>
                  <a:pt x="362" y="192"/>
                </a:lnTo>
                <a:lnTo>
                  <a:pt x="369" y="192"/>
                </a:lnTo>
                <a:lnTo>
                  <a:pt x="376" y="193"/>
                </a:lnTo>
                <a:lnTo>
                  <a:pt x="383" y="193"/>
                </a:lnTo>
                <a:lnTo>
                  <a:pt x="390" y="193"/>
                </a:lnTo>
                <a:lnTo>
                  <a:pt x="397" y="193"/>
                </a:lnTo>
                <a:lnTo>
                  <a:pt x="404" y="193"/>
                </a:lnTo>
                <a:lnTo>
                  <a:pt x="411" y="194"/>
                </a:lnTo>
                <a:lnTo>
                  <a:pt x="418" y="194"/>
                </a:lnTo>
                <a:lnTo>
                  <a:pt x="425" y="195"/>
                </a:lnTo>
                <a:lnTo>
                  <a:pt x="432" y="195"/>
                </a:lnTo>
                <a:lnTo>
                  <a:pt x="438" y="196"/>
                </a:lnTo>
                <a:lnTo>
                  <a:pt x="445" y="195"/>
                </a:lnTo>
                <a:lnTo>
                  <a:pt x="452" y="196"/>
                </a:lnTo>
                <a:lnTo>
                  <a:pt x="459" y="196"/>
                </a:lnTo>
                <a:lnTo>
                  <a:pt x="466" y="196"/>
                </a:lnTo>
                <a:lnTo>
                  <a:pt x="473" y="197"/>
                </a:lnTo>
                <a:lnTo>
                  <a:pt x="480" y="196"/>
                </a:lnTo>
                <a:lnTo>
                  <a:pt x="487" y="197"/>
                </a:lnTo>
                <a:lnTo>
                  <a:pt x="494" y="196"/>
                </a:lnTo>
                <a:lnTo>
                  <a:pt x="501" y="197"/>
                </a:lnTo>
                <a:lnTo>
                  <a:pt x="508" y="196"/>
                </a:lnTo>
                <a:lnTo>
                  <a:pt x="515" y="197"/>
                </a:lnTo>
                <a:lnTo>
                  <a:pt x="522" y="197"/>
                </a:lnTo>
                <a:lnTo>
                  <a:pt x="529" y="197"/>
                </a:lnTo>
                <a:lnTo>
                  <a:pt x="536" y="197"/>
                </a:lnTo>
                <a:lnTo>
                  <a:pt x="543" y="197"/>
                </a:lnTo>
                <a:lnTo>
                  <a:pt x="550" y="197"/>
                </a:lnTo>
                <a:lnTo>
                  <a:pt x="557" y="197"/>
                </a:lnTo>
                <a:lnTo>
                  <a:pt x="564" y="197"/>
                </a:lnTo>
                <a:lnTo>
                  <a:pt x="571" y="197"/>
                </a:lnTo>
                <a:lnTo>
                  <a:pt x="578" y="197"/>
                </a:lnTo>
                <a:lnTo>
                  <a:pt x="585" y="197"/>
                </a:lnTo>
                <a:lnTo>
                  <a:pt x="592" y="197"/>
                </a:lnTo>
                <a:lnTo>
                  <a:pt x="599" y="196"/>
                </a:lnTo>
              </a:path>
            </a:pathLst>
          </a:custGeom>
          <a:noFill/>
          <a:ln w="38100" cmpd="sng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3200">
              <a:solidFill>
                <a:srgbClr val="000000"/>
              </a:solidFill>
              <a:latin typeface="Tahoma" pitchFamily="34" charset="0"/>
              <a:cs typeface="Arial" charset="0"/>
            </a:endParaRPr>
          </a:p>
        </p:txBody>
      </p:sp>
      <p:sp>
        <p:nvSpPr>
          <p:cNvPr id="25719" name="Freeform 119"/>
          <p:cNvSpPr>
            <a:spLocks/>
          </p:cNvSpPr>
          <p:nvPr/>
        </p:nvSpPr>
        <p:spPr bwMode="auto">
          <a:xfrm>
            <a:off x="3673478" y="3660775"/>
            <a:ext cx="6056313" cy="1485900"/>
          </a:xfrm>
          <a:custGeom>
            <a:avLst/>
            <a:gdLst>
              <a:gd name="T0" fmla="*/ 2147483647 w 599"/>
              <a:gd name="T1" fmla="*/ 2147483647 h 147"/>
              <a:gd name="T2" fmla="*/ 2147483647 w 599"/>
              <a:gd name="T3" fmla="*/ 2147483647 h 147"/>
              <a:gd name="T4" fmla="*/ 2147483647 w 599"/>
              <a:gd name="T5" fmla="*/ 2147483647 h 147"/>
              <a:gd name="T6" fmla="*/ 2147483647 w 599"/>
              <a:gd name="T7" fmla="*/ 2147483647 h 147"/>
              <a:gd name="T8" fmla="*/ 2147483647 w 599"/>
              <a:gd name="T9" fmla="*/ 2147483647 h 147"/>
              <a:gd name="T10" fmla="*/ 2147483647 w 599"/>
              <a:gd name="T11" fmla="*/ 2147483647 h 147"/>
              <a:gd name="T12" fmla="*/ 2147483647 w 599"/>
              <a:gd name="T13" fmla="*/ 2147483647 h 147"/>
              <a:gd name="T14" fmla="*/ 2147483647 w 599"/>
              <a:gd name="T15" fmla="*/ 2147483647 h 147"/>
              <a:gd name="T16" fmla="*/ 2147483647 w 599"/>
              <a:gd name="T17" fmla="*/ 2147483647 h 147"/>
              <a:gd name="T18" fmla="*/ 2147483647 w 599"/>
              <a:gd name="T19" fmla="*/ 2147483647 h 147"/>
              <a:gd name="T20" fmla="*/ 2147483647 w 599"/>
              <a:gd name="T21" fmla="*/ 2147483647 h 147"/>
              <a:gd name="T22" fmla="*/ 2147483647 w 599"/>
              <a:gd name="T23" fmla="*/ 2147483647 h 147"/>
              <a:gd name="T24" fmla="*/ 2147483647 w 599"/>
              <a:gd name="T25" fmla="*/ 2147483647 h 147"/>
              <a:gd name="T26" fmla="*/ 2147483647 w 599"/>
              <a:gd name="T27" fmla="*/ 2147483647 h 147"/>
              <a:gd name="T28" fmla="*/ 2147483647 w 599"/>
              <a:gd name="T29" fmla="*/ 2147483647 h 147"/>
              <a:gd name="T30" fmla="*/ 2147483647 w 599"/>
              <a:gd name="T31" fmla="*/ 2147483647 h 147"/>
              <a:gd name="T32" fmla="*/ 2147483647 w 599"/>
              <a:gd name="T33" fmla="*/ 2147483647 h 147"/>
              <a:gd name="T34" fmla="*/ 2147483647 w 599"/>
              <a:gd name="T35" fmla="*/ 2147483647 h 147"/>
              <a:gd name="T36" fmla="*/ 2147483647 w 599"/>
              <a:gd name="T37" fmla="*/ 2147483647 h 147"/>
              <a:gd name="T38" fmla="*/ 2147483647 w 599"/>
              <a:gd name="T39" fmla="*/ 2147483647 h 147"/>
              <a:gd name="T40" fmla="*/ 2147483647 w 599"/>
              <a:gd name="T41" fmla="*/ 2147483647 h 147"/>
              <a:gd name="T42" fmla="*/ 2147483647 w 599"/>
              <a:gd name="T43" fmla="*/ 2147483647 h 147"/>
              <a:gd name="T44" fmla="*/ 2147483647 w 599"/>
              <a:gd name="T45" fmla="*/ 2147483647 h 147"/>
              <a:gd name="T46" fmla="*/ 2147483647 w 599"/>
              <a:gd name="T47" fmla="*/ 2147483647 h 147"/>
              <a:gd name="T48" fmla="*/ 2147483647 w 599"/>
              <a:gd name="T49" fmla="*/ 2147483647 h 147"/>
              <a:gd name="T50" fmla="*/ 2147483647 w 599"/>
              <a:gd name="T51" fmla="*/ 2147483647 h 147"/>
              <a:gd name="T52" fmla="*/ 2147483647 w 599"/>
              <a:gd name="T53" fmla="*/ 2147483647 h 147"/>
              <a:gd name="T54" fmla="*/ 2147483647 w 599"/>
              <a:gd name="T55" fmla="*/ 2147483647 h 147"/>
              <a:gd name="T56" fmla="*/ 2147483647 w 599"/>
              <a:gd name="T57" fmla="*/ 2147483647 h 147"/>
              <a:gd name="T58" fmla="*/ 2147483647 w 599"/>
              <a:gd name="T59" fmla="*/ 2147483647 h 147"/>
              <a:gd name="T60" fmla="*/ 2147483647 w 599"/>
              <a:gd name="T61" fmla="*/ 2147483647 h 147"/>
              <a:gd name="T62" fmla="*/ 2147483647 w 599"/>
              <a:gd name="T63" fmla="*/ 2147483647 h 147"/>
              <a:gd name="T64" fmla="*/ 2147483647 w 599"/>
              <a:gd name="T65" fmla="*/ 2147483647 h 147"/>
              <a:gd name="T66" fmla="*/ 2147483647 w 599"/>
              <a:gd name="T67" fmla="*/ 2147483647 h 147"/>
              <a:gd name="T68" fmla="*/ 2147483647 w 599"/>
              <a:gd name="T69" fmla="*/ 2147483647 h 147"/>
              <a:gd name="T70" fmla="*/ 2147483647 w 599"/>
              <a:gd name="T71" fmla="*/ 2147483647 h 147"/>
              <a:gd name="T72" fmla="*/ 2147483647 w 599"/>
              <a:gd name="T73" fmla="*/ 2147483647 h 147"/>
              <a:gd name="T74" fmla="*/ 2147483647 w 599"/>
              <a:gd name="T75" fmla="*/ 2147483647 h 147"/>
              <a:gd name="T76" fmla="*/ 2147483647 w 599"/>
              <a:gd name="T77" fmla="*/ 2147483647 h 147"/>
              <a:gd name="T78" fmla="*/ 2147483647 w 599"/>
              <a:gd name="T79" fmla="*/ 2147483647 h 147"/>
              <a:gd name="T80" fmla="*/ 2147483647 w 599"/>
              <a:gd name="T81" fmla="*/ 2147483647 h 147"/>
              <a:gd name="T82" fmla="*/ 2147483647 w 599"/>
              <a:gd name="T83" fmla="*/ 2147483647 h 147"/>
              <a:gd name="T84" fmla="*/ 2147483647 w 599"/>
              <a:gd name="T85" fmla="*/ 2147483647 h 147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599" h="147">
                <a:moveTo>
                  <a:pt x="0" y="0"/>
                </a:moveTo>
                <a:lnTo>
                  <a:pt x="7" y="28"/>
                </a:lnTo>
                <a:lnTo>
                  <a:pt x="14" y="44"/>
                </a:lnTo>
                <a:lnTo>
                  <a:pt x="21" y="44"/>
                </a:lnTo>
                <a:lnTo>
                  <a:pt x="28" y="42"/>
                </a:lnTo>
                <a:lnTo>
                  <a:pt x="35" y="46"/>
                </a:lnTo>
                <a:lnTo>
                  <a:pt x="42" y="44"/>
                </a:lnTo>
                <a:lnTo>
                  <a:pt x="49" y="45"/>
                </a:lnTo>
                <a:lnTo>
                  <a:pt x="56" y="49"/>
                </a:lnTo>
                <a:lnTo>
                  <a:pt x="63" y="51"/>
                </a:lnTo>
                <a:lnTo>
                  <a:pt x="70" y="56"/>
                </a:lnTo>
                <a:lnTo>
                  <a:pt x="77" y="57"/>
                </a:lnTo>
                <a:lnTo>
                  <a:pt x="84" y="55"/>
                </a:lnTo>
                <a:lnTo>
                  <a:pt x="91" y="64"/>
                </a:lnTo>
                <a:lnTo>
                  <a:pt x="98" y="66"/>
                </a:lnTo>
                <a:lnTo>
                  <a:pt x="104" y="66"/>
                </a:lnTo>
                <a:lnTo>
                  <a:pt x="111" y="70"/>
                </a:lnTo>
                <a:lnTo>
                  <a:pt x="118" y="71"/>
                </a:lnTo>
                <a:lnTo>
                  <a:pt x="125" y="74"/>
                </a:lnTo>
                <a:lnTo>
                  <a:pt x="132" y="73"/>
                </a:lnTo>
                <a:lnTo>
                  <a:pt x="139" y="73"/>
                </a:lnTo>
                <a:lnTo>
                  <a:pt x="146" y="67"/>
                </a:lnTo>
                <a:lnTo>
                  <a:pt x="153" y="64"/>
                </a:lnTo>
                <a:lnTo>
                  <a:pt x="160" y="58"/>
                </a:lnTo>
                <a:lnTo>
                  <a:pt x="167" y="61"/>
                </a:lnTo>
                <a:lnTo>
                  <a:pt x="174" y="61"/>
                </a:lnTo>
                <a:lnTo>
                  <a:pt x="181" y="76"/>
                </a:lnTo>
                <a:lnTo>
                  <a:pt x="188" y="73"/>
                </a:lnTo>
                <a:lnTo>
                  <a:pt x="195" y="85"/>
                </a:lnTo>
                <a:lnTo>
                  <a:pt x="202" y="85"/>
                </a:lnTo>
                <a:lnTo>
                  <a:pt x="209" y="89"/>
                </a:lnTo>
                <a:lnTo>
                  <a:pt x="216" y="97"/>
                </a:lnTo>
                <a:lnTo>
                  <a:pt x="223" y="99"/>
                </a:lnTo>
                <a:lnTo>
                  <a:pt x="230" y="102"/>
                </a:lnTo>
                <a:lnTo>
                  <a:pt x="237" y="106"/>
                </a:lnTo>
                <a:lnTo>
                  <a:pt x="244" y="111"/>
                </a:lnTo>
                <a:lnTo>
                  <a:pt x="251" y="112"/>
                </a:lnTo>
                <a:lnTo>
                  <a:pt x="258" y="116"/>
                </a:lnTo>
                <a:lnTo>
                  <a:pt x="265" y="120"/>
                </a:lnTo>
                <a:lnTo>
                  <a:pt x="271" y="121"/>
                </a:lnTo>
                <a:lnTo>
                  <a:pt x="278" y="126"/>
                </a:lnTo>
                <a:lnTo>
                  <a:pt x="285" y="127"/>
                </a:lnTo>
                <a:lnTo>
                  <a:pt x="292" y="130"/>
                </a:lnTo>
                <a:lnTo>
                  <a:pt x="299" y="131"/>
                </a:lnTo>
                <a:lnTo>
                  <a:pt x="306" y="135"/>
                </a:lnTo>
                <a:lnTo>
                  <a:pt x="313" y="137"/>
                </a:lnTo>
                <a:lnTo>
                  <a:pt x="320" y="139"/>
                </a:lnTo>
                <a:lnTo>
                  <a:pt x="327" y="140"/>
                </a:lnTo>
                <a:lnTo>
                  <a:pt x="334" y="142"/>
                </a:lnTo>
                <a:lnTo>
                  <a:pt x="341" y="142"/>
                </a:lnTo>
                <a:lnTo>
                  <a:pt x="348" y="142"/>
                </a:lnTo>
                <a:lnTo>
                  <a:pt x="355" y="143"/>
                </a:lnTo>
                <a:lnTo>
                  <a:pt x="362" y="143"/>
                </a:lnTo>
                <a:lnTo>
                  <a:pt x="369" y="143"/>
                </a:lnTo>
                <a:lnTo>
                  <a:pt x="376" y="144"/>
                </a:lnTo>
                <a:lnTo>
                  <a:pt x="383" y="144"/>
                </a:lnTo>
                <a:lnTo>
                  <a:pt x="390" y="145"/>
                </a:lnTo>
                <a:lnTo>
                  <a:pt x="397" y="144"/>
                </a:lnTo>
                <a:lnTo>
                  <a:pt x="404" y="145"/>
                </a:lnTo>
                <a:lnTo>
                  <a:pt x="411" y="145"/>
                </a:lnTo>
                <a:lnTo>
                  <a:pt x="418" y="145"/>
                </a:lnTo>
                <a:lnTo>
                  <a:pt x="425" y="146"/>
                </a:lnTo>
                <a:lnTo>
                  <a:pt x="432" y="146"/>
                </a:lnTo>
                <a:lnTo>
                  <a:pt x="438" y="146"/>
                </a:lnTo>
                <a:lnTo>
                  <a:pt x="445" y="147"/>
                </a:lnTo>
                <a:lnTo>
                  <a:pt x="452" y="147"/>
                </a:lnTo>
                <a:lnTo>
                  <a:pt x="459" y="147"/>
                </a:lnTo>
                <a:lnTo>
                  <a:pt x="466" y="147"/>
                </a:lnTo>
                <a:lnTo>
                  <a:pt x="473" y="147"/>
                </a:lnTo>
                <a:lnTo>
                  <a:pt x="480" y="147"/>
                </a:lnTo>
                <a:lnTo>
                  <a:pt x="487" y="147"/>
                </a:lnTo>
                <a:lnTo>
                  <a:pt x="494" y="147"/>
                </a:lnTo>
                <a:lnTo>
                  <a:pt x="501" y="147"/>
                </a:lnTo>
                <a:lnTo>
                  <a:pt x="508" y="147"/>
                </a:lnTo>
                <a:lnTo>
                  <a:pt x="515" y="147"/>
                </a:lnTo>
                <a:lnTo>
                  <a:pt x="522" y="147"/>
                </a:lnTo>
                <a:lnTo>
                  <a:pt x="529" y="147"/>
                </a:lnTo>
                <a:lnTo>
                  <a:pt x="536" y="147"/>
                </a:lnTo>
                <a:lnTo>
                  <a:pt x="543" y="147"/>
                </a:lnTo>
                <a:lnTo>
                  <a:pt x="550" y="147"/>
                </a:lnTo>
                <a:lnTo>
                  <a:pt x="557" y="147"/>
                </a:lnTo>
                <a:lnTo>
                  <a:pt x="564" y="147"/>
                </a:lnTo>
                <a:lnTo>
                  <a:pt x="571" y="147"/>
                </a:lnTo>
                <a:lnTo>
                  <a:pt x="578" y="147"/>
                </a:lnTo>
                <a:lnTo>
                  <a:pt x="585" y="147"/>
                </a:lnTo>
                <a:lnTo>
                  <a:pt x="592" y="147"/>
                </a:lnTo>
                <a:lnTo>
                  <a:pt x="599" y="147"/>
                </a:lnTo>
              </a:path>
            </a:pathLst>
          </a:custGeom>
          <a:noFill/>
          <a:ln w="38100" cmpd="sng">
            <a:solidFill>
              <a:srgbClr val="6633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3200">
              <a:solidFill>
                <a:srgbClr val="000000"/>
              </a:solidFill>
              <a:latin typeface="Tahoma" pitchFamily="34" charset="0"/>
              <a:cs typeface="Arial" charset="0"/>
            </a:endParaRPr>
          </a:p>
        </p:txBody>
      </p:sp>
      <p:sp>
        <p:nvSpPr>
          <p:cNvPr id="25720" name="Freeform 120"/>
          <p:cNvSpPr>
            <a:spLocks/>
          </p:cNvSpPr>
          <p:nvPr/>
        </p:nvSpPr>
        <p:spPr bwMode="auto">
          <a:xfrm>
            <a:off x="3673478" y="566738"/>
            <a:ext cx="6056313" cy="3821112"/>
          </a:xfrm>
          <a:custGeom>
            <a:avLst/>
            <a:gdLst>
              <a:gd name="T0" fmla="*/ 2147483647 w 599"/>
              <a:gd name="T1" fmla="*/ 2147483647 h 378"/>
              <a:gd name="T2" fmla="*/ 2147483647 w 599"/>
              <a:gd name="T3" fmla="*/ 2147483647 h 378"/>
              <a:gd name="T4" fmla="*/ 2147483647 w 599"/>
              <a:gd name="T5" fmla="*/ 2147483647 h 378"/>
              <a:gd name="T6" fmla="*/ 2147483647 w 599"/>
              <a:gd name="T7" fmla="*/ 2147483647 h 378"/>
              <a:gd name="T8" fmla="*/ 2147483647 w 599"/>
              <a:gd name="T9" fmla="*/ 2147483647 h 378"/>
              <a:gd name="T10" fmla="*/ 2147483647 w 599"/>
              <a:gd name="T11" fmla="*/ 2147483647 h 378"/>
              <a:gd name="T12" fmla="*/ 2147483647 w 599"/>
              <a:gd name="T13" fmla="*/ 2147483647 h 378"/>
              <a:gd name="T14" fmla="*/ 2147483647 w 599"/>
              <a:gd name="T15" fmla="*/ 2147483647 h 378"/>
              <a:gd name="T16" fmla="*/ 2147483647 w 599"/>
              <a:gd name="T17" fmla="*/ 2147483647 h 378"/>
              <a:gd name="T18" fmla="*/ 2147483647 w 599"/>
              <a:gd name="T19" fmla="*/ 2147483647 h 378"/>
              <a:gd name="T20" fmla="*/ 2147483647 w 599"/>
              <a:gd name="T21" fmla="*/ 2147483647 h 378"/>
              <a:gd name="T22" fmla="*/ 2147483647 w 599"/>
              <a:gd name="T23" fmla="*/ 2147483647 h 378"/>
              <a:gd name="T24" fmla="*/ 2147483647 w 599"/>
              <a:gd name="T25" fmla="*/ 2147483647 h 378"/>
              <a:gd name="T26" fmla="*/ 2147483647 w 599"/>
              <a:gd name="T27" fmla="*/ 2147483647 h 378"/>
              <a:gd name="T28" fmla="*/ 2147483647 w 599"/>
              <a:gd name="T29" fmla="*/ 2147483647 h 378"/>
              <a:gd name="T30" fmla="*/ 2147483647 w 599"/>
              <a:gd name="T31" fmla="*/ 2147483647 h 378"/>
              <a:gd name="T32" fmla="*/ 2147483647 w 599"/>
              <a:gd name="T33" fmla="*/ 2147483647 h 378"/>
              <a:gd name="T34" fmla="*/ 2147483647 w 599"/>
              <a:gd name="T35" fmla="*/ 2147483647 h 378"/>
              <a:gd name="T36" fmla="*/ 2147483647 w 599"/>
              <a:gd name="T37" fmla="*/ 2147483647 h 378"/>
              <a:gd name="T38" fmla="*/ 2147483647 w 599"/>
              <a:gd name="T39" fmla="*/ 2147483647 h 378"/>
              <a:gd name="T40" fmla="*/ 2147483647 w 599"/>
              <a:gd name="T41" fmla="*/ 2147483647 h 378"/>
              <a:gd name="T42" fmla="*/ 2147483647 w 599"/>
              <a:gd name="T43" fmla="*/ 2147483647 h 378"/>
              <a:gd name="T44" fmla="*/ 2147483647 w 599"/>
              <a:gd name="T45" fmla="*/ 2147483647 h 378"/>
              <a:gd name="T46" fmla="*/ 2147483647 w 599"/>
              <a:gd name="T47" fmla="*/ 2147483647 h 378"/>
              <a:gd name="T48" fmla="*/ 2147483647 w 599"/>
              <a:gd name="T49" fmla="*/ 2147483647 h 378"/>
              <a:gd name="T50" fmla="*/ 2147483647 w 599"/>
              <a:gd name="T51" fmla="*/ 2147483647 h 378"/>
              <a:gd name="T52" fmla="*/ 2147483647 w 599"/>
              <a:gd name="T53" fmla="*/ 2147483647 h 378"/>
              <a:gd name="T54" fmla="*/ 2147483647 w 599"/>
              <a:gd name="T55" fmla="*/ 2147483647 h 378"/>
              <a:gd name="T56" fmla="*/ 2147483647 w 599"/>
              <a:gd name="T57" fmla="*/ 2147483647 h 378"/>
              <a:gd name="T58" fmla="*/ 2147483647 w 599"/>
              <a:gd name="T59" fmla="*/ 2147483647 h 378"/>
              <a:gd name="T60" fmla="*/ 2147483647 w 599"/>
              <a:gd name="T61" fmla="*/ 2147483647 h 378"/>
              <a:gd name="T62" fmla="*/ 2147483647 w 599"/>
              <a:gd name="T63" fmla="*/ 2147483647 h 378"/>
              <a:gd name="T64" fmla="*/ 2147483647 w 599"/>
              <a:gd name="T65" fmla="*/ 2147483647 h 378"/>
              <a:gd name="T66" fmla="*/ 2147483647 w 599"/>
              <a:gd name="T67" fmla="*/ 2147483647 h 378"/>
              <a:gd name="T68" fmla="*/ 2147483647 w 599"/>
              <a:gd name="T69" fmla="*/ 2147483647 h 378"/>
              <a:gd name="T70" fmla="*/ 2147483647 w 599"/>
              <a:gd name="T71" fmla="*/ 2147483647 h 378"/>
              <a:gd name="T72" fmla="*/ 2147483647 w 599"/>
              <a:gd name="T73" fmla="*/ 2147483647 h 378"/>
              <a:gd name="T74" fmla="*/ 2147483647 w 599"/>
              <a:gd name="T75" fmla="*/ 2147483647 h 378"/>
              <a:gd name="T76" fmla="*/ 2147483647 w 599"/>
              <a:gd name="T77" fmla="*/ 2147483647 h 378"/>
              <a:gd name="T78" fmla="*/ 2147483647 w 599"/>
              <a:gd name="T79" fmla="*/ 2147483647 h 378"/>
              <a:gd name="T80" fmla="*/ 2147483647 w 599"/>
              <a:gd name="T81" fmla="*/ 2147483647 h 378"/>
              <a:gd name="T82" fmla="*/ 2147483647 w 599"/>
              <a:gd name="T83" fmla="*/ 2147483647 h 378"/>
              <a:gd name="T84" fmla="*/ 2147483647 w 599"/>
              <a:gd name="T85" fmla="*/ 2147483647 h 378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599" h="378">
                <a:moveTo>
                  <a:pt x="0" y="377"/>
                </a:moveTo>
                <a:lnTo>
                  <a:pt x="7" y="378"/>
                </a:lnTo>
                <a:lnTo>
                  <a:pt x="14" y="376"/>
                </a:lnTo>
                <a:lnTo>
                  <a:pt x="21" y="372"/>
                </a:lnTo>
                <a:lnTo>
                  <a:pt x="28" y="360"/>
                </a:lnTo>
                <a:lnTo>
                  <a:pt x="35" y="352"/>
                </a:lnTo>
                <a:lnTo>
                  <a:pt x="42" y="351"/>
                </a:lnTo>
                <a:lnTo>
                  <a:pt x="49" y="340"/>
                </a:lnTo>
                <a:lnTo>
                  <a:pt x="56" y="336"/>
                </a:lnTo>
                <a:lnTo>
                  <a:pt x="63" y="329"/>
                </a:lnTo>
                <a:lnTo>
                  <a:pt x="70" y="322"/>
                </a:lnTo>
                <a:lnTo>
                  <a:pt x="77" y="320"/>
                </a:lnTo>
                <a:lnTo>
                  <a:pt x="84" y="314"/>
                </a:lnTo>
                <a:lnTo>
                  <a:pt x="91" y="310"/>
                </a:lnTo>
                <a:lnTo>
                  <a:pt x="98" y="306"/>
                </a:lnTo>
                <a:lnTo>
                  <a:pt x="104" y="303"/>
                </a:lnTo>
                <a:lnTo>
                  <a:pt x="111" y="294"/>
                </a:lnTo>
                <a:lnTo>
                  <a:pt x="118" y="287"/>
                </a:lnTo>
                <a:lnTo>
                  <a:pt x="125" y="280"/>
                </a:lnTo>
                <a:lnTo>
                  <a:pt x="132" y="278"/>
                </a:lnTo>
                <a:lnTo>
                  <a:pt x="139" y="271"/>
                </a:lnTo>
                <a:lnTo>
                  <a:pt x="146" y="266"/>
                </a:lnTo>
                <a:lnTo>
                  <a:pt x="153" y="266"/>
                </a:lnTo>
                <a:lnTo>
                  <a:pt x="160" y="270"/>
                </a:lnTo>
                <a:lnTo>
                  <a:pt x="167" y="267"/>
                </a:lnTo>
                <a:lnTo>
                  <a:pt x="174" y="262"/>
                </a:lnTo>
                <a:lnTo>
                  <a:pt x="181" y="293"/>
                </a:lnTo>
                <a:lnTo>
                  <a:pt x="188" y="252"/>
                </a:lnTo>
                <a:lnTo>
                  <a:pt x="195" y="238"/>
                </a:lnTo>
                <a:lnTo>
                  <a:pt x="202" y="230"/>
                </a:lnTo>
                <a:lnTo>
                  <a:pt x="209" y="213"/>
                </a:lnTo>
                <a:lnTo>
                  <a:pt x="216" y="204"/>
                </a:lnTo>
                <a:lnTo>
                  <a:pt x="223" y="201"/>
                </a:lnTo>
                <a:lnTo>
                  <a:pt x="230" y="193"/>
                </a:lnTo>
                <a:lnTo>
                  <a:pt x="237" y="180"/>
                </a:lnTo>
                <a:lnTo>
                  <a:pt x="244" y="168"/>
                </a:lnTo>
                <a:lnTo>
                  <a:pt x="251" y="179"/>
                </a:lnTo>
                <a:lnTo>
                  <a:pt x="258" y="178"/>
                </a:lnTo>
                <a:lnTo>
                  <a:pt x="265" y="173"/>
                </a:lnTo>
                <a:lnTo>
                  <a:pt x="271" y="180"/>
                </a:lnTo>
                <a:lnTo>
                  <a:pt x="278" y="179"/>
                </a:lnTo>
                <a:lnTo>
                  <a:pt x="285" y="175"/>
                </a:lnTo>
                <a:lnTo>
                  <a:pt x="292" y="175"/>
                </a:lnTo>
                <a:lnTo>
                  <a:pt x="299" y="164"/>
                </a:lnTo>
                <a:lnTo>
                  <a:pt x="306" y="178"/>
                </a:lnTo>
                <a:lnTo>
                  <a:pt x="313" y="182"/>
                </a:lnTo>
                <a:lnTo>
                  <a:pt x="320" y="186"/>
                </a:lnTo>
                <a:lnTo>
                  <a:pt x="327" y="183"/>
                </a:lnTo>
                <a:lnTo>
                  <a:pt x="334" y="177"/>
                </a:lnTo>
                <a:lnTo>
                  <a:pt x="341" y="66"/>
                </a:lnTo>
                <a:lnTo>
                  <a:pt x="348" y="56"/>
                </a:lnTo>
                <a:lnTo>
                  <a:pt x="355" y="57"/>
                </a:lnTo>
                <a:lnTo>
                  <a:pt x="362" y="51"/>
                </a:lnTo>
                <a:lnTo>
                  <a:pt x="369" y="52"/>
                </a:lnTo>
                <a:lnTo>
                  <a:pt x="376" y="50"/>
                </a:lnTo>
                <a:lnTo>
                  <a:pt x="383" y="53"/>
                </a:lnTo>
                <a:lnTo>
                  <a:pt x="390" y="45"/>
                </a:lnTo>
                <a:lnTo>
                  <a:pt x="397" y="54"/>
                </a:lnTo>
                <a:lnTo>
                  <a:pt x="404" y="50"/>
                </a:lnTo>
                <a:lnTo>
                  <a:pt x="411" y="61"/>
                </a:lnTo>
                <a:lnTo>
                  <a:pt x="418" y="50"/>
                </a:lnTo>
                <a:lnTo>
                  <a:pt x="425" y="35"/>
                </a:lnTo>
                <a:lnTo>
                  <a:pt x="432" y="23"/>
                </a:lnTo>
                <a:lnTo>
                  <a:pt x="438" y="14"/>
                </a:lnTo>
                <a:lnTo>
                  <a:pt x="445" y="10"/>
                </a:lnTo>
                <a:lnTo>
                  <a:pt x="452" y="6"/>
                </a:lnTo>
                <a:lnTo>
                  <a:pt x="459" y="3"/>
                </a:lnTo>
                <a:lnTo>
                  <a:pt x="466" y="5"/>
                </a:lnTo>
                <a:lnTo>
                  <a:pt x="473" y="0"/>
                </a:lnTo>
                <a:lnTo>
                  <a:pt x="480" y="7"/>
                </a:lnTo>
                <a:lnTo>
                  <a:pt x="487" y="3"/>
                </a:lnTo>
                <a:lnTo>
                  <a:pt x="494" y="5"/>
                </a:lnTo>
                <a:lnTo>
                  <a:pt x="501" y="6"/>
                </a:lnTo>
                <a:lnTo>
                  <a:pt x="508" y="7"/>
                </a:lnTo>
                <a:lnTo>
                  <a:pt x="515" y="6"/>
                </a:lnTo>
                <a:lnTo>
                  <a:pt x="522" y="9"/>
                </a:lnTo>
                <a:lnTo>
                  <a:pt x="529" y="6"/>
                </a:lnTo>
                <a:lnTo>
                  <a:pt x="536" y="5"/>
                </a:lnTo>
                <a:lnTo>
                  <a:pt x="543" y="4"/>
                </a:lnTo>
                <a:lnTo>
                  <a:pt x="550" y="12"/>
                </a:lnTo>
                <a:lnTo>
                  <a:pt x="557" y="14"/>
                </a:lnTo>
                <a:lnTo>
                  <a:pt x="564" y="26"/>
                </a:lnTo>
                <a:lnTo>
                  <a:pt x="571" y="27"/>
                </a:lnTo>
                <a:lnTo>
                  <a:pt x="578" y="31"/>
                </a:lnTo>
                <a:lnTo>
                  <a:pt x="585" y="36"/>
                </a:lnTo>
                <a:lnTo>
                  <a:pt x="592" y="42"/>
                </a:lnTo>
                <a:lnTo>
                  <a:pt x="599" y="44"/>
                </a:lnTo>
              </a:path>
            </a:pathLst>
          </a:custGeom>
          <a:noFill/>
          <a:ln w="38100" cmpd="sng">
            <a:solidFill>
              <a:srgbClr val="FF33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3200">
              <a:solidFill>
                <a:srgbClr val="000000"/>
              </a:solidFill>
              <a:latin typeface="Tahoma" pitchFamily="34" charset="0"/>
              <a:cs typeface="Arial" charset="0"/>
            </a:endParaRPr>
          </a:p>
        </p:txBody>
      </p:sp>
      <p:sp>
        <p:nvSpPr>
          <p:cNvPr id="25721" name="Freeform 121"/>
          <p:cNvSpPr>
            <a:spLocks/>
          </p:cNvSpPr>
          <p:nvPr/>
        </p:nvSpPr>
        <p:spPr bwMode="auto">
          <a:xfrm>
            <a:off x="3673478" y="2941641"/>
            <a:ext cx="6056313" cy="1749425"/>
          </a:xfrm>
          <a:custGeom>
            <a:avLst/>
            <a:gdLst>
              <a:gd name="T0" fmla="*/ 2147483647 w 599"/>
              <a:gd name="T1" fmla="*/ 2147483647 h 173"/>
              <a:gd name="T2" fmla="*/ 2147483647 w 599"/>
              <a:gd name="T3" fmla="*/ 2147483647 h 173"/>
              <a:gd name="T4" fmla="*/ 2147483647 w 599"/>
              <a:gd name="T5" fmla="*/ 2147483647 h 173"/>
              <a:gd name="T6" fmla="*/ 2147483647 w 599"/>
              <a:gd name="T7" fmla="*/ 2147483647 h 173"/>
              <a:gd name="T8" fmla="*/ 2147483647 w 599"/>
              <a:gd name="T9" fmla="*/ 2147483647 h 173"/>
              <a:gd name="T10" fmla="*/ 2147483647 w 599"/>
              <a:gd name="T11" fmla="*/ 2147483647 h 173"/>
              <a:gd name="T12" fmla="*/ 2147483647 w 599"/>
              <a:gd name="T13" fmla="*/ 2147483647 h 173"/>
              <a:gd name="T14" fmla="*/ 2147483647 w 599"/>
              <a:gd name="T15" fmla="*/ 2147483647 h 173"/>
              <a:gd name="T16" fmla="*/ 2147483647 w 599"/>
              <a:gd name="T17" fmla="*/ 2147483647 h 173"/>
              <a:gd name="T18" fmla="*/ 2147483647 w 599"/>
              <a:gd name="T19" fmla="*/ 2147483647 h 173"/>
              <a:gd name="T20" fmla="*/ 2147483647 w 599"/>
              <a:gd name="T21" fmla="*/ 2147483647 h 173"/>
              <a:gd name="T22" fmla="*/ 2147483647 w 599"/>
              <a:gd name="T23" fmla="*/ 2147483647 h 173"/>
              <a:gd name="T24" fmla="*/ 2147483647 w 599"/>
              <a:gd name="T25" fmla="*/ 2147483647 h 173"/>
              <a:gd name="T26" fmla="*/ 2147483647 w 599"/>
              <a:gd name="T27" fmla="*/ 2147483647 h 173"/>
              <a:gd name="T28" fmla="*/ 2147483647 w 599"/>
              <a:gd name="T29" fmla="*/ 2147483647 h 173"/>
              <a:gd name="T30" fmla="*/ 2147483647 w 599"/>
              <a:gd name="T31" fmla="*/ 2147483647 h 173"/>
              <a:gd name="T32" fmla="*/ 2147483647 w 599"/>
              <a:gd name="T33" fmla="*/ 2147483647 h 173"/>
              <a:gd name="T34" fmla="*/ 2147483647 w 599"/>
              <a:gd name="T35" fmla="*/ 2147483647 h 173"/>
              <a:gd name="T36" fmla="*/ 2147483647 w 599"/>
              <a:gd name="T37" fmla="*/ 2147483647 h 173"/>
              <a:gd name="T38" fmla="*/ 2147483647 w 599"/>
              <a:gd name="T39" fmla="*/ 2147483647 h 173"/>
              <a:gd name="T40" fmla="*/ 2147483647 w 599"/>
              <a:gd name="T41" fmla="*/ 2147483647 h 173"/>
              <a:gd name="T42" fmla="*/ 2147483647 w 599"/>
              <a:gd name="T43" fmla="*/ 2147483647 h 173"/>
              <a:gd name="T44" fmla="*/ 2147483647 w 599"/>
              <a:gd name="T45" fmla="*/ 2147483647 h 173"/>
              <a:gd name="T46" fmla="*/ 2147483647 w 599"/>
              <a:gd name="T47" fmla="*/ 2147483647 h 173"/>
              <a:gd name="T48" fmla="*/ 2147483647 w 599"/>
              <a:gd name="T49" fmla="*/ 2147483647 h 173"/>
              <a:gd name="T50" fmla="*/ 2147483647 w 599"/>
              <a:gd name="T51" fmla="*/ 2147483647 h 173"/>
              <a:gd name="T52" fmla="*/ 2147483647 w 599"/>
              <a:gd name="T53" fmla="*/ 2147483647 h 173"/>
              <a:gd name="T54" fmla="*/ 2147483647 w 599"/>
              <a:gd name="T55" fmla="*/ 2147483647 h 173"/>
              <a:gd name="T56" fmla="*/ 2147483647 w 599"/>
              <a:gd name="T57" fmla="*/ 2147483647 h 173"/>
              <a:gd name="T58" fmla="*/ 2147483647 w 599"/>
              <a:gd name="T59" fmla="*/ 2147483647 h 173"/>
              <a:gd name="T60" fmla="*/ 2147483647 w 599"/>
              <a:gd name="T61" fmla="*/ 2147483647 h 173"/>
              <a:gd name="T62" fmla="*/ 2147483647 w 599"/>
              <a:gd name="T63" fmla="*/ 2147483647 h 173"/>
              <a:gd name="T64" fmla="*/ 2147483647 w 599"/>
              <a:gd name="T65" fmla="*/ 2147483647 h 173"/>
              <a:gd name="T66" fmla="*/ 2147483647 w 599"/>
              <a:gd name="T67" fmla="*/ 2147483647 h 173"/>
              <a:gd name="T68" fmla="*/ 2147483647 w 599"/>
              <a:gd name="T69" fmla="*/ 2147483647 h 173"/>
              <a:gd name="T70" fmla="*/ 2147483647 w 599"/>
              <a:gd name="T71" fmla="*/ 2147483647 h 173"/>
              <a:gd name="T72" fmla="*/ 2147483647 w 599"/>
              <a:gd name="T73" fmla="*/ 2147483647 h 173"/>
              <a:gd name="T74" fmla="*/ 2147483647 w 599"/>
              <a:gd name="T75" fmla="*/ 2147483647 h 173"/>
              <a:gd name="T76" fmla="*/ 2147483647 w 599"/>
              <a:gd name="T77" fmla="*/ 2147483647 h 173"/>
              <a:gd name="T78" fmla="*/ 2147483647 w 599"/>
              <a:gd name="T79" fmla="*/ 2147483647 h 173"/>
              <a:gd name="T80" fmla="*/ 2147483647 w 599"/>
              <a:gd name="T81" fmla="*/ 2147483647 h 173"/>
              <a:gd name="T82" fmla="*/ 2147483647 w 599"/>
              <a:gd name="T83" fmla="*/ 2147483647 h 173"/>
              <a:gd name="T84" fmla="*/ 2147483647 w 599"/>
              <a:gd name="T85" fmla="*/ 0 h 173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599" h="173">
                <a:moveTo>
                  <a:pt x="0" y="173"/>
                </a:moveTo>
                <a:lnTo>
                  <a:pt x="7" y="172"/>
                </a:lnTo>
                <a:lnTo>
                  <a:pt x="14" y="166"/>
                </a:lnTo>
                <a:lnTo>
                  <a:pt x="21" y="165"/>
                </a:lnTo>
                <a:lnTo>
                  <a:pt x="28" y="155"/>
                </a:lnTo>
                <a:lnTo>
                  <a:pt x="35" y="152"/>
                </a:lnTo>
                <a:lnTo>
                  <a:pt x="42" y="150"/>
                </a:lnTo>
                <a:lnTo>
                  <a:pt x="49" y="147"/>
                </a:lnTo>
                <a:lnTo>
                  <a:pt x="56" y="149"/>
                </a:lnTo>
                <a:lnTo>
                  <a:pt x="63" y="143"/>
                </a:lnTo>
                <a:lnTo>
                  <a:pt x="70" y="146"/>
                </a:lnTo>
                <a:lnTo>
                  <a:pt x="77" y="138"/>
                </a:lnTo>
                <a:lnTo>
                  <a:pt x="84" y="134"/>
                </a:lnTo>
                <a:lnTo>
                  <a:pt x="91" y="131"/>
                </a:lnTo>
                <a:lnTo>
                  <a:pt x="98" y="129"/>
                </a:lnTo>
                <a:lnTo>
                  <a:pt x="104" y="125"/>
                </a:lnTo>
                <a:lnTo>
                  <a:pt x="111" y="127"/>
                </a:lnTo>
                <a:lnTo>
                  <a:pt x="118" y="122"/>
                </a:lnTo>
                <a:lnTo>
                  <a:pt x="125" y="124"/>
                </a:lnTo>
                <a:lnTo>
                  <a:pt x="132" y="126"/>
                </a:lnTo>
                <a:lnTo>
                  <a:pt x="139" y="126"/>
                </a:lnTo>
                <a:lnTo>
                  <a:pt x="146" y="127"/>
                </a:lnTo>
                <a:lnTo>
                  <a:pt x="153" y="123"/>
                </a:lnTo>
                <a:lnTo>
                  <a:pt x="160" y="125"/>
                </a:lnTo>
                <a:lnTo>
                  <a:pt x="167" y="127"/>
                </a:lnTo>
                <a:lnTo>
                  <a:pt x="174" y="126"/>
                </a:lnTo>
                <a:lnTo>
                  <a:pt x="181" y="139"/>
                </a:lnTo>
                <a:lnTo>
                  <a:pt x="188" y="121"/>
                </a:lnTo>
                <a:lnTo>
                  <a:pt x="195" y="110"/>
                </a:lnTo>
                <a:lnTo>
                  <a:pt x="202" y="100"/>
                </a:lnTo>
                <a:lnTo>
                  <a:pt x="209" y="100"/>
                </a:lnTo>
                <a:lnTo>
                  <a:pt x="216" y="98"/>
                </a:lnTo>
                <a:lnTo>
                  <a:pt x="223" y="96"/>
                </a:lnTo>
                <a:lnTo>
                  <a:pt x="230" y="86"/>
                </a:lnTo>
                <a:lnTo>
                  <a:pt x="237" y="86"/>
                </a:lnTo>
                <a:lnTo>
                  <a:pt x="244" y="81"/>
                </a:lnTo>
                <a:lnTo>
                  <a:pt x="251" y="67"/>
                </a:lnTo>
                <a:lnTo>
                  <a:pt x="258" y="64"/>
                </a:lnTo>
                <a:lnTo>
                  <a:pt x="265" y="68"/>
                </a:lnTo>
                <a:lnTo>
                  <a:pt x="271" y="57"/>
                </a:lnTo>
                <a:lnTo>
                  <a:pt x="278" y="58"/>
                </a:lnTo>
                <a:lnTo>
                  <a:pt x="285" y="48"/>
                </a:lnTo>
                <a:lnTo>
                  <a:pt x="292" y="46"/>
                </a:lnTo>
                <a:lnTo>
                  <a:pt x="299" y="57"/>
                </a:lnTo>
                <a:lnTo>
                  <a:pt x="306" y="44"/>
                </a:lnTo>
                <a:lnTo>
                  <a:pt x="313" y="40"/>
                </a:lnTo>
                <a:lnTo>
                  <a:pt x="320" y="43"/>
                </a:lnTo>
                <a:lnTo>
                  <a:pt x="327" y="40"/>
                </a:lnTo>
                <a:lnTo>
                  <a:pt x="334" y="41"/>
                </a:lnTo>
                <a:lnTo>
                  <a:pt x="341" y="48"/>
                </a:lnTo>
                <a:lnTo>
                  <a:pt x="348" y="55"/>
                </a:lnTo>
                <a:lnTo>
                  <a:pt x="355" y="58"/>
                </a:lnTo>
                <a:lnTo>
                  <a:pt x="362" y="52"/>
                </a:lnTo>
                <a:lnTo>
                  <a:pt x="369" y="47"/>
                </a:lnTo>
                <a:lnTo>
                  <a:pt x="376" y="53"/>
                </a:lnTo>
                <a:lnTo>
                  <a:pt x="383" y="54"/>
                </a:lnTo>
                <a:lnTo>
                  <a:pt x="390" y="52"/>
                </a:lnTo>
                <a:lnTo>
                  <a:pt x="397" y="55"/>
                </a:lnTo>
                <a:lnTo>
                  <a:pt x="404" y="51"/>
                </a:lnTo>
                <a:lnTo>
                  <a:pt x="411" y="52"/>
                </a:lnTo>
                <a:lnTo>
                  <a:pt x="418" y="52"/>
                </a:lnTo>
                <a:lnTo>
                  <a:pt x="425" y="60"/>
                </a:lnTo>
                <a:lnTo>
                  <a:pt x="432" y="54"/>
                </a:lnTo>
                <a:lnTo>
                  <a:pt x="438" y="57"/>
                </a:lnTo>
                <a:lnTo>
                  <a:pt x="445" y="56"/>
                </a:lnTo>
                <a:lnTo>
                  <a:pt x="452" y="53"/>
                </a:lnTo>
                <a:lnTo>
                  <a:pt x="459" y="55"/>
                </a:lnTo>
                <a:lnTo>
                  <a:pt x="466" y="51"/>
                </a:lnTo>
                <a:lnTo>
                  <a:pt x="473" y="46"/>
                </a:lnTo>
                <a:lnTo>
                  <a:pt x="480" y="40"/>
                </a:lnTo>
                <a:lnTo>
                  <a:pt x="487" y="43"/>
                </a:lnTo>
                <a:lnTo>
                  <a:pt x="494" y="43"/>
                </a:lnTo>
                <a:lnTo>
                  <a:pt x="501" y="37"/>
                </a:lnTo>
                <a:lnTo>
                  <a:pt x="508" y="32"/>
                </a:lnTo>
                <a:lnTo>
                  <a:pt x="515" y="28"/>
                </a:lnTo>
                <a:lnTo>
                  <a:pt x="522" y="26"/>
                </a:lnTo>
                <a:lnTo>
                  <a:pt x="529" y="24"/>
                </a:lnTo>
                <a:lnTo>
                  <a:pt x="536" y="21"/>
                </a:lnTo>
                <a:lnTo>
                  <a:pt x="543" y="20"/>
                </a:lnTo>
                <a:lnTo>
                  <a:pt x="550" y="14"/>
                </a:lnTo>
                <a:lnTo>
                  <a:pt x="557" y="13"/>
                </a:lnTo>
                <a:lnTo>
                  <a:pt x="564" y="8"/>
                </a:lnTo>
                <a:lnTo>
                  <a:pt x="571" y="7"/>
                </a:lnTo>
                <a:lnTo>
                  <a:pt x="578" y="5"/>
                </a:lnTo>
                <a:lnTo>
                  <a:pt x="585" y="7"/>
                </a:lnTo>
                <a:lnTo>
                  <a:pt x="592" y="0"/>
                </a:lnTo>
                <a:lnTo>
                  <a:pt x="599" y="9"/>
                </a:lnTo>
              </a:path>
            </a:pathLst>
          </a:custGeom>
          <a:noFill/>
          <a:ln w="38100" cmpd="sng">
            <a:solidFill>
              <a:schemeClr val="accent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3200">
              <a:solidFill>
                <a:srgbClr val="000000"/>
              </a:solidFill>
              <a:latin typeface="Tahoma" pitchFamily="34" charset="0"/>
              <a:cs typeface="Arial" charset="0"/>
            </a:endParaRPr>
          </a:p>
        </p:txBody>
      </p:sp>
      <p:sp>
        <p:nvSpPr>
          <p:cNvPr id="25722" name="Rectangle 122"/>
          <p:cNvSpPr>
            <a:spLocks noChangeArrowheads="1"/>
          </p:cNvSpPr>
          <p:nvPr/>
        </p:nvSpPr>
        <p:spPr bwMode="auto">
          <a:xfrm>
            <a:off x="2784475" y="5065716"/>
            <a:ext cx="84960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cs-CZ" altLang="cs-CZ" sz="1300" b="1">
                <a:solidFill>
                  <a:srgbClr val="000000"/>
                </a:solidFill>
              </a:rPr>
              <a:t>0</a:t>
            </a:r>
            <a:endParaRPr lang="cs-CZ" altLang="cs-CZ" sz="3200">
              <a:solidFill>
                <a:srgbClr val="000000"/>
              </a:solidFill>
            </a:endParaRPr>
          </a:p>
        </p:txBody>
      </p:sp>
      <p:sp>
        <p:nvSpPr>
          <p:cNvPr id="25723" name="Rectangle 123"/>
          <p:cNvSpPr>
            <a:spLocks noChangeArrowheads="1"/>
          </p:cNvSpPr>
          <p:nvPr/>
        </p:nvSpPr>
        <p:spPr bwMode="auto">
          <a:xfrm>
            <a:off x="2693988" y="4256091"/>
            <a:ext cx="169918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cs-CZ" altLang="cs-CZ" sz="1300" b="1">
                <a:solidFill>
                  <a:srgbClr val="000000"/>
                </a:solidFill>
              </a:rPr>
              <a:t>10</a:t>
            </a:r>
            <a:endParaRPr lang="cs-CZ" altLang="cs-CZ" sz="3200">
              <a:solidFill>
                <a:srgbClr val="000000"/>
              </a:solidFill>
            </a:endParaRPr>
          </a:p>
        </p:txBody>
      </p:sp>
      <p:sp>
        <p:nvSpPr>
          <p:cNvPr id="25724" name="Rectangle 124"/>
          <p:cNvSpPr>
            <a:spLocks noChangeArrowheads="1"/>
          </p:cNvSpPr>
          <p:nvPr/>
        </p:nvSpPr>
        <p:spPr bwMode="auto">
          <a:xfrm>
            <a:off x="2693988" y="3448053"/>
            <a:ext cx="169918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cs-CZ" altLang="cs-CZ" sz="1300" b="1">
                <a:solidFill>
                  <a:srgbClr val="000000"/>
                </a:solidFill>
              </a:rPr>
              <a:t>20</a:t>
            </a:r>
            <a:endParaRPr lang="cs-CZ" altLang="cs-CZ" sz="3200">
              <a:solidFill>
                <a:srgbClr val="000000"/>
              </a:solidFill>
            </a:endParaRPr>
          </a:p>
        </p:txBody>
      </p:sp>
      <p:sp>
        <p:nvSpPr>
          <p:cNvPr id="25725" name="Rectangle 125"/>
          <p:cNvSpPr>
            <a:spLocks noChangeArrowheads="1"/>
          </p:cNvSpPr>
          <p:nvPr/>
        </p:nvSpPr>
        <p:spPr bwMode="auto">
          <a:xfrm>
            <a:off x="2693988" y="2638428"/>
            <a:ext cx="169918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cs-CZ" altLang="cs-CZ" sz="1300" b="1">
                <a:solidFill>
                  <a:srgbClr val="000000"/>
                </a:solidFill>
              </a:rPr>
              <a:t>30</a:t>
            </a:r>
            <a:endParaRPr lang="cs-CZ" altLang="cs-CZ" sz="3200">
              <a:solidFill>
                <a:srgbClr val="000000"/>
              </a:solidFill>
            </a:endParaRPr>
          </a:p>
        </p:txBody>
      </p:sp>
      <p:sp>
        <p:nvSpPr>
          <p:cNvPr id="25726" name="Rectangle 126"/>
          <p:cNvSpPr>
            <a:spLocks noChangeArrowheads="1"/>
          </p:cNvSpPr>
          <p:nvPr/>
        </p:nvSpPr>
        <p:spPr bwMode="auto">
          <a:xfrm>
            <a:off x="2693988" y="1819278"/>
            <a:ext cx="169918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cs-CZ" altLang="cs-CZ" sz="1300" b="1">
                <a:solidFill>
                  <a:srgbClr val="000000"/>
                </a:solidFill>
              </a:rPr>
              <a:t>40</a:t>
            </a:r>
            <a:endParaRPr lang="cs-CZ" altLang="cs-CZ" sz="3200">
              <a:solidFill>
                <a:srgbClr val="000000"/>
              </a:solidFill>
            </a:endParaRPr>
          </a:p>
        </p:txBody>
      </p:sp>
      <p:sp>
        <p:nvSpPr>
          <p:cNvPr id="25727" name="Rectangle 127"/>
          <p:cNvSpPr>
            <a:spLocks noChangeArrowheads="1"/>
          </p:cNvSpPr>
          <p:nvPr/>
        </p:nvSpPr>
        <p:spPr bwMode="auto">
          <a:xfrm>
            <a:off x="2693988" y="1011241"/>
            <a:ext cx="169918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cs-CZ" altLang="cs-CZ" sz="1300" b="1">
                <a:solidFill>
                  <a:srgbClr val="000000"/>
                </a:solidFill>
              </a:rPr>
              <a:t>50</a:t>
            </a:r>
            <a:endParaRPr lang="cs-CZ" altLang="cs-CZ" sz="3200">
              <a:solidFill>
                <a:srgbClr val="000000"/>
              </a:solidFill>
            </a:endParaRPr>
          </a:p>
        </p:txBody>
      </p:sp>
      <p:sp>
        <p:nvSpPr>
          <p:cNvPr id="25728" name="Rectangle 128"/>
          <p:cNvSpPr>
            <a:spLocks noChangeArrowheads="1"/>
          </p:cNvSpPr>
          <p:nvPr/>
        </p:nvSpPr>
        <p:spPr bwMode="auto">
          <a:xfrm>
            <a:off x="2693988" y="201616"/>
            <a:ext cx="169918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cs-CZ" altLang="cs-CZ" sz="1300" b="1">
                <a:solidFill>
                  <a:srgbClr val="000000"/>
                </a:solidFill>
              </a:rPr>
              <a:t>60</a:t>
            </a:r>
            <a:endParaRPr lang="cs-CZ" altLang="cs-CZ" sz="3200">
              <a:solidFill>
                <a:srgbClr val="000000"/>
              </a:solidFill>
            </a:endParaRPr>
          </a:p>
        </p:txBody>
      </p:sp>
      <p:sp>
        <p:nvSpPr>
          <p:cNvPr id="25729" name="Rectangle 129"/>
          <p:cNvSpPr>
            <a:spLocks noChangeArrowheads="1"/>
          </p:cNvSpPr>
          <p:nvPr/>
        </p:nvSpPr>
        <p:spPr bwMode="auto">
          <a:xfrm>
            <a:off x="2855916" y="5308603"/>
            <a:ext cx="339837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cs-CZ" altLang="cs-CZ" sz="1300" b="1">
                <a:solidFill>
                  <a:srgbClr val="000000"/>
                </a:solidFill>
              </a:rPr>
              <a:t>1910</a:t>
            </a:r>
            <a:endParaRPr lang="cs-CZ" altLang="cs-CZ" sz="3200">
              <a:solidFill>
                <a:srgbClr val="000000"/>
              </a:solidFill>
            </a:endParaRPr>
          </a:p>
        </p:txBody>
      </p:sp>
      <p:sp>
        <p:nvSpPr>
          <p:cNvPr id="25730" name="Rectangle 130"/>
          <p:cNvSpPr>
            <a:spLocks noChangeArrowheads="1"/>
          </p:cNvSpPr>
          <p:nvPr/>
        </p:nvSpPr>
        <p:spPr bwMode="auto">
          <a:xfrm>
            <a:off x="3562353" y="5308603"/>
            <a:ext cx="339837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cs-CZ" altLang="cs-CZ" sz="1300" b="1">
                <a:solidFill>
                  <a:srgbClr val="000000"/>
                </a:solidFill>
              </a:rPr>
              <a:t>1920</a:t>
            </a:r>
            <a:endParaRPr lang="cs-CZ" altLang="cs-CZ" sz="3200">
              <a:solidFill>
                <a:srgbClr val="000000"/>
              </a:solidFill>
            </a:endParaRPr>
          </a:p>
        </p:txBody>
      </p:sp>
      <p:sp>
        <p:nvSpPr>
          <p:cNvPr id="25731" name="Rectangle 131"/>
          <p:cNvSpPr>
            <a:spLocks noChangeArrowheads="1"/>
          </p:cNvSpPr>
          <p:nvPr/>
        </p:nvSpPr>
        <p:spPr bwMode="auto">
          <a:xfrm>
            <a:off x="4270378" y="5308603"/>
            <a:ext cx="339837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cs-CZ" altLang="cs-CZ" sz="1300" b="1">
                <a:solidFill>
                  <a:srgbClr val="000000"/>
                </a:solidFill>
              </a:rPr>
              <a:t>1930</a:t>
            </a:r>
            <a:endParaRPr lang="cs-CZ" altLang="cs-CZ" sz="3200">
              <a:solidFill>
                <a:srgbClr val="000000"/>
              </a:solidFill>
            </a:endParaRPr>
          </a:p>
        </p:txBody>
      </p:sp>
      <p:sp>
        <p:nvSpPr>
          <p:cNvPr id="25732" name="Rectangle 132"/>
          <p:cNvSpPr>
            <a:spLocks noChangeArrowheads="1"/>
          </p:cNvSpPr>
          <p:nvPr/>
        </p:nvSpPr>
        <p:spPr bwMode="auto">
          <a:xfrm>
            <a:off x="4968878" y="5308603"/>
            <a:ext cx="339837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cs-CZ" altLang="cs-CZ" sz="1300" b="1">
                <a:solidFill>
                  <a:srgbClr val="000000"/>
                </a:solidFill>
              </a:rPr>
              <a:t>1940</a:t>
            </a:r>
            <a:endParaRPr lang="cs-CZ" altLang="cs-CZ" sz="3200">
              <a:solidFill>
                <a:srgbClr val="000000"/>
              </a:solidFill>
            </a:endParaRPr>
          </a:p>
        </p:txBody>
      </p:sp>
      <p:sp>
        <p:nvSpPr>
          <p:cNvPr id="25733" name="Rectangle 133"/>
          <p:cNvSpPr>
            <a:spLocks noChangeArrowheads="1"/>
          </p:cNvSpPr>
          <p:nvPr/>
        </p:nvSpPr>
        <p:spPr bwMode="auto">
          <a:xfrm>
            <a:off x="5676903" y="5308603"/>
            <a:ext cx="339837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cs-CZ" altLang="cs-CZ" sz="1300" b="1">
                <a:solidFill>
                  <a:srgbClr val="000000"/>
                </a:solidFill>
              </a:rPr>
              <a:t>1950</a:t>
            </a:r>
            <a:endParaRPr lang="cs-CZ" altLang="cs-CZ" sz="3200">
              <a:solidFill>
                <a:srgbClr val="000000"/>
              </a:solidFill>
            </a:endParaRPr>
          </a:p>
        </p:txBody>
      </p:sp>
      <p:sp>
        <p:nvSpPr>
          <p:cNvPr id="25734" name="Rectangle 134"/>
          <p:cNvSpPr>
            <a:spLocks noChangeArrowheads="1"/>
          </p:cNvSpPr>
          <p:nvPr/>
        </p:nvSpPr>
        <p:spPr bwMode="auto">
          <a:xfrm>
            <a:off x="6373816" y="5308603"/>
            <a:ext cx="339837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cs-CZ" altLang="cs-CZ" sz="1300" b="1">
                <a:solidFill>
                  <a:srgbClr val="000000"/>
                </a:solidFill>
              </a:rPr>
              <a:t>1960</a:t>
            </a:r>
            <a:endParaRPr lang="cs-CZ" altLang="cs-CZ" sz="3200">
              <a:solidFill>
                <a:srgbClr val="000000"/>
              </a:solidFill>
            </a:endParaRPr>
          </a:p>
        </p:txBody>
      </p:sp>
      <p:sp>
        <p:nvSpPr>
          <p:cNvPr id="25735" name="Rectangle 135"/>
          <p:cNvSpPr>
            <a:spLocks noChangeArrowheads="1"/>
          </p:cNvSpPr>
          <p:nvPr/>
        </p:nvSpPr>
        <p:spPr bwMode="auto">
          <a:xfrm>
            <a:off x="7081841" y="5308603"/>
            <a:ext cx="339837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cs-CZ" altLang="cs-CZ" sz="1300" b="1">
                <a:solidFill>
                  <a:srgbClr val="000000"/>
                </a:solidFill>
              </a:rPr>
              <a:t>1970</a:t>
            </a:r>
            <a:endParaRPr lang="cs-CZ" altLang="cs-CZ" sz="3200">
              <a:solidFill>
                <a:srgbClr val="000000"/>
              </a:solidFill>
            </a:endParaRPr>
          </a:p>
        </p:txBody>
      </p:sp>
      <p:sp>
        <p:nvSpPr>
          <p:cNvPr id="25736" name="Rectangle 136"/>
          <p:cNvSpPr>
            <a:spLocks noChangeArrowheads="1"/>
          </p:cNvSpPr>
          <p:nvPr/>
        </p:nvSpPr>
        <p:spPr bwMode="auto">
          <a:xfrm>
            <a:off x="7789866" y="5308603"/>
            <a:ext cx="339837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cs-CZ" altLang="cs-CZ" sz="1300" b="1">
                <a:solidFill>
                  <a:srgbClr val="000000"/>
                </a:solidFill>
              </a:rPr>
              <a:t>1980</a:t>
            </a:r>
            <a:endParaRPr lang="cs-CZ" altLang="cs-CZ" sz="3200">
              <a:solidFill>
                <a:srgbClr val="000000"/>
              </a:solidFill>
            </a:endParaRPr>
          </a:p>
        </p:txBody>
      </p:sp>
      <p:sp>
        <p:nvSpPr>
          <p:cNvPr id="25737" name="Rectangle 137"/>
          <p:cNvSpPr>
            <a:spLocks noChangeArrowheads="1"/>
          </p:cNvSpPr>
          <p:nvPr/>
        </p:nvSpPr>
        <p:spPr bwMode="auto">
          <a:xfrm>
            <a:off x="8486778" y="5308603"/>
            <a:ext cx="339837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cs-CZ" altLang="cs-CZ" sz="1300" b="1">
                <a:solidFill>
                  <a:srgbClr val="000000"/>
                </a:solidFill>
              </a:rPr>
              <a:t>1990</a:t>
            </a:r>
            <a:endParaRPr lang="cs-CZ" altLang="cs-CZ" sz="3200">
              <a:solidFill>
                <a:srgbClr val="000000"/>
              </a:solidFill>
            </a:endParaRPr>
          </a:p>
        </p:txBody>
      </p:sp>
      <p:sp>
        <p:nvSpPr>
          <p:cNvPr id="25738" name="Rectangle 138"/>
          <p:cNvSpPr>
            <a:spLocks noChangeArrowheads="1"/>
          </p:cNvSpPr>
          <p:nvPr/>
        </p:nvSpPr>
        <p:spPr bwMode="auto">
          <a:xfrm>
            <a:off x="9194803" y="5308603"/>
            <a:ext cx="339837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cs-CZ" altLang="cs-CZ" sz="1300" b="1">
                <a:solidFill>
                  <a:srgbClr val="000000"/>
                </a:solidFill>
              </a:rPr>
              <a:t>2000</a:t>
            </a:r>
            <a:endParaRPr lang="cs-CZ" altLang="cs-CZ" sz="3200">
              <a:solidFill>
                <a:srgbClr val="000000"/>
              </a:solidFill>
            </a:endParaRPr>
          </a:p>
        </p:txBody>
      </p:sp>
      <p:sp>
        <p:nvSpPr>
          <p:cNvPr id="25739" name="Rectangle 139"/>
          <p:cNvSpPr>
            <a:spLocks noChangeArrowheads="1"/>
          </p:cNvSpPr>
          <p:nvPr/>
        </p:nvSpPr>
        <p:spPr bwMode="auto">
          <a:xfrm>
            <a:off x="8759825" y="5516563"/>
            <a:ext cx="99815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cs-CZ" altLang="cs-CZ" sz="1200" b="1">
                <a:solidFill>
                  <a:srgbClr val="000000"/>
                </a:solidFill>
              </a:rPr>
              <a:t>kalendářní roky</a:t>
            </a:r>
            <a:endParaRPr lang="cs-CZ" altLang="cs-CZ" sz="3200">
              <a:solidFill>
                <a:srgbClr val="000000"/>
              </a:solidFill>
            </a:endParaRPr>
          </a:p>
        </p:txBody>
      </p:sp>
      <p:sp>
        <p:nvSpPr>
          <p:cNvPr id="25740" name="Rectangle 140"/>
          <p:cNvSpPr>
            <a:spLocks noChangeArrowheads="1"/>
          </p:cNvSpPr>
          <p:nvPr/>
        </p:nvSpPr>
        <p:spPr bwMode="auto">
          <a:xfrm rot="-5400000">
            <a:off x="1437164" y="2609044"/>
            <a:ext cx="2140586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cs-CZ" altLang="cs-CZ" sz="1300" b="1" dirty="0">
                <a:solidFill>
                  <a:srgbClr val="000000"/>
                </a:solidFill>
              </a:rPr>
              <a:t>% z celkového počtu zemřelých</a:t>
            </a:r>
            <a:endParaRPr lang="cs-CZ" altLang="cs-CZ" sz="3200" dirty="0">
              <a:solidFill>
                <a:srgbClr val="000000"/>
              </a:solidFill>
            </a:endParaRPr>
          </a:p>
        </p:txBody>
      </p:sp>
      <p:sp>
        <p:nvSpPr>
          <p:cNvPr id="25741" name="Text Box 141"/>
          <p:cNvSpPr txBox="1">
            <a:spLocks noChangeArrowheads="1"/>
          </p:cNvSpPr>
          <p:nvPr/>
        </p:nvSpPr>
        <p:spPr bwMode="auto">
          <a:xfrm>
            <a:off x="6888166" y="2924175"/>
            <a:ext cx="2160587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cs-CZ" altLang="cs-CZ" sz="3200" b="1" dirty="0">
                <a:solidFill>
                  <a:srgbClr val="333399"/>
                </a:solidFill>
              </a:rPr>
              <a:t>zhoubné nádory</a:t>
            </a:r>
          </a:p>
        </p:txBody>
      </p:sp>
      <p:sp>
        <p:nvSpPr>
          <p:cNvPr id="25742" name="Text Box 142"/>
          <p:cNvSpPr txBox="1">
            <a:spLocks noChangeArrowheads="1"/>
          </p:cNvSpPr>
          <p:nvPr/>
        </p:nvSpPr>
        <p:spPr bwMode="auto">
          <a:xfrm>
            <a:off x="6959603" y="4652966"/>
            <a:ext cx="288131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cs-CZ" altLang="cs-CZ" sz="3200" b="1">
                <a:solidFill>
                  <a:srgbClr val="008000"/>
                </a:solidFill>
              </a:rPr>
              <a:t>infekční nemoci</a:t>
            </a:r>
          </a:p>
        </p:txBody>
      </p:sp>
      <p:sp>
        <p:nvSpPr>
          <p:cNvPr id="25743" name="Text Box 143"/>
          <p:cNvSpPr txBox="1">
            <a:spLocks noChangeArrowheads="1"/>
          </p:cNvSpPr>
          <p:nvPr/>
        </p:nvSpPr>
        <p:spPr bwMode="auto">
          <a:xfrm>
            <a:off x="4727578" y="4724403"/>
            <a:ext cx="18002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cs-CZ" altLang="cs-CZ" sz="2400" b="1" dirty="0">
                <a:solidFill>
                  <a:srgbClr val="663300"/>
                </a:solidFill>
              </a:rPr>
              <a:t>tuberkulóza</a:t>
            </a:r>
          </a:p>
        </p:txBody>
      </p:sp>
      <p:sp>
        <p:nvSpPr>
          <p:cNvPr id="25744" name="AutoShape 144"/>
          <p:cNvSpPr>
            <a:spLocks noChangeArrowheads="1"/>
          </p:cNvSpPr>
          <p:nvPr/>
        </p:nvSpPr>
        <p:spPr bwMode="auto">
          <a:xfrm>
            <a:off x="3973513" y="1773238"/>
            <a:ext cx="215900" cy="3384550"/>
          </a:xfrm>
          <a:prstGeom prst="downArrow">
            <a:avLst>
              <a:gd name="adj1" fmla="val 20704"/>
              <a:gd name="adj2" fmla="val 72359"/>
            </a:avLst>
          </a:prstGeom>
          <a:solidFill>
            <a:srgbClr val="FF9900"/>
          </a:solidFill>
          <a:ln w="9525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cs-CZ" altLang="cs-CZ" sz="3200">
              <a:solidFill>
                <a:srgbClr val="000000"/>
              </a:solidFill>
            </a:endParaRPr>
          </a:p>
        </p:txBody>
      </p:sp>
      <p:sp>
        <p:nvSpPr>
          <p:cNvPr id="25745" name="Text Box 145"/>
          <p:cNvSpPr txBox="1">
            <a:spLocks noChangeArrowheads="1"/>
          </p:cNvSpPr>
          <p:nvPr/>
        </p:nvSpPr>
        <p:spPr bwMode="auto">
          <a:xfrm>
            <a:off x="2790825" y="1341438"/>
            <a:ext cx="25923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cs-CZ" altLang="cs-CZ" sz="2400">
                <a:solidFill>
                  <a:srgbClr val="FF9900"/>
                </a:solidFill>
                <a:latin typeface="Arial Black" pitchFamily="34" charset="0"/>
              </a:rPr>
              <a:t>1925 - 1926</a:t>
            </a:r>
          </a:p>
        </p:txBody>
      </p:sp>
    </p:spTree>
    <p:extLst>
      <p:ext uri="{BB962C8B-B14F-4D97-AF65-F5344CB8AC3E}">
        <p14:creationId xmlns:p14="http://schemas.microsoft.com/office/powerpoint/2010/main" val="3260227788"/>
      </p:ext>
    </p:extLst>
  </p:cSld>
  <p:clrMapOvr>
    <a:masterClrMapping/>
  </p:clrMapOvr>
  <p:transition/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Zástupný symbol pro obsah 2"/>
          <p:cNvSpPr>
            <a:spLocks noGrp="1"/>
          </p:cNvSpPr>
          <p:nvPr>
            <p:ph idx="1"/>
          </p:nvPr>
        </p:nvSpPr>
        <p:spPr>
          <a:xfrm>
            <a:off x="2208216" y="404816"/>
            <a:ext cx="8002587" cy="6048375"/>
          </a:xfrm>
        </p:spPr>
        <p:txBody>
          <a:bodyPr/>
          <a:lstStyle/>
          <a:p>
            <a:pPr marL="0" indent="0">
              <a:buNone/>
            </a:pPr>
            <a:r>
              <a:rPr lang="cs-CZ" altLang="cs-CZ" sz="4000" b="1" dirty="0">
                <a:solidFill>
                  <a:srgbClr val="1B06BA"/>
                </a:solidFill>
                <a:latin typeface="Arial" charset="0"/>
              </a:rPr>
              <a:t>GRAFICKÉ ZNÁZORNĚNÍ PRŮBĚHU DEMOGRAFICKÉHO TRANZITU</a:t>
            </a:r>
          </a:p>
          <a:p>
            <a:pPr marL="0" indent="0">
              <a:buNone/>
            </a:pPr>
            <a:endParaRPr lang="cs-CZ" altLang="cs-CZ" sz="4000" b="1" dirty="0">
              <a:solidFill>
                <a:srgbClr val="1B06BA"/>
              </a:solidFill>
              <a:latin typeface="Arial" charset="0"/>
            </a:endParaRPr>
          </a:p>
          <a:p>
            <a:pPr marL="0" indent="0">
              <a:buNone/>
            </a:pPr>
            <a:endParaRPr lang="cs-CZ" altLang="cs-CZ" sz="4000" b="1" dirty="0">
              <a:solidFill>
                <a:srgbClr val="1B06BA"/>
              </a:solidFill>
              <a:latin typeface="Arial" charset="0"/>
            </a:endParaRPr>
          </a:p>
        </p:txBody>
      </p:sp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577" y="2276872"/>
            <a:ext cx="7777163" cy="381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9469646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92316" y="404816"/>
            <a:ext cx="8218487" cy="6048375"/>
          </a:xfrm>
        </p:spPr>
        <p:txBody>
          <a:bodyPr rtlCol="0">
            <a:normAutofit fontScale="92500" lnSpcReduction="20000"/>
          </a:bodyPr>
          <a:lstStyle/>
          <a:p>
            <a:pPr marL="0" indent="0">
              <a:buNone/>
              <a:defRPr/>
            </a:pPr>
            <a:r>
              <a:rPr lang="cs-CZ" sz="3500" b="1" dirty="0">
                <a:solidFill>
                  <a:srgbClr val="1B06BA"/>
                </a:solidFill>
                <a:latin typeface="Arial Black" pitchFamily="34" charset="0"/>
              </a:rPr>
              <a:t>PŘÍČINY POKLESU PORODNOSTI</a:t>
            </a:r>
          </a:p>
          <a:p>
            <a:pPr>
              <a:buClr>
                <a:schemeClr val="tx2"/>
              </a:buClr>
              <a:buFont typeface="Wingdings" pitchFamily="2" charset="2"/>
              <a:buChar char="§"/>
              <a:defRPr/>
            </a:pPr>
            <a:r>
              <a:rPr lang="cs-CZ" b="1" dirty="0">
                <a:solidFill>
                  <a:srgbClr val="1B06BA"/>
                </a:solidFill>
                <a:cs typeface="Arial" pitchFamily="34" charset="0"/>
              </a:rPr>
              <a:t>proměna socioekonomických poměrů</a:t>
            </a:r>
            <a:r>
              <a:rPr lang="cs-CZ" dirty="0">
                <a:solidFill>
                  <a:srgbClr val="1B06BA"/>
                </a:solidFill>
                <a:cs typeface="Arial" pitchFamily="34" charset="0"/>
              </a:rPr>
              <a:t> </a:t>
            </a:r>
            <a:r>
              <a:rPr lang="cs-CZ" dirty="0">
                <a:latin typeface="Arial Black" pitchFamily="34" charset="0"/>
                <a:sym typeface="Wingdings" pitchFamily="2" charset="2"/>
              </a:rPr>
              <a:t> </a:t>
            </a:r>
            <a:r>
              <a:rPr lang="cs-CZ" dirty="0">
                <a:sym typeface="Wingdings" pitchFamily="2" charset="2"/>
              </a:rPr>
              <a:t>nižší kojenecká a dětská úmrtnost  nebylo třeba rodit tolik dětí</a:t>
            </a:r>
          </a:p>
          <a:p>
            <a:pPr>
              <a:buClr>
                <a:schemeClr val="tx2"/>
              </a:buClr>
              <a:buFont typeface="Wingdings" pitchFamily="2" charset="2"/>
              <a:buChar char="§"/>
              <a:defRPr/>
            </a:pPr>
            <a:r>
              <a:rPr lang="cs-CZ" b="1" dirty="0">
                <a:solidFill>
                  <a:srgbClr val="1B06BA"/>
                </a:solidFill>
                <a:sym typeface="Wingdings" pitchFamily="2" charset="2"/>
              </a:rPr>
              <a:t>proměna životního stylu</a:t>
            </a:r>
            <a:r>
              <a:rPr lang="cs-CZ" dirty="0">
                <a:solidFill>
                  <a:srgbClr val="1B06BA"/>
                </a:solidFill>
                <a:sym typeface="Wingdings" pitchFamily="2" charset="2"/>
              </a:rPr>
              <a:t> </a:t>
            </a:r>
            <a:r>
              <a:rPr lang="cs-CZ" dirty="0">
                <a:sym typeface="Wingdings" pitchFamily="2" charset="2"/>
              </a:rPr>
              <a:t> povinná školní docházka  snížení užitečnosti dětí jako pracovní síly (do dětí se musí hodně a dlouhodobě investovat, mnohdy s nejistým výsledkem)  kontrola počtu dětí. </a:t>
            </a:r>
          </a:p>
          <a:p>
            <a:pPr>
              <a:buClr>
                <a:schemeClr val="tx2"/>
              </a:buClr>
              <a:buFont typeface="Wingdings" pitchFamily="2" charset="2"/>
              <a:buChar char="§"/>
              <a:defRPr/>
            </a:pPr>
            <a:r>
              <a:rPr lang="cs-CZ" b="1" dirty="0">
                <a:solidFill>
                  <a:srgbClr val="1B06BA"/>
                </a:solidFill>
                <a:sym typeface="Wingdings" pitchFamily="2" charset="2"/>
              </a:rPr>
              <a:t>kulturní proměna </a:t>
            </a:r>
            <a:r>
              <a:rPr lang="cs-CZ" dirty="0">
                <a:sym typeface="Wingdings" pitchFamily="2" charset="2"/>
              </a:rPr>
              <a:t> klesá vliv náboženství  individualizace  </a:t>
            </a:r>
            <a:r>
              <a:rPr lang="cs-CZ" dirty="0" err="1">
                <a:sym typeface="Wingdings" pitchFamily="2" charset="2"/>
              </a:rPr>
              <a:t>seberealiazce</a:t>
            </a:r>
            <a:r>
              <a:rPr lang="cs-CZ" dirty="0">
                <a:sym typeface="Wingdings" pitchFamily="2" charset="2"/>
              </a:rPr>
              <a:t> kontrola počtu dětí (rozhodnutí o ukončení rození dětí)  plánované rodičovství (antikoncepce).</a:t>
            </a:r>
            <a:endParaRPr lang="cs-CZ" b="1" dirty="0"/>
          </a:p>
          <a:p>
            <a:pPr>
              <a:defRPr/>
            </a:pP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560577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9292" y="1628800"/>
            <a:ext cx="6647219" cy="3261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Obdélník 18"/>
          <p:cNvSpPr/>
          <p:nvPr/>
        </p:nvSpPr>
        <p:spPr>
          <a:xfrm>
            <a:off x="8151108" y="1496322"/>
            <a:ext cx="1522113" cy="3228823"/>
          </a:xfrm>
          <a:prstGeom prst="rect">
            <a:avLst/>
          </a:prstGeom>
          <a:solidFill>
            <a:srgbClr val="00B0F0">
              <a:alpha val="2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cs-CZ" sz="32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703388" y="116633"/>
            <a:ext cx="8964612" cy="6912768"/>
          </a:xfrm>
          <a:ln w="6350"/>
        </p:spPr>
        <p:txBody>
          <a:bodyPr rtlCol="0">
            <a:normAutofit/>
          </a:bodyPr>
          <a:lstStyle/>
          <a:p>
            <a:pPr marL="0" indent="0">
              <a:buNone/>
              <a:defRPr/>
            </a:pPr>
            <a:r>
              <a:rPr lang="cs-CZ" sz="3000" b="1" dirty="0">
                <a:solidFill>
                  <a:srgbClr val="00B0F0"/>
                </a:solidFill>
              </a:rPr>
              <a:t>DALŠÍ VÝVOJ: </a:t>
            </a:r>
            <a:r>
              <a:rPr lang="cs-CZ" sz="3000" b="1" dirty="0">
                <a:solidFill>
                  <a:srgbClr val="1B06BA"/>
                </a:solidFill>
              </a:rPr>
              <a:t>DRUHÝ DEMOGRAFICKÝ PŘECHOD</a:t>
            </a:r>
          </a:p>
          <a:p>
            <a:pPr marL="0" indent="0">
              <a:buNone/>
              <a:defRPr/>
            </a:pPr>
            <a:endParaRPr lang="cs-CZ" b="1" dirty="0"/>
          </a:p>
          <a:p>
            <a:pPr>
              <a:defRPr/>
            </a:pPr>
            <a:endParaRPr lang="cs-CZ" dirty="0"/>
          </a:p>
          <a:p>
            <a:pPr>
              <a:defRPr/>
            </a:pPr>
            <a:endParaRPr lang="cs-CZ" sz="1900" dirty="0"/>
          </a:p>
          <a:p>
            <a:pPr>
              <a:defRPr/>
            </a:pPr>
            <a:endParaRPr lang="cs-CZ" sz="1900" dirty="0"/>
          </a:p>
          <a:p>
            <a:pPr>
              <a:defRPr/>
            </a:pPr>
            <a:endParaRPr lang="cs-CZ" sz="1900" dirty="0"/>
          </a:p>
          <a:p>
            <a:pPr marL="0" indent="0">
              <a:buNone/>
              <a:defRPr/>
            </a:pPr>
            <a:endParaRPr lang="cs-CZ" sz="2400" b="1" dirty="0">
              <a:solidFill>
                <a:schemeClr val="accent2"/>
              </a:solidFill>
            </a:endParaRPr>
          </a:p>
          <a:p>
            <a:pPr marL="0" indent="0">
              <a:buNone/>
              <a:defRPr/>
            </a:pPr>
            <a:endParaRPr lang="cs-CZ" b="1" dirty="0"/>
          </a:p>
          <a:p>
            <a:pPr marL="857250" lvl="1" indent="-457200">
              <a:defRPr/>
            </a:pPr>
            <a:endParaRPr lang="cs-CZ" b="1" dirty="0"/>
          </a:p>
          <a:p>
            <a:pPr>
              <a:defRPr/>
            </a:pPr>
            <a:endParaRPr lang="cs-CZ" b="1" dirty="0"/>
          </a:p>
        </p:txBody>
      </p:sp>
      <p:sp>
        <p:nvSpPr>
          <p:cNvPr id="6" name="Volný tvar 5"/>
          <p:cNvSpPr/>
          <p:nvPr/>
        </p:nvSpPr>
        <p:spPr>
          <a:xfrm>
            <a:off x="8161573" y="4252206"/>
            <a:ext cx="1175219" cy="327412"/>
          </a:xfrm>
          <a:custGeom>
            <a:avLst/>
            <a:gdLst>
              <a:gd name="connsiteX0" fmla="*/ 0 w 1443392"/>
              <a:gd name="connsiteY0" fmla="*/ 0 h 377851"/>
              <a:gd name="connsiteX1" fmla="*/ 581891 w 1443392"/>
              <a:gd name="connsiteY1" fmla="*/ 60456 h 377851"/>
              <a:gd name="connsiteX2" fmla="*/ 1088212 w 1443392"/>
              <a:gd name="connsiteY2" fmla="*/ 211596 h 377851"/>
              <a:gd name="connsiteX3" fmla="*/ 1443392 w 1443392"/>
              <a:gd name="connsiteY3" fmla="*/ 377851 h 377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43392" h="377851">
                <a:moveTo>
                  <a:pt x="0" y="0"/>
                </a:moveTo>
                <a:cubicBezTo>
                  <a:pt x="200261" y="12595"/>
                  <a:pt x="400522" y="25190"/>
                  <a:pt x="581891" y="60456"/>
                </a:cubicBezTo>
                <a:cubicBezTo>
                  <a:pt x="763260" y="95722"/>
                  <a:pt x="944629" y="158697"/>
                  <a:pt x="1088212" y="211596"/>
                </a:cubicBezTo>
                <a:cubicBezTo>
                  <a:pt x="1231795" y="264495"/>
                  <a:pt x="1337593" y="321173"/>
                  <a:pt x="1443392" y="377851"/>
                </a:cubicBezTo>
              </a:path>
            </a:pathLst>
          </a:cu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cs-CZ" sz="32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7" name="Volný tvar 6"/>
          <p:cNvSpPr/>
          <p:nvPr/>
        </p:nvSpPr>
        <p:spPr>
          <a:xfrm>
            <a:off x="8147072" y="4310668"/>
            <a:ext cx="1368425" cy="154758"/>
          </a:xfrm>
          <a:custGeom>
            <a:avLst/>
            <a:gdLst>
              <a:gd name="connsiteX0" fmla="*/ 0 w 1608230"/>
              <a:gd name="connsiteY0" fmla="*/ 5532 h 249299"/>
              <a:gd name="connsiteX1" fmla="*/ 332509 w 1608230"/>
              <a:gd name="connsiteY1" fmla="*/ 28203 h 249299"/>
              <a:gd name="connsiteX2" fmla="*/ 1473620 w 1608230"/>
              <a:gd name="connsiteY2" fmla="*/ 224686 h 249299"/>
              <a:gd name="connsiteX3" fmla="*/ 1541633 w 1608230"/>
              <a:gd name="connsiteY3" fmla="*/ 239800 h 249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08230" h="249299">
                <a:moveTo>
                  <a:pt x="0" y="5532"/>
                </a:moveTo>
                <a:cubicBezTo>
                  <a:pt x="43453" y="-1396"/>
                  <a:pt x="86906" y="-8323"/>
                  <a:pt x="332509" y="28203"/>
                </a:cubicBezTo>
                <a:cubicBezTo>
                  <a:pt x="578112" y="64729"/>
                  <a:pt x="1272099" y="189420"/>
                  <a:pt x="1473620" y="224686"/>
                </a:cubicBezTo>
                <a:cubicBezTo>
                  <a:pt x="1675141" y="259952"/>
                  <a:pt x="1608387" y="249876"/>
                  <a:pt x="1541633" y="239800"/>
                </a:cubicBezTo>
              </a:path>
            </a:pathLst>
          </a:cu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cs-CZ" sz="3200" b="1" dirty="0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12" name="Přímá spojnice 11"/>
          <p:cNvCxnSpPr/>
          <p:nvPr/>
        </p:nvCxnSpPr>
        <p:spPr>
          <a:xfrm>
            <a:off x="8151196" y="1496321"/>
            <a:ext cx="10376" cy="324036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16"/>
          <p:cNvCxnSpPr/>
          <p:nvPr/>
        </p:nvCxnSpPr>
        <p:spPr>
          <a:xfrm>
            <a:off x="8161573" y="4725144"/>
            <a:ext cx="136842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ovéPole 3"/>
          <p:cNvSpPr txBox="1"/>
          <p:nvPr/>
        </p:nvSpPr>
        <p:spPr>
          <a:xfrm>
            <a:off x="8718735" y="4465427"/>
            <a:ext cx="4035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1200" b="1" dirty="0">
                <a:solidFill>
                  <a:srgbClr val="FF0000"/>
                </a:solidFill>
                <a:latin typeface="Tahoma" pitchFamily="34" charset="0"/>
                <a:cs typeface="Arial" charset="0"/>
              </a:rPr>
              <a:t>F</a:t>
            </a:r>
          </a:p>
        </p:txBody>
      </p:sp>
      <p:sp>
        <p:nvSpPr>
          <p:cNvPr id="10" name="Volný tvar 9"/>
          <p:cNvSpPr/>
          <p:nvPr/>
        </p:nvSpPr>
        <p:spPr>
          <a:xfrm rot="528357">
            <a:off x="8164939" y="2651962"/>
            <a:ext cx="1572437" cy="370831"/>
          </a:xfrm>
          <a:custGeom>
            <a:avLst/>
            <a:gdLst>
              <a:gd name="connsiteX0" fmla="*/ 0 w 1443392"/>
              <a:gd name="connsiteY0" fmla="*/ 0 h 377851"/>
              <a:gd name="connsiteX1" fmla="*/ 581891 w 1443392"/>
              <a:gd name="connsiteY1" fmla="*/ 60456 h 377851"/>
              <a:gd name="connsiteX2" fmla="*/ 1088212 w 1443392"/>
              <a:gd name="connsiteY2" fmla="*/ 211596 h 377851"/>
              <a:gd name="connsiteX3" fmla="*/ 1443392 w 1443392"/>
              <a:gd name="connsiteY3" fmla="*/ 377851 h 377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43392" h="377851">
                <a:moveTo>
                  <a:pt x="0" y="0"/>
                </a:moveTo>
                <a:cubicBezTo>
                  <a:pt x="200261" y="12595"/>
                  <a:pt x="400522" y="25190"/>
                  <a:pt x="581891" y="60456"/>
                </a:cubicBezTo>
                <a:cubicBezTo>
                  <a:pt x="763260" y="95722"/>
                  <a:pt x="944629" y="158697"/>
                  <a:pt x="1088212" y="211596"/>
                </a:cubicBezTo>
                <a:cubicBezTo>
                  <a:pt x="1231795" y="264495"/>
                  <a:pt x="1337593" y="321173"/>
                  <a:pt x="1443392" y="377851"/>
                </a:cubicBezTo>
              </a:path>
            </a:pathLst>
          </a:cu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cs-CZ" sz="32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" name="Volný tvar 10"/>
          <p:cNvSpPr/>
          <p:nvPr/>
        </p:nvSpPr>
        <p:spPr>
          <a:xfrm>
            <a:off x="8174289" y="3140968"/>
            <a:ext cx="1498931" cy="686730"/>
          </a:xfrm>
          <a:custGeom>
            <a:avLst/>
            <a:gdLst>
              <a:gd name="connsiteX0" fmla="*/ 0 w 1608230"/>
              <a:gd name="connsiteY0" fmla="*/ 5532 h 249299"/>
              <a:gd name="connsiteX1" fmla="*/ 332509 w 1608230"/>
              <a:gd name="connsiteY1" fmla="*/ 28203 h 249299"/>
              <a:gd name="connsiteX2" fmla="*/ 1473620 w 1608230"/>
              <a:gd name="connsiteY2" fmla="*/ 224686 h 249299"/>
              <a:gd name="connsiteX3" fmla="*/ 1541633 w 1608230"/>
              <a:gd name="connsiteY3" fmla="*/ 239800 h 249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08230" h="249299">
                <a:moveTo>
                  <a:pt x="0" y="5532"/>
                </a:moveTo>
                <a:cubicBezTo>
                  <a:pt x="43453" y="-1396"/>
                  <a:pt x="86906" y="-8323"/>
                  <a:pt x="332509" y="28203"/>
                </a:cubicBezTo>
                <a:cubicBezTo>
                  <a:pt x="578112" y="64729"/>
                  <a:pt x="1272099" y="189420"/>
                  <a:pt x="1473620" y="224686"/>
                </a:cubicBezTo>
                <a:cubicBezTo>
                  <a:pt x="1675141" y="259952"/>
                  <a:pt x="1608387" y="249876"/>
                  <a:pt x="1541633" y="239800"/>
                </a:cubicBezTo>
              </a:path>
            </a:pathLst>
          </a:cu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cs-CZ" sz="3200" b="1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02134598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208216" y="404816"/>
            <a:ext cx="8002587" cy="6048375"/>
          </a:xfrm>
        </p:spPr>
        <p:txBody>
          <a:bodyPr rtlCol="0">
            <a:normAutofit fontScale="92500"/>
          </a:bodyPr>
          <a:lstStyle/>
          <a:p>
            <a:pPr marL="0" indent="0">
              <a:buNone/>
              <a:defRPr/>
            </a:pPr>
            <a:r>
              <a:rPr lang="cs-CZ" sz="4000" b="1" dirty="0">
                <a:solidFill>
                  <a:srgbClr val="1B06BA"/>
                </a:solidFill>
              </a:rPr>
              <a:t>VLIV NÍZKÉ ÚMRTNOSTI NA STÁRNUTÍ POPULACE</a:t>
            </a:r>
            <a:endParaRPr lang="cs-CZ" b="1" dirty="0"/>
          </a:p>
          <a:p>
            <a:pPr>
              <a:buFont typeface="Wingdings" pitchFamily="2" charset="2"/>
              <a:buChar char="§"/>
              <a:defRPr/>
            </a:pPr>
            <a:r>
              <a:rPr lang="cs-CZ" b="1" dirty="0"/>
              <a:t>Dlouho platilo, že prodlužování SDŽ vedlo k mládnutí populace:</a:t>
            </a:r>
          </a:p>
          <a:p>
            <a:pPr lvl="1"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cs-CZ" dirty="0"/>
              <a:t>prodlužování SDŽ bylo důsledkem snížení kojenecké a dětské úmrtnosti;</a:t>
            </a:r>
          </a:p>
          <a:p>
            <a:pPr lvl="1"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cs-CZ" dirty="0"/>
              <a:t>více dětí se dožilo dospělého věku =</a:t>
            </a:r>
            <a:r>
              <a:rPr lang="en-US" dirty="0">
                <a:cs typeface="Arial" charset="0"/>
              </a:rPr>
              <a:t>&gt;</a:t>
            </a:r>
            <a:r>
              <a:rPr lang="cs-CZ" dirty="0">
                <a:cs typeface="Arial" charset="0"/>
              </a:rPr>
              <a:t> narodilo se jim více dětí </a:t>
            </a:r>
            <a:r>
              <a:rPr lang="cs-CZ" dirty="0"/>
              <a:t>=</a:t>
            </a:r>
            <a:r>
              <a:rPr lang="en-US" dirty="0">
                <a:cs typeface="Arial" charset="0"/>
              </a:rPr>
              <a:t>&gt;</a:t>
            </a:r>
            <a:r>
              <a:rPr lang="cs-CZ" dirty="0">
                <a:cs typeface="Arial" charset="0"/>
              </a:rPr>
              <a:t> vzrostl podíl mladých lidí v populaci = </a:t>
            </a:r>
            <a:r>
              <a:rPr lang="cs-CZ" b="1" dirty="0">
                <a:cs typeface="Arial" charset="0"/>
              </a:rPr>
              <a:t>mládnutí populace</a:t>
            </a:r>
            <a:r>
              <a:rPr lang="cs-CZ" dirty="0">
                <a:cs typeface="Arial" charset="0"/>
              </a:rPr>
              <a:t>.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cs-CZ" b="1" dirty="0">
                <a:cs typeface="Arial" charset="0"/>
              </a:rPr>
              <a:t>Dnes je růst SDŽ důsledkem toho, že lidé umírají později </a:t>
            </a:r>
            <a:r>
              <a:rPr lang="cs-CZ" b="1" dirty="0"/>
              <a:t>=</a:t>
            </a:r>
            <a:r>
              <a:rPr lang="en-US" b="1" dirty="0">
                <a:cs typeface="Arial" charset="0"/>
              </a:rPr>
              <a:t>&gt;</a:t>
            </a:r>
            <a:r>
              <a:rPr lang="cs-CZ" b="1" dirty="0">
                <a:cs typeface="Arial" charset="0"/>
              </a:rPr>
              <a:t> stále více lidí se dožívá vysokého věku.</a:t>
            </a:r>
            <a:endParaRPr lang="en-US" b="1" dirty="0">
              <a:cs typeface="Arial" charset="0"/>
            </a:endParaRPr>
          </a:p>
          <a:p>
            <a:pPr lvl="2">
              <a:buSzPct val="80000"/>
              <a:buFont typeface="Wingdings" pitchFamily="2" charset="2"/>
              <a:buChar char="Ø"/>
              <a:defRPr/>
            </a:pPr>
            <a:endParaRPr lang="cs-CZ" b="1" dirty="0"/>
          </a:p>
          <a:p>
            <a:pPr marL="0" indent="0">
              <a:buNone/>
              <a:defRPr/>
            </a:pPr>
            <a:endParaRPr lang="cs-CZ" b="1" dirty="0"/>
          </a:p>
          <a:p>
            <a:pPr marL="857250" lvl="1" indent="-457200">
              <a:defRPr/>
            </a:pPr>
            <a:endParaRPr lang="cs-CZ" b="1" dirty="0"/>
          </a:p>
          <a:p>
            <a:pPr>
              <a:defRPr/>
            </a:pPr>
            <a:endParaRPr lang="cs-CZ" b="1" dirty="0"/>
          </a:p>
        </p:txBody>
      </p:sp>
      <p:sp>
        <p:nvSpPr>
          <p:cNvPr id="36867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altLang="cs-CZ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2238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/>
          </p:nvPr>
        </p:nvGraphicFramePr>
        <p:xfrm>
          <a:off x="1847528" y="188640"/>
          <a:ext cx="8568952" cy="59046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16864416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208216" y="404816"/>
            <a:ext cx="8002587" cy="6048375"/>
          </a:xfrm>
        </p:spPr>
        <p:txBody>
          <a:bodyPr rtlCol="0">
            <a:normAutofit/>
          </a:bodyPr>
          <a:lstStyle/>
          <a:p>
            <a:pPr marL="0" indent="0">
              <a:buNone/>
              <a:defRPr/>
            </a:pPr>
            <a:r>
              <a:rPr lang="cs-CZ" sz="4000" b="1" cap="all" dirty="0">
                <a:solidFill>
                  <a:srgbClr val="1B06BA"/>
                </a:solidFill>
              </a:rPr>
              <a:t>Vliv nízké porodnosti na stárnutí populace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cs-CZ" dirty="0"/>
              <a:t>Věková struktura populace závisí především na počtu narozených dětí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cs-CZ" dirty="0"/>
              <a:t>Vysoká porodnost = mladá populace</a:t>
            </a:r>
          </a:p>
          <a:p>
            <a:pPr>
              <a:spcBef>
                <a:spcPct val="50000"/>
              </a:spcBef>
              <a:buFont typeface="Wingdings" pitchFamily="2" charset="2"/>
              <a:buChar char="§"/>
              <a:defRPr/>
            </a:pPr>
            <a:r>
              <a:rPr lang="cs-CZ" dirty="0"/>
              <a:t>Nízká porodnost + nízká úmrtnost </a:t>
            </a:r>
          </a:p>
          <a:p>
            <a:pPr>
              <a:spcBef>
                <a:spcPct val="0"/>
              </a:spcBef>
              <a:buNone/>
              <a:defRPr/>
            </a:pPr>
            <a:r>
              <a:rPr lang="cs-CZ" dirty="0"/>
              <a:t>   = stabilní věková struktura</a:t>
            </a:r>
          </a:p>
          <a:p>
            <a:pPr>
              <a:spcBef>
                <a:spcPct val="50000"/>
              </a:spcBef>
              <a:buFont typeface="Wingdings" pitchFamily="2" charset="2"/>
              <a:buChar char="§"/>
              <a:defRPr/>
            </a:pPr>
            <a:r>
              <a:rPr lang="cs-CZ" b="1" dirty="0">
                <a:solidFill>
                  <a:srgbClr val="0070C0"/>
                </a:solidFill>
              </a:rPr>
              <a:t>Stále se snižující porodnost + nízká úmrtnost = stárnutí populace a přirozený úbytek</a:t>
            </a:r>
          </a:p>
          <a:p>
            <a:pPr marL="0" indent="0">
              <a:buNone/>
              <a:defRPr/>
            </a:pPr>
            <a:endParaRPr lang="cs-CZ" b="1" dirty="0"/>
          </a:p>
          <a:p>
            <a:pPr marL="0" indent="0">
              <a:buNone/>
              <a:defRPr/>
            </a:pPr>
            <a:endParaRPr lang="cs-CZ" b="1" dirty="0"/>
          </a:p>
          <a:p>
            <a:pPr marL="857250" lvl="1" indent="-457200">
              <a:defRPr/>
            </a:pPr>
            <a:endParaRPr lang="cs-CZ" b="1" dirty="0"/>
          </a:p>
          <a:p>
            <a:pPr>
              <a:defRPr/>
            </a:pPr>
            <a:endParaRPr lang="cs-CZ" b="1" dirty="0"/>
          </a:p>
        </p:txBody>
      </p:sp>
      <p:sp>
        <p:nvSpPr>
          <p:cNvPr id="35843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altLang="cs-CZ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6738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chemeClr val="accent6"/>
                </a:solidFill>
              </a:rPr>
              <a:t>PLODNOST V ČR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457200">
              <a:buFont typeface="Wingdings" panose="05000000000000000000" pitchFamily="2" charset="2"/>
              <a:buChar char="§"/>
              <a:defRPr/>
            </a:pPr>
            <a:r>
              <a:rPr lang="cs-CZ" dirty="0"/>
              <a:t>Úhrnná plodnost</a:t>
            </a:r>
          </a:p>
          <a:p>
            <a:pPr marL="914400" lvl="1" indent="-457200">
              <a:buFont typeface="Wingdings" panose="05000000000000000000" pitchFamily="2" charset="2"/>
              <a:buChar char="§"/>
              <a:defRPr/>
            </a:pPr>
            <a:r>
              <a:rPr lang="cs-CZ" dirty="0"/>
              <a:t>Průměrný počet dětí na 1 ženu ve fertilním věku (15 – 49 let)</a:t>
            </a:r>
          </a:p>
          <a:p>
            <a:pPr marL="914400" lvl="1" indent="-457200">
              <a:buFont typeface="Wingdings" panose="05000000000000000000" pitchFamily="2" charset="2"/>
              <a:buChar char="§"/>
              <a:defRPr/>
            </a:pPr>
            <a:r>
              <a:rPr lang="cs-CZ" dirty="0"/>
              <a:t>Záchovná úroveň 2,1</a:t>
            </a:r>
          </a:p>
          <a:p>
            <a:pPr lvl="1">
              <a:buClr>
                <a:schemeClr val="accent2"/>
              </a:buClr>
              <a:buFont typeface="Wingdings" pitchFamily="2" charset="2"/>
              <a:buChar char="§"/>
              <a:defRPr/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78243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06C89F7E-62AB-4A09-A826-FC7C2C0B8E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305731" cy="6979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670537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7610" y="390531"/>
            <a:ext cx="10752586" cy="6062657"/>
          </a:xfrm>
          <a:prstGeom prst="rect">
            <a:avLst/>
          </a:prstGeom>
        </p:spPr>
      </p:pic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992314" y="404814"/>
            <a:ext cx="8002587" cy="6048375"/>
          </a:xfrm>
        </p:spPr>
        <p:txBody>
          <a:bodyPr rtlCol="0">
            <a:normAutofit/>
          </a:bodyPr>
          <a:lstStyle/>
          <a:p>
            <a:pPr lvl="1">
              <a:buClr>
                <a:schemeClr val="accent2"/>
              </a:buClr>
              <a:buFont typeface="Wingdings" pitchFamily="2" charset="2"/>
              <a:buChar char="§"/>
              <a:defRPr/>
            </a:pPr>
            <a:endParaRPr lang="cs-CZ" dirty="0"/>
          </a:p>
          <a:p>
            <a:pPr marL="0" indent="0">
              <a:buNone/>
              <a:defRPr/>
            </a:pPr>
            <a:endParaRPr lang="cs-CZ" b="1" dirty="0"/>
          </a:p>
          <a:p>
            <a:pPr marL="857250" lvl="1" indent="-457200">
              <a:defRPr/>
            </a:pPr>
            <a:endParaRPr lang="cs-CZ" b="1" dirty="0"/>
          </a:p>
          <a:p>
            <a:pPr>
              <a:defRPr/>
            </a:pPr>
            <a:endParaRPr lang="cs-CZ" b="1" dirty="0"/>
          </a:p>
        </p:txBody>
      </p:sp>
      <p:cxnSp>
        <p:nvCxnSpPr>
          <p:cNvPr id="6" name="Přímá spojnice 5"/>
          <p:cNvCxnSpPr/>
          <p:nvPr/>
        </p:nvCxnSpPr>
        <p:spPr>
          <a:xfrm flipH="1">
            <a:off x="1871713" y="2857500"/>
            <a:ext cx="9007892" cy="5876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ovéPole 4"/>
          <p:cNvSpPr txBox="1">
            <a:spLocks noChangeArrowheads="1"/>
          </p:cNvSpPr>
          <p:nvPr/>
        </p:nvSpPr>
        <p:spPr bwMode="auto">
          <a:xfrm>
            <a:off x="9740044" y="6453189"/>
            <a:ext cx="10033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cs-CZ" altLang="cs-CZ" sz="1800" dirty="0">
                <a:solidFill>
                  <a:srgbClr val="000000"/>
                </a:solidFill>
              </a:rPr>
              <a:t>ČSÚ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57048468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91544" y="548680"/>
            <a:ext cx="8229600" cy="1143000"/>
          </a:xfrm>
        </p:spPr>
        <p:txBody>
          <a:bodyPr/>
          <a:lstStyle/>
          <a:p>
            <a:r>
              <a:rPr lang="cs-CZ" sz="4000" b="1" dirty="0">
                <a:solidFill>
                  <a:srgbClr val="1B06BA"/>
                </a:solidFill>
              </a:rPr>
              <a:t>PODÍL OBYVATEL VE VĚKU </a:t>
            </a:r>
            <a:br>
              <a:rPr lang="cs-CZ" sz="4000" b="1" dirty="0">
                <a:solidFill>
                  <a:srgbClr val="1B06BA"/>
                </a:solidFill>
              </a:rPr>
            </a:br>
            <a:r>
              <a:rPr lang="cs-CZ" sz="4000" b="1" dirty="0">
                <a:solidFill>
                  <a:srgbClr val="1B06BA"/>
                </a:solidFill>
              </a:rPr>
              <a:t>0-14 A 65+</a:t>
            </a:r>
            <a:br>
              <a:rPr lang="cs-CZ" sz="4000" b="1" dirty="0">
                <a:solidFill>
                  <a:srgbClr val="1B06BA"/>
                </a:solidFill>
              </a:rPr>
            </a:b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105050" y="1412777"/>
            <a:ext cx="8002588" cy="5106987"/>
          </a:xfrm>
        </p:spPr>
        <p:txBody>
          <a:bodyPr rtlCol="0">
            <a:normAutofit/>
          </a:bodyPr>
          <a:lstStyle/>
          <a:p>
            <a:pPr marL="0" indent="0">
              <a:buNone/>
              <a:defRPr/>
            </a:pPr>
            <a:endParaRPr lang="cs-CZ" b="1" dirty="0"/>
          </a:p>
          <a:p>
            <a:pPr marL="0" indent="0">
              <a:buNone/>
              <a:defRPr/>
            </a:pPr>
            <a:endParaRPr lang="cs-CZ" b="1" dirty="0"/>
          </a:p>
          <a:p>
            <a:pPr marL="857250" lvl="1" indent="-457200">
              <a:defRPr/>
            </a:pPr>
            <a:endParaRPr lang="cs-CZ" b="1" dirty="0"/>
          </a:p>
          <a:p>
            <a:pPr>
              <a:defRPr/>
            </a:pPr>
            <a:endParaRPr lang="cs-CZ" b="1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0438" y="1395414"/>
            <a:ext cx="7854950" cy="529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850438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_PERSONNUM" val="100"/>
  <p:tag name="ARS_PPT_DBNAME" val="74f1ffbb-f694-4833-a0a7-87245e922a7b.mdb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6_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5_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_Studio">
  <a:themeElements>
    <a:clrScheme name="1_Studio 1">
      <a:dk1>
        <a:srgbClr val="000000"/>
      </a:dk1>
      <a:lt1>
        <a:srgbClr val="FFFFFF"/>
      </a:lt1>
      <a:dk2>
        <a:srgbClr val="336666"/>
      </a:dk2>
      <a:lt2>
        <a:srgbClr val="CCCC99"/>
      </a:lt2>
      <a:accent1>
        <a:srgbClr val="97CDCC"/>
      </a:accent1>
      <a:accent2>
        <a:srgbClr val="D6E0E0"/>
      </a:accent2>
      <a:accent3>
        <a:srgbClr val="FFFFFF"/>
      </a:accent3>
      <a:accent4>
        <a:srgbClr val="000000"/>
      </a:accent4>
      <a:accent5>
        <a:srgbClr val="C9E3E2"/>
      </a:accent5>
      <a:accent6>
        <a:srgbClr val="C2CBCB"/>
      </a:accent6>
      <a:hlink>
        <a:srgbClr val="99CC00"/>
      </a:hlink>
      <a:folHlink>
        <a:srgbClr val="336666"/>
      </a:folHlink>
    </a:clrScheme>
    <a:fontScheme name="1_Studio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bg2"/>
          </a:buClr>
          <a:buSzPct val="70000"/>
          <a:buFont typeface="Wingdings" pitchFamily="2" charset="2"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bg2"/>
          </a:buClr>
          <a:buSzPct val="70000"/>
          <a:buFont typeface="Wingdings" pitchFamily="2" charset="2"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Studio 1">
        <a:dk1>
          <a:srgbClr val="000000"/>
        </a:dk1>
        <a:lt1>
          <a:srgbClr val="FFFFFF"/>
        </a:lt1>
        <a:dk2>
          <a:srgbClr val="336666"/>
        </a:dk2>
        <a:lt2>
          <a:srgbClr val="CCCC99"/>
        </a:lt2>
        <a:accent1>
          <a:srgbClr val="97CDCC"/>
        </a:accent1>
        <a:accent2>
          <a:srgbClr val="D6E0E0"/>
        </a:accent2>
        <a:accent3>
          <a:srgbClr val="FFFFFF"/>
        </a:accent3>
        <a:accent4>
          <a:srgbClr val="000000"/>
        </a:accent4>
        <a:accent5>
          <a:srgbClr val="C9E3E2"/>
        </a:accent5>
        <a:accent6>
          <a:srgbClr val="C2CBCB"/>
        </a:accent6>
        <a:hlink>
          <a:srgbClr val="99CC00"/>
        </a:hlink>
        <a:folHlink>
          <a:srgbClr val="3366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udio 2">
        <a:dk1>
          <a:srgbClr val="000000"/>
        </a:dk1>
        <a:lt1>
          <a:srgbClr val="FFFFFF"/>
        </a:lt1>
        <a:dk2>
          <a:srgbClr val="3732A0"/>
        </a:dk2>
        <a:lt2>
          <a:srgbClr val="666699"/>
        </a:lt2>
        <a:accent1>
          <a:srgbClr val="CCCCFF"/>
        </a:accent1>
        <a:accent2>
          <a:srgbClr val="009999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8A8A"/>
        </a:accent6>
        <a:hlink>
          <a:srgbClr val="3366CC"/>
        </a:hlink>
        <a:folHlink>
          <a:srgbClr val="9094B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udio 3">
        <a:dk1>
          <a:srgbClr val="000000"/>
        </a:dk1>
        <a:lt1>
          <a:srgbClr val="FFFFFF"/>
        </a:lt1>
        <a:dk2>
          <a:srgbClr val="CD0505"/>
        </a:dk2>
        <a:lt2>
          <a:srgbClr val="5F5F5F"/>
        </a:lt2>
        <a:accent1>
          <a:srgbClr val="D2D5DE"/>
        </a:accent1>
        <a:accent2>
          <a:srgbClr val="D55757"/>
        </a:accent2>
        <a:accent3>
          <a:srgbClr val="FFFFFF"/>
        </a:accent3>
        <a:accent4>
          <a:srgbClr val="000000"/>
        </a:accent4>
        <a:accent5>
          <a:srgbClr val="E5E7EC"/>
        </a:accent5>
        <a:accent6>
          <a:srgbClr val="C14E4E"/>
        </a:accent6>
        <a:hlink>
          <a:srgbClr val="F42D1E"/>
        </a:hlink>
        <a:folHlink>
          <a:srgbClr val="7C849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udio 4">
        <a:dk1>
          <a:srgbClr val="000000"/>
        </a:dk1>
        <a:lt1>
          <a:srgbClr val="FFFFFF"/>
        </a:lt1>
        <a:dk2>
          <a:srgbClr val="551A07"/>
        </a:dk2>
        <a:lt2>
          <a:srgbClr val="CC3300"/>
        </a:lt2>
        <a:accent1>
          <a:srgbClr val="F4B400"/>
        </a:accent1>
        <a:accent2>
          <a:srgbClr val="993300"/>
        </a:accent2>
        <a:accent3>
          <a:srgbClr val="FFFFFF"/>
        </a:accent3>
        <a:accent4>
          <a:srgbClr val="000000"/>
        </a:accent4>
        <a:accent5>
          <a:srgbClr val="F8D6AA"/>
        </a:accent5>
        <a:accent6>
          <a:srgbClr val="8A2D00"/>
        </a:accent6>
        <a:hlink>
          <a:srgbClr val="FF33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udio 5">
        <a:dk1>
          <a:srgbClr val="000000"/>
        </a:dk1>
        <a:lt1>
          <a:srgbClr val="FFFFFF"/>
        </a:lt1>
        <a:dk2>
          <a:srgbClr val="FF0000"/>
        </a:dk2>
        <a:lt2>
          <a:srgbClr val="FFCC00"/>
        </a:lt2>
        <a:accent1>
          <a:srgbClr val="66CC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008A00"/>
        </a:accent6>
        <a:hlink>
          <a:srgbClr val="FF3300"/>
        </a:hlink>
        <a:folHlink>
          <a:srgbClr val="66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udio 6">
        <a:dk1>
          <a:srgbClr val="666633"/>
        </a:dk1>
        <a:lt1>
          <a:srgbClr val="FFFFFF"/>
        </a:lt1>
        <a:dk2>
          <a:srgbClr val="000000"/>
        </a:dk2>
        <a:lt2>
          <a:srgbClr val="CC3300"/>
        </a:lt2>
        <a:accent1>
          <a:srgbClr val="8080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C0C0AA"/>
        </a:accent5>
        <a:accent6>
          <a:srgbClr val="E78A00"/>
        </a:accent6>
        <a:hlink>
          <a:srgbClr val="CC6600"/>
        </a:hlink>
        <a:folHlink>
          <a:srgbClr val="434B1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udio 7">
        <a:dk1>
          <a:srgbClr val="766997"/>
        </a:dk1>
        <a:lt1>
          <a:srgbClr val="FFFFFF"/>
        </a:lt1>
        <a:dk2>
          <a:srgbClr val="530901"/>
        </a:dk2>
        <a:lt2>
          <a:srgbClr val="FFFFFF"/>
        </a:lt2>
        <a:accent1>
          <a:srgbClr val="FF3300"/>
        </a:accent1>
        <a:accent2>
          <a:srgbClr val="CC6600"/>
        </a:accent2>
        <a:accent3>
          <a:srgbClr val="B3AAAA"/>
        </a:accent3>
        <a:accent4>
          <a:srgbClr val="DADADA"/>
        </a:accent4>
        <a:accent5>
          <a:srgbClr val="FFADAA"/>
        </a:accent5>
        <a:accent6>
          <a:srgbClr val="B95C00"/>
        </a:accent6>
        <a:hlink>
          <a:srgbClr val="FF9900"/>
        </a:hlink>
        <a:folHlink>
          <a:srgbClr val="99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udio 8">
        <a:dk1>
          <a:srgbClr val="666699"/>
        </a:dk1>
        <a:lt1>
          <a:srgbClr val="FFFFFF"/>
        </a:lt1>
        <a:dk2>
          <a:srgbClr val="4C004C"/>
        </a:dk2>
        <a:lt2>
          <a:srgbClr val="FFFFFF"/>
        </a:lt2>
        <a:accent1>
          <a:srgbClr val="0099CC"/>
        </a:accent1>
        <a:accent2>
          <a:srgbClr val="993366"/>
        </a:accent2>
        <a:accent3>
          <a:srgbClr val="B2AAB2"/>
        </a:accent3>
        <a:accent4>
          <a:srgbClr val="DADADA"/>
        </a:accent4>
        <a:accent5>
          <a:srgbClr val="AACAE2"/>
        </a:accent5>
        <a:accent6>
          <a:srgbClr val="8A2D5C"/>
        </a:accent6>
        <a:hlink>
          <a:srgbClr val="99CC00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udio 9">
        <a:dk1>
          <a:srgbClr val="565682"/>
        </a:dk1>
        <a:lt1>
          <a:srgbClr val="FFFFFF"/>
        </a:lt1>
        <a:dk2>
          <a:srgbClr val="1E1551"/>
        </a:dk2>
        <a:lt2>
          <a:srgbClr val="CCFFFF"/>
        </a:lt2>
        <a:accent1>
          <a:srgbClr val="33CCCC"/>
        </a:accent1>
        <a:accent2>
          <a:srgbClr val="009999"/>
        </a:accent2>
        <a:accent3>
          <a:srgbClr val="ABAAB3"/>
        </a:accent3>
        <a:accent4>
          <a:srgbClr val="DADADA"/>
        </a:accent4>
        <a:accent5>
          <a:srgbClr val="ADE2E2"/>
        </a:accent5>
        <a:accent6>
          <a:srgbClr val="008A8A"/>
        </a:accent6>
        <a:hlink>
          <a:srgbClr val="FF9900"/>
        </a:hlink>
        <a:folHlink>
          <a:srgbClr val="00598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udio 10">
        <a:dk1>
          <a:srgbClr val="CCCC99"/>
        </a:dk1>
        <a:lt1>
          <a:srgbClr val="FFFFFF"/>
        </a:lt1>
        <a:dk2>
          <a:srgbClr val="2E5D5C"/>
        </a:dk2>
        <a:lt2>
          <a:srgbClr val="FFFFFF"/>
        </a:lt2>
        <a:accent1>
          <a:srgbClr val="0099CC"/>
        </a:accent1>
        <a:accent2>
          <a:srgbClr val="D6E0E0"/>
        </a:accent2>
        <a:accent3>
          <a:srgbClr val="ADB6B5"/>
        </a:accent3>
        <a:accent4>
          <a:srgbClr val="DADADA"/>
        </a:accent4>
        <a:accent5>
          <a:srgbClr val="AACAE2"/>
        </a:accent5>
        <a:accent6>
          <a:srgbClr val="C2CBCB"/>
        </a:accent6>
        <a:hlink>
          <a:srgbClr val="CCCC99"/>
        </a:hlink>
        <a:folHlink>
          <a:srgbClr val="428A8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Studio">
  <a:themeElements>
    <a:clrScheme name="Studio 3">
      <a:dk1>
        <a:srgbClr val="000000"/>
      </a:dk1>
      <a:lt1>
        <a:srgbClr val="FFFFFF"/>
      </a:lt1>
      <a:dk2>
        <a:srgbClr val="CD0505"/>
      </a:dk2>
      <a:lt2>
        <a:srgbClr val="5F5F5F"/>
      </a:lt2>
      <a:accent1>
        <a:srgbClr val="D2D5DE"/>
      </a:accent1>
      <a:accent2>
        <a:srgbClr val="D55757"/>
      </a:accent2>
      <a:accent3>
        <a:srgbClr val="FFFFFF"/>
      </a:accent3>
      <a:accent4>
        <a:srgbClr val="000000"/>
      </a:accent4>
      <a:accent5>
        <a:srgbClr val="E5E7EC"/>
      </a:accent5>
      <a:accent6>
        <a:srgbClr val="C14E4E"/>
      </a:accent6>
      <a:hlink>
        <a:srgbClr val="F42D1E"/>
      </a:hlink>
      <a:folHlink>
        <a:srgbClr val="7C849E"/>
      </a:folHlink>
    </a:clrScheme>
    <a:fontScheme name="Studio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bg2"/>
          </a:buClr>
          <a:buSzPct val="70000"/>
          <a:buFont typeface="Wingdings" pitchFamily="2" charset="2"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bg2"/>
          </a:buClr>
          <a:buSzPct val="70000"/>
          <a:buFont typeface="Wingdings" pitchFamily="2" charset="2"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udio 1">
        <a:dk1>
          <a:srgbClr val="000000"/>
        </a:dk1>
        <a:lt1>
          <a:srgbClr val="FFFFFF"/>
        </a:lt1>
        <a:dk2>
          <a:srgbClr val="336666"/>
        </a:dk2>
        <a:lt2>
          <a:srgbClr val="CCCC99"/>
        </a:lt2>
        <a:accent1>
          <a:srgbClr val="97CDCC"/>
        </a:accent1>
        <a:accent2>
          <a:srgbClr val="D6E0E0"/>
        </a:accent2>
        <a:accent3>
          <a:srgbClr val="FFFFFF"/>
        </a:accent3>
        <a:accent4>
          <a:srgbClr val="000000"/>
        </a:accent4>
        <a:accent5>
          <a:srgbClr val="C9E3E2"/>
        </a:accent5>
        <a:accent6>
          <a:srgbClr val="C2CBCB"/>
        </a:accent6>
        <a:hlink>
          <a:srgbClr val="99CC00"/>
        </a:hlink>
        <a:folHlink>
          <a:srgbClr val="3366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udio 2">
        <a:dk1>
          <a:srgbClr val="000000"/>
        </a:dk1>
        <a:lt1>
          <a:srgbClr val="FFFFFF"/>
        </a:lt1>
        <a:dk2>
          <a:srgbClr val="3732A0"/>
        </a:dk2>
        <a:lt2>
          <a:srgbClr val="666699"/>
        </a:lt2>
        <a:accent1>
          <a:srgbClr val="CCCCFF"/>
        </a:accent1>
        <a:accent2>
          <a:srgbClr val="009999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8A8A"/>
        </a:accent6>
        <a:hlink>
          <a:srgbClr val="3366CC"/>
        </a:hlink>
        <a:folHlink>
          <a:srgbClr val="9094B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udio 3">
        <a:dk1>
          <a:srgbClr val="000000"/>
        </a:dk1>
        <a:lt1>
          <a:srgbClr val="FFFFFF"/>
        </a:lt1>
        <a:dk2>
          <a:srgbClr val="CD0505"/>
        </a:dk2>
        <a:lt2>
          <a:srgbClr val="5F5F5F"/>
        </a:lt2>
        <a:accent1>
          <a:srgbClr val="D2D5DE"/>
        </a:accent1>
        <a:accent2>
          <a:srgbClr val="D55757"/>
        </a:accent2>
        <a:accent3>
          <a:srgbClr val="FFFFFF"/>
        </a:accent3>
        <a:accent4>
          <a:srgbClr val="000000"/>
        </a:accent4>
        <a:accent5>
          <a:srgbClr val="E5E7EC"/>
        </a:accent5>
        <a:accent6>
          <a:srgbClr val="C14E4E"/>
        </a:accent6>
        <a:hlink>
          <a:srgbClr val="F42D1E"/>
        </a:hlink>
        <a:folHlink>
          <a:srgbClr val="7C849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udio 4">
        <a:dk1>
          <a:srgbClr val="000000"/>
        </a:dk1>
        <a:lt1>
          <a:srgbClr val="FFFFFF"/>
        </a:lt1>
        <a:dk2>
          <a:srgbClr val="551A07"/>
        </a:dk2>
        <a:lt2>
          <a:srgbClr val="CC3300"/>
        </a:lt2>
        <a:accent1>
          <a:srgbClr val="F4B400"/>
        </a:accent1>
        <a:accent2>
          <a:srgbClr val="993300"/>
        </a:accent2>
        <a:accent3>
          <a:srgbClr val="FFFFFF"/>
        </a:accent3>
        <a:accent4>
          <a:srgbClr val="000000"/>
        </a:accent4>
        <a:accent5>
          <a:srgbClr val="F8D6AA"/>
        </a:accent5>
        <a:accent6>
          <a:srgbClr val="8A2D00"/>
        </a:accent6>
        <a:hlink>
          <a:srgbClr val="FF33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udio 5">
        <a:dk1>
          <a:srgbClr val="000000"/>
        </a:dk1>
        <a:lt1>
          <a:srgbClr val="FFFFFF"/>
        </a:lt1>
        <a:dk2>
          <a:srgbClr val="FF0000"/>
        </a:dk2>
        <a:lt2>
          <a:srgbClr val="FFCC00"/>
        </a:lt2>
        <a:accent1>
          <a:srgbClr val="66CC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008A00"/>
        </a:accent6>
        <a:hlink>
          <a:srgbClr val="FF3300"/>
        </a:hlink>
        <a:folHlink>
          <a:srgbClr val="66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udio 6">
        <a:dk1>
          <a:srgbClr val="666633"/>
        </a:dk1>
        <a:lt1>
          <a:srgbClr val="FFFFFF"/>
        </a:lt1>
        <a:dk2>
          <a:srgbClr val="000000"/>
        </a:dk2>
        <a:lt2>
          <a:srgbClr val="CC3300"/>
        </a:lt2>
        <a:accent1>
          <a:srgbClr val="8080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C0C0AA"/>
        </a:accent5>
        <a:accent6>
          <a:srgbClr val="E78A00"/>
        </a:accent6>
        <a:hlink>
          <a:srgbClr val="CC6600"/>
        </a:hlink>
        <a:folHlink>
          <a:srgbClr val="434B1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udio 7">
        <a:dk1>
          <a:srgbClr val="766997"/>
        </a:dk1>
        <a:lt1>
          <a:srgbClr val="FFFFFF"/>
        </a:lt1>
        <a:dk2>
          <a:srgbClr val="530901"/>
        </a:dk2>
        <a:lt2>
          <a:srgbClr val="FFFFFF"/>
        </a:lt2>
        <a:accent1>
          <a:srgbClr val="FF3300"/>
        </a:accent1>
        <a:accent2>
          <a:srgbClr val="CC6600"/>
        </a:accent2>
        <a:accent3>
          <a:srgbClr val="B3AAAA"/>
        </a:accent3>
        <a:accent4>
          <a:srgbClr val="DADADA"/>
        </a:accent4>
        <a:accent5>
          <a:srgbClr val="FFADAA"/>
        </a:accent5>
        <a:accent6>
          <a:srgbClr val="B95C00"/>
        </a:accent6>
        <a:hlink>
          <a:srgbClr val="FF9900"/>
        </a:hlink>
        <a:folHlink>
          <a:srgbClr val="99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udio 8">
        <a:dk1>
          <a:srgbClr val="666699"/>
        </a:dk1>
        <a:lt1>
          <a:srgbClr val="FFFFFF"/>
        </a:lt1>
        <a:dk2>
          <a:srgbClr val="4C004C"/>
        </a:dk2>
        <a:lt2>
          <a:srgbClr val="FFFFFF"/>
        </a:lt2>
        <a:accent1>
          <a:srgbClr val="0099CC"/>
        </a:accent1>
        <a:accent2>
          <a:srgbClr val="993366"/>
        </a:accent2>
        <a:accent3>
          <a:srgbClr val="B2AAB2"/>
        </a:accent3>
        <a:accent4>
          <a:srgbClr val="DADADA"/>
        </a:accent4>
        <a:accent5>
          <a:srgbClr val="AACAE2"/>
        </a:accent5>
        <a:accent6>
          <a:srgbClr val="8A2D5C"/>
        </a:accent6>
        <a:hlink>
          <a:srgbClr val="99CC00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udio 9">
        <a:dk1>
          <a:srgbClr val="565682"/>
        </a:dk1>
        <a:lt1>
          <a:srgbClr val="FFFFFF"/>
        </a:lt1>
        <a:dk2>
          <a:srgbClr val="1E1551"/>
        </a:dk2>
        <a:lt2>
          <a:srgbClr val="CCFFFF"/>
        </a:lt2>
        <a:accent1>
          <a:srgbClr val="33CCCC"/>
        </a:accent1>
        <a:accent2>
          <a:srgbClr val="009999"/>
        </a:accent2>
        <a:accent3>
          <a:srgbClr val="ABAAB3"/>
        </a:accent3>
        <a:accent4>
          <a:srgbClr val="DADADA"/>
        </a:accent4>
        <a:accent5>
          <a:srgbClr val="ADE2E2"/>
        </a:accent5>
        <a:accent6>
          <a:srgbClr val="008A8A"/>
        </a:accent6>
        <a:hlink>
          <a:srgbClr val="FF9900"/>
        </a:hlink>
        <a:folHlink>
          <a:srgbClr val="00598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udio 10">
        <a:dk1>
          <a:srgbClr val="CCCC99"/>
        </a:dk1>
        <a:lt1>
          <a:srgbClr val="FFFFFF"/>
        </a:lt1>
        <a:dk2>
          <a:srgbClr val="2E5D5C"/>
        </a:dk2>
        <a:lt2>
          <a:srgbClr val="FFFFFF"/>
        </a:lt2>
        <a:accent1>
          <a:srgbClr val="0099CC"/>
        </a:accent1>
        <a:accent2>
          <a:srgbClr val="D6E0E0"/>
        </a:accent2>
        <a:accent3>
          <a:srgbClr val="ADB6B5"/>
        </a:accent3>
        <a:accent4>
          <a:srgbClr val="DADADA"/>
        </a:accent4>
        <a:accent5>
          <a:srgbClr val="AACAE2"/>
        </a:accent5>
        <a:accent6>
          <a:srgbClr val="C2CBCB"/>
        </a:accent6>
        <a:hlink>
          <a:srgbClr val="CCCC99"/>
        </a:hlink>
        <a:folHlink>
          <a:srgbClr val="428A8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1_Studio 3">
    <a:dk1>
      <a:srgbClr val="000000"/>
    </a:dk1>
    <a:lt1>
      <a:srgbClr val="FFFFFF"/>
    </a:lt1>
    <a:dk2>
      <a:srgbClr val="CD0505"/>
    </a:dk2>
    <a:lt2>
      <a:srgbClr val="5F5F5F"/>
    </a:lt2>
    <a:accent1>
      <a:srgbClr val="D2D5DE"/>
    </a:accent1>
    <a:accent2>
      <a:srgbClr val="D55757"/>
    </a:accent2>
    <a:accent3>
      <a:srgbClr val="FFFFFF"/>
    </a:accent3>
    <a:accent4>
      <a:srgbClr val="000000"/>
    </a:accent4>
    <a:accent5>
      <a:srgbClr val="E5E7EC"/>
    </a:accent5>
    <a:accent6>
      <a:srgbClr val="C14E4E"/>
    </a:accent6>
    <a:hlink>
      <a:srgbClr val="F42D1E"/>
    </a:hlink>
    <a:folHlink>
      <a:srgbClr val="7C849E"/>
    </a:folHlink>
  </a:clrScheme>
</a:themeOverride>
</file>

<file path=ppt/theme/themeOverride2.xml><?xml version="1.0" encoding="utf-8"?>
<a:themeOverride xmlns:a="http://schemas.openxmlformats.org/drawingml/2006/main">
  <a:clrScheme name="Výchozí návrh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Výchozí návrh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4394</TotalTime>
  <Words>2594</Words>
  <Application>Microsoft Office PowerPoint</Application>
  <PresentationFormat>Širokoúhlá obrazovka</PresentationFormat>
  <Paragraphs>487</Paragraphs>
  <Slides>91</Slides>
  <Notes>38</Notes>
  <HiddenSlides>0</HiddenSlides>
  <MMClips>0</MMClips>
  <ScaleCrop>false</ScaleCrop>
  <HeadingPairs>
    <vt:vector size="8" baseType="variant">
      <vt:variant>
        <vt:lpstr>Použitá písma</vt:lpstr>
      </vt:variant>
      <vt:variant>
        <vt:i4>9</vt:i4>
      </vt:variant>
      <vt:variant>
        <vt:lpstr>Motiv</vt:lpstr>
      </vt:variant>
      <vt:variant>
        <vt:i4>10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91</vt:i4>
      </vt:variant>
    </vt:vector>
  </HeadingPairs>
  <TitlesOfParts>
    <vt:vector size="111" baseType="lpstr">
      <vt:lpstr>Arial</vt:lpstr>
      <vt:lpstr>Arial Black</vt:lpstr>
      <vt:lpstr>Arial Unicode MS</vt:lpstr>
      <vt:lpstr>Calibri</vt:lpstr>
      <vt:lpstr>Calibri Light</vt:lpstr>
      <vt:lpstr>Rod</vt:lpstr>
      <vt:lpstr>Tahoma</vt:lpstr>
      <vt:lpstr>Times New Roman</vt:lpstr>
      <vt:lpstr>Wingdings</vt:lpstr>
      <vt:lpstr>Motiv Office</vt:lpstr>
      <vt:lpstr>Výchozí návrh</vt:lpstr>
      <vt:lpstr>1_Výchozí návrh</vt:lpstr>
      <vt:lpstr>2_Výchozí návrh</vt:lpstr>
      <vt:lpstr>3_Výchozí návrh</vt:lpstr>
      <vt:lpstr>4_Výchozí návrh</vt:lpstr>
      <vt:lpstr>5_Výchozí návrh</vt:lpstr>
      <vt:lpstr>1_Studio</vt:lpstr>
      <vt:lpstr>Studio</vt:lpstr>
      <vt:lpstr>6_Výchozí návrh</vt:lpstr>
      <vt:lpstr>Microsoft Excel Chart</vt:lpstr>
      <vt:lpstr>      </vt:lpstr>
      <vt:lpstr>Rutinní zdravotnická statistika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    Základní zdroje demografických dat   základní metody zjišťování demografických jevů</vt:lpstr>
      <vt:lpstr>Kde hledat demografické informace?</vt:lpstr>
      <vt:lpstr>Prezentace aplikace PowerPoint</vt:lpstr>
      <vt:lpstr>Demografie, zdraví populace a péče o zdraví</vt:lpstr>
      <vt:lpstr>Prezentace aplikace PowerPoint</vt:lpstr>
      <vt:lpstr>Prezentace aplikace PowerPoint</vt:lpstr>
      <vt:lpstr>Prezentace aplikace PowerPoint</vt:lpstr>
      <vt:lpstr>Počet obyvatelstva </vt:lpstr>
      <vt:lpstr>Prezentace aplikace PowerPoint</vt:lpstr>
      <vt:lpstr>Rozložení obyvatelstva</vt:lpstr>
      <vt:lpstr>Prezentace aplikace PowerPoint</vt:lpstr>
      <vt:lpstr>Prezentace aplikace PowerPoint</vt:lpstr>
      <vt:lpstr>Základní charakteristiky obyvatelstva</vt:lpstr>
      <vt:lpstr>struktura obyvatelstva </vt:lpstr>
      <vt:lpstr>1. BIOLOGICKÉ ZNAKY Struktura z hlediska pohlaví: </vt:lpstr>
      <vt:lpstr>1. BIOLOGICKÉ ZNAKY Struktura z hlediska pohlaví: </vt:lpstr>
      <vt:lpstr>1. BIOLOGICKÉ ZNAkY Struktura z hlediska věku: </vt:lpstr>
      <vt:lpstr>1. BIOLOGICKÉ ZNAKY Struktura z hlediska věku</vt:lpstr>
      <vt:lpstr>Prezentace aplikace PowerPoint</vt:lpstr>
      <vt:lpstr>SOCIÁLNĚ PRÁVNÍ ZNAKY Rodinný stav</vt:lpstr>
      <vt:lpstr>Prezentace aplikace PowerPoint</vt:lpstr>
      <vt:lpstr>Prezentace aplikace PowerPoint</vt:lpstr>
      <vt:lpstr>SOCIOEKONOMICKÉ ZNAKY Příjem</vt:lpstr>
      <vt:lpstr>KULTURNÍ ZNAKY Vzdělání</vt:lpstr>
      <vt:lpstr>KULTURNÍ ZNAKY Vzdělání</vt:lpstr>
      <vt:lpstr>Prezentace aplikace PowerPoint</vt:lpstr>
      <vt:lpstr>1. Ukončená těhotenství </vt:lpstr>
      <vt:lpstr>1. Ukončená těhotenství </vt:lpstr>
      <vt:lpstr>Porodnost (natalita)</vt:lpstr>
      <vt:lpstr>PORODNOST V ČR</vt:lpstr>
      <vt:lpstr>Prezentace aplikace PowerPoint</vt:lpstr>
      <vt:lpstr>Prezentace aplikace PowerPoint</vt:lpstr>
      <vt:lpstr> Potratovost</vt:lpstr>
      <vt:lpstr>Vývoj obecných měr potratovosti</vt:lpstr>
      <vt:lpstr>Prezentace aplikace PowerPoint</vt:lpstr>
      <vt:lpstr>Vývoj užívání antikoncepce</vt:lpstr>
      <vt:lpstr>2. Úmrtnost </vt:lpstr>
      <vt:lpstr>2. ÚMRTNOST </vt:lpstr>
      <vt:lpstr>KOJENECKÁ ÚMRTNOST</vt:lpstr>
      <vt:lpstr>3. reprodukce</vt:lpstr>
      <vt:lpstr>Prezentace aplikace PowerPoint</vt:lpstr>
      <vt:lpstr>Prezentace aplikace PowerPoint</vt:lpstr>
      <vt:lpstr>MIGRACE</vt:lpstr>
      <vt:lpstr>Sňatečnost a rozvodovost</vt:lpstr>
      <vt:lpstr>Prezentace aplikace PowerPoint</vt:lpstr>
      <vt:lpstr>Prezentace aplikace PowerPoint</vt:lpstr>
      <vt:lpstr>Prezentace aplikace PowerPoint</vt:lpstr>
      <vt:lpstr>ROZVODOVOST</vt:lpstr>
      <vt:lpstr>Prezentace aplikace PowerPoint</vt:lpstr>
      <vt:lpstr>Demografický vývoj a populační zdraví</vt:lpstr>
      <vt:lpstr>Demografický vývoj a populační zdraví</vt:lpstr>
      <vt:lpstr>Populační stárnutí a péče o zdraví</vt:lpstr>
      <vt:lpstr>Růst nákladů</vt:lpstr>
      <vt:lpstr>Předpokládaný vývoj počtu osob, za které platí ZP stát</vt:lpstr>
      <vt:lpstr>Struktura a způsob poskytovaných služeb</vt:lpstr>
      <vt:lpstr>Ze 100 osob nad 65 let trpí v ČR:  </vt:lpstr>
      <vt:lpstr>Stárnutí a zdraví v globálním kontextu  </vt:lpstr>
      <vt:lpstr>PODÍL OBYVATEL STARŠÍCH 60 LET</vt:lpstr>
      <vt:lpstr>PODÍL OBYVATEL STARŠÍCH 60 LET, 2050</vt:lpstr>
      <vt:lpstr>Sociální a zdravotní Politika </vt:lpstr>
      <vt:lpstr>Prezentace aplikace PowerPoint</vt:lpstr>
      <vt:lpstr>Prezentace aplikace PowerPoint</vt:lpstr>
      <vt:lpstr>Prezentace aplikace PowerPoint</vt:lpstr>
      <vt:lpstr> DEMOGRAFICKÝ TRANZIT                          A EPIDEMIOLOGICKÁ TRANSFORMACE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PLODNOST V ČR</vt:lpstr>
      <vt:lpstr>Prezentace aplikace PowerPoint</vt:lpstr>
      <vt:lpstr>PODÍL OBYVATEL VE VĚKU  0-14 A 65+ </vt:lpstr>
    </vt:vector>
  </TitlesOfParts>
  <Company>Masarykova univerzita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Pavlína Kaňová</dc:creator>
  <cp:lastModifiedBy>Pavlína Kaňová</cp:lastModifiedBy>
  <cp:revision>203</cp:revision>
  <cp:lastPrinted>2017-09-26T13:27:24Z</cp:lastPrinted>
  <dcterms:created xsi:type="dcterms:W3CDTF">2017-08-23T06:29:14Z</dcterms:created>
  <dcterms:modified xsi:type="dcterms:W3CDTF">2020-10-21T14:48:29Z</dcterms:modified>
</cp:coreProperties>
</file>