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9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6" r:id="rId2"/>
    <p:sldId id="292" r:id="rId3"/>
    <p:sldId id="305" r:id="rId4"/>
    <p:sldId id="278" r:id="rId5"/>
    <p:sldId id="299" r:id="rId6"/>
    <p:sldId id="300" r:id="rId7"/>
    <p:sldId id="262" r:id="rId8"/>
    <p:sldId id="301" r:id="rId9"/>
    <p:sldId id="297" r:id="rId10"/>
    <p:sldId id="304" r:id="rId11"/>
    <p:sldId id="303" r:id="rId12"/>
    <p:sldId id="263" r:id="rId13"/>
    <p:sldId id="264" r:id="rId14"/>
    <p:sldId id="308" r:id="rId15"/>
    <p:sldId id="265" r:id="rId16"/>
    <p:sldId id="268" r:id="rId17"/>
    <p:sldId id="267" r:id="rId18"/>
    <p:sldId id="266" r:id="rId19"/>
    <p:sldId id="279" r:id="rId20"/>
    <p:sldId id="258" r:id="rId21"/>
    <p:sldId id="295" r:id="rId22"/>
    <p:sldId id="293" r:id="rId23"/>
    <p:sldId id="273" r:id="rId24"/>
    <p:sldId id="274" r:id="rId25"/>
    <p:sldId id="276" r:id="rId26"/>
    <p:sldId id="306" r:id="rId27"/>
    <p:sldId id="280" r:id="rId28"/>
    <p:sldId id="259" r:id="rId29"/>
    <p:sldId id="277" r:id="rId30"/>
    <p:sldId id="269" r:id="rId31"/>
    <p:sldId id="270" r:id="rId32"/>
    <p:sldId id="260" r:id="rId33"/>
    <p:sldId id="298" r:id="rId34"/>
    <p:sldId id="281" r:id="rId35"/>
    <p:sldId id="289" r:id="rId36"/>
    <p:sldId id="284" r:id="rId37"/>
    <p:sldId id="285" r:id="rId38"/>
    <p:sldId id="286" r:id="rId39"/>
    <p:sldId id="287" r:id="rId40"/>
    <p:sldId id="288" r:id="rId41"/>
    <p:sldId id="291" r:id="rId42"/>
    <p:sldId id="294" r:id="rId43"/>
    <p:sldId id="296" r:id="rId44"/>
  </p:sldIdLst>
  <p:sldSz cx="9144000" cy="6858000" type="screen4x3"/>
  <p:notesSz cx="6797675" cy="9929813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2" autoAdjust="0"/>
  </p:normalViewPr>
  <p:slideViewPr>
    <p:cSldViewPr>
      <p:cViewPr varScale="1">
        <p:scale>
          <a:sx n="61" d="100"/>
          <a:sy n="61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1700" dirty="0"/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1700"/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1700"/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1700"/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1700"/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1400" dirty="0"/>
            <a:t>Jednoduchost</a:t>
          </a: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1700"/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1700"/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Vyjádření jasné, stručné a výstižné  (ne na úkor přesnosti).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1700"/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1700"/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1700" dirty="0"/>
            <a:t>Ověřitelnost</a:t>
          </a: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1700"/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1700"/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1700"/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1700"/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1700" dirty="0"/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1700"/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1700"/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1700"/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1700"/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15056" custLinFactNeighborX="-20394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34765" custLinFactNeighborX="7964" custLinFactNeighborY="975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17554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121078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7E56C-A807-4014-8923-491B4684CA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0B73873-BF76-437B-AE1C-574F4BEA67ED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osoba</a:t>
          </a:r>
        </a:p>
      </dgm:t>
    </dgm:pt>
    <dgm:pt modelId="{E9D8506D-B49B-4547-BC24-D63877014F95}" type="parTrans" cxnId="{1420A539-22E8-40E5-B38F-FD7E0CE39D56}">
      <dgm:prSet/>
      <dgm:spPr/>
      <dgm:t>
        <a:bodyPr/>
        <a:lstStyle/>
        <a:p>
          <a:endParaRPr lang="cs-CZ" sz="1000"/>
        </a:p>
      </dgm:t>
    </dgm:pt>
    <dgm:pt modelId="{AD129FE5-A297-4AC3-BC0B-2C5D39D7EDFC}" type="sibTrans" cxnId="{1420A539-22E8-40E5-B38F-FD7E0CE39D56}">
      <dgm:prSet/>
      <dgm:spPr/>
      <dgm:t>
        <a:bodyPr/>
        <a:lstStyle/>
        <a:p>
          <a:endParaRPr lang="cs-CZ" sz="1000"/>
        </a:p>
      </dgm:t>
    </dgm:pt>
    <dgm:pt modelId="{5128F4E6-0ABD-48B3-9BE5-339FFA059580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prostředí</a:t>
          </a:r>
        </a:p>
      </dgm:t>
    </dgm:pt>
    <dgm:pt modelId="{9CF6BAC1-CB9A-4AD3-92A9-5F3E1495B675}" type="parTrans" cxnId="{3B3491DA-4334-48C5-99BF-EDA422E3C5EF}">
      <dgm:prSet/>
      <dgm:spPr/>
      <dgm:t>
        <a:bodyPr/>
        <a:lstStyle/>
        <a:p>
          <a:endParaRPr lang="cs-CZ" sz="1000"/>
        </a:p>
      </dgm:t>
    </dgm:pt>
    <dgm:pt modelId="{613060AA-34CA-451D-98DE-0639BC8D6341}" type="sibTrans" cxnId="{3B3491DA-4334-48C5-99BF-EDA422E3C5EF}">
      <dgm:prSet/>
      <dgm:spPr/>
      <dgm:t>
        <a:bodyPr/>
        <a:lstStyle/>
        <a:p>
          <a:endParaRPr lang="cs-CZ" sz="1000"/>
        </a:p>
      </dgm:t>
    </dgm:pt>
    <dgm:pt modelId="{C6A30321-250F-425B-A5EA-286D406CA961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ošetřovatelství</a:t>
          </a:r>
        </a:p>
      </dgm:t>
    </dgm:pt>
    <dgm:pt modelId="{472959D2-21D3-4C11-B59F-1B1F061EE802}" type="parTrans" cxnId="{528EA45A-3E58-4410-A429-8C39EC5AC1AC}">
      <dgm:prSet/>
      <dgm:spPr/>
      <dgm:t>
        <a:bodyPr/>
        <a:lstStyle/>
        <a:p>
          <a:endParaRPr lang="cs-CZ" sz="1000"/>
        </a:p>
      </dgm:t>
    </dgm:pt>
    <dgm:pt modelId="{53130DFA-9072-4DE2-A388-24C4A647B02E}" type="sibTrans" cxnId="{528EA45A-3E58-4410-A429-8C39EC5AC1AC}">
      <dgm:prSet/>
      <dgm:spPr/>
      <dgm:t>
        <a:bodyPr/>
        <a:lstStyle/>
        <a:p>
          <a:endParaRPr lang="cs-CZ" sz="1000"/>
        </a:p>
      </dgm:t>
    </dgm:pt>
    <dgm:pt modelId="{7452D2EE-AC5F-4C88-B10F-B93464AEC68C}">
      <dgm:prSet custT="1"/>
      <dgm:spPr/>
      <dgm:t>
        <a:bodyPr/>
        <a:lstStyle/>
        <a:p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zdraví</a:t>
          </a:r>
        </a:p>
      </dgm:t>
    </dgm:pt>
    <dgm:pt modelId="{DAA7D289-20AC-4EE1-AB48-2DFE2787C6C9}" type="parTrans" cxnId="{8B151076-9B2E-4CAA-B2D6-11A5F92AB5F2}">
      <dgm:prSet/>
      <dgm:spPr/>
      <dgm:t>
        <a:bodyPr/>
        <a:lstStyle/>
        <a:p>
          <a:endParaRPr lang="cs-CZ" sz="1000"/>
        </a:p>
      </dgm:t>
    </dgm:pt>
    <dgm:pt modelId="{CB482759-7ED0-4DF7-9D28-21383B4F3DE8}" type="sibTrans" cxnId="{8B151076-9B2E-4CAA-B2D6-11A5F92AB5F2}">
      <dgm:prSet/>
      <dgm:spPr/>
      <dgm:t>
        <a:bodyPr/>
        <a:lstStyle/>
        <a:p>
          <a:endParaRPr lang="cs-CZ" sz="1000"/>
        </a:p>
      </dgm:t>
    </dgm:pt>
    <dgm:pt modelId="{820360CA-8AE5-43E7-9CF3-04606AD92C7D}" type="pres">
      <dgm:prSet presAssocID="{BA07E56C-A807-4014-8923-491B4684CAAB}" presName="compositeShape" presStyleCnt="0">
        <dgm:presLayoutVars>
          <dgm:chMax val="7"/>
          <dgm:dir/>
          <dgm:resizeHandles val="exact"/>
        </dgm:presLayoutVars>
      </dgm:prSet>
      <dgm:spPr/>
    </dgm:pt>
    <dgm:pt modelId="{7152175E-7EA2-4120-8FB9-06052756075A}" type="pres">
      <dgm:prSet presAssocID="{D0B73873-BF76-437B-AE1C-574F4BEA67ED}" presName="circ1" presStyleLbl="vennNode1" presStyleIdx="0" presStyleCnt="4"/>
      <dgm:spPr/>
    </dgm:pt>
    <dgm:pt modelId="{11CB96F6-CC1A-4E97-B241-C13C811811E8}" type="pres">
      <dgm:prSet presAssocID="{D0B73873-BF76-437B-AE1C-574F4BEA67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F1B5F-4567-4C86-93C1-EC9AEE264209}" type="pres">
      <dgm:prSet presAssocID="{5128F4E6-0ABD-48B3-9BE5-339FFA059580}" presName="circ2" presStyleLbl="vennNode1" presStyleIdx="1" presStyleCnt="4" custLinFactNeighborX="1566" custLinFactNeighborY="5589"/>
      <dgm:spPr/>
    </dgm:pt>
    <dgm:pt modelId="{01BE8AE5-5F8B-441E-85E4-62C97D37CC52}" type="pres">
      <dgm:prSet presAssocID="{5128F4E6-0ABD-48B3-9BE5-339FFA059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A4C4E2-9A82-4F9E-8B91-62E5387E55E2}" type="pres">
      <dgm:prSet presAssocID="{7452D2EE-AC5F-4C88-B10F-B93464AEC68C}" presName="circ3" presStyleLbl="vennNode1" presStyleIdx="2" presStyleCnt="4"/>
      <dgm:spPr/>
    </dgm:pt>
    <dgm:pt modelId="{09E127C3-62A6-4530-AF23-CAFD4F26920D}" type="pres">
      <dgm:prSet presAssocID="{7452D2EE-AC5F-4C88-B10F-B93464AEC6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554BB-E43D-4E02-9526-226BF1D6B8E0}" type="pres">
      <dgm:prSet presAssocID="{C6A30321-250F-425B-A5EA-286D406CA961}" presName="circ4" presStyleLbl="vennNode1" presStyleIdx="3" presStyleCnt="4"/>
      <dgm:spPr/>
    </dgm:pt>
    <dgm:pt modelId="{5CA88DD6-5BC8-4F27-8695-5426396E1D98}" type="pres">
      <dgm:prSet presAssocID="{C6A30321-250F-425B-A5EA-286D406CA9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771E02-BBD1-41A8-86C9-5AD042285919}" type="presOf" srcId="{7452D2EE-AC5F-4C88-B10F-B93464AEC68C}" destId="{76A4C4E2-9A82-4F9E-8B91-62E5387E55E2}" srcOrd="0" destOrd="0" presId="urn:microsoft.com/office/officeart/2005/8/layout/venn1"/>
    <dgm:cxn modelId="{4568D905-DF26-4128-8C72-9980C048EA23}" type="presOf" srcId="{D0B73873-BF76-437B-AE1C-574F4BEA67ED}" destId="{7152175E-7EA2-4120-8FB9-06052756075A}" srcOrd="0" destOrd="0" presId="urn:microsoft.com/office/officeart/2005/8/layout/venn1"/>
    <dgm:cxn modelId="{1420A539-22E8-40E5-B38F-FD7E0CE39D56}" srcId="{BA07E56C-A807-4014-8923-491B4684CAAB}" destId="{D0B73873-BF76-437B-AE1C-574F4BEA67ED}" srcOrd="0" destOrd="0" parTransId="{E9D8506D-B49B-4547-BC24-D63877014F95}" sibTransId="{AD129FE5-A297-4AC3-BC0B-2C5D39D7EDFC}"/>
    <dgm:cxn modelId="{8B151076-9B2E-4CAA-B2D6-11A5F92AB5F2}" srcId="{BA07E56C-A807-4014-8923-491B4684CAAB}" destId="{7452D2EE-AC5F-4C88-B10F-B93464AEC68C}" srcOrd="2" destOrd="0" parTransId="{DAA7D289-20AC-4EE1-AB48-2DFE2787C6C9}" sibTransId="{CB482759-7ED0-4DF7-9D28-21383B4F3DE8}"/>
    <dgm:cxn modelId="{528EA45A-3E58-4410-A429-8C39EC5AC1AC}" srcId="{BA07E56C-A807-4014-8923-491B4684CAAB}" destId="{C6A30321-250F-425B-A5EA-286D406CA961}" srcOrd="3" destOrd="0" parTransId="{472959D2-21D3-4C11-B59F-1B1F061EE802}" sibTransId="{53130DFA-9072-4DE2-A388-24C4A647B02E}"/>
    <dgm:cxn modelId="{43FF2B84-359D-40F0-8E16-F13CF877D79A}" type="presOf" srcId="{BA07E56C-A807-4014-8923-491B4684CAAB}" destId="{820360CA-8AE5-43E7-9CF3-04606AD92C7D}" srcOrd="0" destOrd="0" presId="urn:microsoft.com/office/officeart/2005/8/layout/venn1"/>
    <dgm:cxn modelId="{8888AA92-9ECB-497D-9C74-21762A64021A}" type="presOf" srcId="{5128F4E6-0ABD-48B3-9BE5-339FFA059580}" destId="{912F1B5F-4567-4C86-93C1-EC9AEE264209}" srcOrd="0" destOrd="0" presId="urn:microsoft.com/office/officeart/2005/8/layout/venn1"/>
    <dgm:cxn modelId="{248B1398-EF20-4872-972F-F9F1A31893AF}" type="presOf" srcId="{C6A30321-250F-425B-A5EA-286D406CA961}" destId="{3B9554BB-E43D-4E02-9526-226BF1D6B8E0}" srcOrd="0" destOrd="0" presId="urn:microsoft.com/office/officeart/2005/8/layout/venn1"/>
    <dgm:cxn modelId="{7428F0A2-0708-4A1C-9E01-96955E9251FE}" type="presOf" srcId="{C6A30321-250F-425B-A5EA-286D406CA961}" destId="{5CA88DD6-5BC8-4F27-8695-5426396E1D98}" srcOrd="1" destOrd="0" presId="urn:microsoft.com/office/officeart/2005/8/layout/venn1"/>
    <dgm:cxn modelId="{307F52B2-50FD-4581-BEE2-E74A825AB02D}" type="presOf" srcId="{5128F4E6-0ABD-48B3-9BE5-339FFA059580}" destId="{01BE8AE5-5F8B-441E-85E4-62C97D37CC52}" srcOrd="1" destOrd="0" presId="urn:microsoft.com/office/officeart/2005/8/layout/venn1"/>
    <dgm:cxn modelId="{67BDC8B4-53AF-4F18-8E34-1B4FF7967301}" type="presOf" srcId="{D0B73873-BF76-437B-AE1C-574F4BEA67ED}" destId="{11CB96F6-CC1A-4E97-B241-C13C811811E8}" srcOrd="1" destOrd="0" presId="urn:microsoft.com/office/officeart/2005/8/layout/venn1"/>
    <dgm:cxn modelId="{3B3491DA-4334-48C5-99BF-EDA422E3C5EF}" srcId="{BA07E56C-A807-4014-8923-491B4684CAAB}" destId="{5128F4E6-0ABD-48B3-9BE5-339FFA059580}" srcOrd="1" destOrd="0" parTransId="{9CF6BAC1-CB9A-4AD3-92A9-5F3E1495B675}" sibTransId="{613060AA-34CA-451D-98DE-0639BC8D6341}"/>
    <dgm:cxn modelId="{B8FA2FDF-8D8F-4D05-A3A4-619B0EAD390A}" type="presOf" srcId="{7452D2EE-AC5F-4C88-B10F-B93464AEC68C}" destId="{09E127C3-62A6-4530-AF23-CAFD4F26920D}" srcOrd="1" destOrd="0" presId="urn:microsoft.com/office/officeart/2005/8/layout/venn1"/>
    <dgm:cxn modelId="{067FA95B-4114-42BB-AE3A-763F29B43CD0}" type="presParOf" srcId="{820360CA-8AE5-43E7-9CF3-04606AD92C7D}" destId="{7152175E-7EA2-4120-8FB9-06052756075A}" srcOrd="0" destOrd="0" presId="urn:microsoft.com/office/officeart/2005/8/layout/venn1"/>
    <dgm:cxn modelId="{5BD02508-F87C-408A-9B50-F84CA2C307BA}" type="presParOf" srcId="{820360CA-8AE5-43E7-9CF3-04606AD92C7D}" destId="{11CB96F6-CC1A-4E97-B241-C13C811811E8}" srcOrd="1" destOrd="0" presId="urn:microsoft.com/office/officeart/2005/8/layout/venn1"/>
    <dgm:cxn modelId="{E901F92F-0843-4707-8C13-0A66B84C17BC}" type="presParOf" srcId="{820360CA-8AE5-43E7-9CF3-04606AD92C7D}" destId="{912F1B5F-4567-4C86-93C1-EC9AEE264209}" srcOrd="2" destOrd="0" presId="urn:microsoft.com/office/officeart/2005/8/layout/venn1"/>
    <dgm:cxn modelId="{6DE2C673-86E3-461F-AF79-02CAE5848025}" type="presParOf" srcId="{820360CA-8AE5-43E7-9CF3-04606AD92C7D}" destId="{01BE8AE5-5F8B-441E-85E4-62C97D37CC52}" srcOrd="3" destOrd="0" presId="urn:microsoft.com/office/officeart/2005/8/layout/venn1"/>
    <dgm:cxn modelId="{9E402174-DEAC-4E7E-8EF2-4627036288D1}" type="presParOf" srcId="{820360CA-8AE5-43E7-9CF3-04606AD92C7D}" destId="{76A4C4E2-9A82-4F9E-8B91-62E5387E55E2}" srcOrd="4" destOrd="0" presId="urn:microsoft.com/office/officeart/2005/8/layout/venn1"/>
    <dgm:cxn modelId="{3D37B574-0996-4C3D-8097-D3918872B8E8}" type="presParOf" srcId="{820360CA-8AE5-43E7-9CF3-04606AD92C7D}" destId="{09E127C3-62A6-4530-AF23-CAFD4F26920D}" srcOrd="5" destOrd="0" presId="urn:microsoft.com/office/officeart/2005/8/layout/venn1"/>
    <dgm:cxn modelId="{57AE0339-8AFC-43AE-881B-EA61583189C2}" type="presParOf" srcId="{820360CA-8AE5-43E7-9CF3-04606AD92C7D}" destId="{3B9554BB-E43D-4E02-9526-226BF1D6B8E0}" srcOrd="6" destOrd="0" presId="urn:microsoft.com/office/officeart/2005/8/layout/venn1"/>
    <dgm:cxn modelId="{4C585A70-8A50-401A-B09E-45BE4FF30C8F}" type="presParOf" srcId="{820360CA-8AE5-43E7-9CF3-04606AD92C7D}" destId="{5CA88DD6-5BC8-4F27-8695-5426396E1D9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B92D9-426F-449B-B057-0D53A2DB1165}" type="doc">
      <dgm:prSet loTypeId="urn:microsoft.com/office/officeart/2005/8/layout/cycle4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DD4D5B-35FC-47DB-9FFF-15EA7D52E647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Biologické aspekty</a:t>
          </a:r>
        </a:p>
      </dgm:t>
    </dgm:pt>
    <dgm:pt modelId="{2F4A82D1-4F6E-420F-9A9B-07CA06BBED11}" type="parTrans" cxnId="{BC13941B-CCE8-4752-9EC3-CD15D57A681A}">
      <dgm:prSet/>
      <dgm:spPr/>
      <dgm:t>
        <a:bodyPr/>
        <a:lstStyle/>
        <a:p>
          <a:endParaRPr lang="cs-CZ" sz="1100"/>
        </a:p>
      </dgm:t>
    </dgm:pt>
    <dgm:pt modelId="{3673B707-252D-420A-959A-B95389D17B17}" type="sibTrans" cxnId="{BC13941B-CCE8-4752-9EC3-CD15D57A681A}">
      <dgm:prSet/>
      <dgm:spPr/>
      <dgm:t>
        <a:bodyPr/>
        <a:lstStyle/>
        <a:p>
          <a:endParaRPr lang="cs-CZ" sz="1100"/>
        </a:p>
      </dgm:t>
    </dgm:pt>
    <dgm:pt modelId="{E473807D-83A5-4E04-87AF-14E2E2E3C5E5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Psychické aspekty</a:t>
          </a:r>
        </a:p>
      </dgm:t>
    </dgm:pt>
    <dgm:pt modelId="{A649142F-C427-4295-9821-6D0737865030}" type="parTrans" cxnId="{DB36321B-DD0A-4A24-AF58-F3A2F4A0E381}">
      <dgm:prSet/>
      <dgm:spPr/>
      <dgm:t>
        <a:bodyPr/>
        <a:lstStyle/>
        <a:p>
          <a:endParaRPr lang="cs-CZ" sz="1100"/>
        </a:p>
      </dgm:t>
    </dgm:pt>
    <dgm:pt modelId="{A3126694-1E80-4AD6-9DCC-4B5DB15A2881}" type="sibTrans" cxnId="{DB36321B-DD0A-4A24-AF58-F3A2F4A0E381}">
      <dgm:prSet/>
      <dgm:spPr/>
      <dgm:t>
        <a:bodyPr/>
        <a:lstStyle/>
        <a:p>
          <a:endParaRPr lang="cs-CZ" sz="1100"/>
        </a:p>
      </dgm:t>
    </dgm:pt>
    <dgm:pt modelId="{5466D526-51FD-4A47-BD3F-20B25534E646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Sociální aspekty</a:t>
          </a:r>
        </a:p>
      </dgm:t>
    </dgm:pt>
    <dgm:pt modelId="{AFFB9D6B-30EE-4CBD-96C5-13042BE89287}" type="parTrans" cxnId="{77CC6FC4-AF7D-494E-8328-6CE023F4238B}">
      <dgm:prSet/>
      <dgm:spPr/>
      <dgm:t>
        <a:bodyPr/>
        <a:lstStyle/>
        <a:p>
          <a:endParaRPr lang="cs-CZ" sz="1100"/>
        </a:p>
      </dgm:t>
    </dgm:pt>
    <dgm:pt modelId="{E83A51F7-2AD2-4631-842E-FAD19CA60254}" type="sibTrans" cxnId="{77CC6FC4-AF7D-494E-8328-6CE023F4238B}">
      <dgm:prSet/>
      <dgm:spPr/>
      <dgm:t>
        <a:bodyPr/>
        <a:lstStyle/>
        <a:p>
          <a:endParaRPr lang="cs-CZ" sz="1100"/>
        </a:p>
      </dgm:t>
    </dgm:pt>
    <dgm:pt modelId="{65E1D56F-3D64-47D9-A4B8-DE455F886269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Spirituální aspekty</a:t>
          </a:r>
        </a:p>
      </dgm:t>
    </dgm:pt>
    <dgm:pt modelId="{DE487673-46D2-4B5B-97AA-60F2EA7B4E99}" type="parTrans" cxnId="{16D3971D-4724-47D2-BC7F-5B6F977FBCBC}">
      <dgm:prSet/>
      <dgm:spPr/>
      <dgm:t>
        <a:bodyPr/>
        <a:lstStyle/>
        <a:p>
          <a:endParaRPr lang="cs-CZ" sz="1100"/>
        </a:p>
      </dgm:t>
    </dgm:pt>
    <dgm:pt modelId="{D0CC64A9-C26D-49F8-BFA4-09975543EB51}" type="sibTrans" cxnId="{16D3971D-4724-47D2-BC7F-5B6F977FBCBC}">
      <dgm:prSet/>
      <dgm:spPr/>
      <dgm:t>
        <a:bodyPr/>
        <a:lstStyle/>
        <a:p>
          <a:endParaRPr lang="cs-CZ" sz="1100"/>
        </a:p>
      </dgm:t>
    </dgm:pt>
    <dgm:pt modelId="{56A840E8-0AF6-421F-BE5A-FA4FDFBF4510}" type="pres">
      <dgm:prSet presAssocID="{05DB92D9-426F-449B-B057-0D53A2DB116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C4EBC78-1A98-4092-8D75-8BCF9174076A}" type="pres">
      <dgm:prSet presAssocID="{05DB92D9-426F-449B-B057-0D53A2DB1165}" presName="children" presStyleCnt="0"/>
      <dgm:spPr/>
    </dgm:pt>
    <dgm:pt modelId="{480BF608-72E3-4AC7-80DA-C2B4A00CD818}" type="pres">
      <dgm:prSet presAssocID="{05DB92D9-426F-449B-B057-0D53A2DB1165}" presName="childPlaceholder" presStyleCnt="0"/>
      <dgm:spPr/>
    </dgm:pt>
    <dgm:pt modelId="{872B0564-FB0D-4BFC-A79D-0EE697A318C9}" type="pres">
      <dgm:prSet presAssocID="{05DB92D9-426F-449B-B057-0D53A2DB1165}" presName="circle" presStyleCnt="0"/>
      <dgm:spPr/>
    </dgm:pt>
    <dgm:pt modelId="{30EB5BA4-03A2-4E98-A8E8-0C7180AC28C0}" type="pres">
      <dgm:prSet presAssocID="{05DB92D9-426F-449B-B057-0D53A2DB116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6F42898-CB26-4E19-8501-B1944E084534}" type="pres">
      <dgm:prSet presAssocID="{05DB92D9-426F-449B-B057-0D53A2DB116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37342FF-D2FA-49F3-AF6E-1B825B665040}" type="pres">
      <dgm:prSet presAssocID="{05DB92D9-426F-449B-B057-0D53A2DB116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60DD0EA-BE80-438B-8875-A091916F003D}" type="pres">
      <dgm:prSet presAssocID="{05DB92D9-426F-449B-B057-0D53A2DB116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A080C9-E50C-4D3A-BFC8-072A76FD3B86}" type="pres">
      <dgm:prSet presAssocID="{05DB92D9-426F-449B-B057-0D53A2DB1165}" presName="quadrantPlaceholder" presStyleCnt="0"/>
      <dgm:spPr/>
    </dgm:pt>
    <dgm:pt modelId="{0A6081CA-8B09-43B8-9843-2A02B88F5FA5}" type="pres">
      <dgm:prSet presAssocID="{05DB92D9-426F-449B-B057-0D53A2DB1165}" presName="center1" presStyleLbl="fgShp" presStyleIdx="0" presStyleCnt="2"/>
      <dgm:spPr/>
    </dgm:pt>
    <dgm:pt modelId="{73D42E5D-9485-4C31-9676-93ED959F5188}" type="pres">
      <dgm:prSet presAssocID="{05DB92D9-426F-449B-B057-0D53A2DB1165}" presName="center2" presStyleLbl="fgShp" presStyleIdx="1" presStyleCnt="2"/>
      <dgm:spPr/>
    </dgm:pt>
  </dgm:ptLst>
  <dgm:cxnLst>
    <dgm:cxn modelId="{DB36321B-DD0A-4A24-AF58-F3A2F4A0E381}" srcId="{05DB92D9-426F-449B-B057-0D53A2DB1165}" destId="{E473807D-83A5-4E04-87AF-14E2E2E3C5E5}" srcOrd="1" destOrd="0" parTransId="{A649142F-C427-4295-9821-6D0737865030}" sibTransId="{A3126694-1E80-4AD6-9DCC-4B5DB15A2881}"/>
    <dgm:cxn modelId="{BC13941B-CCE8-4752-9EC3-CD15D57A681A}" srcId="{05DB92D9-426F-449B-B057-0D53A2DB1165}" destId="{E1DD4D5B-35FC-47DB-9FFF-15EA7D52E647}" srcOrd="0" destOrd="0" parTransId="{2F4A82D1-4F6E-420F-9A9B-07CA06BBED11}" sibTransId="{3673B707-252D-420A-959A-B95389D17B17}"/>
    <dgm:cxn modelId="{16D3971D-4724-47D2-BC7F-5B6F977FBCBC}" srcId="{05DB92D9-426F-449B-B057-0D53A2DB1165}" destId="{65E1D56F-3D64-47D9-A4B8-DE455F886269}" srcOrd="3" destOrd="0" parTransId="{DE487673-46D2-4B5B-97AA-60F2EA7B4E99}" sibTransId="{D0CC64A9-C26D-49F8-BFA4-09975543EB51}"/>
    <dgm:cxn modelId="{90492D6B-8A69-4735-8BF7-D2BB46C3D916}" type="presOf" srcId="{E473807D-83A5-4E04-87AF-14E2E2E3C5E5}" destId="{46F42898-CB26-4E19-8501-B1944E084534}" srcOrd="0" destOrd="0" presId="urn:microsoft.com/office/officeart/2005/8/layout/cycle4"/>
    <dgm:cxn modelId="{A9B2F277-9B26-47D3-AEAF-A958CD8B26F2}" type="presOf" srcId="{65E1D56F-3D64-47D9-A4B8-DE455F886269}" destId="{A60DD0EA-BE80-438B-8875-A091916F003D}" srcOrd="0" destOrd="0" presId="urn:microsoft.com/office/officeart/2005/8/layout/cycle4"/>
    <dgm:cxn modelId="{EEA88496-2BC3-4462-8474-39712BAA4B07}" type="presOf" srcId="{E1DD4D5B-35FC-47DB-9FFF-15EA7D52E647}" destId="{30EB5BA4-03A2-4E98-A8E8-0C7180AC28C0}" srcOrd="0" destOrd="0" presId="urn:microsoft.com/office/officeart/2005/8/layout/cycle4"/>
    <dgm:cxn modelId="{41880BC2-FAE7-408B-BB3D-A52F09E21CCC}" type="presOf" srcId="{05DB92D9-426F-449B-B057-0D53A2DB1165}" destId="{56A840E8-0AF6-421F-BE5A-FA4FDFBF4510}" srcOrd="0" destOrd="0" presId="urn:microsoft.com/office/officeart/2005/8/layout/cycle4"/>
    <dgm:cxn modelId="{77CC6FC4-AF7D-494E-8328-6CE023F4238B}" srcId="{05DB92D9-426F-449B-B057-0D53A2DB1165}" destId="{5466D526-51FD-4A47-BD3F-20B25534E646}" srcOrd="2" destOrd="0" parTransId="{AFFB9D6B-30EE-4CBD-96C5-13042BE89287}" sibTransId="{E83A51F7-2AD2-4631-842E-FAD19CA60254}"/>
    <dgm:cxn modelId="{16D1EBF2-26FF-49A7-97F6-ECCFE38C2239}" type="presOf" srcId="{5466D526-51FD-4A47-BD3F-20B25534E646}" destId="{937342FF-D2FA-49F3-AF6E-1B825B665040}" srcOrd="0" destOrd="0" presId="urn:microsoft.com/office/officeart/2005/8/layout/cycle4"/>
    <dgm:cxn modelId="{C525D93E-F89B-4879-B04A-D13DF1BDAB5A}" type="presParOf" srcId="{56A840E8-0AF6-421F-BE5A-FA4FDFBF4510}" destId="{9C4EBC78-1A98-4092-8D75-8BCF9174076A}" srcOrd="0" destOrd="0" presId="urn:microsoft.com/office/officeart/2005/8/layout/cycle4"/>
    <dgm:cxn modelId="{A95F7941-A1EF-4924-8368-27C213C49B16}" type="presParOf" srcId="{9C4EBC78-1A98-4092-8D75-8BCF9174076A}" destId="{480BF608-72E3-4AC7-80DA-C2B4A00CD818}" srcOrd="0" destOrd="0" presId="urn:microsoft.com/office/officeart/2005/8/layout/cycle4"/>
    <dgm:cxn modelId="{62E4072E-D458-43B8-9F93-47A3A113F0FC}" type="presParOf" srcId="{56A840E8-0AF6-421F-BE5A-FA4FDFBF4510}" destId="{872B0564-FB0D-4BFC-A79D-0EE697A318C9}" srcOrd="1" destOrd="0" presId="urn:microsoft.com/office/officeart/2005/8/layout/cycle4"/>
    <dgm:cxn modelId="{B868F369-163A-4788-8261-A12B4687FC8B}" type="presParOf" srcId="{872B0564-FB0D-4BFC-A79D-0EE697A318C9}" destId="{30EB5BA4-03A2-4E98-A8E8-0C7180AC28C0}" srcOrd="0" destOrd="0" presId="urn:microsoft.com/office/officeart/2005/8/layout/cycle4"/>
    <dgm:cxn modelId="{BBA890E4-6913-4B24-9951-2D395B39FA64}" type="presParOf" srcId="{872B0564-FB0D-4BFC-A79D-0EE697A318C9}" destId="{46F42898-CB26-4E19-8501-B1944E084534}" srcOrd="1" destOrd="0" presId="urn:microsoft.com/office/officeart/2005/8/layout/cycle4"/>
    <dgm:cxn modelId="{01512ED6-3C53-4904-9027-CD7373716723}" type="presParOf" srcId="{872B0564-FB0D-4BFC-A79D-0EE697A318C9}" destId="{937342FF-D2FA-49F3-AF6E-1B825B665040}" srcOrd="2" destOrd="0" presId="urn:microsoft.com/office/officeart/2005/8/layout/cycle4"/>
    <dgm:cxn modelId="{7BAAB7D8-CC1A-4AA8-8F7F-3203F00D013A}" type="presParOf" srcId="{872B0564-FB0D-4BFC-A79D-0EE697A318C9}" destId="{A60DD0EA-BE80-438B-8875-A091916F003D}" srcOrd="3" destOrd="0" presId="urn:microsoft.com/office/officeart/2005/8/layout/cycle4"/>
    <dgm:cxn modelId="{E09476E5-B982-4296-BD93-8D063DBD870E}" type="presParOf" srcId="{872B0564-FB0D-4BFC-A79D-0EE697A318C9}" destId="{68A080C9-E50C-4D3A-BFC8-072A76FD3B86}" srcOrd="4" destOrd="0" presId="urn:microsoft.com/office/officeart/2005/8/layout/cycle4"/>
    <dgm:cxn modelId="{391CC776-9DE3-49C6-BBC2-A6CD46AEFF34}" type="presParOf" srcId="{56A840E8-0AF6-421F-BE5A-FA4FDFBF4510}" destId="{0A6081CA-8B09-43B8-9843-2A02B88F5FA5}" srcOrd="2" destOrd="0" presId="urn:microsoft.com/office/officeart/2005/8/layout/cycle4"/>
    <dgm:cxn modelId="{066DD2F6-9E13-4618-A112-9E14468CEA9A}" type="presParOf" srcId="{56A840E8-0AF6-421F-BE5A-FA4FDFBF4510}" destId="{73D42E5D-9485-4C31-9676-93ED959F51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67D09-A7A6-43D3-B953-74CBE4A008B3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89A2AE5-9740-489D-9114-90592770D887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potřeba</a:t>
          </a:r>
          <a:endParaRPr lang="cs-CZ" sz="1000" dirty="0"/>
        </a:p>
      </dgm:t>
    </dgm:pt>
    <dgm:pt modelId="{D22EC862-6F25-43E8-9DD1-EAC02DAB394E}" type="parTrans" cxnId="{7A9C20D9-1F2F-4C7C-92F6-737BD0AEAD21}">
      <dgm:prSet/>
      <dgm:spPr/>
      <dgm:t>
        <a:bodyPr/>
        <a:lstStyle/>
        <a:p>
          <a:endParaRPr lang="cs-CZ" sz="1000"/>
        </a:p>
      </dgm:t>
    </dgm:pt>
    <dgm:pt modelId="{A5E4B599-D6FE-4788-A33C-F16E840419AE}" type="sibTrans" cxnId="{7A9C20D9-1F2F-4C7C-92F6-737BD0AEAD21}">
      <dgm:prSet/>
      <dgm:spPr/>
      <dgm:t>
        <a:bodyPr/>
        <a:lstStyle/>
        <a:p>
          <a:endParaRPr lang="cs-CZ" sz="1000"/>
        </a:p>
      </dgm:t>
    </dgm:pt>
    <dgm:pt modelId="{D916E831-8BF5-41AA-ACCA-4D51C65CB366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dirty="0"/>
        </a:p>
      </dgm:t>
    </dgm:pt>
    <dgm:pt modelId="{454B16ED-05FE-44FD-84E0-F0153E408801}" type="parTrans" cxnId="{51E83741-6A81-45E2-B47C-A9CE0B38FD50}">
      <dgm:prSet/>
      <dgm:spPr/>
      <dgm:t>
        <a:bodyPr/>
        <a:lstStyle/>
        <a:p>
          <a:endParaRPr lang="cs-CZ" sz="1000"/>
        </a:p>
      </dgm:t>
    </dgm:pt>
    <dgm:pt modelId="{F08276D0-4118-4635-ACA2-31BFA96CEB92}" type="sibTrans" cxnId="{51E83741-6A81-45E2-B47C-A9CE0B38FD50}">
      <dgm:prSet/>
      <dgm:spPr/>
      <dgm:t>
        <a:bodyPr/>
        <a:lstStyle/>
        <a:p>
          <a:endParaRPr lang="cs-CZ" sz="1000"/>
        </a:p>
      </dgm:t>
    </dgm:pt>
    <dgm:pt modelId="{52427A80-A7C1-4A91-BF3F-505D966E2C32}">
      <dgm:prSet phldrT="[Text]"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instrumentální </a:t>
          </a:r>
        </a:p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jednání</a:t>
          </a:r>
          <a:endParaRPr lang="cs-CZ" sz="1000" dirty="0"/>
        </a:p>
      </dgm:t>
    </dgm:pt>
    <dgm:pt modelId="{E8509CB2-8D6A-4B30-A4FD-4EA97317294E}" type="parTrans" cxnId="{273A5792-9565-414C-B6F9-E917899217CB}">
      <dgm:prSet/>
      <dgm:spPr/>
      <dgm:t>
        <a:bodyPr/>
        <a:lstStyle/>
        <a:p>
          <a:endParaRPr lang="cs-CZ" sz="1000"/>
        </a:p>
      </dgm:t>
    </dgm:pt>
    <dgm:pt modelId="{F9D043A9-B731-443A-80E8-1E1E8A7D7B14}" type="sibTrans" cxnId="{273A5792-9565-414C-B6F9-E917899217CB}">
      <dgm:prSet/>
      <dgm:spPr/>
      <dgm:t>
        <a:bodyPr/>
        <a:lstStyle/>
        <a:p>
          <a:endParaRPr lang="cs-CZ" sz="1000"/>
        </a:p>
      </dgm:t>
    </dgm:pt>
    <dgm:pt modelId="{2A42354E-9C50-4BAD-AD93-8CED06E10A32}">
      <dgm:prSet custT="1"/>
      <dgm:spPr/>
      <dgm:t>
        <a:bodyPr/>
        <a:lstStyle/>
        <a:p>
          <a:r>
            <a:rPr lang="cs-CZ" altLang="cs-CZ" sz="1000" b="1" dirty="0"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dirty="0"/>
        </a:p>
      </dgm:t>
    </dgm:pt>
    <dgm:pt modelId="{3118024C-73F5-46A4-862D-683A7E8C62D1}" type="parTrans" cxnId="{BF35314F-24E0-4E76-902A-CB318E1F608F}">
      <dgm:prSet/>
      <dgm:spPr/>
      <dgm:t>
        <a:bodyPr/>
        <a:lstStyle/>
        <a:p>
          <a:endParaRPr lang="cs-CZ" sz="1000"/>
        </a:p>
      </dgm:t>
    </dgm:pt>
    <dgm:pt modelId="{36058007-704E-4894-BC17-C86AFE43967B}" type="sibTrans" cxnId="{BF35314F-24E0-4E76-902A-CB318E1F608F}">
      <dgm:prSet/>
      <dgm:spPr/>
      <dgm:t>
        <a:bodyPr/>
        <a:lstStyle/>
        <a:p>
          <a:endParaRPr lang="cs-CZ" sz="1000"/>
        </a:p>
      </dgm:t>
    </dgm:pt>
    <dgm:pt modelId="{EF8233FE-F6AF-4744-AE89-30C49A979559}" type="pres">
      <dgm:prSet presAssocID="{1D667D09-A7A6-43D3-B953-74CBE4A008B3}" presName="CompostProcess" presStyleCnt="0">
        <dgm:presLayoutVars>
          <dgm:dir/>
          <dgm:resizeHandles val="exact"/>
        </dgm:presLayoutVars>
      </dgm:prSet>
      <dgm:spPr/>
    </dgm:pt>
    <dgm:pt modelId="{CF8C840B-34B9-4805-972E-DA24B0F00DEF}" type="pres">
      <dgm:prSet presAssocID="{1D667D09-A7A6-43D3-B953-74CBE4A008B3}" presName="arrow" presStyleLbl="bgShp" presStyleIdx="0" presStyleCnt="1"/>
      <dgm:spPr/>
    </dgm:pt>
    <dgm:pt modelId="{8767D5E6-3366-4502-80F6-3722CACD6C74}" type="pres">
      <dgm:prSet presAssocID="{1D667D09-A7A6-43D3-B953-74CBE4A008B3}" presName="linearProcess" presStyleCnt="0"/>
      <dgm:spPr/>
    </dgm:pt>
    <dgm:pt modelId="{B21EE853-12AA-4083-852B-D743CC0E0256}" type="pres">
      <dgm:prSet presAssocID="{689A2AE5-9740-489D-9114-90592770D887}" presName="textNode" presStyleLbl="node1" presStyleIdx="0" presStyleCnt="4" custScaleX="116689">
        <dgm:presLayoutVars>
          <dgm:bulletEnabled val="1"/>
        </dgm:presLayoutVars>
      </dgm:prSet>
      <dgm:spPr/>
    </dgm:pt>
    <dgm:pt modelId="{17779A21-EC40-4223-BCDD-017CAE27A4BF}" type="pres">
      <dgm:prSet presAssocID="{A5E4B599-D6FE-4788-A33C-F16E840419AE}" presName="sibTrans" presStyleCnt="0"/>
      <dgm:spPr/>
    </dgm:pt>
    <dgm:pt modelId="{D6F6983B-DFC8-4127-BA9C-A2B2E6568C61}" type="pres">
      <dgm:prSet presAssocID="{D916E831-8BF5-41AA-ACCA-4D51C65CB366}" presName="textNode" presStyleLbl="node1" presStyleIdx="1" presStyleCnt="4">
        <dgm:presLayoutVars>
          <dgm:bulletEnabled val="1"/>
        </dgm:presLayoutVars>
      </dgm:prSet>
      <dgm:spPr/>
    </dgm:pt>
    <dgm:pt modelId="{6CF1C911-7631-4672-BAE2-F5DFD0AB2965}" type="pres">
      <dgm:prSet presAssocID="{F08276D0-4118-4635-ACA2-31BFA96CEB92}" presName="sibTrans" presStyleCnt="0"/>
      <dgm:spPr/>
    </dgm:pt>
    <dgm:pt modelId="{498CD397-AE05-4D13-902C-7E51C490F40D}" type="pres">
      <dgm:prSet presAssocID="{52427A80-A7C1-4A91-BF3F-505D966E2C32}" presName="textNode" presStyleLbl="node1" presStyleIdx="2" presStyleCnt="4" custScaleX="134188">
        <dgm:presLayoutVars>
          <dgm:bulletEnabled val="1"/>
        </dgm:presLayoutVars>
      </dgm:prSet>
      <dgm:spPr/>
    </dgm:pt>
    <dgm:pt modelId="{A72E98E3-D0DA-48EB-B118-AD626A34CCBC}" type="pres">
      <dgm:prSet presAssocID="{F9D043A9-B731-443A-80E8-1E1E8A7D7B14}" presName="sibTrans" presStyleCnt="0"/>
      <dgm:spPr/>
    </dgm:pt>
    <dgm:pt modelId="{6D8927DF-3A68-477F-B15E-6F7D9CADF3D8}" type="pres">
      <dgm:prSet presAssocID="{2A42354E-9C50-4BAD-AD93-8CED06E10A32}" presName="textNode" presStyleLbl="node1" presStyleIdx="3" presStyleCnt="4" custScaleX="107056">
        <dgm:presLayoutVars>
          <dgm:bulletEnabled val="1"/>
        </dgm:presLayoutVars>
      </dgm:prSet>
      <dgm:spPr/>
    </dgm:pt>
  </dgm:ptLst>
  <dgm:cxnLst>
    <dgm:cxn modelId="{51E83741-6A81-45E2-B47C-A9CE0B38FD50}" srcId="{1D667D09-A7A6-43D3-B953-74CBE4A008B3}" destId="{D916E831-8BF5-41AA-ACCA-4D51C65CB366}" srcOrd="1" destOrd="0" parTransId="{454B16ED-05FE-44FD-84E0-F0153E408801}" sibTransId="{F08276D0-4118-4635-ACA2-31BFA96CEB92}"/>
    <dgm:cxn modelId="{BF35314F-24E0-4E76-902A-CB318E1F608F}" srcId="{1D667D09-A7A6-43D3-B953-74CBE4A008B3}" destId="{2A42354E-9C50-4BAD-AD93-8CED06E10A32}" srcOrd="3" destOrd="0" parTransId="{3118024C-73F5-46A4-862D-683A7E8C62D1}" sibTransId="{36058007-704E-4894-BC17-C86AFE43967B}"/>
    <dgm:cxn modelId="{5C03248B-31D6-4358-8F4D-CC558FDBC1C0}" type="presOf" srcId="{1D667D09-A7A6-43D3-B953-74CBE4A008B3}" destId="{EF8233FE-F6AF-4744-AE89-30C49A979559}" srcOrd="0" destOrd="0" presId="urn:microsoft.com/office/officeart/2005/8/layout/hProcess9"/>
    <dgm:cxn modelId="{B42DBA8E-47A7-4772-AF8B-5322793596B9}" type="presOf" srcId="{689A2AE5-9740-489D-9114-90592770D887}" destId="{B21EE853-12AA-4083-852B-D743CC0E0256}" srcOrd="0" destOrd="0" presId="urn:microsoft.com/office/officeart/2005/8/layout/hProcess9"/>
    <dgm:cxn modelId="{273A5792-9565-414C-B6F9-E917899217CB}" srcId="{1D667D09-A7A6-43D3-B953-74CBE4A008B3}" destId="{52427A80-A7C1-4A91-BF3F-505D966E2C32}" srcOrd="2" destOrd="0" parTransId="{E8509CB2-8D6A-4B30-A4FD-4EA97317294E}" sibTransId="{F9D043A9-B731-443A-80E8-1E1E8A7D7B14}"/>
    <dgm:cxn modelId="{FB3FAAB7-529B-40B3-87BB-A26D4602E138}" type="presOf" srcId="{D916E831-8BF5-41AA-ACCA-4D51C65CB366}" destId="{D6F6983B-DFC8-4127-BA9C-A2B2E6568C61}" srcOrd="0" destOrd="0" presId="urn:microsoft.com/office/officeart/2005/8/layout/hProcess9"/>
    <dgm:cxn modelId="{8D75D7D0-DB13-4563-BEC4-7AE52228D6E8}" type="presOf" srcId="{2A42354E-9C50-4BAD-AD93-8CED06E10A32}" destId="{6D8927DF-3A68-477F-B15E-6F7D9CADF3D8}" srcOrd="0" destOrd="0" presId="urn:microsoft.com/office/officeart/2005/8/layout/hProcess9"/>
    <dgm:cxn modelId="{7A9C20D9-1F2F-4C7C-92F6-737BD0AEAD21}" srcId="{1D667D09-A7A6-43D3-B953-74CBE4A008B3}" destId="{689A2AE5-9740-489D-9114-90592770D887}" srcOrd="0" destOrd="0" parTransId="{D22EC862-6F25-43E8-9DD1-EAC02DAB394E}" sibTransId="{A5E4B599-D6FE-4788-A33C-F16E840419AE}"/>
    <dgm:cxn modelId="{AA9EA7FF-C226-4179-88BA-000C8FD0D270}" type="presOf" srcId="{52427A80-A7C1-4A91-BF3F-505D966E2C32}" destId="{498CD397-AE05-4D13-902C-7E51C490F40D}" srcOrd="0" destOrd="0" presId="urn:microsoft.com/office/officeart/2005/8/layout/hProcess9"/>
    <dgm:cxn modelId="{394AD1D6-FE66-4471-B24B-9D39143FB16C}" type="presParOf" srcId="{EF8233FE-F6AF-4744-AE89-30C49A979559}" destId="{CF8C840B-34B9-4805-972E-DA24B0F00DEF}" srcOrd="0" destOrd="0" presId="urn:microsoft.com/office/officeart/2005/8/layout/hProcess9"/>
    <dgm:cxn modelId="{9420C7E1-68D6-4D21-9460-9CECBF4E49C7}" type="presParOf" srcId="{EF8233FE-F6AF-4744-AE89-30C49A979559}" destId="{8767D5E6-3366-4502-80F6-3722CACD6C74}" srcOrd="1" destOrd="0" presId="urn:microsoft.com/office/officeart/2005/8/layout/hProcess9"/>
    <dgm:cxn modelId="{D3BFDA11-0409-49B9-B991-C54DC2A9DF54}" type="presParOf" srcId="{8767D5E6-3366-4502-80F6-3722CACD6C74}" destId="{B21EE853-12AA-4083-852B-D743CC0E0256}" srcOrd="0" destOrd="0" presId="urn:microsoft.com/office/officeart/2005/8/layout/hProcess9"/>
    <dgm:cxn modelId="{B5C3DE24-3F7B-4E1B-BD81-53603D8B7B9A}" type="presParOf" srcId="{8767D5E6-3366-4502-80F6-3722CACD6C74}" destId="{17779A21-EC40-4223-BCDD-017CAE27A4BF}" srcOrd="1" destOrd="0" presId="urn:microsoft.com/office/officeart/2005/8/layout/hProcess9"/>
    <dgm:cxn modelId="{D7D4ECE2-78F4-4534-B997-85C5F04F72E1}" type="presParOf" srcId="{8767D5E6-3366-4502-80F6-3722CACD6C74}" destId="{D6F6983B-DFC8-4127-BA9C-A2B2E6568C61}" srcOrd="2" destOrd="0" presId="urn:microsoft.com/office/officeart/2005/8/layout/hProcess9"/>
    <dgm:cxn modelId="{051C3098-80DA-4BA7-9E52-2409D784AD8F}" type="presParOf" srcId="{8767D5E6-3366-4502-80F6-3722CACD6C74}" destId="{6CF1C911-7631-4672-BAE2-F5DFD0AB2965}" srcOrd="3" destOrd="0" presId="urn:microsoft.com/office/officeart/2005/8/layout/hProcess9"/>
    <dgm:cxn modelId="{4F556EEA-917E-41BC-A58D-3180F509525D}" type="presParOf" srcId="{8767D5E6-3366-4502-80F6-3722CACD6C74}" destId="{498CD397-AE05-4D13-902C-7E51C490F40D}" srcOrd="4" destOrd="0" presId="urn:microsoft.com/office/officeart/2005/8/layout/hProcess9"/>
    <dgm:cxn modelId="{68D611E4-A35A-45B2-8EDA-FAA32EBA4A58}" type="presParOf" srcId="{8767D5E6-3366-4502-80F6-3722CACD6C74}" destId="{A72E98E3-D0DA-48EB-B118-AD626A34CCBC}" srcOrd="5" destOrd="0" presId="urn:microsoft.com/office/officeart/2005/8/layout/hProcess9"/>
    <dgm:cxn modelId="{7F72510A-2D79-41CE-B8A2-10FBFB401BBD}" type="presParOf" srcId="{8767D5E6-3366-4502-80F6-3722CACD6C74}" destId="{6D8927DF-3A68-477F-B15E-6F7D9CADF3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182012-5A0A-407A-B220-D85B96CFDBE3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A972F4EE-72FA-49CD-A93A-5524DD378ED3}">
      <dgm:prSet phldrT="[Text]"/>
      <dgm:spPr/>
      <dgm:t>
        <a:bodyPr/>
        <a:lstStyle/>
        <a:p>
          <a:r>
            <a:rPr lang="cs-CZ" dirty="0"/>
            <a:t>Potřeba seberealizace</a:t>
          </a:r>
        </a:p>
      </dgm:t>
    </dgm:pt>
    <dgm:pt modelId="{B6B65D19-B003-4FEC-A152-387247258D6B}" type="parTrans" cxnId="{6EB2BDC1-3FA2-4367-A610-AD2F639DEDB3}">
      <dgm:prSet/>
      <dgm:spPr/>
      <dgm:t>
        <a:bodyPr/>
        <a:lstStyle/>
        <a:p>
          <a:endParaRPr lang="cs-CZ"/>
        </a:p>
      </dgm:t>
    </dgm:pt>
    <dgm:pt modelId="{F1999D67-8124-4F4B-B04A-6CBFF5929B46}" type="sibTrans" cxnId="{6EB2BDC1-3FA2-4367-A610-AD2F639DEDB3}">
      <dgm:prSet/>
      <dgm:spPr/>
      <dgm:t>
        <a:bodyPr/>
        <a:lstStyle/>
        <a:p>
          <a:endParaRPr lang="cs-CZ"/>
        </a:p>
      </dgm:t>
    </dgm:pt>
    <dgm:pt modelId="{0E59E8A7-8189-4481-AA8C-03C6FCFFD44A}">
      <dgm:prSet phldrT="[Text]"/>
      <dgm:spPr/>
      <dgm:t>
        <a:bodyPr/>
        <a:lstStyle/>
        <a:p>
          <a:r>
            <a:rPr lang="cs-CZ" dirty="0"/>
            <a:t>Potřeby estetické</a:t>
          </a:r>
        </a:p>
      </dgm:t>
    </dgm:pt>
    <dgm:pt modelId="{9804C65E-F11D-4BA1-A532-8A7173F6212A}" type="parTrans" cxnId="{2EDED9FE-B58D-4DF8-B077-7744F32BC3EA}">
      <dgm:prSet/>
      <dgm:spPr/>
      <dgm:t>
        <a:bodyPr/>
        <a:lstStyle/>
        <a:p>
          <a:endParaRPr lang="cs-CZ"/>
        </a:p>
      </dgm:t>
    </dgm:pt>
    <dgm:pt modelId="{4797899E-442D-4F06-B882-3E21C4E738EA}" type="sibTrans" cxnId="{2EDED9FE-B58D-4DF8-B077-7744F32BC3EA}">
      <dgm:prSet/>
      <dgm:spPr/>
      <dgm:t>
        <a:bodyPr/>
        <a:lstStyle/>
        <a:p>
          <a:endParaRPr lang="cs-CZ"/>
        </a:p>
      </dgm:t>
    </dgm:pt>
    <dgm:pt modelId="{469E3BC0-2DAE-49E7-B189-9E31C81B238F}">
      <dgm:prSet phldrT="[Text]"/>
      <dgm:spPr/>
      <dgm:t>
        <a:bodyPr/>
        <a:lstStyle/>
        <a:p>
          <a:r>
            <a:rPr lang="cs-CZ" dirty="0"/>
            <a:t>Potřeby kognitivní</a:t>
          </a:r>
        </a:p>
      </dgm:t>
    </dgm:pt>
    <dgm:pt modelId="{881BFFBF-425E-4FB9-843D-108134E35919}" type="parTrans" cxnId="{013192AC-8BAA-49DE-9AD6-88667677884C}">
      <dgm:prSet/>
      <dgm:spPr/>
      <dgm:t>
        <a:bodyPr/>
        <a:lstStyle/>
        <a:p>
          <a:endParaRPr lang="cs-CZ"/>
        </a:p>
      </dgm:t>
    </dgm:pt>
    <dgm:pt modelId="{4A15AD7E-4BC0-4C57-B240-128DD4F716CD}" type="sibTrans" cxnId="{013192AC-8BAA-49DE-9AD6-88667677884C}">
      <dgm:prSet/>
      <dgm:spPr/>
      <dgm:t>
        <a:bodyPr/>
        <a:lstStyle/>
        <a:p>
          <a:endParaRPr lang="cs-CZ"/>
        </a:p>
      </dgm:t>
    </dgm:pt>
    <dgm:pt modelId="{20C9692F-B446-4710-946F-71400A07C60D}">
      <dgm:prSet/>
      <dgm:spPr/>
      <dgm:t>
        <a:bodyPr/>
        <a:lstStyle/>
        <a:p>
          <a:r>
            <a:rPr lang="cs-CZ" dirty="0"/>
            <a:t>Potřeba jistoty a bezpečí</a:t>
          </a:r>
        </a:p>
      </dgm:t>
    </dgm:pt>
    <dgm:pt modelId="{1EE2E2FC-AE5F-4455-826F-F497F1131E91}" type="parTrans" cxnId="{2DDE4B4F-18A8-4F49-BFE4-C1480ACCB32C}">
      <dgm:prSet/>
      <dgm:spPr/>
      <dgm:t>
        <a:bodyPr/>
        <a:lstStyle/>
        <a:p>
          <a:endParaRPr lang="cs-CZ"/>
        </a:p>
      </dgm:t>
    </dgm:pt>
    <dgm:pt modelId="{F94A9CA3-1875-482C-AE5E-DF5C53E0C276}" type="sibTrans" cxnId="{2DDE4B4F-18A8-4F49-BFE4-C1480ACCB32C}">
      <dgm:prSet/>
      <dgm:spPr/>
      <dgm:t>
        <a:bodyPr/>
        <a:lstStyle/>
        <a:p>
          <a:endParaRPr lang="cs-CZ"/>
        </a:p>
      </dgm:t>
    </dgm:pt>
    <dgm:pt modelId="{B3524832-D1E6-4058-AE19-8A6C8413C3C7}">
      <dgm:prSet/>
      <dgm:spPr/>
      <dgm:t>
        <a:bodyPr/>
        <a:lstStyle/>
        <a:p>
          <a:r>
            <a:rPr lang="cs-CZ" dirty="0"/>
            <a:t>Potřeby fyziologické</a:t>
          </a:r>
        </a:p>
      </dgm:t>
    </dgm:pt>
    <dgm:pt modelId="{31BBCA2F-1090-415F-917A-4EE0AC0695E8}" type="parTrans" cxnId="{C8777DF8-988D-4142-B84C-64551E617C94}">
      <dgm:prSet/>
      <dgm:spPr/>
      <dgm:t>
        <a:bodyPr/>
        <a:lstStyle/>
        <a:p>
          <a:endParaRPr lang="cs-CZ"/>
        </a:p>
      </dgm:t>
    </dgm:pt>
    <dgm:pt modelId="{6F69C611-3816-4917-B163-3BDE43C2B848}" type="sibTrans" cxnId="{C8777DF8-988D-4142-B84C-64551E617C94}">
      <dgm:prSet/>
      <dgm:spPr/>
      <dgm:t>
        <a:bodyPr/>
        <a:lstStyle/>
        <a:p>
          <a:endParaRPr lang="cs-CZ"/>
        </a:p>
      </dgm:t>
    </dgm:pt>
    <dgm:pt modelId="{70E49A9C-E0DD-4172-9278-AC4331E1C97A}">
      <dgm:prSet/>
      <dgm:spPr/>
      <dgm:t>
        <a:bodyPr/>
        <a:lstStyle/>
        <a:p>
          <a:r>
            <a:rPr lang="cs-CZ" dirty="0"/>
            <a:t>Potřeba uznání a sebeúcty</a:t>
          </a:r>
        </a:p>
      </dgm:t>
    </dgm:pt>
    <dgm:pt modelId="{A30E65E4-170E-409D-A19F-6A32D17DEE65}" type="parTrans" cxnId="{6F8C5839-847B-4481-BBC4-E27FCBFD9CDF}">
      <dgm:prSet/>
      <dgm:spPr/>
      <dgm:t>
        <a:bodyPr/>
        <a:lstStyle/>
        <a:p>
          <a:endParaRPr lang="cs-CZ"/>
        </a:p>
      </dgm:t>
    </dgm:pt>
    <dgm:pt modelId="{25B6220D-7130-4A04-8180-003A3832EDE8}" type="sibTrans" cxnId="{6F8C5839-847B-4481-BBC4-E27FCBFD9CDF}">
      <dgm:prSet/>
      <dgm:spPr/>
      <dgm:t>
        <a:bodyPr/>
        <a:lstStyle/>
        <a:p>
          <a:endParaRPr lang="cs-CZ"/>
        </a:p>
      </dgm:t>
    </dgm:pt>
    <dgm:pt modelId="{253FA1CD-6579-4277-9BD2-7896F8694789}">
      <dgm:prSet/>
      <dgm:spPr/>
      <dgm:t>
        <a:bodyPr/>
        <a:lstStyle/>
        <a:p>
          <a:r>
            <a:rPr lang="cs-CZ" dirty="0"/>
            <a:t>Potřeba sounáležitosti a lásky</a:t>
          </a:r>
        </a:p>
      </dgm:t>
    </dgm:pt>
    <dgm:pt modelId="{C1DB741C-A173-403E-A9D3-80FFB491CABA}" type="parTrans" cxnId="{C164293D-2D34-4A09-A837-68CCF499049C}">
      <dgm:prSet/>
      <dgm:spPr/>
      <dgm:t>
        <a:bodyPr/>
        <a:lstStyle/>
        <a:p>
          <a:endParaRPr lang="cs-CZ"/>
        </a:p>
      </dgm:t>
    </dgm:pt>
    <dgm:pt modelId="{2267C01B-E331-47C6-B312-5E22AE2F53DB}" type="sibTrans" cxnId="{C164293D-2D34-4A09-A837-68CCF499049C}">
      <dgm:prSet/>
      <dgm:spPr/>
      <dgm:t>
        <a:bodyPr/>
        <a:lstStyle/>
        <a:p>
          <a:endParaRPr lang="cs-CZ"/>
        </a:p>
      </dgm:t>
    </dgm:pt>
    <dgm:pt modelId="{FA319327-5477-4B0D-86D9-C223EA5BE91D}" type="pres">
      <dgm:prSet presAssocID="{61182012-5A0A-407A-B220-D85B96CFDBE3}" presName="Name0" presStyleCnt="0">
        <dgm:presLayoutVars>
          <dgm:dir/>
          <dgm:animLvl val="lvl"/>
          <dgm:resizeHandles val="exact"/>
        </dgm:presLayoutVars>
      </dgm:prSet>
      <dgm:spPr/>
    </dgm:pt>
    <dgm:pt modelId="{4513B51A-F213-42A3-96B4-58E4FA5CF3AA}" type="pres">
      <dgm:prSet presAssocID="{A972F4EE-72FA-49CD-A93A-5524DD378ED3}" presName="Name8" presStyleCnt="0"/>
      <dgm:spPr/>
    </dgm:pt>
    <dgm:pt modelId="{2987B23C-0383-4E2A-A22E-1479F37C9D07}" type="pres">
      <dgm:prSet presAssocID="{A972F4EE-72FA-49CD-A93A-5524DD378ED3}" presName="level" presStyleLbl="node1" presStyleIdx="0" presStyleCnt="7">
        <dgm:presLayoutVars>
          <dgm:chMax val="1"/>
          <dgm:bulletEnabled val="1"/>
        </dgm:presLayoutVars>
      </dgm:prSet>
      <dgm:spPr/>
    </dgm:pt>
    <dgm:pt modelId="{ED38A2B9-8ACA-44FB-8E91-931E2225DE8A}" type="pres">
      <dgm:prSet presAssocID="{A972F4EE-72FA-49CD-A93A-5524DD378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B10694-7905-4BA3-A073-9714C4A320AD}" type="pres">
      <dgm:prSet presAssocID="{0E59E8A7-8189-4481-AA8C-03C6FCFFD44A}" presName="Name8" presStyleCnt="0"/>
      <dgm:spPr/>
    </dgm:pt>
    <dgm:pt modelId="{C4CDE775-F78A-4BA9-9689-9654A706768B}" type="pres">
      <dgm:prSet presAssocID="{0E59E8A7-8189-4481-AA8C-03C6FCFFD44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CD1E9CE-A1BC-4625-A9E2-EF5FC1D4103B}" type="pres">
      <dgm:prSet presAssocID="{0E59E8A7-8189-4481-AA8C-03C6FCFFD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35632-3F7C-44FE-893A-B066FC3FC460}" type="pres">
      <dgm:prSet presAssocID="{469E3BC0-2DAE-49E7-B189-9E31C81B238F}" presName="Name8" presStyleCnt="0"/>
      <dgm:spPr/>
    </dgm:pt>
    <dgm:pt modelId="{41ABC29F-4E7A-416B-8770-3AF51CB532D9}" type="pres">
      <dgm:prSet presAssocID="{469E3BC0-2DAE-49E7-B189-9E31C81B238F}" presName="level" presStyleLbl="node1" presStyleIdx="2" presStyleCnt="7">
        <dgm:presLayoutVars>
          <dgm:chMax val="1"/>
          <dgm:bulletEnabled val="1"/>
        </dgm:presLayoutVars>
      </dgm:prSet>
      <dgm:spPr/>
    </dgm:pt>
    <dgm:pt modelId="{AAB8EB18-F5A6-4CB8-B137-880CF181F493}" type="pres">
      <dgm:prSet presAssocID="{469E3BC0-2DAE-49E7-B189-9E31C81B23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B7ECDC-79E5-4237-A750-57F771940DD8}" type="pres">
      <dgm:prSet presAssocID="{70E49A9C-E0DD-4172-9278-AC4331E1C97A}" presName="Name8" presStyleCnt="0"/>
      <dgm:spPr/>
    </dgm:pt>
    <dgm:pt modelId="{50C3D817-297D-45D7-B9F3-A5718FE3CCA0}" type="pres">
      <dgm:prSet presAssocID="{70E49A9C-E0DD-4172-9278-AC4331E1C97A}" presName="level" presStyleLbl="node1" presStyleIdx="3" presStyleCnt="7">
        <dgm:presLayoutVars>
          <dgm:chMax val="1"/>
          <dgm:bulletEnabled val="1"/>
        </dgm:presLayoutVars>
      </dgm:prSet>
      <dgm:spPr/>
    </dgm:pt>
    <dgm:pt modelId="{F87B8DA4-A85C-41F3-A42E-0DFBEA9F8D5B}" type="pres">
      <dgm:prSet presAssocID="{70E49A9C-E0DD-4172-9278-AC4331E1C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8C3602-6100-4CE6-A010-A737EE49B7C4}" type="pres">
      <dgm:prSet presAssocID="{253FA1CD-6579-4277-9BD2-7896F8694789}" presName="Name8" presStyleCnt="0"/>
      <dgm:spPr/>
    </dgm:pt>
    <dgm:pt modelId="{844B6831-25C3-4CEF-8F5E-2DE0CA0F0C7F}" type="pres">
      <dgm:prSet presAssocID="{253FA1CD-6579-4277-9BD2-7896F86947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5C9E1B29-2BB3-441D-8F0A-48112DB9CB15}" type="pres">
      <dgm:prSet presAssocID="{253FA1CD-6579-4277-9BD2-7896F86947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2A1D9-29B5-4665-99D5-142116F47FB2}" type="pres">
      <dgm:prSet presAssocID="{20C9692F-B446-4710-946F-71400A07C60D}" presName="Name8" presStyleCnt="0"/>
      <dgm:spPr/>
    </dgm:pt>
    <dgm:pt modelId="{4639A0F8-1E94-4F72-97A7-2200DFBF01AC}" type="pres">
      <dgm:prSet presAssocID="{20C9692F-B446-4710-946F-71400A07C60D}" presName="level" presStyleLbl="node1" presStyleIdx="5" presStyleCnt="7">
        <dgm:presLayoutVars>
          <dgm:chMax val="1"/>
          <dgm:bulletEnabled val="1"/>
        </dgm:presLayoutVars>
      </dgm:prSet>
      <dgm:spPr/>
    </dgm:pt>
    <dgm:pt modelId="{3A0DA249-896F-4178-B39F-DBF7AE4EDC85}" type="pres">
      <dgm:prSet presAssocID="{20C9692F-B446-4710-946F-71400A07C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23F502-4066-433E-BAB5-CBE139EB4502}" type="pres">
      <dgm:prSet presAssocID="{B3524832-D1E6-4058-AE19-8A6C8413C3C7}" presName="Name8" presStyleCnt="0"/>
      <dgm:spPr/>
    </dgm:pt>
    <dgm:pt modelId="{C5E77726-7B95-463D-8197-3B14F10E6E1C}" type="pres">
      <dgm:prSet presAssocID="{B3524832-D1E6-4058-AE19-8A6C8413C3C7}" presName="level" presStyleLbl="node1" presStyleIdx="6" presStyleCnt="7">
        <dgm:presLayoutVars>
          <dgm:chMax val="1"/>
          <dgm:bulletEnabled val="1"/>
        </dgm:presLayoutVars>
      </dgm:prSet>
      <dgm:spPr/>
    </dgm:pt>
    <dgm:pt modelId="{64EB22B2-3D5C-4182-B546-ABCE8324912B}" type="pres">
      <dgm:prSet presAssocID="{B3524832-D1E6-4058-AE19-8A6C8413C3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067C0B-AB69-4DE7-8BBF-947AB2676BCC}" type="presOf" srcId="{61182012-5A0A-407A-B220-D85B96CFDBE3}" destId="{FA319327-5477-4B0D-86D9-C223EA5BE91D}" srcOrd="0" destOrd="0" presId="urn:microsoft.com/office/officeart/2005/8/layout/pyramid1"/>
    <dgm:cxn modelId="{D176C112-D7BD-4A20-B4AD-90A819FBAF93}" type="presOf" srcId="{B3524832-D1E6-4058-AE19-8A6C8413C3C7}" destId="{64EB22B2-3D5C-4182-B546-ABCE8324912B}" srcOrd="1" destOrd="0" presId="urn:microsoft.com/office/officeart/2005/8/layout/pyramid1"/>
    <dgm:cxn modelId="{437B1818-397F-426C-A060-746B0770C902}" type="presOf" srcId="{20C9692F-B446-4710-946F-71400A07C60D}" destId="{3A0DA249-896F-4178-B39F-DBF7AE4EDC85}" srcOrd="1" destOrd="0" presId="urn:microsoft.com/office/officeart/2005/8/layout/pyramid1"/>
    <dgm:cxn modelId="{4CA55623-5068-425F-98CA-9422FB2105F3}" type="presOf" srcId="{0E59E8A7-8189-4481-AA8C-03C6FCFFD44A}" destId="{ACD1E9CE-A1BC-4625-A9E2-EF5FC1D4103B}" srcOrd="1" destOrd="0" presId="urn:microsoft.com/office/officeart/2005/8/layout/pyramid1"/>
    <dgm:cxn modelId="{6C33B123-63AB-4159-92F8-A727E95E85A0}" type="presOf" srcId="{0E59E8A7-8189-4481-AA8C-03C6FCFFD44A}" destId="{C4CDE775-F78A-4BA9-9689-9654A706768B}" srcOrd="0" destOrd="0" presId="urn:microsoft.com/office/officeart/2005/8/layout/pyramid1"/>
    <dgm:cxn modelId="{85EAFE29-7501-40D5-AD58-BDF1E7E170DA}" type="presOf" srcId="{253FA1CD-6579-4277-9BD2-7896F8694789}" destId="{844B6831-25C3-4CEF-8F5E-2DE0CA0F0C7F}" srcOrd="0" destOrd="0" presId="urn:microsoft.com/office/officeart/2005/8/layout/pyramid1"/>
    <dgm:cxn modelId="{0F1C5638-C23B-4A39-ADB2-DE32A2B5287F}" type="presOf" srcId="{B3524832-D1E6-4058-AE19-8A6C8413C3C7}" destId="{C5E77726-7B95-463D-8197-3B14F10E6E1C}" srcOrd="0" destOrd="0" presId="urn:microsoft.com/office/officeart/2005/8/layout/pyramid1"/>
    <dgm:cxn modelId="{6F8C5839-847B-4481-BBC4-E27FCBFD9CDF}" srcId="{61182012-5A0A-407A-B220-D85B96CFDBE3}" destId="{70E49A9C-E0DD-4172-9278-AC4331E1C97A}" srcOrd="3" destOrd="0" parTransId="{A30E65E4-170E-409D-A19F-6A32D17DEE65}" sibTransId="{25B6220D-7130-4A04-8180-003A3832EDE8}"/>
    <dgm:cxn modelId="{C164293D-2D34-4A09-A837-68CCF499049C}" srcId="{61182012-5A0A-407A-B220-D85B96CFDBE3}" destId="{253FA1CD-6579-4277-9BD2-7896F8694789}" srcOrd="4" destOrd="0" parTransId="{C1DB741C-A173-403E-A9D3-80FFB491CABA}" sibTransId="{2267C01B-E331-47C6-B312-5E22AE2F53DB}"/>
    <dgm:cxn modelId="{78EF975B-EE23-4982-A1BF-29E188892A99}" type="presOf" srcId="{469E3BC0-2DAE-49E7-B189-9E31C81B238F}" destId="{AAB8EB18-F5A6-4CB8-B137-880CF181F493}" srcOrd="1" destOrd="0" presId="urn:microsoft.com/office/officeart/2005/8/layout/pyramid1"/>
    <dgm:cxn modelId="{2DDE4B4F-18A8-4F49-BFE4-C1480ACCB32C}" srcId="{61182012-5A0A-407A-B220-D85B96CFDBE3}" destId="{20C9692F-B446-4710-946F-71400A07C60D}" srcOrd="5" destOrd="0" parTransId="{1EE2E2FC-AE5F-4455-826F-F497F1131E91}" sibTransId="{F94A9CA3-1875-482C-AE5E-DF5C53E0C276}"/>
    <dgm:cxn modelId="{18344151-0E28-4074-85B1-A1748594B881}" type="presOf" srcId="{A972F4EE-72FA-49CD-A93A-5524DD378ED3}" destId="{ED38A2B9-8ACA-44FB-8E91-931E2225DE8A}" srcOrd="1" destOrd="0" presId="urn:microsoft.com/office/officeart/2005/8/layout/pyramid1"/>
    <dgm:cxn modelId="{7069B975-C276-4A53-8971-9309FC30CBC7}" type="presOf" srcId="{A972F4EE-72FA-49CD-A93A-5524DD378ED3}" destId="{2987B23C-0383-4E2A-A22E-1479F37C9D07}" srcOrd="0" destOrd="0" presId="urn:microsoft.com/office/officeart/2005/8/layout/pyramid1"/>
    <dgm:cxn modelId="{679A3558-5FD3-48F0-A792-0C735035542D}" type="presOf" srcId="{70E49A9C-E0DD-4172-9278-AC4331E1C97A}" destId="{F87B8DA4-A85C-41F3-A42E-0DFBEA9F8D5B}" srcOrd="1" destOrd="0" presId="urn:microsoft.com/office/officeart/2005/8/layout/pyramid1"/>
    <dgm:cxn modelId="{EEF3CC7C-CEDA-4439-970A-60D20BBAAC09}" type="presOf" srcId="{20C9692F-B446-4710-946F-71400A07C60D}" destId="{4639A0F8-1E94-4F72-97A7-2200DFBF01AC}" srcOrd="0" destOrd="0" presId="urn:microsoft.com/office/officeart/2005/8/layout/pyramid1"/>
    <dgm:cxn modelId="{013192AC-8BAA-49DE-9AD6-88667677884C}" srcId="{61182012-5A0A-407A-B220-D85B96CFDBE3}" destId="{469E3BC0-2DAE-49E7-B189-9E31C81B238F}" srcOrd="2" destOrd="0" parTransId="{881BFFBF-425E-4FB9-843D-108134E35919}" sibTransId="{4A15AD7E-4BC0-4C57-B240-128DD4F716CD}"/>
    <dgm:cxn modelId="{6EB2BDC1-3FA2-4367-A610-AD2F639DEDB3}" srcId="{61182012-5A0A-407A-B220-D85B96CFDBE3}" destId="{A972F4EE-72FA-49CD-A93A-5524DD378ED3}" srcOrd="0" destOrd="0" parTransId="{B6B65D19-B003-4FEC-A152-387247258D6B}" sibTransId="{F1999D67-8124-4F4B-B04A-6CBFF5929B46}"/>
    <dgm:cxn modelId="{54A4C3E9-BAEC-44BE-95C2-F078BCE97BF8}" type="presOf" srcId="{70E49A9C-E0DD-4172-9278-AC4331E1C97A}" destId="{50C3D817-297D-45D7-B9F3-A5718FE3CCA0}" srcOrd="0" destOrd="0" presId="urn:microsoft.com/office/officeart/2005/8/layout/pyramid1"/>
    <dgm:cxn modelId="{C0B7D2F3-C9FA-430B-9F4D-55C51643C90A}" type="presOf" srcId="{469E3BC0-2DAE-49E7-B189-9E31C81B238F}" destId="{41ABC29F-4E7A-416B-8770-3AF51CB532D9}" srcOrd="0" destOrd="0" presId="urn:microsoft.com/office/officeart/2005/8/layout/pyramid1"/>
    <dgm:cxn modelId="{C8777DF8-988D-4142-B84C-64551E617C94}" srcId="{61182012-5A0A-407A-B220-D85B96CFDBE3}" destId="{B3524832-D1E6-4058-AE19-8A6C8413C3C7}" srcOrd="6" destOrd="0" parTransId="{31BBCA2F-1090-415F-917A-4EE0AC0695E8}" sibTransId="{6F69C611-3816-4917-B163-3BDE43C2B848}"/>
    <dgm:cxn modelId="{16367FFA-3EDC-431A-9CFF-22E4F9CFCFBD}" type="presOf" srcId="{253FA1CD-6579-4277-9BD2-7896F8694789}" destId="{5C9E1B29-2BB3-441D-8F0A-48112DB9CB15}" srcOrd="1" destOrd="0" presId="urn:microsoft.com/office/officeart/2005/8/layout/pyramid1"/>
    <dgm:cxn modelId="{2EDED9FE-B58D-4DF8-B077-7744F32BC3EA}" srcId="{61182012-5A0A-407A-B220-D85B96CFDBE3}" destId="{0E59E8A7-8189-4481-AA8C-03C6FCFFD44A}" srcOrd="1" destOrd="0" parTransId="{9804C65E-F11D-4BA1-A532-8A7173F6212A}" sibTransId="{4797899E-442D-4F06-B882-3E21C4E738EA}"/>
    <dgm:cxn modelId="{6564D183-0864-40E7-BAFF-FC2A9189539F}" type="presParOf" srcId="{FA319327-5477-4B0D-86D9-C223EA5BE91D}" destId="{4513B51A-F213-42A3-96B4-58E4FA5CF3AA}" srcOrd="0" destOrd="0" presId="urn:microsoft.com/office/officeart/2005/8/layout/pyramid1"/>
    <dgm:cxn modelId="{BFB9AE90-43E9-46D7-A0E6-E6868325EC3D}" type="presParOf" srcId="{4513B51A-F213-42A3-96B4-58E4FA5CF3AA}" destId="{2987B23C-0383-4E2A-A22E-1479F37C9D07}" srcOrd="0" destOrd="0" presId="urn:microsoft.com/office/officeart/2005/8/layout/pyramid1"/>
    <dgm:cxn modelId="{75901690-4A73-49C2-9055-0B6452CAE49D}" type="presParOf" srcId="{4513B51A-F213-42A3-96B4-58E4FA5CF3AA}" destId="{ED38A2B9-8ACA-44FB-8E91-931E2225DE8A}" srcOrd="1" destOrd="0" presId="urn:microsoft.com/office/officeart/2005/8/layout/pyramid1"/>
    <dgm:cxn modelId="{341C4245-4F00-4778-975A-C8FA223DB59E}" type="presParOf" srcId="{FA319327-5477-4B0D-86D9-C223EA5BE91D}" destId="{2DB10694-7905-4BA3-A073-9714C4A320AD}" srcOrd="1" destOrd="0" presId="urn:microsoft.com/office/officeart/2005/8/layout/pyramid1"/>
    <dgm:cxn modelId="{B5FFE58A-B8E7-48C1-B859-FE5FE9819BC3}" type="presParOf" srcId="{2DB10694-7905-4BA3-A073-9714C4A320AD}" destId="{C4CDE775-F78A-4BA9-9689-9654A706768B}" srcOrd="0" destOrd="0" presId="urn:microsoft.com/office/officeart/2005/8/layout/pyramid1"/>
    <dgm:cxn modelId="{0662B6BD-A786-4834-9D5D-FEBAF3D176B3}" type="presParOf" srcId="{2DB10694-7905-4BA3-A073-9714C4A320AD}" destId="{ACD1E9CE-A1BC-4625-A9E2-EF5FC1D4103B}" srcOrd="1" destOrd="0" presId="urn:microsoft.com/office/officeart/2005/8/layout/pyramid1"/>
    <dgm:cxn modelId="{BFDF6180-0EA7-4F6C-9736-81602CEAB7A1}" type="presParOf" srcId="{FA319327-5477-4B0D-86D9-C223EA5BE91D}" destId="{16635632-3F7C-44FE-893A-B066FC3FC460}" srcOrd="2" destOrd="0" presId="urn:microsoft.com/office/officeart/2005/8/layout/pyramid1"/>
    <dgm:cxn modelId="{250F7C5F-9FD4-40B7-AA47-92320C201D1F}" type="presParOf" srcId="{16635632-3F7C-44FE-893A-B066FC3FC460}" destId="{41ABC29F-4E7A-416B-8770-3AF51CB532D9}" srcOrd="0" destOrd="0" presId="urn:microsoft.com/office/officeart/2005/8/layout/pyramid1"/>
    <dgm:cxn modelId="{4627FB50-9C31-4412-94C7-FE6ED227CBCB}" type="presParOf" srcId="{16635632-3F7C-44FE-893A-B066FC3FC460}" destId="{AAB8EB18-F5A6-4CB8-B137-880CF181F493}" srcOrd="1" destOrd="0" presId="urn:microsoft.com/office/officeart/2005/8/layout/pyramid1"/>
    <dgm:cxn modelId="{4604E755-A6BF-4C1A-889A-70B6521B98C5}" type="presParOf" srcId="{FA319327-5477-4B0D-86D9-C223EA5BE91D}" destId="{DBB7ECDC-79E5-4237-A750-57F771940DD8}" srcOrd="3" destOrd="0" presId="urn:microsoft.com/office/officeart/2005/8/layout/pyramid1"/>
    <dgm:cxn modelId="{0F8F8D38-CBE3-45FB-A8E8-48577EDB3857}" type="presParOf" srcId="{DBB7ECDC-79E5-4237-A750-57F771940DD8}" destId="{50C3D817-297D-45D7-B9F3-A5718FE3CCA0}" srcOrd="0" destOrd="0" presId="urn:microsoft.com/office/officeart/2005/8/layout/pyramid1"/>
    <dgm:cxn modelId="{8B8E068A-D588-4749-83DE-6EF4D69F0139}" type="presParOf" srcId="{DBB7ECDC-79E5-4237-A750-57F771940DD8}" destId="{F87B8DA4-A85C-41F3-A42E-0DFBEA9F8D5B}" srcOrd="1" destOrd="0" presId="urn:microsoft.com/office/officeart/2005/8/layout/pyramid1"/>
    <dgm:cxn modelId="{48338A3E-A705-4852-9E4D-D30867813BF0}" type="presParOf" srcId="{FA319327-5477-4B0D-86D9-C223EA5BE91D}" destId="{BF8C3602-6100-4CE6-A010-A737EE49B7C4}" srcOrd="4" destOrd="0" presId="urn:microsoft.com/office/officeart/2005/8/layout/pyramid1"/>
    <dgm:cxn modelId="{0E3B9666-CF33-44EF-9D6C-A0470CE315B7}" type="presParOf" srcId="{BF8C3602-6100-4CE6-A010-A737EE49B7C4}" destId="{844B6831-25C3-4CEF-8F5E-2DE0CA0F0C7F}" srcOrd="0" destOrd="0" presId="urn:microsoft.com/office/officeart/2005/8/layout/pyramid1"/>
    <dgm:cxn modelId="{3D2D86DA-8D50-4AC0-96C8-AFFA561CE1AF}" type="presParOf" srcId="{BF8C3602-6100-4CE6-A010-A737EE49B7C4}" destId="{5C9E1B29-2BB3-441D-8F0A-48112DB9CB15}" srcOrd="1" destOrd="0" presId="urn:microsoft.com/office/officeart/2005/8/layout/pyramid1"/>
    <dgm:cxn modelId="{BE77ECC8-AB3B-4555-ACEB-1D727C8A44A6}" type="presParOf" srcId="{FA319327-5477-4B0D-86D9-C223EA5BE91D}" destId="{1A42A1D9-29B5-4665-99D5-142116F47FB2}" srcOrd="5" destOrd="0" presId="urn:microsoft.com/office/officeart/2005/8/layout/pyramid1"/>
    <dgm:cxn modelId="{32903D90-82A0-45B2-8422-6AFC9E6186B9}" type="presParOf" srcId="{1A42A1D9-29B5-4665-99D5-142116F47FB2}" destId="{4639A0F8-1E94-4F72-97A7-2200DFBF01AC}" srcOrd="0" destOrd="0" presId="urn:microsoft.com/office/officeart/2005/8/layout/pyramid1"/>
    <dgm:cxn modelId="{AD2A3FDB-E9C0-4354-B6DF-65806D370655}" type="presParOf" srcId="{1A42A1D9-29B5-4665-99D5-142116F47FB2}" destId="{3A0DA249-896F-4178-B39F-DBF7AE4EDC85}" srcOrd="1" destOrd="0" presId="urn:microsoft.com/office/officeart/2005/8/layout/pyramid1"/>
    <dgm:cxn modelId="{59CE1CF4-6658-43EB-B4DA-EC385B261F2F}" type="presParOf" srcId="{FA319327-5477-4B0D-86D9-C223EA5BE91D}" destId="{DC23F502-4066-433E-BAB5-CBE139EB4502}" srcOrd="6" destOrd="0" presId="urn:microsoft.com/office/officeart/2005/8/layout/pyramid1"/>
    <dgm:cxn modelId="{47DD7B27-2F85-4B7B-8E30-325FB1741377}" type="presParOf" srcId="{DC23F502-4066-433E-BAB5-CBE139EB4502}" destId="{C5E77726-7B95-463D-8197-3B14F10E6E1C}" srcOrd="0" destOrd="0" presId="urn:microsoft.com/office/officeart/2005/8/layout/pyramid1"/>
    <dgm:cxn modelId="{CD6601DF-E633-49CB-A2B7-49F91A102492}" type="presParOf" srcId="{DC23F502-4066-433E-BAB5-CBE139EB4502}" destId="{64EB22B2-3D5C-4182-B546-ABCE832491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Sestra výzkumník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/>
        </a:p>
      </dgm:t>
    </dgm:pt>
    <dgm:pt modelId="{847F1C07-D6D6-4139-98D2-69F91A0BD34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Sestra spotřebitel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/>
        </a:p>
      </dgm:t>
    </dgm:pt>
    <dgm:pt modelId="{623F5367-8A44-4854-80DF-1D8BE01B399B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/>
        </a:p>
      </dgm:t>
    </dgm:pt>
    <dgm:pt modelId="{6A201BC8-271E-41C8-926C-BC16ED1FE8FB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/>
        </a:p>
      </dgm:t>
    </dgm:pt>
    <dgm:pt modelId="{677A38D0-ED63-449C-BBE0-029D8BD0E170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Uvážlivě aplikuje nové postupy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/>
        </a:p>
      </dgm:t>
    </dgm:pt>
    <dgm:pt modelId="{3CFC4067-30CF-4C7F-8D2C-E96BF0906128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</dgm:pt>
    <dgm:pt modelId="{C4F91BBF-FDF8-44BA-A035-AEFD4A7977C2}" type="sibTrans" cxnId="{4674E0BD-B6F9-4DA5-9F07-B34B63CDC16E}">
      <dgm:prSet/>
      <dgm:spPr/>
    </dgm:pt>
    <dgm:pt modelId="{9BD01EC2-DA92-45A5-B1AC-C74CD526368C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</dgm:t>
    </dgm:pt>
    <dgm:pt modelId="{2CC0B6A9-0FAC-403D-9427-DDD42A9F617E}" type="parTrans" cxnId="{26D9DE3A-2593-44B9-A510-066882B30563}">
      <dgm:prSet/>
      <dgm:spPr/>
    </dgm:pt>
    <dgm:pt modelId="{0C740EC2-0C8F-43BA-AFA0-8B285E6CA37C}" type="sibTrans" cxnId="{26D9DE3A-2593-44B9-A510-066882B30563}">
      <dgm:prSet/>
      <dgm:spPr/>
    </dgm:pt>
    <dgm:pt modelId="{DF9B42C7-3C32-43DB-8B04-BD7401E19A89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</dgm:pt>
    <dgm:pt modelId="{0CF15E6A-CFBE-4C74-9642-479F7E1D609F}" type="sibTrans" cxnId="{FBB98DDE-E021-420E-9000-E9EB14A77AB3}">
      <dgm:prSet/>
      <dgm:spPr/>
    </dgm:pt>
    <dgm:pt modelId="{B5736C0F-CAB2-4DFF-8603-24C9C983B8F8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</dgm:pt>
    <dgm:pt modelId="{456FB452-ED8A-406F-A71D-CAD9DCC5C65D}" type="sibTrans" cxnId="{A0267B4A-5DF3-49A8-A182-D3F487514130}">
      <dgm:prSet/>
      <dgm:spPr/>
    </dgm:pt>
    <dgm:pt modelId="{4610E1B6-1D0D-403C-9C61-628104B6B45D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</dgm:pt>
    <dgm:pt modelId="{D183C6E2-9AFD-441B-93D2-CF616C18884E}" type="sibTrans" cxnId="{28F2D613-4C15-4128-A536-7F821F342701}">
      <dgm:prSet/>
      <dgm:spPr/>
    </dgm:pt>
    <dgm:pt modelId="{8FCE755A-7AD0-4529-ACD4-E325DBDB7AF3}">
      <dgm:prSet phldrT="[Text]" custT="1"/>
      <dgm:spPr/>
      <dgm:t>
        <a:bodyPr/>
        <a:lstStyle/>
        <a:p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</dgm:pt>
    <dgm:pt modelId="{0EB73E23-9AC9-477A-9DBD-EFFA4B0B9D6A}" type="sibTrans" cxnId="{5B37265A-D383-44C0-AEA0-952AF313EB8C}">
      <dgm:prSet/>
      <dgm:spPr/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87846" custLinFactNeighborX="5305" custLinFactNeighborY="-6370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5305" custLinFactNeighborY="-1048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89115" custLinFactNeighborX="-4253" custLinFactNeighborY="-5302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/>
      <dgm:spPr/>
      <dgm:t>
        <a:bodyPr/>
        <a:lstStyle/>
        <a:p>
          <a:r>
            <a:rPr lang="cs-CZ" b="1" dirty="0">
              <a:solidFill>
                <a:schemeClr val="bg2">
                  <a:lumMod val="50000"/>
                </a:schemeClr>
              </a:solidFill>
            </a:rPr>
            <a:t>Témata týkající se ošetřovatelské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/>
      <dgm:spPr/>
      <dgm:t>
        <a:bodyPr/>
        <a:lstStyle/>
        <a:p>
          <a:r>
            <a:rPr lang="cs-CZ" b="1" dirty="0">
              <a:solidFill>
                <a:schemeClr val="bg2">
                  <a:lumMod val="50000"/>
                </a:schemeClr>
              </a:solidFill>
            </a:rPr>
            <a:t>Téma týkající se příjemce ošetřovatelské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 podporující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1B94F0D7-24DA-42FE-959A-2A5DCD419D9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</dgm:t>
    </dgm:pt>
    <dgm:pt modelId="{108343FF-0E25-475B-930C-9F9AE63F144B}" type="parTrans" cxnId="{C11B751F-1C15-441C-8042-EC457C0AC3BB}">
      <dgm:prSet/>
      <dgm:spPr/>
      <dgm:t>
        <a:bodyPr/>
        <a:lstStyle/>
        <a:p>
          <a:endParaRPr lang="cs-CZ"/>
        </a:p>
      </dgm:t>
    </dgm:pt>
    <dgm:pt modelId="{DD22D5D3-3077-411F-B033-C4977B51F7A6}" type="sibTrans" cxnId="{C11B751F-1C15-441C-8042-EC457C0AC3BB}">
      <dgm:prSet/>
      <dgm:spPr/>
      <dgm:t>
        <a:bodyPr/>
        <a:lstStyle/>
        <a:p>
          <a:endParaRPr lang="cs-CZ"/>
        </a:p>
      </dgm:t>
    </dgm:pt>
    <dgm:pt modelId="{E03D56E3-1093-4A9C-82C2-AA44CA15E60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</dgm:t>
    </dgm:pt>
    <dgm:pt modelId="{C5D36EA7-6370-470C-8051-23D3E2BD544D}" type="parTrans" cxnId="{551DA310-E354-4968-A824-78AF5E545AF8}">
      <dgm:prSet/>
      <dgm:spPr/>
      <dgm:t>
        <a:bodyPr/>
        <a:lstStyle/>
        <a:p>
          <a:endParaRPr lang="cs-CZ"/>
        </a:p>
      </dgm:t>
    </dgm:pt>
    <dgm:pt modelId="{7F8CBB38-99B9-4FE2-B302-FD22CD6A3982}" type="sibTrans" cxnId="{551DA310-E354-4968-A824-78AF5E545AF8}">
      <dgm:prSet/>
      <dgm:spPr/>
      <dgm:t>
        <a:bodyPr/>
        <a:lstStyle/>
        <a:p>
          <a:endParaRPr lang="cs-CZ"/>
        </a:p>
      </dgm:t>
    </dgm:pt>
    <dgm:pt modelId="{8AE82A21-1B79-4C9E-BF92-38EF05EC459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</dgm:t>
    </dgm:pt>
    <dgm:pt modelId="{181104DA-44A9-4A4F-B4DB-F38FB017CE05}" type="parTrans" cxnId="{50A0E80D-548D-4489-8F0E-38F99E847A7D}">
      <dgm:prSet/>
      <dgm:spPr/>
      <dgm:t>
        <a:bodyPr/>
        <a:lstStyle/>
        <a:p>
          <a:endParaRPr lang="cs-CZ"/>
        </a:p>
      </dgm:t>
    </dgm:pt>
    <dgm:pt modelId="{BE73B81B-984D-49D2-8BC7-E9DF002DCA40}" type="sibTrans" cxnId="{50A0E80D-548D-4489-8F0E-38F99E847A7D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E80C2B7F-6E05-407A-862D-7872A6C8ACD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</a:t>
          </a:r>
        </a:p>
      </dgm:t>
    </dgm:pt>
    <dgm:pt modelId="{BA072402-FF58-46A6-A456-BBCD9A8F5579}" type="parTrans" cxnId="{37CE66BC-3CE3-4CC0-9AE8-782C6B14C1BC}">
      <dgm:prSet/>
      <dgm:spPr/>
      <dgm:t>
        <a:bodyPr/>
        <a:lstStyle/>
        <a:p>
          <a:endParaRPr lang="cs-CZ"/>
        </a:p>
      </dgm:t>
    </dgm:pt>
    <dgm:pt modelId="{063B9CAE-CE0D-4555-9E38-E8DD03EA6C39}" type="sibTrans" cxnId="{37CE66BC-3CE3-4CC0-9AE8-782C6B14C1BC}">
      <dgm:prSet/>
      <dgm:spPr/>
      <dgm:t>
        <a:bodyPr/>
        <a:lstStyle/>
        <a:p>
          <a:endParaRPr lang="cs-CZ"/>
        </a:p>
      </dgm:t>
    </dgm:pt>
    <dgm:pt modelId="{A1A47FCF-DE48-42AE-91CC-18940BC3E73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</dgm:t>
    </dgm:pt>
    <dgm:pt modelId="{6C78048D-3958-4330-94B6-8EEB277C4FC9}" type="parTrans" cxnId="{00BA1826-AAF8-4FAF-8029-65FCAA86083A}">
      <dgm:prSet/>
      <dgm:spPr/>
      <dgm:t>
        <a:bodyPr/>
        <a:lstStyle/>
        <a:p>
          <a:endParaRPr lang="cs-CZ"/>
        </a:p>
      </dgm:t>
    </dgm:pt>
    <dgm:pt modelId="{9D149B6A-3911-4528-A87A-201526A8CAA8}" type="sibTrans" cxnId="{00BA1826-AAF8-4FAF-8029-65FCAA86083A}">
      <dgm:prSet/>
      <dgm:spPr/>
      <dgm:t>
        <a:bodyPr/>
        <a:lstStyle/>
        <a:p>
          <a:endParaRPr lang="cs-CZ"/>
        </a:p>
      </dgm:t>
    </dgm:pt>
    <dgm:pt modelId="{EF2B8B2D-CF4B-4D2E-8D57-C8B3799CCB1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</dgm:t>
    </dgm:pt>
    <dgm:pt modelId="{D908C681-5719-4B9F-A067-9EB179037039}" type="parTrans" cxnId="{0E61B747-036D-4268-A463-EB85C1B6E1F2}">
      <dgm:prSet/>
      <dgm:spPr/>
      <dgm:t>
        <a:bodyPr/>
        <a:lstStyle/>
        <a:p>
          <a:endParaRPr lang="cs-CZ"/>
        </a:p>
      </dgm:t>
    </dgm:pt>
    <dgm:pt modelId="{C932AF85-7019-4CDB-99FD-042AB48E15E6}" type="sibTrans" cxnId="{0E61B747-036D-4268-A463-EB85C1B6E1F2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93E8999F-2259-4677-B39C-EA255F27226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</dgm:t>
    </dgm:pt>
    <dgm:pt modelId="{6A935E70-308E-4AFA-9AD5-0C692BF122B7}" type="parTrans" cxnId="{7607F222-B5F1-4D1C-99E9-A1A016AC3439}">
      <dgm:prSet/>
      <dgm:spPr/>
      <dgm:t>
        <a:bodyPr/>
        <a:lstStyle/>
        <a:p>
          <a:endParaRPr lang="cs-CZ"/>
        </a:p>
      </dgm:t>
    </dgm:pt>
    <dgm:pt modelId="{28923585-50FE-418F-BABD-BC24C43014EC}" type="sibTrans" cxnId="{7607F222-B5F1-4D1C-99E9-A1A016AC3439}">
      <dgm:prSet/>
      <dgm:spPr/>
      <dgm:t>
        <a:bodyPr/>
        <a:lstStyle/>
        <a:p>
          <a:endParaRPr lang="cs-CZ"/>
        </a:p>
      </dgm:t>
    </dgm:pt>
    <dgm:pt modelId="{41ACEADE-CCF2-4D6D-B04C-DB7F3E9E05C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gm:t>
    </dgm:pt>
    <dgm:pt modelId="{EF78FE0A-02C8-45FF-A30D-264B48B85D5D}" type="parTrans" cxnId="{31C1CF37-02DA-41B8-85B5-BC99F95C7728}">
      <dgm:prSet/>
      <dgm:spPr/>
      <dgm:t>
        <a:bodyPr/>
        <a:lstStyle/>
        <a:p>
          <a:endParaRPr lang="cs-CZ"/>
        </a:p>
      </dgm:t>
    </dgm:pt>
    <dgm:pt modelId="{038D9BA3-7824-4126-A98D-FD647EEC9FE9}" type="sibTrans" cxnId="{31C1CF37-02DA-41B8-85B5-BC99F95C7728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činnosti/vzdělávání</a:t>
          </a:r>
        </a:p>
      </dgm:t>
    </dgm:pt>
    <dgm:pt modelId="{54AA46C9-B19E-440F-AA05-43F73BDB1F2D}" type="parTrans" cxnId="{17209AD5-E764-4371-8972-F6692C11F0A4}">
      <dgm:prSet/>
      <dgm:spPr/>
    </dgm:pt>
    <dgm:pt modelId="{168558A9-0FD4-44B5-9224-B2CEF980BBC2}" type="sibTrans" cxnId="{17209AD5-E764-4371-8972-F6692C11F0A4}">
      <dgm:prSet/>
      <dgm:spPr/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50A0E80D-548D-4489-8F0E-38F99E847A7D}" srcId="{FA4B9A3E-57DC-4E03-8659-E5B7ACC3D5CF}" destId="{8AE82A21-1B79-4C9E-BF92-38EF05EC459B}" srcOrd="4" destOrd="0" parTransId="{181104DA-44A9-4A4F-B4DB-F38FB017CE05}" sibTransId="{BE73B81B-984D-49D2-8BC7-E9DF002DCA40}"/>
    <dgm:cxn modelId="{551DA310-E354-4968-A824-78AF5E545AF8}" srcId="{FA4B9A3E-57DC-4E03-8659-E5B7ACC3D5CF}" destId="{E03D56E3-1093-4A9C-82C2-AA44CA15E601}" srcOrd="2" destOrd="0" parTransId="{C5D36EA7-6370-470C-8051-23D3E2BD544D}" sibTransId="{7F8CBB38-99B9-4FE2-B302-FD22CD6A398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59728F1C-5507-4983-A1F5-DEA0D718C623}" type="presOf" srcId="{E03D56E3-1093-4A9C-82C2-AA44CA15E601}" destId="{9AD5E2D8-D62E-415A-B2BA-FCF51B196A24}" srcOrd="0" destOrd="3" presId="urn:microsoft.com/office/officeart/2005/8/layout/list1"/>
    <dgm:cxn modelId="{C11B751F-1C15-441C-8042-EC457C0AC3BB}" srcId="{FA4B9A3E-57DC-4E03-8659-E5B7ACC3D5CF}" destId="{1B94F0D7-24DA-42FE-959A-2A5DCD419D99}" srcOrd="1" destOrd="0" parTransId="{108343FF-0E25-475B-930C-9F9AE63F144B}" sibTransId="{DD22D5D3-3077-411F-B033-C4977B51F7A6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7607F222-B5F1-4D1C-99E9-A1A016AC3439}" srcId="{FA4B9A3E-57DC-4E03-8659-E5B7ACC3D5CF}" destId="{93E8999F-2259-4677-B39C-EA255F27226E}" srcOrd="3" destOrd="0" parTransId="{6A935E70-308E-4AFA-9AD5-0C692BF122B7}" sibTransId="{28923585-50FE-418F-BABD-BC24C43014EC}"/>
    <dgm:cxn modelId="{00BA1826-AAF8-4FAF-8029-65FCAA86083A}" srcId="{FA4B9A3E-57DC-4E03-8659-E5B7ACC3D5CF}" destId="{A1A47FCF-DE48-42AE-91CC-18940BC3E736}" srcOrd="0" destOrd="0" parTransId="{6C78048D-3958-4330-94B6-8EEB277C4FC9}" sibTransId="{9D149B6A-3911-4528-A87A-201526A8CAA8}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1C1CF37-02DA-41B8-85B5-BC99F95C7728}" srcId="{72DF2BAC-D975-42EC-9FDA-6DC0171525C8}" destId="{41ACEADE-CCF2-4D6D-B04C-DB7F3E9E05CF}" srcOrd="9" destOrd="0" parTransId="{EF78FE0A-02C8-45FF-A30D-264B48B85D5D}" sibTransId="{038D9BA3-7824-4126-A98D-FD647EEC9FE9}"/>
    <dgm:cxn modelId="{146FEC66-8816-455F-B0D2-BB1B7A990B3B}" type="presOf" srcId="{93E8999F-2259-4677-B39C-EA255F27226E}" destId="{9AD5E2D8-D62E-415A-B2BA-FCF51B196A24}" srcOrd="0" destOrd="4" presId="urn:microsoft.com/office/officeart/2005/8/layout/list1"/>
    <dgm:cxn modelId="{0E61B747-036D-4268-A463-EB85C1B6E1F2}" srcId="{72DF2BAC-D975-42EC-9FDA-6DC0171525C8}" destId="{EF2B8B2D-CF4B-4D2E-8D57-C8B3799CCB1F}" srcOrd="2" destOrd="0" parTransId="{D908C681-5719-4B9F-A067-9EB179037039}" sibTransId="{C932AF85-7019-4CDB-99FD-042AB48E15E6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5EDC473-CF40-4D15-BF7C-59AAF51F7F2F}" type="presOf" srcId="{1B94F0D7-24DA-42FE-959A-2A5DCD419D99}" destId="{9AD5E2D8-D62E-415A-B2BA-FCF51B196A24}" srcOrd="0" destOrd="2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8D866C7C-733A-4B89-977B-011BB17648E1}" type="presOf" srcId="{A1A47FCF-DE48-42AE-91CC-18940BC3E736}" destId="{9AD5E2D8-D62E-415A-B2BA-FCF51B196A24}" srcOrd="0" destOrd="1" presId="urn:microsoft.com/office/officeart/2005/8/layout/list1"/>
    <dgm:cxn modelId="{6444B280-1B39-428C-AE1C-FDF32E1DA7BC}" type="presOf" srcId="{8AE82A21-1B79-4C9E-BF92-38EF05EC459B}" destId="{9AD5E2D8-D62E-415A-B2BA-FCF51B196A24}" srcOrd="0" destOrd="5" presId="urn:microsoft.com/office/officeart/2005/8/layout/list1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F5C72D9B-5E69-447C-9E50-A11177CF87F7}" type="presOf" srcId="{EF2B8B2D-CF4B-4D2E-8D57-C8B3799CCB1F}" destId="{8D3BB918-87DA-4FB2-96E1-F16AA846F3F5}" srcOrd="0" destOrd="2" presId="urn:microsoft.com/office/officeart/2005/8/layout/list1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1" destOrd="0" parTransId="{2757637A-BAF3-424B-B3AF-DF5F5212BEEC}" sibTransId="{C71331B3-306E-4B6E-AB7A-3D70B4BE47D9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231988BA-7586-4869-A81C-DED7C8A4B2C9}" type="presOf" srcId="{E80C2B7F-6E05-407A-862D-7872A6C8ACD1}" destId="{8D3BB918-87DA-4FB2-96E1-F16AA846F3F5}" srcOrd="0" destOrd="8" presId="urn:microsoft.com/office/officeart/2005/8/layout/list1"/>
    <dgm:cxn modelId="{37CE66BC-3CE3-4CC0-9AE8-782C6B14C1BC}" srcId="{72DF2BAC-D975-42EC-9FDA-6DC0171525C8}" destId="{E80C2B7F-6E05-407A-862D-7872A6C8ACD1}" srcOrd="8" destOrd="0" parTransId="{BA072402-FF58-46A6-A456-BBCD9A8F5579}" sibTransId="{063B9CAE-CE0D-4555-9E38-E8DD03EA6C39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570AFDE1-6E87-4982-9AA4-83FC8949641C}" type="presOf" srcId="{41ACEADE-CCF2-4D6D-B04C-DB7F3E9E05CF}" destId="{8D3BB918-87DA-4FB2-96E1-F16AA846F3F5}" srcOrd="0" destOrd="9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200" b="1" dirty="0"/>
            <a:t>SPECIFIKACE OSOBY</a:t>
          </a:r>
        </a:p>
        <a:p>
          <a:r>
            <a:rPr lang="cs-CZ" sz="1200" b="1" dirty="0"/>
            <a:t>Jak se dá popsat skupina jedinců? </a:t>
          </a:r>
        </a:p>
        <a:p>
          <a:r>
            <a:rPr lang="cs-CZ" sz="1100" dirty="0"/>
            <a:t>Čím lépe specifikujeme osobu tím relevantnější výsledek získáme (senior po operaci dle </a:t>
          </a:r>
          <a:r>
            <a:rPr lang="cs-CZ" sz="1100" dirty="0" err="1"/>
            <a:t>Milese</a:t>
          </a:r>
          <a:r>
            <a:rPr lang="cs-CZ" sz="1100" dirty="0"/>
            <a:t>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200" b="1" kern="1200" dirty="0"/>
            <a:t>OBLALST</a:t>
          </a: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200" b="1" kern="1200" dirty="0"/>
            <a:t>ZÁJMU</a:t>
          </a:r>
        </a:p>
        <a:p>
          <a:r>
            <a:rPr lang="cs-CZ" sz="1150" b="1" kern="1200" dirty="0"/>
            <a:t>Co je možné považovat za hlavní jev/intervenci?</a:t>
          </a:r>
        </a:p>
        <a:p>
          <a:r>
            <a:rPr lang="cs-CZ" sz="1100" kern="1200" dirty="0"/>
            <a:t>(jednorázové chirurgické nástroje)</a:t>
          </a:r>
        </a:p>
        <a:p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100" kern="1200" dirty="0"/>
            <a:t>(používání jodové dezinfekce při převazu)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200" b="1" dirty="0"/>
            <a:t>SROVNÁNÍ</a:t>
          </a:r>
        </a:p>
        <a:p>
          <a:r>
            <a:rPr lang="cs-CZ" sz="1200" b="1" dirty="0"/>
            <a:t>Jaké jsou alternativy intervence?</a:t>
          </a:r>
        </a:p>
        <a:p>
          <a:r>
            <a:rPr lang="cs-CZ" sz="1200" dirty="0"/>
            <a:t>(</a:t>
          </a:r>
          <a:r>
            <a:rPr lang="cs-CZ" sz="1200" dirty="0" err="1"/>
            <a:t>resterilizova-telné</a:t>
          </a:r>
          <a:r>
            <a:rPr lang="cs-CZ" sz="1200" dirty="0"/>
            <a:t> chirurgické nástroje)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/>
      <dgm:spPr/>
      <dgm:t>
        <a:bodyPr/>
        <a:lstStyle/>
        <a:p>
          <a:r>
            <a:rPr lang="cs-CZ" b="1" dirty="0"/>
            <a:t>Požadovaný výsledek</a:t>
          </a:r>
        </a:p>
        <a:p>
          <a:r>
            <a:rPr lang="cs-CZ" b="1" dirty="0"/>
            <a:t>Co chci zjistit?</a:t>
          </a:r>
        </a:p>
        <a:p>
          <a:r>
            <a:rPr lang="cs-CZ" dirty="0"/>
            <a:t>(výskyt rané infekce)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200" b="1" dirty="0"/>
            <a:t>Časový rámec</a:t>
          </a:r>
        </a:p>
        <a:p>
          <a:r>
            <a:rPr lang="cs-CZ" sz="1200" b="1" dirty="0"/>
            <a:t>Za jak dlouho?</a:t>
          </a:r>
        </a:p>
        <a:p>
          <a:r>
            <a:rPr lang="cs-CZ" sz="1200" dirty="0"/>
            <a:t>Není povinnou součástí formulace.</a:t>
          </a:r>
        </a:p>
        <a:p>
          <a:r>
            <a:rPr lang="cs-CZ" sz="1200" dirty="0"/>
            <a:t>Určení časového horizontu očekávané změny.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200" b="1" dirty="0"/>
            <a:t>Jaké je prostředí?</a:t>
          </a:r>
        </a:p>
        <a:p>
          <a:r>
            <a:rPr lang="cs-CZ" sz="1000" dirty="0"/>
            <a:t>Není povinnou součástí formulace</a:t>
          </a:r>
        </a:p>
        <a:p>
          <a:r>
            <a:rPr lang="cs-CZ" sz="1000" dirty="0"/>
            <a:t>Specifikace prostředí je někdy již součástí specifikace populace. </a:t>
          </a:r>
        </a:p>
        <a:p>
          <a:r>
            <a:rPr lang="cs-CZ" sz="1000" dirty="0"/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/>
      <dgm:spPr/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/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/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5040562" y="3438308"/>
          <a:ext cx="2936299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34930"/>
              <a:satOff val="-54083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sp:txBody>
      <dsp:txXfrm>
        <a:off x="5956995" y="3878358"/>
        <a:ext cx="1984323" cy="1142434"/>
      </dsp:txXfrm>
    </dsp:sp>
    <dsp:sp modelId="{162BD919-A026-4C6B-ADF5-F8478A652286}">
      <dsp:nvSpPr>
        <dsp:cNvPr id="0" name=""/>
        <dsp:cNvSpPr/>
      </dsp:nvSpPr>
      <dsp:spPr>
        <a:xfrm>
          <a:off x="0" y="3438308"/>
          <a:ext cx="3024322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sp:txBody>
      <dsp:txXfrm>
        <a:off x="35543" y="3878358"/>
        <a:ext cx="2045939" cy="1142434"/>
      </dsp:txXfrm>
    </dsp:sp>
    <dsp:sp modelId="{4A4F5108-B026-470C-A88C-C51629053E59}">
      <dsp:nvSpPr>
        <dsp:cNvPr id="0" name=""/>
        <dsp:cNvSpPr/>
      </dsp:nvSpPr>
      <dsp:spPr>
        <a:xfrm>
          <a:off x="4536512" y="15775"/>
          <a:ext cx="3366200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17465"/>
              <a:satOff val="-27042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Vyjádření jasné, stručné a výstižné  (ne na úkor přesnosti).</a:t>
          </a:r>
        </a:p>
      </dsp:txBody>
      <dsp:txXfrm>
        <a:off x="5581915" y="51318"/>
        <a:ext cx="2285254" cy="1142434"/>
      </dsp:txXfrm>
    </dsp:sp>
    <dsp:sp modelId="{C36FFFDC-7950-4716-90BB-E7DA869A17DB}">
      <dsp:nvSpPr>
        <dsp:cNvPr id="0" name=""/>
        <dsp:cNvSpPr/>
      </dsp:nvSpPr>
      <dsp:spPr>
        <a:xfrm>
          <a:off x="0" y="15775"/>
          <a:ext cx="2873903" cy="1618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35543" y="51318"/>
        <a:ext cx="1940646" cy="1142434"/>
      </dsp:txXfrm>
    </dsp:sp>
    <dsp:sp modelId="{3054BCE1-9E3F-4801-99AD-AEB4E640465D}">
      <dsp:nvSpPr>
        <dsp:cNvPr id="0" name=""/>
        <dsp:cNvSpPr/>
      </dsp:nvSpPr>
      <dsp:spPr>
        <a:xfrm>
          <a:off x="1828495" y="28821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Přesnost</a:t>
          </a:r>
        </a:p>
      </dsp:txBody>
      <dsp:txXfrm>
        <a:off x="2469753" y="929469"/>
        <a:ext cx="1548135" cy="1548135"/>
      </dsp:txXfrm>
    </dsp:sp>
    <dsp:sp modelId="{E363AF3D-51D1-48D0-AB80-044FC6637B11}">
      <dsp:nvSpPr>
        <dsp:cNvPr id="0" name=""/>
        <dsp:cNvSpPr/>
      </dsp:nvSpPr>
      <dsp:spPr>
        <a:xfrm rot="5400000">
          <a:off x="4119015" y="28821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817465"/>
                <a:satOff val="-27042"/>
                <a:lumOff val="-392"/>
                <a:alphaOff val="0"/>
              </a:schemeClr>
            </a:gs>
            <a:gs pos="100000">
              <a:schemeClr val="accent3">
                <a:hueOff val="817465"/>
                <a:satOff val="-27042"/>
                <a:lumOff val="-39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Jednoduchost</a:t>
          </a:r>
        </a:p>
      </dsp:txBody>
      <dsp:txXfrm rot="-5400000">
        <a:off x="4119015" y="929469"/>
        <a:ext cx="1548135" cy="1548135"/>
      </dsp:txXfrm>
    </dsp:sp>
    <dsp:sp modelId="{80C60F23-3E8A-4836-8D06-535ED8674577}">
      <dsp:nvSpPr>
        <dsp:cNvPr id="0" name=""/>
        <dsp:cNvSpPr/>
      </dsp:nvSpPr>
      <dsp:spPr>
        <a:xfrm rot="10800000">
          <a:off x="4119015" y="257873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1634930"/>
                <a:satOff val="-54083"/>
                <a:lumOff val="-784"/>
                <a:alphaOff val="0"/>
              </a:schemeClr>
            </a:gs>
            <a:gs pos="100000">
              <a:schemeClr val="accent3">
                <a:hueOff val="1634930"/>
                <a:satOff val="-54083"/>
                <a:lumOff val="-78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Ověřitelnost</a:t>
          </a:r>
        </a:p>
      </dsp:txBody>
      <dsp:txXfrm rot="10800000">
        <a:off x="4119015" y="2578731"/>
        <a:ext cx="1548135" cy="1548135"/>
      </dsp:txXfrm>
    </dsp:sp>
    <dsp:sp modelId="{6E3D2A02-0F64-45AC-872B-4EDBAF462FF9}">
      <dsp:nvSpPr>
        <dsp:cNvPr id="0" name=""/>
        <dsp:cNvSpPr/>
      </dsp:nvSpPr>
      <dsp:spPr>
        <a:xfrm rot="16200000">
          <a:off x="1828495" y="2578731"/>
          <a:ext cx="2189393" cy="2189393"/>
        </a:xfrm>
        <a:prstGeom prst="pieWedge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Vnitřní konzistence</a:t>
          </a:r>
        </a:p>
      </dsp:txBody>
      <dsp:txXfrm rot="5400000">
        <a:off x="2469753" y="2578731"/>
        <a:ext cx="1548135" cy="1548135"/>
      </dsp:txXfrm>
    </dsp:sp>
    <dsp:sp modelId="{73510905-5E90-4500-835F-9D6A5164B944}">
      <dsp:nvSpPr>
        <dsp:cNvPr id="0" name=""/>
        <dsp:cNvSpPr/>
      </dsp:nvSpPr>
      <dsp:spPr>
        <a:xfrm>
          <a:off x="3690490" y="2073097"/>
          <a:ext cx="755922" cy="6573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3690490" y="2325914"/>
          <a:ext cx="755922" cy="6573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611215" y="0"/>
          <a:ext cx="3349568" cy="320892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Věda</a:t>
          </a:r>
        </a:p>
      </dsp:txBody>
      <dsp:txXfrm>
        <a:off x="1700662" y="160446"/>
        <a:ext cx="1170674" cy="481338"/>
      </dsp:txXfrm>
    </dsp:sp>
    <dsp:sp modelId="{57164E4D-1551-4D3F-B479-6776E1E9070E}">
      <dsp:nvSpPr>
        <dsp:cNvPr id="0" name=""/>
        <dsp:cNvSpPr/>
      </dsp:nvSpPr>
      <dsp:spPr>
        <a:xfrm>
          <a:off x="1082654" y="802230"/>
          <a:ext cx="2406690" cy="240669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92137"/>
                <a:satOff val="-26265"/>
                <a:lumOff val="18324"/>
                <a:alphaOff val="0"/>
              </a:schemeClr>
            </a:gs>
            <a:gs pos="100000">
              <a:schemeClr val="accent1">
                <a:shade val="80000"/>
                <a:hueOff val="292137"/>
                <a:satOff val="-26265"/>
                <a:lumOff val="1832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292137"/>
              <a:satOff val="-26265"/>
              <a:lumOff val="1832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Výzkum</a:t>
          </a:r>
        </a:p>
      </dsp:txBody>
      <dsp:txXfrm>
        <a:off x="1725241" y="952648"/>
        <a:ext cx="1121517" cy="451254"/>
      </dsp:txXfrm>
    </dsp:sp>
    <dsp:sp modelId="{41C5A193-1471-4824-8D1B-B232A2FDCAD6}">
      <dsp:nvSpPr>
        <dsp:cNvPr id="0" name=""/>
        <dsp:cNvSpPr/>
      </dsp:nvSpPr>
      <dsp:spPr>
        <a:xfrm>
          <a:off x="1483769" y="1604460"/>
          <a:ext cx="1604460" cy="160446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584273"/>
                <a:satOff val="-52530"/>
                <a:lumOff val="36647"/>
                <a:alphaOff val="0"/>
              </a:schemeClr>
            </a:gs>
            <a:gs pos="100000">
              <a:schemeClr val="accent1">
                <a:shade val="80000"/>
                <a:hueOff val="584273"/>
                <a:satOff val="-52530"/>
                <a:lumOff val="36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584273"/>
              <a:satOff val="-52530"/>
              <a:lumOff val="36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Empirie</a:t>
          </a:r>
        </a:p>
      </dsp:txBody>
      <dsp:txXfrm>
        <a:off x="1718737" y="2005575"/>
        <a:ext cx="1134524" cy="80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175E-7EA2-4120-8FB9-06052756075A}">
      <dsp:nvSpPr>
        <dsp:cNvPr id="0" name=""/>
        <dsp:cNvSpPr/>
      </dsp:nvSpPr>
      <dsp:spPr>
        <a:xfrm>
          <a:off x="1879874" y="28083"/>
          <a:ext cx="1460322" cy="14603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osoba</a:t>
          </a:r>
        </a:p>
      </dsp:txBody>
      <dsp:txXfrm>
        <a:off x="2048373" y="224664"/>
        <a:ext cx="1123324" cy="463371"/>
      </dsp:txXfrm>
    </dsp:sp>
    <dsp:sp modelId="{912F1B5F-4567-4C86-93C1-EC9AEE264209}">
      <dsp:nvSpPr>
        <dsp:cNvPr id="0" name=""/>
        <dsp:cNvSpPr/>
      </dsp:nvSpPr>
      <dsp:spPr>
        <a:xfrm>
          <a:off x="2548655" y="755612"/>
          <a:ext cx="1460322" cy="14603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prostředí</a:t>
          </a:r>
        </a:p>
      </dsp:txBody>
      <dsp:txXfrm>
        <a:off x="3334982" y="924111"/>
        <a:ext cx="561662" cy="1123324"/>
      </dsp:txXfrm>
    </dsp:sp>
    <dsp:sp modelId="{76A4C4E2-9A82-4F9E-8B91-62E5387E55E2}">
      <dsp:nvSpPr>
        <dsp:cNvPr id="0" name=""/>
        <dsp:cNvSpPr/>
      </dsp:nvSpPr>
      <dsp:spPr>
        <a:xfrm>
          <a:off x="1879874" y="1319906"/>
          <a:ext cx="1460322" cy="14603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zdraví</a:t>
          </a:r>
        </a:p>
      </dsp:txBody>
      <dsp:txXfrm>
        <a:off x="2048373" y="2120275"/>
        <a:ext cx="1123324" cy="463371"/>
      </dsp:txXfrm>
    </dsp:sp>
    <dsp:sp modelId="{3B9554BB-E43D-4E02-9526-226BF1D6B8E0}">
      <dsp:nvSpPr>
        <dsp:cNvPr id="0" name=""/>
        <dsp:cNvSpPr/>
      </dsp:nvSpPr>
      <dsp:spPr>
        <a:xfrm>
          <a:off x="1233963" y="673994"/>
          <a:ext cx="1460322" cy="14603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ošetřovatelství</a:t>
          </a:r>
        </a:p>
      </dsp:txBody>
      <dsp:txXfrm>
        <a:off x="1346295" y="842493"/>
        <a:ext cx="561662" cy="1123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5BA4-03A2-4E98-A8E8-0C7180AC28C0}">
      <dsp:nvSpPr>
        <dsp:cNvPr id="0" name=""/>
        <dsp:cNvSpPr/>
      </dsp:nvSpPr>
      <dsp:spPr>
        <a:xfrm>
          <a:off x="965614" y="172240"/>
          <a:ext cx="1308423" cy="13084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Biologické aspekty</a:t>
          </a:r>
        </a:p>
      </dsp:txBody>
      <dsp:txXfrm>
        <a:off x="1348842" y="555468"/>
        <a:ext cx="925195" cy="925195"/>
      </dsp:txXfrm>
    </dsp:sp>
    <dsp:sp modelId="{46F42898-CB26-4E19-8501-B1944E084534}">
      <dsp:nvSpPr>
        <dsp:cNvPr id="0" name=""/>
        <dsp:cNvSpPr/>
      </dsp:nvSpPr>
      <dsp:spPr>
        <a:xfrm rot="5400000">
          <a:off x="2334473" y="172240"/>
          <a:ext cx="1308423" cy="130842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Psychické aspekty</a:t>
          </a:r>
        </a:p>
      </dsp:txBody>
      <dsp:txXfrm rot="-5400000">
        <a:off x="2334473" y="555468"/>
        <a:ext cx="925195" cy="925195"/>
      </dsp:txXfrm>
    </dsp:sp>
    <dsp:sp modelId="{937342FF-D2FA-49F3-AF6E-1B825B665040}">
      <dsp:nvSpPr>
        <dsp:cNvPr id="0" name=""/>
        <dsp:cNvSpPr/>
      </dsp:nvSpPr>
      <dsp:spPr>
        <a:xfrm rot="10800000">
          <a:off x="2334473" y="1541099"/>
          <a:ext cx="1308423" cy="130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Sociální aspekty</a:t>
          </a:r>
        </a:p>
      </dsp:txBody>
      <dsp:txXfrm rot="10800000">
        <a:off x="2334473" y="1541099"/>
        <a:ext cx="925195" cy="925195"/>
      </dsp:txXfrm>
    </dsp:sp>
    <dsp:sp modelId="{A60DD0EA-BE80-438B-8875-A091916F003D}">
      <dsp:nvSpPr>
        <dsp:cNvPr id="0" name=""/>
        <dsp:cNvSpPr/>
      </dsp:nvSpPr>
      <dsp:spPr>
        <a:xfrm rot="16200000">
          <a:off x="965614" y="1541099"/>
          <a:ext cx="1308423" cy="130842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Spirituální aspekty</a:t>
          </a:r>
        </a:p>
      </dsp:txBody>
      <dsp:txXfrm rot="5400000">
        <a:off x="1348842" y="1541099"/>
        <a:ext cx="925195" cy="925195"/>
      </dsp:txXfrm>
    </dsp:sp>
    <dsp:sp modelId="{0A6081CA-8B09-43B8-9843-2A02B88F5FA5}">
      <dsp:nvSpPr>
        <dsp:cNvPr id="0" name=""/>
        <dsp:cNvSpPr/>
      </dsp:nvSpPr>
      <dsp:spPr>
        <a:xfrm>
          <a:off x="2078379" y="1238923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E5D-9485-4C31-9676-93ED959F5188}">
      <dsp:nvSpPr>
        <dsp:cNvPr id="0" name=""/>
        <dsp:cNvSpPr/>
      </dsp:nvSpPr>
      <dsp:spPr>
        <a:xfrm rot="10800000">
          <a:off x="2078379" y="1390011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840B-34B9-4805-972E-DA24B0F00DEF}">
      <dsp:nvSpPr>
        <dsp:cNvPr id="0" name=""/>
        <dsp:cNvSpPr/>
      </dsp:nvSpPr>
      <dsp:spPr>
        <a:xfrm>
          <a:off x="302433" y="0"/>
          <a:ext cx="3427580" cy="21985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E853-12AA-4083-852B-D743CC0E0256}">
      <dsp:nvSpPr>
        <dsp:cNvPr id="0" name=""/>
        <dsp:cNvSpPr/>
      </dsp:nvSpPr>
      <dsp:spPr>
        <a:xfrm>
          <a:off x="13" y="659566"/>
          <a:ext cx="926380" cy="879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potřeba</a:t>
          </a:r>
          <a:endParaRPr lang="cs-CZ" sz="1000" kern="1200" dirty="0"/>
        </a:p>
      </dsp:txBody>
      <dsp:txXfrm>
        <a:off x="42943" y="702496"/>
        <a:ext cx="840520" cy="793562"/>
      </dsp:txXfrm>
    </dsp:sp>
    <dsp:sp modelId="{D6F6983B-DFC8-4127-BA9C-A2B2E6568C61}">
      <dsp:nvSpPr>
        <dsp:cNvPr id="0" name=""/>
        <dsp:cNvSpPr/>
      </dsp:nvSpPr>
      <dsp:spPr>
        <a:xfrm>
          <a:off x="1058708" y="659566"/>
          <a:ext cx="793888" cy="879422"/>
        </a:xfrm>
        <a:prstGeom prst="roundRect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kern="1200" dirty="0"/>
        </a:p>
      </dsp:txBody>
      <dsp:txXfrm>
        <a:off x="1097462" y="698320"/>
        <a:ext cx="716380" cy="801914"/>
      </dsp:txXfrm>
    </dsp:sp>
    <dsp:sp modelId="{498CD397-AE05-4D13-902C-7E51C490F40D}">
      <dsp:nvSpPr>
        <dsp:cNvPr id="0" name=""/>
        <dsp:cNvSpPr/>
      </dsp:nvSpPr>
      <dsp:spPr>
        <a:xfrm>
          <a:off x="1984911" y="659566"/>
          <a:ext cx="1065302" cy="879422"/>
        </a:xfrm>
        <a:prstGeom prst="roundRect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instrumentální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jednání</a:t>
          </a:r>
          <a:endParaRPr lang="cs-CZ" sz="1000" kern="1200" dirty="0"/>
        </a:p>
      </dsp:txBody>
      <dsp:txXfrm>
        <a:off x="2027841" y="702496"/>
        <a:ext cx="979442" cy="793562"/>
      </dsp:txXfrm>
    </dsp:sp>
    <dsp:sp modelId="{6D8927DF-3A68-477F-B15E-6F7D9CADF3D8}">
      <dsp:nvSpPr>
        <dsp:cNvPr id="0" name=""/>
        <dsp:cNvSpPr/>
      </dsp:nvSpPr>
      <dsp:spPr>
        <a:xfrm>
          <a:off x="3182529" y="659566"/>
          <a:ext cx="849904" cy="879422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kern="1200" dirty="0"/>
        </a:p>
      </dsp:txBody>
      <dsp:txXfrm>
        <a:off x="3224018" y="701055"/>
        <a:ext cx="766926" cy="796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B23C-0383-4E2A-A22E-1479F37C9D07}">
      <dsp:nvSpPr>
        <dsp:cNvPr id="0" name=""/>
        <dsp:cNvSpPr/>
      </dsp:nvSpPr>
      <dsp:spPr>
        <a:xfrm>
          <a:off x="2237173" y="0"/>
          <a:ext cx="745724" cy="314980"/>
        </a:xfrm>
        <a:prstGeom prst="trapezoid">
          <a:avLst>
            <a:gd name="adj" fmla="val 1183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seberealizace</a:t>
          </a:r>
        </a:p>
      </dsp:txBody>
      <dsp:txXfrm>
        <a:off x="2237173" y="0"/>
        <a:ext cx="745724" cy="314980"/>
      </dsp:txXfrm>
    </dsp:sp>
    <dsp:sp modelId="{C4CDE775-F78A-4BA9-9689-9654A706768B}">
      <dsp:nvSpPr>
        <dsp:cNvPr id="0" name=""/>
        <dsp:cNvSpPr/>
      </dsp:nvSpPr>
      <dsp:spPr>
        <a:xfrm>
          <a:off x="1864311" y="314980"/>
          <a:ext cx="1491449" cy="314980"/>
        </a:xfrm>
        <a:prstGeom prst="trapezoid">
          <a:avLst>
            <a:gd name="adj" fmla="val 1183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estetické</a:t>
          </a:r>
        </a:p>
      </dsp:txBody>
      <dsp:txXfrm>
        <a:off x="2125315" y="314980"/>
        <a:ext cx="969441" cy="314980"/>
      </dsp:txXfrm>
    </dsp:sp>
    <dsp:sp modelId="{41ABC29F-4E7A-416B-8770-3AF51CB532D9}">
      <dsp:nvSpPr>
        <dsp:cNvPr id="0" name=""/>
        <dsp:cNvSpPr/>
      </dsp:nvSpPr>
      <dsp:spPr>
        <a:xfrm>
          <a:off x="1491449" y="629961"/>
          <a:ext cx="2237173" cy="314980"/>
        </a:xfrm>
        <a:prstGeom prst="trapezoid">
          <a:avLst>
            <a:gd name="adj" fmla="val 11837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kognitivní</a:t>
          </a:r>
        </a:p>
      </dsp:txBody>
      <dsp:txXfrm>
        <a:off x="1882954" y="629961"/>
        <a:ext cx="1454162" cy="314980"/>
      </dsp:txXfrm>
    </dsp:sp>
    <dsp:sp modelId="{50C3D817-297D-45D7-B9F3-A5718FE3CCA0}">
      <dsp:nvSpPr>
        <dsp:cNvPr id="0" name=""/>
        <dsp:cNvSpPr/>
      </dsp:nvSpPr>
      <dsp:spPr>
        <a:xfrm>
          <a:off x="1118586" y="944941"/>
          <a:ext cx="2982898" cy="314980"/>
        </a:xfrm>
        <a:prstGeom prst="trapezoid">
          <a:avLst>
            <a:gd name="adj" fmla="val 11837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uznání a sebeúcty</a:t>
          </a:r>
        </a:p>
      </dsp:txBody>
      <dsp:txXfrm>
        <a:off x="1640594" y="944941"/>
        <a:ext cx="1938883" cy="314980"/>
      </dsp:txXfrm>
    </dsp:sp>
    <dsp:sp modelId="{844B6831-25C3-4CEF-8F5E-2DE0CA0F0C7F}">
      <dsp:nvSpPr>
        <dsp:cNvPr id="0" name=""/>
        <dsp:cNvSpPr/>
      </dsp:nvSpPr>
      <dsp:spPr>
        <a:xfrm>
          <a:off x="745724" y="1259922"/>
          <a:ext cx="3728622" cy="314980"/>
        </a:xfrm>
        <a:prstGeom prst="trapezoid">
          <a:avLst>
            <a:gd name="adj" fmla="val 11837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sounáležitosti a lásky</a:t>
          </a:r>
        </a:p>
      </dsp:txBody>
      <dsp:txXfrm>
        <a:off x="1398233" y="1259922"/>
        <a:ext cx="2423604" cy="314980"/>
      </dsp:txXfrm>
    </dsp:sp>
    <dsp:sp modelId="{4639A0F8-1E94-4F72-97A7-2200DFBF01AC}">
      <dsp:nvSpPr>
        <dsp:cNvPr id="0" name=""/>
        <dsp:cNvSpPr/>
      </dsp:nvSpPr>
      <dsp:spPr>
        <a:xfrm>
          <a:off x="372862" y="1574902"/>
          <a:ext cx="4474347" cy="314980"/>
        </a:xfrm>
        <a:prstGeom prst="trapezoid">
          <a:avLst>
            <a:gd name="adj" fmla="val 1183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Potřeba jistoty a bezpečí</a:t>
          </a:r>
        </a:p>
      </dsp:txBody>
      <dsp:txXfrm>
        <a:off x="1155873" y="1574902"/>
        <a:ext cx="2908325" cy="314980"/>
      </dsp:txXfrm>
    </dsp:sp>
    <dsp:sp modelId="{C5E77726-7B95-463D-8197-3B14F10E6E1C}">
      <dsp:nvSpPr>
        <dsp:cNvPr id="0" name=""/>
        <dsp:cNvSpPr/>
      </dsp:nvSpPr>
      <dsp:spPr>
        <a:xfrm>
          <a:off x="0" y="1889883"/>
          <a:ext cx="5220072" cy="314980"/>
        </a:xfrm>
        <a:prstGeom prst="trapezoid">
          <a:avLst>
            <a:gd name="adj" fmla="val 1183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 fyziologické</a:t>
          </a:r>
        </a:p>
      </dsp:txBody>
      <dsp:txXfrm>
        <a:off x="913512" y="1889883"/>
        <a:ext cx="3393046" cy="314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248490" y="164282"/>
          <a:ext cx="3826502" cy="152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Sestra výzkumník</a:t>
          </a:r>
        </a:p>
      </dsp:txBody>
      <dsp:txXfrm>
        <a:off x="248490" y="164282"/>
        <a:ext cx="3826502" cy="1520545"/>
      </dsp:txXfrm>
    </dsp:sp>
    <dsp:sp modelId="{FE21C227-1E6A-45FB-8EBD-BB40B307FD3B}">
      <dsp:nvSpPr>
        <dsp:cNvPr id="0" name=""/>
        <dsp:cNvSpPr/>
      </dsp:nvSpPr>
      <dsp:spPr>
        <a:xfrm>
          <a:off x="237142" y="1747251"/>
          <a:ext cx="3849197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237142" y="1747251"/>
        <a:ext cx="3849197" cy="3285765"/>
      </dsp:txXfrm>
    </dsp:sp>
    <dsp:sp modelId="{680ED800-108F-49AF-B46A-A3D6AD39A0E9}">
      <dsp:nvSpPr>
        <dsp:cNvPr id="0" name=""/>
        <dsp:cNvSpPr/>
      </dsp:nvSpPr>
      <dsp:spPr>
        <a:xfrm>
          <a:off x="4279830" y="180521"/>
          <a:ext cx="3881779" cy="1520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Sestra spotřebitel</a:t>
          </a:r>
        </a:p>
      </dsp:txBody>
      <dsp:txXfrm>
        <a:off x="4279830" y="180521"/>
        <a:ext cx="3881779" cy="1520545"/>
      </dsp:txXfrm>
    </dsp:sp>
    <dsp:sp modelId="{AF69CC72-E40F-4EA3-87C1-0BDD1AB84711}">
      <dsp:nvSpPr>
        <dsp:cNvPr id="0" name=""/>
        <dsp:cNvSpPr/>
      </dsp:nvSpPr>
      <dsp:spPr>
        <a:xfrm>
          <a:off x="4279437" y="1747251"/>
          <a:ext cx="3874374" cy="3285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Uvážlivě aplikuje nové postupy v klinické praxi.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4279437" y="1747251"/>
        <a:ext cx="3874374" cy="32857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328631"/>
          <a:ext cx="8208912" cy="2866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 podporující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činnosti/vzdělávání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sp:txBody>
      <dsp:txXfrm>
        <a:off x="0" y="328631"/>
        <a:ext cx="8208912" cy="2866500"/>
      </dsp:txXfrm>
    </dsp:sp>
    <dsp:sp modelId="{46CA2AC6-E152-4809-B59C-AEE3CAC848B8}">
      <dsp:nvSpPr>
        <dsp:cNvPr id="0" name=""/>
        <dsp:cNvSpPr/>
      </dsp:nvSpPr>
      <dsp:spPr>
        <a:xfrm>
          <a:off x="410445" y="136751"/>
          <a:ext cx="574623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bg2">
                  <a:lumMod val="50000"/>
                </a:schemeClr>
              </a:solidFill>
            </a:rPr>
            <a:t>Témata týkající se ošetřovatelské profese</a:t>
          </a:r>
        </a:p>
      </dsp:txBody>
      <dsp:txXfrm>
        <a:off x="429179" y="155485"/>
        <a:ext cx="5708770" cy="346292"/>
      </dsp:txXfrm>
    </dsp:sp>
    <dsp:sp modelId="{9AD5E2D8-D62E-415A-B2BA-FCF51B196A24}">
      <dsp:nvSpPr>
        <dsp:cNvPr id="0" name=""/>
        <dsp:cNvSpPr/>
      </dsp:nvSpPr>
      <dsp:spPr>
        <a:xfrm>
          <a:off x="0" y="3457212"/>
          <a:ext cx="8208912" cy="2211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</a:t>
          </a:r>
        </a:p>
      </dsp:txBody>
      <dsp:txXfrm>
        <a:off x="0" y="3457212"/>
        <a:ext cx="8208912" cy="2211300"/>
      </dsp:txXfrm>
    </dsp:sp>
    <dsp:sp modelId="{E7A25FCE-DCBD-42D0-AA77-AE7F8AD2AC4B}">
      <dsp:nvSpPr>
        <dsp:cNvPr id="0" name=""/>
        <dsp:cNvSpPr/>
      </dsp:nvSpPr>
      <dsp:spPr>
        <a:xfrm>
          <a:off x="410445" y="3265332"/>
          <a:ext cx="574623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bg2">
                  <a:lumMod val="50000"/>
                </a:schemeClr>
              </a:solidFill>
            </a:rPr>
            <a:t>Téma týkající se příjemce ošetřovatelské péče</a:t>
          </a:r>
        </a:p>
      </dsp:txBody>
      <dsp:txXfrm>
        <a:off x="429179" y="3284066"/>
        <a:ext cx="5708770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8208912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284640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247947" y="2320736"/>
          <a:ext cx="1222553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SPECIFIKACE OSOBY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 se dá popsat skupina jedinců?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Čím lépe specifikujeme osobu tím relevantnější výsledek získáme (senior po operaci dle </a:t>
          </a:r>
          <a:r>
            <a:rPr lang="cs-CZ" sz="1100" kern="1200" dirty="0" err="1"/>
            <a:t>Milese</a:t>
          </a:r>
          <a:r>
            <a:rPr lang="cs-CZ" sz="1100" kern="1200" dirty="0"/>
            <a:t>)</a:t>
          </a:r>
        </a:p>
      </dsp:txBody>
      <dsp:txXfrm rot="10800000">
        <a:off x="285545" y="2320736"/>
        <a:ext cx="1147357" cy="2798857"/>
      </dsp:txXfrm>
    </dsp:sp>
    <dsp:sp modelId="{72868E7D-902C-4738-B123-0B53B9A86A6D}">
      <dsp:nvSpPr>
        <dsp:cNvPr id="0" name=""/>
        <dsp:cNvSpPr/>
      </dsp:nvSpPr>
      <dsp:spPr>
        <a:xfrm>
          <a:off x="1670438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675137"/>
            <a:satOff val="-17542"/>
            <a:lumOff val="-133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1585417" y="2320736"/>
          <a:ext cx="1319209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490479"/>
                <a:satOff val="-16225"/>
                <a:lumOff val="-235"/>
                <a:alphaOff val="0"/>
              </a:schemeClr>
            </a:gs>
            <a:gs pos="100000">
              <a:schemeClr val="accent3">
                <a:hueOff val="490479"/>
                <a:satOff val="-16225"/>
                <a:lumOff val="-2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200" b="1" kern="1200" dirty="0"/>
            <a:t>OBLALST</a:t>
          </a: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200" b="1" kern="1200" dirty="0"/>
            <a:t>ZÁJMU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50" b="1" kern="1200" dirty="0"/>
            <a:t>Co je možné považovat za hlavní jev/intervenci?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(jednorázové chirurgické nástroje)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(používání jodové dezinfekce při převazu)</a:t>
          </a:r>
        </a:p>
      </dsp:txBody>
      <dsp:txXfrm rot="10800000">
        <a:off x="1625987" y="2320736"/>
        <a:ext cx="1238069" cy="2795885"/>
      </dsp:txXfrm>
    </dsp:sp>
    <dsp:sp modelId="{EDCA81F3-CE70-44C7-8787-4A259D5D2C04}">
      <dsp:nvSpPr>
        <dsp:cNvPr id="0" name=""/>
        <dsp:cNvSpPr/>
      </dsp:nvSpPr>
      <dsp:spPr>
        <a:xfrm>
          <a:off x="3019544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350274"/>
            <a:satOff val="-35085"/>
            <a:lumOff val="-266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3014648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80958"/>
                <a:satOff val="-32450"/>
                <a:lumOff val="-470"/>
                <a:alphaOff val="0"/>
              </a:schemeClr>
            </a:gs>
            <a:gs pos="100000">
              <a:schemeClr val="accent3">
                <a:hueOff val="980958"/>
                <a:satOff val="-32450"/>
                <a:lumOff val="-4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SROVNÁNÍ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Jaké jsou alternativy intervence?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(</a:t>
          </a:r>
          <a:r>
            <a:rPr lang="cs-CZ" sz="1200" kern="1200" dirty="0" err="1"/>
            <a:t>resterilizova-telné</a:t>
          </a:r>
          <a:r>
            <a:rPr lang="cs-CZ" sz="1200" kern="1200" dirty="0"/>
            <a:t> chirurgické nástroje)</a:t>
          </a:r>
        </a:p>
      </dsp:txBody>
      <dsp:txXfrm rot="10800000">
        <a:off x="3049989" y="2320736"/>
        <a:ext cx="1078485" cy="2801114"/>
      </dsp:txXfrm>
    </dsp:sp>
    <dsp:sp modelId="{D35BDA3D-CA76-4512-9A2F-9586AE8630EE}">
      <dsp:nvSpPr>
        <dsp:cNvPr id="0" name=""/>
        <dsp:cNvSpPr/>
      </dsp:nvSpPr>
      <dsp:spPr>
        <a:xfrm>
          <a:off x="4283628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25411"/>
            <a:satOff val="-52627"/>
            <a:lumOff val="-39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4283628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471437"/>
                <a:satOff val="-48675"/>
                <a:lumOff val="-706"/>
                <a:alphaOff val="0"/>
              </a:schemeClr>
            </a:gs>
            <a:gs pos="100000">
              <a:schemeClr val="accent3">
                <a:hueOff val="1471437"/>
                <a:satOff val="-48675"/>
                <a:lumOff val="-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Požadovaný výsledek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Co chci zjistit?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(výskyt rané infekce)</a:t>
          </a:r>
        </a:p>
      </dsp:txBody>
      <dsp:txXfrm rot="10800000">
        <a:off x="4318969" y="2320736"/>
        <a:ext cx="1078485" cy="2801114"/>
      </dsp:txXfrm>
    </dsp:sp>
    <dsp:sp modelId="{7A732AC0-42C7-4DAF-BF25-A6FABC95E470}">
      <dsp:nvSpPr>
        <dsp:cNvPr id="0" name=""/>
        <dsp:cNvSpPr/>
      </dsp:nvSpPr>
      <dsp:spPr>
        <a:xfrm>
          <a:off x="5547712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00548"/>
            <a:satOff val="-70170"/>
            <a:lumOff val="-532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5547712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961916"/>
                <a:satOff val="-64900"/>
                <a:lumOff val="-941"/>
                <a:alphaOff val="0"/>
              </a:schemeClr>
            </a:gs>
            <a:gs pos="100000">
              <a:schemeClr val="accent3">
                <a:hueOff val="1961916"/>
                <a:satOff val="-64900"/>
                <a:lumOff val="-94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Časový rámec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Za jak dlouho?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Není povinnou součástí formulace.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Určení časového horizontu očekávané změny.</a:t>
          </a:r>
        </a:p>
      </dsp:txBody>
      <dsp:txXfrm rot="10800000">
        <a:off x="5583053" y="2320736"/>
        <a:ext cx="1078485" cy="2801114"/>
      </dsp:txXfrm>
    </dsp:sp>
    <dsp:sp modelId="{D2F3A1EA-5461-4572-BB7C-1A3E09474838}">
      <dsp:nvSpPr>
        <dsp:cNvPr id="0" name=""/>
        <dsp:cNvSpPr/>
      </dsp:nvSpPr>
      <dsp:spPr>
        <a:xfrm>
          <a:off x="6811796" y="309431"/>
          <a:ext cx="114916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375685"/>
            <a:satOff val="-87712"/>
            <a:lumOff val="-66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6811796" y="2320736"/>
          <a:ext cx="114916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Jaké je prostředí?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Není povinnou součástí formulace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Specifikace prostředí je někdy již součástí specifikace populace.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Jindy je její specifikace nezbytná (např. srovnání dvou pracovišť)</a:t>
          </a:r>
        </a:p>
      </dsp:txBody>
      <dsp:txXfrm rot="10800000">
        <a:off x="6847137" y="2320736"/>
        <a:ext cx="1078485" cy="280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3DDF00C-EBA0-4BE2-A41C-CB492F055A75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BA42289-E414-4D5F-AF48-B76CE189DC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4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6A5469-66BF-40E5-9B92-74117F433FC4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tags" Target="../tags/tag2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ephh8yXk3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7984" y="2276872"/>
            <a:ext cx="3960440" cy="1702160"/>
          </a:xfrm>
        </p:spPr>
        <p:txBody>
          <a:bodyPr>
            <a:normAutofit/>
          </a:bodyPr>
          <a:lstStyle/>
          <a:p>
            <a:pPr algn="ctr"/>
            <a:r>
              <a:rPr lang="cs-CZ" sz="3300" dirty="0"/>
              <a:t>OŠETŘOVATELSTVÍ JAKO VĚDA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9" y="5733256"/>
            <a:ext cx="3439035" cy="376072"/>
          </a:xfrm>
        </p:spPr>
        <p:txBody>
          <a:bodyPr/>
          <a:lstStyle/>
          <a:p>
            <a:r>
              <a:rPr lang="cs-CZ" dirty="0"/>
              <a:t>Mgr. Alena Pospíšilová, Ph.D.</a:t>
            </a:r>
          </a:p>
        </p:txBody>
      </p:sp>
      <p:pic>
        <p:nvPicPr>
          <p:cNvPr id="5" name="Picture 3" descr="RainStar University Studen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23426"/>
            <a:ext cx="3528391" cy="231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2" y="362067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73" y="1772816"/>
            <a:ext cx="8190454" cy="3600400"/>
          </a:xfrm>
        </p:spPr>
        <p:txBody>
          <a:bodyPr>
            <a:normAutofit/>
          </a:bodyPr>
          <a:lstStyle/>
          <a:p>
            <a:r>
              <a:rPr lang="cs-CZ" sz="3200" dirty="0"/>
              <a:t>Zkušenost získaná pozorováním nebo pokusem.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Vyjadřuje cílený a řízený způsob získávání informací.</a:t>
            </a:r>
          </a:p>
          <a:p>
            <a:endParaRPr lang="cs-CZ" sz="3200" dirty="0"/>
          </a:p>
          <a:p>
            <a:endParaRPr lang="cs-CZ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01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9840" r="51285" b="37400"/>
          <a:stretch/>
        </p:blipFill>
        <p:spPr>
          <a:xfrm>
            <a:off x="1403648" y="1328597"/>
            <a:ext cx="6336704" cy="459715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3239852" y="2476949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/>
              <a:t>empirická zkušenost týkající se procesů a předmětu mimo jedince (v okolí).</a:t>
            </a:r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2" y="362067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2" y="2152125"/>
            <a:ext cx="8208912" cy="465090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 </a:t>
            </a:r>
            <a:r>
              <a:rPr lang="cs-CZ" dirty="0"/>
              <a:t>– tvorba nového názoru, postoje na základě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 </a:t>
            </a:r>
            <a:r>
              <a:rPr lang="cs-CZ" dirty="0"/>
              <a:t>– potvrzení již zjištěného názoru, postoje na základě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 </a:t>
            </a:r>
            <a:r>
              <a:rPr lang="cs-CZ" dirty="0"/>
              <a:t>– úprava/změna stávajícího názoru, postoje na základě  empirické zkušenosti.</a:t>
            </a:r>
          </a:p>
          <a:p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</a:t>
            </a:r>
            <a:r>
              <a:rPr lang="cs-CZ" dirty="0"/>
              <a:t>– vyvrácení stávajícího názoru, postoje na základě empirické zkušenosti. </a:t>
            </a:r>
          </a:p>
          <a:p>
            <a:endParaRPr lang="cs-CZ" dirty="0"/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467544" y="1145027"/>
            <a:ext cx="8208912" cy="14198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Cílený a řízený způsob získávání informaci může být prováděn za účelem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32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25658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Věda je organizovaný (systematický a metodologický) způsob získávání poznání.</a:t>
            </a:r>
          </a:p>
          <a:p>
            <a:endParaRPr lang="cs-CZ" dirty="0"/>
          </a:p>
          <a:p>
            <a:r>
              <a:rPr lang="cs-CZ" dirty="0"/>
              <a:t>Cílem vědy je vytvoření systému poznatků v němž podstatnou roli hraje formulace vědeckých zákonů jejich výklad.</a:t>
            </a:r>
          </a:p>
          <a:p>
            <a:endParaRPr lang="cs-CZ" dirty="0"/>
          </a:p>
          <a:p>
            <a:r>
              <a:rPr lang="cs-CZ" dirty="0"/>
              <a:t>Výsledný produkt vědeckého bádání podléhá verifikaci.</a:t>
            </a:r>
          </a:p>
          <a:p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 </a:t>
            </a:r>
          </a:p>
        </p:txBody>
      </p:sp>
      <p:sp>
        <p:nvSpPr>
          <p:cNvPr id="4" name="Oválný bublinový popisek 3"/>
          <p:cNvSpPr/>
          <p:nvPr/>
        </p:nvSpPr>
        <p:spPr>
          <a:xfrm>
            <a:off x="79513" y="5013176"/>
            <a:ext cx="9128990" cy="1841376"/>
          </a:xfrm>
          <a:prstGeom prst="wedgeEllipseCallout">
            <a:avLst>
              <a:gd name="adj1" fmla="val 29272"/>
              <a:gd name="adj2" fmla="val -6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Věda „produkuje“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  <a:r>
              <a:rPr lang="cs-CZ" sz="2400" dirty="0"/>
              <a:t>.</a:t>
            </a:r>
          </a:p>
          <a:p>
            <a:pPr algn="ctr"/>
            <a:r>
              <a:rPr lang="cs-CZ" sz="2400" dirty="0"/>
              <a:t>Empirické poznáni je nejvyšším stupněm lidského poznání.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1702160"/>
          </a:xfrm>
        </p:spPr>
        <p:txBody>
          <a:bodyPr>
            <a:normAutofit/>
          </a:bodyPr>
          <a:lstStyle/>
          <a:p>
            <a:r>
              <a:rPr lang="cs-CZ" dirty="0"/>
              <a:t>Vědecká teorie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5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56695" y="1073194"/>
            <a:ext cx="8219761" cy="8436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Teorie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</a:rPr>
              <a:t>Soubor tvrzení o předmětu jevu, které považujeme za pravdivá na základě vědeckého/empirického poznávání nebo pokusu </a:t>
            </a:r>
            <a:r>
              <a:rPr lang="cs-CZ" sz="1400">
                <a:solidFill>
                  <a:schemeClr val="bg1"/>
                </a:solidFill>
              </a:rPr>
              <a:t>= výzkumu.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544" y="2780928"/>
            <a:ext cx="8208912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Představuje systematický pohled na jev.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o obecné vysvětlení přirozených jevů.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73464" y="4797152"/>
            <a:ext cx="8202992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 vysvětlit a předpovědět jevy a vztahy mezi nimi.</a:t>
            </a:r>
          </a:p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Ověřit pravdivost/</a:t>
            </a:r>
            <a:r>
              <a:rPr lang="cs-CZ" sz="2200" b="1" dirty="0">
                <a:solidFill>
                  <a:schemeClr val="accent1"/>
                </a:solidFill>
              </a:rPr>
              <a:t>nepravdivost</a:t>
            </a: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 indent="0" algn="ctr">
              <a:buNone/>
            </a:pPr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Rozvinout teorii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278543" y="1937291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278543" y="3912597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3635896" y="0"/>
            <a:ext cx="5508104" cy="811448"/>
          </a:xfrm>
          <a:prstGeom prst="wedgeRoundRectCallout">
            <a:avLst>
              <a:gd name="adj1" fmla="val -23791"/>
              <a:gd name="adj2" fmla="val 10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základě výzkumného bádání (tedy empirického poznání) vyslovím teorii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80353" y="2049417"/>
            <a:ext cx="2304256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237379" y="2860084"/>
            <a:ext cx="248871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 , pokud to lze matematické/statistické ověření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198122" y="2865508"/>
            <a:ext cx="248871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773765" y="3166612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726093" y="3148116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7125825" y="4053640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389962" y="4665708"/>
            <a:ext cx="2304256" cy="7795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Vyslovení teorie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492193" y="1354332"/>
            <a:ext cx="8224708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</p:txBody>
      </p:sp>
      <p:sp>
        <p:nvSpPr>
          <p:cNvPr id="13" name="Šipka ohnutá nahoru 12"/>
          <p:cNvSpPr/>
          <p:nvPr/>
        </p:nvSpPr>
        <p:spPr>
          <a:xfrm flipH="1">
            <a:off x="1423869" y="4120467"/>
            <a:ext cx="4966093" cy="1090481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469510" y="5445224"/>
            <a:ext cx="8224709" cy="57606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</p:txBody>
      </p:sp>
      <p:sp>
        <p:nvSpPr>
          <p:cNvPr id="16" name="Šipka ohnutá nahoru 15"/>
          <p:cNvSpPr/>
          <p:nvPr/>
        </p:nvSpPr>
        <p:spPr>
          <a:xfrm flipV="1">
            <a:off x="2760958" y="2049417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131839" y="1988840"/>
            <a:ext cx="25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1196752"/>
            <a:ext cx="3924436" cy="52565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Konkrétní data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zevšeobecnění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Teorie není většinou absolutní, ale je pouze pravděpodobná  - </a:t>
            </a:r>
            <a:r>
              <a:rPr lang="cs-CZ" dirty="0"/>
              <a:t>ojediněle lze sledovat všechny proměnné </a:t>
            </a:r>
            <a:r>
              <a:rPr lang="cs-CZ" dirty="0">
                <a:sym typeface="Symbol"/>
              </a:rPr>
              <a:t> neúplná indukce</a:t>
            </a:r>
            <a:r>
              <a:rPr lang="cs-CZ" dirty="0"/>
              <a:t> 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719572" y="3887438"/>
            <a:ext cx="3348372" cy="1612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827584" y="4581128"/>
            <a:ext cx="1800200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Pozorovaná data/proměnné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827584" y="5588029"/>
            <a:ext cx="2520280" cy="720080"/>
          </a:xfrm>
          <a:prstGeom prst="wedgeRoundRectCallout">
            <a:avLst>
              <a:gd name="adj1" fmla="val -659"/>
              <a:gd name="adj2" fmla="val -12696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Riziko odlišnosti od pozorovaného, se kterým teorie nepočítá.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644008" y="1205884"/>
            <a:ext cx="4032448" cy="52565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teorie/premise vyvozuji konkrétní závěry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Teorii rozložím na dílčí data/proměnné a pomocí jejich ověření lze zjistit platnost teorie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4986046" y="3963914"/>
            <a:ext cx="3348372" cy="1612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13" name="Ovál 12"/>
          <p:cNvSpPr/>
          <p:nvPr/>
        </p:nvSpPr>
        <p:spPr>
          <a:xfrm>
            <a:off x="5148064" y="4668314"/>
            <a:ext cx="2304256" cy="72007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Pozorovaná data/proměnné na základě kterých byla formulována teorie</a:t>
            </a:r>
            <a:endParaRPr lang="cs-CZ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5364088" y="5661248"/>
            <a:ext cx="2880320" cy="792088"/>
          </a:xfrm>
          <a:prstGeom prst="wedgeRoundRectCallout">
            <a:avLst>
              <a:gd name="adj1" fmla="val 39715"/>
              <a:gd name="adj2" fmla="val -14708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Hledám odlišnost pozorovaného od teorie, abych teorii falzifikoval/ověřil.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6111661"/>
              </p:ext>
            </p:extLst>
          </p:nvPr>
        </p:nvGraphicFramePr>
        <p:xfrm>
          <a:off x="539552" y="1397000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37230"/>
            <a:ext cx="8208912" cy="5472608"/>
          </a:xfrm>
        </p:spPr>
        <p:txBody>
          <a:bodyPr>
            <a:normAutofit lnSpcReduction="10000"/>
          </a:bodyPr>
          <a:lstStyle/>
          <a:p>
            <a:endParaRPr lang="cs-CZ" b="1" dirty="0"/>
          </a:p>
          <a:p>
            <a:r>
              <a:rPr lang="cs-CZ" b="1" dirty="0"/>
              <a:t>ÚSTNÍ ZKOUŠKA</a:t>
            </a:r>
          </a:p>
          <a:p>
            <a:endParaRPr lang="cs-CZ" dirty="0"/>
          </a:p>
          <a:p>
            <a:r>
              <a:rPr lang="cs-CZ" b="1" dirty="0"/>
              <a:t>SEMINÁRNÍ PRÁCE </a:t>
            </a:r>
            <a:r>
              <a:rPr lang="cs-CZ" dirty="0"/>
              <a:t>prezentující výzkumný záměr diplomové práce (viz šablona v studijních materiálech předmětu).</a:t>
            </a:r>
          </a:p>
          <a:p>
            <a:endParaRPr lang="cs-CZ" dirty="0"/>
          </a:p>
          <a:p>
            <a:r>
              <a:rPr lang="cs-CZ" dirty="0"/>
              <a:t>Odevzdání seminární práce emailem vyučujícímu je podmínkou k připuštění ke zkoušce z předmětu Výzkum v ošetřovatelství. Práce bude odezvána </a:t>
            </a:r>
            <a:r>
              <a:rPr lang="cs-CZ" b="1" dirty="0"/>
              <a:t>NEJMÉNĚ týden před termínem zkoušky</a:t>
            </a:r>
            <a:r>
              <a:rPr lang="cs-CZ" dirty="0"/>
              <a:t>.</a:t>
            </a:r>
          </a:p>
          <a:p>
            <a:pPr marL="68580" indent="0">
              <a:buNone/>
            </a:pPr>
            <a:r>
              <a:rPr lang="cs-CZ" dirty="0"/>
              <a:t>  </a:t>
            </a:r>
          </a:p>
          <a:p>
            <a:r>
              <a:rPr lang="cs-CZ" dirty="0"/>
              <a:t>Seminární práce budou po schválení vyučujícím nahrány v </a:t>
            </a:r>
            <a:r>
              <a:rPr lang="cs-CZ" dirty="0" err="1"/>
              <a:t>odevzdávárně</a:t>
            </a:r>
            <a:r>
              <a:rPr lang="cs-CZ" dirty="0"/>
              <a:t> předmětu.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3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3204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lvl="2"/>
            <a:r>
              <a:rPr lang="cs-CZ" dirty="0"/>
              <a:t>Aktivní a vytrvalý děj</a:t>
            </a:r>
          </a:p>
          <a:p>
            <a:pPr lvl="2"/>
            <a:r>
              <a:rPr lang="cs-CZ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lvl="2"/>
            <a:r>
              <a:rPr lang="cs-CZ" dirty="0"/>
              <a:t>Objevit</a:t>
            </a:r>
          </a:p>
          <a:p>
            <a:pPr lvl="2"/>
            <a:r>
              <a:rPr lang="cs-CZ" dirty="0"/>
              <a:t>Interpretovat</a:t>
            </a:r>
          </a:p>
          <a:p>
            <a:pPr lvl="2"/>
            <a:r>
              <a:rPr lang="cs-CZ" dirty="0"/>
              <a:t>Porozumět</a:t>
            </a:r>
          </a:p>
          <a:p>
            <a:pPr lvl="2"/>
            <a:r>
              <a:rPr lang="cs-CZ" dirty="0"/>
              <a:t>Vysvětlit</a:t>
            </a:r>
          </a:p>
          <a:p>
            <a:pPr lvl="2"/>
            <a:r>
              <a:rPr lang="cs-CZ" dirty="0"/>
              <a:t>Předpovídat</a:t>
            </a:r>
          </a:p>
          <a:p>
            <a:pPr lvl="2"/>
            <a:r>
              <a:rPr lang="cs-CZ" dirty="0"/>
              <a:t>Kategorizovat</a:t>
            </a:r>
          </a:p>
          <a:p>
            <a:pPr lvl="2"/>
            <a:r>
              <a:rPr lang="cs-CZ" dirty="0"/>
              <a:t>Verifikovat</a:t>
            </a:r>
          </a:p>
          <a:p>
            <a:pPr marL="685800" lvl="2" indent="0">
              <a:buNone/>
            </a:pP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436096" y="908720"/>
            <a:ext cx="3600400" cy="2088232"/>
          </a:xfrm>
          <a:prstGeom prst="wedgeRoundRectCallout">
            <a:avLst>
              <a:gd name="adj1" fmla="val -103611"/>
              <a:gd name="adj2" fmla="val -511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„Výzkum je systematické, řízené, empirické a kritické zkoumání hypotetických tvrzení o předpokládaných vztazích mezi přirozenými jevy „</a:t>
            </a:r>
          </a:p>
          <a:p>
            <a:pPr algn="r"/>
            <a:endParaRPr lang="cs-CZ" sz="1600" i="1" dirty="0"/>
          </a:p>
          <a:p>
            <a:pPr algn="r"/>
            <a:r>
              <a:rPr lang="cs-CZ" sz="1600" i="1" dirty="0" err="1"/>
              <a:t>Kerlinger</a:t>
            </a:r>
            <a:r>
              <a:rPr lang="cs-CZ" sz="1600" i="1" dirty="0"/>
              <a:t> (r. 1973)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3466" y="5373216"/>
            <a:ext cx="82809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indent="0" algn="ctr">
              <a:buNone/>
            </a:pPr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Podpora výzkumu je projevem vzdělanosti a kulturní úrovně státu.</a:t>
            </a:r>
          </a:p>
          <a:p>
            <a:pPr marL="68580" indent="0" algn="ctr">
              <a:buNone/>
            </a:pPr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Rada vlády pro výzkum a vývoj vytváří a koriguje legislativní a finanční pomníky pro rozvoj výzkumu.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30963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hodnotit význam a zaměření výzkumu.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 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8" y="-16154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244291"/>
              </p:ext>
            </p:extLst>
          </p:nvPr>
        </p:nvGraphicFramePr>
        <p:xfrm>
          <a:off x="467544" y="1196752"/>
          <a:ext cx="820891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Predikce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</a:t>
                      </a:r>
                      <a:r>
                        <a:rPr lang="cs-CZ" sz="16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bude jev 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Kontrola</a:t>
                      </a:r>
                    </a:p>
                    <a:p>
                      <a:pPr algn="ctr"/>
                      <a:r>
                        <a:rPr lang="cs-CZ" sz="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1560" y="1196752"/>
            <a:ext cx="3924436" cy="44218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44008" y="1205884"/>
            <a:ext cx="4032448" cy="44126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Aplikace výsledku v klinické praxi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047299" y="4481753"/>
            <a:ext cx="3096344" cy="8515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  <a:p>
            <a:pPr algn="ctr"/>
            <a:r>
              <a:rPr lang="cs-CZ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Např. rozvoj teorie základních lidských potřeb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27977" y="4208494"/>
            <a:ext cx="3664509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  <a:p>
            <a:pPr algn="ctr"/>
            <a:r>
              <a:rPr lang="cs-CZ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Např. zjišťuje uplatnitelnost teorie základních lidských potřeb u nemocného mentální retardací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3635896" y="5360622"/>
            <a:ext cx="2016224" cy="5158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43147" y="542436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11560" y="5949280"/>
            <a:ext cx="8064896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Ověřuje stávající metody vědecké práce.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7444" y="2101279"/>
            <a:ext cx="360040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Komplexní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všechny stránky a znaky jevu.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782114" y="2101279"/>
            <a:ext cx="3600401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Parciální nebo částečný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jen některé stránky a znaky jevu.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755582" y="4005064"/>
            <a:ext cx="763284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r>
              <a:rPr lang="cs-CZ" b="1" dirty="0"/>
              <a:t>Monografický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všechny stránky a znaky jevu ovšem v omezeném prostoru (např. jedna nemocnice)</a:t>
            </a:r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288032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395536" y="620687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547664" y="5454353"/>
            <a:ext cx="532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539552" y="1403647"/>
            <a:ext cx="4896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1135117" y="3207124"/>
            <a:ext cx="5731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284051"/>
              </p:ext>
            </p:extLst>
          </p:nvPr>
        </p:nvGraphicFramePr>
        <p:xfrm>
          <a:off x="5076056" y="1193368"/>
          <a:ext cx="4572000" cy="32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85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782960"/>
          </a:xfrm>
        </p:spPr>
        <p:txBody>
          <a:bodyPr/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rmAutofit lnSpcReduction="10000"/>
          </a:bodyPr>
          <a:lstStyle/>
          <a:p>
            <a:pPr marL="68580" lvl="2" indent="0" algn="ctr">
              <a:buNone/>
            </a:pPr>
            <a:r>
              <a:rPr lang="cs-CZ" dirty="0"/>
              <a:t>Teoretická základna každého vědní disciplíny  (i ošetřovatelství) se vytváří , rozšiřuje a aktualizuje výzkumem.</a:t>
            </a:r>
          </a:p>
          <a:p>
            <a:pPr marL="342900" lvl="2" indent="-274320"/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r>
              <a:rPr lang="cs-CZ" dirty="0"/>
              <a:t>Ošetřovatelství je mladá společenskovědní disciplína, která přebírá mnohé s metodologie výzkumu v sociologii, psychologii, pedagogice a medicíny. Jedinec musí být vnímán holisticky jako bio-psycho-sociální- spirituální bytost.</a:t>
            </a:r>
          </a:p>
          <a:p>
            <a:pPr marL="68580" lvl="2" indent="0" algn="ctr">
              <a:buNone/>
            </a:pPr>
            <a:endParaRPr lang="cs-CZ" dirty="0"/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indent="0" algn="ctr">
              <a:buNone/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420888"/>
            <a:ext cx="8064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indent="0" algn="ctr">
              <a:buNone/>
            </a:pPr>
            <a:r>
              <a:rPr lang="cs-CZ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Výzkum v ošetřovatelství je systematický proces využívající vědecké metody pro poskytnutí důvěryhodných důkazů, které formulují nové poznatky, nebo ověřují již stávající poznatky, přímo nebo nepřímo ovlivňující ošetřovatelskou praxi.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9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22" y="116632"/>
            <a:ext cx="8748464" cy="1008112"/>
          </a:xfrm>
        </p:spPr>
        <p:txBody>
          <a:bodyPr>
            <a:noAutofit/>
          </a:bodyPr>
          <a:lstStyle/>
          <a:p>
            <a:r>
              <a:rPr lang="cs-CZ" sz="3100" dirty="0"/>
              <a:t>Stavební kameny výzkumu v ošetřovatelství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7544" y="1118826"/>
            <a:ext cx="4068452" cy="30963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Metapardigma</a:t>
            </a:r>
            <a:r>
              <a:rPr lang="cs-CZ" sz="1600" b="1" dirty="0"/>
              <a:t> ošetřovatelství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80530" y="1118826"/>
            <a:ext cx="4032448" cy="30963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Holistická filozofie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4252616"/>
              </p:ext>
            </p:extLst>
          </p:nvPr>
        </p:nvGraphicFramePr>
        <p:xfrm>
          <a:off x="0" y="1406858"/>
          <a:ext cx="52200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73073094"/>
              </p:ext>
            </p:extLst>
          </p:nvPr>
        </p:nvGraphicFramePr>
        <p:xfrm>
          <a:off x="4374496" y="1340782"/>
          <a:ext cx="4608512" cy="30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6114334" y="266699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Jedinec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644527" y="4293096"/>
            <a:ext cx="4068451" cy="24208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r>
              <a:rPr lang="cs-CZ" sz="1600" b="1" dirty="0"/>
              <a:t>Teorie motivace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88325982"/>
              </p:ext>
            </p:extLst>
          </p:nvPr>
        </p:nvGraphicFramePr>
        <p:xfrm>
          <a:off x="4680530" y="4653136"/>
          <a:ext cx="4032448" cy="219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Zaoblený obdélník 19"/>
          <p:cNvSpPr/>
          <p:nvPr/>
        </p:nvSpPr>
        <p:spPr>
          <a:xfrm>
            <a:off x="467545" y="4299757"/>
            <a:ext cx="4068451" cy="24208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r>
              <a:rPr lang="cs-CZ" sz="1600" b="1" dirty="0"/>
              <a:t>Teorie lidských potřeb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44629551"/>
              </p:ext>
            </p:extLst>
          </p:nvPr>
        </p:nvGraphicFramePr>
        <p:xfrm>
          <a:off x="0" y="4653136"/>
          <a:ext cx="5220072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750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D963D-11A2-4EA4-A75A-66D1FAD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98" y="76662"/>
            <a:ext cx="7024744" cy="1143000"/>
          </a:xfrm>
        </p:spPr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B24757B-F212-4DD7-9AAF-374A86748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90" y="1219662"/>
            <a:ext cx="8208912" cy="5161666"/>
          </a:xfrm>
        </p:spPr>
        <p:txBody>
          <a:bodyPr>
            <a:normAutofit/>
          </a:bodyPr>
          <a:lstStyle/>
          <a:p>
            <a:r>
              <a:rPr lang="cs-CZ" b="1" dirty="0"/>
              <a:t>Výuka bude do odvolání probíhat online</a:t>
            </a:r>
          </a:p>
          <a:p>
            <a:r>
              <a:rPr lang="cs-CZ" dirty="0"/>
              <a:t>Datum: 5. 10 .2020 – 7. 12. 2020</a:t>
            </a:r>
          </a:p>
          <a:p>
            <a:r>
              <a:rPr lang="cs-CZ" dirty="0"/>
              <a:t>Čas: 14:00 – 16:30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259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pPr marL="411480" lvl="2" indent="-342900"/>
            <a:r>
              <a:rPr lang="cs-CZ" dirty="0"/>
              <a:t>Výstupy výzkum v ose by měly hrát zásadní roli při rozhodování o ošetřovatelské péči.</a:t>
            </a:r>
          </a:p>
          <a:p>
            <a:pPr marL="411480" lvl="2" indent="-342900"/>
            <a:r>
              <a:rPr lang="cs-CZ" dirty="0"/>
              <a:t>Výstup výzkumu musí ovlivňovat péči o zdraví jednotlivce/skupiny nebo přispívat k rozvoji teoretických poznatků v ošetřovatelství. </a:t>
            </a:r>
          </a:p>
          <a:p>
            <a:pPr marL="68580" lvl="2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Výsledky by měly tvořit základnu pro tvorbu:</a:t>
            </a:r>
          </a:p>
          <a:p>
            <a:pPr marL="411480" lvl="2" indent="-342900"/>
            <a:r>
              <a:rPr lang="cs-CZ" dirty="0"/>
              <a:t>Standardů ošetřovatelské péče</a:t>
            </a:r>
          </a:p>
          <a:p>
            <a:pPr marL="411480" lvl="2" indent="-342900"/>
            <a:r>
              <a:rPr lang="cs-CZ" dirty="0"/>
              <a:t>Protokolu ošetřovatelských postupů a intervencí</a:t>
            </a:r>
          </a:p>
          <a:p>
            <a:pPr marL="411480" lvl="2" indent="-342900"/>
            <a:r>
              <a:rPr lang="cs-CZ" dirty="0"/>
              <a:t>Klinických doporučení</a:t>
            </a:r>
          </a:p>
          <a:p>
            <a:pPr marL="946404" lvl="5" indent="-274320"/>
            <a:endParaRPr lang="cs-CZ" b="1" dirty="0"/>
          </a:p>
        </p:txBody>
      </p:sp>
      <p:sp>
        <p:nvSpPr>
          <p:cNvPr id="4" name="Rámeček 3"/>
          <p:cNvSpPr/>
          <p:nvPr/>
        </p:nvSpPr>
        <p:spPr>
          <a:xfrm>
            <a:off x="539552" y="4725144"/>
            <a:ext cx="8064896" cy="16561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01317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ošetřovatelství nebo jiného příbuzného oboru např. medicíny.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784976" cy="64807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Sestra 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22963"/>
              </p:ext>
            </p:extLst>
          </p:nvPr>
        </p:nvGraphicFramePr>
        <p:xfrm>
          <a:off x="323528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9315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Teoretická základna ošetřovatelství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7922946"/>
              </p:ext>
            </p:extLst>
          </p:nvPr>
        </p:nvGraphicFramePr>
        <p:xfrm>
          <a:off x="467544" y="1052736"/>
          <a:ext cx="820891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5361-D287-44EE-B9CC-0127A4F7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2289"/>
            <a:ext cx="7396638" cy="936104"/>
          </a:xfrm>
        </p:spPr>
        <p:txBody>
          <a:bodyPr>
            <a:normAutofit/>
          </a:bodyPr>
          <a:lstStyle/>
          <a:p>
            <a:r>
              <a:rPr lang="cs-CZ" dirty="0"/>
              <a:t>Krátká anketa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7805F1-BE37-4A10-9117-CE2147A4A9B6}"/>
              </a:ext>
            </a:extLst>
          </p:cNvPr>
          <p:cNvSpPr/>
          <p:nvPr/>
        </p:nvSpPr>
        <p:spPr>
          <a:xfrm>
            <a:off x="467544" y="980728"/>
            <a:ext cx="8136904" cy="1117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1. Doplňte prosím téma bakalářské práce</a:t>
            </a:r>
          </a:p>
          <a:p>
            <a:pPr marL="525780" indent="-457200">
              <a:spcBef>
                <a:spcPct val="20000"/>
              </a:spcBef>
              <a:buClr>
                <a:schemeClr val="accent1"/>
              </a:buClr>
              <a:buSzPct val="76000"/>
              <a:buAutoNum type="arabicPeriod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2. Typ výzkumu BP (zatrhněte)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Kvantitativní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Kvalitativní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Přehledová práce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Kazuistika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Jiné (doplňte……………………………………………………………………………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3. Bavilo Vás zpracovávat BP (zatrhněte)?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Ano, ale jen některé pasáže – doplňte které:…………………………………………..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4. Co pro Vás bylo nejnáročnější při psaní BP (doplňte)?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 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 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400" dirty="0">
                <a:solidFill>
                  <a:schemeClr val="tx2"/>
                </a:solidFill>
              </a:rPr>
              <a:t>5. Hodláte pokračovat v tématu BP při psaní diplomové práce?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Ano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Zatím nejsem rozhodnut/á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96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5521" y="242088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cs-CZ" dirty="0"/>
              <a:t>PRAXE ZALOŽENÁ NA DŮKAZECH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520" y="188640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důkazech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dirty="0">
              <a:solidFill>
                <a:srgbClr val="424242"/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4572000" y="0"/>
            <a:ext cx="3600399" cy="234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4572000" y="4110360"/>
            <a:ext cx="3672407" cy="21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4005064"/>
            <a:ext cx="456312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08912" cy="78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304256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sz="1800" dirty="0"/>
              <a:t>Pacienta</a:t>
            </a:r>
          </a:p>
          <a:p>
            <a:r>
              <a:rPr lang="cs-CZ" sz="1800" dirty="0"/>
              <a:t>Zdravotníky</a:t>
            </a:r>
          </a:p>
          <a:p>
            <a:r>
              <a:rPr lang="cs-CZ" sz="1800" dirty="0"/>
              <a:t>Zdravotnický systém</a:t>
            </a:r>
          </a:p>
          <a:p>
            <a:pPr marL="68580" indent="0">
              <a:buNone/>
            </a:pPr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3593" y="1196752"/>
            <a:ext cx="822765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2 krok: formulace klinické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32048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2784732"/>
              </p:ext>
            </p:extLst>
          </p:nvPr>
        </p:nvGraphicFramePr>
        <p:xfrm>
          <a:off x="467544" y="1700808"/>
          <a:ext cx="820891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5576" y="2292886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1720" y="2015887"/>
            <a:ext cx="1296144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91880" y="2299344"/>
            <a:ext cx="1225014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2298214"/>
            <a:ext cx="1125629" cy="7232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69487" y="2299344"/>
            <a:ext cx="66396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34814" y="2299344"/>
            <a:ext cx="1138452" cy="7540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540" y="1108825"/>
            <a:ext cx="8208912" cy="5328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600" dirty="0"/>
              <a:t>Stanovení klíčových slov na základě formulace klinické otázky PICO(T)</a:t>
            </a:r>
          </a:p>
          <a:p>
            <a:pPr lvl="1"/>
            <a:r>
              <a:rPr lang="cs-CZ" sz="1600" dirty="0"/>
              <a:t>Anglicky</a:t>
            </a:r>
          </a:p>
          <a:p>
            <a:pPr lvl="1"/>
            <a:r>
              <a:rPr lang="cs-CZ" sz="1600" dirty="0"/>
              <a:t>Česky</a:t>
            </a:r>
          </a:p>
          <a:p>
            <a:r>
              <a:rPr lang="cs-CZ" sz="1600" dirty="0"/>
              <a:t>Volba vyhledávače</a:t>
            </a:r>
          </a:p>
          <a:p>
            <a:pPr lvl="1"/>
            <a:r>
              <a:rPr lang="cs-CZ" sz="1600" dirty="0"/>
              <a:t>Google, SCOPUS, Web </a:t>
            </a:r>
            <a:r>
              <a:rPr lang="cs-CZ" sz="1600" dirty="0" err="1"/>
              <a:t>of</a:t>
            </a:r>
            <a:r>
              <a:rPr lang="cs-CZ" sz="1600" dirty="0"/>
              <a:t> Science, </a:t>
            </a:r>
            <a:r>
              <a:rPr lang="cs-CZ" sz="1600" dirty="0" err="1"/>
              <a:t>Medline</a:t>
            </a:r>
            <a:r>
              <a:rPr lang="cs-CZ" sz="1600" dirty="0"/>
              <a:t>, CINAHL…</a:t>
            </a:r>
          </a:p>
          <a:p>
            <a:pPr lvl="1"/>
            <a:r>
              <a:rPr lang="cs-CZ" sz="1600" dirty="0"/>
              <a:t>Využití vyhledávače v KUK – prohledává cca 150 databází současně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5702" t="9449" r="6721" b="4199"/>
          <a:stretch/>
        </p:blipFill>
        <p:spPr bwMode="auto">
          <a:xfrm>
            <a:off x="467544" y="2855032"/>
            <a:ext cx="79208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1763688" y="4005064"/>
            <a:ext cx="3024336" cy="71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85940" y="2852935"/>
            <a:ext cx="576064" cy="259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32240" y="3112110"/>
            <a:ext cx="1944216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Stanovení limitů vyhledávání</a:t>
            </a:r>
          </a:p>
          <a:p>
            <a:r>
              <a:rPr lang="cs-CZ" dirty="0"/>
              <a:t>Rok vydání</a:t>
            </a:r>
          </a:p>
          <a:p>
            <a:r>
              <a:rPr lang="cs-CZ" dirty="0"/>
              <a:t>Jazyk</a:t>
            </a:r>
          </a:p>
          <a:p>
            <a:r>
              <a:rPr lang="cs-CZ" dirty="0"/>
              <a:t>Strukturovaný abstrakt nebo full text …</a:t>
            </a:r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6588224" y="1373561"/>
            <a:ext cx="1800200" cy="11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5940180"/>
            <a:ext cx="8212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  <a:hlinkClick r:id="rId4"/>
              </a:rPr>
              <a:t>https://www.youtube.com/watch?v=Cephh8yXk3I</a:t>
            </a:r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Rozhodování o síle (validitě a reliabilitě) důkazů.</a:t>
            </a:r>
          </a:p>
          <a:p>
            <a:endParaRPr lang="cs-CZ" sz="800" dirty="0"/>
          </a:p>
          <a:p>
            <a:r>
              <a:rPr lang="cs-CZ" sz="1800" dirty="0"/>
              <a:t>Ideální stav: více  posuzovatelů vybírá dle předem stanovených parametrů, které informace jsou validní  a relevantní</a:t>
            </a:r>
          </a:p>
          <a:p>
            <a:r>
              <a:rPr lang="cs-CZ" sz="1800" dirty="0"/>
              <a:t>Zdroje informací, které vyberou všichni se uplatní k tvorbě výstupu 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365760" lvl="1" indent="0">
              <a:buNone/>
            </a:pPr>
            <a:r>
              <a:rPr lang="cs-CZ" sz="1800" dirty="0"/>
              <a:t>  </a:t>
            </a:r>
          </a:p>
          <a:p>
            <a:pPr marL="68580" indent="0">
              <a:buNone/>
            </a:pPr>
            <a:endParaRPr lang="cs-CZ" sz="18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1907705" y="2996952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467545" y="3237682"/>
            <a:ext cx="2880320" cy="983406"/>
          </a:xfrm>
          <a:prstGeom prst="wedgeRoundRectCallout">
            <a:avLst>
              <a:gd name="adj1" fmla="val 74852"/>
              <a:gd name="adj2" fmla="val -242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Hayesova</a:t>
            </a:r>
            <a:r>
              <a:rPr lang="cs-CZ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2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42859" y="2780928"/>
            <a:ext cx="2160239" cy="3744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Posuzované parametry</a:t>
            </a:r>
          </a:p>
          <a:p>
            <a:r>
              <a:rPr lang="cs-CZ" dirty="0"/>
              <a:t>Relevantnost uvedených zdrojů</a:t>
            </a:r>
          </a:p>
          <a:p>
            <a:r>
              <a:rPr lang="cs-CZ" dirty="0"/>
              <a:t>Rok výzkumu</a:t>
            </a:r>
          </a:p>
          <a:p>
            <a:r>
              <a:rPr lang="cs-CZ" dirty="0"/>
              <a:t>Metodologie</a:t>
            </a:r>
          </a:p>
          <a:p>
            <a:r>
              <a:rPr lang="cs-CZ" dirty="0"/>
              <a:t>Charakteristika cílového souboru</a:t>
            </a:r>
          </a:p>
          <a:p>
            <a:r>
              <a:rPr lang="cs-CZ" dirty="0"/>
              <a:t>Sběr dat a jejich analýza</a:t>
            </a:r>
          </a:p>
          <a:p>
            <a:r>
              <a:rPr lang="cs-CZ" dirty="0"/>
              <a:t>Závěry a interpretace</a:t>
            </a:r>
          </a:p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7545" y="1196752"/>
            <a:ext cx="8235553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08912" cy="78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dirty="0"/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30425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1800" i="1" dirty="0"/>
              <a:t>Aplikace důkazů v konkrétním klinickém prostředí.</a:t>
            </a:r>
          </a:p>
          <a:p>
            <a:pPr marL="68580" indent="0">
              <a:buNone/>
            </a:pPr>
            <a:endParaRPr lang="cs-CZ" sz="1800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1800" dirty="0"/>
              <a:t>Klinické prostředí </a:t>
            </a:r>
          </a:p>
          <a:p>
            <a:r>
              <a:rPr lang="cs-CZ" sz="1800" dirty="0"/>
              <a:t>Preference pacienta a jeho blízkých</a:t>
            </a:r>
          </a:p>
          <a:p>
            <a:r>
              <a:rPr lang="cs-CZ" sz="1800" dirty="0"/>
              <a:t>Klinické zkušenosti sestry  </a:t>
            </a:r>
          </a:p>
          <a:p>
            <a:pPr marL="68580" indent="0">
              <a:buNone/>
            </a:pPr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4716016" y="3059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63593" y="1196752"/>
            <a:ext cx="822765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679" y="4149080"/>
            <a:ext cx="8208912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dirty="0"/>
          </a:p>
          <a:p>
            <a:r>
              <a:rPr lang="cs-CZ" sz="3200" dirty="0"/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90216" y="5098263"/>
            <a:ext cx="82089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cs-CZ" sz="800" dirty="0"/>
          </a:p>
          <a:p>
            <a:pPr marL="68580" indent="0" algn="ctr">
              <a:buFont typeface="Wingdings 2" pitchFamily="18" charset="2"/>
              <a:buNone/>
            </a:pPr>
            <a:r>
              <a:rPr lang="cs-CZ" sz="1800" i="1" dirty="0"/>
              <a:t>Hodnocení efektivnosti a účinnost aplikace důkazu v klinické praxi.</a:t>
            </a:r>
          </a:p>
          <a:p>
            <a:pPr marL="68580" indent="0">
              <a:buFont typeface="Wingdings 2" pitchFamily="18" charset="2"/>
              <a:buNone/>
            </a:pPr>
            <a:endParaRPr lang="cs-CZ" sz="1800" i="1" dirty="0"/>
          </a:p>
        </p:txBody>
      </p:sp>
      <p:sp>
        <p:nvSpPr>
          <p:cNvPr id="14" name="Rámeček 13"/>
          <p:cNvSpPr/>
          <p:nvPr/>
        </p:nvSpPr>
        <p:spPr>
          <a:xfrm>
            <a:off x="457679" y="5085184"/>
            <a:ext cx="820891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3672407" cy="1398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Empirie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linické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/>
              <a:t>oporučené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/>
              <a:t>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3744416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r>
              <a:rPr lang="cs-CZ" dirty="0"/>
              <a:t>Formulace na základě poznatků definovaných  prostřednictvím EBM, EBP, EBN.</a:t>
            </a:r>
          </a:p>
          <a:p>
            <a:r>
              <a:rPr lang="cs-CZ" dirty="0"/>
              <a:t>Kvalita KDP je závislá na postupu procesu EBM, EBP, EBN. </a:t>
            </a:r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604448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112" y="692696"/>
            <a:ext cx="7024744" cy="1143000"/>
          </a:xfrm>
        </p:spPr>
        <p:txBody>
          <a:bodyPr/>
          <a:lstStyle/>
          <a:p>
            <a:r>
              <a:rPr lang="cs-CZ" dirty="0"/>
              <a:t>Pracovní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8112" y="1835696"/>
            <a:ext cx="6777317" cy="4545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Rozvaha na příští hodinu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Vymezte výzkumný problém kterému byste se chtěli věnovat v rámci diplomové práce.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Využijte při formulaci PICO(T) rámec</a:t>
            </a:r>
          </a:p>
          <a:p>
            <a:pPr marL="6858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blinový popisek: se šipkou dolů 8">
            <a:extLst>
              <a:ext uri="{FF2B5EF4-FFF2-40B4-BE49-F238E27FC236}">
                <a16:creationId xmlns:a16="http://schemas.microsoft.com/office/drawing/2014/main" id="{3D63F460-ECF3-4A6E-8FE2-0911E0D80EDF}"/>
              </a:ext>
            </a:extLst>
          </p:cNvPr>
          <p:cNvSpPr/>
          <p:nvPr/>
        </p:nvSpPr>
        <p:spPr>
          <a:xfrm>
            <a:off x="3481135" y="0"/>
            <a:ext cx="2181729" cy="12520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Poznání, znalost,</a:t>
            </a:r>
          </a:p>
          <a:p>
            <a:pPr algn="ctr"/>
            <a:r>
              <a:rPr lang="cs-CZ" b="1" dirty="0"/>
              <a:t>Vědění….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5A78C7-5E86-4F44-9C94-52612205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0531" r="43700" b="22589"/>
          <a:stretch/>
        </p:blipFill>
        <p:spPr>
          <a:xfrm>
            <a:off x="3779911" y="1238657"/>
            <a:ext cx="1584176" cy="1527662"/>
          </a:xfrm>
          <a:prstGeom prst="rect">
            <a:avLst/>
          </a:prstGeom>
        </p:spPr>
      </p:pic>
      <p:sp>
        <p:nvSpPr>
          <p:cNvPr id="11" name="Měsíc 10">
            <a:extLst>
              <a:ext uri="{FF2B5EF4-FFF2-40B4-BE49-F238E27FC236}">
                <a16:creationId xmlns:a16="http://schemas.microsoft.com/office/drawing/2014/main" id="{B60F471E-8D5B-4A64-867A-883A41F7CE85}"/>
              </a:ext>
            </a:extLst>
          </p:cNvPr>
          <p:cNvSpPr/>
          <p:nvPr/>
        </p:nvSpPr>
        <p:spPr>
          <a:xfrm rot="5400000">
            <a:off x="2555776" y="463621"/>
            <a:ext cx="4032448" cy="8208911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B0C5A8-0DCF-4177-9E3C-D95361A48EC3}"/>
              </a:ext>
            </a:extLst>
          </p:cNvPr>
          <p:cNvSpPr txBox="1"/>
          <p:nvPr/>
        </p:nvSpPr>
        <p:spPr>
          <a:xfrm>
            <a:off x="541568" y="4413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Zdroje lidského poznání</a:t>
            </a:r>
          </a:p>
        </p:txBody>
      </p:sp>
    </p:spTree>
    <p:extLst>
      <p:ext uri="{BB962C8B-B14F-4D97-AF65-F5344CB8AC3E}">
        <p14:creationId xmlns:p14="http://schemas.microsoft.com/office/powerpoint/2010/main" val="2646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blinový popisek: se šipkou dolů 8">
            <a:extLst>
              <a:ext uri="{FF2B5EF4-FFF2-40B4-BE49-F238E27FC236}">
                <a16:creationId xmlns:a16="http://schemas.microsoft.com/office/drawing/2014/main" id="{3D63F460-ECF3-4A6E-8FE2-0911E0D80EDF}"/>
              </a:ext>
            </a:extLst>
          </p:cNvPr>
          <p:cNvSpPr/>
          <p:nvPr/>
        </p:nvSpPr>
        <p:spPr>
          <a:xfrm>
            <a:off x="3481135" y="0"/>
            <a:ext cx="2181729" cy="12520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Poznání, znalost,</a:t>
            </a:r>
          </a:p>
          <a:p>
            <a:pPr algn="ctr"/>
            <a:r>
              <a:rPr lang="cs-CZ" b="1" dirty="0"/>
              <a:t>vědění….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5A78C7-5E86-4F44-9C94-52612205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0531" r="43700" b="22589"/>
          <a:stretch/>
        </p:blipFill>
        <p:spPr>
          <a:xfrm>
            <a:off x="3779911" y="1238657"/>
            <a:ext cx="1584176" cy="1527662"/>
          </a:xfrm>
          <a:prstGeom prst="rect">
            <a:avLst/>
          </a:prstGeom>
        </p:spPr>
      </p:pic>
      <p:sp>
        <p:nvSpPr>
          <p:cNvPr id="11" name="Měsíc 10">
            <a:extLst>
              <a:ext uri="{FF2B5EF4-FFF2-40B4-BE49-F238E27FC236}">
                <a16:creationId xmlns:a16="http://schemas.microsoft.com/office/drawing/2014/main" id="{B60F471E-8D5B-4A64-867A-883A41F7CE85}"/>
              </a:ext>
            </a:extLst>
          </p:cNvPr>
          <p:cNvSpPr/>
          <p:nvPr/>
        </p:nvSpPr>
        <p:spPr>
          <a:xfrm rot="5400000">
            <a:off x="2555776" y="463621"/>
            <a:ext cx="4032448" cy="8208911"/>
          </a:xfrm>
          <a:prstGeom prst="moon">
            <a:avLst>
              <a:gd name="adj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58DF8A8E-5395-496C-A06D-5C330BB1F37A}"/>
              </a:ext>
            </a:extLst>
          </p:cNvPr>
          <p:cNvSpPr/>
          <p:nvPr/>
        </p:nvSpPr>
        <p:spPr>
          <a:xfrm>
            <a:off x="503853" y="2578816"/>
            <a:ext cx="7879933" cy="3952613"/>
          </a:xfrm>
          <a:custGeom>
            <a:avLst/>
            <a:gdLst>
              <a:gd name="connsiteX0" fmla="*/ 0 w 7879933"/>
              <a:gd name="connsiteY0" fmla="*/ 3952613 h 3952613"/>
              <a:gd name="connsiteX1" fmla="*/ 7875037 w 7879933"/>
              <a:gd name="connsiteY1" fmla="*/ 2441053 h 3952613"/>
              <a:gd name="connsiteX2" fmla="*/ 1231641 w 7879933"/>
              <a:gd name="connsiteY2" fmla="*/ 1246735 h 3952613"/>
              <a:gd name="connsiteX3" fmla="*/ 4665306 w 7879933"/>
              <a:gd name="connsiteY3" fmla="*/ 71078 h 3952613"/>
              <a:gd name="connsiteX4" fmla="*/ 4833257 w 7879933"/>
              <a:gd name="connsiteY4" fmla="*/ 127062 h 39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933" h="3952613">
                <a:moveTo>
                  <a:pt x="0" y="3952613"/>
                </a:moveTo>
                <a:cubicBezTo>
                  <a:pt x="3834882" y="3422323"/>
                  <a:pt x="7669764" y="2892033"/>
                  <a:pt x="7875037" y="2441053"/>
                </a:cubicBezTo>
                <a:cubicBezTo>
                  <a:pt x="8080310" y="1990073"/>
                  <a:pt x="1766596" y="1641731"/>
                  <a:pt x="1231641" y="1246735"/>
                </a:cubicBezTo>
                <a:cubicBezTo>
                  <a:pt x="696686" y="851739"/>
                  <a:pt x="4065037" y="257690"/>
                  <a:pt x="4665306" y="71078"/>
                </a:cubicBezTo>
                <a:cubicBezTo>
                  <a:pt x="5265575" y="-115534"/>
                  <a:pt x="4892351" y="123952"/>
                  <a:pt x="4833257" y="127062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58EC38EE-66AD-4D0C-B0AB-68915ECB8B67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4572000" y="4004976"/>
            <a:ext cx="0" cy="20752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DED4005-D3E9-4830-901C-5861427429C9}"/>
              </a:ext>
            </a:extLst>
          </p:cNvPr>
          <p:cNvCxnSpPr/>
          <p:nvPr/>
        </p:nvCxnSpPr>
        <p:spPr>
          <a:xfrm flipV="1">
            <a:off x="4571999" y="3284984"/>
            <a:ext cx="2304257" cy="7200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A6234C7-FEF6-4D7E-9C51-7E02DC58F21C}"/>
              </a:ext>
            </a:extLst>
          </p:cNvPr>
          <p:cNvCxnSpPr/>
          <p:nvPr/>
        </p:nvCxnSpPr>
        <p:spPr>
          <a:xfrm flipH="1" flipV="1">
            <a:off x="2339752" y="3212976"/>
            <a:ext cx="2268558" cy="79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2DA3B1-AB93-4FEF-A015-A6514298776B}"/>
              </a:ext>
            </a:extLst>
          </p:cNvPr>
          <p:cNvSpPr txBox="1"/>
          <p:nvPr/>
        </p:nvSpPr>
        <p:spPr>
          <a:xfrm>
            <a:off x="665719" y="47658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Ale já chci vědět určitě že to tak je </a:t>
            </a:r>
          </a:p>
        </p:txBody>
      </p:sp>
      <p:pic>
        <p:nvPicPr>
          <p:cNvPr id="14" name="Grafický objekt 13" descr="Zmatený smajlík bez výplně">
            <a:extLst>
              <a:ext uri="{FF2B5EF4-FFF2-40B4-BE49-F238E27FC236}">
                <a16:creationId xmlns:a16="http://schemas.microsoft.com/office/drawing/2014/main" id="{A3E28B8D-C8A7-4D42-9A92-043D5595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875" y="781457"/>
            <a:ext cx="914400" cy="914400"/>
          </a:xfrm>
          <a:prstGeom prst="rect">
            <a:avLst/>
          </a:prstGeom>
        </p:spPr>
      </p:pic>
      <p:sp>
        <p:nvSpPr>
          <p:cNvPr id="2" name="Bublinový popisek: se šipkou nahoru 1">
            <a:extLst>
              <a:ext uri="{FF2B5EF4-FFF2-40B4-BE49-F238E27FC236}">
                <a16:creationId xmlns:a16="http://schemas.microsoft.com/office/drawing/2014/main" id="{99ABC4F6-67E8-4E6A-B7DF-3C3FA80AB34D}"/>
              </a:ext>
            </a:extLst>
          </p:cNvPr>
          <p:cNvSpPr/>
          <p:nvPr/>
        </p:nvSpPr>
        <p:spPr>
          <a:xfrm>
            <a:off x="453140" y="1326745"/>
            <a:ext cx="2977281" cy="187274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</a:p>
          <a:p>
            <a:pPr algn="ctr"/>
            <a:r>
              <a:rPr lang="cs-CZ" b="1" dirty="0"/>
              <a:t>Je získáno za využití vědeckého přístupu = pozorování, pokus….</a:t>
            </a:r>
          </a:p>
        </p:txBody>
      </p:sp>
    </p:spTree>
    <p:extLst>
      <p:ext uri="{BB962C8B-B14F-4D97-AF65-F5344CB8AC3E}">
        <p14:creationId xmlns:p14="http://schemas.microsoft.com/office/powerpoint/2010/main" val="238625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 vert="horz" lIns="91440" tIns="45720" rIns="91440" bIns="45720" rtlCol="0">
            <a:noAutofit/>
          </a:bodyPr>
          <a:lstStyle/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300" dirty="0"/>
              <a:t>- existence všeobecné základy akceptovaných pravd, které znaly již předchozí generace.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300" dirty="0"/>
              <a:t>– považujeme za pravdu to, co nám řekl někdo koho považujeme za autoritu.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300" dirty="0"/>
              <a:t>- zkoumání všech alternativ, dokud nenajdeme dopověď na nové otázky.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logického uvažování  </a:t>
            </a:r>
            <a:r>
              <a:rPr lang="cs-CZ" sz="2300" dirty="0"/>
              <a:t>– metoda logického uvažování - induktivní a deduktivní uvažování. </a:t>
            </a:r>
          </a:p>
          <a:p>
            <a:pPr indent="-270000"/>
            <a:endParaRPr lang="cs-CZ" sz="2300" dirty="0"/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300" dirty="0"/>
              <a:t>- nejvyšší forma lidského poznání. Za použití vědeckého přístupu dospíváme k objektivním poznáním.</a:t>
            </a:r>
          </a:p>
          <a:p>
            <a:pPr indent="-270000"/>
            <a:endParaRPr lang="cs-CZ" sz="23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B562F84-C0C3-46D9-8B13-0F122BD79B0D}"/>
              </a:ext>
            </a:extLst>
          </p:cNvPr>
          <p:cNvSpPr/>
          <p:nvPr/>
        </p:nvSpPr>
        <p:spPr>
          <a:xfrm>
            <a:off x="-812" y="5262466"/>
            <a:ext cx="914400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0DE37D72-8D1F-4625-9CC0-74C1BF85CB5C}"/>
              </a:ext>
            </a:extLst>
          </p:cNvPr>
          <p:cNvSpPr/>
          <p:nvPr/>
        </p:nvSpPr>
        <p:spPr>
          <a:xfrm>
            <a:off x="467544" y="332656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Poznání, vědění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9B905D5-77BE-417D-890C-B59D5391C135}"/>
              </a:ext>
            </a:extLst>
          </p:cNvPr>
          <p:cNvSpPr/>
          <p:nvPr/>
        </p:nvSpPr>
        <p:spPr>
          <a:xfrm>
            <a:off x="2483768" y="270892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Empirické poznání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5BB0B03-F747-4243-8681-38F2646EAE3F}"/>
              </a:ext>
            </a:extLst>
          </p:cNvPr>
          <p:cNvSpPr/>
          <p:nvPr/>
        </p:nvSpPr>
        <p:spPr>
          <a:xfrm>
            <a:off x="6012160" y="2686405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Výzkum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348E13D-04FE-45D0-B00A-C38E6ABA424A}"/>
              </a:ext>
            </a:extLst>
          </p:cNvPr>
          <p:cNvSpPr/>
          <p:nvPr/>
        </p:nvSpPr>
        <p:spPr>
          <a:xfrm>
            <a:off x="2483768" y="4581128"/>
            <a:ext cx="62646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Věda</a:t>
            </a:r>
          </a:p>
        </p:txBody>
      </p:sp>
    </p:spTree>
    <p:extLst>
      <p:ext uri="{BB962C8B-B14F-4D97-AF65-F5344CB8AC3E}">
        <p14:creationId xmlns:p14="http://schemas.microsoft.com/office/powerpoint/2010/main" val="427262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A949-F4A1-4F61-874F-5BD032F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3204"/>
            <a:ext cx="7024744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dirty="0"/>
              <a:t>Proč výzkum v ošetřovatelství?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529CF834-1D6B-4431-813F-3F410549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37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594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. úvod výzkum 2019[2019102408062398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1736</TotalTime>
  <Words>2553</Words>
  <Application>Microsoft Office PowerPoint</Application>
  <PresentationFormat>Předvádění na obrazovce (4:3)</PresentationFormat>
  <Paragraphs>546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Gothic</vt:lpstr>
      <vt:lpstr>Symbol</vt:lpstr>
      <vt:lpstr>Times New Roman</vt:lpstr>
      <vt:lpstr>Wingdings</vt:lpstr>
      <vt:lpstr>Wingdings 2</vt:lpstr>
      <vt:lpstr>Austin</vt:lpstr>
      <vt:lpstr>OŠETŘOVATELSTVÍ JAKO VĚDA</vt:lpstr>
      <vt:lpstr>Požadavky</vt:lpstr>
      <vt:lpstr>Rozvrhové informace</vt:lpstr>
      <vt:lpstr>VĚDA A LIDSKÉ POZNÁNÍ</vt:lpstr>
      <vt:lpstr>Prezentace aplikace PowerPoint</vt:lpstr>
      <vt:lpstr>Prezentace aplikace PowerPoint</vt:lpstr>
      <vt:lpstr>Zdroje lidského poznání</vt:lpstr>
      <vt:lpstr>Prezentace aplikace PowerPoint</vt:lpstr>
      <vt:lpstr>Proč výzkum v ošetřovatelství?</vt:lpstr>
      <vt:lpstr>Empirie</vt:lpstr>
      <vt:lpstr>Prezentace aplikace PowerPoint</vt:lpstr>
      <vt:lpstr>Empirie</vt:lpstr>
      <vt:lpstr>Definice vědy</vt:lpstr>
      <vt:lpstr>Vědecká teorie</vt:lpstr>
      <vt:lpstr>Prezentace aplikace PowerPoint</vt:lpstr>
      <vt:lpstr>Vztah empirie a teorie – výzkumný cyklus</vt:lpstr>
      <vt:lpstr>Tvorba a ověřování teorie</vt:lpstr>
      <vt:lpstr>Předpoklady kvalitní vědecké teorie</vt:lpstr>
      <vt:lpstr>VÝZKUM</vt:lpstr>
      <vt:lpstr>Výzkum</vt:lpstr>
      <vt:lpstr>Výzkumné myšlení</vt:lpstr>
      <vt:lpstr>Účel výzkumu</vt:lpstr>
      <vt:lpstr>Druhy výzkumu – dle zaměření</vt:lpstr>
      <vt:lpstr>Druhy výzkumu – dle rozsahu zaměření</vt:lpstr>
      <vt:lpstr>Omezení výzkumu</vt:lpstr>
      <vt:lpstr>Prezentace aplikace PowerPoint</vt:lpstr>
      <vt:lpstr>Výzkum v ošetřovatelství</vt:lpstr>
      <vt:lpstr>Výzkum v ošetřovatelství</vt:lpstr>
      <vt:lpstr>Stavební kameny výzkumu v ošetřovatelství</vt:lpstr>
      <vt:lpstr>Co je a co není výzkum v ošetřovatelství</vt:lpstr>
      <vt:lpstr>Sestra ve výzkumu</vt:lpstr>
      <vt:lpstr>Teoretická základna ošetřovatelství</vt:lpstr>
      <vt:lpstr>Krátká anketa</vt:lpstr>
      <vt:lpstr>PRAXE ZALOŽENÁ NA DŮKAZECH</vt:lpstr>
      <vt:lpstr>1 krok: posouzení situace</vt:lpstr>
      <vt:lpstr>2 krok: formulace klinické otázky</vt:lpstr>
      <vt:lpstr>3 krok: hledání nejlepších důkazů</vt:lpstr>
      <vt:lpstr>4 krok: kritické posouzení důkazů</vt:lpstr>
      <vt:lpstr>5 krok: aplikace důkazů</vt:lpstr>
      <vt:lpstr>Klinické doporučené postupy = KDP</vt:lpstr>
      <vt:lpstr>Zdroje</vt:lpstr>
      <vt:lpstr>Děkuji za pozornost</vt:lpstr>
      <vt:lpstr>Pracovní úkol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V OŠETŘOVATELSTVÍ</dc:title>
  <dc:creator>Pospisilova</dc:creator>
  <cp:lastModifiedBy>Alena Pospíšilová</cp:lastModifiedBy>
  <cp:revision>133</cp:revision>
  <cp:lastPrinted>2020-09-30T11:26:03Z</cp:lastPrinted>
  <dcterms:created xsi:type="dcterms:W3CDTF">2017-07-17T08:06:22Z</dcterms:created>
  <dcterms:modified xsi:type="dcterms:W3CDTF">2020-10-05T07:06:44Z</dcterms:modified>
</cp:coreProperties>
</file>