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59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8C84A9-9E4B-4CC9-8E92-854BBB9701C5}" type="doc">
      <dgm:prSet loTypeId="urn:microsoft.com/office/officeart/2008/layout/RadialCluster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2DF83D0-2690-4FAA-9726-67006FA4D55C}">
      <dgm:prSet phldrT="[Text]"/>
      <dgm:spPr/>
      <dgm:t>
        <a:bodyPr/>
        <a:lstStyle/>
        <a:p>
          <a:r>
            <a:rPr lang="cs-CZ" dirty="0"/>
            <a:t>„Školní pedagogika“</a:t>
          </a:r>
        </a:p>
      </dgm:t>
    </dgm:pt>
    <dgm:pt modelId="{78605E7E-AB42-451D-BCED-59B5CEEAF831}" type="parTrans" cxnId="{53D68BD2-D031-4ACA-8764-FDF2C0A80AEE}">
      <dgm:prSet/>
      <dgm:spPr/>
      <dgm:t>
        <a:bodyPr/>
        <a:lstStyle/>
        <a:p>
          <a:endParaRPr lang="cs-CZ"/>
        </a:p>
      </dgm:t>
    </dgm:pt>
    <dgm:pt modelId="{F215D5D6-E294-4DC5-ABEB-37ADA153F836}" type="sibTrans" cxnId="{53D68BD2-D031-4ACA-8764-FDF2C0A80AEE}">
      <dgm:prSet/>
      <dgm:spPr/>
      <dgm:t>
        <a:bodyPr/>
        <a:lstStyle/>
        <a:p>
          <a:endParaRPr lang="cs-CZ"/>
        </a:p>
      </dgm:t>
    </dgm:pt>
    <dgm:pt modelId="{D9CB42E9-F3F7-45FF-9CDC-C98CC084050C}">
      <dgm:prSet phldrT="[Text]"/>
      <dgm:spPr/>
      <dgm:t>
        <a:bodyPr/>
        <a:lstStyle/>
        <a:p>
          <a:r>
            <a:rPr lang="cs-CZ" dirty="0"/>
            <a:t>?</a:t>
          </a:r>
        </a:p>
      </dgm:t>
    </dgm:pt>
    <dgm:pt modelId="{EE63888B-249D-4E5A-89AC-99D87E862821}" type="parTrans" cxnId="{60A47093-AFE2-4B35-AE27-42ECF96C3511}">
      <dgm:prSet/>
      <dgm:spPr/>
      <dgm:t>
        <a:bodyPr/>
        <a:lstStyle/>
        <a:p>
          <a:endParaRPr lang="cs-CZ"/>
        </a:p>
      </dgm:t>
    </dgm:pt>
    <dgm:pt modelId="{CC0D637C-33D5-49BB-98A7-F222F3EC2D92}" type="sibTrans" cxnId="{60A47093-AFE2-4B35-AE27-42ECF96C3511}">
      <dgm:prSet/>
      <dgm:spPr/>
      <dgm:t>
        <a:bodyPr/>
        <a:lstStyle/>
        <a:p>
          <a:endParaRPr lang="cs-CZ"/>
        </a:p>
      </dgm:t>
    </dgm:pt>
    <dgm:pt modelId="{8560D470-C461-4FF8-BEAC-D567BFA622FE}">
      <dgm:prSet phldrT="[Text]"/>
      <dgm:spPr/>
      <dgm:t>
        <a:bodyPr/>
        <a:lstStyle/>
        <a:p>
          <a:r>
            <a:rPr lang="cs-CZ" dirty="0"/>
            <a:t>?</a:t>
          </a:r>
        </a:p>
      </dgm:t>
    </dgm:pt>
    <dgm:pt modelId="{3B74A42F-0FF2-4705-AAAD-B51DB0E66FC2}" type="parTrans" cxnId="{33DEF443-D7AE-456B-AB47-FCDAF99B6362}">
      <dgm:prSet/>
      <dgm:spPr/>
      <dgm:t>
        <a:bodyPr/>
        <a:lstStyle/>
        <a:p>
          <a:endParaRPr lang="cs-CZ"/>
        </a:p>
      </dgm:t>
    </dgm:pt>
    <dgm:pt modelId="{0D8E2E40-9A0A-4DFD-8638-33D538182452}" type="sibTrans" cxnId="{33DEF443-D7AE-456B-AB47-FCDAF99B6362}">
      <dgm:prSet/>
      <dgm:spPr/>
      <dgm:t>
        <a:bodyPr/>
        <a:lstStyle/>
        <a:p>
          <a:endParaRPr lang="cs-CZ"/>
        </a:p>
      </dgm:t>
    </dgm:pt>
    <dgm:pt modelId="{D67DEBE1-8942-4C6E-8078-FFFE2ED33E0B}">
      <dgm:prSet phldrT="[Text]"/>
      <dgm:spPr/>
      <dgm:t>
        <a:bodyPr/>
        <a:lstStyle/>
        <a:p>
          <a:r>
            <a:rPr lang="cs-CZ" dirty="0"/>
            <a:t>?</a:t>
          </a:r>
        </a:p>
      </dgm:t>
    </dgm:pt>
    <dgm:pt modelId="{84677993-BDC3-4DEA-A9E0-A8AD7C4FBBD8}" type="parTrans" cxnId="{9D8DA5E5-6C80-4ECB-92DB-ECC39A1DDBBC}">
      <dgm:prSet/>
      <dgm:spPr/>
      <dgm:t>
        <a:bodyPr/>
        <a:lstStyle/>
        <a:p>
          <a:endParaRPr lang="cs-CZ"/>
        </a:p>
      </dgm:t>
    </dgm:pt>
    <dgm:pt modelId="{73A6DB3F-8BE2-4764-ABDE-B625C2991846}" type="sibTrans" cxnId="{9D8DA5E5-6C80-4ECB-92DB-ECC39A1DDBBC}">
      <dgm:prSet/>
      <dgm:spPr/>
      <dgm:t>
        <a:bodyPr/>
        <a:lstStyle/>
        <a:p>
          <a:endParaRPr lang="cs-CZ"/>
        </a:p>
      </dgm:t>
    </dgm:pt>
    <dgm:pt modelId="{30665752-A94B-4A1C-BA30-4FF20AE21B4F}">
      <dgm:prSet/>
      <dgm:spPr/>
      <dgm:t>
        <a:bodyPr/>
        <a:lstStyle/>
        <a:p>
          <a:r>
            <a:rPr lang="cs-CZ" dirty="0"/>
            <a:t>?</a:t>
          </a:r>
        </a:p>
      </dgm:t>
    </dgm:pt>
    <dgm:pt modelId="{630E223E-E5DC-4172-B63A-F035F8F72C00}" type="parTrans" cxnId="{385E19F7-7520-403D-BCC4-40F254045F16}">
      <dgm:prSet/>
      <dgm:spPr/>
      <dgm:t>
        <a:bodyPr/>
        <a:lstStyle/>
        <a:p>
          <a:endParaRPr lang="cs-CZ"/>
        </a:p>
      </dgm:t>
    </dgm:pt>
    <dgm:pt modelId="{81EEAEBA-9236-4EE0-9FF5-B49625A58C9F}" type="sibTrans" cxnId="{385E19F7-7520-403D-BCC4-40F254045F16}">
      <dgm:prSet/>
      <dgm:spPr/>
      <dgm:t>
        <a:bodyPr/>
        <a:lstStyle/>
        <a:p>
          <a:endParaRPr lang="cs-CZ"/>
        </a:p>
      </dgm:t>
    </dgm:pt>
    <dgm:pt modelId="{38DE17BA-3D05-42FB-BE99-EE7D87620C36}">
      <dgm:prSet/>
      <dgm:spPr/>
      <dgm:t>
        <a:bodyPr/>
        <a:lstStyle/>
        <a:p>
          <a:r>
            <a:rPr lang="cs-CZ" dirty="0"/>
            <a:t>?</a:t>
          </a:r>
        </a:p>
      </dgm:t>
    </dgm:pt>
    <dgm:pt modelId="{DA0A3D69-7058-4163-8B10-8A002F7AF14E}" type="parTrans" cxnId="{E32A8735-C9E6-4B3F-89F9-2A2362429113}">
      <dgm:prSet/>
      <dgm:spPr/>
      <dgm:t>
        <a:bodyPr/>
        <a:lstStyle/>
        <a:p>
          <a:endParaRPr lang="cs-CZ"/>
        </a:p>
      </dgm:t>
    </dgm:pt>
    <dgm:pt modelId="{70DB1135-7915-430B-858D-A1C2D273B522}" type="sibTrans" cxnId="{E32A8735-C9E6-4B3F-89F9-2A2362429113}">
      <dgm:prSet/>
      <dgm:spPr/>
      <dgm:t>
        <a:bodyPr/>
        <a:lstStyle/>
        <a:p>
          <a:endParaRPr lang="cs-CZ"/>
        </a:p>
      </dgm:t>
    </dgm:pt>
    <dgm:pt modelId="{2C554422-C842-40CB-83C3-75FA0F85DB04}" type="pres">
      <dgm:prSet presAssocID="{B58C84A9-9E4B-4CC9-8E92-854BBB9701C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5A8583C-8FB7-4785-A116-6611017A77FE}" type="pres">
      <dgm:prSet presAssocID="{32DF83D0-2690-4FAA-9726-67006FA4D55C}" presName="singleCycle" presStyleCnt="0"/>
      <dgm:spPr/>
    </dgm:pt>
    <dgm:pt modelId="{48AA7B5C-21BF-4B2E-82A5-95F6325EEAEA}" type="pres">
      <dgm:prSet presAssocID="{32DF83D0-2690-4FAA-9726-67006FA4D55C}" presName="singleCenter" presStyleLbl="node1" presStyleIdx="0" presStyleCnt="6" custScaleX="152007" custLinFactNeighborY="-610">
        <dgm:presLayoutVars>
          <dgm:chMax val="7"/>
          <dgm:chPref val="7"/>
        </dgm:presLayoutVars>
      </dgm:prSet>
      <dgm:spPr/>
    </dgm:pt>
    <dgm:pt modelId="{F2BF9C7D-FFCB-42DD-9E17-66E7E7522A87}" type="pres">
      <dgm:prSet presAssocID="{EE63888B-249D-4E5A-89AC-99D87E862821}" presName="Name56" presStyleLbl="parChTrans1D2" presStyleIdx="0" presStyleCnt="5"/>
      <dgm:spPr/>
    </dgm:pt>
    <dgm:pt modelId="{29341582-4585-4BDD-8770-321FF6558D3B}" type="pres">
      <dgm:prSet presAssocID="{D9CB42E9-F3F7-45FF-9CDC-C98CC084050C}" presName="text0" presStyleLbl="node1" presStyleIdx="1" presStyleCnt="6">
        <dgm:presLayoutVars>
          <dgm:bulletEnabled val="1"/>
        </dgm:presLayoutVars>
      </dgm:prSet>
      <dgm:spPr/>
    </dgm:pt>
    <dgm:pt modelId="{B404FA7C-0DA5-4065-9990-DDF5E5F80476}" type="pres">
      <dgm:prSet presAssocID="{DA0A3D69-7058-4163-8B10-8A002F7AF14E}" presName="Name56" presStyleLbl="parChTrans1D2" presStyleIdx="1" presStyleCnt="5"/>
      <dgm:spPr/>
    </dgm:pt>
    <dgm:pt modelId="{B100C794-769A-496C-8B2C-74CC594B23C5}" type="pres">
      <dgm:prSet presAssocID="{38DE17BA-3D05-42FB-BE99-EE7D87620C36}" presName="text0" presStyleLbl="node1" presStyleIdx="2" presStyleCnt="6" custRadScaleRad="130119" custRadScaleInc="8615">
        <dgm:presLayoutVars>
          <dgm:bulletEnabled val="1"/>
        </dgm:presLayoutVars>
      </dgm:prSet>
      <dgm:spPr/>
    </dgm:pt>
    <dgm:pt modelId="{4E0D59A6-F0FA-4DCE-8F68-16875B2C72C1}" type="pres">
      <dgm:prSet presAssocID="{3B74A42F-0FF2-4705-AAAD-B51DB0E66FC2}" presName="Name56" presStyleLbl="parChTrans1D2" presStyleIdx="2" presStyleCnt="5"/>
      <dgm:spPr/>
    </dgm:pt>
    <dgm:pt modelId="{CD17D0B7-2281-41BA-A09B-15C4F71354C9}" type="pres">
      <dgm:prSet presAssocID="{8560D470-C461-4FF8-BEAC-D567BFA622FE}" presName="text0" presStyleLbl="node1" presStyleIdx="3" presStyleCnt="6">
        <dgm:presLayoutVars>
          <dgm:bulletEnabled val="1"/>
        </dgm:presLayoutVars>
      </dgm:prSet>
      <dgm:spPr/>
    </dgm:pt>
    <dgm:pt modelId="{872FBBFB-F83F-44C0-A2CA-E49A838F25FA}" type="pres">
      <dgm:prSet presAssocID="{84677993-BDC3-4DEA-A9E0-A8AD7C4FBBD8}" presName="Name56" presStyleLbl="parChTrans1D2" presStyleIdx="3" presStyleCnt="5"/>
      <dgm:spPr/>
    </dgm:pt>
    <dgm:pt modelId="{C321068A-3995-4708-8C71-C69F543E55CB}" type="pres">
      <dgm:prSet presAssocID="{D67DEBE1-8942-4C6E-8078-FFFE2ED33E0B}" presName="text0" presStyleLbl="node1" presStyleIdx="4" presStyleCnt="6">
        <dgm:presLayoutVars>
          <dgm:bulletEnabled val="1"/>
        </dgm:presLayoutVars>
      </dgm:prSet>
      <dgm:spPr/>
    </dgm:pt>
    <dgm:pt modelId="{E37A2D5E-9057-4DF8-B7E0-316FCFA80197}" type="pres">
      <dgm:prSet presAssocID="{630E223E-E5DC-4172-B63A-F035F8F72C00}" presName="Name56" presStyleLbl="parChTrans1D2" presStyleIdx="4" presStyleCnt="5"/>
      <dgm:spPr/>
    </dgm:pt>
    <dgm:pt modelId="{E65A50A6-92E8-4DEF-B1B2-840692FA9C6A}" type="pres">
      <dgm:prSet presAssocID="{30665752-A94B-4A1C-BA30-4FF20AE21B4F}" presName="text0" presStyleLbl="node1" presStyleIdx="5" presStyleCnt="6" custRadScaleRad="125028" custRadScaleInc="-10251">
        <dgm:presLayoutVars>
          <dgm:bulletEnabled val="1"/>
        </dgm:presLayoutVars>
      </dgm:prSet>
      <dgm:spPr/>
    </dgm:pt>
  </dgm:ptLst>
  <dgm:cxnLst>
    <dgm:cxn modelId="{CA04B307-35D4-421A-B958-2E8DAB3F6D1B}" type="presOf" srcId="{84677993-BDC3-4DEA-A9E0-A8AD7C4FBBD8}" destId="{872FBBFB-F83F-44C0-A2CA-E49A838F25FA}" srcOrd="0" destOrd="0" presId="urn:microsoft.com/office/officeart/2008/layout/RadialCluster"/>
    <dgm:cxn modelId="{034EAA0D-F683-4C03-BCF0-126074D65878}" type="presOf" srcId="{38DE17BA-3D05-42FB-BE99-EE7D87620C36}" destId="{B100C794-769A-496C-8B2C-74CC594B23C5}" srcOrd="0" destOrd="0" presId="urn:microsoft.com/office/officeart/2008/layout/RadialCluster"/>
    <dgm:cxn modelId="{B11F7E22-CAFF-41FB-A9BA-1AAA74DA3DD2}" type="presOf" srcId="{DA0A3D69-7058-4163-8B10-8A002F7AF14E}" destId="{B404FA7C-0DA5-4065-9990-DDF5E5F80476}" srcOrd="0" destOrd="0" presId="urn:microsoft.com/office/officeart/2008/layout/RadialCluster"/>
    <dgm:cxn modelId="{E6CB3823-CC2B-43A6-8325-10B15A92809A}" type="presOf" srcId="{30665752-A94B-4A1C-BA30-4FF20AE21B4F}" destId="{E65A50A6-92E8-4DEF-B1B2-840692FA9C6A}" srcOrd="0" destOrd="0" presId="urn:microsoft.com/office/officeart/2008/layout/RadialCluster"/>
    <dgm:cxn modelId="{E32A8735-C9E6-4B3F-89F9-2A2362429113}" srcId="{32DF83D0-2690-4FAA-9726-67006FA4D55C}" destId="{38DE17BA-3D05-42FB-BE99-EE7D87620C36}" srcOrd="1" destOrd="0" parTransId="{DA0A3D69-7058-4163-8B10-8A002F7AF14E}" sibTransId="{70DB1135-7915-430B-858D-A1C2D273B522}"/>
    <dgm:cxn modelId="{33DEF443-D7AE-456B-AB47-FCDAF99B6362}" srcId="{32DF83D0-2690-4FAA-9726-67006FA4D55C}" destId="{8560D470-C461-4FF8-BEAC-D567BFA622FE}" srcOrd="2" destOrd="0" parTransId="{3B74A42F-0FF2-4705-AAAD-B51DB0E66FC2}" sibTransId="{0D8E2E40-9A0A-4DFD-8638-33D538182452}"/>
    <dgm:cxn modelId="{0BB3AB65-AE97-49FB-A0F1-4AE6C8AEA099}" type="presOf" srcId="{B58C84A9-9E4B-4CC9-8E92-854BBB9701C5}" destId="{2C554422-C842-40CB-83C3-75FA0F85DB04}" srcOrd="0" destOrd="0" presId="urn:microsoft.com/office/officeart/2008/layout/RadialCluster"/>
    <dgm:cxn modelId="{709DE369-6BD3-47D3-B6B9-06CCE0FC3607}" type="presOf" srcId="{3B74A42F-0FF2-4705-AAAD-B51DB0E66FC2}" destId="{4E0D59A6-F0FA-4DCE-8F68-16875B2C72C1}" srcOrd="0" destOrd="0" presId="urn:microsoft.com/office/officeart/2008/layout/RadialCluster"/>
    <dgm:cxn modelId="{B052DE57-B070-45DB-8E7E-EB9F6A9F4589}" type="presOf" srcId="{8560D470-C461-4FF8-BEAC-D567BFA622FE}" destId="{CD17D0B7-2281-41BA-A09B-15C4F71354C9}" srcOrd="0" destOrd="0" presId="urn:microsoft.com/office/officeart/2008/layout/RadialCluster"/>
    <dgm:cxn modelId="{880B837A-0342-4218-9EC8-FF8DE56FE1DC}" type="presOf" srcId="{D67DEBE1-8942-4C6E-8078-FFFE2ED33E0B}" destId="{C321068A-3995-4708-8C71-C69F543E55CB}" srcOrd="0" destOrd="0" presId="urn:microsoft.com/office/officeart/2008/layout/RadialCluster"/>
    <dgm:cxn modelId="{7F2A1988-80FA-461E-A936-6F71C4A3E434}" type="presOf" srcId="{D9CB42E9-F3F7-45FF-9CDC-C98CC084050C}" destId="{29341582-4585-4BDD-8770-321FF6558D3B}" srcOrd="0" destOrd="0" presId="urn:microsoft.com/office/officeart/2008/layout/RadialCluster"/>
    <dgm:cxn modelId="{23CB8792-66E0-46E7-82D1-7DBB79AE6195}" type="presOf" srcId="{32DF83D0-2690-4FAA-9726-67006FA4D55C}" destId="{48AA7B5C-21BF-4B2E-82A5-95F6325EEAEA}" srcOrd="0" destOrd="0" presId="urn:microsoft.com/office/officeart/2008/layout/RadialCluster"/>
    <dgm:cxn modelId="{60A47093-AFE2-4B35-AE27-42ECF96C3511}" srcId="{32DF83D0-2690-4FAA-9726-67006FA4D55C}" destId="{D9CB42E9-F3F7-45FF-9CDC-C98CC084050C}" srcOrd="0" destOrd="0" parTransId="{EE63888B-249D-4E5A-89AC-99D87E862821}" sibTransId="{CC0D637C-33D5-49BB-98A7-F222F3EC2D92}"/>
    <dgm:cxn modelId="{E9784499-57E7-468B-8C65-73AA4E003A21}" type="presOf" srcId="{EE63888B-249D-4E5A-89AC-99D87E862821}" destId="{F2BF9C7D-FFCB-42DD-9E17-66E7E7522A87}" srcOrd="0" destOrd="0" presId="urn:microsoft.com/office/officeart/2008/layout/RadialCluster"/>
    <dgm:cxn modelId="{53D68BD2-D031-4ACA-8764-FDF2C0A80AEE}" srcId="{B58C84A9-9E4B-4CC9-8E92-854BBB9701C5}" destId="{32DF83D0-2690-4FAA-9726-67006FA4D55C}" srcOrd="0" destOrd="0" parTransId="{78605E7E-AB42-451D-BCED-59B5CEEAF831}" sibTransId="{F215D5D6-E294-4DC5-ABEB-37ADA153F836}"/>
    <dgm:cxn modelId="{9D8DA5E5-6C80-4ECB-92DB-ECC39A1DDBBC}" srcId="{32DF83D0-2690-4FAA-9726-67006FA4D55C}" destId="{D67DEBE1-8942-4C6E-8078-FFFE2ED33E0B}" srcOrd="3" destOrd="0" parTransId="{84677993-BDC3-4DEA-A9E0-A8AD7C4FBBD8}" sibTransId="{73A6DB3F-8BE2-4764-ABDE-B625C2991846}"/>
    <dgm:cxn modelId="{02F7DBE9-3A2C-4912-A7A2-CB01D6D7BB51}" type="presOf" srcId="{630E223E-E5DC-4172-B63A-F035F8F72C00}" destId="{E37A2D5E-9057-4DF8-B7E0-316FCFA80197}" srcOrd="0" destOrd="0" presId="urn:microsoft.com/office/officeart/2008/layout/RadialCluster"/>
    <dgm:cxn modelId="{385E19F7-7520-403D-BCC4-40F254045F16}" srcId="{32DF83D0-2690-4FAA-9726-67006FA4D55C}" destId="{30665752-A94B-4A1C-BA30-4FF20AE21B4F}" srcOrd="4" destOrd="0" parTransId="{630E223E-E5DC-4172-B63A-F035F8F72C00}" sibTransId="{81EEAEBA-9236-4EE0-9FF5-B49625A58C9F}"/>
    <dgm:cxn modelId="{48F58C7A-8AB5-4459-9869-049FE03AAFB0}" type="presParOf" srcId="{2C554422-C842-40CB-83C3-75FA0F85DB04}" destId="{65A8583C-8FB7-4785-A116-6611017A77FE}" srcOrd="0" destOrd="0" presId="urn:microsoft.com/office/officeart/2008/layout/RadialCluster"/>
    <dgm:cxn modelId="{042D09DE-1307-4D2B-80E5-B16474733810}" type="presParOf" srcId="{65A8583C-8FB7-4785-A116-6611017A77FE}" destId="{48AA7B5C-21BF-4B2E-82A5-95F6325EEAEA}" srcOrd="0" destOrd="0" presId="urn:microsoft.com/office/officeart/2008/layout/RadialCluster"/>
    <dgm:cxn modelId="{706D6CDB-9803-4C62-9ACC-D877D4DD0CC7}" type="presParOf" srcId="{65A8583C-8FB7-4785-A116-6611017A77FE}" destId="{F2BF9C7D-FFCB-42DD-9E17-66E7E7522A87}" srcOrd="1" destOrd="0" presId="urn:microsoft.com/office/officeart/2008/layout/RadialCluster"/>
    <dgm:cxn modelId="{7DFF15D7-7621-4F35-BCDB-3C4535ECB44E}" type="presParOf" srcId="{65A8583C-8FB7-4785-A116-6611017A77FE}" destId="{29341582-4585-4BDD-8770-321FF6558D3B}" srcOrd="2" destOrd="0" presId="urn:microsoft.com/office/officeart/2008/layout/RadialCluster"/>
    <dgm:cxn modelId="{9741E876-BAAF-4672-A145-9649203BB473}" type="presParOf" srcId="{65A8583C-8FB7-4785-A116-6611017A77FE}" destId="{B404FA7C-0DA5-4065-9990-DDF5E5F80476}" srcOrd="3" destOrd="0" presId="urn:microsoft.com/office/officeart/2008/layout/RadialCluster"/>
    <dgm:cxn modelId="{7BF7A02C-1066-40B9-9FC3-9262464B473E}" type="presParOf" srcId="{65A8583C-8FB7-4785-A116-6611017A77FE}" destId="{B100C794-769A-496C-8B2C-74CC594B23C5}" srcOrd="4" destOrd="0" presId="urn:microsoft.com/office/officeart/2008/layout/RadialCluster"/>
    <dgm:cxn modelId="{D689FCF2-F1F6-4E02-B60C-06F8A7C1A85E}" type="presParOf" srcId="{65A8583C-8FB7-4785-A116-6611017A77FE}" destId="{4E0D59A6-F0FA-4DCE-8F68-16875B2C72C1}" srcOrd="5" destOrd="0" presId="urn:microsoft.com/office/officeart/2008/layout/RadialCluster"/>
    <dgm:cxn modelId="{C0F02BDD-4AD3-4A8D-AC20-45D3E6E601FF}" type="presParOf" srcId="{65A8583C-8FB7-4785-A116-6611017A77FE}" destId="{CD17D0B7-2281-41BA-A09B-15C4F71354C9}" srcOrd="6" destOrd="0" presId="urn:microsoft.com/office/officeart/2008/layout/RadialCluster"/>
    <dgm:cxn modelId="{3D149DEE-9E0A-43BB-8C53-9407245CFB3D}" type="presParOf" srcId="{65A8583C-8FB7-4785-A116-6611017A77FE}" destId="{872FBBFB-F83F-44C0-A2CA-E49A838F25FA}" srcOrd="7" destOrd="0" presId="urn:microsoft.com/office/officeart/2008/layout/RadialCluster"/>
    <dgm:cxn modelId="{B145875D-A636-47B4-94FA-B2DB52D92F82}" type="presParOf" srcId="{65A8583C-8FB7-4785-A116-6611017A77FE}" destId="{C321068A-3995-4708-8C71-C69F543E55CB}" srcOrd="8" destOrd="0" presId="urn:microsoft.com/office/officeart/2008/layout/RadialCluster"/>
    <dgm:cxn modelId="{18111984-6C84-4EE0-9C7F-1033F4FDE82C}" type="presParOf" srcId="{65A8583C-8FB7-4785-A116-6611017A77FE}" destId="{E37A2D5E-9057-4DF8-B7E0-316FCFA80197}" srcOrd="9" destOrd="0" presId="urn:microsoft.com/office/officeart/2008/layout/RadialCluster"/>
    <dgm:cxn modelId="{FC035205-5010-4CE3-9863-DB2E9772D2EA}" type="presParOf" srcId="{65A8583C-8FB7-4785-A116-6611017A77FE}" destId="{E65A50A6-92E8-4DEF-B1B2-840692FA9C6A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8C84A9-9E4B-4CC9-8E92-854BBB9701C5}" type="doc">
      <dgm:prSet loTypeId="urn:microsoft.com/office/officeart/2008/layout/RadialCluster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2DF83D0-2690-4FAA-9726-67006FA4D55C}">
      <dgm:prSet phldrT="[Text]"/>
      <dgm:spPr/>
      <dgm:t>
        <a:bodyPr/>
        <a:lstStyle/>
        <a:p>
          <a:r>
            <a:rPr lang="cs-CZ" dirty="0"/>
            <a:t>Když se řekne </a:t>
          </a:r>
        </a:p>
        <a:p>
          <a:r>
            <a:rPr lang="cs-CZ" dirty="0"/>
            <a:t>„úloha školy“</a:t>
          </a:r>
        </a:p>
      </dgm:t>
    </dgm:pt>
    <dgm:pt modelId="{78605E7E-AB42-451D-BCED-59B5CEEAF831}" type="parTrans" cxnId="{53D68BD2-D031-4ACA-8764-FDF2C0A80AEE}">
      <dgm:prSet/>
      <dgm:spPr/>
      <dgm:t>
        <a:bodyPr/>
        <a:lstStyle/>
        <a:p>
          <a:endParaRPr lang="cs-CZ"/>
        </a:p>
      </dgm:t>
    </dgm:pt>
    <dgm:pt modelId="{F215D5D6-E294-4DC5-ABEB-37ADA153F836}" type="sibTrans" cxnId="{53D68BD2-D031-4ACA-8764-FDF2C0A80AEE}">
      <dgm:prSet/>
      <dgm:spPr/>
      <dgm:t>
        <a:bodyPr/>
        <a:lstStyle/>
        <a:p>
          <a:endParaRPr lang="cs-CZ"/>
        </a:p>
      </dgm:t>
    </dgm:pt>
    <dgm:pt modelId="{D9CB42E9-F3F7-45FF-9CDC-C98CC084050C}">
      <dgm:prSet phldrT="[Text]"/>
      <dgm:spPr>
        <a:solidFill>
          <a:srgbClr val="FFC000"/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EE63888B-249D-4E5A-89AC-99D87E862821}" type="parTrans" cxnId="{60A47093-AFE2-4B35-AE27-42ECF96C3511}">
      <dgm:prSet/>
      <dgm:spPr/>
      <dgm:t>
        <a:bodyPr/>
        <a:lstStyle/>
        <a:p>
          <a:endParaRPr lang="cs-CZ"/>
        </a:p>
      </dgm:t>
    </dgm:pt>
    <dgm:pt modelId="{CC0D637C-33D5-49BB-98A7-F222F3EC2D92}" type="sibTrans" cxnId="{60A47093-AFE2-4B35-AE27-42ECF96C3511}">
      <dgm:prSet/>
      <dgm:spPr/>
      <dgm:t>
        <a:bodyPr/>
        <a:lstStyle/>
        <a:p>
          <a:endParaRPr lang="cs-CZ"/>
        </a:p>
      </dgm:t>
    </dgm:pt>
    <dgm:pt modelId="{8560D470-C461-4FF8-BEAC-D567BFA622FE}">
      <dgm:prSet phldrT="[Text]"/>
      <dgm:spPr>
        <a:solidFill>
          <a:schemeClr val="accent2"/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3B74A42F-0FF2-4705-AAAD-B51DB0E66FC2}" type="parTrans" cxnId="{33DEF443-D7AE-456B-AB47-FCDAF99B6362}">
      <dgm:prSet/>
      <dgm:spPr/>
      <dgm:t>
        <a:bodyPr/>
        <a:lstStyle/>
        <a:p>
          <a:endParaRPr lang="cs-CZ"/>
        </a:p>
      </dgm:t>
    </dgm:pt>
    <dgm:pt modelId="{0D8E2E40-9A0A-4DFD-8638-33D538182452}" type="sibTrans" cxnId="{33DEF443-D7AE-456B-AB47-FCDAF99B6362}">
      <dgm:prSet/>
      <dgm:spPr/>
      <dgm:t>
        <a:bodyPr/>
        <a:lstStyle/>
        <a:p>
          <a:endParaRPr lang="cs-CZ"/>
        </a:p>
      </dgm:t>
    </dgm:pt>
    <dgm:pt modelId="{D67DEBE1-8942-4C6E-8078-FFFE2ED33E0B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84677993-BDC3-4DEA-A9E0-A8AD7C4FBBD8}" type="parTrans" cxnId="{9D8DA5E5-6C80-4ECB-92DB-ECC39A1DDBBC}">
      <dgm:prSet/>
      <dgm:spPr/>
      <dgm:t>
        <a:bodyPr/>
        <a:lstStyle/>
        <a:p>
          <a:endParaRPr lang="cs-CZ"/>
        </a:p>
      </dgm:t>
    </dgm:pt>
    <dgm:pt modelId="{73A6DB3F-8BE2-4764-ABDE-B625C2991846}" type="sibTrans" cxnId="{9D8DA5E5-6C80-4ECB-92DB-ECC39A1DDBBC}">
      <dgm:prSet/>
      <dgm:spPr/>
      <dgm:t>
        <a:bodyPr/>
        <a:lstStyle/>
        <a:p>
          <a:endParaRPr lang="cs-CZ"/>
        </a:p>
      </dgm:t>
    </dgm:pt>
    <dgm:pt modelId="{30665752-A94B-4A1C-BA30-4FF20AE21B4F}">
      <dgm:prSet/>
      <dgm:spPr>
        <a:solidFill>
          <a:schemeClr val="accent2"/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630E223E-E5DC-4172-B63A-F035F8F72C00}" type="parTrans" cxnId="{385E19F7-7520-403D-BCC4-40F254045F16}">
      <dgm:prSet/>
      <dgm:spPr/>
      <dgm:t>
        <a:bodyPr/>
        <a:lstStyle/>
        <a:p>
          <a:endParaRPr lang="cs-CZ"/>
        </a:p>
      </dgm:t>
    </dgm:pt>
    <dgm:pt modelId="{81EEAEBA-9236-4EE0-9FF5-B49625A58C9F}" type="sibTrans" cxnId="{385E19F7-7520-403D-BCC4-40F254045F16}">
      <dgm:prSet/>
      <dgm:spPr/>
      <dgm:t>
        <a:bodyPr/>
        <a:lstStyle/>
        <a:p>
          <a:endParaRPr lang="cs-CZ"/>
        </a:p>
      </dgm:t>
    </dgm:pt>
    <dgm:pt modelId="{38DE17BA-3D05-42FB-BE99-EE7D87620C36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/>
            <a:t>?</a:t>
          </a:r>
        </a:p>
      </dgm:t>
    </dgm:pt>
    <dgm:pt modelId="{DA0A3D69-7058-4163-8B10-8A002F7AF14E}" type="parTrans" cxnId="{E32A8735-C9E6-4B3F-89F9-2A2362429113}">
      <dgm:prSet/>
      <dgm:spPr/>
      <dgm:t>
        <a:bodyPr/>
        <a:lstStyle/>
        <a:p>
          <a:endParaRPr lang="cs-CZ"/>
        </a:p>
      </dgm:t>
    </dgm:pt>
    <dgm:pt modelId="{70DB1135-7915-430B-858D-A1C2D273B522}" type="sibTrans" cxnId="{E32A8735-C9E6-4B3F-89F9-2A2362429113}">
      <dgm:prSet/>
      <dgm:spPr/>
      <dgm:t>
        <a:bodyPr/>
        <a:lstStyle/>
        <a:p>
          <a:endParaRPr lang="cs-CZ"/>
        </a:p>
      </dgm:t>
    </dgm:pt>
    <dgm:pt modelId="{2C554422-C842-40CB-83C3-75FA0F85DB04}" type="pres">
      <dgm:prSet presAssocID="{B58C84A9-9E4B-4CC9-8E92-854BBB9701C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5A8583C-8FB7-4785-A116-6611017A77FE}" type="pres">
      <dgm:prSet presAssocID="{32DF83D0-2690-4FAA-9726-67006FA4D55C}" presName="singleCycle" presStyleCnt="0"/>
      <dgm:spPr/>
    </dgm:pt>
    <dgm:pt modelId="{48AA7B5C-21BF-4B2E-82A5-95F6325EEAEA}" type="pres">
      <dgm:prSet presAssocID="{32DF83D0-2690-4FAA-9726-67006FA4D55C}" presName="singleCenter" presStyleLbl="node1" presStyleIdx="0" presStyleCnt="6" custScaleX="152007" custLinFactNeighborY="-610">
        <dgm:presLayoutVars>
          <dgm:chMax val="7"/>
          <dgm:chPref val="7"/>
        </dgm:presLayoutVars>
      </dgm:prSet>
      <dgm:spPr/>
    </dgm:pt>
    <dgm:pt modelId="{F2BF9C7D-FFCB-42DD-9E17-66E7E7522A87}" type="pres">
      <dgm:prSet presAssocID="{EE63888B-249D-4E5A-89AC-99D87E862821}" presName="Name56" presStyleLbl="parChTrans1D2" presStyleIdx="0" presStyleCnt="5"/>
      <dgm:spPr/>
    </dgm:pt>
    <dgm:pt modelId="{29341582-4585-4BDD-8770-321FF6558D3B}" type="pres">
      <dgm:prSet presAssocID="{D9CB42E9-F3F7-45FF-9CDC-C98CC084050C}" presName="text0" presStyleLbl="node1" presStyleIdx="1" presStyleCnt="6" custScaleX="246965">
        <dgm:presLayoutVars>
          <dgm:bulletEnabled val="1"/>
        </dgm:presLayoutVars>
      </dgm:prSet>
      <dgm:spPr/>
    </dgm:pt>
    <dgm:pt modelId="{B404FA7C-0DA5-4065-9990-DDF5E5F80476}" type="pres">
      <dgm:prSet presAssocID="{DA0A3D69-7058-4163-8B10-8A002F7AF14E}" presName="Name56" presStyleLbl="parChTrans1D2" presStyleIdx="1" presStyleCnt="5"/>
      <dgm:spPr/>
    </dgm:pt>
    <dgm:pt modelId="{B100C794-769A-496C-8B2C-74CC594B23C5}" type="pres">
      <dgm:prSet presAssocID="{38DE17BA-3D05-42FB-BE99-EE7D87620C36}" presName="text0" presStyleLbl="node1" presStyleIdx="2" presStyleCnt="6" custScaleX="246965" custRadScaleRad="130119" custRadScaleInc="8615">
        <dgm:presLayoutVars>
          <dgm:bulletEnabled val="1"/>
        </dgm:presLayoutVars>
      </dgm:prSet>
      <dgm:spPr/>
    </dgm:pt>
    <dgm:pt modelId="{4E0D59A6-F0FA-4DCE-8F68-16875B2C72C1}" type="pres">
      <dgm:prSet presAssocID="{3B74A42F-0FF2-4705-AAAD-B51DB0E66FC2}" presName="Name56" presStyleLbl="parChTrans1D2" presStyleIdx="2" presStyleCnt="5"/>
      <dgm:spPr/>
    </dgm:pt>
    <dgm:pt modelId="{CD17D0B7-2281-41BA-A09B-15C4F71354C9}" type="pres">
      <dgm:prSet presAssocID="{8560D470-C461-4FF8-BEAC-D567BFA622FE}" presName="text0" presStyleLbl="node1" presStyleIdx="3" presStyleCnt="6" custScaleX="246965" custRadScaleRad="108196" custRadScaleInc="-16950">
        <dgm:presLayoutVars>
          <dgm:bulletEnabled val="1"/>
        </dgm:presLayoutVars>
      </dgm:prSet>
      <dgm:spPr/>
    </dgm:pt>
    <dgm:pt modelId="{872FBBFB-F83F-44C0-A2CA-E49A838F25FA}" type="pres">
      <dgm:prSet presAssocID="{84677993-BDC3-4DEA-A9E0-A8AD7C4FBBD8}" presName="Name56" presStyleLbl="parChTrans1D2" presStyleIdx="3" presStyleCnt="5"/>
      <dgm:spPr/>
    </dgm:pt>
    <dgm:pt modelId="{C321068A-3995-4708-8C71-C69F543E55CB}" type="pres">
      <dgm:prSet presAssocID="{D67DEBE1-8942-4C6E-8078-FFFE2ED33E0B}" presName="text0" presStyleLbl="node1" presStyleIdx="4" presStyleCnt="6" custScaleX="247110" custRadScaleRad="103547" custRadScaleInc="11818">
        <dgm:presLayoutVars>
          <dgm:bulletEnabled val="1"/>
        </dgm:presLayoutVars>
      </dgm:prSet>
      <dgm:spPr/>
    </dgm:pt>
    <dgm:pt modelId="{E37A2D5E-9057-4DF8-B7E0-316FCFA80197}" type="pres">
      <dgm:prSet presAssocID="{630E223E-E5DC-4172-B63A-F035F8F72C00}" presName="Name56" presStyleLbl="parChTrans1D2" presStyleIdx="4" presStyleCnt="5"/>
      <dgm:spPr/>
    </dgm:pt>
    <dgm:pt modelId="{E65A50A6-92E8-4DEF-B1B2-840692FA9C6A}" type="pres">
      <dgm:prSet presAssocID="{30665752-A94B-4A1C-BA30-4FF20AE21B4F}" presName="text0" presStyleLbl="node1" presStyleIdx="5" presStyleCnt="6" custScaleX="246965" custRadScaleRad="125028" custRadScaleInc="-10251">
        <dgm:presLayoutVars>
          <dgm:bulletEnabled val="1"/>
        </dgm:presLayoutVars>
      </dgm:prSet>
      <dgm:spPr/>
    </dgm:pt>
  </dgm:ptLst>
  <dgm:cxnLst>
    <dgm:cxn modelId="{B1FABB1F-EB29-4AB4-B6CD-8C0219CD27C0}" type="presOf" srcId="{EE63888B-249D-4E5A-89AC-99D87E862821}" destId="{F2BF9C7D-FFCB-42DD-9E17-66E7E7522A87}" srcOrd="0" destOrd="0" presId="urn:microsoft.com/office/officeart/2008/layout/RadialCluster"/>
    <dgm:cxn modelId="{14F60123-609B-498A-A597-DD018E2D6285}" type="presOf" srcId="{DA0A3D69-7058-4163-8B10-8A002F7AF14E}" destId="{B404FA7C-0DA5-4065-9990-DDF5E5F80476}" srcOrd="0" destOrd="0" presId="urn:microsoft.com/office/officeart/2008/layout/RadialCluster"/>
    <dgm:cxn modelId="{8428CE27-6B2D-446E-83E2-DF45B9365C8F}" type="presOf" srcId="{D67DEBE1-8942-4C6E-8078-FFFE2ED33E0B}" destId="{C321068A-3995-4708-8C71-C69F543E55CB}" srcOrd="0" destOrd="0" presId="urn:microsoft.com/office/officeart/2008/layout/RadialCluster"/>
    <dgm:cxn modelId="{EEE6D027-C659-40B7-8543-D7BE049E0942}" type="presOf" srcId="{3B74A42F-0FF2-4705-AAAD-B51DB0E66FC2}" destId="{4E0D59A6-F0FA-4DCE-8F68-16875B2C72C1}" srcOrd="0" destOrd="0" presId="urn:microsoft.com/office/officeart/2008/layout/RadialCluster"/>
    <dgm:cxn modelId="{43A4B02C-48CC-49AC-A3A4-774F060F5378}" type="presOf" srcId="{630E223E-E5DC-4172-B63A-F035F8F72C00}" destId="{E37A2D5E-9057-4DF8-B7E0-316FCFA80197}" srcOrd="0" destOrd="0" presId="urn:microsoft.com/office/officeart/2008/layout/RadialCluster"/>
    <dgm:cxn modelId="{E32A8735-C9E6-4B3F-89F9-2A2362429113}" srcId="{32DF83D0-2690-4FAA-9726-67006FA4D55C}" destId="{38DE17BA-3D05-42FB-BE99-EE7D87620C36}" srcOrd="1" destOrd="0" parTransId="{DA0A3D69-7058-4163-8B10-8A002F7AF14E}" sibTransId="{70DB1135-7915-430B-858D-A1C2D273B522}"/>
    <dgm:cxn modelId="{E7F08343-F308-4D87-B795-E983A0EA3712}" type="presOf" srcId="{30665752-A94B-4A1C-BA30-4FF20AE21B4F}" destId="{E65A50A6-92E8-4DEF-B1B2-840692FA9C6A}" srcOrd="0" destOrd="0" presId="urn:microsoft.com/office/officeart/2008/layout/RadialCluster"/>
    <dgm:cxn modelId="{33DEF443-D7AE-456B-AB47-FCDAF99B6362}" srcId="{32DF83D0-2690-4FAA-9726-67006FA4D55C}" destId="{8560D470-C461-4FF8-BEAC-D567BFA622FE}" srcOrd="2" destOrd="0" parTransId="{3B74A42F-0FF2-4705-AAAD-B51DB0E66FC2}" sibTransId="{0D8E2E40-9A0A-4DFD-8638-33D538182452}"/>
    <dgm:cxn modelId="{C0763973-7E35-4AEB-957E-0C8F4B86F355}" type="presOf" srcId="{84677993-BDC3-4DEA-A9E0-A8AD7C4FBBD8}" destId="{872FBBFB-F83F-44C0-A2CA-E49A838F25FA}" srcOrd="0" destOrd="0" presId="urn:microsoft.com/office/officeart/2008/layout/RadialCluster"/>
    <dgm:cxn modelId="{AA72015A-C725-4DF1-9C98-270944214BE4}" type="presOf" srcId="{8560D470-C461-4FF8-BEAC-D567BFA622FE}" destId="{CD17D0B7-2281-41BA-A09B-15C4F71354C9}" srcOrd="0" destOrd="0" presId="urn:microsoft.com/office/officeart/2008/layout/RadialCluster"/>
    <dgm:cxn modelId="{60A47093-AFE2-4B35-AE27-42ECF96C3511}" srcId="{32DF83D0-2690-4FAA-9726-67006FA4D55C}" destId="{D9CB42E9-F3F7-45FF-9CDC-C98CC084050C}" srcOrd="0" destOrd="0" parTransId="{EE63888B-249D-4E5A-89AC-99D87E862821}" sibTransId="{CC0D637C-33D5-49BB-98A7-F222F3EC2D92}"/>
    <dgm:cxn modelId="{10CFDABA-ABA3-482C-9652-28793F2B075D}" type="presOf" srcId="{B58C84A9-9E4B-4CC9-8E92-854BBB9701C5}" destId="{2C554422-C842-40CB-83C3-75FA0F85DB04}" srcOrd="0" destOrd="0" presId="urn:microsoft.com/office/officeart/2008/layout/RadialCluster"/>
    <dgm:cxn modelId="{53D68BD2-D031-4ACA-8764-FDF2C0A80AEE}" srcId="{B58C84A9-9E4B-4CC9-8E92-854BBB9701C5}" destId="{32DF83D0-2690-4FAA-9726-67006FA4D55C}" srcOrd="0" destOrd="0" parTransId="{78605E7E-AB42-451D-BCED-59B5CEEAF831}" sibTransId="{F215D5D6-E294-4DC5-ABEB-37ADA153F836}"/>
    <dgm:cxn modelId="{A0B192D9-94D9-4B26-8790-D17FB8FD1737}" type="presOf" srcId="{32DF83D0-2690-4FAA-9726-67006FA4D55C}" destId="{48AA7B5C-21BF-4B2E-82A5-95F6325EEAEA}" srcOrd="0" destOrd="0" presId="urn:microsoft.com/office/officeart/2008/layout/RadialCluster"/>
    <dgm:cxn modelId="{9D8DA5E5-6C80-4ECB-92DB-ECC39A1DDBBC}" srcId="{32DF83D0-2690-4FAA-9726-67006FA4D55C}" destId="{D67DEBE1-8942-4C6E-8078-FFFE2ED33E0B}" srcOrd="3" destOrd="0" parTransId="{84677993-BDC3-4DEA-A9E0-A8AD7C4FBBD8}" sibTransId="{73A6DB3F-8BE2-4764-ABDE-B625C2991846}"/>
    <dgm:cxn modelId="{0FF05EE9-B651-425C-8D35-55D1E98E2292}" type="presOf" srcId="{D9CB42E9-F3F7-45FF-9CDC-C98CC084050C}" destId="{29341582-4585-4BDD-8770-321FF6558D3B}" srcOrd="0" destOrd="0" presId="urn:microsoft.com/office/officeart/2008/layout/RadialCluster"/>
    <dgm:cxn modelId="{9A4B20F5-07EA-4510-9404-A2D99AC67FA6}" type="presOf" srcId="{38DE17BA-3D05-42FB-BE99-EE7D87620C36}" destId="{B100C794-769A-496C-8B2C-74CC594B23C5}" srcOrd="0" destOrd="0" presId="urn:microsoft.com/office/officeart/2008/layout/RadialCluster"/>
    <dgm:cxn modelId="{385E19F7-7520-403D-BCC4-40F254045F16}" srcId="{32DF83D0-2690-4FAA-9726-67006FA4D55C}" destId="{30665752-A94B-4A1C-BA30-4FF20AE21B4F}" srcOrd="4" destOrd="0" parTransId="{630E223E-E5DC-4172-B63A-F035F8F72C00}" sibTransId="{81EEAEBA-9236-4EE0-9FF5-B49625A58C9F}"/>
    <dgm:cxn modelId="{6605058C-A390-4569-A7F6-D5FA1D9F10DF}" type="presParOf" srcId="{2C554422-C842-40CB-83C3-75FA0F85DB04}" destId="{65A8583C-8FB7-4785-A116-6611017A77FE}" srcOrd="0" destOrd="0" presId="urn:microsoft.com/office/officeart/2008/layout/RadialCluster"/>
    <dgm:cxn modelId="{1517D981-C221-4465-A922-0CAF149B1140}" type="presParOf" srcId="{65A8583C-8FB7-4785-A116-6611017A77FE}" destId="{48AA7B5C-21BF-4B2E-82A5-95F6325EEAEA}" srcOrd="0" destOrd="0" presId="urn:microsoft.com/office/officeart/2008/layout/RadialCluster"/>
    <dgm:cxn modelId="{0EEA31C1-7D86-4867-AB57-DFBFF3118F3E}" type="presParOf" srcId="{65A8583C-8FB7-4785-A116-6611017A77FE}" destId="{F2BF9C7D-FFCB-42DD-9E17-66E7E7522A87}" srcOrd="1" destOrd="0" presId="urn:microsoft.com/office/officeart/2008/layout/RadialCluster"/>
    <dgm:cxn modelId="{60292DFE-FB54-4DAA-8C41-661ECBE16382}" type="presParOf" srcId="{65A8583C-8FB7-4785-A116-6611017A77FE}" destId="{29341582-4585-4BDD-8770-321FF6558D3B}" srcOrd="2" destOrd="0" presId="urn:microsoft.com/office/officeart/2008/layout/RadialCluster"/>
    <dgm:cxn modelId="{6F41A40A-8C2D-4A95-86D0-100226BA5239}" type="presParOf" srcId="{65A8583C-8FB7-4785-A116-6611017A77FE}" destId="{B404FA7C-0DA5-4065-9990-DDF5E5F80476}" srcOrd="3" destOrd="0" presId="urn:microsoft.com/office/officeart/2008/layout/RadialCluster"/>
    <dgm:cxn modelId="{6ADD6EDB-35DA-4E22-B9B1-51CD95F979E6}" type="presParOf" srcId="{65A8583C-8FB7-4785-A116-6611017A77FE}" destId="{B100C794-769A-496C-8B2C-74CC594B23C5}" srcOrd="4" destOrd="0" presId="urn:microsoft.com/office/officeart/2008/layout/RadialCluster"/>
    <dgm:cxn modelId="{B129B987-68EB-4E30-ADA4-6DADAF665426}" type="presParOf" srcId="{65A8583C-8FB7-4785-A116-6611017A77FE}" destId="{4E0D59A6-F0FA-4DCE-8F68-16875B2C72C1}" srcOrd="5" destOrd="0" presId="urn:microsoft.com/office/officeart/2008/layout/RadialCluster"/>
    <dgm:cxn modelId="{D3D05675-DD96-447D-8247-FC5DA890F530}" type="presParOf" srcId="{65A8583C-8FB7-4785-A116-6611017A77FE}" destId="{CD17D0B7-2281-41BA-A09B-15C4F71354C9}" srcOrd="6" destOrd="0" presId="urn:microsoft.com/office/officeart/2008/layout/RadialCluster"/>
    <dgm:cxn modelId="{5E4FE84A-1142-4337-AAA0-2E119CAE77C9}" type="presParOf" srcId="{65A8583C-8FB7-4785-A116-6611017A77FE}" destId="{872FBBFB-F83F-44C0-A2CA-E49A838F25FA}" srcOrd="7" destOrd="0" presId="urn:microsoft.com/office/officeart/2008/layout/RadialCluster"/>
    <dgm:cxn modelId="{A827EC5B-062E-4C31-BD50-AC32CB232323}" type="presParOf" srcId="{65A8583C-8FB7-4785-A116-6611017A77FE}" destId="{C321068A-3995-4708-8C71-C69F543E55CB}" srcOrd="8" destOrd="0" presId="urn:microsoft.com/office/officeart/2008/layout/RadialCluster"/>
    <dgm:cxn modelId="{B779D9E7-E118-41D5-93FF-1A96ED85A559}" type="presParOf" srcId="{65A8583C-8FB7-4785-A116-6611017A77FE}" destId="{E37A2D5E-9057-4DF8-B7E0-316FCFA80197}" srcOrd="9" destOrd="0" presId="urn:microsoft.com/office/officeart/2008/layout/RadialCluster"/>
    <dgm:cxn modelId="{6A29E95B-DBC6-44E4-8192-9E871E32C031}" type="presParOf" srcId="{65A8583C-8FB7-4785-A116-6611017A77FE}" destId="{E65A50A6-92E8-4DEF-B1B2-840692FA9C6A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A7B5C-21BF-4B2E-82A5-95F6325EEAEA}">
      <dsp:nvSpPr>
        <dsp:cNvPr id="0" name=""/>
        <dsp:cNvSpPr/>
      </dsp:nvSpPr>
      <dsp:spPr>
        <a:xfrm>
          <a:off x="4265649" y="1675160"/>
          <a:ext cx="1984301" cy="130540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„Školní pedagogika“</a:t>
          </a:r>
        </a:p>
      </dsp:txBody>
      <dsp:txXfrm>
        <a:off x="4329373" y="1738884"/>
        <a:ext cx="1856853" cy="1177953"/>
      </dsp:txXfrm>
    </dsp:sp>
    <dsp:sp modelId="{F2BF9C7D-FFCB-42DD-9E17-66E7E7522A87}">
      <dsp:nvSpPr>
        <dsp:cNvPr id="0" name=""/>
        <dsp:cNvSpPr/>
      </dsp:nvSpPr>
      <dsp:spPr>
        <a:xfrm rot="16200000">
          <a:off x="4900340" y="1317700"/>
          <a:ext cx="7149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4919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41582-4585-4BDD-8770-321FF6558D3B}">
      <dsp:nvSpPr>
        <dsp:cNvPr id="0" name=""/>
        <dsp:cNvSpPr/>
      </dsp:nvSpPr>
      <dsp:spPr>
        <a:xfrm>
          <a:off x="4820490" y="85621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4863185" y="128316"/>
        <a:ext cx="789228" cy="789228"/>
      </dsp:txXfrm>
    </dsp:sp>
    <dsp:sp modelId="{B404FA7C-0DA5-4065-9990-DDF5E5F80476}">
      <dsp:nvSpPr>
        <dsp:cNvPr id="0" name=""/>
        <dsp:cNvSpPr/>
      </dsp:nvSpPr>
      <dsp:spPr>
        <a:xfrm rot="20737307">
          <a:off x="6235914" y="1962243"/>
          <a:ext cx="89624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6247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0C794-769A-496C-8B2C-74CC594B23C5}">
      <dsp:nvSpPr>
        <dsp:cNvPr id="0" name=""/>
        <dsp:cNvSpPr/>
      </dsp:nvSpPr>
      <dsp:spPr>
        <a:xfrm>
          <a:off x="7118125" y="1301550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7160820" y="1344245"/>
        <a:ext cx="789228" cy="789228"/>
      </dsp:txXfrm>
    </dsp:sp>
    <dsp:sp modelId="{4E0D59A6-F0FA-4DCE-8F68-16875B2C72C1}">
      <dsp:nvSpPr>
        <dsp:cNvPr id="0" name=""/>
        <dsp:cNvSpPr/>
      </dsp:nvSpPr>
      <dsp:spPr>
        <a:xfrm rot="3264411">
          <a:off x="5619461" y="3185829"/>
          <a:ext cx="5048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4858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7D0B7-2281-41BA-A09B-15C4F71354C9}">
      <dsp:nvSpPr>
        <dsp:cNvPr id="0" name=""/>
        <dsp:cNvSpPr/>
      </dsp:nvSpPr>
      <dsp:spPr>
        <a:xfrm>
          <a:off x="5894504" y="3391097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5937199" y="3433792"/>
        <a:ext cx="789228" cy="789228"/>
      </dsp:txXfrm>
    </dsp:sp>
    <dsp:sp modelId="{872FBBFB-F83F-44C0-A2CA-E49A838F25FA}">
      <dsp:nvSpPr>
        <dsp:cNvPr id="0" name=""/>
        <dsp:cNvSpPr/>
      </dsp:nvSpPr>
      <dsp:spPr>
        <a:xfrm rot="7535589">
          <a:off x="4391280" y="3185829"/>
          <a:ext cx="5048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4858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1068A-3995-4708-8C71-C69F543E55CB}">
      <dsp:nvSpPr>
        <dsp:cNvPr id="0" name=""/>
        <dsp:cNvSpPr/>
      </dsp:nvSpPr>
      <dsp:spPr>
        <a:xfrm>
          <a:off x="3746476" y="3391097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3789171" y="3433792"/>
        <a:ext cx="789228" cy="789228"/>
      </dsp:txXfrm>
    </dsp:sp>
    <dsp:sp modelId="{E37A2D5E-9057-4DF8-B7E0-316FCFA80197}">
      <dsp:nvSpPr>
        <dsp:cNvPr id="0" name=""/>
        <dsp:cNvSpPr/>
      </dsp:nvSpPr>
      <dsp:spPr>
        <a:xfrm rot="11625997">
          <a:off x="3469853" y="1988711"/>
          <a:ext cx="8073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7393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A50A6-92E8-4DEF-B1B2-840692FA9C6A}">
      <dsp:nvSpPr>
        <dsp:cNvPr id="0" name=""/>
        <dsp:cNvSpPr/>
      </dsp:nvSpPr>
      <dsp:spPr>
        <a:xfrm>
          <a:off x="2606831" y="1348192"/>
          <a:ext cx="874618" cy="874618"/>
        </a:xfrm>
        <a:prstGeom prst="round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2649526" y="1390887"/>
        <a:ext cx="789228" cy="789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A7B5C-21BF-4B2E-82A5-95F6325EEAEA}">
      <dsp:nvSpPr>
        <dsp:cNvPr id="0" name=""/>
        <dsp:cNvSpPr/>
      </dsp:nvSpPr>
      <dsp:spPr>
        <a:xfrm>
          <a:off x="4265649" y="1675160"/>
          <a:ext cx="1984301" cy="130540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Když se řekne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„úloha školy“</a:t>
          </a:r>
        </a:p>
      </dsp:txBody>
      <dsp:txXfrm>
        <a:off x="4329373" y="1738884"/>
        <a:ext cx="1856853" cy="1177953"/>
      </dsp:txXfrm>
    </dsp:sp>
    <dsp:sp modelId="{F2BF9C7D-FFCB-42DD-9E17-66E7E7522A87}">
      <dsp:nvSpPr>
        <dsp:cNvPr id="0" name=""/>
        <dsp:cNvSpPr/>
      </dsp:nvSpPr>
      <dsp:spPr>
        <a:xfrm rot="16200000">
          <a:off x="4900340" y="1317700"/>
          <a:ext cx="7149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4919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41582-4585-4BDD-8770-321FF6558D3B}">
      <dsp:nvSpPr>
        <dsp:cNvPr id="0" name=""/>
        <dsp:cNvSpPr/>
      </dsp:nvSpPr>
      <dsp:spPr>
        <a:xfrm>
          <a:off x="4177798" y="85621"/>
          <a:ext cx="2160002" cy="874618"/>
        </a:xfrm>
        <a:prstGeom prst="roundRect">
          <a:avLst/>
        </a:prstGeom>
        <a:solidFill>
          <a:srgbClr val="FFC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4220493" y="128316"/>
        <a:ext cx="2074612" cy="789228"/>
      </dsp:txXfrm>
    </dsp:sp>
    <dsp:sp modelId="{B404FA7C-0DA5-4065-9990-DDF5E5F80476}">
      <dsp:nvSpPr>
        <dsp:cNvPr id="0" name=""/>
        <dsp:cNvSpPr/>
      </dsp:nvSpPr>
      <dsp:spPr>
        <a:xfrm rot="20737307">
          <a:off x="6246305" y="2044620"/>
          <a:ext cx="2327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2773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0C794-769A-496C-8B2C-74CC594B23C5}">
      <dsp:nvSpPr>
        <dsp:cNvPr id="0" name=""/>
        <dsp:cNvSpPr/>
      </dsp:nvSpPr>
      <dsp:spPr>
        <a:xfrm>
          <a:off x="6475433" y="1301550"/>
          <a:ext cx="2160002" cy="874618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6518128" y="1344245"/>
        <a:ext cx="2074612" cy="789228"/>
      </dsp:txXfrm>
    </dsp:sp>
    <dsp:sp modelId="{4E0D59A6-F0FA-4DCE-8F68-16875B2C72C1}">
      <dsp:nvSpPr>
        <dsp:cNvPr id="0" name=""/>
        <dsp:cNvSpPr/>
      </dsp:nvSpPr>
      <dsp:spPr>
        <a:xfrm rot="2899653">
          <a:off x="5749240" y="3180115"/>
          <a:ext cx="5343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4311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7D0B7-2281-41BA-A09B-15C4F71354C9}">
      <dsp:nvSpPr>
        <dsp:cNvPr id="0" name=""/>
        <dsp:cNvSpPr/>
      </dsp:nvSpPr>
      <dsp:spPr>
        <a:xfrm>
          <a:off x="5503270" y="3379669"/>
          <a:ext cx="2160002" cy="874618"/>
        </a:xfrm>
        <a:prstGeom prst="round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5545965" y="3422364"/>
        <a:ext cx="2074612" cy="789228"/>
      </dsp:txXfrm>
    </dsp:sp>
    <dsp:sp modelId="{872FBBFB-F83F-44C0-A2CA-E49A838F25FA}">
      <dsp:nvSpPr>
        <dsp:cNvPr id="0" name=""/>
        <dsp:cNvSpPr/>
      </dsp:nvSpPr>
      <dsp:spPr>
        <a:xfrm rot="7789330">
          <a:off x="4311758" y="3168685"/>
          <a:ext cx="48988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9883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1068A-3995-4708-8C71-C69F543E55CB}">
      <dsp:nvSpPr>
        <dsp:cNvPr id="0" name=""/>
        <dsp:cNvSpPr/>
      </dsp:nvSpPr>
      <dsp:spPr>
        <a:xfrm>
          <a:off x="2954563" y="3356809"/>
          <a:ext cx="2161270" cy="874618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2997258" y="3399504"/>
        <a:ext cx="2075880" cy="789228"/>
      </dsp:txXfrm>
    </dsp:sp>
    <dsp:sp modelId="{E37A2D5E-9057-4DF8-B7E0-316FCFA80197}">
      <dsp:nvSpPr>
        <dsp:cNvPr id="0" name=""/>
        <dsp:cNvSpPr/>
      </dsp:nvSpPr>
      <dsp:spPr>
        <a:xfrm rot="11625997">
          <a:off x="4122049" y="2067443"/>
          <a:ext cx="1456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5692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A50A6-92E8-4DEF-B1B2-840692FA9C6A}">
      <dsp:nvSpPr>
        <dsp:cNvPr id="0" name=""/>
        <dsp:cNvSpPr/>
      </dsp:nvSpPr>
      <dsp:spPr>
        <a:xfrm>
          <a:off x="1964139" y="1348192"/>
          <a:ext cx="2160002" cy="874618"/>
        </a:xfrm>
        <a:prstGeom prst="round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?</a:t>
          </a:r>
        </a:p>
      </dsp:txBody>
      <dsp:txXfrm>
        <a:off x="2006834" y="1390887"/>
        <a:ext cx="2074612" cy="789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3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65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9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38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92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78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97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60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06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39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25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850F-7E64-4D31-BF4B-4EEEF34B63FD}" type="datetimeFigureOut">
              <a:rPr lang="cs-CZ" smtClean="0"/>
              <a:t>26.09.2020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B55E2-20C4-46E8-B95E-171A1476F0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74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course/view.php?id=2224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Pracovní listy do výuky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odkaz na kurz Školní pedagogika:</a:t>
            </a:r>
            <a:br>
              <a:rPr lang="cs-CZ" dirty="0"/>
            </a:br>
            <a:br>
              <a:rPr lang="cs-CZ" dirty="0"/>
            </a:br>
            <a:r>
              <a:rPr lang="cs-CZ" u="sng" dirty="0">
                <a:hlinkClick r:id="rId2"/>
              </a:rPr>
              <a:t>http://moodlinka.ics.muni.cz/course/view.php?id=2224</a:t>
            </a:r>
            <a:br>
              <a:rPr lang="cs-CZ" dirty="0"/>
            </a:br>
            <a:br>
              <a:rPr lang="cs-CZ" dirty="0"/>
            </a:br>
            <a:r>
              <a:rPr lang="cs-CZ" dirty="0"/>
              <a:t>heslo </a:t>
            </a:r>
            <a:r>
              <a:rPr lang="cs-CZ" dirty="0" err="1"/>
              <a:t>Comenius</a:t>
            </a:r>
            <a:endParaRPr lang="cs-CZ" dirty="0"/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5199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Jaká jsou Vaše očekávání? </a:t>
            </a:r>
            <a:br>
              <a:rPr lang="cs-CZ" dirty="0"/>
            </a:br>
            <a:r>
              <a:rPr lang="cs-CZ" dirty="0"/>
              <a:t>Co se Vám  vybaví, když se řekne…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015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Myšlenková mapa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48" y="1335409"/>
            <a:ext cx="3883090" cy="2932987"/>
          </a:xfrm>
          <a:prstGeom prst="rect">
            <a:avLst/>
          </a:prstGeom>
        </p:spPr>
      </p:pic>
      <p:pic>
        <p:nvPicPr>
          <p:cNvPr id="8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69" y="4572000"/>
            <a:ext cx="4320075" cy="2286000"/>
          </a:xfr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025" y="1027906"/>
            <a:ext cx="6200775" cy="32575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796" y="4478694"/>
            <a:ext cx="7626222" cy="2033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89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+mn-lt"/>
              </a:rPr>
              <a:t>Klíčové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Školní pedagogika, normativní didaktika, živá didaktika, evidence-</a:t>
            </a:r>
            <a:r>
              <a:rPr lang="cs-CZ" dirty="0" err="1"/>
              <a:t>based</a:t>
            </a:r>
            <a:r>
              <a:rPr lang="cs-CZ" dirty="0"/>
              <a:t> education, </a:t>
            </a:r>
          </a:p>
          <a:p>
            <a:r>
              <a:rPr lang="cs-CZ" dirty="0"/>
              <a:t>vzdělávací politika, kurikulární politika, kurikulární dokumenty, </a:t>
            </a:r>
          </a:p>
          <a:p>
            <a:r>
              <a:rPr lang="cs-CZ" dirty="0"/>
              <a:t>vzdělávací systém, školský systém, škola, škola jako instituce, škola jako organizace, funkce školy, klasifikace ISCED.</a:t>
            </a:r>
          </a:p>
        </p:txBody>
      </p:sp>
    </p:spTree>
    <p:extLst>
      <p:ext uri="{BB962C8B-B14F-4D97-AF65-F5344CB8AC3E}">
        <p14:creationId xmlns:p14="http://schemas.microsoft.com/office/powerpoint/2010/main" val="327169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se řekne škola…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02913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397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Klíčová témata pro výuku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000" indent="0">
              <a:lnSpc>
                <a:spcPts val="1800"/>
              </a:lnSpc>
              <a:spcAft>
                <a:spcPts val="600"/>
              </a:spcAft>
              <a:buNone/>
            </a:pPr>
            <a:endParaRPr lang="cs-CZ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4350" indent="-51435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Didaktická transformace obsahu.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4350" indent="-51435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Práce učitele s kurikulem.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4350" lvl="0" indent="-51435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Příprava učitele na výuku.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4350" lvl="0" indent="-51435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Kvalita výuky a její charakteristiky/komponenty.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4350" lvl="0" indent="-514350" algn="just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ea typeface="Times New Roman" panose="02020603050405020304" pitchFamily="18" charset="0"/>
              </a:rPr>
              <a:t>Vyučování jako didaktická transformace/cyklus </a:t>
            </a:r>
          </a:p>
          <a:p>
            <a:pPr marL="180000" lvl="0" indent="0" algn="just">
              <a:lnSpc>
                <a:spcPts val="1800"/>
              </a:lnSpc>
              <a:spcAft>
                <a:spcPts val="600"/>
              </a:spcAft>
              <a:buNone/>
            </a:pPr>
            <a:r>
              <a:rPr lang="cs-CZ" dirty="0">
                <a:ea typeface="Times New Roman" panose="02020603050405020304" pitchFamily="18" charset="0"/>
              </a:rPr>
              <a:t>pedagogického uvažování a jednání. </a:t>
            </a:r>
            <a:r>
              <a:rPr lang="cs-CZ" dirty="0">
                <a:solidFill>
                  <a:srgbClr val="000000"/>
                </a:solidFill>
                <a:ea typeface="Times New Roman" panose="02020603050405020304" pitchFamily="18" charset="0"/>
              </a:rPr>
              <a:t>Aktéři a procesy výuky.  </a:t>
            </a:r>
            <a:endParaRPr lang="cs-CZ" dirty="0">
              <a:ea typeface="Times New Roman" panose="02020603050405020304" pitchFamily="18" charset="0"/>
            </a:endParaRPr>
          </a:p>
          <a:p>
            <a:pPr marL="180000" lvl="0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6.   Realizace výuky. </a:t>
            </a: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lvl="0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7.   Hodnocení žáků.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02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přípravu na semináře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Klíčová témata pro výuku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ts val="1800"/>
              </a:lnSpc>
              <a:spcAft>
                <a:spcPts val="600"/>
              </a:spcAft>
              <a:buNone/>
            </a:pPr>
            <a:endParaRPr lang="cs-CZ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Didaktická transformace obsahu.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Práce učitele s kurikulem.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Příprava učitele na výuku.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Kvalita výuky a její charakteristiky/komponenty.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ea typeface="Times New Roman" panose="02020603050405020304" pitchFamily="18" charset="0"/>
              </a:rPr>
              <a:t>Vyučování jako didaktická transformace/cyklus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ea typeface="Times New Roman" panose="02020603050405020304" pitchFamily="18" charset="0"/>
              </a:rPr>
              <a:t>pedagogického uvažování a jednání. </a:t>
            </a:r>
            <a:r>
              <a:rPr lang="cs-CZ" dirty="0">
                <a:solidFill>
                  <a:srgbClr val="000000"/>
                </a:solidFill>
                <a:ea typeface="Times New Roman" panose="02020603050405020304" pitchFamily="18" charset="0"/>
              </a:rPr>
              <a:t>Aktéři a procesy výuky.  </a:t>
            </a:r>
            <a:endParaRPr lang="cs-CZ" dirty="0">
              <a:ea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6.   Realizace výuky. </a:t>
            </a: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7.   Hodnocení žáků.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Podklady pro výuku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Učebnice zvoleného předmětu, RVP, ŠVP.</a:t>
            </a:r>
          </a:p>
          <a:p>
            <a:pPr marL="514350" indent="-514350">
              <a:buAutoNum type="arabicPeriod"/>
            </a:pPr>
            <a:r>
              <a:rPr lang="cs-CZ" dirty="0"/>
              <a:t>- 7. Záznamy z hospitací, </a:t>
            </a:r>
            <a:r>
              <a:rPr lang="cs-CZ" dirty="0">
                <a:cs typeface="Times New Roman" panose="02020603050405020304" pitchFamily="18" charset="0"/>
              </a:rPr>
              <a:t>p</a:t>
            </a:r>
            <a:r>
              <a:rPr lang="cs-CZ" dirty="0">
                <a:ea typeface="Times New Roman" panose="02020603050405020304" pitchFamily="18" charset="0"/>
                <a:cs typeface="Times New Roman" panose="02020603050405020304" pitchFamily="18" charset="0"/>
              </a:rPr>
              <a:t>říprava učitele; reflexe zkušeností ze škol o vedení výuky, zajímavých metodách výuky, hodnocení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433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267</Words>
  <Application>Microsoft Office PowerPoint</Application>
  <PresentationFormat>Širokoúhlá obrazovka</PresentationFormat>
  <Paragraphs>47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Pracovní listy do výuky</vt:lpstr>
      <vt:lpstr>Jaká jsou Vaše očekávání?  Co se Vám  vybaví, když se řekne… </vt:lpstr>
      <vt:lpstr>Myšlenková mapa</vt:lpstr>
      <vt:lpstr>Klíčové pojmy</vt:lpstr>
      <vt:lpstr>Když se řekne škola…</vt:lpstr>
      <vt:lpstr>Klíčová témata pro výuku</vt:lpstr>
      <vt:lpstr>Pro přípravu na semináře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listy do výuky</dc:title>
  <dc:creator>Horka</dc:creator>
  <cp:lastModifiedBy>Hana Horká</cp:lastModifiedBy>
  <cp:revision>4</cp:revision>
  <dcterms:created xsi:type="dcterms:W3CDTF">2019-09-15T15:31:44Z</dcterms:created>
  <dcterms:modified xsi:type="dcterms:W3CDTF">2020-09-26T19:14:49Z</dcterms:modified>
</cp:coreProperties>
</file>