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3" r:id="rId13"/>
    <p:sldId id="274" r:id="rId14"/>
    <p:sldId id="276" r:id="rId15"/>
    <p:sldId id="277" r:id="rId16"/>
    <p:sldId id="278" r:id="rId17"/>
    <p:sldId id="279" r:id="rId18"/>
    <p:sldId id="280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3BFD19-E5F3-4E75-8DE8-8B9056F5F84C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253E663-149E-47CD-9102-73F42148D8AC}">
      <dgm:prSet/>
      <dgm:spPr/>
      <dgm:t>
        <a:bodyPr/>
        <a:lstStyle/>
        <a:p>
          <a:r>
            <a:rPr lang="cs-CZ" b="1"/>
            <a:t>Sociální dovednosti - tým funguje efektivně jestliže členové  vzájemně komunikují, důvěřují si, vzájemně si pomáhají, naslouchají si, kontrolují řešení a ověřují porozumění. Posilují se dovednosti: </a:t>
          </a:r>
          <a:r>
            <a:rPr lang="cs-CZ" b="1" i="1"/>
            <a:t>komunikace, rozhodování, budování důvěry, zvládání konfliktů, vedení.</a:t>
          </a:r>
          <a:endParaRPr lang="cs-CZ" b="1"/>
        </a:p>
      </dgm:t>
    </dgm:pt>
    <dgm:pt modelId="{70A7BA0A-0249-4D2C-9A87-C9741808DEAB}" type="parTrans" cxnId="{3E4313F4-C9C0-4A58-86DC-492558E80E1E}">
      <dgm:prSet/>
      <dgm:spPr/>
      <dgm:t>
        <a:bodyPr/>
        <a:lstStyle/>
        <a:p>
          <a:endParaRPr lang="en-US"/>
        </a:p>
      </dgm:t>
    </dgm:pt>
    <dgm:pt modelId="{4C13B1DE-61C8-47D3-B5A4-F0E73014C242}" type="sibTrans" cxnId="{3E4313F4-C9C0-4A58-86DC-492558E80E1E}">
      <dgm:prSet/>
      <dgm:spPr/>
      <dgm:t>
        <a:bodyPr/>
        <a:lstStyle/>
        <a:p>
          <a:endParaRPr lang="en-US"/>
        </a:p>
      </dgm:t>
    </dgm:pt>
    <dgm:pt modelId="{0220D53D-80BF-4B69-8B78-6088E25EE01B}">
      <dgm:prSet/>
      <dgm:spPr/>
      <dgm:t>
        <a:bodyPr/>
        <a:lstStyle/>
        <a:p>
          <a:r>
            <a:rPr lang="cs-CZ" b="1"/>
            <a:t>Hodnocení - adekvátní čas pro reflexi, hodnocení práce týmu, společného úsilí a růstu všech členů</a:t>
          </a:r>
        </a:p>
      </dgm:t>
    </dgm:pt>
    <dgm:pt modelId="{8F9BDC8B-CF90-48E6-A0D1-BFF432581DA2}" type="parTrans" cxnId="{8119CE22-FB7D-4FCA-8BA9-FC0E346F324E}">
      <dgm:prSet/>
      <dgm:spPr/>
      <dgm:t>
        <a:bodyPr/>
        <a:lstStyle/>
        <a:p>
          <a:endParaRPr lang="en-US"/>
        </a:p>
      </dgm:t>
    </dgm:pt>
    <dgm:pt modelId="{1CEE3B94-1433-432B-A732-A9EDC6EC3BAB}" type="sibTrans" cxnId="{8119CE22-FB7D-4FCA-8BA9-FC0E346F324E}">
      <dgm:prSet/>
      <dgm:spPr/>
      <dgm:t>
        <a:bodyPr/>
        <a:lstStyle/>
        <a:p>
          <a:endParaRPr lang="en-US"/>
        </a:p>
      </dgm:t>
    </dgm:pt>
    <dgm:pt modelId="{5E904131-7861-43EC-98C0-F1057964E184}" type="pres">
      <dgm:prSet presAssocID="{F13BFD19-E5F3-4E75-8DE8-8B9056F5F84C}" presName="vert0" presStyleCnt="0">
        <dgm:presLayoutVars>
          <dgm:dir/>
          <dgm:animOne val="branch"/>
          <dgm:animLvl val="lvl"/>
        </dgm:presLayoutVars>
      </dgm:prSet>
      <dgm:spPr/>
    </dgm:pt>
    <dgm:pt modelId="{A2743FE8-6D98-4BD8-AB1F-C9936644981A}" type="pres">
      <dgm:prSet presAssocID="{8253E663-149E-47CD-9102-73F42148D8AC}" presName="thickLine" presStyleLbl="alignNode1" presStyleIdx="0" presStyleCnt="2"/>
      <dgm:spPr/>
    </dgm:pt>
    <dgm:pt modelId="{EDDD01E4-154D-46E0-9249-A840871777D2}" type="pres">
      <dgm:prSet presAssocID="{8253E663-149E-47CD-9102-73F42148D8AC}" presName="horz1" presStyleCnt="0"/>
      <dgm:spPr/>
    </dgm:pt>
    <dgm:pt modelId="{E22D88C9-E68B-4490-9847-9EF0E0AA3AB7}" type="pres">
      <dgm:prSet presAssocID="{8253E663-149E-47CD-9102-73F42148D8AC}" presName="tx1" presStyleLbl="revTx" presStyleIdx="0" presStyleCnt="2"/>
      <dgm:spPr/>
    </dgm:pt>
    <dgm:pt modelId="{FE4E075D-0B47-416E-853D-93F81AA49121}" type="pres">
      <dgm:prSet presAssocID="{8253E663-149E-47CD-9102-73F42148D8AC}" presName="vert1" presStyleCnt="0"/>
      <dgm:spPr/>
    </dgm:pt>
    <dgm:pt modelId="{F5C027B7-A11D-4BC4-A16D-6770BBD721FA}" type="pres">
      <dgm:prSet presAssocID="{0220D53D-80BF-4B69-8B78-6088E25EE01B}" presName="thickLine" presStyleLbl="alignNode1" presStyleIdx="1" presStyleCnt="2"/>
      <dgm:spPr/>
    </dgm:pt>
    <dgm:pt modelId="{B029A26B-3606-4C13-9712-3B9EDF328A8C}" type="pres">
      <dgm:prSet presAssocID="{0220D53D-80BF-4B69-8B78-6088E25EE01B}" presName="horz1" presStyleCnt="0"/>
      <dgm:spPr/>
    </dgm:pt>
    <dgm:pt modelId="{5C2F4197-FEA9-473E-85B5-578C3ACCE81F}" type="pres">
      <dgm:prSet presAssocID="{0220D53D-80BF-4B69-8B78-6088E25EE01B}" presName="tx1" presStyleLbl="revTx" presStyleIdx="1" presStyleCnt="2"/>
      <dgm:spPr/>
    </dgm:pt>
    <dgm:pt modelId="{F940F7B1-7FBC-4E58-A0E6-A7C717647BF5}" type="pres">
      <dgm:prSet presAssocID="{0220D53D-80BF-4B69-8B78-6088E25EE01B}" presName="vert1" presStyleCnt="0"/>
      <dgm:spPr/>
    </dgm:pt>
  </dgm:ptLst>
  <dgm:cxnLst>
    <dgm:cxn modelId="{03D9780E-77E8-4A3E-91F5-B8CD054B0F86}" type="presOf" srcId="{F13BFD19-E5F3-4E75-8DE8-8B9056F5F84C}" destId="{5E904131-7861-43EC-98C0-F1057964E184}" srcOrd="0" destOrd="0" presId="urn:microsoft.com/office/officeart/2008/layout/LinedList"/>
    <dgm:cxn modelId="{8119CE22-FB7D-4FCA-8BA9-FC0E346F324E}" srcId="{F13BFD19-E5F3-4E75-8DE8-8B9056F5F84C}" destId="{0220D53D-80BF-4B69-8B78-6088E25EE01B}" srcOrd="1" destOrd="0" parTransId="{8F9BDC8B-CF90-48E6-A0D1-BFF432581DA2}" sibTransId="{1CEE3B94-1433-432B-A732-A9EDC6EC3BAB}"/>
    <dgm:cxn modelId="{DAEEE387-E114-4EC7-ADB8-5F5C0D01706F}" type="presOf" srcId="{8253E663-149E-47CD-9102-73F42148D8AC}" destId="{E22D88C9-E68B-4490-9847-9EF0E0AA3AB7}" srcOrd="0" destOrd="0" presId="urn:microsoft.com/office/officeart/2008/layout/LinedList"/>
    <dgm:cxn modelId="{B4033EE1-F102-48D7-B4F9-B232CBB1ABB3}" type="presOf" srcId="{0220D53D-80BF-4B69-8B78-6088E25EE01B}" destId="{5C2F4197-FEA9-473E-85B5-578C3ACCE81F}" srcOrd="0" destOrd="0" presId="urn:microsoft.com/office/officeart/2008/layout/LinedList"/>
    <dgm:cxn modelId="{3E4313F4-C9C0-4A58-86DC-492558E80E1E}" srcId="{F13BFD19-E5F3-4E75-8DE8-8B9056F5F84C}" destId="{8253E663-149E-47CD-9102-73F42148D8AC}" srcOrd="0" destOrd="0" parTransId="{70A7BA0A-0249-4D2C-9A87-C9741808DEAB}" sibTransId="{4C13B1DE-61C8-47D3-B5A4-F0E73014C242}"/>
    <dgm:cxn modelId="{310D5CAD-28FD-4976-BF70-99B1F45FA02F}" type="presParOf" srcId="{5E904131-7861-43EC-98C0-F1057964E184}" destId="{A2743FE8-6D98-4BD8-AB1F-C9936644981A}" srcOrd="0" destOrd="0" presId="urn:microsoft.com/office/officeart/2008/layout/LinedList"/>
    <dgm:cxn modelId="{C4313454-C4FE-49E3-96CB-D73762B53052}" type="presParOf" srcId="{5E904131-7861-43EC-98C0-F1057964E184}" destId="{EDDD01E4-154D-46E0-9249-A840871777D2}" srcOrd="1" destOrd="0" presId="urn:microsoft.com/office/officeart/2008/layout/LinedList"/>
    <dgm:cxn modelId="{4C409352-F5C7-416F-AAE7-AB6C30D5ADB9}" type="presParOf" srcId="{EDDD01E4-154D-46E0-9249-A840871777D2}" destId="{E22D88C9-E68B-4490-9847-9EF0E0AA3AB7}" srcOrd="0" destOrd="0" presId="urn:microsoft.com/office/officeart/2008/layout/LinedList"/>
    <dgm:cxn modelId="{D5D1CF3C-94EF-4595-8F5B-B6D65A5D3189}" type="presParOf" srcId="{EDDD01E4-154D-46E0-9249-A840871777D2}" destId="{FE4E075D-0B47-416E-853D-93F81AA49121}" srcOrd="1" destOrd="0" presId="urn:microsoft.com/office/officeart/2008/layout/LinedList"/>
    <dgm:cxn modelId="{B6186D88-D511-44DD-968F-57586F0CB57D}" type="presParOf" srcId="{5E904131-7861-43EC-98C0-F1057964E184}" destId="{F5C027B7-A11D-4BC4-A16D-6770BBD721FA}" srcOrd="2" destOrd="0" presId="urn:microsoft.com/office/officeart/2008/layout/LinedList"/>
    <dgm:cxn modelId="{4E06BC45-5F4C-4736-A48E-BADDC4C7F01A}" type="presParOf" srcId="{5E904131-7861-43EC-98C0-F1057964E184}" destId="{B029A26B-3606-4C13-9712-3B9EDF328A8C}" srcOrd="3" destOrd="0" presId="urn:microsoft.com/office/officeart/2008/layout/LinedList"/>
    <dgm:cxn modelId="{91DFAD02-8B48-42D3-A679-5430C1699A96}" type="presParOf" srcId="{B029A26B-3606-4C13-9712-3B9EDF328A8C}" destId="{5C2F4197-FEA9-473E-85B5-578C3ACCE81F}" srcOrd="0" destOrd="0" presId="urn:microsoft.com/office/officeart/2008/layout/LinedList"/>
    <dgm:cxn modelId="{62D52CA4-2E7E-485E-8E2F-4F54C8B1B585}" type="presParOf" srcId="{B029A26B-3606-4C13-9712-3B9EDF328A8C}" destId="{F940F7B1-7FBC-4E58-A0E6-A7C717647BF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4726C9-48CD-4A71-A494-1939EFDDDBCA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D3A593CD-A0BD-4BF3-8AAD-AC7E23AB6ADE}">
      <dgm:prSet/>
      <dgm:spPr/>
      <dgm:t>
        <a:bodyPr/>
        <a:lstStyle/>
        <a:p>
          <a:r>
            <a:rPr lang="cs-CZ"/>
            <a:t>brainstorming, myšlenkové mapy </a:t>
          </a:r>
        </a:p>
      </dgm:t>
    </dgm:pt>
    <dgm:pt modelId="{CDEB1C9B-411A-4591-BBBA-1AF4B830F26F}" type="parTrans" cxnId="{91572E65-8FCF-491C-9371-9BEC03F0E3DF}">
      <dgm:prSet/>
      <dgm:spPr/>
      <dgm:t>
        <a:bodyPr/>
        <a:lstStyle/>
        <a:p>
          <a:endParaRPr lang="en-US"/>
        </a:p>
      </dgm:t>
    </dgm:pt>
    <dgm:pt modelId="{35DABD0A-B3E5-4C39-9C5A-0E0678EFE0B8}" type="sibTrans" cxnId="{91572E65-8FCF-491C-9371-9BEC03F0E3DF}">
      <dgm:prSet/>
      <dgm:spPr/>
      <dgm:t>
        <a:bodyPr/>
        <a:lstStyle/>
        <a:p>
          <a:endParaRPr lang="en-US"/>
        </a:p>
      </dgm:t>
    </dgm:pt>
    <dgm:pt modelId="{D022C3B9-0D46-42C5-8B41-4D307FC076C9}">
      <dgm:prSet/>
      <dgm:spPr/>
      <dgm:t>
        <a:bodyPr/>
        <a:lstStyle/>
        <a:p>
          <a:r>
            <a:rPr lang="cs-CZ"/>
            <a:t>dvojitý zápisník </a:t>
          </a:r>
        </a:p>
      </dgm:t>
    </dgm:pt>
    <dgm:pt modelId="{2F4071AD-22A7-4979-9544-9F6A3B7FF1C8}" type="parTrans" cxnId="{884C21AE-9084-463A-A820-3B38AA0BEE02}">
      <dgm:prSet/>
      <dgm:spPr/>
      <dgm:t>
        <a:bodyPr/>
        <a:lstStyle/>
        <a:p>
          <a:endParaRPr lang="en-US"/>
        </a:p>
      </dgm:t>
    </dgm:pt>
    <dgm:pt modelId="{9495D817-CAA1-4C8F-A197-E0E43A821FB7}" type="sibTrans" cxnId="{884C21AE-9084-463A-A820-3B38AA0BEE02}">
      <dgm:prSet/>
      <dgm:spPr/>
      <dgm:t>
        <a:bodyPr/>
        <a:lstStyle/>
        <a:p>
          <a:endParaRPr lang="en-US"/>
        </a:p>
      </dgm:t>
    </dgm:pt>
    <dgm:pt modelId="{FDC8EBBD-1187-4505-B7D4-401A560749B0}">
      <dgm:prSet/>
      <dgm:spPr/>
      <dgm:t>
        <a:bodyPr/>
        <a:lstStyle/>
        <a:p>
          <a:r>
            <a:rPr lang="cs-CZ"/>
            <a:t>poslední slovo patří mně </a:t>
          </a:r>
        </a:p>
      </dgm:t>
    </dgm:pt>
    <dgm:pt modelId="{9179C4A1-483F-4A4B-B741-F1DD04E2C64F}" type="parTrans" cxnId="{9A2D4DD5-7321-403C-BFAE-A6048ED4ECB3}">
      <dgm:prSet/>
      <dgm:spPr/>
      <dgm:t>
        <a:bodyPr/>
        <a:lstStyle/>
        <a:p>
          <a:endParaRPr lang="en-US"/>
        </a:p>
      </dgm:t>
    </dgm:pt>
    <dgm:pt modelId="{73A61065-3CC7-4D62-BBE6-1A0FDD8CC518}" type="sibTrans" cxnId="{9A2D4DD5-7321-403C-BFAE-A6048ED4ECB3}">
      <dgm:prSet/>
      <dgm:spPr/>
      <dgm:t>
        <a:bodyPr/>
        <a:lstStyle/>
        <a:p>
          <a:endParaRPr lang="en-US"/>
        </a:p>
      </dgm:t>
    </dgm:pt>
    <dgm:pt modelId="{45FDB96F-1282-4C29-878F-64DAFD602805}">
      <dgm:prSet/>
      <dgm:spPr/>
      <dgm:t>
        <a:bodyPr/>
        <a:lstStyle/>
        <a:p>
          <a:r>
            <a:rPr lang="cs-CZ"/>
            <a:t>grafická schémata různých typů </a:t>
          </a:r>
        </a:p>
      </dgm:t>
    </dgm:pt>
    <dgm:pt modelId="{262989EA-0069-4A36-BD92-3C87AB7A7A3C}" type="parTrans" cxnId="{0188876F-1BE2-47D5-8D3B-2E0E1AE5E283}">
      <dgm:prSet/>
      <dgm:spPr/>
      <dgm:t>
        <a:bodyPr/>
        <a:lstStyle/>
        <a:p>
          <a:endParaRPr lang="en-US"/>
        </a:p>
      </dgm:t>
    </dgm:pt>
    <dgm:pt modelId="{C5A7B335-1ED9-4C01-8648-566DD026BA25}" type="sibTrans" cxnId="{0188876F-1BE2-47D5-8D3B-2E0E1AE5E283}">
      <dgm:prSet/>
      <dgm:spPr/>
      <dgm:t>
        <a:bodyPr/>
        <a:lstStyle/>
        <a:p>
          <a:endParaRPr lang="en-US"/>
        </a:p>
      </dgm:t>
    </dgm:pt>
    <dgm:pt modelId="{66946BAD-89CF-47F6-AF77-BB97FCFE788D}">
      <dgm:prSet/>
      <dgm:spPr/>
      <dgm:t>
        <a:bodyPr/>
        <a:lstStyle/>
        <a:p>
          <a:r>
            <a:rPr lang="cs-CZ"/>
            <a:t>I.N.S.E.R.T. </a:t>
          </a:r>
        </a:p>
      </dgm:t>
    </dgm:pt>
    <dgm:pt modelId="{64E02A56-EA39-4033-B137-3CCEF89E3E10}" type="parTrans" cxnId="{858732B5-C53D-4EF5-98AE-7C3CBB0FA710}">
      <dgm:prSet/>
      <dgm:spPr/>
      <dgm:t>
        <a:bodyPr/>
        <a:lstStyle/>
        <a:p>
          <a:endParaRPr lang="en-US"/>
        </a:p>
      </dgm:t>
    </dgm:pt>
    <dgm:pt modelId="{4B8DD392-FFD2-4CA1-8DF2-64622B453BAF}" type="sibTrans" cxnId="{858732B5-C53D-4EF5-98AE-7C3CBB0FA710}">
      <dgm:prSet/>
      <dgm:spPr/>
      <dgm:t>
        <a:bodyPr/>
        <a:lstStyle/>
        <a:p>
          <a:endParaRPr lang="en-US"/>
        </a:p>
      </dgm:t>
    </dgm:pt>
    <dgm:pt modelId="{AD8D4606-13D5-45D0-8720-EA22D0206266}">
      <dgm:prSet/>
      <dgm:spPr/>
      <dgm:t>
        <a:bodyPr/>
        <a:lstStyle/>
        <a:p>
          <a:r>
            <a:rPr lang="cs-CZ"/>
            <a:t>kostka  </a:t>
          </a:r>
        </a:p>
      </dgm:t>
    </dgm:pt>
    <dgm:pt modelId="{4B392CCC-5BD3-4BFC-8889-7ADEDA3945EF}" type="parTrans" cxnId="{8F4D957E-E93A-4F6D-8340-87AA93A6FFEF}">
      <dgm:prSet/>
      <dgm:spPr/>
      <dgm:t>
        <a:bodyPr/>
        <a:lstStyle/>
        <a:p>
          <a:endParaRPr lang="en-US"/>
        </a:p>
      </dgm:t>
    </dgm:pt>
    <dgm:pt modelId="{8C99BE5A-D3C8-4730-BAEC-D4065F5F7AB3}" type="sibTrans" cxnId="{8F4D957E-E93A-4F6D-8340-87AA93A6FFEF}">
      <dgm:prSet/>
      <dgm:spPr/>
      <dgm:t>
        <a:bodyPr/>
        <a:lstStyle/>
        <a:p>
          <a:endParaRPr lang="en-US"/>
        </a:p>
      </dgm:t>
    </dgm:pt>
    <dgm:pt modelId="{1A3EA233-04AD-4B8E-B48B-E7A8FCA3B792}">
      <dgm:prSet/>
      <dgm:spPr/>
      <dgm:t>
        <a:bodyPr/>
        <a:lstStyle/>
        <a:p>
          <a:r>
            <a:rPr lang="cs-CZ"/>
            <a:t>pětilístek </a:t>
          </a:r>
        </a:p>
      </dgm:t>
    </dgm:pt>
    <dgm:pt modelId="{83AE3D03-6AD7-456C-AC4D-43261294A32D}" type="parTrans" cxnId="{F8877AF5-6898-4498-97BA-E559B12E97DC}">
      <dgm:prSet/>
      <dgm:spPr/>
      <dgm:t>
        <a:bodyPr/>
        <a:lstStyle/>
        <a:p>
          <a:endParaRPr lang="en-US"/>
        </a:p>
      </dgm:t>
    </dgm:pt>
    <dgm:pt modelId="{AFEE8B98-BFE7-454F-AB04-82AC31742E3C}" type="sibTrans" cxnId="{F8877AF5-6898-4498-97BA-E559B12E97DC}">
      <dgm:prSet/>
      <dgm:spPr/>
      <dgm:t>
        <a:bodyPr/>
        <a:lstStyle/>
        <a:p>
          <a:endParaRPr lang="en-US"/>
        </a:p>
      </dgm:t>
    </dgm:pt>
    <dgm:pt modelId="{B4BC2A54-DBDD-4378-9FC7-AA65B604899A}" type="pres">
      <dgm:prSet presAssocID="{024726C9-48CD-4A71-A494-1939EFDDDBCA}" presName="vert0" presStyleCnt="0">
        <dgm:presLayoutVars>
          <dgm:dir/>
          <dgm:animOne val="branch"/>
          <dgm:animLvl val="lvl"/>
        </dgm:presLayoutVars>
      </dgm:prSet>
      <dgm:spPr/>
    </dgm:pt>
    <dgm:pt modelId="{66D3A583-CE0D-4802-8C8D-D4FBE40364F6}" type="pres">
      <dgm:prSet presAssocID="{D3A593CD-A0BD-4BF3-8AAD-AC7E23AB6ADE}" presName="thickLine" presStyleLbl="alignNode1" presStyleIdx="0" presStyleCnt="7"/>
      <dgm:spPr/>
    </dgm:pt>
    <dgm:pt modelId="{0AC2C05B-BEB4-4460-BE35-D0F570A0E6D9}" type="pres">
      <dgm:prSet presAssocID="{D3A593CD-A0BD-4BF3-8AAD-AC7E23AB6ADE}" presName="horz1" presStyleCnt="0"/>
      <dgm:spPr/>
    </dgm:pt>
    <dgm:pt modelId="{E13585CC-5792-43A9-94C5-E090B6329838}" type="pres">
      <dgm:prSet presAssocID="{D3A593CD-A0BD-4BF3-8AAD-AC7E23AB6ADE}" presName="tx1" presStyleLbl="revTx" presStyleIdx="0" presStyleCnt="7"/>
      <dgm:spPr/>
    </dgm:pt>
    <dgm:pt modelId="{CBC4770A-D218-48A0-9FAA-ABD969BC3570}" type="pres">
      <dgm:prSet presAssocID="{D3A593CD-A0BD-4BF3-8AAD-AC7E23AB6ADE}" presName="vert1" presStyleCnt="0"/>
      <dgm:spPr/>
    </dgm:pt>
    <dgm:pt modelId="{6CDE44E3-C784-431A-8F8C-D94C597B7BB3}" type="pres">
      <dgm:prSet presAssocID="{D022C3B9-0D46-42C5-8B41-4D307FC076C9}" presName="thickLine" presStyleLbl="alignNode1" presStyleIdx="1" presStyleCnt="7"/>
      <dgm:spPr/>
    </dgm:pt>
    <dgm:pt modelId="{ACEC9606-3E74-4035-BF4C-9993E264900E}" type="pres">
      <dgm:prSet presAssocID="{D022C3B9-0D46-42C5-8B41-4D307FC076C9}" presName="horz1" presStyleCnt="0"/>
      <dgm:spPr/>
    </dgm:pt>
    <dgm:pt modelId="{8B63D55E-18AA-4AB0-8381-BF140A2DF8BF}" type="pres">
      <dgm:prSet presAssocID="{D022C3B9-0D46-42C5-8B41-4D307FC076C9}" presName="tx1" presStyleLbl="revTx" presStyleIdx="1" presStyleCnt="7"/>
      <dgm:spPr/>
    </dgm:pt>
    <dgm:pt modelId="{891CEB14-D89F-4FF7-B3C0-60989B08E721}" type="pres">
      <dgm:prSet presAssocID="{D022C3B9-0D46-42C5-8B41-4D307FC076C9}" presName="vert1" presStyleCnt="0"/>
      <dgm:spPr/>
    </dgm:pt>
    <dgm:pt modelId="{BD4A774E-1D0C-4F31-BE81-355A1379CAE3}" type="pres">
      <dgm:prSet presAssocID="{FDC8EBBD-1187-4505-B7D4-401A560749B0}" presName="thickLine" presStyleLbl="alignNode1" presStyleIdx="2" presStyleCnt="7"/>
      <dgm:spPr/>
    </dgm:pt>
    <dgm:pt modelId="{0D0F000A-A8AE-4BDC-A691-55D1D6C1787B}" type="pres">
      <dgm:prSet presAssocID="{FDC8EBBD-1187-4505-B7D4-401A560749B0}" presName="horz1" presStyleCnt="0"/>
      <dgm:spPr/>
    </dgm:pt>
    <dgm:pt modelId="{8F600BF5-0F39-4F54-849B-30438E3D34CA}" type="pres">
      <dgm:prSet presAssocID="{FDC8EBBD-1187-4505-B7D4-401A560749B0}" presName="tx1" presStyleLbl="revTx" presStyleIdx="2" presStyleCnt="7"/>
      <dgm:spPr/>
    </dgm:pt>
    <dgm:pt modelId="{A225F2CF-4D63-4BA2-B5E9-DB8F7722E533}" type="pres">
      <dgm:prSet presAssocID="{FDC8EBBD-1187-4505-B7D4-401A560749B0}" presName="vert1" presStyleCnt="0"/>
      <dgm:spPr/>
    </dgm:pt>
    <dgm:pt modelId="{92455512-F48C-4508-AB31-8D8E4DBA395A}" type="pres">
      <dgm:prSet presAssocID="{45FDB96F-1282-4C29-878F-64DAFD602805}" presName="thickLine" presStyleLbl="alignNode1" presStyleIdx="3" presStyleCnt="7"/>
      <dgm:spPr/>
    </dgm:pt>
    <dgm:pt modelId="{2D5764A4-8224-457D-8C46-51E1E8CA8AD0}" type="pres">
      <dgm:prSet presAssocID="{45FDB96F-1282-4C29-878F-64DAFD602805}" presName="horz1" presStyleCnt="0"/>
      <dgm:spPr/>
    </dgm:pt>
    <dgm:pt modelId="{AC3A3DCE-6D09-4899-8CE7-69A7759E6A42}" type="pres">
      <dgm:prSet presAssocID="{45FDB96F-1282-4C29-878F-64DAFD602805}" presName="tx1" presStyleLbl="revTx" presStyleIdx="3" presStyleCnt="7"/>
      <dgm:spPr/>
    </dgm:pt>
    <dgm:pt modelId="{BDE8839A-42B5-4F5B-8643-5AA6B297E9C2}" type="pres">
      <dgm:prSet presAssocID="{45FDB96F-1282-4C29-878F-64DAFD602805}" presName="vert1" presStyleCnt="0"/>
      <dgm:spPr/>
    </dgm:pt>
    <dgm:pt modelId="{419513B8-6F3A-4036-9FF9-BC315A43CCC4}" type="pres">
      <dgm:prSet presAssocID="{66946BAD-89CF-47F6-AF77-BB97FCFE788D}" presName="thickLine" presStyleLbl="alignNode1" presStyleIdx="4" presStyleCnt="7"/>
      <dgm:spPr/>
    </dgm:pt>
    <dgm:pt modelId="{FCEEE350-E0AD-42AD-BDE9-47ACF2947B4C}" type="pres">
      <dgm:prSet presAssocID="{66946BAD-89CF-47F6-AF77-BB97FCFE788D}" presName="horz1" presStyleCnt="0"/>
      <dgm:spPr/>
    </dgm:pt>
    <dgm:pt modelId="{7CDCA4D1-4896-4DE5-B05E-8F4E6E90E0ED}" type="pres">
      <dgm:prSet presAssocID="{66946BAD-89CF-47F6-AF77-BB97FCFE788D}" presName="tx1" presStyleLbl="revTx" presStyleIdx="4" presStyleCnt="7"/>
      <dgm:spPr/>
    </dgm:pt>
    <dgm:pt modelId="{67A5DC54-9C22-4709-86C9-3E37F6F57D8C}" type="pres">
      <dgm:prSet presAssocID="{66946BAD-89CF-47F6-AF77-BB97FCFE788D}" presName="vert1" presStyleCnt="0"/>
      <dgm:spPr/>
    </dgm:pt>
    <dgm:pt modelId="{5FD53579-6D73-491B-B367-BCA45FE19788}" type="pres">
      <dgm:prSet presAssocID="{AD8D4606-13D5-45D0-8720-EA22D0206266}" presName="thickLine" presStyleLbl="alignNode1" presStyleIdx="5" presStyleCnt="7"/>
      <dgm:spPr/>
    </dgm:pt>
    <dgm:pt modelId="{7B4B70A5-BBDA-45F5-B603-5517F0D4A8F0}" type="pres">
      <dgm:prSet presAssocID="{AD8D4606-13D5-45D0-8720-EA22D0206266}" presName="horz1" presStyleCnt="0"/>
      <dgm:spPr/>
    </dgm:pt>
    <dgm:pt modelId="{0207A5B5-97FD-4E31-9429-3BB24F92C31F}" type="pres">
      <dgm:prSet presAssocID="{AD8D4606-13D5-45D0-8720-EA22D0206266}" presName="tx1" presStyleLbl="revTx" presStyleIdx="5" presStyleCnt="7"/>
      <dgm:spPr/>
    </dgm:pt>
    <dgm:pt modelId="{7848B3A3-E859-407F-88E1-33BB07A84ABB}" type="pres">
      <dgm:prSet presAssocID="{AD8D4606-13D5-45D0-8720-EA22D0206266}" presName="vert1" presStyleCnt="0"/>
      <dgm:spPr/>
    </dgm:pt>
    <dgm:pt modelId="{D7D9F86F-6955-4329-89A3-3BC1798BACF8}" type="pres">
      <dgm:prSet presAssocID="{1A3EA233-04AD-4B8E-B48B-E7A8FCA3B792}" presName="thickLine" presStyleLbl="alignNode1" presStyleIdx="6" presStyleCnt="7"/>
      <dgm:spPr/>
    </dgm:pt>
    <dgm:pt modelId="{B692F962-4EF2-421C-B620-8AE2F0DE1E36}" type="pres">
      <dgm:prSet presAssocID="{1A3EA233-04AD-4B8E-B48B-E7A8FCA3B792}" presName="horz1" presStyleCnt="0"/>
      <dgm:spPr/>
    </dgm:pt>
    <dgm:pt modelId="{29E124A6-61C6-4337-B11C-2A5F6935B87C}" type="pres">
      <dgm:prSet presAssocID="{1A3EA233-04AD-4B8E-B48B-E7A8FCA3B792}" presName="tx1" presStyleLbl="revTx" presStyleIdx="6" presStyleCnt="7"/>
      <dgm:spPr/>
    </dgm:pt>
    <dgm:pt modelId="{D491145D-DE2E-4643-810B-608A1C0AFB79}" type="pres">
      <dgm:prSet presAssocID="{1A3EA233-04AD-4B8E-B48B-E7A8FCA3B792}" presName="vert1" presStyleCnt="0"/>
      <dgm:spPr/>
    </dgm:pt>
  </dgm:ptLst>
  <dgm:cxnLst>
    <dgm:cxn modelId="{44AE401B-A846-44DD-97D9-5DAE8ACCA598}" type="presOf" srcId="{D3A593CD-A0BD-4BF3-8AAD-AC7E23AB6ADE}" destId="{E13585CC-5792-43A9-94C5-E090B6329838}" srcOrd="0" destOrd="0" presId="urn:microsoft.com/office/officeart/2008/layout/LinedList"/>
    <dgm:cxn modelId="{FE5A0224-0C94-44EC-9D9B-0711CAA7358B}" type="presOf" srcId="{AD8D4606-13D5-45D0-8720-EA22D0206266}" destId="{0207A5B5-97FD-4E31-9429-3BB24F92C31F}" srcOrd="0" destOrd="0" presId="urn:microsoft.com/office/officeart/2008/layout/LinedList"/>
    <dgm:cxn modelId="{26567F2D-E88E-4FFC-BF4C-4727758EAA04}" type="presOf" srcId="{024726C9-48CD-4A71-A494-1939EFDDDBCA}" destId="{B4BC2A54-DBDD-4378-9FC7-AA65B604899A}" srcOrd="0" destOrd="0" presId="urn:microsoft.com/office/officeart/2008/layout/LinedList"/>
    <dgm:cxn modelId="{91572E65-8FCF-491C-9371-9BEC03F0E3DF}" srcId="{024726C9-48CD-4A71-A494-1939EFDDDBCA}" destId="{D3A593CD-A0BD-4BF3-8AAD-AC7E23AB6ADE}" srcOrd="0" destOrd="0" parTransId="{CDEB1C9B-411A-4591-BBBA-1AF4B830F26F}" sibTransId="{35DABD0A-B3E5-4C39-9C5A-0E0678EFE0B8}"/>
    <dgm:cxn modelId="{0188876F-1BE2-47D5-8D3B-2E0E1AE5E283}" srcId="{024726C9-48CD-4A71-A494-1939EFDDDBCA}" destId="{45FDB96F-1282-4C29-878F-64DAFD602805}" srcOrd="3" destOrd="0" parTransId="{262989EA-0069-4A36-BD92-3C87AB7A7A3C}" sibTransId="{C5A7B335-1ED9-4C01-8648-566DD026BA25}"/>
    <dgm:cxn modelId="{8F4D957E-E93A-4F6D-8340-87AA93A6FFEF}" srcId="{024726C9-48CD-4A71-A494-1939EFDDDBCA}" destId="{AD8D4606-13D5-45D0-8720-EA22D0206266}" srcOrd="5" destOrd="0" parTransId="{4B392CCC-5BD3-4BFC-8889-7ADEDA3945EF}" sibTransId="{8C99BE5A-D3C8-4730-BAEC-D4065F5F7AB3}"/>
    <dgm:cxn modelId="{E46F2E8C-AB37-462A-9A37-0DCBD83EDA43}" type="presOf" srcId="{D022C3B9-0D46-42C5-8B41-4D307FC076C9}" destId="{8B63D55E-18AA-4AB0-8381-BF140A2DF8BF}" srcOrd="0" destOrd="0" presId="urn:microsoft.com/office/officeart/2008/layout/LinedList"/>
    <dgm:cxn modelId="{EE0CC19A-79C1-4116-B857-5DBF41783376}" type="presOf" srcId="{1A3EA233-04AD-4B8E-B48B-E7A8FCA3B792}" destId="{29E124A6-61C6-4337-B11C-2A5F6935B87C}" srcOrd="0" destOrd="0" presId="urn:microsoft.com/office/officeart/2008/layout/LinedList"/>
    <dgm:cxn modelId="{3E1583A0-097B-440B-92A8-12775E0FD54E}" type="presOf" srcId="{FDC8EBBD-1187-4505-B7D4-401A560749B0}" destId="{8F600BF5-0F39-4F54-849B-30438E3D34CA}" srcOrd="0" destOrd="0" presId="urn:microsoft.com/office/officeart/2008/layout/LinedList"/>
    <dgm:cxn modelId="{884C21AE-9084-463A-A820-3B38AA0BEE02}" srcId="{024726C9-48CD-4A71-A494-1939EFDDDBCA}" destId="{D022C3B9-0D46-42C5-8B41-4D307FC076C9}" srcOrd="1" destOrd="0" parTransId="{2F4071AD-22A7-4979-9544-9F6A3B7FF1C8}" sibTransId="{9495D817-CAA1-4C8F-A197-E0E43A821FB7}"/>
    <dgm:cxn modelId="{858732B5-C53D-4EF5-98AE-7C3CBB0FA710}" srcId="{024726C9-48CD-4A71-A494-1939EFDDDBCA}" destId="{66946BAD-89CF-47F6-AF77-BB97FCFE788D}" srcOrd="4" destOrd="0" parTransId="{64E02A56-EA39-4033-B137-3CCEF89E3E10}" sibTransId="{4B8DD392-FFD2-4CA1-8DF2-64622B453BAF}"/>
    <dgm:cxn modelId="{9A2D4DD5-7321-403C-BFAE-A6048ED4ECB3}" srcId="{024726C9-48CD-4A71-A494-1939EFDDDBCA}" destId="{FDC8EBBD-1187-4505-B7D4-401A560749B0}" srcOrd="2" destOrd="0" parTransId="{9179C4A1-483F-4A4B-B741-F1DD04E2C64F}" sibTransId="{73A61065-3CC7-4D62-BBE6-1A0FDD8CC518}"/>
    <dgm:cxn modelId="{47D748F3-9BC7-4CC3-B100-712795EC757A}" type="presOf" srcId="{45FDB96F-1282-4C29-878F-64DAFD602805}" destId="{AC3A3DCE-6D09-4899-8CE7-69A7759E6A42}" srcOrd="0" destOrd="0" presId="urn:microsoft.com/office/officeart/2008/layout/LinedList"/>
    <dgm:cxn modelId="{F8877AF5-6898-4498-97BA-E559B12E97DC}" srcId="{024726C9-48CD-4A71-A494-1939EFDDDBCA}" destId="{1A3EA233-04AD-4B8E-B48B-E7A8FCA3B792}" srcOrd="6" destOrd="0" parTransId="{83AE3D03-6AD7-456C-AC4D-43261294A32D}" sibTransId="{AFEE8B98-BFE7-454F-AB04-82AC31742E3C}"/>
    <dgm:cxn modelId="{4B1A8BFB-D746-47B4-AFC0-D5486411D638}" type="presOf" srcId="{66946BAD-89CF-47F6-AF77-BB97FCFE788D}" destId="{7CDCA4D1-4896-4DE5-B05E-8F4E6E90E0ED}" srcOrd="0" destOrd="0" presId="urn:microsoft.com/office/officeart/2008/layout/LinedList"/>
    <dgm:cxn modelId="{572314F8-1E0C-4CF9-8769-A695D2717986}" type="presParOf" srcId="{B4BC2A54-DBDD-4378-9FC7-AA65B604899A}" destId="{66D3A583-CE0D-4802-8C8D-D4FBE40364F6}" srcOrd="0" destOrd="0" presId="urn:microsoft.com/office/officeart/2008/layout/LinedList"/>
    <dgm:cxn modelId="{00157985-5972-4F42-BA10-5C688422EE5B}" type="presParOf" srcId="{B4BC2A54-DBDD-4378-9FC7-AA65B604899A}" destId="{0AC2C05B-BEB4-4460-BE35-D0F570A0E6D9}" srcOrd="1" destOrd="0" presId="urn:microsoft.com/office/officeart/2008/layout/LinedList"/>
    <dgm:cxn modelId="{16FA7AC6-9C57-4C46-AD41-2E2A3D0CEF4C}" type="presParOf" srcId="{0AC2C05B-BEB4-4460-BE35-D0F570A0E6D9}" destId="{E13585CC-5792-43A9-94C5-E090B6329838}" srcOrd="0" destOrd="0" presId="urn:microsoft.com/office/officeart/2008/layout/LinedList"/>
    <dgm:cxn modelId="{EA010487-08BC-427D-B9F7-0B746E5DE804}" type="presParOf" srcId="{0AC2C05B-BEB4-4460-BE35-D0F570A0E6D9}" destId="{CBC4770A-D218-48A0-9FAA-ABD969BC3570}" srcOrd="1" destOrd="0" presId="urn:microsoft.com/office/officeart/2008/layout/LinedList"/>
    <dgm:cxn modelId="{47DFFF50-664F-431D-BB33-F314981F5C45}" type="presParOf" srcId="{B4BC2A54-DBDD-4378-9FC7-AA65B604899A}" destId="{6CDE44E3-C784-431A-8F8C-D94C597B7BB3}" srcOrd="2" destOrd="0" presId="urn:microsoft.com/office/officeart/2008/layout/LinedList"/>
    <dgm:cxn modelId="{6080EB43-FEE1-42F3-A034-E3067CB0A79A}" type="presParOf" srcId="{B4BC2A54-DBDD-4378-9FC7-AA65B604899A}" destId="{ACEC9606-3E74-4035-BF4C-9993E264900E}" srcOrd="3" destOrd="0" presId="urn:microsoft.com/office/officeart/2008/layout/LinedList"/>
    <dgm:cxn modelId="{E57B0A6D-3059-4983-A1F6-C399121EB09E}" type="presParOf" srcId="{ACEC9606-3E74-4035-BF4C-9993E264900E}" destId="{8B63D55E-18AA-4AB0-8381-BF140A2DF8BF}" srcOrd="0" destOrd="0" presId="urn:microsoft.com/office/officeart/2008/layout/LinedList"/>
    <dgm:cxn modelId="{022B7B4D-6111-435A-880F-014BA27E4E85}" type="presParOf" srcId="{ACEC9606-3E74-4035-BF4C-9993E264900E}" destId="{891CEB14-D89F-4FF7-B3C0-60989B08E721}" srcOrd="1" destOrd="0" presId="urn:microsoft.com/office/officeart/2008/layout/LinedList"/>
    <dgm:cxn modelId="{DD467EB8-1B85-43E6-9921-8DB8F7116B31}" type="presParOf" srcId="{B4BC2A54-DBDD-4378-9FC7-AA65B604899A}" destId="{BD4A774E-1D0C-4F31-BE81-355A1379CAE3}" srcOrd="4" destOrd="0" presId="urn:microsoft.com/office/officeart/2008/layout/LinedList"/>
    <dgm:cxn modelId="{66DC752D-D0D2-4748-ACCE-093B357200EF}" type="presParOf" srcId="{B4BC2A54-DBDD-4378-9FC7-AA65B604899A}" destId="{0D0F000A-A8AE-4BDC-A691-55D1D6C1787B}" srcOrd="5" destOrd="0" presId="urn:microsoft.com/office/officeart/2008/layout/LinedList"/>
    <dgm:cxn modelId="{034B99CA-F8FC-46F0-B1F2-A83BA950F0D5}" type="presParOf" srcId="{0D0F000A-A8AE-4BDC-A691-55D1D6C1787B}" destId="{8F600BF5-0F39-4F54-849B-30438E3D34CA}" srcOrd="0" destOrd="0" presId="urn:microsoft.com/office/officeart/2008/layout/LinedList"/>
    <dgm:cxn modelId="{8D0A13EB-67D0-4D29-915E-85050E7C518F}" type="presParOf" srcId="{0D0F000A-A8AE-4BDC-A691-55D1D6C1787B}" destId="{A225F2CF-4D63-4BA2-B5E9-DB8F7722E533}" srcOrd="1" destOrd="0" presId="urn:microsoft.com/office/officeart/2008/layout/LinedList"/>
    <dgm:cxn modelId="{FBBADEA6-C0CD-48DF-80EF-E602626067BB}" type="presParOf" srcId="{B4BC2A54-DBDD-4378-9FC7-AA65B604899A}" destId="{92455512-F48C-4508-AB31-8D8E4DBA395A}" srcOrd="6" destOrd="0" presId="urn:microsoft.com/office/officeart/2008/layout/LinedList"/>
    <dgm:cxn modelId="{B0A25D5F-045B-47C9-A60C-1C441B8E4C6E}" type="presParOf" srcId="{B4BC2A54-DBDD-4378-9FC7-AA65B604899A}" destId="{2D5764A4-8224-457D-8C46-51E1E8CA8AD0}" srcOrd="7" destOrd="0" presId="urn:microsoft.com/office/officeart/2008/layout/LinedList"/>
    <dgm:cxn modelId="{A0DB2263-4454-4E5E-B6D9-0062531E75F5}" type="presParOf" srcId="{2D5764A4-8224-457D-8C46-51E1E8CA8AD0}" destId="{AC3A3DCE-6D09-4899-8CE7-69A7759E6A42}" srcOrd="0" destOrd="0" presId="urn:microsoft.com/office/officeart/2008/layout/LinedList"/>
    <dgm:cxn modelId="{E1912FE0-D631-4D51-A774-D63D5167B402}" type="presParOf" srcId="{2D5764A4-8224-457D-8C46-51E1E8CA8AD0}" destId="{BDE8839A-42B5-4F5B-8643-5AA6B297E9C2}" srcOrd="1" destOrd="0" presId="urn:microsoft.com/office/officeart/2008/layout/LinedList"/>
    <dgm:cxn modelId="{B620FC5C-65C6-4415-8066-FAC374500106}" type="presParOf" srcId="{B4BC2A54-DBDD-4378-9FC7-AA65B604899A}" destId="{419513B8-6F3A-4036-9FF9-BC315A43CCC4}" srcOrd="8" destOrd="0" presId="urn:microsoft.com/office/officeart/2008/layout/LinedList"/>
    <dgm:cxn modelId="{78AE6BA7-1DFF-4C74-8B4C-D063FF85B9F1}" type="presParOf" srcId="{B4BC2A54-DBDD-4378-9FC7-AA65B604899A}" destId="{FCEEE350-E0AD-42AD-BDE9-47ACF2947B4C}" srcOrd="9" destOrd="0" presId="urn:microsoft.com/office/officeart/2008/layout/LinedList"/>
    <dgm:cxn modelId="{30261164-8408-4242-9ACC-4C36D509739D}" type="presParOf" srcId="{FCEEE350-E0AD-42AD-BDE9-47ACF2947B4C}" destId="{7CDCA4D1-4896-4DE5-B05E-8F4E6E90E0ED}" srcOrd="0" destOrd="0" presId="urn:microsoft.com/office/officeart/2008/layout/LinedList"/>
    <dgm:cxn modelId="{52D41B94-2B33-4E9E-BFFE-6F206E77B7A6}" type="presParOf" srcId="{FCEEE350-E0AD-42AD-BDE9-47ACF2947B4C}" destId="{67A5DC54-9C22-4709-86C9-3E37F6F57D8C}" srcOrd="1" destOrd="0" presId="urn:microsoft.com/office/officeart/2008/layout/LinedList"/>
    <dgm:cxn modelId="{60B69900-258D-4CA2-83A4-4ADB3DBCC5AE}" type="presParOf" srcId="{B4BC2A54-DBDD-4378-9FC7-AA65B604899A}" destId="{5FD53579-6D73-491B-B367-BCA45FE19788}" srcOrd="10" destOrd="0" presId="urn:microsoft.com/office/officeart/2008/layout/LinedList"/>
    <dgm:cxn modelId="{08030EEE-A880-4E91-912C-9ACE6792AE5B}" type="presParOf" srcId="{B4BC2A54-DBDD-4378-9FC7-AA65B604899A}" destId="{7B4B70A5-BBDA-45F5-B603-5517F0D4A8F0}" srcOrd="11" destOrd="0" presId="urn:microsoft.com/office/officeart/2008/layout/LinedList"/>
    <dgm:cxn modelId="{A4696554-C44D-4641-9E4A-D3E1481ADC3A}" type="presParOf" srcId="{7B4B70A5-BBDA-45F5-B603-5517F0D4A8F0}" destId="{0207A5B5-97FD-4E31-9429-3BB24F92C31F}" srcOrd="0" destOrd="0" presId="urn:microsoft.com/office/officeart/2008/layout/LinedList"/>
    <dgm:cxn modelId="{4302A20C-5154-45DD-A58B-4D918231A738}" type="presParOf" srcId="{7B4B70A5-BBDA-45F5-B603-5517F0D4A8F0}" destId="{7848B3A3-E859-407F-88E1-33BB07A84ABB}" srcOrd="1" destOrd="0" presId="urn:microsoft.com/office/officeart/2008/layout/LinedList"/>
    <dgm:cxn modelId="{08723BC1-8D96-4EBB-A755-673B355B6114}" type="presParOf" srcId="{B4BC2A54-DBDD-4378-9FC7-AA65B604899A}" destId="{D7D9F86F-6955-4329-89A3-3BC1798BACF8}" srcOrd="12" destOrd="0" presId="urn:microsoft.com/office/officeart/2008/layout/LinedList"/>
    <dgm:cxn modelId="{BCD06214-324C-4FF2-94F6-E863FD09AAB9}" type="presParOf" srcId="{B4BC2A54-DBDD-4378-9FC7-AA65B604899A}" destId="{B692F962-4EF2-421C-B620-8AE2F0DE1E36}" srcOrd="13" destOrd="0" presId="urn:microsoft.com/office/officeart/2008/layout/LinedList"/>
    <dgm:cxn modelId="{163926EC-89FB-4E12-87AB-DC6E007204DB}" type="presParOf" srcId="{B692F962-4EF2-421C-B620-8AE2F0DE1E36}" destId="{29E124A6-61C6-4337-B11C-2A5F6935B87C}" srcOrd="0" destOrd="0" presId="urn:microsoft.com/office/officeart/2008/layout/LinedList"/>
    <dgm:cxn modelId="{F13BBD29-7EBB-4809-B148-D8949BA4EE50}" type="presParOf" srcId="{B692F962-4EF2-421C-B620-8AE2F0DE1E36}" destId="{D491145D-DE2E-4643-810B-608A1C0AFB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743FE8-6D98-4BD8-AB1F-C9936644981A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2D88C9-E68B-4490-9847-9EF0E0AA3AB7}">
      <dsp:nvSpPr>
        <dsp:cNvPr id="0" name=""/>
        <dsp:cNvSpPr/>
      </dsp:nvSpPr>
      <dsp:spPr>
        <a:xfrm>
          <a:off x="0" y="0"/>
          <a:ext cx="10515600" cy="2176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/>
            <a:t>Sociální dovednosti - tým funguje efektivně jestliže členové  vzájemně komunikují, důvěřují si, vzájemně si pomáhají, naslouchají si, kontrolují řešení a ověřují porozumění. Posilují se dovednosti: </a:t>
          </a:r>
          <a:r>
            <a:rPr lang="cs-CZ" sz="2800" b="1" i="1" kern="1200"/>
            <a:t>komunikace, rozhodování, budování důvěry, zvládání konfliktů, vedení.</a:t>
          </a:r>
          <a:endParaRPr lang="cs-CZ" sz="2800" b="1" kern="1200"/>
        </a:p>
      </dsp:txBody>
      <dsp:txXfrm>
        <a:off x="0" y="0"/>
        <a:ext cx="10515600" cy="2176272"/>
      </dsp:txXfrm>
    </dsp:sp>
    <dsp:sp modelId="{F5C027B7-A11D-4BC4-A16D-6770BBD721FA}">
      <dsp:nvSpPr>
        <dsp:cNvPr id="0" name=""/>
        <dsp:cNvSpPr/>
      </dsp:nvSpPr>
      <dsp:spPr>
        <a:xfrm>
          <a:off x="0" y="2176272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2F4197-FEA9-473E-85B5-578C3ACCE81F}">
      <dsp:nvSpPr>
        <dsp:cNvPr id="0" name=""/>
        <dsp:cNvSpPr/>
      </dsp:nvSpPr>
      <dsp:spPr>
        <a:xfrm>
          <a:off x="0" y="2176272"/>
          <a:ext cx="10515600" cy="2176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/>
            <a:t>Hodnocení - adekvátní čas pro reflexi, hodnocení práce týmu, společného úsilí a růstu všech členů</a:t>
          </a:r>
        </a:p>
      </dsp:txBody>
      <dsp:txXfrm>
        <a:off x="0" y="2176272"/>
        <a:ext cx="10515600" cy="21762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3A583-CE0D-4802-8C8D-D4FBE40364F6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3585CC-5792-43A9-94C5-E090B6329838}">
      <dsp:nvSpPr>
        <dsp:cNvPr id="0" name=""/>
        <dsp:cNvSpPr/>
      </dsp:nvSpPr>
      <dsp:spPr>
        <a:xfrm>
          <a:off x="0" y="675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brainstorming, myšlenkové mapy </a:t>
          </a:r>
        </a:p>
      </dsp:txBody>
      <dsp:txXfrm>
        <a:off x="0" y="675"/>
        <a:ext cx="6900512" cy="790684"/>
      </dsp:txXfrm>
    </dsp:sp>
    <dsp:sp modelId="{6CDE44E3-C784-431A-8F8C-D94C597B7BB3}">
      <dsp:nvSpPr>
        <dsp:cNvPr id="0" name=""/>
        <dsp:cNvSpPr/>
      </dsp:nvSpPr>
      <dsp:spPr>
        <a:xfrm>
          <a:off x="0" y="7913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63D55E-18AA-4AB0-8381-BF140A2DF8BF}">
      <dsp:nvSpPr>
        <dsp:cNvPr id="0" name=""/>
        <dsp:cNvSpPr/>
      </dsp:nvSpPr>
      <dsp:spPr>
        <a:xfrm>
          <a:off x="0" y="791359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dvojitý zápisník </a:t>
          </a:r>
        </a:p>
      </dsp:txBody>
      <dsp:txXfrm>
        <a:off x="0" y="791359"/>
        <a:ext cx="6900512" cy="790684"/>
      </dsp:txXfrm>
    </dsp:sp>
    <dsp:sp modelId="{BD4A774E-1D0C-4F31-BE81-355A1379CAE3}">
      <dsp:nvSpPr>
        <dsp:cNvPr id="0" name=""/>
        <dsp:cNvSpPr/>
      </dsp:nvSpPr>
      <dsp:spPr>
        <a:xfrm>
          <a:off x="0" y="1582044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600BF5-0F39-4F54-849B-30438E3D34CA}">
      <dsp:nvSpPr>
        <dsp:cNvPr id="0" name=""/>
        <dsp:cNvSpPr/>
      </dsp:nvSpPr>
      <dsp:spPr>
        <a:xfrm>
          <a:off x="0" y="1582044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poslední slovo patří mně </a:t>
          </a:r>
        </a:p>
      </dsp:txBody>
      <dsp:txXfrm>
        <a:off x="0" y="1582044"/>
        <a:ext cx="6900512" cy="790684"/>
      </dsp:txXfrm>
    </dsp:sp>
    <dsp:sp modelId="{92455512-F48C-4508-AB31-8D8E4DBA395A}">
      <dsp:nvSpPr>
        <dsp:cNvPr id="0" name=""/>
        <dsp:cNvSpPr/>
      </dsp:nvSpPr>
      <dsp:spPr>
        <a:xfrm>
          <a:off x="0" y="2372728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3A3DCE-6D09-4899-8CE7-69A7759E6A42}">
      <dsp:nvSpPr>
        <dsp:cNvPr id="0" name=""/>
        <dsp:cNvSpPr/>
      </dsp:nvSpPr>
      <dsp:spPr>
        <a:xfrm>
          <a:off x="0" y="2372728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grafická schémata různých typů </a:t>
          </a:r>
        </a:p>
      </dsp:txBody>
      <dsp:txXfrm>
        <a:off x="0" y="2372728"/>
        <a:ext cx="6900512" cy="790684"/>
      </dsp:txXfrm>
    </dsp:sp>
    <dsp:sp modelId="{419513B8-6F3A-4036-9FF9-BC315A43CCC4}">
      <dsp:nvSpPr>
        <dsp:cNvPr id="0" name=""/>
        <dsp:cNvSpPr/>
      </dsp:nvSpPr>
      <dsp:spPr>
        <a:xfrm>
          <a:off x="0" y="3163412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DCA4D1-4896-4DE5-B05E-8F4E6E90E0ED}">
      <dsp:nvSpPr>
        <dsp:cNvPr id="0" name=""/>
        <dsp:cNvSpPr/>
      </dsp:nvSpPr>
      <dsp:spPr>
        <a:xfrm>
          <a:off x="0" y="3163412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I.N.S.E.R.T. </a:t>
          </a:r>
        </a:p>
      </dsp:txBody>
      <dsp:txXfrm>
        <a:off x="0" y="3163412"/>
        <a:ext cx="6900512" cy="790684"/>
      </dsp:txXfrm>
    </dsp:sp>
    <dsp:sp modelId="{5FD53579-6D73-491B-B367-BCA45FE19788}">
      <dsp:nvSpPr>
        <dsp:cNvPr id="0" name=""/>
        <dsp:cNvSpPr/>
      </dsp:nvSpPr>
      <dsp:spPr>
        <a:xfrm>
          <a:off x="0" y="3954096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7A5B5-97FD-4E31-9429-3BB24F92C31F}">
      <dsp:nvSpPr>
        <dsp:cNvPr id="0" name=""/>
        <dsp:cNvSpPr/>
      </dsp:nvSpPr>
      <dsp:spPr>
        <a:xfrm>
          <a:off x="0" y="3954096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kostka  </a:t>
          </a:r>
        </a:p>
      </dsp:txBody>
      <dsp:txXfrm>
        <a:off x="0" y="3954096"/>
        <a:ext cx="6900512" cy="790684"/>
      </dsp:txXfrm>
    </dsp:sp>
    <dsp:sp modelId="{D7D9F86F-6955-4329-89A3-3BC1798BACF8}">
      <dsp:nvSpPr>
        <dsp:cNvPr id="0" name=""/>
        <dsp:cNvSpPr/>
      </dsp:nvSpPr>
      <dsp:spPr>
        <a:xfrm>
          <a:off x="0" y="474478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E124A6-61C6-4337-B11C-2A5F6935B87C}">
      <dsp:nvSpPr>
        <dsp:cNvPr id="0" name=""/>
        <dsp:cNvSpPr/>
      </dsp:nvSpPr>
      <dsp:spPr>
        <a:xfrm>
          <a:off x="0" y="4744781"/>
          <a:ext cx="6900512" cy="790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pětilístek </a:t>
          </a:r>
        </a:p>
      </dsp:txBody>
      <dsp:txXfrm>
        <a:off x="0" y="4744781"/>
        <a:ext cx="6900512" cy="790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CCDAD-BE40-4B4B-914D-FF52299889D4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DB199-A09A-4205-B4C4-8107334C4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088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388D1E-CB1B-437F-BE67-AA3C2487C5E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649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AC8C69-9B0E-4412-B7D3-C989A9086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07082F1-AD62-4188-B4C1-FEDA2A34B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1FD865-B165-4134-8477-B2F39CAED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79338E-3A79-4913-A0C0-AC001DC31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073A4F-1994-4D25-A2A6-D808F94B4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112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B4D36-F2BD-46FA-825D-BC9A83611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E2A0DFE-26D6-48A1-84C5-3B615A857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6BD33C-D930-43DD-B1FE-978BFBEB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11FBD3-A896-4A97-BDB3-291E4F32B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0DEB9C-4342-400E-89F7-E4DE6B40C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97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F5A7716-459F-455B-A253-14C4A44D38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13E533-DD1C-4887-913E-85D0BE5D0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C5B063-518F-4C39-B3C3-CF3F6B23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6445E7-E37B-41CE-8BC8-AA0D92B05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B54E6D-7F6A-49D0-A614-C8A358B1C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23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28A29-B5E0-44C8-B952-E7BCB2A18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6812C7-C7F6-41C4-B209-69E34CE5F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840F11-F3E2-4F50-9A49-7EABFA88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9450FF-9C90-40B9-82FA-CF93ADA0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34FD14-1D97-41C2-BDBC-139657AEC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31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7EA51-16A3-49C6-AD33-347989F4E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D15BF9-D080-48CF-9E3A-8FF7BB13E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B7D429-A2BC-4BE0-BBEF-01EE7402A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6FF0C5-3E5C-49A2-BED0-9A3436A58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775E90-5651-4BA6-8FBC-B5E4B4456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79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2C7237-A503-4D41-94E7-1E3A3CFE8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1EB060-83DA-43FE-BA3A-B58BD3CE7D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DA7D990-1D37-4ECE-AABF-15BA180460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F1C9AC-7CBF-4189-82EC-1A570788A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9E28FF-2466-422B-864D-2D9D3FDE8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C8AADBB-C4C8-4E05-BE29-DBEE8B693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2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62892-7CA9-4871-8012-61B4C0F47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084055-59E7-4744-8626-F88AADD4F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3E271DE-3744-4FEE-976F-396DABADC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1DD3144-2645-4392-B348-BFF02EBDC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90D8814-BFC4-4998-AFF1-CDB42CD0F9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0E34AF2-D841-4E90-80C0-A96C85030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CD79DDB-405D-4E53-8071-FEB8C63E7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368BFD-A706-472B-95E2-018261699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84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7E16-CF8A-4B0D-AD9C-0DD764845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9BC6E72-B91C-46C2-BDA0-9990A856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BB65A09-6D4E-4AF2-8388-D7BA834C8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34D9A0-9A66-4341-95BA-E9110BB85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92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41C049E-5DEF-4AB0-B9F0-F3F7C475A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1489B70-25F3-4AB8-80B4-ADA65E918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811192-DA6A-4BBE-9A02-4EB613DEA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473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E27B8B-EE13-418E-A706-B0FCCB23B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F968AB-01CF-4638-9A83-4B9D92592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6CEB05-6AC9-43D9-BC97-59E830C47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6911F5-B34E-4D90-8591-6987FE2A8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4760C4-99FF-47BA-A787-639761AE5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79B5A0-F6DA-41F9-A72F-95554909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15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CA75D-B7EA-4200-82EF-B8402A17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CE05616-38E2-4E62-A043-FBCE67A074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510B455-AEBF-4480-811A-EC4615C6B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8862F3-8D92-4A35-99D1-8F31549A5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79E436-1ED1-4F06-BA5C-C13A4E884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154F96-921C-45FA-A1F1-D63ECA400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863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785061D-2954-40F7-B8ED-57C62FE25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B155CF-BBBE-45D3-8FF6-1EDFBFD4D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264052-0BEB-4A40-8CDA-99B8A5ADC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F094F-8BE3-4D30-9BA2-F4E4342B95EE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EE7BA7-D889-4C3A-970B-51C490190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E3FDEA-CF23-4B77-8091-FF5C523B21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2DD5B-8A5E-4925-AB3D-779B1A55B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789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christmas-christmas-background-1089311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3E4E4EB-16BB-4613-8074-B0BC9AE2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Autofit/>
          </a:bodyPr>
          <a:lstStyle/>
          <a:p>
            <a:br>
              <a:rPr lang="cs-CZ" sz="3600" b="1" i="0" u="none" strike="noStrike" baseline="0" dirty="0">
                <a:latin typeface="Calibri" panose="020F0502020204030204" pitchFamily="34" charset="0"/>
              </a:rPr>
            </a:br>
            <a:r>
              <a:rPr lang="cs-CZ" sz="3600" b="1" i="0" u="none" strike="noStrike" baseline="0" dirty="0">
                <a:latin typeface="Calibri" panose="020F0502020204030204" pitchFamily="34" charset="0"/>
              </a:rPr>
              <a:t>Kurikulum</a:t>
            </a:r>
            <a:br>
              <a:rPr lang="cs-CZ" sz="3600" b="1" i="0" u="none" strike="noStrike" baseline="0" dirty="0">
                <a:latin typeface="Calibri" panose="020F0502020204030204" pitchFamily="34" charset="0"/>
              </a:rPr>
            </a:br>
            <a:br>
              <a:rPr lang="cs-CZ" sz="3600" b="1" i="0" u="none" strike="noStrike" baseline="0" dirty="0">
                <a:latin typeface="Calibri" panose="020F0502020204030204" pitchFamily="34" charset="0"/>
              </a:rPr>
            </a:br>
            <a:r>
              <a:rPr lang="cs-CZ" sz="3600" b="1" i="0" u="none" strike="noStrike" baseline="0" dirty="0">
                <a:latin typeface="Calibri" panose="020F0502020204030204" pitchFamily="34" charset="0"/>
              </a:rPr>
              <a:t> </a:t>
            </a:r>
            <a:endParaRPr lang="cs-CZ" sz="3600" b="1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2D18C5-D619-4AAF-89FD-9145BA50B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 fontScale="92500" lnSpcReduction="20000"/>
          </a:bodyPr>
          <a:lstStyle/>
          <a:p>
            <a:r>
              <a:rPr lang="cs-CZ" sz="2200" b="1" i="0" u="none" strike="noStrike" baseline="0" dirty="0">
                <a:latin typeface="Calibri" panose="020F0502020204030204" pitchFamily="34" charset="0"/>
              </a:rPr>
              <a:t>Komplex problémů </a:t>
            </a:r>
            <a:r>
              <a:rPr lang="cs-CZ" sz="2200" b="0" i="0" u="none" strike="noStrike" baseline="0" dirty="0">
                <a:latin typeface="Calibri" panose="020F0502020204030204" pitchFamily="34" charset="0"/>
              </a:rPr>
              <a:t>vztahujících se k </a:t>
            </a:r>
            <a:r>
              <a:rPr lang="cs-CZ" sz="2200" i="0" u="none" strike="noStrike" baseline="0" dirty="0">
                <a:latin typeface="Calibri" panose="020F0502020204030204" pitchFamily="34" charset="0"/>
              </a:rPr>
              <a:t>řešení otázek </a:t>
            </a:r>
            <a:r>
              <a:rPr lang="cs-CZ" sz="2200" b="1" i="0" u="none" strike="noStrike" baseline="0" dirty="0">
                <a:latin typeface="Calibri" panose="020F0502020204030204" pitchFamily="34" charset="0"/>
              </a:rPr>
              <a:t>proč, koho, v čem, jak, kdy, za jakých podmínek </a:t>
            </a:r>
            <a:r>
              <a:rPr lang="cs-CZ" sz="2200" i="0" u="none" strike="noStrike" baseline="0" dirty="0">
                <a:latin typeface="Calibri" panose="020F0502020204030204" pitchFamily="34" charset="0"/>
              </a:rPr>
              <a:t>a</a:t>
            </a:r>
            <a:r>
              <a:rPr lang="cs-CZ" sz="2200" b="1" i="0" u="none" strike="noStrike" baseline="0" dirty="0">
                <a:latin typeface="Calibri" panose="020F0502020204030204" pitchFamily="34" charset="0"/>
              </a:rPr>
              <a:t> s jakými očekávánými efekty </a:t>
            </a:r>
            <a:r>
              <a:rPr lang="cs-CZ" sz="2200" b="0" i="0" u="none" strike="noStrike" baseline="0" dirty="0">
                <a:latin typeface="Calibri" panose="020F0502020204030204" pitchFamily="34" charset="0"/>
              </a:rPr>
              <a:t>vzdělávat (Walterová, 1994)</a:t>
            </a:r>
          </a:p>
          <a:p>
            <a:r>
              <a:rPr lang="cs-CZ" sz="2200" b="1" i="0" u="none" strike="noStrike" baseline="0" dirty="0">
                <a:latin typeface="Calibri" panose="020F0502020204030204" pitchFamily="34" charset="0"/>
              </a:rPr>
              <a:t>přehled učiva</a:t>
            </a:r>
            <a:r>
              <a:rPr lang="cs-CZ" sz="2200" b="0" i="0" u="none" strike="noStrike" baseline="0" dirty="0">
                <a:latin typeface="Calibri" panose="020F0502020204030204" pitchFamily="34" charset="0"/>
              </a:rPr>
              <a:t>, které se mají žáci naučit </a:t>
            </a:r>
          </a:p>
          <a:p>
            <a:r>
              <a:rPr lang="cs-CZ" sz="2200" b="1" i="0" u="none" strike="noStrike" baseline="0" dirty="0">
                <a:latin typeface="Calibri" panose="020F0502020204030204" pitchFamily="34" charset="0"/>
              </a:rPr>
              <a:t>učivo, vztahy </a:t>
            </a:r>
            <a:r>
              <a:rPr lang="cs-CZ" sz="2200" b="0" i="0" u="none" strike="noStrike" baseline="0" dirty="0">
                <a:latin typeface="Calibri" panose="020F0502020204030204" pitchFamily="34" charset="0"/>
              </a:rPr>
              <a:t>učitele a žáků a prostředí</a:t>
            </a:r>
          </a:p>
          <a:p>
            <a:r>
              <a:rPr lang="cs-CZ" sz="2200" b="1" i="0" u="none" strike="noStrike" baseline="0" dirty="0">
                <a:latin typeface="Calibri" panose="020F0502020204030204" pitchFamily="34" charset="0"/>
              </a:rPr>
              <a:t>obsah </a:t>
            </a:r>
            <a:r>
              <a:rPr lang="cs-CZ" sz="2200" b="0" i="0" u="none" strike="noStrike" baseline="0" dirty="0">
                <a:latin typeface="Calibri" panose="020F0502020204030204" pitchFamily="34" charset="0"/>
              </a:rPr>
              <a:t>vzdělávání, který zahrnuje veškeré </a:t>
            </a:r>
            <a:r>
              <a:rPr lang="cs-CZ" sz="2200" b="1" i="0" u="none" strike="noStrike" baseline="0" dirty="0">
                <a:latin typeface="Calibri" panose="020F0502020204030204" pitchFamily="34" charset="0"/>
              </a:rPr>
              <a:t>zkušenosti</a:t>
            </a:r>
            <a:r>
              <a:rPr lang="cs-CZ" sz="2200" b="0" i="0" u="none" strike="noStrike" baseline="0" dirty="0">
                <a:latin typeface="Calibri" panose="020F0502020204030204" pitchFamily="34" charset="0"/>
              </a:rPr>
              <a:t>, které žáci získávají ve škole a v činnostech ke škole se vztahujících, zejména jejich plánování, zprostředkovávání a hodnocení (Průcha, 2005)</a:t>
            </a:r>
          </a:p>
          <a:p>
            <a:r>
              <a:rPr lang="cs-CZ" sz="2000" b="1" i="0" u="none" strike="noStrike" baseline="0" dirty="0">
                <a:latin typeface="Calibri" panose="020F0502020204030204" pitchFamily="34" charset="0"/>
              </a:rPr>
              <a:t>vzdělávací program, projekt, plán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: zahrnuje škálu od programu jednotlivého kurzu nebo vyučovacího předmětu až po komplexní program vzdělávací instituce, tj. plán všech aktivit ve škole (Walterová, 1994) </a:t>
            </a:r>
          </a:p>
          <a:p>
            <a:r>
              <a:rPr lang="cs-CZ" sz="2000" b="1" i="0" u="none" strike="noStrike" baseline="0" dirty="0">
                <a:latin typeface="Calibri" panose="020F0502020204030204" pitchFamily="34" charset="0"/>
              </a:rPr>
              <a:t>obsah 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vzdělávání (učivo) v širším slova smyslu a 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proces 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jeho osvojování, tj. jako veškerá zkušenost žáka (učícího se), kterou získává ve školském (vzdělávacím) prostředí, a činnosti, které jsou spojeny s jeho osvojováním (Maňák, Janík, &amp; Švec, 2008) </a:t>
            </a:r>
          </a:p>
          <a:p>
            <a:endParaRPr lang="cs-CZ" sz="2200" b="0" i="0" u="none" strike="noStrike" baseline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87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352CA43-51C3-4B75-878A-65B38B560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200" b="1"/>
              <a:t>Základní principy</a:t>
            </a:r>
            <a:br>
              <a:rPr lang="cs-CZ" altLang="cs-CZ" sz="4200" b="1"/>
            </a:br>
            <a:r>
              <a:rPr lang="cs-CZ" altLang="cs-CZ" sz="4200" b="1"/>
              <a:t> kooperativního vyučování</a:t>
            </a:r>
            <a:endParaRPr lang="cs-CZ" sz="4200"/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B1A9B8-06D3-47EA-A426-E8DC1E3EC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eaLnBrk="1" hangingPunct="1"/>
            <a:endParaRPr lang="cs-CZ" altLang="cs-CZ" sz="2200"/>
          </a:p>
          <a:p>
            <a:pPr eaLnBrk="1" hangingPunct="1"/>
            <a:r>
              <a:rPr lang="cs-CZ" altLang="cs-CZ" sz="2200" b="1"/>
              <a:t>Partnerství:</a:t>
            </a:r>
            <a:r>
              <a:rPr lang="cs-CZ" altLang="cs-CZ" sz="2200"/>
              <a:t> žáci se učí lépe a více, když mohou společně pracovat na jednom projektu; typy výuky, které usnadňují spolupráci více žáků;</a:t>
            </a:r>
          </a:p>
          <a:p>
            <a:pPr eaLnBrk="1" hangingPunct="1"/>
            <a:r>
              <a:rPr lang="cs-CZ" altLang="cs-CZ" sz="2200" b="1"/>
              <a:t>Pružnost</a:t>
            </a:r>
            <a:r>
              <a:rPr lang="cs-CZ" altLang="cs-CZ" sz="2200"/>
              <a:t>: přizpůsobit se okolnostem, dané skupině žáků; neexistuje jeden model, použitelný za všech okolností.</a:t>
            </a:r>
          </a:p>
          <a:p>
            <a:pPr eaLnBrk="1" hangingPunct="1"/>
            <a:r>
              <a:rPr lang="cs-CZ" altLang="cs-CZ" sz="2200" b="1"/>
              <a:t>Vzájemná pomoc:</a:t>
            </a:r>
            <a:r>
              <a:rPr lang="cs-CZ" altLang="cs-CZ" sz="2200"/>
              <a:t> všichni si navzájem pomáhají; </a:t>
            </a:r>
          </a:p>
          <a:p>
            <a:pPr eaLnBrk="1" hangingPunct="1"/>
            <a:r>
              <a:rPr lang="cs-CZ" altLang="cs-CZ" sz="2200" b="1"/>
              <a:t>Kognitivní složitost</a:t>
            </a:r>
            <a:r>
              <a:rPr lang="cs-CZ" altLang="cs-CZ" sz="2200"/>
              <a:t>: učební situace spočívá v seskupování žáků; žák se dostává do kognitivních, psychologických a sociálních situací, ve kterých vystupuje více proměnných; pracuje tedy v kontextu, který ho více stimuluje.</a:t>
            </a:r>
          </a:p>
          <a:p>
            <a:pPr eaLnBrk="1" hangingPunct="1"/>
            <a:endParaRPr lang="cs-CZ" altLang="cs-CZ" sz="2200"/>
          </a:p>
          <a:p>
            <a:pPr eaLnBrk="1" hangingPunct="1"/>
            <a:endParaRPr lang="cs-CZ" altLang="cs-CZ" sz="2200"/>
          </a:p>
          <a:p>
            <a:pPr eaLnBrk="1" hangingPunct="1"/>
            <a:endParaRPr lang="cs-CZ" altLang="cs-CZ" sz="2200"/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2896497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DB4C7A6-81B3-4343-9019-34474B5A2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endParaRPr lang="cs-CZ" sz="40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A7BBEE-BFD0-47CD-AB4D-F4CDDAC1B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 b="1"/>
              <a:t>Rozmanitost sociálních situací</a:t>
            </a:r>
            <a:r>
              <a:rPr lang="cs-CZ" altLang="cs-CZ" sz="2200"/>
              <a:t>: k osvojení hodnotných vzorců sociálního chování, získání dovedností a typů sociálního chování, např. </a:t>
            </a:r>
            <a:r>
              <a:rPr lang="cs-CZ" altLang="cs-CZ" sz="2200" i="1"/>
              <a:t>přesné formulování vlastních myšlenek a chápání myšlenek druhých lidí, schopnost přijmout druhé lidi, lepší reakce na požadavky skupin, atd</a:t>
            </a:r>
            <a:r>
              <a:rPr lang="cs-CZ" altLang="cs-CZ" sz="2200"/>
              <a:t>.</a:t>
            </a:r>
          </a:p>
          <a:p>
            <a:pPr eaLnBrk="1" hangingPunct="1"/>
            <a:r>
              <a:rPr lang="cs-CZ" altLang="cs-CZ" sz="2200" b="1"/>
              <a:t>Zlepšení sebehodnocení</a:t>
            </a:r>
            <a:r>
              <a:rPr lang="cs-CZ" altLang="cs-CZ" sz="2200"/>
              <a:t>: žáci se učí vidět pozitivněji sami sebe a dosahují tak lepších výsledků. </a:t>
            </a:r>
          </a:p>
          <a:p>
            <a:pPr marL="0" indent="0" eaLnBrk="1" hangingPunct="1">
              <a:buNone/>
            </a:pPr>
            <a:endParaRPr lang="cs-CZ" altLang="cs-CZ" sz="2200"/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462314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8" name="Rectangle 137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0" name="Rectangle 139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CE13F84F-B1CB-4DE5-BA6E-C497381D07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700" b="1"/>
              <a:t>Co je charakteristické pro program Kritické myšlení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C3CA172-C3F5-4F6D-8D53-6D625F4BB2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/>
              <a:t>aktivní učení odehrávající se ve fázích </a:t>
            </a:r>
            <a:r>
              <a:rPr lang="cs-CZ" altLang="cs-CZ" sz="2200" b="1"/>
              <a:t>evokace – uvědomění si významu – reflexe; </a:t>
            </a:r>
          </a:p>
          <a:p>
            <a:pPr eaLnBrk="1" hangingPunct="1"/>
            <a:r>
              <a:rPr lang="cs-CZ" altLang="cs-CZ" sz="2200"/>
              <a:t>změna </a:t>
            </a:r>
            <a:r>
              <a:rPr lang="cs-CZ" altLang="cs-CZ" sz="2200" b="1"/>
              <a:t>učitelova postavení</a:t>
            </a:r>
            <a:r>
              <a:rPr lang="cs-CZ" altLang="cs-CZ" sz="2200"/>
              <a:t> v procesu výchovy a učení a změna </a:t>
            </a:r>
            <a:r>
              <a:rPr lang="cs-CZ" altLang="cs-CZ" sz="2200" b="1"/>
              <a:t>komunikace</a:t>
            </a:r>
            <a:r>
              <a:rPr lang="cs-CZ" altLang="cs-CZ" sz="2200"/>
              <a:t> mezi učitelem a žáky a mezi žáky navzájem; </a:t>
            </a:r>
          </a:p>
          <a:p>
            <a:pPr eaLnBrk="1" hangingPunct="1"/>
            <a:r>
              <a:rPr lang="cs-CZ" altLang="cs-CZ" sz="2200" b="1"/>
              <a:t>využití faktografických znalostí</a:t>
            </a:r>
            <a:r>
              <a:rPr lang="cs-CZ" altLang="cs-CZ" sz="2200"/>
              <a:t> k řešení problémů a jako materiálu k rozvíjení myšlenkových operací, vyvážený poměr mezi znalostmi, dovednostmi a rozvíjenými postoji;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8" name="Rectangle 137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0" name="Rectangle 139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EC06447-FEAD-41EF-A2D3-9E8F77406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pPr eaLnBrk="1" hangingPunct="1"/>
            <a:endParaRPr lang="cs-CZ" altLang="cs-CZ" sz="400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AC42D5E-8A71-4F02-A2AA-63F5CF4571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 dirty="0"/>
              <a:t>zohlednění skutečných  </a:t>
            </a:r>
            <a:r>
              <a:rPr lang="cs-CZ" altLang="cs-CZ" sz="2200" b="1" dirty="0"/>
              <a:t>zájmů a potřeb žáka; </a:t>
            </a:r>
          </a:p>
          <a:p>
            <a:pPr eaLnBrk="1" hangingPunct="1"/>
            <a:r>
              <a:rPr lang="cs-CZ" altLang="cs-CZ" sz="2200" dirty="0"/>
              <a:t>studentova neustálá </a:t>
            </a:r>
            <a:r>
              <a:rPr lang="cs-CZ" altLang="cs-CZ" sz="2200" b="1" dirty="0"/>
              <a:t>reflexe </a:t>
            </a:r>
            <a:r>
              <a:rPr lang="cs-CZ" altLang="cs-CZ" sz="2200" dirty="0"/>
              <a:t>vlastního učení jako jeden z nástrojů celoživotního vzdělávání; </a:t>
            </a:r>
          </a:p>
          <a:p>
            <a:pPr eaLnBrk="1" hangingPunct="1"/>
            <a:r>
              <a:rPr lang="cs-CZ" altLang="cs-CZ" sz="2200" dirty="0"/>
              <a:t>důraz na stálou </a:t>
            </a:r>
            <a:r>
              <a:rPr lang="cs-CZ" altLang="cs-CZ" sz="2200" b="1" dirty="0"/>
              <a:t>spolupráci</a:t>
            </a:r>
            <a:r>
              <a:rPr lang="cs-CZ" altLang="cs-CZ" sz="2200" dirty="0"/>
              <a:t> žáků, využití celé škály </a:t>
            </a:r>
            <a:r>
              <a:rPr lang="cs-CZ" altLang="cs-CZ" sz="2200" b="1" dirty="0"/>
              <a:t>kooperativních metod</a:t>
            </a:r>
            <a:r>
              <a:rPr lang="cs-CZ" altLang="cs-CZ" sz="2200" dirty="0"/>
              <a:t>; </a:t>
            </a:r>
          </a:p>
          <a:p>
            <a:pPr eaLnBrk="1" hangingPunct="1"/>
            <a:r>
              <a:rPr lang="cs-CZ" altLang="cs-CZ" sz="2200" b="1" dirty="0"/>
              <a:t>hodnocení</a:t>
            </a:r>
            <a:r>
              <a:rPr lang="cs-CZ" altLang="cs-CZ" sz="2200" dirty="0"/>
              <a:t> učebního </a:t>
            </a:r>
            <a:r>
              <a:rPr lang="cs-CZ" altLang="cs-CZ" sz="2200" b="1" dirty="0"/>
              <a:t>procesu</a:t>
            </a:r>
            <a:r>
              <a:rPr lang="cs-CZ" altLang="cs-CZ" sz="2200" dirty="0"/>
              <a:t>, ne jen výsledku učebního procesu; </a:t>
            </a:r>
          </a:p>
          <a:p>
            <a:pPr eaLnBrk="1" hangingPunct="1"/>
            <a:r>
              <a:rPr lang="cs-CZ" altLang="cs-CZ" sz="2200" b="1" dirty="0"/>
              <a:t>žákovo ztotožnění</a:t>
            </a:r>
            <a:r>
              <a:rPr lang="cs-CZ" altLang="cs-CZ" sz="2200" dirty="0"/>
              <a:t> se s cíli učení – žák cílům rozumí a později si je i samostatně formuluje a sleduje míru jejich dosahování; </a:t>
            </a:r>
          </a:p>
          <a:p>
            <a:pPr eaLnBrk="1" hangingPunct="1"/>
            <a:r>
              <a:rPr lang="cs-CZ" altLang="cs-CZ" sz="2200" b="1" dirty="0"/>
              <a:t>třída jako učící se společenství</a:t>
            </a:r>
            <a:r>
              <a:rPr lang="cs-CZ" altLang="cs-CZ" sz="2200" dirty="0"/>
              <a:t> otevřené novým nápadům a netradičním řešením. </a:t>
            </a:r>
          </a:p>
          <a:p>
            <a:pPr eaLnBrk="1" hangingPunct="1"/>
            <a:endParaRPr lang="cs-CZ" altLang="cs-CZ" sz="2200" dirty="0"/>
          </a:p>
          <a:p>
            <a:pPr marL="0" indent="0" eaLnBrk="1" hangingPunct="1">
              <a:buNone/>
            </a:pPr>
            <a:endParaRPr lang="cs-CZ" altLang="cs-CZ" sz="2200" dirty="0"/>
          </a:p>
          <a:p>
            <a:pPr eaLnBrk="1" hangingPunct="1"/>
            <a:endParaRPr lang="cs-CZ" altLang="cs-CZ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4114FAE5-694D-4304-9F19-2117914EA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700"/>
              <a:t>Základní rámec = tzv. </a:t>
            </a:r>
            <a:r>
              <a:rPr lang="cs-CZ" altLang="cs-CZ" sz="3700" i="1"/>
              <a:t>třífázový cyklus učení</a:t>
            </a:r>
            <a:r>
              <a:rPr lang="cs-CZ" altLang="cs-CZ" sz="3700"/>
              <a:t>:</a:t>
            </a:r>
            <a:br>
              <a:rPr lang="cs-CZ" altLang="cs-CZ" sz="3700" b="1" i="1"/>
            </a:br>
            <a:endParaRPr lang="cs-CZ" altLang="cs-CZ" sz="3700" b="1" i="1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14241E0-31F8-4C75-BC31-FA5A81F4F6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 b="1" i="1"/>
              <a:t>evokace</a:t>
            </a:r>
            <a:r>
              <a:rPr lang="cs-CZ" altLang="cs-CZ" sz="2200"/>
              <a:t> –učení začíná tím, že si studenti uvědomí a slovy vyjádří, </a:t>
            </a:r>
            <a:r>
              <a:rPr lang="cs-CZ" altLang="cs-CZ" sz="2200" b="1"/>
              <a:t>co sami vědí nebo co si myslí</a:t>
            </a:r>
            <a:r>
              <a:rPr lang="cs-CZ" altLang="cs-CZ" sz="2200"/>
              <a:t>, že vědí, </a:t>
            </a:r>
            <a:r>
              <a:rPr lang="cs-CZ" altLang="cs-CZ" sz="2200" b="1"/>
              <a:t>o</a:t>
            </a:r>
            <a:r>
              <a:rPr lang="cs-CZ" altLang="cs-CZ" sz="2200"/>
              <a:t> </a:t>
            </a:r>
            <a:r>
              <a:rPr lang="cs-CZ" altLang="cs-CZ" sz="2200" b="1"/>
              <a:t>předloženém tématu</a:t>
            </a:r>
            <a:r>
              <a:rPr lang="cs-CZ" altLang="cs-CZ" sz="2200"/>
              <a:t>, zároveň formulují </a:t>
            </a:r>
            <a:r>
              <a:rPr lang="cs-CZ" altLang="cs-CZ" sz="2200" b="1"/>
              <a:t>i nejasnosti a</a:t>
            </a:r>
            <a:r>
              <a:rPr lang="cs-CZ" altLang="cs-CZ" sz="2200"/>
              <a:t> </a:t>
            </a:r>
            <a:r>
              <a:rPr lang="cs-CZ" altLang="cs-CZ" sz="2200" b="1"/>
              <a:t>otázky,</a:t>
            </a:r>
            <a:r>
              <a:rPr lang="cs-CZ" altLang="cs-CZ" sz="2200"/>
              <a:t> které k tématu mají a na které budou hledat v další fázi odpověď; </a:t>
            </a:r>
            <a:endParaRPr lang="cs-CZ" altLang="cs-CZ" sz="2200" b="1" i="1"/>
          </a:p>
          <a:p>
            <a:pPr eaLnBrk="1" hangingPunct="1"/>
            <a:r>
              <a:rPr lang="cs-CZ" altLang="cs-CZ" sz="2200" b="1" i="1"/>
              <a:t>uvědomění si významu</a:t>
            </a:r>
            <a:r>
              <a:rPr lang="cs-CZ" altLang="cs-CZ" sz="2200"/>
              <a:t> – </a:t>
            </a:r>
            <a:r>
              <a:rPr lang="cs-CZ" altLang="cs-CZ" sz="2200" b="1"/>
              <a:t>konfrontace</a:t>
            </a:r>
            <a:r>
              <a:rPr lang="cs-CZ" altLang="cs-CZ" sz="2200"/>
              <a:t> studentova původního konceptu daného tématu </a:t>
            </a:r>
            <a:r>
              <a:rPr lang="cs-CZ" altLang="cs-CZ" sz="2200" b="1"/>
              <a:t>se zdrojem nových informací, názorů, nově formulovaných souvislostí</a:t>
            </a:r>
            <a:r>
              <a:rPr lang="cs-CZ" altLang="cs-CZ" sz="2200"/>
              <a:t> (text, film, vyprávění, přednáška…); </a:t>
            </a:r>
            <a:endParaRPr lang="cs-CZ" altLang="cs-CZ" sz="2200" b="1" i="1"/>
          </a:p>
          <a:p>
            <a:pPr eaLnBrk="1" hangingPunct="1"/>
            <a:r>
              <a:rPr lang="cs-CZ" altLang="cs-CZ" sz="2200" b="1" i="1"/>
              <a:t>reflexe</a:t>
            </a:r>
            <a:r>
              <a:rPr lang="cs-CZ" altLang="cs-CZ" sz="2200"/>
              <a:t> –žáci </a:t>
            </a:r>
            <a:r>
              <a:rPr lang="cs-CZ" altLang="cs-CZ" sz="2200" b="1"/>
              <a:t>přeformulují své chápání tématu</a:t>
            </a:r>
            <a:r>
              <a:rPr lang="cs-CZ" altLang="cs-CZ" sz="2200"/>
              <a:t> pod vlivem nových informací i diskusí s kolegy, uvědomí si, co nového se naučili, které z původních představ se jim potvrdily, které naopak vyvrátili, uvědomí si i názory a postoje druhých lidí (spolužáků, učitele) k tématu.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4FAADD3B-F5A4-49CD-A4D7-33CE07130D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pPr eaLnBrk="1" hangingPunct="1"/>
            <a:endParaRPr lang="cs-CZ" altLang="cs-CZ" sz="5400"/>
          </a:p>
        </p:txBody>
      </p:sp>
      <p:sp>
        <p:nvSpPr>
          <p:cNvPr id="75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413" name="Rectangle 3">
            <a:extLst>
              <a:ext uri="{FF2B5EF4-FFF2-40B4-BE49-F238E27FC236}">
                <a16:creationId xmlns:a16="http://schemas.microsoft.com/office/drawing/2014/main" id="{E2A0C74C-8843-4B12-B863-D98D01E537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79189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91EF4FA0-086E-4EE6-8962-AA1369D0A5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5400" b="1"/>
              <a:t>Změny v práci </a:t>
            </a:r>
            <a:br>
              <a:rPr lang="cs-CZ" altLang="cs-CZ" sz="5400" b="1"/>
            </a:br>
            <a:r>
              <a:rPr lang="cs-CZ" altLang="cs-CZ" sz="5400" b="1"/>
              <a:t>učitele</a:t>
            </a:r>
          </a:p>
        </p:txBody>
      </p:sp>
      <p:sp>
        <p:nvSpPr>
          <p:cNvPr id="74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06F60AF-30F3-4EA0-955B-44DC2526A1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Autofit/>
          </a:bodyPr>
          <a:lstStyle/>
          <a:p>
            <a:pPr eaLnBrk="1" hangingPunct="1"/>
            <a:r>
              <a:rPr lang="cs-CZ" altLang="cs-CZ" dirty="0"/>
              <a:t>vytváří ve třídě </a:t>
            </a:r>
            <a:r>
              <a:rPr lang="cs-CZ" altLang="cs-CZ" b="1" dirty="0"/>
              <a:t>bezpečné prostředí</a:t>
            </a:r>
            <a:r>
              <a:rPr lang="cs-CZ" altLang="cs-CZ" dirty="0"/>
              <a:t> – žáci se nemusejí obávat reakce na své nápady, myšlenky a názory ani ze strany učitele, ani spolužáků; </a:t>
            </a:r>
          </a:p>
          <a:p>
            <a:pPr eaLnBrk="1" hangingPunct="1"/>
            <a:r>
              <a:rPr lang="cs-CZ" altLang="cs-CZ" dirty="0"/>
              <a:t>zvládá </a:t>
            </a:r>
            <a:r>
              <a:rPr lang="cs-CZ" altLang="cs-CZ" b="1" dirty="0"/>
              <a:t>metody rozvíjející aktivní učení a kritické myšlení</a:t>
            </a:r>
            <a:r>
              <a:rPr lang="cs-CZ" altLang="cs-CZ" dirty="0"/>
              <a:t> a časem je schopen zavádět vlastní aktivity a strategie podle potřeb svých žáků; </a:t>
            </a:r>
          </a:p>
          <a:p>
            <a:pPr eaLnBrk="1" hangingPunct="1"/>
            <a:r>
              <a:rPr lang="cs-CZ" altLang="cs-CZ" dirty="0"/>
              <a:t>navozuje příležitosti pro </a:t>
            </a:r>
            <a:r>
              <a:rPr lang="cs-CZ" altLang="cs-CZ" b="1" dirty="0"/>
              <a:t>rozvoj samostatného a kritického myšlení</a:t>
            </a:r>
            <a:r>
              <a:rPr lang="cs-CZ" altLang="cs-CZ" dirty="0"/>
              <a:t> žáků, tzn. že jeho výuka nespočívá pouze na faktech a jejich reprodukci při zkoušení, ale zahrnuje </a:t>
            </a:r>
            <a:r>
              <a:rPr lang="cs-CZ" altLang="cs-CZ" b="1" dirty="0"/>
              <a:t>problémové úlohy</a:t>
            </a:r>
            <a:r>
              <a:rPr lang="cs-CZ" altLang="cs-CZ" dirty="0"/>
              <a:t> s nejednoznačnými řešeními;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8A132131-FCED-4697-BD98-436DA0E1D5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endParaRPr lang="cs-CZ" altLang="cs-CZ" sz="5400"/>
          </a:p>
        </p:txBody>
      </p:sp>
      <p:sp>
        <p:nvSpPr>
          <p:cNvPr id="74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E94F921-1301-4C24-B3DF-B5FFC557C2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dirty="0"/>
              <a:t>připouští, že </a:t>
            </a:r>
            <a:r>
              <a:rPr lang="cs-CZ" altLang="cs-CZ" sz="3600" b="1" dirty="0"/>
              <a:t>neexistuje jedna správná odpověď</a:t>
            </a:r>
            <a:r>
              <a:rPr lang="cs-CZ" altLang="cs-CZ" sz="3600" dirty="0"/>
              <a:t> na každou otázku, a raduje se z toho; </a:t>
            </a:r>
          </a:p>
          <a:p>
            <a:pPr eaLnBrk="1" hangingPunct="1"/>
            <a:r>
              <a:rPr lang="cs-CZ" altLang="cs-CZ" sz="3600" dirty="0"/>
              <a:t>učí se pokládat žákům i takové otázky, které rozvíjejí myšlení vyššího řádu; </a:t>
            </a:r>
          </a:p>
          <a:p>
            <a:pPr eaLnBrk="1" hangingPunct="1"/>
            <a:r>
              <a:rPr lang="cs-CZ" altLang="cs-CZ" sz="3600" dirty="0"/>
              <a:t>učí se vést diskusi mezi žáky tak, aby žáci diskutovali mezi sebou, a ne aby se s každým příspěvkem obraceli na učitele jako na autoritu; </a:t>
            </a:r>
          </a:p>
          <a:p>
            <a:pPr eaLnBrk="1" hangingPunct="1"/>
            <a:endParaRPr lang="cs-CZ" altLang="cs-CZ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318F5-9FF3-44F1-BC2B-E09F3F7E9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Krásné vánoce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1B86002-7A49-46F7-B8B5-EEDAABB070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614930" y="1825625"/>
            <a:ext cx="6962140" cy="4351338"/>
          </a:xfrm>
        </p:spPr>
      </p:pic>
    </p:spTree>
    <p:extLst>
      <p:ext uri="{BB962C8B-B14F-4D97-AF65-F5344CB8AC3E}">
        <p14:creationId xmlns:p14="http://schemas.microsoft.com/office/powerpoint/2010/main" val="3924265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CABC7F1-12C0-4E56-8F32-8E8B1C352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br>
              <a:rPr lang="cs-CZ" sz="3700" b="0" i="0" u="none" strike="noStrike" baseline="0">
                <a:latin typeface="Calibri" panose="020F0502020204030204" pitchFamily="34" charset="0"/>
              </a:rPr>
            </a:br>
            <a:r>
              <a:rPr lang="cs-CZ" sz="3700" b="1">
                <a:latin typeface="Calibri" panose="020F0502020204030204" pitchFamily="34" charset="0"/>
              </a:rPr>
              <a:t>F</a:t>
            </a:r>
            <a:r>
              <a:rPr lang="cs-CZ" sz="3700" b="1" i="0" u="none" strike="noStrike" baseline="0">
                <a:latin typeface="Calibri" panose="020F0502020204030204" pitchFamily="34" charset="0"/>
              </a:rPr>
              <a:t>ormy existence kurikula </a:t>
            </a:r>
            <a:endParaRPr lang="cs-CZ" sz="37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38ACAD-45A0-453D-8C61-C63DD5E25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2276856"/>
            <a:ext cx="10168128" cy="3695020"/>
          </a:xfrm>
        </p:spPr>
        <p:txBody>
          <a:bodyPr>
            <a:normAutofit fontScale="92500" lnSpcReduction="20000"/>
          </a:bodyPr>
          <a:lstStyle/>
          <a:p>
            <a:r>
              <a:rPr lang="cs-CZ" sz="2200" b="0" i="0" u="none" strike="noStrike" baseline="0" dirty="0">
                <a:latin typeface="Calibri" panose="020F0502020204030204" pitchFamily="34" charset="0"/>
              </a:rPr>
              <a:t>projektované (zamýšlené) </a:t>
            </a:r>
          </a:p>
          <a:p>
            <a:r>
              <a:rPr lang="cs-CZ" sz="2200" b="0" i="0" u="none" strike="noStrike" baseline="0" dirty="0">
                <a:latin typeface="Calibri" panose="020F0502020204030204" pitchFamily="34" charset="0"/>
              </a:rPr>
              <a:t>implementované </a:t>
            </a:r>
          </a:p>
          <a:p>
            <a:r>
              <a:rPr lang="cs-CZ" sz="2200" b="0" i="0" u="none" strike="noStrike" baseline="0" dirty="0">
                <a:latin typeface="Calibri" panose="020F0502020204030204" pitchFamily="34" charset="0"/>
              </a:rPr>
              <a:t>realizované </a:t>
            </a:r>
          </a:p>
          <a:p>
            <a:r>
              <a:rPr lang="cs-CZ" sz="2200" dirty="0">
                <a:latin typeface="Calibri" panose="020F0502020204030204" pitchFamily="34" charset="0"/>
              </a:rPr>
              <a:t>d</a:t>
            </a:r>
            <a:r>
              <a:rPr lang="cs-CZ" sz="2200" b="0" i="0" u="none" strike="noStrike" baseline="0" dirty="0">
                <a:latin typeface="Calibri" panose="020F0502020204030204" pitchFamily="34" charset="0"/>
              </a:rPr>
              <a:t>osažené</a:t>
            </a:r>
          </a:p>
          <a:p>
            <a:r>
              <a:rPr lang="cs-CZ" sz="2200" b="0" i="0" u="none" strike="noStrike" baseline="0" dirty="0">
                <a:latin typeface="Calibri" panose="020F0502020204030204" pitchFamily="34" charset="0"/>
              </a:rPr>
              <a:t>skryté </a:t>
            </a:r>
          </a:p>
          <a:p>
            <a:r>
              <a:rPr lang="cs-CZ" sz="2400" b="1" dirty="0">
                <a:latin typeface="Calibri" panose="020F0502020204030204" pitchFamily="34" charset="0"/>
              </a:rPr>
              <a:t>K</a:t>
            </a:r>
            <a:r>
              <a:rPr lang="cs-CZ" sz="2400" b="1" i="0" u="none" strike="noStrike" baseline="0" dirty="0">
                <a:latin typeface="Calibri" panose="020F0502020204030204" pitchFamily="34" charset="0"/>
              </a:rPr>
              <a:t>urikulární dokumenty na státní a školní úrovni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D</a:t>
            </a:r>
            <a:r>
              <a:rPr lang="cs-CZ" sz="2400" i="0" u="none" strike="noStrike" baseline="0" dirty="0">
                <a:latin typeface="Calibri" panose="020F0502020204030204" pitchFamily="34" charset="0"/>
              </a:rPr>
              <a:t>vouúrovňové kurikulum </a:t>
            </a:r>
          </a:p>
          <a:p>
            <a:r>
              <a:rPr lang="cs-CZ" sz="2400" i="0" u="none" strike="noStrike" baseline="0" dirty="0">
                <a:latin typeface="Calibri" panose="020F0502020204030204" pitchFamily="34" charset="0"/>
              </a:rPr>
              <a:t>Národní program vzdělávání v ČR (Bílá kniha), Strategie 2020, Strategie 2030. </a:t>
            </a:r>
          </a:p>
          <a:p>
            <a:r>
              <a:rPr lang="cs-CZ" sz="2400" i="0" u="none" strike="noStrike" baseline="0" dirty="0">
                <a:latin typeface="Calibri" panose="020F0502020204030204" pitchFamily="34" charset="0"/>
              </a:rPr>
              <a:t>Rámcové vzdělávací programy </a:t>
            </a:r>
          </a:p>
          <a:p>
            <a:r>
              <a:rPr lang="cs-CZ" sz="2400" i="0" u="none" strike="noStrike" baseline="0" dirty="0">
                <a:latin typeface="Calibri" panose="020F0502020204030204" pitchFamily="34" charset="0"/>
              </a:rPr>
              <a:t>Školní vzdělávací programy </a:t>
            </a:r>
            <a:endParaRPr lang="cs-CZ" sz="2400" dirty="0"/>
          </a:p>
          <a:p>
            <a:endParaRPr lang="cs-CZ" sz="2200" b="0" i="0" u="none" strike="noStrike" baseline="0" dirty="0">
              <a:latin typeface="Calibri" panose="020F0502020204030204" pitchFamily="34" charset="0"/>
            </a:endParaRPr>
          </a:p>
          <a:p>
            <a:endParaRPr lang="cs-CZ" sz="2200" b="0" i="0" u="none" strike="noStrike" baseline="0" dirty="0">
              <a:latin typeface="Calibri" panose="020F0502020204030204" pitchFamily="34" charset="0"/>
            </a:endParaRPr>
          </a:p>
          <a:p>
            <a:endParaRPr lang="cs-CZ" sz="2200" b="0" i="0" u="none" strike="noStrike" baseline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200" b="0" i="0" u="none" strike="noStrike" baseline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030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CAF9EC3-92B4-4164-BEBE-4CA32B69E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altLang="cs-CZ" sz="4000"/>
              <a:t>Aktivní učení</a:t>
            </a:r>
            <a:endParaRPr lang="cs-CZ" sz="400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A42890-A73D-4242-908D-807D2B229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/>
              <a:t>prostředek intelektuálního, emocionálního nebo fyzického rozvoje; </a:t>
            </a:r>
          </a:p>
          <a:p>
            <a:pPr eaLnBrk="1" hangingPunct="1"/>
            <a:r>
              <a:rPr lang="cs-CZ" altLang="cs-CZ" sz="2200"/>
              <a:t>odpovědné zapojení žáka do reálného, komplexního a nesnadného problému                ke změně, k zlepšení chování v problémové oblasti.</a:t>
            </a:r>
          </a:p>
          <a:p>
            <a:pPr eaLnBrk="1" hangingPunct="1"/>
            <a:endParaRPr lang="cs-CZ" altLang="cs-CZ" sz="2200"/>
          </a:p>
          <a:p>
            <a:pPr marL="0" indent="0" eaLnBrk="1" hangingPunct="1">
              <a:buNone/>
            </a:pPr>
            <a:r>
              <a:rPr lang="cs-CZ" altLang="cs-CZ" sz="2200" b="1"/>
              <a:t>Učení není diváckým sportem – zdůvodněte - </a:t>
            </a: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257841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057FA00-297D-4B59-877C-A4007827B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dirty="0"/>
              <a:t>Učení není diváckým sportem</a:t>
            </a:r>
            <a:endParaRPr lang="cs-CZ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A4C910-88E6-4070-B471-B7BCEC507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600"/>
              <a:t>žáci se nenaučí mnoho pouhou přítomností v učebně, nasloucháním informací sdělovaných vzdělavatelem,  memorováním připravených cvičení a odpověďmi na otázky; </a:t>
            </a:r>
          </a:p>
          <a:p>
            <a:pPr eaLnBrk="1" hangingPunct="1"/>
            <a:r>
              <a:rPr lang="cs-CZ" altLang="cs-CZ" sz="2600"/>
              <a:t>mají hovořit o tom co se učí, psát o tom, porovnávat se svou zkušeností, aplikovat v denním životě; </a:t>
            </a:r>
          </a:p>
          <a:p>
            <a:pPr eaLnBrk="1" hangingPunct="1"/>
            <a:r>
              <a:rPr lang="cs-CZ" altLang="cs-CZ" sz="2600"/>
              <a:t>to co se učí, musí ukládat do svých  poznatkových, dovednostních a hodnotových struktur;</a:t>
            </a:r>
          </a:p>
          <a:p>
            <a:pPr eaLnBrk="1" hangingPunct="1"/>
            <a:r>
              <a:rPr lang="cs-CZ" altLang="cs-CZ" sz="2600"/>
              <a:t>učí se,  když jsou aktivní a pamatují si to, čemu rozumějí. </a:t>
            </a:r>
          </a:p>
          <a:p>
            <a:pPr eaLnBrk="1" hangingPunct="1"/>
            <a:r>
              <a:rPr lang="cs-CZ" altLang="cs-CZ" sz="2600"/>
              <a:t>jsou-li aktivně zahrnuti do procesu učení, pak se učí více než když jsou pasivními příjemci výuky.</a:t>
            </a:r>
          </a:p>
          <a:p>
            <a:endParaRPr lang="cs-CZ" sz="2600"/>
          </a:p>
        </p:txBody>
      </p:sp>
    </p:spTree>
    <p:extLst>
      <p:ext uri="{BB962C8B-B14F-4D97-AF65-F5344CB8AC3E}">
        <p14:creationId xmlns:p14="http://schemas.microsoft.com/office/powerpoint/2010/main" val="245872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C45228-423A-42C8-BDE5-DCA444108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altLang="cs-CZ" sz="4000" b="1"/>
              <a:t>Základní charakteristiky aktivního učení:</a:t>
            </a:r>
            <a:endParaRPr lang="cs-CZ" sz="400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E76B29-0E27-4F81-82B6-1E0FA48F6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/>
              <a:t>žáci více aktivně pracují než pouze naslouchají;</a:t>
            </a:r>
          </a:p>
          <a:p>
            <a:pPr eaLnBrk="1" hangingPunct="1"/>
            <a:r>
              <a:rPr lang="cs-CZ" altLang="cs-CZ" sz="2200"/>
              <a:t>méně důrazu je kladeno na sdělování informací a větší důraz je kladen na rozvíjení dovedností;</a:t>
            </a:r>
          </a:p>
          <a:p>
            <a:pPr eaLnBrk="1" hangingPunct="1"/>
            <a:r>
              <a:rPr lang="cs-CZ" altLang="cs-CZ" sz="2200"/>
              <a:t>obsahuje vyšší úrovně myšlení (analýza, syntéza, hodnocení);</a:t>
            </a:r>
          </a:p>
          <a:p>
            <a:pPr eaLnBrk="1" hangingPunct="1"/>
            <a:r>
              <a:rPr lang="cs-CZ" altLang="cs-CZ" sz="2200"/>
              <a:t>žáci provádějí aktivity; </a:t>
            </a:r>
          </a:p>
          <a:p>
            <a:pPr eaLnBrk="1" hangingPunct="1"/>
            <a:r>
              <a:rPr lang="cs-CZ" altLang="cs-CZ" sz="2200"/>
              <a:t>větší důraz je kladen na rozvoj vlastních postojů a hodnot.</a:t>
            </a: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1276372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AC121D9-B523-4377-8ED2-93E7F119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altLang="cs-CZ" sz="4000" b="1" i="1"/>
              <a:t>Teorie kooperativního  učení a vyučování</a:t>
            </a:r>
            <a:endParaRPr lang="cs-CZ" sz="40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291E5E-AE90-48F0-92B9-7F4E80156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/>
            <a:endParaRPr lang="cs-CZ" altLang="cs-CZ" sz="2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     </a:t>
            </a:r>
            <a:r>
              <a:rPr lang="cs-CZ" altLang="cs-CZ" sz="2000" b="1"/>
              <a:t>Kooperativní učení = učením v malých skupinách, kde žáci vzájemně spolupracují na řešení problémů a rozvíjí se tak nejen individuální proces učení, ale také sociální dovednosti.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b="1"/>
              <a:t>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b="1"/>
              <a:t>     Cíle učení:  </a:t>
            </a:r>
          </a:p>
          <a:p>
            <a:pPr eaLnBrk="1" hangingPunct="1"/>
            <a:r>
              <a:rPr lang="cs-CZ" altLang="cs-CZ" sz="2000" b="1"/>
              <a:t>rozvinout učení jednotlivce </a:t>
            </a:r>
          </a:p>
          <a:p>
            <a:pPr eaLnBrk="1" hangingPunct="1"/>
            <a:r>
              <a:rPr lang="cs-CZ" altLang="cs-CZ" sz="2000" b="1"/>
              <a:t>vytvářet sociální dovednosti.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b="1"/>
              <a:t>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b="1"/>
              <a:t>     </a:t>
            </a:r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698295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6BB17C7-B37D-4F0E-A203-8000D1D09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altLang="cs-CZ" sz="4000" b="1"/>
              <a:t>5 základních elementů učení</a:t>
            </a:r>
            <a:endParaRPr lang="cs-CZ" sz="40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313A90-CA5F-4EC5-9BD1-E2F7D070A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200" b="1"/>
              <a:t>pozitivní  vzájemná závislost</a:t>
            </a:r>
          </a:p>
          <a:p>
            <a:pPr eaLnBrk="1" hangingPunct="1"/>
            <a:r>
              <a:rPr lang="cs-CZ" altLang="cs-CZ" sz="2200" b="1"/>
              <a:t>individuální odpovědnost</a:t>
            </a:r>
          </a:p>
          <a:p>
            <a:pPr eaLnBrk="1" hangingPunct="1"/>
            <a:r>
              <a:rPr lang="cs-CZ" altLang="cs-CZ" sz="2200" b="1"/>
              <a:t>přímá (tváří v tvář) interakce</a:t>
            </a:r>
          </a:p>
          <a:p>
            <a:pPr eaLnBrk="1" hangingPunct="1"/>
            <a:r>
              <a:rPr lang="cs-CZ" altLang="cs-CZ" sz="2200" b="1"/>
              <a:t>sociální dovednosti</a:t>
            </a:r>
          </a:p>
          <a:p>
            <a:pPr eaLnBrk="1" hangingPunct="1"/>
            <a:r>
              <a:rPr lang="cs-CZ" altLang="cs-CZ" sz="2200" b="1"/>
              <a:t>hodnocení</a:t>
            </a:r>
          </a:p>
          <a:p>
            <a:pPr eaLnBrk="1" hangingPunct="1"/>
            <a:endParaRPr lang="cs-CZ" altLang="cs-CZ" sz="2200"/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2414037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16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51A173-993C-4E4E-A668-C52A348EF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endParaRPr lang="cs-CZ" sz="6000"/>
          </a:p>
        </p:txBody>
      </p:sp>
      <p:sp>
        <p:nvSpPr>
          <p:cNvPr id="32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3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F2372E-5F25-43B1-B20B-F68F21A79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37269"/>
            <a:ext cx="10509504" cy="2905686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200" b="1" dirty="0"/>
              <a:t> Pozitivní vzájemná závislost - </a:t>
            </a:r>
            <a:r>
              <a:rPr lang="cs-CZ" altLang="cs-CZ" sz="2200" dirty="0"/>
              <a:t>všichni členové týmu spolupracují na splnění společných cílů, sdílejí studijní materiály, vyměňují si názory, pomáhají si v učení, vzájemně se podporují; aby uspěla skupina, musí uspět každý člen skupiny;.</a:t>
            </a:r>
          </a:p>
          <a:p>
            <a:pPr eaLnBrk="1" hangingPunct="1"/>
            <a:r>
              <a:rPr lang="cs-CZ" altLang="cs-CZ" sz="2200" b="1" dirty="0"/>
              <a:t>Individuální zodpovědnost - </a:t>
            </a:r>
            <a:r>
              <a:rPr lang="cs-CZ" altLang="cs-CZ" sz="2200" dirty="0"/>
              <a:t>každý člen je zodpovědný za svou práci a jeho příspěvek ke společné práci je pravidelně hodnocen ostatními;</a:t>
            </a:r>
          </a:p>
          <a:p>
            <a:pPr eaLnBrk="1" hangingPunct="1"/>
            <a:r>
              <a:rPr lang="cs-CZ" altLang="cs-CZ" sz="2200" b="1" dirty="0"/>
              <a:t>Přímá interakce - k</a:t>
            </a:r>
            <a:r>
              <a:rPr lang="cs-CZ" altLang="cs-CZ" sz="2200" dirty="0"/>
              <a:t>aždý se podílí na plnění úkolu, může přímo diskutovat s ostatními, interakce je možná v každém okamžiku, každý může získat pomoc ostatních okamžitě.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871011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1A886D-38AE-4338-9B51-31A3783CD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endParaRPr lang="cs-CZ" sz="520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5AC4737-B6D9-48C3-9485-9B7F10BBCF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483846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99281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1236</Words>
  <Application>Microsoft Office PowerPoint</Application>
  <PresentationFormat>Širokoúhlá obrazovka</PresentationFormat>
  <Paragraphs>98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Motiv Office</vt:lpstr>
      <vt:lpstr> Kurikulum   </vt:lpstr>
      <vt:lpstr> Formy existence kurikula </vt:lpstr>
      <vt:lpstr>Aktivní učení</vt:lpstr>
      <vt:lpstr>Učení není diváckým sportem</vt:lpstr>
      <vt:lpstr>Základní charakteristiky aktivního učení:</vt:lpstr>
      <vt:lpstr>Teorie kooperativního  učení a vyučování</vt:lpstr>
      <vt:lpstr>5 základních elementů učení</vt:lpstr>
      <vt:lpstr>Prezentace aplikace PowerPoint</vt:lpstr>
      <vt:lpstr>Prezentace aplikace PowerPoint</vt:lpstr>
      <vt:lpstr>Základní principy  kooperativního vyučování</vt:lpstr>
      <vt:lpstr>Prezentace aplikace PowerPoint</vt:lpstr>
      <vt:lpstr>Co je charakteristické pro program Kritické myšlení</vt:lpstr>
      <vt:lpstr>Prezentace aplikace PowerPoint</vt:lpstr>
      <vt:lpstr>Základní rámec = tzv. třífázový cyklus učení: </vt:lpstr>
      <vt:lpstr>Prezentace aplikace PowerPoint</vt:lpstr>
      <vt:lpstr>Změny v práci  učitele</vt:lpstr>
      <vt:lpstr>Prezentace aplikace PowerPoint</vt:lpstr>
      <vt:lpstr>Krásné vánoce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Kurikulum   </dc:title>
  <dc:creator>Hana Horká</dc:creator>
  <cp:lastModifiedBy>Hana Horká</cp:lastModifiedBy>
  <cp:revision>1</cp:revision>
  <dcterms:created xsi:type="dcterms:W3CDTF">2020-12-14T22:42:14Z</dcterms:created>
  <dcterms:modified xsi:type="dcterms:W3CDTF">2020-12-14T22:43:09Z</dcterms:modified>
</cp:coreProperties>
</file>