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355" r:id="rId3"/>
    <p:sldId id="275" r:id="rId4"/>
    <p:sldId id="342" r:id="rId5"/>
    <p:sldId id="351" r:id="rId6"/>
    <p:sldId id="274" r:id="rId7"/>
    <p:sldId id="349" r:id="rId8"/>
    <p:sldId id="350" r:id="rId9"/>
    <p:sldId id="366" r:id="rId10"/>
    <p:sldId id="352" r:id="rId11"/>
    <p:sldId id="353" r:id="rId12"/>
    <p:sldId id="354" r:id="rId13"/>
    <p:sldId id="356" r:id="rId14"/>
    <p:sldId id="369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rka" initials="H" lastIdx="1" clrIdx="0">
    <p:extLst>
      <p:ext uri="{19B8F6BF-5375-455C-9EA6-DF929625EA0E}">
        <p15:presenceInfo xmlns:p15="http://schemas.microsoft.com/office/powerpoint/2012/main" userId="Hork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79" d="100"/>
          <a:sy n="79" d="100"/>
        </p:scale>
        <p:origin x="76" y="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58C84A9-9E4B-4CC9-8E92-854BBB9701C5}" type="doc">
      <dgm:prSet loTypeId="urn:microsoft.com/office/officeart/2008/layout/RadialCluster" loCatId="relationship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cs-CZ"/>
        </a:p>
      </dgm:t>
    </dgm:pt>
    <dgm:pt modelId="{32DF83D0-2690-4FAA-9726-67006FA4D55C}">
      <dgm:prSet phldrT="[Text]"/>
      <dgm:spPr/>
      <dgm:t>
        <a:bodyPr/>
        <a:lstStyle/>
        <a:p>
          <a:r>
            <a:rPr lang="cs-CZ" dirty="0"/>
            <a:t>„Školní pedagogika“</a:t>
          </a:r>
        </a:p>
      </dgm:t>
    </dgm:pt>
    <dgm:pt modelId="{78605E7E-AB42-451D-BCED-59B5CEEAF831}" type="parTrans" cxnId="{53D68BD2-D031-4ACA-8764-FDF2C0A80AEE}">
      <dgm:prSet/>
      <dgm:spPr/>
      <dgm:t>
        <a:bodyPr/>
        <a:lstStyle/>
        <a:p>
          <a:endParaRPr lang="cs-CZ"/>
        </a:p>
      </dgm:t>
    </dgm:pt>
    <dgm:pt modelId="{F215D5D6-E294-4DC5-ABEB-37ADA153F836}" type="sibTrans" cxnId="{53D68BD2-D031-4ACA-8764-FDF2C0A80AEE}">
      <dgm:prSet/>
      <dgm:spPr/>
      <dgm:t>
        <a:bodyPr/>
        <a:lstStyle/>
        <a:p>
          <a:endParaRPr lang="cs-CZ"/>
        </a:p>
      </dgm:t>
    </dgm:pt>
    <dgm:pt modelId="{D9CB42E9-F3F7-45FF-9CDC-C98CC084050C}">
      <dgm:prSet phldrT="[Text]"/>
      <dgm:spPr/>
      <dgm:t>
        <a:bodyPr/>
        <a:lstStyle/>
        <a:p>
          <a:r>
            <a:rPr lang="cs-CZ" dirty="0"/>
            <a:t>?</a:t>
          </a:r>
        </a:p>
      </dgm:t>
    </dgm:pt>
    <dgm:pt modelId="{EE63888B-249D-4E5A-89AC-99D87E862821}" type="parTrans" cxnId="{60A47093-AFE2-4B35-AE27-42ECF96C3511}">
      <dgm:prSet/>
      <dgm:spPr/>
      <dgm:t>
        <a:bodyPr/>
        <a:lstStyle/>
        <a:p>
          <a:endParaRPr lang="cs-CZ"/>
        </a:p>
      </dgm:t>
    </dgm:pt>
    <dgm:pt modelId="{CC0D637C-33D5-49BB-98A7-F222F3EC2D92}" type="sibTrans" cxnId="{60A47093-AFE2-4B35-AE27-42ECF96C3511}">
      <dgm:prSet/>
      <dgm:spPr/>
      <dgm:t>
        <a:bodyPr/>
        <a:lstStyle/>
        <a:p>
          <a:endParaRPr lang="cs-CZ"/>
        </a:p>
      </dgm:t>
    </dgm:pt>
    <dgm:pt modelId="{8560D470-C461-4FF8-BEAC-D567BFA622FE}">
      <dgm:prSet phldrT="[Text]"/>
      <dgm:spPr/>
      <dgm:t>
        <a:bodyPr/>
        <a:lstStyle/>
        <a:p>
          <a:r>
            <a:rPr lang="cs-CZ" dirty="0"/>
            <a:t>?</a:t>
          </a:r>
        </a:p>
      </dgm:t>
    </dgm:pt>
    <dgm:pt modelId="{3B74A42F-0FF2-4705-AAAD-B51DB0E66FC2}" type="parTrans" cxnId="{33DEF443-D7AE-456B-AB47-FCDAF99B6362}">
      <dgm:prSet/>
      <dgm:spPr/>
      <dgm:t>
        <a:bodyPr/>
        <a:lstStyle/>
        <a:p>
          <a:endParaRPr lang="cs-CZ"/>
        </a:p>
      </dgm:t>
    </dgm:pt>
    <dgm:pt modelId="{0D8E2E40-9A0A-4DFD-8638-33D538182452}" type="sibTrans" cxnId="{33DEF443-D7AE-456B-AB47-FCDAF99B6362}">
      <dgm:prSet/>
      <dgm:spPr/>
      <dgm:t>
        <a:bodyPr/>
        <a:lstStyle/>
        <a:p>
          <a:endParaRPr lang="cs-CZ"/>
        </a:p>
      </dgm:t>
    </dgm:pt>
    <dgm:pt modelId="{D67DEBE1-8942-4C6E-8078-FFFE2ED33E0B}">
      <dgm:prSet phldrT="[Text]"/>
      <dgm:spPr/>
      <dgm:t>
        <a:bodyPr/>
        <a:lstStyle/>
        <a:p>
          <a:r>
            <a:rPr lang="cs-CZ" dirty="0"/>
            <a:t>?</a:t>
          </a:r>
        </a:p>
      </dgm:t>
    </dgm:pt>
    <dgm:pt modelId="{84677993-BDC3-4DEA-A9E0-A8AD7C4FBBD8}" type="parTrans" cxnId="{9D8DA5E5-6C80-4ECB-92DB-ECC39A1DDBBC}">
      <dgm:prSet/>
      <dgm:spPr/>
      <dgm:t>
        <a:bodyPr/>
        <a:lstStyle/>
        <a:p>
          <a:endParaRPr lang="cs-CZ"/>
        </a:p>
      </dgm:t>
    </dgm:pt>
    <dgm:pt modelId="{73A6DB3F-8BE2-4764-ABDE-B625C2991846}" type="sibTrans" cxnId="{9D8DA5E5-6C80-4ECB-92DB-ECC39A1DDBBC}">
      <dgm:prSet/>
      <dgm:spPr/>
      <dgm:t>
        <a:bodyPr/>
        <a:lstStyle/>
        <a:p>
          <a:endParaRPr lang="cs-CZ"/>
        </a:p>
      </dgm:t>
    </dgm:pt>
    <dgm:pt modelId="{30665752-A94B-4A1C-BA30-4FF20AE21B4F}">
      <dgm:prSet/>
      <dgm:spPr/>
      <dgm:t>
        <a:bodyPr/>
        <a:lstStyle/>
        <a:p>
          <a:r>
            <a:rPr lang="cs-CZ" dirty="0"/>
            <a:t>?</a:t>
          </a:r>
        </a:p>
      </dgm:t>
    </dgm:pt>
    <dgm:pt modelId="{630E223E-E5DC-4172-B63A-F035F8F72C00}" type="parTrans" cxnId="{385E19F7-7520-403D-BCC4-40F254045F16}">
      <dgm:prSet/>
      <dgm:spPr/>
      <dgm:t>
        <a:bodyPr/>
        <a:lstStyle/>
        <a:p>
          <a:endParaRPr lang="cs-CZ"/>
        </a:p>
      </dgm:t>
    </dgm:pt>
    <dgm:pt modelId="{81EEAEBA-9236-4EE0-9FF5-B49625A58C9F}" type="sibTrans" cxnId="{385E19F7-7520-403D-BCC4-40F254045F16}">
      <dgm:prSet/>
      <dgm:spPr/>
      <dgm:t>
        <a:bodyPr/>
        <a:lstStyle/>
        <a:p>
          <a:endParaRPr lang="cs-CZ"/>
        </a:p>
      </dgm:t>
    </dgm:pt>
    <dgm:pt modelId="{38DE17BA-3D05-42FB-BE99-EE7D87620C36}">
      <dgm:prSet/>
      <dgm:spPr/>
      <dgm:t>
        <a:bodyPr/>
        <a:lstStyle/>
        <a:p>
          <a:r>
            <a:rPr lang="cs-CZ" dirty="0"/>
            <a:t>?</a:t>
          </a:r>
        </a:p>
      </dgm:t>
    </dgm:pt>
    <dgm:pt modelId="{DA0A3D69-7058-4163-8B10-8A002F7AF14E}" type="parTrans" cxnId="{E32A8735-C9E6-4B3F-89F9-2A2362429113}">
      <dgm:prSet/>
      <dgm:spPr/>
      <dgm:t>
        <a:bodyPr/>
        <a:lstStyle/>
        <a:p>
          <a:endParaRPr lang="cs-CZ"/>
        </a:p>
      </dgm:t>
    </dgm:pt>
    <dgm:pt modelId="{70DB1135-7915-430B-858D-A1C2D273B522}" type="sibTrans" cxnId="{E32A8735-C9E6-4B3F-89F9-2A2362429113}">
      <dgm:prSet/>
      <dgm:spPr/>
      <dgm:t>
        <a:bodyPr/>
        <a:lstStyle/>
        <a:p>
          <a:endParaRPr lang="cs-CZ"/>
        </a:p>
      </dgm:t>
    </dgm:pt>
    <dgm:pt modelId="{2C554422-C842-40CB-83C3-75FA0F85DB04}" type="pres">
      <dgm:prSet presAssocID="{B58C84A9-9E4B-4CC9-8E92-854BBB9701C5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65A8583C-8FB7-4785-A116-6611017A77FE}" type="pres">
      <dgm:prSet presAssocID="{32DF83D0-2690-4FAA-9726-67006FA4D55C}" presName="singleCycle" presStyleCnt="0"/>
      <dgm:spPr/>
    </dgm:pt>
    <dgm:pt modelId="{48AA7B5C-21BF-4B2E-82A5-95F6325EEAEA}" type="pres">
      <dgm:prSet presAssocID="{32DF83D0-2690-4FAA-9726-67006FA4D55C}" presName="singleCenter" presStyleLbl="node1" presStyleIdx="0" presStyleCnt="6" custScaleX="152007" custLinFactNeighborY="-610">
        <dgm:presLayoutVars>
          <dgm:chMax val="7"/>
          <dgm:chPref val="7"/>
        </dgm:presLayoutVars>
      </dgm:prSet>
      <dgm:spPr/>
    </dgm:pt>
    <dgm:pt modelId="{F2BF9C7D-FFCB-42DD-9E17-66E7E7522A87}" type="pres">
      <dgm:prSet presAssocID="{EE63888B-249D-4E5A-89AC-99D87E862821}" presName="Name56" presStyleLbl="parChTrans1D2" presStyleIdx="0" presStyleCnt="5"/>
      <dgm:spPr/>
    </dgm:pt>
    <dgm:pt modelId="{29341582-4585-4BDD-8770-321FF6558D3B}" type="pres">
      <dgm:prSet presAssocID="{D9CB42E9-F3F7-45FF-9CDC-C98CC084050C}" presName="text0" presStyleLbl="node1" presStyleIdx="1" presStyleCnt="6">
        <dgm:presLayoutVars>
          <dgm:bulletEnabled val="1"/>
        </dgm:presLayoutVars>
      </dgm:prSet>
      <dgm:spPr/>
    </dgm:pt>
    <dgm:pt modelId="{B404FA7C-0DA5-4065-9990-DDF5E5F80476}" type="pres">
      <dgm:prSet presAssocID="{DA0A3D69-7058-4163-8B10-8A002F7AF14E}" presName="Name56" presStyleLbl="parChTrans1D2" presStyleIdx="1" presStyleCnt="5"/>
      <dgm:spPr/>
    </dgm:pt>
    <dgm:pt modelId="{B100C794-769A-496C-8B2C-74CC594B23C5}" type="pres">
      <dgm:prSet presAssocID="{38DE17BA-3D05-42FB-BE99-EE7D87620C36}" presName="text0" presStyleLbl="node1" presStyleIdx="2" presStyleCnt="6" custRadScaleRad="130119" custRadScaleInc="8615">
        <dgm:presLayoutVars>
          <dgm:bulletEnabled val="1"/>
        </dgm:presLayoutVars>
      </dgm:prSet>
      <dgm:spPr/>
    </dgm:pt>
    <dgm:pt modelId="{4E0D59A6-F0FA-4DCE-8F68-16875B2C72C1}" type="pres">
      <dgm:prSet presAssocID="{3B74A42F-0FF2-4705-AAAD-B51DB0E66FC2}" presName="Name56" presStyleLbl="parChTrans1D2" presStyleIdx="2" presStyleCnt="5"/>
      <dgm:spPr/>
    </dgm:pt>
    <dgm:pt modelId="{CD17D0B7-2281-41BA-A09B-15C4F71354C9}" type="pres">
      <dgm:prSet presAssocID="{8560D470-C461-4FF8-BEAC-D567BFA622FE}" presName="text0" presStyleLbl="node1" presStyleIdx="3" presStyleCnt="6">
        <dgm:presLayoutVars>
          <dgm:bulletEnabled val="1"/>
        </dgm:presLayoutVars>
      </dgm:prSet>
      <dgm:spPr/>
    </dgm:pt>
    <dgm:pt modelId="{872FBBFB-F83F-44C0-A2CA-E49A838F25FA}" type="pres">
      <dgm:prSet presAssocID="{84677993-BDC3-4DEA-A9E0-A8AD7C4FBBD8}" presName="Name56" presStyleLbl="parChTrans1D2" presStyleIdx="3" presStyleCnt="5"/>
      <dgm:spPr/>
    </dgm:pt>
    <dgm:pt modelId="{C321068A-3995-4708-8C71-C69F543E55CB}" type="pres">
      <dgm:prSet presAssocID="{D67DEBE1-8942-4C6E-8078-FFFE2ED33E0B}" presName="text0" presStyleLbl="node1" presStyleIdx="4" presStyleCnt="6">
        <dgm:presLayoutVars>
          <dgm:bulletEnabled val="1"/>
        </dgm:presLayoutVars>
      </dgm:prSet>
      <dgm:spPr/>
    </dgm:pt>
    <dgm:pt modelId="{E37A2D5E-9057-4DF8-B7E0-316FCFA80197}" type="pres">
      <dgm:prSet presAssocID="{630E223E-E5DC-4172-B63A-F035F8F72C00}" presName="Name56" presStyleLbl="parChTrans1D2" presStyleIdx="4" presStyleCnt="5"/>
      <dgm:spPr/>
    </dgm:pt>
    <dgm:pt modelId="{E65A50A6-92E8-4DEF-B1B2-840692FA9C6A}" type="pres">
      <dgm:prSet presAssocID="{30665752-A94B-4A1C-BA30-4FF20AE21B4F}" presName="text0" presStyleLbl="node1" presStyleIdx="5" presStyleCnt="6" custRadScaleRad="125028" custRadScaleInc="-10251">
        <dgm:presLayoutVars>
          <dgm:bulletEnabled val="1"/>
        </dgm:presLayoutVars>
      </dgm:prSet>
      <dgm:spPr/>
    </dgm:pt>
  </dgm:ptLst>
  <dgm:cxnLst>
    <dgm:cxn modelId="{1F2A1135-996A-4491-9720-B9D669DFF0F5}" type="presOf" srcId="{630E223E-E5DC-4172-B63A-F035F8F72C00}" destId="{E37A2D5E-9057-4DF8-B7E0-316FCFA80197}" srcOrd="0" destOrd="0" presId="urn:microsoft.com/office/officeart/2008/layout/RadialCluster"/>
    <dgm:cxn modelId="{E32A8735-C9E6-4B3F-89F9-2A2362429113}" srcId="{32DF83D0-2690-4FAA-9726-67006FA4D55C}" destId="{38DE17BA-3D05-42FB-BE99-EE7D87620C36}" srcOrd="1" destOrd="0" parTransId="{DA0A3D69-7058-4163-8B10-8A002F7AF14E}" sibTransId="{70DB1135-7915-430B-858D-A1C2D273B522}"/>
    <dgm:cxn modelId="{BBF8A439-FDED-43FD-B6BE-1F44CD411E8E}" type="presOf" srcId="{3B74A42F-0FF2-4705-AAAD-B51DB0E66FC2}" destId="{4E0D59A6-F0FA-4DCE-8F68-16875B2C72C1}" srcOrd="0" destOrd="0" presId="urn:microsoft.com/office/officeart/2008/layout/RadialCluster"/>
    <dgm:cxn modelId="{33DEF443-D7AE-456B-AB47-FCDAF99B6362}" srcId="{32DF83D0-2690-4FAA-9726-67006FA4D55C}" destId="{8560D470-C461-4FF8-BEAC-D567BFA622FE}" srcOrd="2" destOrd="0" parTransId="{3B74A42F-0FF2-4705-AAAD-B51DB0E66FC2}" sibTransId="{0D8E2E40-9A0A-4DFD-8638-33D538182452}"/>
    <dgm:cxn modelId="{E52D346E-B92E-4F69-BC41-4DC026CB3EF8}" type="presOf" srcId="{B58C84A9-9E4B-4CC9-8E92-854BBB9701C5}" destId="{2C554422-C842-40CB-83C3-75FA0F85DB04}" srcOrd="0" destOrd="0" presId="urn:microsoft.com/office/officeart/2008/layout/RadialCluster"/>
    <dgm:cxn modelId="{A1CA4676-19FE-45CD-A18C-BA6AE9608A5B}" type="presOf" srcId="{30665752-A94B-4A1C-BA30-4FF20AE21B4F}" destId="{E65A50A6-92E8-4DEF-B1B2-840692FA9C6A}" srcOrd="0" destOrd="0" presId="urn:microsoft.com/office/officeart/2008/layout/RadialCluster"/>
    <dgm:cxn modelId="{0413A076-FCDB-443B-9DC4-63ED10F0364E}" type="presOf" srcId="{D67DEBE1-8942-4C6E-8078-FFFE2ED33E0B}" destId="{C321068A-3995-4708-8C71-C69F543E55CB}" srcOrd="0" destOrd="0" presId="urn:microsoft.com/office/officeart/2008/layout/RadialCluster"/>
    <dgm:cxn modelId="{00F4DA58-0B70-46E4-95E0-95518F0A8639}" type="presOf" srcId="{38DE17BA-3D05-42FB-BE99-EE7D87620C36}" destId="{B100C794-769A-496C-8B2C-74CC594B23C5}" srcOrd="0" destOrd="0" presId="urn:microsoft.com/office/officeart/2008/layout/RadialCluster"/>
    <dgm:cxn modelId="{60A47093-AFE2-4B35-AE27-42ECF96C3511}" srcId="{32DF83D0-2690-4FAA-9726-67006FA4D55C}" destId="{D9CB42E9-F3F7-45FF-9CDC-C98CC084050C}" srcOrd="0" destOrd="0" parTransId="{EE63888B-249D-4E5A-89AC-99D87E862821}" sibTransId="{CC0D637C-33D5-49BB-98A7-F222F3EC2D92}"/>
    <dgm:cxn modelId="{73B06AA5-10DF-4C45-A94E-5CE0D50DFDD5}" type="presOf" srcId="{84677993-BDC3-4DEA-A9E0-A8AD7C4FBBD8}" destId="{872FBBFB-F83F-44C0-A2CA-E49A838F25FA}" srcOrd="0" destOrd="0" presId="urn:microsoft.com/office/officeart/2008/layout/RadialCluster"/>
    <dgm:cxn modelId="{0EDDBCAF-5B50-4731-A3AF-5E87D33582C0}" type="presOf" srcId="{DA0A3D69-7058-4163-8B10-8A002F7AF14E}" destId="{B404FA7C-0DA5-4065-9990-DDF5E5F80476}" srcOrd="0" destOrd="0" presId="urn:microsoft.com/office/officeart/2008/layout/RadialCluster"/>
    <dgm:cxn modelId="{29BC41D1-B1F9-4C35-9ACB-A250F19599A8}" type="presOf" srcId="{EE63888B-249D-4E5A-89AC-99D87E862821}" destId="{F2BF9C7D-FFCB-42DD-9E17-66E7E7522A87}" srcOrd="0" destOrd="0" presId="urn:microsoft.com/office/officeart/2008/layout/RadialCluster"/>
    <dgm:cxn modelId="{53D68BD2-D031-4ACA-8764-FDF2C0A80AEE}" srcId="{B58C84A9-9E4B-4CC9-8E92-854BBB9701C5}" destId="{32DF83D0-2690-4FAA-9726-67006FA4D55C}" srcOrd="0" destOrd="0" parTransId="{78605E7E-AB42-451D-BCED-59B5CEEAF831}" sibTransId="{F215D5D6-E294-4DC5-ABEB-37ADA153F836}"/>
    <dgm:cxn modelId="{9D8DA5E5-6C80-4ECB-92DB-ECC39A1DDBBC}" srcId="{32DF83D0-2690-4FAA-9726-67006FA4D55C}" destId="{D67DEBE1-8942-4C6E-8078-FFFE2ED33E0B}" srcOrd="3" destOrd="0" parTransId="{84677993-BDC3-4DEA-A9E0-A8AD7C4FBBD8}" sibTransId="{73A6DB3F-8BE2-4764-ABDE-B625C2991846}"/>
    <dgm:cxn modelId="{471D90E7-48A7-478C-9C42-25700EF8C3F1}" type="presOf" srcId="{8560D470-C461-4FF8-BEAC-D567BFA622FE}" destId="{CD17D0B7-2281-41BA-A09B-15C4F71354C9}" srcOrd="0" destOrd="0" presId="urn:microsoft.com/office/officeart/2008/layout/RadialCluster"/>
    <dgm:cxn modelId="{385E19F7-7520-403D-BCC4-40F254045F16}" srcId="{32DF83D0-2690-4FAA-9726-67006FA4D55C}" destId="{30665752-A94B-4A1C-BA30-4FF20AE21B4F}" srcOrd="4" destOrd="0" parTransId="{630E223E-E5DC-4172-B63A-F035F8F72C00}" sibTransId="{81EEAEBA-9236-4EE0-9FF5-B49625A58C9F}"/>
    <dgm:cxn modelId="{2CEC7BF8-09C0-4E73-8717-B8533347E766}" type="presOf" srcId="{D9CB42E9-F3F7-45FF-9CDC-C98CC084050C}" destId="{29341582-4585-4BDD-8770-321FF6558D3B}" srcOrd="0" destOrd="0" presId="urn:microsoft.com/office/officeart/2008/layout/RadialCluster"/>
    <dgm:cxn modelId="{C8CD6DFE-C30F-4FAB-B596-E6740ED7D0CA}" type="presOf" srcId="{32DF83D0-2690-4FAA-9726-67006FA4D55C}" destId="{48AA7B5C-21BF-4B2E-82A5-95F6325EEAEA}" srcOrd="0" destOrd="0" presId="urn:microsoft.com/office/officeart/2008/layout/RadialCluster"/>
    <dgm:cxn modelId="{B288E7ED-59EC-4C6B-9139-E1497DD19EAD}" type="presParOf" srcId="{2C554422-C842-40CB-83C3-75FA0F85DB04}" destId="{65A8583C-8FB7-4785-A116-6611017A77FE}" srcOrd="0" destOrd="0" presId="urn:microsoft.com/office/officeart/2008/layout/RadialCluster"/>
    <dgm:cxn modelId="{643F55FB-A111-4F93-B1EC-0CB2DECD975C}" type="presParOf" srcId="{65A8583C-8FB7-4785-A116-6611017A77FE}" destId="{48AA7B5C-21BF-4B2E-82A5-95F6325EEAEA}" srcOrd="0" destOrd="0" presId="urn:microsoft.com/office/officeart/2008/layout/RadialCluster"/>
    <dgm:cxn modelId="{34295009-68CB-4AFF-9F12-7D0DEA2ED3E1}" type="presParOf" srcId="{65A8583C-8FB7-4785-A116-6611017A77FE}" destId="{F2BF9C7D-FFCB-42DD-9E17-66E7E7522A87}" srcOrd="1" destOrd="0" presId="urn:microsoft.com/office/officeart/2008/layout/RadialCluster"/>
    <dgm:cxn modelId="{1682FA6A-1109-468D-A60F-23A0D17A0819}" type="presParOf" srcId="{65A8583C-8FB7-4785-A116-6611017A77FE}" destId="{29341582-4585-4BDD-8770-321FF6558D3B}" srcOrd="2" destOrd="0" presId="urn:microsoft.com/office/officeart/2008/layout/RadialCluster"/>
    <dgm:cxn modelId="{3BCD7819-2A39-45AD-9FFC-FE86C04236F9}" type="presParOf" srcId="{65A8583C-8FB7-4785-A116-6611017A77FE}" destId="{B404FA7C-0DA5-4065-9990-DDF5E5F80476}" srcOrd="3" destOrd="0" presId="urn:microsoft.com/office/officeart/2008/layout/RadialCluster"/>
    <dgm:cxn modelId="{398B9E46-9469-4DA0-B992-57280385B1D6}" type="presParOf" srcId="{65A8583C-8FB7-4785-A116-6611017A77FE}" destId="{B100C794-769A-496C-8B2C-74CC594B23C5}" srcOrd="4" destOrd="0" presId="urn:microsoft.com/office/officeart/2008/layout/RadialCluster"/>
    <dgm:cxn modelId="{FF942499-D57E-49AB-95AA-7309842E6605}" type="presParOf" srcId="{65A8583C-8FB7-4785-A116-6611017A77FE}" destId="{4E0D59A6-F0FA-4DCE-8F68-16875B2C72C1}" srcOrd="5" destOrd="0" presId="urn:microsoft.com/office/officeart/2008/layout/RadialCluster"/>
    <dgm:cxn modelId="{8BECCF81-6666-40F4-A363-1D1711417008}" type="presParOf" srcId="{65A8583C-8FB7-4785-A116-6611017A77FE}" destId="{CD17D0B7-2281-41BA-A09B-15C4F71354C9}" srcOrd="6" destOrd="0" presId="urn:microsoft.com/office/officeart/2008/layout/RadialCluster"/>
    <dgm:cxn modelId="{DB2E4862-05F2-4565-9CAA-B17DD4FABE4E}" type="presParOf" srcId="{65A8583C-8FB7-4785-A116-6611017A77FE}" destId="{872FBBFB-F83F-44C0-A2CA-E49A838F25FA}" srcOrd="7" destOrd="0" presId="urn:microsoft.com/office/officeart/2008/layout/RadialCluster"/>
    <dgm:cxn modelId="{0A0599DB-2595-4A63-8202-4773683FD128}" type="presParOf" srcId="{65A8583C-8FB7-4785-A116-6611017A77FE}" destId="{C321068A-3995-4708-8C71-C69F543E55CB}" srcOrd="8" destOrd="0" presId="urn:microsoft.com/office/officeart/2008/layout/RadialCluster"/>
    <dgm:cxn modelId="{A5D761B3-6D6B-4B7E-B475-A98D3C881E49}" type="presParOf" srcId="{65A8583C-8FB7-4785-A116-6611017A77FE}" destId="{E37A2D5E-9057-4DF8-B7E0-316FCFA80197}" srcOrd="9" destOrd="0" presId="urn:microsoft.com/office/officeart/2008/layout/RadialCluster"/>
    <dgm:cxn modelId="{60399E30-58A2-4FF0-9B6E-5C40FDC0B39A}" type="presParOf" srcId="{65A8583C-8FB7-4785-A116-6611017A77FE}" destId="{E65A50A6-92E8-4DEF-B1B2-840692FA9C6A}" srcOrd="10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7777979-5362-4C46-8E91-49A6024005F0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6BF2E3BE-7FA4-4410-BA16-1E68827C1202}">
      <dgm:prSet phldrT="[Text]"/>
      <dgm:spPr/>
      <dgm:t>
        <a:bodyPr/>
        <a:lstStyle/>
        <a:p>
          <a:r>
            <a:rPr lang="cs-CZ" dirty="0"/>
            <a:t>Zážitek z výuky</a:t>
          </a:r>
        </a:p>
      </dgm:t>
    </dgm:pt>
    <dgm:pt modelId="{FC2CBFF6-B342-4C0A-8F33-3B87121C1582}" type="parTrans" cxnId="{E6C89ADD-70C8-47D5-B619-4D526B439EE2}">
      <dgm:prSet/>
      <dgm:spPr/>
      <dgm:t>
        <a:bodyPr/>
        <a:lstStyle/>
        <a:p>
          <a:endParaRPr lang="cs-CZ"/>
        </a:p>
      </dgm:t>
    </dgm:pt>
    <dgm:pt modelId="{0813B734-A0B1-4B00-9AD5-DE5FA4265DDE}" type="sibTrans" cxnId="{E6C89ADD-70C8-47D5-B619-4D526B439EE2}">
      <dgm:prSet/>
      <dgm:spPr/>
      <dgm:t>
        <a:bodyPr/>
        <a:lstStyle/>
        <a:p>
          <a:endParaRPr lang="cs-CZ"/>
        </a:p>
      </dgm:t>
    </dgm:pt>
    <dgm:pt modelId="{B73C9E33-815A-4BD0-80CC-8C9589277C6B}">
      <dgm:prSet phldrT="[Text]"/>
      <dgm:spPr/>
      <dgm:t>
        <a:bodyPr/>
        <a:lstStyle/>
        <a:p>
          <a:r>
            <a:rPr lang="cs-CZ" dirty="0"/>
            <a:t>Ne/zajímavý</a:t>
          </a:r>
        </a:p>
        <a:p>
          <a:r>
            <a:rPr lang="cs-CZ" dirty="0"/>
            <a:t>způsob výuky </a:t>
          </a:r>
        </a:p>
      </dgm:t>
    </dgm:pt>
    <dgm:pt modelId="{7B118CBB-CF92-407A-ACA6-CE4ECAD6967E}" type="parTrans" cxnId="{7C903197-621B-452F-B10E-09F010287904}">
      <dgm:prSet/>
      <dgm:spPr/>
      <dgm:t>
        <a:bodyPr/>
        <a:lstStyle/>
        <a:p>
          <a:endParaRPr lang="cs-CZ"/>
        </a:p>
      </dgm:t>
    </dgm:pt>
    <dgm:pt modelId="{2EAFAADF-4E45-4190-B868-F4935A428B62}" type="sibTrans" cxnId="{7C903197-621B-452F-B10E-09F010287904}">
      <dgm:prSet/>
      <dgm:spPr/>
      <dgm:t>
        <a:bodyPr/>
        <a:lstStyle/>
        <a:p>
          <a:endParaRPr lang="cs-CZ"/>
        </a:p>
      </dgm:t>
    </dgm:pt>
    <dgm:pt modelId="{8ABA1B86-924B-47D7-A8F7-42DF59148199}">
      <dgm:prSet phldrT="[Text]"/>
      <dgm:spPr/>
      <dgm:t>
        <a:bodyPr/>
        <a:lstStyle/>
        <a:p>
          <a:r>
            <a:rPr lang="cs-CZ" dirty="0"/>
            <a:t>Co jste se učili rádi?</a:t>
          </a:r>
        </a:p>
      </dgm:t>
    </dgm:pt>
    <dgm:pt modelId="{DB933D03-B267-485F-9BEA-1B2E8A146859}" type="parTrans" cxnId="{9C028CCB-FDE8-4C12-A76A-12F603D6367A}">
      <dgm:prSet/>
      <dgm:spPr/>
      <dgm:t>
        <a:bodyPr/>
        <a:lstStyle/>
        <a:p>
          <a:endParaRPr lang="cs-CZ"/>
        </a:p>
      </dgm:t>
    </dgm:pt>
    <dgm:pt modelId="{A84A784B-CC62-4EFB-8D2E-4FFF8780140B}" type="sibTrans" cxnId="{9C028CCB-FDE8-4C12-A76A-12F603D6367A}">
      <dgm:prSet/>
      <dgm:spPr/>
      <dgm:t>
        <a:bodyPr/>
        <a:lstStyle/>
        <a:p>
          <a:endParaRPr lang="cs-CZ"/>
        </a:p>
      </dgm:t>
    </dgm:pt>
    <dgm:pt modelId="{F9B8088F-6066-4071-8380-C55A62428E79}">
      <dgm:prSet phldrT="[Text]"/>
      <dgm:spPr/>
      <dgm:t>
        <a:bodyPr/>
        <a:lstStyle/>
        <a:p>
          <a:r>
            <a:rPr lang="cs-CZ" dirty="0"/>
            <a:t>Co vám vadilo?</a:t>
          </a:r>
        </a:p>
      </dgm:t>
    </dgm:pt>
    <dgm:pt modelId="{BDCD0040-EE39-495B-BBE6-99A824BB795F}" type="parTrans" cxnId="{488AAC1C-529C-455D-BA5D-109E6A749E3D}">
      <dgm:prSet/>
      <dgm:spPr/>
      <dgm:t>
        <a:bodyPr/>
        <a:lstStyle/>
        <a:p>
          <a:endParaRPr lang="cs-CZ"/>
        </a:p>
      </dgm:t>
    </dgm:pt>
    <dgm:pt modelId="{41AA7CD3-BCB7-48A7-BF0B-3C58AC7425A2}" type="sibTrans" cxnId="{488AAC1C-529C-455D-BA5D-109E6A749E3D}">
      <dgm:prSet/>
      <dgm:spPr/>
      <dgm:t>
        <a:bodyPr/>
        <a:lstStyle/>
        <a:p>
          <a:endParaRPr lang="cs-CZ"/>
        </a:p>
      </dgm:t>
    </dgm:pt>
    <dgm:pt modelId="{89072F55-5645-416A-8481-437EBD5125C1}">
      <dgm:prSet phldrT="[Text]"/>
      <dgm:spPr/>
      <dgm:t>
        <a:bodyPr/>
        <a:lstStyle/>
        <a:p>
          <a:r>
            <a:rPr lang="cs-CZ" dirty="0"/>
            <a:t>Co vám pomohlo učivo pochopit?</a:t>
          </a:r>
        </a:p>
      </dgm:t>
    </dgm:pt>
    <dgm:pt modelId="{69DCED8D-FB26-48AC-BA80-1F9739280797}" type="parTrans" cxnId="{E738BBB1-63B1-41F0-87B2-3E46EAAB90AC}">
      <dgm:prSet/>
      <dgm:spPr/>
      <dgm:t>
        <a:bodyPr/>
        <a:lstStyle/>
        <a:p>
          <a:endParaRPr lang="cs-CZ"/>
        </a:p>
      </dgm:t>
    </dgm:pt>
    <dgm:pt modelId="{5760125F-3BC3-460B-B041-059E99443277}" type="sibTrans" cxnId="{E738BBB1-63B1-41F0-87B2-3E46EAAB90AC}">
      <dgm:prSet/>
      <dgm:spPr/>
      <dgm:t>
        <a:bodyPr/>
        <a:lstStyle/>
        <a:p>
          <a:endParaRPr lang="cs-CZ"/>
        </a:p>
      </dgm:t>
    </dgm:pt>
    <dgm:pt modelId="{B82B56C8-DA12-4A69-90EB-23FC34E41387}">
      <dgm:prSet/>
      <dgm:spPr/>
      <dgm:t>
        <a:bodyPr/>
        <a:lstStyle/>
        <a:p>
          <a:r>
            <a:rPr lang="cs-CZ" dirty="0"/>
            <a:t>Jiné  vzpomínky</a:t>
          </a:r>
        </a:p>
      </dgm:t>
    </dgm:pt>
    <dgm:pt modelId="{22FFD3F0-0B4E-4748-914E-43422010AC43}" type="parTrans" cxnId="{A36D9EC2-F56E-41A9-AAD2-DA5B3FD50414}">
      <dgm:prSet/>
      <dgm:spPr/>
      <dgm:t>
        <a:bodyPr/>
        <a:lstStyle/>
        <a:p>
          <a:endParaRPr lang="cs-CZ"/>
        </a:p>
      </dgm:t>
    </dgm:pt>
    <dgm:pt modelId="{80BA1148-3D0A-4C07-84F5-5577CC90B6D8}" type="sibTrans" cxnId="{A36D9EC2-F56E-41A9-AAD2-DA5B3FD50414}">
      <dgm:prSet/>
      <dgm:spPr/>
      <dgm:t>
        <a:bodyPr/>
        <a:lstStyle/>
        <a:p>
          <a:endParaRPr lang="cs-CZ"/>
        </a:p>
      </dgm:t>
    </dgm:pt>
    <dgm:pt modelId="{9D4266B7-A2FC-49DB-A89B-E9EA1F2A67E7}" type="pres">
      <dgm:prSet presAssocID="{17777979-5362-4C46-8E91-49A6024005F0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77523D82-BBBD-426C-B908-1FD796D1293A}" type="pres">
      <dgm:prSet presAssocID="{6BF2E3BE-7FA4-4410-BA16-1E68827C1202}" presName="centerShape" presStyleLbl="node0" presStyleIdx="0" presStyleCnt="1"/>
      <dgm:spPr/>
    </dgm:pt>
    <dgm:pt modelId="{FBB765C7-4A5E-446B-A571-40B43291DD5A}" type="pres">
      <dgm:prSet presAssocID="{7B118CBB-CF92-407A-ACA6-CE4ECAD6967E}" presName="parTrans" presStyleLbl="sibTrans2D1" presStyleIdx="0" presStyleCnt="5"/>
      <dgm:spPr/>
    </dgm:pt>
    <dgm:pt modelId="{2E30DBE6-0314-4C93-9D85-838CF6F3C386}" type="pres">
      <dgm:prSet presAssocID="{7B118CBB-CF92-407A-ACA6-CE4ECAD6967E}" presName="connectorText" presStyleLbl="sibTrans2D1" presStyleIdx="0" presStyleCnt="5"/>
      <dgm:spPr/>
    </dgm:pt>
    <dgm:pt modelId="{C1A845B3-9B0F-48B1-AB17-E06EA19DCFB5}" type="pres">
      <dgm:prSet presAssocID="{B73C9E33-815A-4BD0-80CC-8C9589277C6B}" presName="node" presStyleLbl="node1" presStyleIdx="0" presStyleCnt="5">
        <dgm:presLayoutVars>
          <dgm:bulletEnabled val="1"/>
        </dgm:presLayoutVars>
      </dgm:prSet>
      <dgm:spPr/>
    </dgm:pt>
    <dgm:pt modelId="{D798566D-EA0A-4594-9FFC-BD911F247557}" type="pres">
      <dgm:prSet presAssocID="{DB933D03-B267-485F-9BEA-1B2E8A146859}" presName="parTrans" presStyleLbl="sibTrans2D1" presStyleIdx="1" presStyleCnt="5"/>
      <dgm:spPr/>
    </dgm:pt>
    <dgm:pt modelId="{814AFABD-4681-4130-A384-8252CBE75518}" type="pres">
      <dgm:prSet presAssocID="{DB933D03-B267-485F-9BEA-1B2E8A146859}" presName="connectorText" presStyleLbl="sibTrans2D1" presStyleIdx="1" presStyleCnt="5"/>
      <dgm:spPr/>
    </dgm:pt>
    <dgm:pt modelId="{31746D20-E047-4EB6-94DD-B7D961B59F19}" type="pres">
      <dgm:prSet presAssocID="{8ABA1B86-924B-47D7-A8F7-42DF59148199}" presName="node" presStyleLbl="node1" presStyleIdx="1" presStyleCnt="5">
        <dgm:presLayoutVars>
          <dgm:bulletEnabled val="1"/>
        </dgm:presLayoutVars>
      </dgm:prSet>
      <dgm:spPr/>
    </dgm:pt>
    <dgm:pt modelId="{43177DC6-C889-4ACD-9DFC-34254B651C33}" type="pres">
      <dgm:prSet presAssocID="{BDCD0040-EE39-495B-BBE6-99A824BB795F}" presName="parTrans" presStyleLbl="sibTrans2D1" presStyleIdx="2" presStyleCnt="5"/>
      <dgm:spPr/>
    </dgm:pt>
    <dgm:pt modelId="{68543395-3E55-4406-981C-8F290A22AA47}" type="pres">
      <dgm:prSet presAssocID="{BDCD0040-EE39-495B-BBE6-99A824BB795F}" presName="connectorText" presStyleLbl="sibTrans2D1" presStyleIdx="2" presStyleCnt="5"/>
      <dgm:spPr/>
    </dgm:pt>
    <dgm:pt modelId="{E44BBEA5-B71B-40E8-A9D1-ECA023BBA9D7}" type="pres">
      <dgm:prSet presAssocID="{F9B8088F-6066-4071-8380-C55A62428E79}" presName="node" presStyleLbl="node1" presStyleIdx="2" presStyleCnt="5">
        <dgm:presLayoutVars>
          <dgm:bulletEnabled val="1"/>
        </dgm:presLayoutVars>
      </dgm:prSet>
      <dgm:spPr/>
    </dgm:pt>
    <dgm:pt modelId="{E503A00D-A061-4535-AB9B-4FCA895D65A8}" type="pres">
      <dgm:prSet presAssocID="{22FFD3F0-0B4E-4748-914E-43422010AC43}" presName="parTrans" presStyleLbl="sibTrans2D1" presStyleIdx="3" presStyleCnt="5"/>
      <dgm:spPr/>
    </dgm:pt>
    <dgm:pt modelId="{0103EACC-D769-4ED1-9EEA-2CE9696EC270}" type="pres">
      <dgm:prSet presAssocID="{22FFD3F0-0B4E-4748-914E-43422010AC43}" presName="connectorText" presStyleLbl="sibTrans2D1" presStyleIdx="3" presStyleCnt="5"/>
      <dgm:spPr/>
    </dgm:pt>
    <dgm:pt modelId="{A15037E6-0B83-40E8-9C18-36E344A806BB}" type="pres">
      <dgm:prSet presAssocID="{B82B56C8-DA12-4A69-90EB-23FC34E41387}" presName="node" presStyleLbl="node1" presStyleIdx="3" presStyleCnt="5">
        <dgm:presLayoutVars>
          <dgm:bulletEnabled val="1"/>
        </dgm:presLayoutVars>
      </dgm:prSet>
      <dgm:spPr/>
    </dgm:pt>
    <dgm:pt modelId="{D45DCE42-874D-4DF5-AC35-347931BF1CA4}" type="pres">
      <dgm:prSet presAssocID="{69DCED8D-FB26-48AC-BA80-1F9739280797}" presName="parTrans" presStyleLbl="sibTrans2D1" presStyleIdx="4" presStyleCnt="5"/>
      <dgm:spPr/>
    </dgm:pt>
    <dgm:pt modelId="{064E0629-B413-4901-9FE6-035DB95CFA05}" type="pres">
      <dgm:prSet presAssocID="{69DCED8D-FB26-48AC-BA80-1F9739280797}" presName="connectorText" presStyleLbl="sibTrans2D1" presStyleIdx="4" presStyleCnt="5"/>
      <dgm:spPr/>
    </dgm:pt>
    <dgm:pt modelId="{10E34BC0-F0C5-4EF7-91A7-FFAD249D57C7}" type="pres">
      <dgm:prSet presAssocID="{89072F55-5645-416A-8481-437EBD5125C1}" presName="node" presStyleLbl="node1" presStyleIdx="4" presStyleCnt="5">
        <dgm:presLayoutVars>
          <dgm:bulletEnabled val="1"/>
        </dgm:presLayoutVars>
      </dgm:prSet>
      <dgm:spPr/>
    </dgm:pt>
  </dgm:ptLst>
  <dgm:cxnLst>
    <dgm:cxn modelId="{4000CC01-D79D-4C4A-9224-76C32611DCD1}" type="presOf" srcId="{89072F55-5645-416A-8481-437EBD5125C1}" destId="{10E34BC0-F0C5-4EF7-91A7-FFAD249D57C7}" srcOrd="0" destOrd="0" presId="urn:microsoft.com/office/officeart/2005/8/layout/radial5"/>
    <dgm:cxn modelId="{5ED0941C-3733-4493-A386-EF7368DEB8E9}" type="presOf" srcId="{BDCD0040-EE39-495B-BBE6-99A824BB795F}" destId="{68543395-3E55-4406-981C-8F290A22AA47}" srcOrd="1" destOrd="0" presId="urn:microsoft.com/office/officeart/2005/8/layout/radial5"/>
    <dgm:cxn modelId="{488AAC1C-529C-455D-BA5D-109E6A749E3D}" srcId="{6BF2E3BE-7FA4-4410-BA16-1E68827C1202}" destId="{F9B8088F-6066-4071-8380-C55A62428E79}" srcOrd="2" destOrd="0" parTransId="{BDCD0040-EE39-495B-BBE6-99A824BB795F}" sibTransId="{41AA7CD3-BCB7-48A7-BF0B-3C58AC7425A2}"/>
    <dgm:cxn modelId="{E20CDF21-C9B5-4552-8E3B-5720CA3C4DA9}" type="presOf" srcId="{17777979-5362-4C46-8E91-49A6024005F0}" destId="{9D4266B7-A2FC-49DB-A89B-E9EA1F2A67E7}" srcOrd="0" destOrd="0" presId="urn:microsoft.com/office/officeart/2005/8/layout/radial5"/>
    <dgm:cxn modelId="{D4319A60-BF3B-4F5F-B2EC-582BF5A76307}" type="presOf" srcId="{BDCD0040-EE39-495B-BBE6-99A824BB795F}" destId="{43177DC6-C889-4ACD-9DFC-34254B651C33}" srcOrd="0" destOrd="0" presId="urn:microsoft.com/office/officeart/2005/8/layout/radial5"/>
    <dgm:cxn modelId="{42A8AC46-91BE-4D54-8A48-E927B9EF9A60}" type="presOf" srcId="{B82B56C8-DA12-4A69-90EB-23FC34E41387}" destId="{A15037E6-0B83-40E8-9C18-36E344A806BB}" srcOrd="0" destOrd="0" presId="urn:microsoft.com/office/officeart/2005/8/layout/radial5"/>
    <dgm:cxn modelId="{BD752667-378E-4CF6-BC72-EC39402695BD}" type="presOf" srcId="{7B118CBB-CF92-407A-ACA6-CE4ECAD6967E}" destId="{FBB765C7-4A5E-446B-A571-40B43291DD5A}" srcOrd="0" destOrd="0" presId="urn:microsoft.com/office/officeart/2005/8/layout/radial5"/>
    <dgm:cxn modelId="{8A7A2573-A9C1-41CA-9C9D-1A7A67DF1DE8}" type="presOf" srcId="{B73C9E33-815A-4BD0-80CC-8C9589277C6B}" destId="{C1A845B3-9B0F-48B1-AB17-E06EA19DCFB5}" srcOrd="0" destOrd="0" presId="urn:microsoft.com/office/officeart/2005/8/layout/radial5"/>
    <dgm:cxn modelId="{0BD25057-5919-46A8-A721-C13DBB08C90B}" type="presOf" srcId="{69DCED8D-FB26-48AC-BA80-1F9739280797}" destId="{D45DCE42-874D-4DF5-AC35-347931BF1CA4}" srcOrd="0" destOrd="0" presId="urn:microsoft.com/office/officeart/2005/8/layout/radial5"/>
    <dgm:cxn modelId="{2DA6EB77-CE39-4614-90EE-4B7775D02922}" type="presOf" srcId="{8ABA1B86-924B-47D7-A8F7-42DF59148199}" destId="{31746D20-E047-4EB6-94DD-B7D961B59F19}" srcOrd="0" destOrd="0" presId="urn:microsoft.com/office/officeart/2005/8/layout/radial5"/>
    <dgm:cxn modelId="{9EA00A81-E241-45EE-AA95-EE2761652E10}" type="presOf" srcId="{DB933D03-B267-485F-9BEA-1B2E8A146859}" destId="{D798566D-EA0A-4594-9FFC-BD911F247557}" srcOrd="0" destOrd="0" presId="urn:microsoft.com/office/officeart/2005/8/layout/radial5"/>
    <dgm:cxn modelId="{B0A8CF83-3A54-4B3E-A74F-AFDE9029F5BE}" type="presOf" srcId="{6BF2E3BE-7FA4-4410-BA16-1E68827C1202}" destId="{77523D82-BBBD-426C-B908-1FD796D1293A}" srcOrd="0" destOrd="0" presId="urn:microsoft.com/office/officeart/2005/8/layout/radial5"/>
    <dgm:cxn modelId="{7C903197-621B-452F-B10E-09F010287904}" srcId="{6BF2E3BE-7FA4-4410-BA16-1E68827C1202}" destId="{B73C9E33-815A-4BD0-80CC-8C9589277C6B}" srcOrd="0" destOrd="0" parTransId="{7B118CBB-CF92-407A-ACA6-CE4ECAD6967E}" sibTransId="{2EAFAADF-4E45-4190-B868-F4935A428B62}"/>
    <dgm:cxn modelId="{E738BBB1-63B1-41F0-87B2-3E46EAAB90AC}" srcId="{6BF2E3BE-7FA4-4410-BA16-1E68827C1202}" destId="{89072F55-5645-416A-8481-437EBD5125C1}" srcOrd="4" destOrd="0" parTransId="{69DCED8D-FB26-48AC-BA80-1F9739280797}" sibTransId="{5760125F-3BC3-460B-B041-059E99443277}"/>
    <dgm:cxn modelId="{A36D9EC2-F56E-41A9-AAD2-DA5B3FD50414}" srcId="{6BF2E3BE-7FA4-4410-BA16-1E68827C1202}" destId="{B82B56C8-DA12-4A69-90EB-23FC34E41387}" srcOrd="3" destOrd="0" parTransId="{22FFD3F0-0B4E-4748-914E-43422010AC43}" sibTransId="{80BA1148-3D0A-4C07-84F5-5577CC90B6D8}"/>
    <dgm:cxn modelId="{9C028CCB-FDE8-4C12-A76A-12F603D6367A}" srcId="{6BF2E3BE-7FA4-4410-BA16-1E68827C1202}" destId="{8ABA1B86-924B-47D7-A8F7-42DF59148199}" srcOrd="1" destOrd="0" parTransId="{DB933D03-B267-485F-9BEA-1B2E8A146859}" sibTransId="{A84A784B-CC62-4EFB-8D2E-4FFF8780140B}"/>
    <dgm:cxn modelId="{0DC530D7-DC40-4C1F-90F0-9DB30F96372D}" type="presOf" srcId="{22FFD3F0-0B4E-4748-914E-43422010AC43}" destId="{0103EACC-D769-4ED1-9EEA-2CE9696EC270}" srcOrd="1" destOrd="0" presId="urn:microsoft.com/office/officeart/2005/8/layout/radial5"/>
    <dgm:cxn modelId="{E6C89ADD-70C8-47D5-B619-4D526B439EE2}" srcId="{17777979-5362-4C46-8E91-49A6024005F0}" destId="{6BF2E3BE-7FA4-4410-BA16-1E68827C1202}" srcOrd="0" destOrd="0" parTransId="{FC2CBFF6-B342-4C0A-8F33-3B87121C1582}" sibTransId="{0813B734-A0B1-4B00-9AD5-DE5FA4265DDE}"/>
    <dgm:cxn modelId="{5EE3C1DD-5D7A-4D03-8B62-50B87983827A}" type="presOf" srcId="{69DCED8D-FB26-48AC-BA80-1F9739280797}" destId="{064E0629-B413-4901-9FE6-035DB95CFA05}" srcOrd="1" destOrd="0" presId="urn:microsoft.com/office/officeart/2005/8/layout/radial5"/>
    <dgm:cxn modelId="{09AF14E3-F121-40B0-A8C9-8F6D4AEDA739}" type="presOf" srcId="{DB933D03-B267-485F-9BEA-1B2E8A146859}" destId="{814AFABD-4681-4130-A384-8252CBE75518}" srcOrd="1" destOrd="0" presId="urn:microsoft.com/office/officeart/2005/8/layout/radial5"/>
    <dgm:cxn modelId="{763F1CEC-5941-4AD9-914E-656BF9E5E9C6}" type="presOf" srcId="{22FFD3F0-0B4E-4748-914E-43422010AC43}" destId="{E503A00D-A061-4535-AB9B-4FCA895D65A8}" srcOrd="0" destOrd="0" presId="urn:microsoft.com/office/officeart/2005/8/layout/radial5"/>
    <dgm:cxn modelId="{D278C3F3-7D45-4F3F-99D8-58346F80198A}" type="presOf" srcId="{F9B8088F-6066-4071-8380-C55A62428E79}" destId="{E44BBEA5-B71B-40E8-A9D1-ECA023BBA9D7}" srcOrd="0" destOrd="0" presId="urn:microsoft.com/office/officeart/2005/8/layout/radial5"/>
    <dgm:cxn modelId="{FABDF2FF-DEEE-4B19-B7C7-D0243CD38B75}" type="presOf" srcId="{7B118CBB-CF92-407A-ACA6-CE4ECAD6967E}" destId="{2E30DBE6-0314-4C93-9D85-838CF6F3C386}" srcOrd="1" destOrd="0" presId="urn:microsoft.com/office/officeart/2005/8/layout/radial5"/>
    <dgm:cxn modelId="{082553E8-0761-4FB4-B932-F818448543FF}" type="presParOf" srcId="{9D4266B7-A2FC-49DB-A89B-E9EA1F2A67E7}" destId="{77523D82-BBBD-426C-B908-1FD796D1293A}" srcOrd="0" destOrd="0" presId="urn:microsoft.com/office/officeart/2005/8/layout/radial5"/>
    <dgm:cxn modelId="{E61CB64C-55FC-43D8-B025-6004F4D9622D}" type="presParOf" srcId="{9D4266B7-A2FC-49DB-A89B-E9EA1F2A67E7}" destId="{FBB765C7-4A5E-446B-A571-40B43291DD5A}" srcOrd="1" destOrd="0" presId="urn:microsoft.com/office/officeart/2005/8/layout/radial5"/>
    <dgm:cxn modelId="{713107D8-1534-4EB4-989E-40897CC8367B}" type="presParOf" srcId="{FBB765C7-4A5E-446B-A571-40B43291DD5A}" destId="{2E30DBE6-0314-4C93-9D85-838CF6F3C386}" srcOrd="0" destOrd="0" presId="urn:microsoft.com/office/officeart/2005/8/layout/radial5"/>
    <dgm:cxn modelId="{7CC53FF2-D723-46C5-8E86-F26D8DE11BEC}" type="presParOf" srcId="{9D4266B7-A2FC-49DB-A89B-E9EA1F2A67E7}" destId="{C1A845B3-9B0F-48B1-AB17-E06EA19DCFB5}" srcOrd="2" destOrd="0" presId="urn:microsoft.com/office/officeart/2005/8/layout/radial5"/>
    <dgm:cxn modelId="{D70D3EAC-544D-41A4-BAC5-CE0C170E5DF5}" type="presParOf" srcId="{9D4266B7-A2FC-49DB-A89B-E9EA1F2A67E7}" destId="{D798566D-EA0A-4594-9FFC-BD911F247557}" srcOrd="3" destOrd="0" presId="urn:microsoft.com/office/officeart/2005/8/layout/radial5"/>
    <dgm:cxn modelId="{8B846146-5837-4879-A9E8-F237CBBFB368}" type="presParOf" srcId="{D798566D-EA0A-4594-9FFC-BD911F247557}" destId="{814AFABD-4681-4130-A384-8252CBE75518}" srcOrd="0" destOrd="0" presId="urn:microsoft.com/office/officeart/2005/8/layout/radial5"/>
    <dgm:cxn modelId="{C6D94653-5C4C-4A47-9538-44C41658426F}" type="presParOf" srcId="{9D4266B7-A2FC-49DB-A89B-E9EA1F2A67E7}" destId="{31746D20-E047-4EB6-94DD-B7D961B59F19}" srcOrd="4" destOrd="0" presId="urn:microsoft.com/office/officeart/2005/8/layout/radial5"/>
    <dgm:cxn modelId="{B979476A-4F62-4EDD-B7FC-6FF2FF1CAE51}" type="presParOf" srcId="{9D4266B7-A2FC-49DB-A89B-E9EA1F2A67E7}" destId="{43177DC6-C889-4ACD-9DFC-34254B651C33}" srcOrd="5" destOrd="0" presId="urn:microsoft.com/office/officeart/2005/8/layout/radial5"/>
    <dgm:cxn modelId="{373B773E-A18A-4C38-9AC5-E3A661A042EA}" type="presParOf" srcId="{43177DC6-C889-4ACD-9DFC-34254B651C33}" destId="{68543395-3E55-4406-981C-8F290A22AA47}" srcOrd="0" destOrd="0" presId="urn:microsoft.com/office/officeart/2005/8/layout/radial5"/>
    <dgm:cxn modelId="{832FB84A-BAF2-44FA-88BC-A1A7FBA018ED}" type="presParOf" srcId="{9D4266B7-A2FC-49DB-A89B-E9EA1F2A67E7}" destId="{E44BBEA5-B71B-40E8-A9D1-ECA023BBA9D7}" srcOrd="6" destOrd="0" presId="urn:microsoft.com/office/officeart/2005/8/layout/radial5"/>
    <dgm:cxn modelId="{64391FED-69FB-4B51-8051-8613FC0CC849}" type="presParOf" srcId="{9D4266B7-A2FC-49DB-A89B-E9EA1F2A67E7}" destId="{E503A00D-A061-4535-AB9B-4FCA895D65A8}" srcOrd="7" destOrd="0" presId="urn:microsoft.com/office/officeart/2005/8/layout/radial5"/>
    <dgm:cxn modelId="{E2700769-BF82-404B-8FA5-B1F84B39F4A8}" type="presParOf" srcId="{E503A00D-A061-4535-AB9B-4FCA895D65A8}" destId="{0103EACC-D769-4ED1-9EEA-2CE9696EC270}" srcOrd="0" destOrd="0" presId="urn:microsoft.com/office/officeart/2005/8/layout/radial5"/>
    <dgm:cxn modelId="{A148ECE3-4B8C-4C84-9F62-E71FF0935674}" type="presParOf" srcId="{9D4266B7-A2FC-49DB-A89B-E9EA1F2A67E7}" destId="{A15037E6-0B83-40E8-9C18-36E344A806BB}" srcOrd="8" destOrd="0" presId="urn:microsoft.com/office/officeart/2005/8/layout/radial5"/>
    <dgm:cxn modelId="{4FBA90E6-1659-480C-BCFD-6C1C6772D235}" type="presParOf" srcId="{9D4266B7-A2FC-49DB-A89B-E9EA1F2A67E7}" destId="{D45DCE42-874D-4DF5-AC35-347931BF1CA4}" srcOrd="9" destOrd="0" presId="urn:microsoft.com/office/officeart/2005/8/layout/radial5"/>
    <dgm:cxn modelId="{4E79BA0F-C3A3-40F7-B7FB-189FF02E6232}" type="presParOf" srcId="{D45DCE42-874D-4DF5-AC35-347931BF1CA4}" destId="{064E0629-B413-4901-9FE6-035DB95CFA05}" srcOrd="0" destOrd="0" presId="urn:microsoft.com/office/officeart/2005/8/layout/radial5"/>
    <dgm:cxn modelId="{11487CE9-F008-4BBC-A8CA-FBDE60FF5185}" type="presParOf" srcId="{9D4266B7-A2FC-49DB-A89B-E9EA1F2A67E7}" destId="{10E34BC0-F0C5-4EF7-91A7-FFAD249D57C7}" srcOrd="1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AA7B5C-21BF-4B2E-82A5-95F6325EEAEA}">
      <dsp:nvSpPr>
        <dsp:cNvPr id="0" name=""/>
        <dsp:cNvSpPr/>
      </dsp:nvSpPr>
      <dsp:spPr>
        <a:xfrm>
          <a:off x="4265649" y="1675160"/>
          <a:ext cx="1984301" cy="1305401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6040" tIns="66040" rIns="66040" bIns="6604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 dirty="0"/>
            <a:t>„Školní pedagogika“</a:t>
          </a:r>
        </a:p>
      </dsp:txBody>
      <dsp:txXfrm>
        <a:off x="4329373" y="1738884"/>
        <a:ext cx="1856853" cy="1177953"/>
      </dsp:txXfrm>
    </dsp:sp>
    <dsp:sp modelId="{F2BF9C7D-FFCB-42DD-9E17-66E7E7522A87}">
      <dsp:nvSpPr>
        <dsp:cNvPr id="0" name=""/>
        <dsp:cNvSpPr/>
      </dsp:nvSpPr>
      <dsp:spPr>
        <a:xfrm rot="16200000">
          <a:off x="4900340" y="1317700"/>
          <a:ext cx="714919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14919" y="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341582-4585-4BDD-8770-321FF6558D3B}">
      <dsp:nvSpPr>
        <dsp:cNvPr id="0" name=""/>
        <dsp:cNvSpPr/>
      </dsp:nvSpPr>
      <dsp:spPr>
        <a:xfrm>
          <a:off x="4820490" y="85621"/>
          <a:ext cx="874618" cy="874618"/>
        </a:xfrm>
        <a:prstGeom prst="roundRect">
          <a:avLst/>
        </a:prstGeom>
        <a:gradFill rotWithShape="0">
          <a:gsLst>
            <a:gs pos="0">
              <a:schemeClr val="accent4">
                <a:hueOff val="2079139"/>
                <a:satOff val="-9594"/>
                <a:lumOff val="353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2079139"/>
                <a:satOff val="-9594"/>
                <a:lumOff val="353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2079139"/>
                <a:satOff val="-9594"/>
                <a:lumOff val="353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kern="1200" dirty="0"/>
            <a:t>?</a:t>
          </a:r>
        </a:p>
      </dsp:txBody>
      <dsp:txXfrm>
        <a:off x="4863185" y="128316"/>
        <a:ext cx="789228" cy="789228"/>
      </dsp:txXfrm>
    </dsp:sp>
    <dsp:sp modelId="{B404FA7C-0DA5-4065-9990-DDF5E5F80476}">
      <dsp:nvSpPr>
        <dsp:cNvPr id="0" name=""/>
        <dsp:cNvSpPr/>
      </dsp:nvSpPr>
      <dsp:spPr>
        <a:xfrm rot="20737307">
          <a:off x="6235914" y="1962243"/>
          <a:ext cx="896247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96247" y="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00C794-769A-496C-8B2C-74CC594B23C5}">
      <dsp:nvSpPr>
        <dsp:cNvPr id="0" name=""/>
        <dsp:cNvSpPr/>
      </dsp:nvSpPr>
      <dsp:spPr>
        <a:xfrm>
          <a:off x="7118125" y="1301550"/>
          <a:ext cx="874618" cy="874618"/>
        </a:xfrm>
        <a:prstGeom prst="roundRect">
          <a:avLst/>
        </a:prstGeom>
        <a:gradFill rotWithShape="0">
          <a:gsLst>
            <a:gs pos="0">
              <a:schemeClr val="accent4">
                <a:hueOff val="4158277"/>
                <a:satOff val="-19187"/>
                <a:lumOff val="706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4158277"/>
                <a:satOff val="-19187"/>
                <a:lumOff val="706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4158277"/>
                <a:satOff val="-19187"/>
                <a:lumOff val="706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kern="1200" dirty="0"/>
            <a:t>?</a:t>
          </a:r>
        </a:p>
      </dsp:txBody>
      <dsp:txXfrm>
        <a:off x="7160820" y="1344245"/>
        <a:ext cx="789228" cy="789228"/>
      </dsp:txXfrm>
    </dsp:sp>
    <dsp:sp modelId="{4E0D59A6-F0FA-4DCE-8F68-16875B2C72C1}">
      <dsp:nvSpPr>
        <dsp:cNvPr id="0" name=""/>
        <dsp:cNvSpPr/>
      </dsp:nvSpPr>
      <dsp:spPr>
        <a:xfrm rot="3264411">
          <a:off x="5619461" y="3185829"/>
          <a:ext cx="50485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04858" y="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17D0B7-2281-41BA-A09B-15C4F71354C9}">
      <dsp:nvSpPr>
        <dsp:cNvPr id="0" name=""/>
        <dsp:cNvSpPr/>
      </dsp:nvSpPr>
      <dsp:spPr>
        <a:xfrm>
          <a:off x="5894504" y="3391097"/>
          <a:ext cx="874618" cy="874618"/>
        </a:xfrm>
        <a:prstGeom prst="roundRect">
          <a:avLst/>
        </a:prstGeom>
        <a:gradFill rotWithShape="0">
          <a:gsLst>
            <a:gs pos="0">
              <a:schemeClr val="accent4">
                <a:hueOff val="6237415"/>
                <a:satOff val="-28781"/>
                <a:lumOff val="1059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6237415"/>
                <a:satOff val="-28781"/>
                <a:lumOff val="1059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6237415"/>
                <a:satOff val="-28781"/>
                <a:lumOff val="1059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kern="1200" dirty="0"/>
            <a:t>?</a:t>
          </a:r>
        </a:p>
      </dsp:txBody>
      <dsp:txXfrm>
        <a:off x="5937199" y="3433792"/>
        <a:ext cx="789228" cy="789228"/>
      </dsp:txXfrm>
    </dsp:sp>
    <dsp:sp modelId="{872FBBFB-F83F-44C0-A2CA-E49A838F25FA}">
      <dsp:nvSpPr>
        <dsp:cNvPr id="0" name=""/>
        <dsp:cNvSpPr/>
      </dsp:nvSpPr>
      <dsp:spPr>
        <a:xfrm rot="7535589">
          <a:off x="4391280" y="3185829"/>
          <a:ext cx="50485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04858" y="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21068A-3995-4708-8C71-C69F543E55CB}">
      <dsp:nvSpPr>
        <dsp:cNvPr id="0" name=""/>
        <dsp:cNvSpPr/>
      </dsp:nvSpPr>
      <dsp:spPr>
        <a:xfrm>
          <a:off x="3746476" y="3391097"/>
          <a:ext cx="874618" cy="874618"/>
        </a:xfrm>
        <a:prstGeom prst="roundRect">
          <a:avLst/>
        </a:prstGeom>
        <a:gradFill rotWithShape="0">
          <a:gsLst>
            <a:gs pos="0">
              <a:schemeClr val="accent4">
                <a:hueOff val="8316554"/>
                <a:satOff val="-38374"/>
                <a:lumOff val="1412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8316554"/>
                <a:satOff val="-38374"/>
                <a:lumOff val="1412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8316554"/>
                <a:satOff val="-38374"/>
                <a:lumOff val="1412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kern="1200" dirty="0"/>
            <a:t>?</a:t>
          </a:r>
        </a:p>
      </dsp:txBody>
      <dsp:txXfrm>
        <a:off x="3789171" y="3433792"/>
        <a:ext cx="789228" cy="789228"/>
      </dsp:txXfrm>
    </dsp:sp>
    <dsp:sp modelId="{E37A2D5E-9057-4DF8-B7E0-316FCFA80197}">
      <dsp:nvSpPr>
        <dsp:cNvPr id="0" name=""/>
        <dsp:cNvSpPr/>
      </dsp:nvSpPr>
      <dsp:spPr>
        <a:xfrm rot="11625997">
          <a:off x="3469853" y="1988711"/>
          <a:ext cx="807393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07393" y="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5A50A6-92E8-4DEF-B1B2-840692FA9C6A}">
      <dsp:nvSpPr>
        <dsp:cNvPr id="0" name=""/>
        <dsp:cNvSpPr/>
      </dsp:nvSpPr>
      <dsp:spPr>
        <a:xfrm>
          <a:off x="2606831" y="1348192"/>
          <a:ext cx="874618" cy="874618"/>
        </a:xfrm>
        <a:prstGeom prst="roundRect">
          <a:avLst/>
        </a:prstGeom>
        <a:gradFill rotWithShape="0">
          <a:gsLst>
            <a:gs pos="0">
              <a:schemeClr val="accent4">
                <a:hueOff val="10395692"/>
                <a:satOff val="-47968"/>
                <a:lumOff val="176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10395692"/>
                <a:satOff val="-47968"/>
                <a:lumOff val="176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10395692"/>
                <a:satOff val="-47968"/>
                <a:lumOff val="176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kern="1200" dirty="0"/>
            <a:t>?</a:t>
          </a:r>
        </a:p>
      </dsp:txBody>
      <dsp:txXfrm>
        <a:off x="2649526" y="1390887"/>
        <a:ext cx="789228" cy="78922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523D82-BBBD-426C-B908-1FD796D1293A}">
      <dsp:nvSpPr>
        <dsp:cNvPr id="0" name=""/>
        <dsp:cNvSpPr/>
      </dsp:nvSpPr>
      <dsp:spPr>
        <a:xfrm>
          <a:off x="3337718" y="2037254"/>
          <a:ext cx="1452562" cy="145256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/>
            <a:t>Zážitek z výuky</a:t>
          </a:r>
        </a:p>
      </dsp:txBody>
      <dsp:txXfrm>
        <a:off x="3550441" y="2249977"/>
        <a:ext cx="1027116" cy="1027116"/>
      </dsp:txXfrm>
    </dsp:sp>
    <dsp:sp modelId="{FBB765C7-4A5E-446B-A571-40B43291DD5A}">
      <dsp:nvSpPr>
        <dsp:cNvPr id="0" name=""/>
        <dsp:cNvSpPr/>
      </dsp:nvSpPr>
      <dsp:spPr>
        <a:xfrm rot="16200000">
          <a:off x="3909685" y="1507893"/>
          <a:ext cx="308628" cy="49387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500" kern="1200"/>
        </a:p>
      </dsp:txBody>
      <dsp:txXfrm>
        <a:off x="3955979" y="1652961"/>
        <a:ext cx="216040" cy="296323"/>
      </dsp:txXfrm>
    </dsp:sp>
    <dsp:sp modelId="{C1A845B3-9B0F-48B1-AB17-E06EA19DCFB5}">
      <dsp:nvSpPr>
        <dsp:cNvPr id="0" name=""/>
        <dsp:cNvSpPr/>
      </dsp:nvSpPr>
      <dsp:spPr>
        <a:xfrm>
          <a:off x="3337718" y="2373"/>
          <a:ext cx="1452562" cy="145256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Ne/zajímavý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způsob výuky </a:t>
          </a:r>
        </a:p>
      </dsp:txBody>
      <dsp:txXfrm>
        <a:off x="3550441" y="215096"/>
        <a:ext cx="1027116" cy="1027116"/>
      </dsp:txXfrm>
    </dsp:sp>
    <dsp:sp modelId="{D798566D-EA0A-4594-9FFC-BD911F247557}">
      <dsp:nvSpPr>
        <dsp:cNvPr id="0" name=""/>
        <dsp:cNvSpPr/>
      </dsp:nvSpPr>
      <dsp:spPr>
        <a:xfrm rot="20520000">
          <a:off x="4869021" y="2204892"/>
          <a:ext cx="308628" cy="49387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500" kern="1200"/>
        </a:p>
      </dsp:txBody>
      <dsp:txXfrm>
        <a:off x="4871287" y="2317972"/>
        <a:ext cx="216040" cy="296323"/>
      </dsp:txXfrm>
    </dsp:sp>
    <dsp:sp modelId="{31746D20-E047-4EB6-94DD-B7D961B59F19}">
      <dsp:nvSpPr>
        <dsp:cNvPr id="0" name=""/>
        <dsp:cNvSpPr/>
      </dsp:nvSpPr>
      <dsp:spPr>
        <a:xfrm>
          <a:off x="5273005" y="1408441"/>
          <a:ext cx="1452562" cy="145256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Co jste se učili rádi?</a:t>
          </a:r>
        </a:p>
      </dsp:txBody>
      <dsp:txXfrm>
        <a:off x="5485728" y="1621164"/>
        <a:ext cx="1027116" cy="1027116"/>
      </dsp:txXfrm>
    </dsp:sp>
    <dsp:sp modelId="{43177DC6-C889-4ACD-9DFC-34254B651C33}">
      <dsp:nvSpPr>
        <dsp:cNvPr id="0" name=""/>
        <dsp:cNvSpPr/>
      </dsp:nvSpPr>
      <dsp:spPr>
        <a:xfrm rot="3240000">
          <a:off x="4502587" y="3332659"/>
          <a:ext cx="308628" cy="49387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500" kern="1200"/>
        </a:p>
      </dsp:txBody>
      <dsp:txXfrm>
        <a:off x="4521670" y="3393980"/>
        <a:ext cx="216040" cy="296323"/>
      </dsp:txXfrm>
    </dsp:sp>
    <dsp:sp modelId="{E44BBEA5-B71B-40E8-A9D1-ECA023BBA9D7}">
      <dsp:nvSpPr>
        <dsp:cNvPr id="0" name=""/>
        <dsp:cNvSpPr/>
      </dsp:nvSpPr>
      <dsp:spPr>
        <a:xfrm>
          <a:off x="4533791" y="3683507"/>
          <a:ext cx="1452562" cy="145256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Co vám vadilo?</a:t>
          </a:r>
        </a:p>
      </dsp:txBody>
      <dsp:txXfrm>
        <a:off x="4746514" y="3896230"/>
        <a:ext cx="1027116" cy="1027116"/>
      </dsp:txXfrm>
    </dsp:sp>
    <dsp:sp modelId="{E503A00D-A061-4535-AB9B-4FCA895D65A8}">
      <dsp:nvSpPr>
        <dsp:cNvPr id="0" name=""/>
        <dsp:cNvSpPr/>
      </dsp:nvSpPr>
      <dsp:spPr>
        <a:xfrm rot="7560000">
          <a:off x="3316783" y="3332659"/>
          <a:ext cx="308628" cy="49387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500" kern="1200"/>
        </a:p>
      </dsp:txBody>
      <dsp:txXfrm rot="10800000">
        <a:off x="3390288" y="3393980"/>
        <a:ext cx="216040" cy="296323"/>
      </dsp:txXfrm>
    </dsp:sp>
    <dsp:sp modelId="{A15037E6-0B83-40E8-9C18-36E344A806BB}">
      <dsp:nvSpPr>
        <dsp:cNvPr id="0" name=""/>
        <dsp:cNvSpPr/>
      </dsp:nvSpPr>
      <dsp:spPr>
        <a:xfrm>
          <a:off x="2141645" y="3683507"/>
          <a:ext cx="1452562" cy="145256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Jiné  vzpomínky</a:t>
          </a:r>
        </a:p>
      </dsp:txBody>
      <dsp:txXfrm>
        <a:off x="2354368" y="3896230"/>
        <a:ext cx="1027116" cy="1027116"/>
      </dsp:txXfrm>
    </dsp:sp>
    <dsp:sp modelId="{D45DCE42-874D-4DF5-AC35-347931BF1CA4}">
      <dsp:nvSpPr>
        <dsp:cNvPr id="0" name=""/>
        <dsp:cNvSpPr/>
      </dsp:nvSpPr>
      <dsp:spPr>
        <a:xfrm rot="11880000">
          <a:off x="2950349" y="2204892"/>
          <a:ext cx="308628" cy="49387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500" kern="1200"/>
        </a:p>
      </dsp:txBody>
      <dsp:txXfrm rot="10800000">
        <a:off x="3040671" y="2317972"/>
        <a:ext cx="216040" cy="296323"/>
      </dsp:txXfrm>
    </dsp:sp>
    <dsp:sp modelId="{10E34BC0-F0C5-4EF7-91A7-FFAD249D57C7}">
      <dsp:nvSpPr>
        <dsp:cNvPr id="0" name=""/>
        <dsp:cNvSpPr/>
      </dsp:nvSpPr>
      <dsp:spPr>
        <a:xfrm>
          <a:off x="1402431" y="1408441"/>
          <a:ext cx="1452562" cy="145256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Co vám pomohlo učivo pochopit?</a:t>
          </a:r>
        </a:p>
      </dsp:txBody>
      <dsp:txXfrm>
        <a:off x="1615154" y="1621164"/>
        <a:ext cx="1027116" cy="10271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72234D-D3FC-4DD8-A0D9-A452F5641A97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4FF946-0171-4EA7-8555-DD462A0F61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24859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72279-DBC9-4E7E-B4D3-520CB771FA75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8FF4A-301A-4C9C-939D-7AB6F0E8E2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0027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72279-DBC9-4E7E-B4D3-520CB771FA75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8FF4A-301A-4C9C-939D-7AB6F0E8E2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8943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72279-DBC9-4E7E-B4D3-520CB771FA75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8FF4A-301A-4C9C-939D-7AB6F0E8E2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83341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77813"/>
            <a:ext cx="103632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1219200" y="1600201"/>
            <a:ext cx="10363200" cy="4530725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9353E4-BDB4-441E-8599-973849EC5D9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24024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72279-DBC9-4E7E-B4D3-520CB771FA75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8FF4A-301A-4C9C-939D-7AB6F0E8E2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394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72279-DBC9-4E7E-B4D3-520CB771FA75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8FF4A-301A-4C9C-939D-7AB6F0E8E2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882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72279-DBC9-4E7E-B4D3-520CB771FA75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8FF4A-301A-4C9C-939D-7AB6F0E8E2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7877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72279-DBC9-4E7E-B4D3-520CB771FA75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8FF4A-301A-4C9C-939D-7AB6F0E8E2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0855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72279-DBC9-4E7E-B4D3-520CB771FA75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8FF4A-301A-4C9C-939D-7AB6F0E8E2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9912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72279-DBC9-4E7E-B4D3-520CB771FA75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8FF4A-301A-4C9C-939D-7AB6F0E8E2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7723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72279-DBC9-4E7E-B4D3-520CB771FA75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8FF4A-301A-4C9C-939D-7AB6F0E8E2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5884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72279-DBC9-4E7E-B4D3-520CB771FA75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8FF4A-301A-4C9C-939D-7AB6F0E8E2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1018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272279-DBC9-4E7E-B4D3-520CB771FA75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F8FF4A-301A-4C9C-939D-7AB6F0E8E2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2277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moodlinka.ics.muni.cz/course/view.php?id=2224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000" b="1" dirty="0"/>
              <a:t>Školní pedagogika 1/1, LF</a:t>
            </a:r>
            <a:br>
              <a:rPr lang="cs-CZ" b="1" dirty="0"/>
            </a:br>
            <a:r>
              <a:rPr lang="cs-CZ" sz="3200" b="1" dirty="0"/>
              <a:t>PS 2020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cs-CZ" dirty="0"/>
          </a:p>
          <a:p>
            <a:r>
              <a:rPr lang="cs-CZ" dirty="0"/>
              <a:t>                                                                     Hana Horká, katedra pedagogiky                                    </a:t>
            </a:r>
          </a:p>
          <a:p>
            <a:r>
              <a:rPr lang="cs-CZ" dirty="0"/>
              <a:t>                                               horka@ped.muni.cz</a:t>
            </a:r>
          </a:p>
          <a:p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960354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cs-CZ" b="1" dirty="0"/>
              <a:t>Seminární/portfoliový úkol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63725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/>
              <a:t>Zápočet z průběžnou práci v semináři </a:t>
            </a:r>
            <a:r>
              <a:rPr lang="cs-CZ" dirty="0"/>
              <a:t>a </a:t>
            </a:r>
            <a:r>
              <a:rPr lang="cs-CZ" b="1" dirty="0"/>
              <a:t>systematickou přípravu podkladů </a:t>
            </a:r>
            <a:r>
              <a:rPr lang="cs-CZ" dirty="0"/>
              <a:t>pro úkol, který </a:t>
            </a:r>
            <a:r>
              <a:rPr lang="cs-CZ" b="1" dirty="0"/>
              <a:t>student vypracuje </a:t>
            </a:r>
            <a:r>
              <a:rPr lang="cs-CZ" dirty="0"/>
              <a:t>a </a:t>
            </a:r>
            <a:r>
              <a:rPr lang="cs-CZ" b="1" dirty="0"/>
              <a:t>průběžně konzultuje </a:t>
            </a:r>
            <a:r>
              <a:rPr lang="cs-CZ" dirty="0"/>
              <a:t>v semináři. </a:t>
            </a:r>
          </a:p>
          <a:p>
            <a:pPr marL="0" indent="0">
              <a:buNone/>
            </a:pPr>
            <a:r>
              <a:rPr lang="cs-CZ" dirty="0"/>
              <a:t>Úkol </a:t>
            </a:r>
            <a:r>
              <a:rPr lang="cs-CZ" b="1" dirty="0"/>
              <a:t>na 4. seminář</a:t>
            </a:r>
            <a:r>
              <a:rPr lang="cs-CZ" dirty="0"/>
              <a:t>:</a:t>
            </a:r>
          </a:p>
          <a:p>
            <a:pPr marL="514350" indent="-514350">
              <a:buAutoNum type="arabicPeriod"/>
            </a:pPr>
            <a:r>
              <a:rPr lang="cs-CZ" dirty="0"/>
              <a:t>Vyberte si školu, jejíž ŠVP je dostupný na webových stránkách školy. Prostudujte její ŠVP a odpovězte na otázky: Jaká ke deklarovaná charakteristika školy? Na jakých deklarovaných principech/strategiích daný ŠVP staví? Odpovědi shrňte do jednoho odstavce. </a:t>
            </a:r>
          </a:p>
          <a:p>
            <a:pPr marL="514350" indent="-514350">
              <a:buAutoNum type="arabicPeriod"/>
            </a:pPr>
            <a:r>
              <a:rPr lang="cs-CZ" dirty="0"/>
              <a:t>Zaměřte se na </a:t>
            </a:r>
            <a:r>
              <a:rPr lang="cs-CZ" b="1" dirty="0"/>
              <a:t>prezentaci</a:t>
            </a:r>
            <a:r>
              <a:rPr lang="cs-CZ" dirty="0"/>
              <a:t> jednoho ze svých </a:t>
            </a:r>
            <a:r>
              <a:rPr lang="cs-CZ" b="1" dirty="0"/>
              <a:t>aprobačních předmětů </a:t>
            </a:r>
            <a:r>
              <a:rPr lang="cs-CZ" dirty="0"/>
              <a:t>v daném ŠVP. Odpovězte na otázky: Jak jsou vymezeny </a:t>
            </a:r>
            <a:r>
              <a:rPr lang="cs-CZ" b="1" dirty="0"/>
              <a:t>učivo a výstupy </a:t>
            </a:r>
            <a:r>
              <a:rPr lang="cs-CZ" dirty="0"/>
              <a:t>pro daný vyučovací předmět? Srovnejte s filozofiemi vzdělávání u Pasche et al. (1998). Odpovědi shrňte do 1–2 odstavců.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20466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pPr marL="0" indent="0">
              <a:buNone/>
            </a:pPr>
            <a:r>
              <a:rPr lang="cs-CZ" dirty="0"/>
              <a:t>3. </a:t>
            </a:r>
            <a:r>
              <a:rPr lang="cs-CZ" b="1" dirty="0"/>
              <a:t>Vyberte </a:t>
            </a:r>
            <a:r>
              <a:rPr lang="cs-CZ" dirty="0"/>
              <a:t>si jeden </a:t>
            </a:r>
            <a:r>
              <a:rPr lang="cs-CZ" b="1" dirty="0"/>
              <a:t>tematický celek </a:t>
            </a:r>
            <a:r>
              <a:rPr lang="cs-CZ" dirty="0"/>
              <a:t>z</a:t>
            </a:r>
            <a:r>
              <a:rPr lang="cs-CZ" b="1" dirty="0"/>
              <a:t> </a:t>
            </a:r>
            <a:r>
              <a:rPr lang="cs-CZ" dirty="0"/>
              <a:t>vybraného aprobačního předmětu a jednoho ročníku, který je v daném ŠVP uveden. </a:t>
            </a:r>
          </a:p>
          <a:p>
            <a:pPr marL="0" indent="0">
              <a:buNone/>
            </a:pPr>
            <a:r>
              <a:rPr lang="cs-CZ" dirty="0"/>
              <a:t>Naplánujte výuku daného tematického celku do několika vyučovacích jednotek (cca 4 vyučovacích hodin). Promýšlejte svůj tematický plán </a:t>
            </a:r>
            <a:r>
              <a:rPr lang="cs-CZ" b="1" dirty="0"/>
              <a:t>s ohledem na možnosti/vzdělávací potřeby žáků, </a:t>
            </a:r>
            <a:r>
              <a:rPr lang="cs-CZ" dirty="0"/>
              <a:t>které jste poznali na praxi. </a:t>
            </a:r>
          </a:p>
        </p:txBody>
      </p:sp>
    </p:spTree>
    <p:extLst>
      <p:ext uri="{BB962C8B-B14F-4D97-AF65-F5344CB8AC3E}">
        <p14:creationId xmlns:p14="http://schemas.microsoft.com/office/powerpoint/2010/main" val="29661549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Postup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sz="3400" dirty="0"/>
              <a:t>a)	Vymezte vybraný tematický celek a zmapujte jeho pozici v ŠVP dané školy.</a:t>
            </a:r>
          </a:p>
          <a:p>
            <a:pPr marL="514350" indent="-514350">
              <a:buAutoNum type="alphaLcParenR" startAt="2"/>
            </a:pPr>
            <a:r>
              <a:rPr lang="cs-CZ" sz="3400" dirty="0"/>
              <a:t>Proveďte </a:t>
            </a:r>
            <a:r>
              <a:rPr lang="cs-CZ" sz="3400" b="1" dirty="0"/>
              <a:t>didaktickou analýzu učiva </a:t>
            </a:r>
            <a:r>
              <a:rPr lang="cs-CZ" sz="3400" dirty="0"/>
              <a:t>ze zvoleného tematického celku (pojmy, učební úlohy, mezipředmětové vztahy). </a:t>
            </a:r>
          </a:p>
          <a:p>
            <a:pPr marL="0" indent="0">
              <a:buNone/>
            </a:pPr>
            <a:r>
              <a:rPr lang="cs-CZ" sz="3400" dirty="0"/>
              <a:t>c)	Formulujte </a:t>
            </a:r>
            <a:r>
              <a:rPr lang="cs-CZ" sz="3400" b="1" dirty="0"/>
              <a:t>obecnější cíle </a:t>
            </a:r>
            <a:r>
              <a:rPr lang="cs-CZ" sz="3400" dirty="0"/>
              <a:t>pro vybraný tematický celek. Následně daný tematický celek rozvrhněte do několika vyučovacích hodin, z nichž pro každou formulujte dílčí cíle odvozené z obecnějších cílů pro daný tematický celek, a v souladu s tím navrhněte </a:t>
            </a:r>
            <a:r>
              <a:rPr lang="cs-CZ" sz="3400" b="1" dirty="0"/>
              <a:t>činnosti (učební úlohy), </a:t>
            </a:r>
            <a:r>
              <a:rPr lang="cs-CZ" sz="3400" dirty="0"/>
              <a:t>které byste v dané hodině použili.</a:t>
            </a:r>
          </a:p>
          <a:p>
            <a:pPr marL="0" indent="0">
              <a:buNone/>
            </a:pPr>
            <a:r>
              <a:rPr lang="cs-CZ" sz="3400" dirty="0"/>
              <a:t>4.	Výstupy vložte do jednoho souboru ve formátu MS Word, který opatřete svým jménem a označením úkolu. Úkol odevzdejte do příslušné odevzdávárny nejpozději do </a:t>
            </a:r>
            <a:r>
              <a:rPr lang="cs-CZ" sz="3400" b="1" dirty="0"/>
              <a:t>31. 12. 2020</a:t>
            </a:r>
            <a:r>
              <a:rPr lang="cs-CZ" sz="3400" dirty="0"/>
              <a:t>.</a:t>
            </a:r>
          </a:p>
          <a:p>
            <a:pPr marL="0" indent="0">
              <a:buNone/>
            </a:pPr>
            <a:endParaRPr lang="cs-CZ" sz="3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366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Když se řekne škola</a:t>
            </a:r>
            <a:r>
              <a:rPr lang="cs-CZ"/>
              <a:t>… „</a:t>
            </a:r>
            <a:r>
              <a:rPr lang="cs-CZ" b="1">
                <a:solidFill>
                  <a:schemeClr val="accent2">
                    <a:lumMod val="75000"/>
                  </a:schemeClr>
                </a:solidFill>
              </a:rPr>
              <a:t>domácí úkol“</a:t>
            </a:r>
            <a:endParaRPr lang="cs-CZ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514350" indent="-514350">
              <a:buAutoNum type="arabicPeriod"/>
            </a:pPr>
            <a:endParaRPr lang="cs-CZ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804753795"/>
              </p:ext>
            </p:extLst>
          </p:nvPr>
        </p:nvGraphicFramePr>
        <p:xfrm>
          <a:off x="1570753" y="1448473"/>
          <a:ext cx="8128000" cy="51384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90811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Děkuji za pozornost</a:t>
            </a:r>
            <a:br>
              <a:rPr lang="cs-CZ" altLang="cs-CZ" dirty="0"/>
            </a:br>
            <a:endParaRPr lang="cs-CZ" altLang="cs-CZ" dirty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altLang="cs-CZ" sz="3600" b="1" dirty="0">
                <a:latin typeface="+mj-lt"/>
              </a:rPr>
              <a:t>Přeji Vám hodně úspěchů a pocit, že je to pro Vás osobně přínosné.</a:t>
            </a:r>
          </a:p>
          <a:p>
            <a:pPr eaLnBrk="1" hangingPunct="1"/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324516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38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br>
              <a:rPr lang="cs-CZ" sz="3400" dirty="0">
                <a:latin typeface="+mn-lt"/>
              </a:rPr>
            </a:br>
            <a:r>
              <a:rPr lang="cs-CZ" sz="3400" b="1" dirty="0">
                <a:latin typeface="+mn-lt"/>
              </a:rPr>
              <a:t>Cíle výuky                                                            </a:t>
            </a:r>
            <a:r>
              <a:rPr lang="cs-CZ" sz="3400" dirty="0">
                <a:latin typeface="+mn-lt"/>
              </a:rPr>
              <a:t>5. 10.2020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anchor="ctr">
            <a:normAutofit/>
          </a:bodyPr>
          <a:lstStyle/>
          <a:p>
            <a:endParaRPr lang="cs-CZ" sz="2400" b="1" dirty="0"/>
          </a:p>
          <a:p>
            <a:r>
              <a:rPr lang="cs-CZ" sz="3600" dirty="0"/>
              <a:t>Student/</a:t>
            </a:r>
            <a:r>
              <a:rPr lang="cs-CZ" sz="3600" dirty="0" err="1"/>
              <a:t>ka</a:t>
            </a:r>
            <a:r>
              <a:rPr lang="cs-CZ" sz="3600" dirty="0"/>
              <a:t> vysvětlí pojetí Školní pedagogiky, vymezí její cíle, obsah, význam.</a:t>
            </a:r>
          </a:p>
          <a:p>
            <a:r>
              <a:rPr lang="cs-CZ" sz="3600" dirty="0"/>
              <a:t>Student/</a:t>
            </a:r>
            <a:r>
              <a:rPr lang="cs-CZ" sz="3600" dirty="0" err="1"/>
              <a:t>ka</a:t>
            </a:r>
            <a:r>
              <a:rPr lang="cs-CZ" sz="3600" dirty="0"/>
              <a:t> charakterizuje požadavky k ukončení předmětu.</a:t>
            </a:r>
          </a:p>
          <a:p>
            <a:pPr marL="0" indent="0">
              <a:buNone/>
            </a:pPr>
            <a:endParaRPr lang="cs-CZ" sz="3600" dirty="0"/>
          </a:p>
          <a:p>
            <a:pPr marL="0" indent="0">
              <a:buNone/>
            </a:pPr>
            <a:endParaRPr lang="cs-CZ" sz="2400" dirty="0"/>
          </a:p>
          <a:p>
            <a:endParaRPr lang="cs-CZ" sz="2400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46107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Co očekáváte od našich seminářů? V čem by měl spočívat jejich přínos? 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428820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988071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DFDA47BC-3069-47F5-8257-24B3B1F76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129276" y="477749"/>
            <a:ext cx="0" cy="3657600"/>
          </a:xfrm>
          <a:prstGeom prst="line">
            <a:avLst/>
          </a:prstGeom>
          <a:ln w="101600" cmpd="dbl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Zástupný symbol pro obsah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36" r="-2" b="-2"/>
          <a:stretch/>
        </p:blipFill>
        <p:spPr>
          <a:xfrm>
            <a:off x="6256859" y="1341140"/>
            <a:ext cx="2648371" cy="1930819"/>
          </a:xfrm>
          <a:prstGeom prst="rect">
            <a:avLst/>
          </a:prstGeom>
        </p:spPr>
      </p:pic>
      <p:sp>
        <p:nvSpPr>
          <p:cNvPr id="38" name="Rectangle 37">
            <a:extLst>
              <a:ext uri="{FF2B5EF4-FFF2-40B4-BE49-F238E27FC236}">
                <a16:creationId xmlns:a16="http://schemas.microsoft.com/office/drawing/2014/main" id="{7AE95D8F-9825-4222-8846-E3461598C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78068" y="4633546"/>
            <a:ext cx="11438793" cy="1844256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27538" y="4756638"/>
            <a:ext cx="11139854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3000">
                <a:solidFill>
                  <a:srgbClr val="FFFFFF"/>
                </a:solidFill>
              </a:rPr>
              <a:t>K myšlenkové mapě         </a:t>
            </a:r>
            <a:r>
              <a:rPr lang="en-US" sz="3000" b="1">
                <a:solidFill>
                  <a:srgbClr val="FFFFFF"/>
                </a:solidFill>
              </a:rPr>
              <a:t>https://upload.wikimedia.org/wikipedia/commons/thumb/c/c6/</a:t>
            </a:r>
            <a:endParaRPr lang="en-US" sz="3000">
              <a:solidFill>
                <a:srgbClr val="FFFFFF"/>
              </a:solidFill>
            </a:endParaRPr>
          </a:p>
        </p:txBody>
      </p:sp>
      <p:sp>
        <p:nvSpPr>
          <p:cNvPr id="13" name="Zástupný symbol pro obsah 12"/>
          <p:cNvSpPr>
            <a:spLocks noGrp="1"/>
          </p:cNvSpPr>
          <p:nvPr>
            <p:ph idx="1"/>
          </p:nvPr>
        </p:nvSpPr>
        <p:spPr>
          <a:xfrm>
            <a:off x="1339362" y="5815698"/>
            <a:ext cx="9144000" cy="420001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en-US" sz="2000" b="1">
                <a:solidFill>
                  <a:srgbClr val="E7E6E6"/>
                </a:solidFill>
              </a:rPr>
              <a:t>https://4.bp.blogspot.com/</a:t>
            </a: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297" r="7538" b="-3"/>
          <a:stretch/>
        </p:blipFill>
        <p:spPr>
          <a:xfrm>
            <a:off x="320041" y="1339139"/>
            <a:ext cx="2659472" cy="1934821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1" r="-2" b="15017"/>
          <a:stretch/>
        </p:blipFill>
        <p:spPr>
          <a:xfrm>
            <a:off x="3290143" y="1188986"/>
            <a:ext cx="2646677" cy="2235126"/>
          </a:xfrm>
          <a:prstGeom prst="rect">
            <a:avLst/>
          </a:prstGeom>
        </p:spPr>
      </p:pic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942B920A-73AD-402A-8EEF-B88E1A939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97686" y="477749"/>
            <a:ext cx="0" cy="3657600"/>
          </a:xfrm>
          <a:prstGeom prst="line">
            <a:avLst/>
          </a:prstGeom>
          <a:ln w="101600" cmpd="dbl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00C9EB70-BC82-414A-BF8D-AD7FC67276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066096" y="477749"/>
            <a:ext cx="0" cy="3657600"/>
          </a:xfrm>
          <a:prstGeom prst="line">
            <a:avLst/>
          </a:prstGeom>
          <a:ln w="101600" cmpd="dbl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Obrázek 10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309" r="15000" b="-2"/>
          <a:stretch/>
        </p:blipFill>
        <p:spPr>
          <a:xfrm>
            <a:off x="9225269" y="1211968"/>
            <a:ext cx="2648372" cy="2233791"/>
          </a:xfrm>
          <a:prstGeom prst="rect">
            <a:avLst/>
          </a:prstGeom>
        </p:spPr>
      </p:pic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3217665F-0036-444A-8D4A-33AF36A36A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09800" y="5738691"/>
            <a:ext cx="77724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25636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4" name="Zástupný symbol pro tabulku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784124763"/>
              </p:ext>
            </p:extLst>
          </p:nvPr>
        </p:nvGraphicFramePr>
        <p:xfrm>
          <a:off x="587829" y="1351280"/>
          <a:ext cx="10994571" cy="55578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648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648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648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5719">
                <a:tc>
                  <a:txBody>
                    <a:bodyPr/>
                    <a:lstStyle/>
                    <a:p>
                      <a:r>
                        <a:rPr lang="cs-CZ" dirty="0"/>
                        <a:t>ŠKOLA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KURIKULUM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VÝUKA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5009">
                <a:tc>
                  <a:txBody>
                    <a:bodyPr/>
                    <a:lstStyle/>
                    <a:p>
                      <a:r>
                        <a:rPr lang="cs-CZ" dirty="0"/>
                        <a:t>Škola jako instituce.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Rámcové vzdělávací programy, </a:t>
                      </a:r>
                    </a:p>
                    <a:p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Školní vzdělávací programy.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Učivo, pomůcky.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5009">
                <a:tc>
                  <a:txBody>
                    <a:bodyPr/>
                    <a:lstStyle/>
                    <a:p>
                      <a:r>
                        <a:rPr lang="cs-CZ" dirty="0"/>
                        <a:t>Funkce školy.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Osnovy, učební plány, tematické plány.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Výuka – interakce mezi učitelem a žáky/žákem.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5719">
                <a:tc>
                  <a:txBody>
                    <a:bodyPr/>
                    <a:lstStyle/>
                    <a:p>
                      <a:r>
                        <a:rPr lang="cs-CZ" dirty="0"/>
                        <a:t>Vývoj školy.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Učebnice.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Příprava učitele na výuku. 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5719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Hodnocení žáků. 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64298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Výukové metody, </a:t>
                      </a:r>
                    </a:p>
                    <a:p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didaktické prostředky.</a:t>
                      </a:r>
                    </a:p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0237">
                <a:tc>
                  <a:txBody>
                    <a:bodyPr/>
                    <a:lstStyle/>
                    <a:p>
                      <a:r>
                        <a:rPr lang="cs-CZ" sz="2200" b="1" dirty="0">
                          <a:solidFill>
                            <a:srgbClr val="7030A0"/>
                          </a:solidFill>
                        </a:rPr>
                        <a:t>Škola a její funkce.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200" b="1" dirty="0">
                          <a:solidFill>
                            <a:srgbClr val="7030A0"/>
                          </a:solidFill>
                        </a:rPr>
                        <a:t>Cíle a obsahy školního vzdělávání a jejich transformace, kurikulární procesy.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200" b="1" dirty="0">
                          <a:solidFill>
                            <a:srgbClr val="7030A0"/>
                          </a:solidFill>
                        </a:rPr>
                        <a:t>Vyučování a učení, aktéři a procesy školní výuky. Výukové metody a formy.</a:t>
                      </a:r>
                    </a:p>
                    <a:p>
                      <a:r>
                        <a:rPr lang="cs-CZ" sz="2200" b="1" dirty="0">
                          <a:solidFill>
                            <a:srgbClr val="7030A0"/>
                          </a:solidFill>
                        </a:rPr>
                        <a:t>Hodnocení učebního procesu žáků a výsledků žáků.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5719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45098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Školní pedagogika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pPr marL="0" indent="0">
              <a:buNone/>
            </a:pPr>
            <a:r>
              <a:rPr lang="cs-CZ" sz="4000" dirty="0"/>
              <a:t>Škola jako instituce…</a:t>
            </a:r>
            <a:r>
              <a:rPr lang="cs-CZ" sz="4000" b="1" dirty="0">
                <a:solidFill>
                  <a:schemeClr val="accent6">
                    <a:lumMod val="75000"/>
                  </a:schemeClr>
                </a:solidFill>
              </a:rPr>
              <a:t>teorie a praxe školy</a:t>
            </a:r>
            <a:r>
              <a:rPr lang="cs-CZ" sz="4000" b="1" dirty="0"/>
              <a:t>, </a:t>
            </a:r>
          </a:p>
          <a:p>
            <a:pPr marL="0" indent="0">
              <a:buNone/>
            </a:pPr>
            <a:r>
              <a:rPr lang="cs-CZ" sz="4000" dirty="0"/>
              <a:t>Vzdělávací program, osnovy, učebnice, učitel, žák, …</a:t>
            </a:r>
            <a:r>
              <a:rPr lang="cs-CZ" sz="4000" b="1" dirty="0">
                <a:solidFill>
                  <a:srgbClr val="0070C0"/>
                </a:solidFill>
              </a:rPr>
              <a:t>teorie a praxe kurikula, </a:t>
            </a:r>
          </a:p>
          <a:p>
            <a:pPr marL="0" indent="0">
              <a:buNone/>
            </a:pPr>
            <a:r>
              <a:rPr lang="cs-CZ" sz="4000" dirty="0"/>
              <a:t>Vyučování, učení, příprava na výuku, učivo, výukové metody, pomůcky, hodnocení, …</a:t>
            </a:r>
            <a:r>
              <a:rPr lang="cs-CZ" sz="4000" b="1" dirty="0">
                <a:solidFill>
                  <a:srgbClr val="C00000"/>
                </a:solidFill>
              </a:rPr>
              <a:t>teorie a praxe výuky. </a:t>
            </a:r>
          </a:p>
        </p:txBody>
      </p:sp>
    </p:spTree>
    <p:extLst>
      <p:ext uri="{BB962C8B-B14F-4D97-AF65-F5344CB8AC3E}">
        <p14:creationId xmlns:p14="http://schemas.microsoft.com/office/powerpoint/2010/main" val="19292418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cs-CZ" b="1" dirty="0"/>
              <a:t>Přehled základních témat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1. 	</a:t>
            </a:r>
            <a:r>
              <a:rPr lang="cs-CZ" b="1" dirty="0"/>
              <a:t>Úvod</a:t>
            </a:r>
            <a:r>
              <a:rPr lang="cs-CZ" dirty="0"/>
              <a:t> do problematiky – škola, výchova, vzdělávání, vzdělání. Požadavky k ukončení předmětu.</a:t>
            </a:r>
          </a:p>
          <a:p>
            <a:pPr marL="0" indent="0">
              <a:buNone/>
            </a:pPr>
            <a:r>
              <a:rPr lang="cs-CZ" dirty="0"/>
              <a:t>2.	</a:t>
            </a:r>
            <a:r>
              <a:rPr lang="cs-CZ" b="1" dirty="0"/>
              <a:t>Práce učitele s kurikulem </a:t>
            </a:r>
            <a:r>
              <a:rPr lang="cs-CZ" dirty="0"/>
              <a:t>– vzdělávací standardy, RVP, ŠVP, tematické plány, učebnice, ontodidaktická transformace.</a:t>
            </a:r>
          </a:p>
          <a:p>
            <a:pPr marL="0" indent="0">
              <a:buNone/>
            </a:pPr>
            <a:r>
              <a:rPr lang="cs-CZ" dirty="0"/>
              <a:t>3. 	</a:t>
            </a:r>
            <a:r>
              <a:rPr lang="cs-CZ" b="1" dirty="0"/>
              <a:t>Příprava učitele na výuku </a:t>
            </a:r>
            <a:r>
              <a:rPr lang="cs-CZ" dirty="0"/>
              <a:t>– cíle výuky, motivace žáků, </a:t>
            </a:r>
            <a:r>
              <a:rPr lang="cs-CZ" dirty="0" err="1"/>
              <a:t>Bloomova</a:t>
            </a:r>
            <a:r>
              <a:rPr lang="cs-CZ" dirty="0"/>
              <a:t> taxonomie, učební úlohy, psychodidaktická transformace.</a:t>
            </a:r>
          </a:p>
          <a:p>
            <a:pPr marL="0" indent="0">
              <a:buNone/>
            </a:pPr>
            <a:r>
              <a:rPr lang="cs-CZ" dirty="0"/>
              <a:t>4. 	</a:t>
            </a:r>
            <a:r>
              <a:rPr lang="cs-CZ" b="1" dirty="0"/>
              <a:t>Realizace výuky </a:t>
            </a:r>
            <a:r>
              <a:rPr lang="cs-CZ" dirty="0"/>
              <a:t>– výukové metody, organizační formy výuky, didaktické prostředky a média, kvalita výuky.</a:t>
            </a:r>
          </a:p>
          <a:p>
            <a:pPr marL="0" indent="0">
              <a:buNone/>
            </a:pPr>
            <a:r>
              <a:rPr lang="cs-CZ" dirty="0"/>
              <a:t>5. 	</a:t>
            </a:r>
            <a:r>
              <a:rPr lang="cs-CZ" b="1" dirty="0"/>
              <a:t>Výuka jako interaktivní proces </a:t>
            </a:r>
            <a:r>
              <a:rPr lang="cs-CZ" dirty="0"/>
              <a:t>– interakce mezi učitelem a žáky/žákem, interakce mezi žáky, kognitivní transformace, podpůrné učební klima, reflexe výuky, alterace.</a:t>
            </a:r>
          </a:p>
          <a:p>
            <a:pPr marL="0" indent="0">
              <a:buNone/>
            </a:pPr>
            <a:r>
              <a:rPr lang="cs-CZ" dirty="0"/>
              <a:t>6.	</a:t>
            </a:r>
            <a:r>
              <a:rPr lang="cs-CZ" b="1" dirty="0"/>
              <a:t>Hodnocení žáků </a:t>
            </a:r>
            <a:r>
              <a:rPr lang="cs-CZ" dirty="0"/>
              <a:t>– funkce hodnocení, typy a možnosti hodnocení žáků, úskalí hodnocení, význam sebehodnocení. </a:t>
            </a:r>
          </a:p>
        </p:txBody>
      </p:sp>
    </p:spTree>
    <p:extLst>
      <p:ext uri="{BB962C8B-B14F-4D97-AF65-F5344CB8AC3E}">
        <p14:creationId xmlns:p14="http://schemas.microsoft.com/office/powerpoint/2010/main" val="3342864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Požadavky k udělení zápočtu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50000"/>
              </a:lnSpc>
            </a:pPr>
            <a:r>
              <a:rPr lang="cs-CZ" sz="3200" dirty="0"/>
              <a:t>aktivní účast na seminářích (</a:t>
            </a:r>
            <a:r>
              <a:rPr lang="cs-CZ" sz="3200" b="1" dirty="0"/>
              <a:t>1 absence</a:t>
            </a:r>
            <a:r>
              <a:rPr lang="cs-CZ" sz="3200" dirty="0"/>
              <a:t>),</a:t>
            </a:r>
          </a:p>
          <a:p>
            <a:pPr lvl="0">
              <a:lnSpc>
                <a:spcPct val="150000"/>
              </a:lnSpc>
            </a:pPr>
            <a:r>
              <a:rPr lang="cs-CZ" sz="3200" dirty="0"/>
              <a:t>samostatné studium a příprava na semináře,</a:t>
            </a:r>
          </a:p>
          <a:p>
            <a:pPr lvl="0">
              <a:lnSpc>
                <a:spcPct val="150000"/>
              </a:lnSpc>
            </a:pPr>
            <a:r>
              <a:rPr lang="cs-CZ" sz="3200" dirty="0"/>
              <a:t>vypracování seminárního/portfoliového úkolu dle zadání (bude konzultováno ve výuce).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10136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>
                <a:solidFill>
                  <a:srgbClr val="FF0000"/>
                </a:solidFill>
              </a:rPr>
              <a:t>Pasch, M. et al. (2005). </a:t>
            </a:r>
            <a:r>
              <a:rPr lang="cs-CZ" i="1" dirty="0">
                <a:solidFill>
                  <a:srgbClr val="FF0000"/>
                </a:solidFill>
              </a:rPr>
              <a:t>Od vzdělávacího programu k vyučovací hodině.</a:t>
            </a:r>
            <a:r>
              <a:rPr lang="cs-CZ" dirty="0">
                <a:solidFill>
                  <a:srgbClr val="FF0000"/>
                </a:solidFill>
              </a:rPr>
              <a:t> Praha: Portál. (kapitola 3, s. 34-51).</a:t>
            </a:r>
          </a:p>
          <a:p>
            <a:r>
              <a:rPr lang="cs-CZ" dirty="0"/>
              <a:t>Maňák, J. &amp; Švec, V. (2003). Výukové metody. Brno: Paido.</a:t>
            </a:r>
          </a:p>
          <a:p>
            <a:r>
              <a:rPr lang="cs-CZ" dirty="0"/>
              <a:t>Skalková, J. (2007). </a:t>
            </a:r>
            <a:r>
              <a:rPr lang="cs-CZ" i="1" dirty="0"/>
              <a:t>Obecná didaktika</a:t>
            </a:r>
            <a:r>
              <a:rPr lang="cs-CZ" dirty="0"/>
              <a:t>. Praha: Grada. (kap. 8,9,10).</a:t>
            </a:r>
          </a:p>
          <a:p>
            <a:r>
              <a:rPr lang="cs-CZ" dirty="0"/>
              <a:t>Petty, G. (2013). Moderní vyučování. Praha: Portál.</a:t>
            </a:r>
          </a:p>
          <a:p>
            <a:r>
              <a:rPr lang="cs-CZ" dirty="0"/>
              <a:t>odkaz na kurz Školní pedagogika:</a:t>
            </a:r>
            <a:br>
              <a:rPr lang="cs-CZ" dirty="0"/>
            </a:br>
            <a:br>
              <a:rPr lang="cs-CZ" dirty="0"/>
            </a:br>
            <a:r>
              <a:rPr lang="cs-CZ" u="sng" dirty="0">
                <a:hlinkClick r:id="rId2"/>
              </a:rPr>
              <a:t>http://moodlinka.ics.muni.cz/course/view.php?id=2224</a:t>
            </a:r>
            <a:br>
              <a:rPr lang="cs-CZ" dirty="0"/>
            </a:br>
            <a:br>
              <a:rPr lang="cs-CZ" dirty="0"/>
            </a:br>
            <a:r>
              <a:rPr lang="cs-CZ" dirty="0"/>
              <a:t>heslo </a:t>
            </a:r>
            <a:r>
              <a:rPr lang="cs-CZ" dirty="0" err="1"/>
              <a:t>Comenius</a:t>
            </a:r>
            <a:br>
              <a:rPr lang="cs-CZ" dirty="0"/>
            </a:br>
            <a:endParaRPr lang="cs-CZ" dirty="0"/>
          </a:p>
          <a:p>
            <a:r>
              <a:rPr lang="cs-CZ" dirty="0"/>
              <a:t>Vybrané studie z časopisů: Pedagogika, Pedagogická orientace, Orbis scholae, Studia paedagogica, Komenský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6381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919</Words>
  <Application>Microsoft Office PowerPoint</Application>
  <PresentationFormat>Širokoúhlá obrazovka</PresentationFormat>
  <Paragraphs>85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Motiv Office</vt:lpstr>
      <vt:lpstr>Školní pedagogika 1/1, LF PS 2020</vt:lpstr>
      <vt:lpstr> Cíle výuky                                                            5. 10.2020</vt:lpstr>
      <vt:lpstr>Co očekáváte od našich seminářů? V čem by měl spočívat jejich přínos? </vt:lpstr>
      <vt:lpstr>K myšlenkové mapě         https://upload.wikimedia.org/wikipedia/commons/thumb/c/c6/</vt:lpstr>
      <vt:lpstr>Prezentace aplikace PowerPoint</vt:lpstr>
      <vt:lpstr>Školní pedagogika</vt:lpstr>
      <vt:lpstr>Přehled základních témat </vt:lpstr>
      <vt:lpstr>Požadavky k udělení zápočtu </vt:lpstr>
      <vt:lpstr>Literatura </vt:lpstr>
      <vt:lpstr>Seminární/portfoliový úkol</vt:lpstr>
      <vt:lpstr>Prezentace aplikace PowerPoint</vt:lpstr>
      <vt:lpstr>Postup</vt:lpstr>
      <vt:lpstr>Když se řekne škola… „domácí úkol“</vt:lpstr>
      <vt:lpstr>Děkuji za pozornost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Školní pedagogika 1/1, LF PS 2020</dc:title>
  <dc:creator>Hana Horká</dc:creator>
  <cp:lastModifiedBy>Hana Horká</cp:lastModifiedBy>
  <cp:revision>4</cp:revision>
  <dcterms:created xsi:type="dcterms:W3CDTF">2020-10-02T19:05:40Z</dcterms:created>
  <dcterms:modified xsi:type="dcterms:W3CDTF">2020-10-08T19:04:00Z</dcterms:modified>
</cp:coreProperties>
</file>