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0" r:id="rId3"/>
    <p:sldId id="308" r:id="rId4"/>
    <p:sldId id="331" r:id="rId5"/>
    <p:sldId id="334" r:id="rId6"/>
    <p:sldId id="332" r:id="rId7"/>
    <p:sldId id="338" r:id="rId8"/>
    <p:sldId id="289" r:id="rId9"/>
    <p:sldId id="335" r:id="rId10"/>
    <p:sldId id="339" r:id="rId11"/>
    <p:sldId id="290" r:id="rId12"/>
    <p:sldId id="291" r:id="rId13"/>
    <p:sldId id="299" r:id="rId14"/>
    <p:sldId id="300" r:id="rId15"/>
    <p:sldId id="292" r:id="rId16"/>
    <p:sldId id="368" r:id="rId17"/>
    <p:sldId id="293" r:id="rId18"/>
    <p:sldId id="295" r:id="rId19"/>
    <p:sldId id="296" r:id="rId20"/>
    <p:sldId id="297" r:id="rId21"/>
    <p:sldId id="298" r:id="rId22"/>
    <p:sldId id="340" r:id="rId23"/>
    <p:sldId id="281" r:id="rId24"/>
    <p:sldId id="282" r:id="rId25"/>
    <p:sldId id="265" r:id="rId26"/>
    <p:sldId id="336" r:id="rId27"/>
    <p:sldId id="337" r:id="rId28"/>
    <p:sldId id="333" r:id="rId2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3D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>
        <p:scale>
          <a:sx n="67" d="100"/>
          <a:sy n="67" d="100"/>
        </p:scale>
        <p:origin x="5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://www.ceskaskola.cz/2015/09/vcelkacz-spousti-interaktivni-vyuku.html" TargetMode="External"/><Relationship Id="rId1" Type="http://schemas.openxmlformats.org/officeDocument/2006/relationships/image" Target="../media/image1.jpeg"/><Relationship Id="rId6" Type="http://schemas.openxmlformats.org/officeDocument/2006/relationships/hyperlink" Target="http://badatele.cz/detail/cz/jste-take-zapaleni-pro-vedu-jako-v-otrokovicich" TargetMode="External"/><Relationship Id="rId5" Type="http://schemas.openxmlformats.org/officeDocument/2006/relationships/image" Target="../media/image3.jpeg"/><Relationship Id="rId4" Type="http://schemas.openxmlformats.org/officeDocument/2006/relationships/hyperlink" Target="http://www.motivacni-citaty.cz/prumerny-ucitel-mluvi-dobry/prumerny-ucitel-mluvi-dobry/" TargetMode="External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://www.ceskaskola.cz/2015/09/vcelkacz-spousti-interaktivni-vyuku.html" TargetMode="External"/><Relationship Id="rId1" Type="http://schemas.openxmlformats.org/officeDocument/2006/relationships/image" Target="../media/image1.jpeg"/><Relationship Id="rId6" Type="http://schemas.openxmlformats.org/officeDocument/2006/relationships/hyperlink" Target="http://badatele.cz/detail/cz/jste-take-zapaleni-pro-vedu-jako-v-otrokovicich" TargetMode="External"/><Relationship Id="rId5" Type="http://schemas.openxmlformats.org/officeDocument/2006/relationships/image" Target="../media/image3.jpeg"/><Relationship Id="rId4" Type="http://schemas.openxmlformats.org/officeDocument/2006/relationships/hyperlink" Target="http://www.motivacni-citaty.cz/prumerny-ucitel-mluvi-dobry/prumerny-ucitel-mluvi-dobry/" TargetMode="External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92DACD-D169-433B-B40E-D69211B738F8}" type="doc">
      <dgm:prSet loTypeId="urn:microsoft.com/office/officeart/2005/8/layout/radial1" loCatId="cycle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cs-CZ"/>
        </a:p>
      </dgm:t>
    </dgm:pt>
    <dgm:pt modelId="{0ACE4DA9-3BF0-4083-9AC6-03FBE9F80335}">
      <dgm:prSet phldrT="[Text]"/>
      <dgm:spPr>
        <a:solidFill>
          <a:srgbClr val="FFC000"/>
        </a:solidFill>
      </dgm:spPr>
      <dgm:t>
        <a:bodyPr/>
        <a:lstStyle/>
        <a:p>
          <a:r>
            <a:rPr lang="cs-CZ" dirty="0"/>
            <a:t>výuka</a:t>
          </a:r>
        </a:p>
      </dgm:t>
    </dgm:pt>
    <dgm:pt modelId="{C6219CE6-5D0D-436F-8141-B3814C107C4B}" type="sibTrans" cxnId="{741C33B6-B3A5-41BE-B591-B2D921555015}">
      <dgm:prSet/>
      <dgm:spPr/>
      <dgm:t>
        <a:bodyPr/>
        <a:lstStyle/>
        <a:p>
          <a:endParaRPr lang="cs-CZ"/>
        </a:p>
      </dgm:t>
    </dgm:pt>
    <dgm:pt modelId="{4D19349A-90BC-4E82-92D8-5421F7A4052E}" type="parTrans" cxnId="{741C33B6-B3A5-41BE-B591-B2D921555015}">
      <dgm:prSet/>
      <dgm:spPr/>
      <dgm:t>
        <a:bodyPr/>
        <a:lstStyle/>
        <a:p>
          <a:endParaRPr lang="cs-CZ"/>
        </a:p>
      </dgm:t>
    </dgm:pt>
    <dgm:pt modelId="{5D614079-C549-4C58-B02D-655F7D952438}">
      <dgm:prSet phldrT="[Text]"/>
      <dgm:spPr/>
      <dgm:t>
        <a:bodyPr/>
        <a:lstStyle/>
        <a:p>
          <a:r>
            <a:rPr lang="cs-CZ" dirty="0"/>
            <a:t>učivo</a:t>
          </a:r>
        </a:p>
      </dgm:t>
    </dgm:pt>
    <dgm:pt modelId="{05ABE92F-ABBC-4490-9E1B-5377D682C528}" type="sibTrans" cxnId="{25AFE002-C164-4239-9C65-1115CF5E02FC}">
      <dgm:prSet/>
      <dgm:spPr/>
      <dgm:t>
        <a:bodyPr/>
        <a:lstStyle/>
        <a:p>
          <a:endParaRPr lang="cs-CZ"/>
        </a:p>
      </dgm:t>
    </dgm:pt>
    <dgm:pt modelId="{DF8573F9-6D24-4709-8CF0-CFCC6F82091E}" type="parTrans" cxnId="{25AFE002-C164-4239-9C65-1115CF5E02FC}">
      <dgm:prSet/>
      <dgm:spPr/>
      <dgm:t>
        <a:bodyPr/>
        <a:lstStyle/>
        <a:p>
          <a:endParaRPr lang="cs-CZ"/>
        </a:p>
      </dgm:t>
    </dgm:pt>
    <dgm:pt modelId="{D04CA73E-74E7-4D81-B66E-8A83E02CD85E}">
      <dgm:prSet phldrT="[Text]"/>
      <dgm:spPr/>
      <dgm:t>
        <a:bodyPr/>
        <a:lstStyle/>
        <a:p>
          <a:r>
            <a:rPr lang="cs-CZ" dirty="0"/>
            <a:t>žáci</a:t>
          </a:r>
        </a:p>
      </dgm:t>
    </dgm:pt>
    <dgm:pt modelId="{9BA242FC-B5A7-43E2-A68B-3BE1E79D5734}" type="sibTrans" cxnId="{8408A4BB-5A2C-4B1C-A503-D352A297C2C6}">
      <dgm:prSet/>
      <dgm:spPr/>
      <dgm:t>
        <a:bodyPr/>
        <a:lstStyle/>
        <a:p>
          <a:endParaRPr lang="cs-CZ"/>
        </a:p>
      </dgm:t>
    </dgm:pt>
    <dgm:pt modelId="{8C6269BF-4D2A-4382-8F18-19F9987F024C}" type="parTrans" cxnId="{8408A4BB-5A2C-4B1C-A503-D352A297C2C6}">
      <dgm:prSet/>
      <dgm:spPr/>
      <dgm:t>
        <a:bodyPr/>
        <a:lstStyle/>
        <a:p>
          <a:endParaRPr lang="cs-CZ"/>
        </a:p>
      </dgm:t>
    </dgm:pt>
    <dgm:pt modelId="{7249BB6E-06F1-4864-9964-25F02FEA679E}">
      <dgm:prSet phldrT="[Text]"/>
      <dgm:spPr>
        <a:solidFill>
          <a:srgbClr val="92D050"/>
        </a:solidFill>
      </dgm:spPr>
      <dgm:t>
        <a:bodyPr/>
        <a:lstStyle/>
        <a:p>
          <a:r>
            <a:rPr lang="cs-CZ" dirty="0"/>
            <a:t>JAK</a:t>
          </a:r>
        </a:p>
      </dgm:t>
    </dgm:pt>
    <dgm:pt modelId="{7E7A681D-F6B9-4686-ACBB-D4683CE2E208}" type="sibTrans" cxnId="{3481ABB5-410B-4C99-8505-656F479CC4C7}">
      <dgm:prSet/>
      <dgm:spPr/>
      <dgm:t>
        <a:bodyPr/>
        <a:lstStyle/>
        <a:p>
          <a:endParaRPr lang="cs-CZ"/>
        </a:p>
      </dgm:t>
    </dgm:pt>
    <dgm:pt modelId="{EF8BBA3D-23F1-4693-A317-928ABD44D32F}" type="parTrans" cxnId="{3481ABB5-410B-4C99-8505-656F479CC4C7}">
      <dgm:prSet/>
      <dgm:spPr/>
      <dgm:t>
        <a:bodyPr/>
        <a:lstStyle/>
        <a:p>
          <a:endParaRPr lang="cs-CZ"/>
        </a:p>
      </dgm:t>
    </dgm:pt>
    <dgm:pt modelId="{076EBE70-8BF2-4F83-898E-5E5586799CA5}">
      <dgm:prSet phldrT="[Text]"/>
      <dgm:spPr/>
      <dgm:t>
        <a:bodyPr/>
        <a:lstStyle/>
        <a:p>
          <a:r>
            <a:rPr lang="cs-CZ" dirty="0"/>
            <a:t>učitel</a:t>
          </a:r>
        </a:p>
      </dgm:t>
    </dgm:pt>
    <dgm:pt modelId="{D46244E3-89E3-4333-A72F-9BC083782765}" type="sibTrans" cxnId="{9181827B-26B3-4290-9985-6FAF92318DFA}">
      <dgm:prSet/>
      <dgm:spPr/>
      <dgm:t>
        <a:bodyPr/>
        <a:lstStyle/>
        <a:p>
          <a:endParaRPr lang="cs-CZ"/>
        </a:p>
      </dgm:t>
    </dgm:pt>
    <dgm:pt modelId="{05FA02D4-7256-46FD-B9B7-D2056D8DECC5}" type="parTrans" cxnId="{9181827B-26B3-4290-9985-6FAF92318DFA}">
      <dgm:prSet/>
      <dgm:spPr/>
      <dgm:t>
        <a:bodyPr/>
        <a:lstStyle/>
        <a:p>
          <a:endParaRPr lang="cs-CZ"/>
        </a:p>
      </dgm:t>
    </dgm:pt>
    <dgm:pt modelId="{9B6A9E57-EBDD-4F87-866E-B3A3DFD91331}">
      <dgm:prSet/>
      <dgm:spPr/>
      <dgm:t>
        <a:bodyPr/>
        <a:lstStyle/>
        <a:p>
          <a:endParaRPr lang="cs-CZ"/>
        </a:p>
      </dgm:t>
    </dgm:pt>
    <dgm:pt modelId="{7AC29CC2-D2B8-4634-AC9C-21EB4A0FB848}" type="sibTrans" cxnId="{7431F36F-EFAD-4759-98F5-770A83370AF2}">
      <dgm:prSet/>
      <dgm:spPr/>
      <dgm:t>
        <a:bodyPr/>
        <a:lstStyle/>
        <a:p>
          <a:endParaRPr lang="cs-CZ"/>
        </a:p>
      </dgm:t>
    </dgm:pt>
    <dgm:pt modelId="{2443E818-284C-4BA8-ADA6-998917728F98}" type="parTrans" cxnId="{7431F36F-EFAD-4759-98F5-770A83370AF2}">
      <dgm:prSet/>
      <dgm:spPr/>
      <dgm:t>
        <a:bodyPr/>
        <a:lstStyle/>
        <a:p>
          <a:endParaRPr lang="cs-CZ"/>
        </a:p>
      </dgm:t>
    </dgm:pt>
    <dgm:pt modelId="{635CEBC0-2DF5-460C-A3C4-B09925E5E48C}" type="pres">
      <dgm:prSet presAssocID="{2392DACD-D169-433B-B40E-D69211B738F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5B7FCCE-A38C-4EFD-9286-74F90111C7DD}" type="pres">
      <dgm:prSet presAssocID="{0ACE4DA9-3BF0-4083-9AC6-03FBE9F80335}" presName="centerShape" presStyleLbl="node0" presStyleIdx="0" presStyleCnt="1"/>
      <dgm:spPr/>
    </dgm:pt>
    <dgm:pt modelId="{D2AA8C79-8732-4FA9-9632-48A6BC263ACF}" type="pres">
      <dgm:prSet presAssocID="{DF8573F9-6D24-4709-8CF0-CFCC6F82091E}" presName="Name9" presStyleLbl="parChTrans1D2" presStyleIdx="0" presStyleCnt="4"/>
      <dgm:spPr/>
    </dgm:pt>
    <dgm:pt modelId="{043B8EC6-481D-4ABE-B4EE-88CEE0B7A20C}" type="pres">
      <dgm:prSet presAssocID="{DF8573F9-6D24-4709-8CF0-CFCC6F82091E}" presName="connTx" presStyleLbl="parChTrans1D2" presStyleIdx="0" presStyleCnt="4"/>
      <dgm:spPr/>
    </dgm:pt>
    <dgm:pt modelId="{70AC9612-577F-4C17-8CF0-346B1FBD2FD5}" type="pres">
      <dgm:prSet presAssocID="{5D614079-C549-4C58-B02D-655F7D952438}" presName="node" presStyleLbl="node1" presStyleIdx="0" presStyleCnt="4" custRadScaleRad="92467" custRadScaleInc="-1597">
        <dgm:presLayoutVars>
          <dgm:bulletEnabled val="1"/>
        </dgm:presLayoutVars>
      </dgm:prSet>
      <dgm:spPr/>
    </dgm:pt>
    <dgm:pt modelId="{9FDBB909-DF8F-48BF-BB51-19E9FFA45331}" type="pres">
      <dgm:prSet presAssocID="{8C6269BF-4D2A-4382-8F18-19F9987F024C}" presName="Name9" presStyleLbl="parChTrans1D2" presStyleIdx="1" presStyleCnt="4"/>
      <dgm:spPr/>
    </dgm:pt>
    <dgm:pt modelId="{B0342BDC-41F7-4574-B1FC-B6D64800E9AB}" type="pres">
      <dgm:prSet presAssocID="{8C6269BF-4D2A-4382-8F18-19F9987F024C}" presName="connTx" presStyleLbl="parChTrans1D2" presStyleIdx="1" presStyleCnt="4"/>
      <dgm:spPr/>
    </dgm:pt>
    <dgm:pt modelId="{25900251-A97B-44AA-959B-76FE7F1799EA}" type="pres">
      <dgm:prSet presAssocID="{D04CA73E-74E7-4D81-B66E-8A83E02CD85E}" presName="node" presStyleLbl="node1" presStyleIdx="1" presStyleCnt="4">
        <dgm:presLayoutVars>
          <dgm:bulletEnabled val="1"/>
        </dgm:presLayoutVars>
      </dgm:prSet>
      <dgm:spPr/>
    </dgm:pt>
    <dgm:pt modelId="{A6D1F2E3-FDC2-4868-9B0D-24B93C01CFF8}" type="pres">
      <dgm:prSet presAssocID="{EF8BBA3D-23F1-4693-A317-928ABD44D32F}" presName="Name9" presStyleLbl="parChTrans1D2" presStyleIdx="2" presStyleCnt="4"/>
      <dgm:spPr/>
    </dgm:pt>
    <dgm:pt modelId="{DD294E4C-4586-4EAF-8580-7E7F21DD508F}" type="pres">
      <dgm:prSet presAssocID="{EF8BBA3D-23F1-4693-A317-928ABD44D32F}" presName="connTx" presStyleLbl="parChTrans1D2" presStyleIdx="2" presStyleCnt="4"/>
      <dgm:spPr/>
    </dgm:pt>
    <dgm:pt modelId="{39500B37-09EC-4DBD-B7D4-A7D141278701}" type="pres">
      <dgm:prSet presAssocID="{7249BB6E-06F1-4864-9964-25F02FEA679E}" presName="node" presStyleLbl="node1" presStyleIdx="2" presStyleCnt="4">
        <dgm:presLayoutVars>
          <dgm:bulletEnabled val="1"/>
        </dgm:presLayoutVars>
      </dgm:prSet>
      <dgm:spPr/>
    </dgm:pt>
    <dgm:pt modelId="{0F9FA2FC-6068-429B-8C05-4D81DB45FB3F}" type="pres">
      <dgm:prSet presAssocID="{05FA02D4-7256-46FD-B9B7-D2056D8DECC5}" presName="Name9" presStyleLbl="parChTrans1D2" presStyleIdx="3" presStyleCnt="4"/>
      <dgm:spPr/>
    </dgm:pt>
    <dgm:pt modelId="{1C3D6113-57BA-4662-BB73-7CADB592F39F}" type="pres">
      <dgm:prSet presAssocID="{05FA02D4-7256-46FD-B9B7-D2056D8DECC5}" presName="connTx" presStyleLbl="parChTrans1D2" presStyleIdx="3" presStyleCnt="4"/>
      <dgm:spPr/>
    </dgm:pt>
    <dgm:pt modelId="{AD2C450F-AA44-4207-A5C1-D215CDD8A8A3}" type="pres">
      <dgm:prSet presAssocID="{076EBE70-8BF2-4F83-898E-5E5586799CA5}" presName="node" presStyleLbl="node1" presStyleIdx="3" presStyleCnt="4">
        <dgm:presLayoutVars>
          <dgm:bulletEnabled val="1"/>
        </dgm:presLayoutVars>
      </dgm:prSet>
      <dgm:spPr/>
    </dgm:pt>
  </dgm:ptLst>
  <dgm:cxnLst>
    <dgm:cxn modelId="{25AFE002-C164-4239-9C65-1115CF5E02FC}" srcId="{0ACE4DA9-3BF0-4083-9AC6-03FBE9F80335}" destId="{5D614079-C549-4C58-B02D-655F7D952438}" srcOrd="0" destOrd="0" parTransId="{DF8573F9-6D24-4709-8CF0-CFCC6F82091E}" sibTransId="{05ABE92F-ABBC-4490-9E1B-5377D682C528}"/>
    <dgm:cxn modelId="{32C57820-40DF-4F54-8CF8-CFCF147AFF84}" type="presOf" srcId="{076EBE70-8BF2-4F83-898E-5E5586799CA5}" destId="{AD2C450F-AA44-4207-A5C1-D215CDD8A8A3}" srcOrd="0" destOrd="0" presId="urn:microsoft.com/office/officeart/2005/8/layout/radial1"/>
    <dgm:cxn modelId="{D20C4924-3097-4BF2-955A-2324C4CDE9EB}" type="presOf" srcId="{2392DACD-D169-433B-B40E-D69211B738F8}" destId="{635CEBC0-2DF5-460C-A3C4-B09925E5E48C}" srcOrd="0" destOrd="0" presId="urn:microsoft.com/office/officeart/2005/8/layout/radial1"/>
    <dgm:cxn modelId="{1658F831-C0A1-4612-AB13-205E9CD451E4}" type="presOf" srcId="{05FA02D4-7256-46FD-B9B7-D2056D8DECC5}" destId="{1C3D6113-57BA-4662-BB73-7CADB592F39F}" srcOrd="1" destOrd="0" presId="urn:microsoft.com/office/officeart/2005/8/layout/radial1"/>
    <dgm:cxn modelId="{665BEB3F-EDE1-4283-B83C-3EA7B1FC6835}" type="presOf" srcId="{7249BB6E-06F1-4864-9964-25F02FEA679E}" destId="{39500B37-09EC-4DBD-B7D4-A7D141278701}" srcOrd="0" destOrd="0" presId="urn:microsoft.com/office/officeart/2005/8/layout/radial1"/>
    <dgm:cxn modelId="{B7DAE944-D7DD-4418-9333-668C56ED6A83}" type="presOf" srcId="{EF8BBA3D-23F1-4693-A317-928ABD44D32F}" destId="{A6D1F2E3-FDC2-4868-9B0D-24B93C01CFF8}" srcOrd="0" destOrd="0" presId="urn:microsoft.com/office/officeart/2005/8/layout/radial1"/>
    <dgm:cxn modelId="{10FB4C47-6CC3-4CA3-8B89-C181070824B0}" type="presOf" srcId="{8C6269BF-4D2A-4382-8F18-19F9987F024C}" destId="{B0342BDC-41F7-4574-B1FC-B6D64800E9AB}" srcOrd="1" destOrd="0" presId="urn:microsoft.com/office/officeart/2005/8/layout/radial1"/>
    <dgm:cxn modelId="{7CD9084A-05C1-456A-A25A-BB9D99D20C2B}" type="presOf" srcId="{0ACE4DA9-3BF0-4083-9AC6-03FBE9F80335}" destId="{E5B7FCCE-A38C-4EFD-9286-74F90111C7DD}" srcOrd="0" destOrd="0" presId="urn:microsoft.com/office/officeart/2005/8/layout/radial1"/>
    <dgm:cxn modelId="{7431F36F-EFAD-4759-98F5-770A83370AF2}" srcId="{2392DACD-D169-433B-B40E-D69211B738F8}" destId="{9B6A9E57-EBDD-4F87-866E-B3A3DFD91331}" srcOrd="1" destOrd="0" parTransId="{2443E818-284C-4BA8-ADA6-998917728F98}" sibTransId="{7AC29CC2-D2B8-4634-AC9C-21EB4A0FB848}"/>
    <dgm:cxn modelId="{9181827B-26B3-4290-9985-6FAF92318DFA}" srcId="{0ACE4DA9-3BF0-4083-9AC6-03FBE9F80335}" destId="{076EBE70-8BF2-4F83-898E-5E5586799CA5}" srcOrd="3" destOrd="0" parTransId="{05FA02D4-7256-46FD-B9B7-D2056D8DECC5}" sibTransId="{D46244E3-89E3-4333-A72F-9BC083782765}"/>
    <dgm:cxn modelId="{6BBE0D84-1A36-4660-8DB0-AFFFF8E53EAD}" type="presOf" srcId="{05FA02D4-7256-46FD-B9B7-D2056D8DECC5}" destId="{0F9FA2FC-6068-429B-8C05-4D81DB45FB3F}" srcOrd="0" destOrd="0" presId="urn:microsoft.com/office/officeart/2005/8/layout/radial1"/>
    <dgm:cxn modelId="{8EF34E99-82A5-472A-8C79-A49D2A861ABC}" type="presOf" srcId="{DF8573F9-6D24-4709-8CF0-CFCC6F82091E}" destId="{D2AA8C79-8732-4FA9-9632-48A6BC263ACF}" srcOrd="0" destOrd="0" presId="urn:microsoft.com/office/officeart/2005/8/layout/radial1"/>
    <dgm:cxn modelId="{8963F5A7-62BC-4313-BD1F-6501EDD67549}" type="presOf" srcId="{D04CA73E-74E7-4D81-B66E-8A83E02CD85E}" destId="{25900251-A97B-44AA-959B-76FE7F1799EA}" srcOrd="0" destOrd="0" presId="urn:microsoft.com/office/officeart/2005/8/layout/radial1"/>
    <dgm:cxn modelId="{BAF4EAA9-BCF8-4042-B7C0-4B0E582BACF7}" type="presOf" srcId="{5D614079-C549-4C58-B02D-655F7D952438}" destId="{70AC9612-577F-4C17-8CF0-346B1FBD2FD5}" srcOrd="0" destOrd="0" presId="urn:microsoft.com/office/officeart/2005/8/layout/radial1"/>
    <dgm:cxn modelId="{3481ABB5-410B-4C99-8505-656F479CC4C7}" srcId="{0ACE4DA9-3BF0-4083-9AC6-03FBE9F80335}" destId="{7249BB6E-06F1-4864-9964-25F02FEA679E}" srcOrd="2" destOrd="0" parTransId="{EF8BBA3D-23F1-4693-A317-928ABD44D32F}" sibTransId="{7E7A681D-F6B9-4686-ACBB-D4683CE2E208}"/>
    <dgm:cxn modelId="{741C33B6-B3A5-41BE-B591-B2D921555015}" srcId="{2392DACD-D169-433B-B40E-D69211B738F8}" destId="{0ACE4DA9-3BF0-4083-9AC6-03FBE9F80335}" srcOrd="0" destOrd="0" parTransId="{4D19349A-90BC-4E82-92D8-5421F7A4052E}" sibTransId="{C6219CE6-5D0D-436F-8141-B3814C107C4B}"/>
    <dgm:cxn modelId="{8408A4BB-5A2C-4B1C-A503-D352A297C2C6}" srcId="{0ACE4DA9-3BF0-4083-9AC6-03FBE9F80335}" destId="{D04CA73E-74E7-4D81-B66E-8A83E02CD85E}" srcOrd="1" destOrd="0" parTransId="{8C6269BF-4D2A-4382-8F18-19F9987F024C}" sibTransId="{9BA242FC-B5A7-43E2-A68B-3BE1E79D5734}"/>
    <dgm:cxn modelId="{4DB9E5CB-1AE8-44B5-828F-7AFB96B636A0}" type="presOf" srcId="{DF8573F9-6D24-4709-8CF0-CFCC6F82091E}" destId="{043B8EC6-481D-4ABE-B4EE-88CEE0B7A20C}" srcOrd="1" destOrd="0" presId="urn:microsoft.com/office/officeart/2005/8/layout/radial1"/>
    <dgm:cxn modelId="{92DC04EE-85AE-4492-BC4C-5BE83BD2A8D7}" type="presOf" srcId="{8C6269BF-4D2A-4382-8F18-19F9987F024C}" destId="{9FDBB909-DF8F-48BF-BB51-19E9FFA45331}" srcOrd="0" destOrd="0" presId="urn:microsoft.com/office/officeart/2005/8/layout/radial1"/>
    <dgm:cxn modelId="{06A791F0-0610-4716-9BA8-8CBD2C54B0E5}" type="presOf" srcId="{EF8BBA3D-23F1-4693-A317-928ABD44D32F}" destId="{DD294E4C-4586-4EAF-8580-7E7F21DD508F}" srcOrd="1" destOrd="0" presId="urn:microsoft.com/office/officeart/2005/8/layout/radial1"/>
    <dgm:cxn modelId="{6E63A588-30F0-4F26-889C-44498E8C60C9}" type="presParOf" srcId="{635CEBC0-2DF5-460C-A3C4-B09925E5E48C}" destId="{E5B7FCCE-A38C-4EFD-9286-74F90111C7DD}" srcOrd="0" destOrd="0" presId="urn:microsoft.com/office/officeart/2005/8/layout/radial1"/>
    <dgm:cxn modelId="{A51B427B-A414-491B-9FB4-0CC8C5E22126}" type="presParOf" srcId="{635CEBC0-2DF5-460C-A3C4-B09925E5E48C}" destId="{D2AA8C79-8732-4FA9-9632-48A6BC263ACF}" srcOrd="1" destOrd="0" presId="urn:microsoft.com/office/officeart/2005/8/layout/radial1"/>
    <dgm:cxn modelId="{364A7A6A-BE1B-4ECC-A786-7CE00D695CC1}" type="presParOf" srcId="{D2AA8C79-8732-4FA9-9632-48A6BC263ACF}" destId="{043B8EC6-481D-4ABE-B4EE-88CEE0B7A20C}" srcOrd="0" destOrd="0" presId="urn:microsoft.com/office/officeart/2005/8/layout/radial1"/>
    <dgm:cxn modelId="{A91B77CE-DEC9-4DAB-885E-B5A47FEF59D6}" type="presParOf" srcId="{635CEBC0-2DF5-460C-A3C4-B09925E5E48C}" destId="{70AC9612-577F-4C17-8CF0-346B1FBD2FD5}" srcOrd="2" destOrd="0" presId="urn:microsoft.com/office/officeart/2005/8/layout/radial1"/>
    <dgm:cxn modelId="{F3B7CD87-7741-42A1-9479-54497AF4D797}" type="presParOf" srcId="{635CEBC0-2DF5-460C-A3C4-B09925E5E48C}" destId="{9FDBB909-DF8F-48BF-BB51-19E9FFA45331}" srcOrd="3" destOrd="0" presId="urn:microsoft.com/office/officeart/2005/8/layout/radial1"/>
    <dgm:cxn modelId="{696467B3-11A5-4A07-9E43-B36E5E94477A}" type="presParOf" srcId="{9FDBB909-DF8F-48BF-BB51-19E9FFA45331}" destId="{B0342BDC-41F7-4574-B1FC-B6D64800E9AB}" srcOrd="0" destOrd="0" presId="urn:microsoft.com/office/officeart/2005/8/layout/radial1"/>
    <dgm:cxn modelId="{14A72E90-FE2A-4EE2-8D03-94A9324F18CC}" type="presParOf" srcId="{635CEBC0-2DF5-460C-A3C4-B09925E5E48C}" destId="{25900251-A97B-44AA-959B-76FE7F1799EA}" srcOrd="4" destOrd="0" presId="urn:microsoft.com/office/officeart/2005/8/layout/radial1"/>
    <dgm:cxn modelId="{9BE21510-3C5D-466E-85E9-A70DB70C7541}" type="presParOf" srcId="{635CEBC0-2DF5-460C-A3C4-B09925E5E48C}" destId="{A6D1F2E3-FDC2-4868-9B0D-24B93C01CFF8}" srcOrd="5" destOrd="0" presId="urn:microsoft.com/office/officeart/2005/8/layout/radial1"/>
    <dgm:cxn modelId="{430A5B7C-23D2-400C-8E6B-6AB20EE3A462}" type="presParOf" srcId="{A6D1F2E3-FDC2-4868-9B0D-24B93C01CFF8}" destId="{DD294E4C-4586-4EAF-8580-7E7F21DD508F}" srcOrd="0" destOrd="0" presId="urn:microsoft.com/office/officeart/2005/8/layout/radial1"/>
    <dgm:cxn modelId="{9B694670-FE98-437E-A345-B2DAB3BD8AC5}" type="presParOf" srcId="{635CEBC0-2DF5-460C-A3C4-B09925E5E48C}" destId="{39500B37-09EC-4DBD-B7D4-A7D141278701}" srcOrd="6" destOrd="0" presId="urn:microsoft.com/office/officeart/2005/8/layout/radial1"/>
    <dgm:cxn modelId="{14DF101E-B9B3-4A94-A5A5-43F8CF7EDEF4}" type="presParOf" srcId="{635CEBC0-2DF5-460C-A3C4-B09925E5E48C}" destId="{0F9FA2FC-6068-429B-8C05-4D81DB45FB3F}" srcOrd="7" destOrd="0" presId="urn:microsoft.com/office/officeart/2005/8/layout/radial1"/>
    <dgm:cxn modelId="{6B51C666-F804-4F92-A895-0543E391156B}" type="presParOf" srcId="{0F9FA2FC-6068-429B-8C05-4D81DB45FB3F}" destId="{1C3D6113-57BA-4662-BB73-7CADB592F39F}" srcOrd="0" destOrd="0" presId="urn:microsoft.com/office/officeart/2005/8/layout/radial1"/>
    <dgm:cxn modelId="{66AAAEDC-E896-4FD1-81D2-4BC645829F03}" type="presParOf" srcId="{635CEBC0-2DF5-460C-A3C4-B09925E5E48C}" destId="{AD2C450F-AA44-4207-A5C1-D215CDD8A8A3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BDC74A5-B70A-4957-A121-620FE45D0E06}" type="doc">
      <dgm:prSet loTypeId="urn:microsoft.com/office/officeart/2005/8/layout/vList4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66300D64-851A-4BFB-8E51-3E2D011559A1}">
      <dgm:prSet phldrT="[Text]" custT="1"/>
      <dgm:spPr/>
      <dgm:t>
        <a:bodyPr/>
        <a:lstStyle/>
        <a:p>
          <a:r>
            <a:rPr lang="cs-CZ" sz="2200" dirty="0"/>
            <a:t>Vysvětluje.</a:t>
          </a:r>
        </a:p>
        <a:p>
          <a:r>
            <a:rPr lang="cs-CZ" sz="2200" dirty="0"/>
            <a:t>Demonstruje ukázky.</a:t>
          </a:r>
        </a:p>
        <a:p>
          <a:r>
            <a:rPr lang="cs-CZ" sz="2200" dirty="0"/>
            <a:t>Předvádí modely, znázorňuje …</a:t>
          </a:r>
        </a:p>
      </dgm:t>
    </dgm:pt>
    <dgm:pt modelId="{65409A3A-B16A-404B-AA13-60B1BC3F7B4D}" type="parTrans" cxnId="{BF41EBF3-ABB4-4785-B265-019343E69EF4}">
      <dgm:prSet/>
      <dgm:spPr/>
      <dgm:t>
        <a:bodyPr/>
        <a:lstStyle/>
        <a:p>
          <a:endParaRPr lang="cs-CZ"/>
        </a:p>
      </dgm:t>
    </dgm:pt>
    <dgm:pt modelId="{CAB495CE-87E8-4D50-89E4-10E2AD8B95BA}" type="sibTrans" cxnId="{BF41EBF3-ABB4-4785-B265-019343E69EF4}">
      <dgm:prSet/>
      <dgm:spPr/>
      <dgm:t>
        <a:bodyPr/>
        <a:lstStyle/>
        <a:p>
          <a:endParaRPr lang="cs-CZ"/>
        </a:p>
      </dgm:t>
    </dgm:pt>
    <dgm:pt modelId="{7B945F87-530C-487F-8F17-28FA43C4BFD6}">
      <dgm:prSet phldrT="[Text]"/>
      <dgm:spPr/>
      <dgm:t>
        <a:bodyPr/>
        <a:lstStyle/>
        <a:p>
          <a:r>
            <a:rPr lang="cs-CZ" dirty="0"/>
            <a:t>Zapojuje žáky do činnosti.</a:t>
          </a:r>
        </a:p>
        <a:p>
          <a:r>
            <a:rPr lang="cs-CZ" dirty="0"/>
            <a:t>Motivuje.</a:t>
          </a:r>
        </a:p>
        <a:p>
          <a:r>
            <a:rPr lang="cs-CZ" dirty="0"/>
            <a:t>Zadává zajímavé úkoly.</a:t>
          </a:r>
        </a:p>
      </dgm:t>
    </dgm:pt>
    <dgm:pt modelId="{1580000E-3E84-49E0-872B-32F62E8B5EE0}" type="parTrans" cxnId="{F180D67A-DFA7-4CC1-9AC8-198E7C19D30D}">
      <dgm:prSet/>
      <dgm:spPr/>
      <dgm:t>
        <a:bodyPr/>
        <a:lstStyle/>
        <a:p>
          <a:endParaRPr lang="cs-CZ"/>
        </a:p>
      </dgm:t>
    </dgm:pt>
    <dgm:pt modelId="{B2DAAFBA-F9A2-47BC-84F4-186E1070D5B3}" type="sibTrans" cxnId="{F180D67A-DFA7-4CC1-9AC8-198E7C19D30D}">
      <dgm:prSet/>
      <dgm:spPr/>
      <dgm:t>
        <a:bodyPr/>
        <a:lstStyle/>
        <a:p>
          <a:endParaRPr lang="cs-CZ"/>
        </a:p>
      </dgm:t>
    </dgm:pt>
    <dgm:pt modelId="{E32B0138-6EE2-435E-B371-C48602F58536}">
      <dgm:prSet phldrT="[Text]"/>
      <dgm:spPr/>
      <dgm:t>
        <a:bodyPr/>
        <a:lstStyle/>
        <a:p>
          <a:r>
            <a:rPr lang="cs-CZ" dirty="0"/>
            <a:t>Používá pomůcky.</a:t>
          </a:r>
        </a:p>
        <a:p>
          <a:r>
            <a:rPr lang="cs-CZ" dirty="0"/>
            <a:t>Radí, pomáhá…</a:t>
          </a:r>
        </a:p>
      </dgm:t>
    </dgm:pt>
    <dgm:pt modelId="{6CB18B63-4FDD-4473-B259-FF234307EE89}" type="parTrans" cxnId="{9F2AD28A-3946-4BD1-902C-5DC06F06AA2C}">
      <dgm:prSet/>
      <dgm:spPr/>
      <dgm:t>
        <a:bodyPr/>
        <a:lstStyle/>
        <a:p>
          <a:endParaRPr lang="cs-CZ"/>
        </a:p>
      </dgm:t>
    </dgm:pt>
    <dgm:pt modelId="{171086FD-82A3-4D40-AB6E-383840652054}" type="sibTrans" cxnId="{9F2AD28A-3946-4BD1-902C-5DC06F06AA2C}">
      <dgm:prSet/>
      <dgm:spPr/>
      <dgm:t>
        <a:bodyPr/>
        <a:lstStyle/>
        <a:p>
          <a:endParaRPr lang="cs-CZ"/>
        </a:p>
      </dgm:t>
    </dgm:pt>
    <dgm:pt modelId="{FF18C773-CBC5-40C2-ADE1-56FEBC50A6FA}" type="pres">
      <dgm:prSet presAssocID="{CBDC74A5-B70A-4957-A121-620FE45D0E06}" presName="linear" presStyleCnt="0">
        <dgm:presLayoutVars>
          <dgm:dir/>
          <dgm:resizeHandles val="exact"/>
        </dgm:presLayoutVars>
      </dgm:prSet>
      <dgm:spPr/>
    </dgm:pt>
    <dgm:pt modelId="{0F6A9E72-9AC2-4F27-8931-BB6389C7B5D0}" type="pres">
      <dgm:prSet presAssocID="{66300D64-851A-4BFB-8E51-3E2D011559A1}" presName="comp" presStyleCnt="0"/>
      <dgm:spPr/>
    </dgm:pt>
    <dgm:pt modelId="{BC190270-43E4-4907-ABB4-57DF474C17A3}" type="pres">
      <dgm:prSet presAssocID="{66300D64-851A-4BFB-8E51-3E2D011559A1}" presName="box" presStyleLbl="node1" presStyleIdx="0" presStyleCnt="3" custAng="0" custLinFactNeighborX="-683" custLinFactNeighborY="-36"/>
      <dgm:spPr/>
    </dgm:pt>
    <dgm:pt modelId="{EE5277BA-C3A5-4DFB-80D6-96392AD04310}" type="pres">
      <dgm:prSet presAssocID="{66300D64-851A-4BFB-8E51-3E2D011559A1}" presName="img" presStyleLbl="fgImgPlace1" presStyleIdx="0" presStyleCnt="3" custAng="0" custLinFactNeighborX="-7076" custLinFactNeighborY="-889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 t="-1000" b="-1000"/>
          </a:stretch>
        </a:blipFill>
      </dgm:spPr>
    </dgm:pt>
    <dgm:pt modelId="{60200396-E8DA-4AE3-A258-63A23360C907}" type="pres">
      <dgm:prSet presAssocID="{66300D64-851A-4BFB-8E51-3E2D011559A1}" presName="text" presStyleLbl="node1" presStyleIdx="0" presStyleCnt="3">
        <dgm:presLayoutVars>
          <dgm:bulletEnabled val="1"/>
        </dgm:presLayoutVars>
      </dgm:prSet>
      <dgm:spPr/>
    </dgm:pt>
    <dgm:pt modelId="{4EB50B81-0387-42DC-8C5F-C08078821262}" type="pres">
      <dgm:prSet presAssocID="{CAB495CE-87E8-4D50-89E4-10E2AD8B95BA}" presName="spacer" presStyleCnt="0"/>
      <dgm:spPr/>
    </dgm:pt>
    <dgm:pt modelId="{1C77BABF-7F1B-4650-A847-15BA09FD61D6}" type="pres">
      <dgm:prSet presAssocID="{7B945F87-530C-487F-8F17-28FA43C4BFD6}" presName="comp" presStyleCnt="0"/>
      <dgm:spPr/>
    </dgm:pt>
    <dgm:pt modelId="{59ACA716-A187-4286-9655-92029FAF6CD3}" type="pres">
      <dgm:prSet presAssocID="{7B945F87-530C-487F-8F17-28FA43C4BFD6}" presName="box" presStyleLbl="node1" presStyleIdx="1" presStyleCnt="3" custAng="0" custLinFactNeighborX="-683" custLinFactNeighborY="-7115"/>
      <dgm:spPr/>
    </dgm:pt>
    <dgm:pt modelId="{C7B87AB7-5271-4093-B42A-6B6563B05676}" type="pres">
      <dgm:prSet presAssocID="{7B945F87-530C-487F-8F17-28FA43C4BFD6}" presName="img" presStyleLbl="fgImgPlace1" presStyleIdx="1" presStyleCnt="3" custAng="0" custLinFactNeighborX="-7076" custLinFactNeighborY="-889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>
            <a:fillRect t="-20000" b="-20000"/>
          </a:stretch>
        </a:blipFill>
      </dgm:spPr>
    </dgm:pt>
    <dgm:pt modelId="{DA79B509-578E-4461-B66D-55EF0E2449AF}" type="pres">
      <dgm:prSet presAssocID="{7B945F87-530C-487F-8F17-28FA43C4BFD6}" presName="text" presStyleLbl="node1" presStyleIdx="1" presStyleCnt="3">
        <dgm:presLayoutVars>
          <dgm:bulletEnabled val="1"/>
        </dgm:presLayoutVars>
      </dgm:prSet>
      <dgm:spPr/>
    </dgm:pt>
    <dgm:pt modelId="{FF0C9C22-4ACE-42DD-BA10-098BCFE49CBB}" type="pres">
      <dgm:prSet presAssocID="{B2DAAFBA-F9A2-47BC-84F4-186E1070D5B3}" presName="spacer" presStyleCnt="0"/>
      <dgm:spPr/>
    </dgm:pt>
    <dgm:pt modelId="{A4325F50-AFD3-455B-A7DC-D40890E4CA78}" type="pres">
      <dgm:prSet presAssocID="{E32B0138-6EE2-435E-B371-C48602F58536}" presName="comp" presStyleCnt="0"/>
      <dgm:spPr/>
    </dgm:pt>
    <dgm:pt modelId="{23FB7107-F006-4FD7-A153-00A92855DBAA}" type="pres">
      <dgm:prSet presAssocID="{E32B0138-6EE2-435E-B371-C48602F58536}" presName="box" presStyleLbl="node1" presStyleIdx="2" presStyleCnt="3" custAng="0" custLinFactNeighborY="-5821"/>
      <dgm:spPr/>
    </dgm:pt>
    <dgm:pt modelId="{56061A96-59B7-436B-AE9D-2580DD16CFE0}" type="pres">
      <dgm:prSet presAssocID="{E32B0138-6EE2-435E-B371-C48602F58536}" presName="img" presStyleLbl="fgImgPlace1" presStyleIdx="2" presStyleCnt="3" custAng="0" custLinFactNeighborX="-7076" custLinFactNeighborY="-8893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/>
          <a:stretch>
            <a:fillRect t="-22000" b="-22000"/>
          </a:stretch>
        </a:blipFill>
      </dgm:spPr>
    </dgm:pt>
    <dgm:pt modelId="{4D4BBBAC-D24A-4753-BA28-A8E1A6B16B99}" type="pres">
      <dgm:prSet presAssocID="{E32B0138-6EE2-435E-B371-C48602F58536}" presName="text" presStyleLbl="node1" presStyleIdx="2" presStyleCnt="3">
        <dgm:presLayoutVars>
          <dgm:bulletEnabled val="1"/>
        </dgm:presLayoutVars>
      </dgm:prSet>
      <dgm:spPr/>
    </dgm:pt>
  </dgm:ptLst>
  <dgm:cxnLst>
    <dgm:cxn modelId="{CA708823-622B-4DF6-A879-2B7ECB518BCC}" type="presOf" srcId="{E32B0138-6EE2-435E-B371-C48602F58536}" destId="{23FB7107-F006-4FD7-A153-00A92855DBAA}" srcOrd="0" destOrd="0" presId="urn:microsoft.com/office/officeart/2005/8/layout/vList4"/>
    <dgm:cxn modelId="{A9DAD96B-31A8-4F58-9336-3BEBD8EE69F2}" type="presOf" srcId="{66300D64-851A-4BFB-8E51-3E2D011559A1}" destId="{BC190270-43E4-4907-ABB4-57DF474C17A3}" srcOrd="0" destOrd="0" presId="urn:microsoft.com/office/officeart/2005/8/layout/vList4"/>
    <dgm:cxn modelId="{F180D67A-DFA7-4CC1-9AC8-198E7C19D30D}" srcId="{CBDC74A5-B70A-4957-A121-620FE45D0E06}" destId="{7B945F87-530C-487F-8F17-28FA43C4BFD6}" srcOrd="1" destOrd="0" parTransId="{1580000E-3E84-49E0-872B-32F62E8B5EE0}" sibTransId="{B2DAAFBA-F9A2-47BC-84F4-186E1070D5B3}"/>
    <dgm:cxn modelId="{E7B58080-C19C-4D10-B8A8-D6ACD891935F}" type="presOf" srcId="{7B945F87-530C-487F-8F17-28FA43C4BFD6}" destId="{59ACA716-A187-4286-9655-92029FAF6CD3}" srcOrd="0" destOrd="0" presId="urn:microsoft.com/office/officeart/2005/8/layout/vList4"/>
    <dgm:cxn modelId="{9F2AD28A-3946-4BD1-902C-5DC06F06AA2C}" srcId="{CBDC74A5-B70A-4957-A121-620FE45D0E06}" destId="{E32B0138-6EE2-435E-B371-C48602F58536}" srcOrd="2" destOrd="0" parTransId="{6CB18B63-4FDD-4473-B259-FF234307EE89}" sibTransId="{171086FD-82A3-4D40-AB6E-383840652054}"/>
    <dgm:cxn modelId="{ECD0B998-372A-4953-BE7F-3081DA7F9578}" type="presOf" srcId="{66300D64-851A-4BFB-8E51-3E2D011559A1}" destId="{60200396-E8DA-4AE3-A258-63A23360C907}" srcOrd="1" destOrd="0" presId="urn:microsoft.com/office/officeart/2005/8/layout/vList4"/>
    <dgm:cxn modelId="{B4AF8DA9-FAAA-4F7C-8DD1-62E11279C120}" type="presOf" srcId="{CBDC74A5-B70A-4957-A121-620FE45D0E06}" destId="{FF18C773-CBC5-40C2-ADE1-56FEBC50A6FA}" srcOrd="0" destOrd="0" presId="urn:microsoft.com/office/officeart/2005/8/layout/vList4"/>
    <dgm:cxn modelId="{18991DC0-5B05-4D3E-AD82-9824E641AFF4}" type="presOf" srcId="{E32B0138-6EE2-435E-B371-C48602F58536}" destId="{4D4BBBAC-D24A-4753-BA28-A8E1A6B16B99}" srcOrd="1" destOrd="0" presId="urn:microsoft.com/office/officeart/2005/8/layout/vList4"/>
    <dgm:cxn modelId="{F76F6DEC-01A3-4C31-8498-2356A9D9AE5D}" type="presOf" srcId="{7B945F87-530C-487F-8F17-28FA43C4BFD6}" destId="{DA79B509-578E-4461-B66D-55EF0E2449AF}" srcOrd="1" destOrd="0" presId="urn:microsoft.com/office/officeart/2005/8/layout/vList4"/>
    <dgm:cxn modelId="{BF41EBF3-ABB4-4785-B265-019343E69EF4}" srcId="{CBDC74A5-B70A-4957-A121-620FE45D0E06}" destId="{66300D64-851A-4BFB-8E51-3E2D011559A1}" srcOrd="0" destOrd="0" parTransId="{65409A3A-B16A-404B-AA13-60B1BC3F7B4D}" sibTransId="{CAB495CE-87E8-4D50-89E4-10E2AD8B95BA}"/>
    <dgm:cxn modelId="{CA78716E-056E-4666-9E9A-ED1EEF84F953}" type="presParOf" srcId="{FF18C773-CBC5-40C2-ADE1-56FEBC50A6FA}" destId="{0F6A9E72-9AC2-4F27-8931-BB6389C7B5D0}" srcOrd="0" destOrd="0" presId="urn:microsoft.com/office/officeart/2005/8/layout/vList4"/>
    <dgm:cxn modelId="{2E4FC75A-6615-4E7D-875D-F4CF4221FCFD}" type="presParOf" srcId="{0F6A9E72-9AC2-4F27-8931-BB6389C7B5D0}" destId="{BC190270-43E4-4907-ABB4-57DF474C17A3}" srcOrd="0" destOrd="0" presId="urn:microsoft.com/office/officeart/2005/8/layout/vList4"/>
    <dgm:cxn modelId="{D7C27AAC-CFEE-4D06-AC92-A0F516B2BE2C}" type="presParOf" srcId="{0F6A9E72-9AC2-4F27-8931-BB6389C7B5D0}" destId="{EE5277BA-C3A5-4DFB-80D6-96392AD04310}" srcOrd="1" destOrd="0" presId="urn:microsoft.com/office/officeart/2005/8/layout/vList4"/>
    <dgm:cxn modelId="{C63C2D6D-F537-4331-B3B2-E5C4C3D46246}" type="presParOf" srcId="{0F6A9E72-9AC2-4F27-8931-BB6389C7B5D0}" destId="{60200396-E8DA-4AE3-A258-63A23360C907}" srcOrd="2" destOrd="0" presId="urn:microsoft.com/office/officeart/2005/8/layout/vList4"/>
    <dgm:cxn modelId="{5FEC0C5B-8F46-4A92-A576-649071043C94}" type="presParOf" srcId="{FF18C773-CBC5-40C2-ADE1-56FEBC50A6FA}" destId="{4EB50B81-0387-42DC-8C5F-C08078821262}" srcOrd="1" destOrd="0" presId="urn:microsoft.com/office/officeart/2005/8/layout/vList4"/>
    <dgm:cxn modelId="{42B6C235-2776-43B1-84E5-36F662D294D4}" type="presParOf" srcId="{FF18C773-CBC5-40C2-ADE1-56FEBC50A6FA}" destId="{1C77BABF-7F1B-4650-A847-15BA09FD61D6}" srcOrd="2" destOrd="0" presId="urn:microsoft.com/office/officeart/2005/8/layout/vList4"/>
    <dgm:cxn modelId="{B37C02D6-AB6A-4A98-9941-10CFFE967DD5}" type="presParOf" srcId="{1C77BABF-7F1B-4650-A847-15BA09FD61D6}" destId="{59ACA716-A187-4286-9655-92029FAF6CD3}" srcOrd="0" destOrd="0" presId="urn:microsoft.com/office/officeart/2005/8/layout/vList4"/>
    <dgm:cxn modelId="{FB27E1FD-B9AB-4CBF-9CAB-45C7535D94F8}" type="presParOf" srcId="{1C77BABF-7F1B-4650-A847-15BA09FD61D6}" destId="{C7B87AB7-5271-4093-B42A-6B6563B05676}" srcOrd="1" destOrd="0" presId="urn:microsoft.com/office/officeart/2005/8/layout/vList4"/>
    <dgm:cxn modelId="{82BB7AAD-2B67-4DE3-9329-7BCFDA5B8A47}" type="presParOf" srcId="{1C77BABF-7F1B-4650-A847-15BA09FD61D6}" destId="{DA79B509-578E-4461-B66D-55EF0E2449AF}" srcOrd="2" destOrd="0" presId="urn:microsoft.com/office/officeart/2005/8/layout/vList4"/>
    <dgm:cxn modelId="{2F460678-B87A-4F1D-9FF9-B5EB14FABD5C}" type="presParOf" srcId="{FF18C773-CBC5-40C2-ADE1-56FEBC50A6FA}" destId="{FF0C9C22-4ACE-42DD-BA10-098BCFE49CBB}" srcOrd="3" destOrd="0" presId="urn:microsoft.com/office/officeart/2005/8/layout/vList4"/>
    <dgm:cxn modelId="{EF34E246-5BBD-430C-9A6C-99F4B894FB3F}" type="presParOf" srcId="{FF18C773-CBC5-40C2-ADE1-56FEBC50A6FA}" destId="{A4325F50-AFD3-455B-A7DC-D40890E4CA78}" srcOrd="4" destOrd="0" presId="urn:microsoft.com/office/officeart/2005/8/layout/vList4"/>
    <dgm:cxn modelId="{3A8C3FE7-B600-48DA-8A27-F2EEA856F082}" type="presParOf" srcId="{A4325F50-AFD3-455B-A7DC-D40890E4CA78}" destId="{23FB7107-F006-4FD7-A153-00A92855DBAA}" srcOrd="0" destOrd="0" presId="urn:microsoft.com/office/officeart/2005/8/layout/vList4"/>
    <dgm:cxn modelId="{B2B8C0A0-3B86-40F7-8552-249FB782AA73}" type="presParOf" srcId="{A4325F50-AFD3-455B-A7DC-D40890E4CA78}" destId="{56061A96-59B7-436B-AE9D-2580DD16CFE0}" srcOrd="1" destOrd="0" presId="urn:microsoft.com/office/officeart/2005/8/layout/vList4"/>
    <dgm:cxn modelId="{53992074-CF5A-43A7-8BD2-A43E29652EED}" type="presParOf" srcId="{A4325F50-AFD3-455B-A7DC-D40890E4CA78}" destId="{4D4BBBAC-D24A-4753-BA28-A8E1A6B16B99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3E5DFF0-35B8-4222-933F-D9BA2E18C950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B8CD99E-95D7-40E0-B818-BEFC2FC2EEDE}">
      <dgm:prSet phldrT="[Text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cs-CZ" dirty="0"/>
            <a:t>Pro podporu</a:t>
          </a:r>
        </a:p>
        <a:p>
          <a:r>
            <a:rPr lang="cs-CZ" dirty="0"/>
            <a:t>učení žáků</a:t>
          </a:r>
        </a:p>
      </dgm:t>
    </dgm:pt>
    <dgm:pt modelId="{5A4FC76D-4F8D-40B0-96CF-ACE0687D226A}" type="parTrans" cxnId="{B17298C9-D9B0-41F7-9A83-4BD1ADAA2BDF}">
      <dgm:prSet/>
      <dgm:spPr/>
      <dgm:t>
        <a:bodyPr/>
        <a:lstStyle/>
        <a:p>
          <a:endParaRPr lang="cs-CZ"/>
        </a:p>
      </dgm:t>
    </dgm:pt>
    <dgm:pt modelId="{39AE5046-D9A4-4BD3-BB60-944907711177}" type="sibTrans" cxnId="{B17298C9-D9B0-41F7-9A83-4BD1ADAA2BDF}">
      <dgm:prSet/>
      <dgm:spPr/>
      <dgm:t>
        <a:bodyPr/>
        <a:lstStyle/>
        <a:p>
          <a:endParaRPr lang="cs-CZ"/>
        </a:p>
      </dgm:t>
    </dgm:pt>
    <dgm:pt modelId="{9CA53B66-4F99-4787-853F-D8BDC12AE9B0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cs-CZ" sz="1600" dirty="0"/>
            <a:t>Vede k samostatnosti</a:t>
          </a:r>
        </a:p>
      </dgm:t>
    </dgm:pt>
    <dgm:pt modelId="{245BF963-ACE6-4A90-AED4-3CA5D97659E3}" type="parTrans" cxnId="{4B33FD9D-5680-4528-9B29-A86205CF5780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cs-CZ"/>
        </a:p>
      </dgm:t>
    </dgm:pt>
    <dgm:pt modelId="{EB10180F-E3A9-467E-9BB2-B58E7488ECEC}" type="sibTrans" cxnId="{4B33FD9D-5680-4528-9B29-A86205CF5780}">
      <dgm:prSet/>
      <dgm:spPr/>
      <dgm:t>
        <a:bodyPr/>
        <a:lstStyle/>
        <a:p>
          <a:endParaRPr lang="cs-CZ"/>
        </a:p>
      </dgm:t>
    </dgm:pt>
    <dgm:pt modelId="{929E9676-3200-48D2-AAF0-DF5C902E0BC4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cs-CZ" sz="1600" dirty="0"/>
            <a:t>Vede k týmové práci</a:t>
          </a:r>
        </a:p>
      </dgm:t>
    </dgm:pt>
    <dgm:pt modelId="{C597020B-9141-43C2-A56E-A1D845A4C5F4}" type="parTrans" cxnId="{7481EF37-D71F-4AC7-851C-42CD9DFC1D79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cs-CZ"/>
        </a:p>
      </dgm:t>
    </dgm:pt>
    <dgm:pt modelId="{95C8967F-963F-4FCA-94E0-5F3CB76C78CC}" type="sibTrans" cxnId="{7481EF37-D71F-4AC7-851C-42CD9DFC1D79}">
      <dgm:prSet/>
      <dgm:spPr/>
      <dgm:t>
        <a:bodyPr/>
        <a:lstStyle/>
        <a:p>
          <a:endParaRPr lang="cs-CZ"/>
        </a:p>
      </dgm:t>
    </dgm:pt>
    <dgm:pt modelId="{696F34DC-A4E3-40F3-A68D-2F680278AD5E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cs-CZ" sz="1600" dirty="0"/>
            <a:t>Opírá se o předchozí zkušenost</a:t>
          </a:r>
        </a:p>
      </dgm:t>
    </dgm:pt>
    <dgm:pt modelId="{89621BFE-B6DF-483B-AE9E-F0982B4601EA}" type="parTrans" cxnId="{C2AD460C-F802-4607-8A8E-B4A38C7783A2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cs-CZ"/>
        </a:p>
      </dgm:t>
    </dgm:pt>
    <dgm:pt modelId="{FB6A1023-807D-4621-8229-840A1439EB81}" type="sibTrans" cxnId="{C2AD460C-F802-4607-8A8E-B4A38C7783A2}">
      <dgm:prSet/>
      <dgm:spPr/>
      <dgm:t>
        <a:bodyPr/>
        <a:lstStyle/>
        <a:p>
          <a:endParaRPr lang="cs-CZ"/>
        </a:p>
      </dgm:t>
    </dgm:pt>
    <dgm:pt modelId="{8B897E6F-E9D8-4570-B050-2D596C23F8DC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cs-CZ" sz="1600" dirty="0"/>
            <a:t>Názorná prezentace učiva</a:t>
          </a:r>
        </a:p>
      </dgm:t>
    </dgm:pt>
    <dgm:pt modelId="{CA8C09DA-C324-43CE-8F9C-D0A8D294D305}" type="parTrans" cxnId="{A5D07456-42F8-43BF-9155-E542AE1A83AB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cs-CZ"/>
        </a:p>
      </dgm:t>
    </dgm:pt>
    <dgm:pt modelId="{1A719BBB-EDCB-45C3-BB2F-0A6691F5F104}" type="sibTrans" cxnId="{A5D07456-42F8-43BF-9155-E542AE1A83AB}">
      <dgm:prSet/>
      <dgm:spPr/>
      <dgm:t>
        <a:bodyPr/>
        <a:lstStyle/>
        <a:p>
          <a:endParaRPr lang="cs-CZ"/>
        </a:p>
      </dgm:t>
    </dgm:pt>
    <dgm:pt modelId="{9EDF04FB-26BF-402D-AEF2-7FAC0F8129D1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cs-CZ" sz="1800" dirty="0"/>
            <a:t>Vede k řešení problémů</a:t>
          </a:r>
        </a:p>
      </dgm:t>
    </dgm:pt>
    <dgm:pt modelId="{56A8C80A-A3E7-45F3-BB7E-CA3EB5FD340A}" type="parTrans" cxnId="{DB516675-4BBE-4E59-AB24-95161E33B478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cs-CZ"/>
        </a:p>
      </dgm:t>
    </dgm:pt>
    <dgm:pt modelId="{CF85AD29-C041-4CE1-9A19-E7C16C6D511B}" type="sibTrans" cxnId="{DB516675-4BBE-4E59-AB24-95161E33B478}">
      <dgm:prSet/>
      <dgm:spPr/>
      <dgm:t>
        <a:bodyPr/>
        <a:lstStyle/>
        <a:p>
          <a:endParaRPr lang="cs-CZ"/>
        </a:p>
      </dgm:t>
    </dgm:pt>
    <dgm:pt modelId="{72F112E8-3B82-41A7-AF3A-256D1ADD0094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cs-CZ" sz="1800" dirty="0"/>
            <a:t>Radost </a:t>
          </a:r>
        </a:p>
        <a:p>
          <a:r>
            <a:rPr lang="cs-CZ" sz="1800" dirty="0"/>
            <a:t>z činnosti</a:t>
          </a:r>
        </a:p>
      </dgm:t>
    </dgm:pt>
    <dgm:pt modelId="{BEA77205-58A6-4030-8CA1-BAE1E5C382A2}" type="parTrans" cxnId="{B1015ED2-377D-4205-8BA4-8582D10DA106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cs-CZ"/>
        </a:p>
      </dgm:t>
    </dgm:pt>
    <dgm:pt modelId="{F25C033A-48EC-40FE-A537-1DC0C58B256F}" type="sibTrans" cxnId="{B1015ED2-377D-4205-8BA4-8582D10DA106}">
      <dgm:prSet/>
      <dgm:spPr/>
      <dgm:t>
        <a:bodyPr/>
        <a:lstStyle/>
        <a:p>
          <a:endParaRPr lang="cs-CZ"/>
        </a:p>
      </dgm:t>
    </dgm:pt>
    <dgm:pt modelId="{5C647F71-B967-4938-8463-A02E36311FE3}">
      <dgm:prSet/>
      <dgm:spPr/>
      <dgm:t>
        <a:bodyPr/>
        <a:lstStyle/>
        <a:p>
          <a:endParaRPr lang="cs-CZ" dirty="0"/>
        </a:p>
      </dgm:t>
    </dgm:pt>
    <dgm:pt modelId="{2D586E02-CC7F-4BDB-98FD-FFCFC5659030}" type="parTrans" cxnId="{87F5D40F-5D80-455A-B99F-4BAA7C2C8014}">
      <dgm:prSet/>
      <dgm:spPr/>
      <dgm:t>
        <a:bodyPr/>
        <a:lstStyle/>
        <a:p>
          <a:endParaRPr lang="cs-CZ"/>
        </a:p>
      </dgm:t>
    </dgm:pt>
    <dgm:pt modelId="{9F6011FF-0FA8-4C8A-8C3A-2FBBAEFA1393}" type="sibTrans" cxnId="{87F5D40F-5D80-455A-B99F-4BAA7C2C8014}">
      <dgm:prSet/>
      <dgm:spPr/>
      <dgm:t>
        <a:bodyPr/>
        <a:lstStyle/>
        <a:p>
          <a:endParaRPr lang="cs-CZ"/>
        </a:p>
      </dgm:t>
    </dgm:pt>
    <dgm:pt modelId="{07F91E53-DA27-4291-BD8A-A6794963637E}" type="pres">
      <dgm:prSet presAssocID="{23E5DFF0-35B8-4222-933F-D9BA2E18C950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200F809-F378-422B-AB51-C552E8173A7A}" type="pres">
      <dgm:prSet presAssocID="{5B8CD99E-95D7-40E0-B818-BEFC2FC2EEDE}" presName="centerShape" presStyleLbl="node0" presStyleIdx="0" presStyleCnt="1" custLinFactNeighborX="0" custLinFactNeighborY="-1293"/>
      <dgm:spPr/>
    </dgm:pt>
    <dgm:pt modelId="{C2166129-7B47-45D2-AEA4-0636244A5023}" type="pres">
      <dgm:prSet presAssocID="{BEA77205-58A6-4030-8CA1-BAE1E5C382A2}" presName="parTrans" presStyleLbl="sibTrans2D1" presStyleIdx="0" presStyleCnt="6"/>
      <dgm:spPr/>
    </dgm:pt>
    <dgm:pt modelId="{ED1B160B-30EC-4EFB-BDA7-1536FA0450F5}" type="pres">
      <dgm:prSet presAssocID="{BEA77205-58A6-4030-8CA1-BAE1E5C382A2}" presName="connectorText" presStyleLbl="sibTrans2D1" presStyleIdx="0" presStyleCnt="6"/>
      <dgm:spPr/>
    </dgm:pt>
    <dgm:pt modelId="{B849580C-7E11-4231-A4EB-AA88DDCE2B3B}" type="pres">
      <dgm:prSet presAssocID="{72F112E8-3B82-41A7-AF3A-256D1ADD0094}" presName="node" presStyleLbl="node1" presStyleIdx="0" presStyleCnt="6">
        <dgm:presLayoutVars>
          <dgm:bulletEnabled val="1"/>
        </dgm:presLayoutVars>
      </dgm:prSet>
      <dgm:spPr/>
    </dgm:pt>
    <dgm:pt modelId="{ADC9B8D0-8EFC-4009-A5D8-F150629B2263}" type="pres">
      <dgm:prSet presAssocID="{245BF963-ACE6-4A90-AED4-3CA5D97659E3}" presName="parTrans" presStyleLbl="sibTrans2D1" presStyleIdx="1" presStyleCnt="6"/>
      <dgm:spPr/>
    </dgm:pt>
    <dgm:pt modelId="{8E94C790-486B-4AE2-B63B-3651F38F5462}" type="pres">
      <dgm:prSet presAssocID="{245BF963-ACE6-4A90-AED4-3CA5D97659E3}" presName="connectorText" presStyleLbl="sibTrans2D1" presStyleIdx="1" presStyleCnt="6"/>
      <dgm:spPr/>
    </dgm:pt>
    <dgm:pt modelId="{5BC47852-009F-4268-878F-D5154E565ADD}" type="pres">
      <dgm:prSet presAssocID="{9CA53B66-4F99-4787-853F-D8BDC12AE9B0}" presName="node" presStyleLbl="node1" presStyleIdx="1" presStyleCnt="6">
        <dgm:presLayoutVars>
          <dgm:bulletEnabled val="1"/>
        </dgm:presLayoutVars>
      </dgm:prSet>
      <dgm:spPr/>
    </dgm:pt>
    <dgm:pt modelId="{27F6A09D-2381-4EBD-B880-6AE4BA6525D9}" type="pres">
      <dgm:prSet presAssocID="{CA8C09DA-C324-43CE-8F9C-D0A8D294D305}" presName="parTrans" presStyleLbl="sibTrans2D1" presStyleIdx="2" presStyleCnt="6"/>
      <dgm:spPr/>
    </dgm:pt>
    <dgm:pt modelId="{5CE09D12-BDDD-46EF-A384-E1C5DD7C173C}" type="pres">
      <dgm:prSet presAssocID="{CA8C09DA-C324-43CE-8F9C-D0A8D294D305}" presName="connectorText" presStyleLbl="sibTrans2D1" presStyleIdx="2" presStyleCnt="6"/>
      <dgm:spPr/>
    </dgm:pt>
    <dgm:pt modelId="{494A25BA-4EC4-4CDB-A61B-45154ED2D1F4}" type="pres">
      <dgm:prSet presAssocID="{8B897E6F-E9D8-4570-B050-2D596C23F8DC}" presName="node" presStyleLbl="node1" presStyleIdx="2" presStyleCnt="6">
        <dgm:presLayoutVars>
          <dgm:bulletEnabled val="1"/>
        </dgm:presLayoutVars>
      </dgm:prSet>
      <dgm:spPr/>
    </dgm:pt>
    <dgm:pt modelId="{B55EEDEE-DFA0-4FB9-A07B-15A9AA1E73EA}" type="pres">
      <dgm:prSet presAssocID="{C597020B-9141-43C2-A56E-A1D845A4C5F4}" presName="parTrans" presStyleLbl="sibTrans2D1" presStyleIdx="3" presStyleCnt="6"/>
      <dgm:spPr/>
    </dgm:pt>
    <dgm:pt modelId="{37EB8F6A-AF0C-4F3E-8C0B-436E33E1A274}" type="pres">
      <dgm:prSet presAssocID="{C597020B-9141-43C2-A56E-A1D845A4C5F4}" presName="connectorText" presStyleLbl="sibTrans2D1" presStyleIdx="3" presStyleCnt="6"/>
      <dgm:spPr/>
    </dgm:pt>
    <dgm:pt modelId="{6861BB4A-7381-4D38-9859-74147B245C68}" type="pres">
      <dgm:prSet presAssocID="{929E9676-3200-48D2-AAF0-DF5C902E0BC4}" presName="node" presStyleLbl="node1" presStyleIdx="3" presStyleCnt="6">
        <dgm:presLayoutVars>
          <dgm:bulletEnabled val="1"/>
        </dgm:presLayoutVars>
      </dgm:prSet>
      <dgm:spPr/>
    </dgm:pt>
    <dgm:pt modelId="{7DD9A4BA-9898-47C0-82EC-55D3E92CB83B}" type="pres">
      <dgm:prSet presAssocID="{89621BFE-B6DF-483B-AE9E-F0982B4601EA}" presName="parTrans" presStyleLbl="sibTrans2D1" presStyleIdx="4" presStyleCnt="6"/>
      <dgm:spPr/>
    </dgm:pt>
    <dgm:pt modelId="{3D35B564-DBB5-41C0-9D4A-B61E6D6D48EB}" type="pres">
      <dgm:prSet presAssocID="{89621BFE-B6DF-483B-AE9E-F0982B4601EA}" presName="connectorText" presStyleLbl="sibTrans2D1" presStyleIdx="4" presStyleCnt="6"/>
      <dgm:spPr/>
    </dgm:pt>
    <dgm:pt modelId="{B0C7FB3E-0CD0-4FD5-87DD-AAAB8D3BBE4F}" type="pres">
      <dgm:prSet presAssocID="{696F34DC-A4E3-40F3-A68D-2F680278AD5E}" presName="node" presStyleLbl="node1" presStyleIdx="4" presStyleCnt="6" custRadScaleRad="100663" custRadScaleInc="-2157">
        <dgm:presLayoutVars>
          <dgm:bulletEnabled val="1"/>
        </dgm:presLayoutVars>
      </dgm:prSet>
      <dgm:spPr/>
    </dgm:pt>
    <dgm:pt modelId="{B11BD462-D95B-495B-98A2-0556007B9988}" type="pres">
      <dgm:prSet presAssocID="{56A8C80A-A3E7-45F3-BB7E-CA3EB5FD340A}" presName="parTrans" presStyleLbl="sibTrans2D1" presStyleIdx="5" presStyleCnt="6"/>
      <dgm:spPr/>
    </dgm:pt>
    <dgm:pt modelId="{AAF62CE6-E347-4623-B44C-6909E20E7ACC}" type="pres">
      <dgm:prSet presAssocID="{56A8C80A-A3E7-45F3-BB7E-CA3EB5FD340A}" presName="connectorText" presStyleLbl="sibTrans2D1" presStyleIdx="5" presStyleCnt="6"/>
      <dgm:spPr/>
    </dgm:pt>
    <dgm:pt modelId="{82E857DE-5A9C-4A3A-8327-2BB91AC6743C}" type="pres">
      <dgm:prSet presAssocID="{9EDF04FB-26BF-402D-AEF2-7FAC0F8129D1}" presName="node" presStyleLbl="node1" presStyleIdx="5" presStyleCnt="6">
        <dgm:presLayoutVars>
          <dgm:bulletEnabled val="1"/>
        </dgm:presLayoutVars>
      </dgm:prSet>
      <dgm:spPr/>
    </dgm:pt>
  </dgm:ptLst>
  <dgm:cxnLst>
    <dgm:cxn modelId="{D457B402-E614-40CB-9389-CF6D68BF8E23}" type="presOf" srcId="{245BF963-ACE6-4A90-AED4-3CA5D97659E3}" destId="{8E94C790-486B-4AE2-B63B-3651F38F5462}" srcOrd="1" destOrd="0" presId="urn:microsoft.com/office/officeart/2005/8/layout/radial5"/>
    <dgm:cxn modelId="{C2AD460C-F802-4607-8A8E-B4A38C7783A2}" srcId="{5B8CD99E-95D7-40E0-B818-BEFC2FC2EEDE}" destId="{696F34DC-A4E3-40F3-A68D-2F680278AD5E}" srcOrd="4" destOrd="0" parTransId="{89621BFE-B6DF-483B-AE9E-F0982B4601EA}" sibTransId="{FB6A1023-807D-4621-8229-840A1439EB81}"/>
    <dgm:cxn modelId="{87F5D40F-5D80-455A-B99F-4BAA7C2C8014}" srcId="{23E5DFF0-35B8-4222-933F-D9BA2E18C950}" destId="{5C647F71-B967-4938-8463-A02E36311FE3}" srcOrd="1" destOrd="0" parTransId="{2D586E02-CC7F-4BDB-98FD-FFCFC5659030}" sibTransId="{9F6011FF-0FA8-4C8A-8C3A-2FBBAEFA1393}"/>
    <dgm:cxn modelId="{1EB4351D-633B-4697-A593-FF2CA2526745}" type="presOf" srcId="{89621BFE-B6DF-483B-AE9E-F0982B4601EA}" destId="{7DD9A4BA-9898-47C0-82EC-55D3E92CB83B}" srcOrd="0" destOrd="0" presId="urn:microsoft.com/office/officeart/2005/8/layout/radial5"/>
    <dgm:cxn modelId="{7481EF37-D71F-4AC7-851C-42CD9DFC1D79}" srcId="{5B8CD99E-95D7-40E0-B818-BEFC2FC2EEDE}" destId="{929E9676-3200-48D2-AAF0-DF5C902E0BC4}" srcOrd="3" destOrd="0" parTransId="{C597020B-9141-43C2-A56E-A1D845A4C5F4}" sibTransId="{95C8967F-963F-4FCA-94E0-5F3CB76C78CC}"/>
    <dgm:cxn modelId="{591F485B-C62F-431E-9FE1-326197915CD4}" type="presOf" srcId="{56A8C80A-A3E7-45F3-BB7E-CA3EB5FD340A}" destId="{AAF62CE6-E347-4623-B44C-6909E20E7ACC}" srcOrd="1" destOrd="0" presId="urn:microsoft.com/office/officeart/2005/8/layout/radial5"/>
    <dgm:cxn modelId="{91FEBF63-D349-46C0-8FF2-2114FE3D1137}" type="presOf" srcId="{9EDF04FB-26BF-402D-AEF2-7FAC0F8129D1}" destId="{82E857DE-5A9C-4A3A-8327-2BB91AC6743C}" srcOrd="0" destOrd="0" presId="urn:microsoft.com/office/officeart/2005/8/layout/radial5"/>
    <dgm:cxn modelId="{5ABBFB46-D4EF-4C10-B44F-CEEBD8DCB9A6}" type="presOf" srcId="{929E9676-3200-48D2-AAF0-DF5C902E0BC4}" destId="{6861BB4A-7381-4D38-9859-74147B245C68}" srcOrd="0" destOrd="0" presId="urn:microsoft.com/office/officeart/2005/8/layout/radial5"/>
    <dgm:cxn modelId="{520BAA4D-82DE-4B6C-A0E0-99990C93239B}" type="presOf" srcId="{BEA77205-58A6-4030-8CA1-BAE1E5C382A2}" destId="{ED1B160B-30EC-4EFB-BDA7-1536FA0450F5}" srcOrd="1" destOrd="0" presId="urn:microsoft.com/office/officeart/2005/8/layout/radial5"/>
    <dgm:cxn modelId="{E64A884E-E3A8-49F2-B0FE-13A6A07454FE}" type="presOf" srcId="{C597020B-9141-43C2-A56E-A1D845A4C5F4}" destId="{37EB8F6A-AF0C-4F3E-8C0B-436E33E1A274}" srcOrd="1" destOrd="0" presId="urn:microsoft.com/office/officeart/2005/8/layout/radial5"/>
    <dgm:cxn modelId="{A1124F72-7EE5-4C39-9685-6B2188C88795}" type="presOf" srcId="{245BF963-ACE6-4A90-AED4-3CA5D97659E3}" destId="{ADC9B8D0-8EFC-4009-A5D8-F150629B2263}" srcOrd="0" destOrd="0" presId="urn:microsoft.com/office/officeart/2005/8/layout/radial5"/>
    <dgm:cxn modelId="{DB516675-4BBE-4E59-AB24-95161E33B478}" srcId="{5B8CD99E-95D7-40E0-B818-BEFC2FC2EEDE}" destId="{9EDF04FB-26BF-402D-AEF2-7FAC0F8129D1}" srcOrd="5" destOrd="0" parTransId="{56A8C80A-A3E7-45F3-BB7E-CA3EB5FD340A}" sibTransId="{CF85AD29-C041-4CE1-9A19-E7C16C6D511B}"/>
    <dgm:cxn modelId="{A5D07456-42F8-43BF-9155-E542AE1A83AB}" srcId="{5B8CD99E-95D7-40E0-B818-BEFC2FC2EEDE}" destId="{8B897E6F-E9D8-4570-B050-2D596C23F8DC}" srcOrd="2" destOrd="0" parTransId="{CA8C09DA-C324-43CE-8F9C-D0A8D294D305}" sibTransId="{1A719BBB-EDCB-45C3-BB2F-0A6691F5F104}"/>
    <dgm:cxn modelId="{A951C958-B76C-4F41-84B2-7A0CF138540C}" type="presOf" srcId="{696F34DC-A4E3-40F3-A68D-2F680278AD5E}" destId="{B0C7FB3E-0CD0-4FD5-87DD-AAAB8D3BBE4F}" srcOrd="0" destOrd="0" presId="urn:microsoft.com/office/officeart/2005/8/layout/radial5"/>
    <dgm:cxn modelId="{B727DF81-5AC8-4B32-986B-1EF3630D8DCB}" type="presOf" srcId="{9CA53B66-4F99-4787-853F-D8BDC12AE9B0}" destId="{5BC47852-009F-4268-878F-D5154E565ADD}" srcOrd="0" destOrd="0" presId="urn:microsoft.com/office/officeart/2005/8/layout/radial5"/>
    <dgm:cxn modelId="{CFCFEC8D-513E-4E61-9366-C62E7BA22B55}" type="presOf" srcId="{5B8CD99E-95D7-40E0-B818-BEFC2FC2EEDE}" destId="{B200F809-F378-422B-AB51-C552E8173A7A}" srcOrd="0" destOrd="0" presId="urn:microsoft.com/office/officeart/2005/8/layout/radial5"/>
    <dgm:cxn modelId="{3A7E5C95-848A-47DD-8F6A-447846EF8AE8}" type="presOf" srcId="{23E5DFF0-35B8-4222-933F-D9BA2E18C950}" destId="{07F91E53-DA27-4291-BD8A-A6794963637E}" srcOrd="0" destOrd="0" presId="urn:microsoft.com/office/officeart/2005/8/layout/radial5"/>
    <dgm:cxn modelId="{4B33FD9D-5680-4528-9B29-A86205CF5780}" srcId="{5B8CD99E-95D7-40E0-B818-BEFC2FC2EEDE}" destId="{9CA53B66-4F99-4787-853F-D8BDC12AE9B0}" srcOrd="1" destOrd="0" parTransId="{245BF963-ACE6-4A90-AED4-3CA5D97659E3}" sibTransId="{EB10180F-E3A9-467E-9BB2-B58E7488ECEC}"/>
    <dgm:cxn modelId="{A2D4A2A5-2377-45D8-8C6E-9C2345DC8FDA}" type="presOf" srcId="{CA8C09DA-C324-43CE-8F9C-D0A8D294D305}" destId="{5CE09D12-BDDD-46EF-A384-E1C5DD7C173C}" srcOrd="1" destOrd="0" presId="urn:microsoft.com/office/officeart/2005/8/layout/radial5"/>
    <dgm:cxn modelId="{F05B77A7-B1FA-4E8D-BFFD-5A40440245C7}" type="presOf" srcId="{8B897E6F-E9D8-4570-B050-2D596C23F8DC}" destId="{494A25BA-4EC4-4CDB-A61B-45154ED2D1F4}" srcOrd="0" destOrd="0" presId="urn:microsoft.com/office/officeart/2005/8/layout/radial5"/>
    <dgm:cxn modelId="{D34DDBB7-9F1F-4B5E-9FFE-14808A6938DE}" type="presOf" srcId="{CA8C09DA-C324-43CE-8F9C-D0A8D294D305}" destId="{27F6A09D-2381-4EBD-B880-6AE4BA6525D9}" srcOrd="0" destOrd="0" presId="urn:microsoft.com/office/officeart/2005/8/layout/radial5"/>
    <dgm:cxn modelId="{088CD9BB-6327-45F6-8C55-576623DF3E3E}" type="presOf" srcId="{89621BFE-B6DF-483B-AE9E-F0982B4601EA}" destId="{3D35B564-DBB5-41C0-9D4A-B61E6D6D48EB}" srcOrd="1" destOrd="0" presId="urn:microsoft.com/office/officeart/2005/8/layout/radial5"/>
    <dgm:cxn modelId="{916206C0-FD86-49DD-BC25-4BD2C9B42B33}" type="presOf" srcId="{BEA77205-58A6-4030-8CA1-BAE1E5C382A2}" destId="{C2166129-7B47-45D2-AEA4-0636244A5023}" srcOrd="0" destOrd="0" presId="urn:microsoft.com/office/officeart/2005/8/layout/radial5"/>
    <dgm:cxn modelId="{EE0A93C6-5689-49E7-BDDF-FE0236138FBA}" type="presOf" srcId="{C597020B-9141-43C2-A56E-A1D845A4C5F4}" destId="{B55EEDEE-DFA0-4FB9-A07B-15A9AA1E73EA}" srcOrd="0" destOrd="0" presId="urn:microsoft.com/office/officeart/2005/8/layout/radial5"/>
    <dgm:cxn modelId="{B17298C9-D9B0-41F7-9A83-4BD1ADAA2BDF}" srcId="{23E5DFF0-35B8-4222-933F-D9BA2E18C950}" destId="{5B8CD99E-95D7-40E0-B818-BEFC2FC2EEDE}" srcOrd="0" destOrd="0" parTransId="{5A4FC76D-4F8D-40B0-96CF-ACE0687D226A}" sibTransId="{39AE5046-D9A4-4BD3-BB60-944907711177}"/>
    <dgm:cxn modelId="{B1015ED2-377D-4205-8BA4-8582D10DA106}" srcId="{5B8CD99E-95D7-40E0-B818-BEFC2FC2EEDE}" destId="{72F112E8-3B82-41A7-AF3A-256D1ADD0094}" srcOrd="0" destOrd="0" parTransId="{BEA77205-58A6-4030-8CA1-BAE1E5C382A2}" sibTransId="{F25C033A-48EC-40FE-A537-1DC0C58B256F}"/>
    <dgm:cxn modelId="{636959ED-ABD1-47FA-A7F8-D98D31F1149E}" type="presOf" srcId="{72F112E8-3B82-41A7-AF3A-256D1ADD0094}" destId="{B849580C-7E11-4231-A4EB-AA88DDCE2B3B}" srcOrd="0" destOrd="0" presId="urn:microsoft.com/office/officeart/2005/8/layout/radial5"/>
    <dgm:cxn modelId="{B16809F0-D336-4E5C-A5BB-60E43B4F2455}" type="presOf" srcId="{56A8C80A-A3E7-45F3-BB7E-CA3EB5FD340A}" destId="{B11BD462-D95B-495B-98A2-0556007B9988}" srcOrd="0" destOrd="0" presId="urn:microsoft.com/office/officeart/2005/8/layout/radial5"/>
    <dgm:cxn modelId="{49199CA5-0A45-456B-9B69-AB6BE23F7AF0}" type="presParOf" srcId="{07F91E53-DA27-4291-BD8A-A6794963637E}" destId="{B200F809-F378-422B-AB51-C552E8173A7A}" srcOrd="0" destOrd="0" presId="urn:microsoft.com/office/officeart/2005/8/layout/radial5"/>
    <dgm:cxn modelId="{B022A3C7-2751-49F0-A65C-A9E39CF4B3B9}" type="presParOf" srcId="{07F91E53-DA27-4291-BD8A-A6794963637E}" destId="{C2166129-7B47-45D2-AEA4-0636244A5023}" srcOrd="1" destOrd="0" presId="urn:microsoft.com/office/officeart/2005/8/layout/radial5"/>
    <dgm:cxn modelId="{79307DD0-121A-4B9D-84E3-CA94DFC00E6E}" type="presParOf" srcId="{C2166129-7B47-45D2-AEA4-0636244A5023}" destId="{ED1B160B-30EC-4EFB-BDA7-1536FA0450F5}" srcOrd="0" destOrd="0" presId="urn:microsoft.com/office/officeart/2005/8/layout/radial5"/>
    <dgm:cxn modelId="{41958EB3-F141-4355-B2B3-8CA1EE39AE1B}" type="presParOf" srcId="{07F91E53-DA27-4291-BD8A-A6794963637E}" destId="{B849580C-7E11-4231-A4EB-AA88DDCE2B3B}" srcOrd="2" destOrd="0" presId="urn:microsoft.com/office/officeart/2005/8/layout/radial5"/>
    <dgm:cxn modelId="{1DC9835F-D940-4E3B-A0FF-B20D8756A30C}" type="presParOf" srcId="{07F91E53-DA27-4291-BD8A-A6794963637E}" destId="{ADC9B8D0-8EFC-4009-A5D8-F150629B2263}" srcOrd="3" destOrd="0" presId="urn:microsoft.com/office/officeart/2005/8/layout/radial5"/>
    <dgm:cxn modelId="{B813AB16-53F6-44C5-9F04-0BBABB3A216E}" type="presParOf" srcId="{ADC9B8D0-8EFC-4009-A5D8-F150629B2263}" destId="{8E94C790-486B-4AE2-B63B-3651F38F5462}" srcOrd="0" destOrd="0" presId="urn:microsoft.com/office/officeart/2005/8/layout/radial5"/>
    <dgm:cxn modelId="{AF23B235-5779-46EB-B5A3-870AD1F98D0B}" type="presParOf" srcId="{07F91E53-DA27-4291-BD8A-A6794963637E}" destId="{5BC47852-009F-4268-878F-D5154E565ADD}" srcOrd="4" destOrd="0" presId="urn:microsoft.com/office/officeart/2005/8/layout/radial5"/>
    <dgm:cxn modelId="{037A6451-CD91-43DD-BC8B-E6D010D410B1}" type="presParOf" srcId="{07F91E53-DA27-4291-BD8A-A6794963637E}" destId="{27F6A09D-2381-4EBD-B880-6AE4BA6525D9}" srcOrd="5" destOrd="0" presId="urn:microsoft.com/office/officeart/2005/8/layout/radial5"/>
    <dgm:cxn modelId="{A3B76636-1F69-4CB2-8E1B-DBB2D2437C94}" type="presParOf" srcId="{27F6A09D-2381-4EBD-B880-6AE4BA6525D9}" destId="{5CE09D12-BDDD-46EF-A384-E1C5DD7C173C}" srcOrd="0" destOrd="0" presId="urn:microsoft.com/office/officeart/2005/8/layout/radial5"/>
    <dgm:cxn modelId="{ABA03B66-50D1-4AD3-90E4-F145BD29705E}" type="presParOf" srcId="{07F91E53-DA27-4291-BD8A-A6794963637E}" destId="{494A25BA-4EC4-4CDB-A61B-45154ED2D1F4}" srcOrd="6" destOrd="0" presId="urn:microsoft.com/office/officeart/2005/8/layout/radial5"/>
    <dgm:cxn modelId="{8551C19C-ABDF-4F2A-8F1A-34F098C86071}" type="presParOf" srcId="{07F91E53-DA27-4291-BD8A-A6794963637E}" destId="{B55EEDEE-DFA0-4FB9-A07B-15A9AA1E73EA}" srcOrd="7" destOrd="0" presId="urn:microsoft.com/office/officeart/2005/8/layout/radial5"/>
    <dgm:cxn modelId="{7A3C0D91-4850-483B-BA97-9B94787E85B1}" type="presParOf" srcId="{B55EEDEE-DFA0-4FB9-A07B-15A9AA1E73EA}" destId="{37EB8F6A-AF0C-4F3E-8C0B-436E33E1A274}" srcOrd="0" destOrd="0" presId="urn:microsoft.com/office/officeart/2005/8/layout/radial5"/>
    <dgm:cxn modelId="{E779E06F-D6FA-4B59-88F8-3396EDF1015C}" type="presParOf" srcId="{07F91E53-DA27-4291-BD8A-A6794963637E}" destId="{6861BB4A-7381-4D38-9859-74147B245C68}" srcOrd="8" destOrd="0" presId="urn:microsoft.com/office/officeart/2005/8/layout/radial5"/>
    <dgm:cxn modelId="{0BED7150-E099-485A-82F6-ED450EACB47C}" type="presParOf" srcId="{07F91E53-DA27-4291-BD8A-A6794963637E}" destId="{7DD9A4BA-9898-47C0-82EC-55D3E92CB83B}" srcOrd="9" destOrd="0" presId="urn:microsoft.com/office/officeart/2005/8/layout/radial5"/>
    <dgm:cxn modelId="{BCCDC092-EA7B-4C7E-A36D-13AED4744A43}" type="presParOf" srcId="{7DD9A4BA-9898-47C0-82EC-55D3E92CB83B}" destId="{3D35B564-DBB5-41C0-9D4A-B61E6D6D48EB}" srcOrd="0" destOrd="0" presId="urn:microsoft.com/office/officeart/2005/8/layout/radial5"/>
    <dgm:cxn modelId="{9E9D8F42-B00A-495D-80E4-C7B93F671FFC}" type="presParOf" srcId="{07F91E53-DA27-4291-BD8A-A6794963637E}" destId="{B0C7FB3E-0CD0-4FD5-87DD-AAAB8D3BBE4F}" srcOrd="10" destOrd="0" presId="urn:microsoft.com/office/officeart/2005/8/layout/radial5"/>
    <dgm:cxn modelId="{5D8A8120-D28E-4BA8-B2ED-9D40ECE8D8F7}" type="presParOf" srcId="{07F91E53-DA27-4291-BD8A-A6794963637E}" destId="{B11BD462-D95B-495B-98A2-0556007B9988}" srcOrd="11" destOrd="0" presId="urn:microsoft.com/office/officeart/2005/8/layout/radial5"/>
    <dgm:cxn modelId="{018FEDF9-66A6-4AD5-96D7-C24F130AC110}" type="presParOf" srcId="{B11BD462-D95B-495B-98A2-0556007B9988}" destId="{AAF62CE6-E347-4623-B44C-6909E20E7ACC}" srcOrd="0" destOrd="0" presId="urn:microsoft.com/office/officeart/2005/8/layout/radial5"/>
    <dgm:cxn modelId="{B9514E2C-1722-4C98-9F3C-398FBFB3E8C0}" type="presParOf" srcId="{07F91E53-DA27-4291-BD8A-A6794963637E}" destId="{82E857DE-5A9C-4A3A-8327-2BB91AC6743C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863CCCA-E8D1-4D6E-BF93-726AB519A87E}" type="doc">
      <dgm:prSet loTypeId="urn:microsoft.com/office/officeart/2005/8/layout/radial5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62D8143B-99CC-41C1-8DCD-05AF379024DC}">
      <dgm:prSet phldrT="[Text]"/>
      <dgm:spPr/>
      <dgm:t>
        <a:bodyPr/>
        <a:lstStyle/>
        <a:p>
          <a:r>
            <a:rPr lang="cs-CZ" dirty="0"/>
            <a:t>motivace</a:t>
          </a:r>
        </a:p>
      </dgm:t>
    </dgm:pt>
    <dgm:pt modelId="{594DAA33-936C-494E-B4BD-F6F2DFBD248D}" type="parTrans" cxnId="{3D59E05A-BC65-4BD0-A12F-E5EA28BE4735}">
      <dgm:prSet/>
      <dgm:spPr/>
      <dgm:t>
        <a:bodyPr/>
        <a:lstStyle/>
        <a:p>
          <a:endParaRPr lang="cs-CZ"/>
        </a:p>
      </dgm:t>
    </dgm:pt>
    <dgm:pt modelId="{33804560-BEC8-4978-BB47-AF30E69D32D2}" type="sibTrans" cxnId="{3D59E05A-BC65-4BD0-A12F-E5EA28BE4735}">
      <dgm:prSet/>
      <dgm:spPr/>
      <dgm:t>
        <a:bodyPr/>
        <a:lstStyle/>
        <a:p>
          <a:endParaRPr lang="cs-CZ"/>
        </a:p>
      </dgm:t>
    </dgm:pt>
    <dgm:pt modelId="{C468DC13-3CC8-4B9D-9A0B-7D361B2EFAF7}">
      <dgm:prSet phldrT="[Text]" custT="1"/>
      <dgm:spPr>
        <a:solidFill>
          <a:srgbClr val="C00000"/>
        </a:solidFill>
      </dgm:spPr>
      <dgm:t>
        <a:bodyPr/>
        <a:lstStyle/>
        <a:p>
          <a:r>
            <a:rPr lang="cs-CZ" sz="1800" dirty="0"/>
            <a:t>Zájem žáka</a:t>
          </a:r>
        </a:p>
      </dgm:t>
    </dgm:pt>
    <dgm:pt modelId="{AE8E4B14-468E-4368-AEDA-972A967D5F3E}" type="parTrans" cxnId="{C5D67A4E-B701-46B7-84B0-A4CFA4DC133C}">
      <dgm:prSet/>
      <dgm:spPr/>
      <dgm:t>
        <a:bodyPr/>
        <a:lstStyle/>
        <a:p>
          <a:endParaRPr lang="cs-CZ"/>
        </a:p>
      </dgm:t>
    </dgm:pt>
    <dgm:pt modelId="{E9B12801-C23C-4505-A73E-8611324AFD77}" type="sibTrans" cxnId="{C5D67A4E-B701-46B7-84B0-A4CFA4DC133C}">
      <dgm:prSet/>
      <dgm:spPr/>
      <dgm:t>
        <a:bodyPr/>
        <a:lstStyle/>
        <a:p>
          <a:endParaRPr lang="cs-CZ"/>
        </a:p>
      </dgm:t>
    </dgm:pt>
    <dgm:pt modelId="{22691614-1508-4C96-8FE5-45C2182E64FF}">
      <dgm:prSet custT="1"/>
      <dgm:spPr/>
      <dgm:t>
        <a:bodyPr/>
        <a:lstStyle/>
        <a:p>
          <a:r>
            <a:rPr lang="cs-CZ" sz="1600" dirty="0"/>
            <a:t>vztah žáka k učiteli a předmětu</a:t>
          </a:r>
        </a:p>
      </dgm:t>
    </dgm:pt>
    <dgm:pt modelId="{F9BA42B8-AA4A-4317-94D2-8D9622840046}" type="parTrans" cxnId="{0C449804-004A-45D8-B5FA-4EBB15769DFF}">
      <dgm:prSet/>
      <dgm:spPr/>
      <dgm:t>
        <a:bodyPr/>
        <a:lstStyle/>
        <a:p>
          <a:endParaRPr lang="cs-CZ"/>
        </a:p>
      </dgm:t>
    </dgm:pt>
    <dgm:pt modelId="{9A5011F0-D8A5-4E7A-A409-9C600CE36FE2}" type="sibTrans" cxnId="{0C449804-004A-45D8-B5FA-4EBB15769DFF}">
      <dgm:prSet/>
      <dgm:spPr/>
      <dgm:t>
        <a:bodyPr/>
        <a:lstStyle/>
        <a:p>
          <a:endParaRPr lang="cs-CZ"/>
        </a:p>
      </dgm:t>
    </dgm:pt>
    <dgm:pt modelId="{87D756E7-23FB-498A-921B-27E4B46B28E4}">
      <dgm:prSet/>
      <dgm:spPr/>
      <dgm:t>
        <a:bodyPr/>
        <a:lstStyle/>
        <a:p>
          <a:r>
            <a:rPr lang="cs-CZ" dirty="0"/>
            <a:t>vědomí perspektivy</a:t>
          </a:r>
        </a:p>
      </dgm:t>
    </dgm:pt>
    <dgm:pt modelId="{8B75E292-6F5B-46ED-96DD-8F1B21CFEE2D}" type="parTrans" cxnId="{846A0C40-0D3A-41BC-BA50-B487F5C4BFA3}">
      <dgm:prSet/>
      <dgm:spPr/>
      <dgm:t>
        <a:bodyPr/>
        <a:lstStyle/>
        <a:p>
          <a:endParaRPr lang="cs-CZ"/>
        </a:p>
      </dgm:t>
    </dgm:pt>
    <dgm:pt modelId="{3BC01C72-ABB5-425A-ADFE-7558C8F15D5E}" type="sibTrans" cxnId="{846A0C40-0D3A-41BC-BA50-B487F5C4BFA3}">
      <dgm:prSet/>
      <dgm:spPr/>
      <dgm:t>
        <a:bodyPr/>
        <a:lstStyle/>
        <a:p>
          <a:endParaRPr lang="cs-CZ"/>
        </a:p>
      </dgm:t>
    </dgm:pt>
    <dgm:pt modelId="{71681695-FACF-4237-9141-D83C1A283D37}">
      <dgm:prSet/>
      <dgm:spPr/>
      <dgm:t>
        <a:bodyPr/>
        <a:lstStyle/>
        <a:p>
          <a:r>
            <a:rPr lang="cs-CZ" dirty="0"/>
            <a:t>potřeba aktivity </a:t>
          </a:r>
        </a:p>
      </dgm:t>
    </dgm:pt>
    <dgm:pt modelId="{06DFE407-B88D-4C29-B46D-080411F8DFEF}" type="parTrans" cxnId="{C1383E70-F757-491E-9595-9B9AE7944030}">
      <dgm:prSet/>
      <dgm:spPr/>
      <dgm:t>
        <a:bodyPr/>
        <a:lstStyle/>
        <a:p>
          <a:endParaRPr lang="cs-CZ"/>
        </a:p>
      </dgm:t>
    </dgm:pt>
    <dgm:pt modelId="{8C13694A-880D-40E7-811F-E7917B257CD2}" type="sibTrans" cxnId="{C1383E70-F757-491E-9595-9B9AE7944030}">
      <dgm:prSet/>
      <dgm:spPr/>
      <dgm:t>
        <a:bodyPr/>
        <a:lstStyle/>
        <a:p>
          <a:endParaRPr lang="cs-CZ"/>
        </a:p>
      </dgm:t>
    </dgm:pt>
    <dgm:pt modelId="{F18CB811-6CEA-4396-8EB7-CA71997F00E7}" type="pres">
      <dgm:prSet presAssocID="{C863CCCA-E8D1-4D6E-BF93-726AB519A87E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755C19A-AA98-4B20-A8AD-E5B992BB7524}" type="pres">
      <dgm:prSet presAssocID="{62D8143B-99CC-41C1-8DCD-05AF379024DC}" presName="centerShape" presStyleLbl="node0" presStyleIdx="0" presStyleCnt="1"/>
      <dgm:spPr/>
    </dgm:pt>
    <dgm:pt modelId="{5C132CF0-2181-4F01-A1F4-A4D3F9657542}" type="pres">
      <dgm:prSet presAssocID="{AE8E4B14-468E-4368-AEDA-972A967D5F3E}" presName="parTrans" presStyleLbl="sibTrans2D1" presStyleIdx="0" presStyleCnt="4"/>
      <dgm:spPr/>
    </dgm:pt>
    <dgm:pt modelId="{4E3D314D-1123-44FB-9C54-8ED7127E77B6}" type="pres">
      <dgm:prSet presAssocID="{AE8E4B14-468E-4368-AEDA-972A967D5F3E}" presName="connectorText" presStyleLbl="sibTrans2D1" presStyleIdx="0" presStyleCnt="4"/>
      <dgm:spPr/>
    </dgm:pt>
    <dgm:pt modelId="{D9EB345F-EE4A-419C-A553-3F33D3512D22}" type="pres">
      <dgm:prSet presAssocID="{C468DC13-3CC8-4B9D-9A0B-7D361B2EFAF7}" presName="node" presStyleLbl="node1" presStyleIdx="0" presStyleCnt="4">
        <dgm:presLayoutVars>
          <dgm:bulletEnabled val="1"/>
        </dgm:presLayoutVars>
      </dgm:prSet>
      <dgm:spPr/>
    </dgm:pt>
    <dgm:pt modelId="{BF7D469D-A18B-4AA5-BB83-B6A0EF6696A3}" type="pres">
      <dgm:prSet presAssocID="{06DFE407-B88D-4C29-B46D-080411F8DFEF}" presName="parTrans" presStyleLbl="sibTrans2D1" presStyleIdx="1" presStyleCnt="4"/>
      <dgm:spPr/>
    </dgm:pt>
    <dgm:pt modelId="{613EA778-F4D5-4195-AB9E-4446E36F999E}" type="pres">
      <dgm:prSet presAssocID="{06DFE407-B88D-4C29-B46D-080411F8DFEF}" presName="connectorText" presStyleLbl="sibTrans2D1" presStyleIdx="1" presStyleCnt="4"/>
      <dgm:spPr/>
    </dgm:pt>
    <dgm:pt modelId="{7FD7A985-EE93-4A8A-B2AE-CC3ED970F1CA}" type="pres">
      <dgm:prSet presAssocID="{71681695-FACF-4237-9141-D83C1A283D37}" presName="node" presStyleLbl="node1" presStyleIdx="1" presStyleCnt="4">
        <dgm:presLayoutVars>
          <dgm:bulletEnabled val="1"/>
        </dgm:presLayoutVars>
      </dgm:prSet>
      <dgm:spPr/>
    </dgm:pt>
    <dgm:pt modelId="{5BD6A1BD-4EEE-41DA-AC18-A76A73510A3D}" type="pres">
      <dgm:prSet presAssocID="{8B75E292-6F5B-46ED-96DD-8F1B21CFEE2D}" presName="parTrans" presStyleLbl="sibTrans2D1" presStyleIdx="2" presStyleCnt="4"/>
      <dgm:spPr/>
    </dgm:pt>
    <dgm:pt modelId="{16A2D7FB-D44B-41FB-AC1A-EE9BC473E258}" type="pres">
      <dgm:prSet presAssocID="{8B75E292-6F5B-46ED-96DD-8F1B21CFEE2D}" presName="connectorText" presStyleLbl="sibTrans2D1" presStyleIdx="2" presStyleCnt="4"/>
      <dgm:spPr/>
    </dgm:pt>
    <dgm:pt modelId="{3D50E201-4B93-4A99-8F4D-6E1AAC17141A}" type="pres">
      <dgm:prSet presAssocID="{87D756E7-23FB-498A-921B-27E4B46B28E4}" presName="node" presStyleLbl="node1" presStyleIdx="2" presStyleCnt="4">
        <dgm:presLayoutVars>
          <dgm:bulletEnabled val="1"/>
        </dgm:presLayoutVars>
      </dgm:prSet>
      <dgm:spPr/>
    </dgm:pt>
    <dgm:pt modelId="{2E9F036F-88C0-41A6-AEFD-F39677509465}" type="pres">
      <dgm:prSet presAssocID="{F9BA42B8-AA4A-4317-94D2-8D9622840046}" presName="parTrans" presStyleLbl="sibTrans2D1" presStyleIdx="3" presStyleCnt="4"/>
      <dgm:spPr/>
    </dgm:pt>
    <dgm:pt modelId="{F0887B4B-A420-454F-9931-C194B2FC8C33}" type="pres">
      <dgm:prSet presAssocID="{F9BA42B8-AA4A-4317-94D2-8D9622840046}" presName="connectorText" presStyleLbl="sibTrans2D1" presStyleIdx="3" presStyleCnt="4"/>
      <dgm:spPr/>
    </dgm:pt>
    <dgm:pt modelId="{EB3E91A9-A7A3-4494-9269-27D01F81BA19}" type="pres">
      <dgm:prSet presAssocID="{22691614-1508-4C96-8FE5-45C2182E64FF}" presName="node" presStyleLbl="node1" presStyleIdx="3" presStyleCnt="4">
        <dgm:presLayoutVars>
          <dgm:bulletEnabled val="1"/>
        </dgm:presLayoutVars>
      </dgm:prSet>
      <dgm:spPr/>
    </dgm:pt>
  </dgm:ptLst>
  <dgm:cxnLst>
    <dgm:cxn modelId="{0C449804-004A-45D8-B5FA-4EBB15769DFF}" srcId="{62D8143B-99CC-41C1-8DCD-05AF379024DC}" destId="{22691614-1508-4C96-8FE5-45C2182E64FF}" srcOrd="3" destOrd="0" parTransId="{F9BA42B8-AA4A-4317-94D2-8D9622840046}" sibTransId="{9A5011F0-D8A5-4E7A-A409-9C600CE36FE2}"/>
    <dgm:cxn modelId="{5B1C0506-BE5C-49CD-A391-0290AEF0EE23}" type="presOf" srcId="{06DFE407-B88D-4C29-B46D-080411F8DFEF}" destId="{613EA778-F4D5-4195-AB9E-4446E36F999E}" srcOrd="1" destOrd="0" presId="urn:microsoft.com/office/officeart/2005/8/layout/radial5"/>
    <dgm:cxn modelId="{9CD1EB14-C322-4086-9C4E-30CB911CEF99}" type="presOf" srcId="{62D8143B-99CC-41C1-8DCD-05AF379024DC}" destId="{4755C19A-AA98-4B20-A8AD-E5B992BB7524}" srcOrd="0" destOrd="0" presId="urn:microsoft.com/office/officeart/2005/8/layout/radial5"/>
    <dgm:cxn modelId="{3513841A-9F7F-45DC-AF77-DDB3E87ADAB6}" type="presOf" srcId="{71681695-FACF-4237-9141-D83C1A283D37}" destId="{7FD7A985-EE93-4A8A-B2AE-CC3ED970F1CA}" srcOrd="0" destOrd="0" presId="urn:microsoft.com/office/officeart/2005/8/layout/radial5"/>
    <dgm:cxn modelId="{C65F871E-0FC4-4369-909F-D62FC0A77493}" type="presOf" srcId="{AE8E4B14-468E-4368-AEDA-972A967D5F3E}" destId="{5C132CF0-2181-4F01-A1F4-A4D3F9657542}" srcOrd="0" destOrd="0" presId="urn:microsoft.com/office/officeart/2005/8/layout/radial5"/>
    <dgm:cxn modelId="{A9FB4F27-BE19-45AD-8FA2-BD2CB34590AC}" type="presOf" srcId="{22691614-1508-4C96-8FE5-45C2182E64FF}" destId="{EB3E91A9-A7A3-4494-9269-27D01F81BA19}" srcOrd="0" destOrd="0" presId="urn:microsoft.com/office/officeart/2005/8/layout/radial5"/>
    <dgm:cxn modelId="{9753CD37-A11F-445E-B2A9-47095BB6D707}" type="presOf" srcId="{8B75E292-6F5B-46ED-96DD-8F1B21CFEE2D}" destId="{5BD6A1BD-4EEE-41DA-AC18-A76A73510A3D}" srcOrd="0" destOrd="0" presId="urn:microsoft.com/office/officeart/2005/8/layout/radial5"/>
    <dgm:cxn modelId="{24992538-FCB7-4CE4-A4A2-2C3DD96E2D2C}" type="presOf" srcId="{F9BA42B8-AA4A-4317-94D2-8D9622840046}" destId="{2E9F036F-88C0-41A6-AEFD-F39677509465}" srcOrd="0" destOrd="0" presId="urn:microsoft.com/office/officeart/2005/8/layout/radial5"/>
    <dgm:cxn modelId="{846A0C40-0D3A-41BC-BA50-B487F5C4BFA3}" srcId="{62D8143B-99CC-41C1-8DCD-05AF379024DC}" destId="{87D756E7-23FB-498A-921B-27E4B46B28E4}" srcOrd="2" destOrd="0" parTransId="{8B75E292-6F5B-46ED-96DD-8F1B21CFEE2D}" sibTransId="{3BC01C72-ABB5-425A-ADFE-7558C8F15D5E}"/>
    <dgm:cxn modelId="{EC03885C-99E2-46DA-9044-5A2788A20C6D}" type="presOf" srcId="{8B75E292-6F5B-46ED-96DD-8F1B21CFEE2D}" destId="{16A2D7FB-D44B-41FB-AC1A-EE9BC473E258}" srcOrd="1" destOrd="0" presId="urn:microsoft.com/office/officeart/2005/8/layout/radial5"/>
    <dgm:cxn modelId="{C5D67A4E-B701-46B7-84B0-A4CFA4DC133C}" srcId="{62D8143B-99CC-41C1-8DCD-05AF379024DC}" destId="{C468DC13-3CC8-4B9D-9A0B-7D361B2EFAF7}" srcOrd="0" destOrd="0" parTransId="{AE8E4B14-468E-4368-AEDA-972A967D5F3E}" sibTransId="{E9B12801-C23C-4505-A73E-8611324AFD77}"/>
    <dgm:cxn modelId="{C1383E70-F757-491E-9595-9B9AE7944030}" srcId="{62D8143B-99CC-41C1-8DCD-05AF379024DC}" destId="{71681695-FACF-4237-9141-D83C1A283D37}" srcOrd="1" destOrd="0" parTransId="{06DFE407-B88D-4C29-B46D-080411F8DFEF}" sibTransId="{8C13694A-880D-40E7-811F-E7917B257CD2}"/>
    <dgm:cxn modelId="{3D59E05A-BC65-4BD0-A12F-E5EA28BE4735}" srcId="{C863CCCA-E8D1-4D6E-BF93-726AB519A87E}" destId="{62D8143B-99CC-41C1-8DCD-05AF379024DC}" srcOrd="0" destOrd="0" parTransId="{594DAA33-936C-494E-B4BD-F6F2DFBD248D}" sibTransId="{33804560-BEC8-4978-BB47-AF30E69D32D2}"/>
    <dgm:cxn modelId="{67D1687B-0338-427B-8F26-4C9ABA8C8FFE}" type="presOf" srcId="{AE8E4B14-468E-4368-AEDA-972A967D5F3E}" destId="{4E3D314D-1123-44FB-9C54-8ED7127E77B6}" srcOrd="1" destOrd="0" presId="urn:microsoft.com/office/officeart/2005/8/layout/radial5"/>
    <dgm:cxn modelId="{305FBFA6-C5D0-46BA-9CB6-FB7E9FC5153D}" type="presOf" srcId="{F9BA42B8-AA4A-4317-94D2-8D9622840046}" destId="{F0887B4B-A420-454F-9931-C194B2FC8C33}" srcOrd="1" destOrd="0" presId="urn:microsoft.com/office/officeart/2005/8/layout/radial5"/>
    <dgm:cxn modelId="{8B2C59CA-952E-4C3F-B24E-340F85761C87}" type="presOf" srcId="{C863CCCA-E8D1-4D6E-BF93-726AB519A87E}" destId="{F18CB811-6CEA-4396-8EB7-CA71997F00E7}" srcOrd="0" destOrd="0" presId="urn:microsoft.com/office/officeart/2005/8/layout/radial5"/>
    <dgm:cxn modelId="{114F97CF-B97E-4A59-92B5-4280EA29CB81}" type="presOf" srcId="{06DFE407-B88D-4C29-B46D-080411F8DFEF}" destId="{BF7D469D-A18B-4AA5-BB83-B6A0EF6696A3}" srcOrd="0" destOrd="0" presId="urn:microsoft.com/office/officeart/2005/8/layout/radial5"/>
    <dgm:cxn modelId="{EDAE77EF-FFB3-4092-85E9-67D75AF6B189}" type="presOf" srcId="{87D756E7-23FB-498A-921B-27E4B46B28E4}" destId="{3D50E201-4B93-4A99-8F4D-6E1AAC17141A}" srcOrd="0" destOrd="0" presId="urn:microsoft.com/office/officeart/2005/8/layout/radial5"/>
    <dgm:cxn modelId="{700CADF2-67AC-4589-A9C3-725493D85A26}" type="presOf" srcId="{C468DC13-3CC8-4B9D-9A0B-7D361B2EFAF7}" destId="{D9EB345F-EE4A-419C-A553-3F33D3512D22}" srcOrd="0" destOrd="0" presId="urn:microsoft.com/office/officeart/2005/8/layout/radial5"/>
    <dgm:cxn modelId="{AFED9E57-D43B-4F37-8E9F-B0D7B04A8E79}" type="presParOf" srcId="{F18CB811-6CEA-4396-8EB7-CA71997F00E7}" destId="{4755C19A-AA98-4B20-A8AD-E5B992BB7524}" srcOrd="0" destOrd="0" presId="urn:microsoft.com/office/officeart/2005/8/layout/radial5"/>
    <dgm:cxn modelId="{606CE232-AF34-47E2-AB9E-55DDB457142C}" type="presParOf" srcId="{F18CB811-6CEA-4396-8EB7-CA71997F00E7}" destId="{5C132CF0-2181-4F01-A1F4-A4D3F9657542}" srcOrd="1" destOrd="0" presId="urn:microsoft.com/office/officeart/2005/8/layout/radial5"/>
    <dgm:cxn modelId="{F7791793-C1F5-4961-A19F-B87FE3122AD4}" type="presParOf" srcId="{5C132CF0-2181-4F01-A1F4-A4D3F9657542}" destId="{4E3D314D-1123-44FB-9C54-8ED7127E77B6}" srcOrd="0" destOrd="0" presId="urn:microsoft.com/office/officeart/2005/8/layout/radial5"/>
    <dgm:cxn modelId="{D810164B-FF05-4F9A-84DD-D6654F0CF3D3}" type="presParOf" srcId="{F18CB811-6CEA-4396-8EB7-CA71997F00E7}" destId="{D9EB345F-EE4A-419C-A553-3F33D3512D22}" srcOrd="2" destOrd="0" presId="urn:microsoft.com/office/officeart/2005/8/layout/radial5"/>
    <dgm:cxn modelId="{0F3BAC93-172D-4DE2-B269-A06A66460DF7}" type="presParOf" srcId="{F18CB811-6CEA-4396-8EB7-CA71997F00E7}" destId="{BF7D469D-A18B-4AA5-BB83-B6A0EF6696A3}" srcOrd="3" destOrd="0" presId="urn:microsoft.com/office/officeart/2005/8/layout/radial5"/>
    <dgm:cxn modelId="{F107DB8C-BE58-41A5-8D5D-A6B84C583E1B}" type="presParOf" srcId="{BF7D469D-A18B-4AA5-BB83-B6A0EF6696A3}" destId="{613EA778-F4D5-4195-AB9E-4446E36F999E}" srcOrd="0" destOrd="0" presId="urn:microsoft.com/office/officeart/2005/8/layout/radial5"/>
    <dgm:cxn modelId="{B5708ADC-0264-4CDB-8ADF-97AB53E00100}" type="presParOf" srcId="{F18CB811-6CEA-4396-8EB7-CA71997F00E7}" destId="{7FD7A985-EE93-4A8A-B2AE-CC3ED970F1CA}" srcOrd="4" destOrd="0" presId="urn:microsoft.com/office/officeart/2005/8/layout/radial5"/>
    <dgm:cxn modelId="{C82DB3BC-4373-4339-98B9-1F216316EC60}" type="presParOf" srcId="{F18CB811-6CEA-4396-8EB7-CA71997F00E7}" destId="{5BD6A1BD-4EEE-41DA-AC18-A76A73510A3D}" srcOrd="5" destOrd="0" presId="urn:microsoft.com/office/officeart/2005/8/layout/radial5"/>
    <dgm:cxn modelId="{FA39C956-DA90-406F-A665-51E690958393}" type="presParOf" srcId="{5BD6A1BD-4EEE-41DA-AC18-A76A73510A3D}" destId="{16A2D7FB-D44B-41FB-AC1A-EE9BC473E258}" srcOrd="0" destOrd="0" presId="urn:microsoft.com/office/officeart/2005/8/layout/radial5"/>
    <dgm:cxn modelId="{42017781-E8FC-400D-A9D3-4ED63A2FFF87}" type="presParOf" srcId="{F18CB811-6CEA-4396-8EB7-CA71997F00E7}" destId="{3D50E201-4B93-4A99-8F4D-6E1AAC17141A}" srcOrd="6" destOrd="0" presId="urn:microsoft.com/office/officeart/2005/8/layout/radial5"/>
    <dgm:cxn modelId="{AEB2BB02-6173-4C75-8FC2-24949A8C478F}" type="presParOf" srcId="{F18CB811-6CEA-4396-8EB7-CA71997F00E7}" destId="{2E9F036F-88C0-41A6-AEFD-F39677509465}" srcOrd="7" destOrd="0" presId="urn:microsoft.com/office/officeart/2005/8/layout/radial5"/>
    <dgm:cxn modelId="{81EC935A-2E08-43E5-988D-CD0C8062F05C}" type="presParOf" srcId="{2E9F036F-88C0-41A6-AEFD-F39677509465}" destId="{F0887B4B-A420-454F-9931-C194B2FC8C33}" srcOrd="0" destOrd="0" presId="urn:microsoft.com/office/officeart/2005/8/layout/radial5"/>
    <dgm:cxn modelId="{713681F7-A084-4F29-A757-96A01A18DC1C}" type="presParOf" srcId="{F18CB811-6CEA-4396-8EB7-CA71997F00E7}" destId="{EB3E91A9-A7A3-4494-9269-27D01F81BA19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E98444E-4A62-4DFE-B11C-7FD61550BD41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BB57531D-4030-475D-B5A6-B4029207FB2F}">
      <dgm:prSet/>
      <dgm:spPr/>
      <dgm:t>
        <a:bodyPr/>
        <a:lstStyle/>
        <a:p>
          <a:pPr>
            <a:defRPr cap="all"/>
          </a:pPr>
          <a:r>
            <a:rPr lang="cs-CZ" b="1"/>
            <a:t>Základní strategie:</a:t>
          </a:r>
          <a:endParaRPr lang="en-US"/>
        </a:p>
      </dgm:t>
    </dgm:pt>
    <dgm:pt modelId="{B4CF5AAD-7E97-4E3D-AF29-F552BCC81158}" type="parTrans" cxnId="{FFC8B81D-047E-445A-9B4C-51E034D961FE}">
      <dgm:prSet/>
      <dgm:spPr/>
      <dgm:t>
        <a:bodyPr/>
        <a:lstStyle/>
        <a:p>
          <a:endParaRPr lang="en-US"/>
        </a:p>
      </dgm:t>
    </dgm:pt>
    <dgm:pt modelId="{BED29B18-5563-4F6E-AA60-C01B56C8852D}" type="sibTrans" cxnId="{FFC8B81D-047E-445A-9B4C-51E034D961FE}">
      <dgm:prSet/>
      <dgm:spPr/>
      <dgm:t>
        <a:bodyPr/>
        <a:lstStyle/>
        <a:p>
          <a:endParaRPr lang="en-US"/>
        </a:p>
      </dgm:t>
    </dgm:pt>
    <dgm:pt modelId="{A509F031-FF73-4238-A58A-EC14E0E03684}">
      <dgm:prSet/>
      <dgm:spPr/>
      <dgm:t>
        <a:bodyPr/>
        <a:lstStyle/>
        <a:p>
          <a:pPr>
            <a:defRPr cap="all"/>
          </a:pPr>
          <a:r>
            <a:rPr lang="cs-CZ"/>
            <a:t>Deduktivní</a:t>
          </a:r>
          <a:endParaRPr lang="en-US"/>
        </a:p>
      </dgm:t>
    </dgm:pt>
    <dgm:pt modelId="{FD7BE6A3-3370-459D-AEDE-B3B2367B8C8B}" type="parTrans" cxnId="{A4369666-131E-4B93-B3B6-1C8776871C01}">
      <dgm:prSet/>
      <dgm:spPr/>
      <dgm:t>
        <a:bodyPr/>
        <a:lstStyle/>
        <a:p>
          <a:endParaRPr lang="en-US"/>
        </a:p>
      </dgm:t>
    </dgm:pt>
    <dgm:pt modelId="{1AF6EA05-4144-430A-951F-DC220093DBB1}" type="sibTrans" cxnId="{A4369666-131E-4B93-B3B6-1C8776871C01}">
      <dgm:prSet/>
      <dgm:spPr/>
      <dgm:t>
        <a:bodyPr/>
        <a:lstStyle/>
        <a:p>
          <a:endParaRPr lang="en-US"/>
        </a:p>
      </dgm:t>
    </dgm:pt>
    <dgm:pt modelId="{52F0E0E2-0BFE-4B7C-8B2C-123A1E989C19}">
      <dgm:prSet/>
      <dgm:spPr/>
      <dgm:t>
        <a:bodyPr/>
        <a:lstStyle/>
        <a:p>
          <a:pPr>
            <a:defRPr cap="all"/>
          </a:pPr>
          <a:r>
            <a:rPr lang="cs-CZ"/>
            <a:t>Induktivní</a:t>
          </a:r>
          <a:endParaRPr lang="en-US"/>
        </a:p>
      </dgm:t>
    </dgm:pt>
    <dgm:pt modelId="{C01441CB-1B43-45B1-85AF-6C59033C7164}" type="parTrans" cxnId="{7C4A7E32-8FF7-4DD5-A113-DDBFBFE057E7}">
      <dgm:prSet/>
      <dgm:spPr/>
      <dgm:t>
        <a:bodyPr/>
        <a:lstStyle/>
        <a:p>
          <a:endParaRPr lang="en-US"/>
        </a:p>
      </dgm:t>
    </dgm:pt>
    <dgm:pt modelId="{6F6A01EE-C578-4C3B-82FF-CE1254C1A1F7}" type="sibTrans" cxnId="{7C4A7E32-8FF7-4DD5-A113-DDBFBFE057E7}">
      <dgm:prSet/>
      <dgm:spPr/>
      <dgm:t>
        <a:bodyPr/>
        <a:lstStyle/>
        <a:p>
          <a:endParaRPr lang="en-US"/>
        </a:p>
      </dgm:t>
    </dgm:pt>
    <dgm:pt modelId="{2FA09736-72EF-4578-9691-6A9ED9FCD572}">
      <dgm:prSet/>
      <dgm:spPr/>
      <dgm:t>
        <a:bodyPr/>
        <a:lstStyle/>
        <a:p>
          <a:pPr>
            <a:defRPr cap="all"/>
          </a:pPr>
          <a:r>
            <a:rPr lang="cs-CZ"/>
            <a:t>Sociálně zprostředkovaná výuka</a:t>
          </a:r>
          <a:endParaRPr lang="en-US"/>
        </a:p>
      </dgm:t>
    </dgm:pt>
    <dgm:pt modelId="{F366E497-027E-46D7-8DF8-F08F75C489E0}" type="parTrans" cxnId="{36E6F9BB-D4AF-478C-8081-F866F00D0788}">
      <dgm:prSet/>
      <dgm:spPr/>
      <dgm:t>
        <a:bodyPr/>
        <a:lstStyle/>
        <a:p>
          <a:endParaRPr lang="en-US"/>
        </a:p>
      </dgm:t>
    </dgm:pt>
    <dgm:pt modelId="{89BCB270-C95F-457C-842D-586B279E6122}" type="sibTrans" cxnId="{36E6F9BB-D4AF-478C-8081-F866F00D0788}">
      <dgm:prSet/>
      <dgm:spPr/>
      <dgm:t>
        <a:bodyPr/>
        <a:lstStyle/>
        <a:p>
          <a:endParaRPr lang="en-US"/>
        </a:p>
      </dgm:t>
    </dgm:pt>
    <dgm:pt modelId="{57572256-9439-4F3D-ACA1-0697FC10EBE7}" type="pres">
      <dgm:prSet presAssocID="{2E98444E-4A62-4DFE-B11C-7FD61550BD41}" presName="root" presStyleCnt="0">
        <dgm:presLayoutVars>
          <dgm:dir/>
          <dgm:resizeHandles val="exact"/>
        </dgm:presLayoutVars>
      </dgm:prSet>
      <dgm:spPr/>
    </dgm:pt>
    <dgm:pt modelId="{305DF535-F940-4716-B779-812C4FB95E8E}" type="pres">
      <dgm:prSet presAssocID="{BB57531D-4030-475D-B5A6-B4029207FB2F}" presName="compNode" presStyleCnt="0"/>
      <dgm:spPr/>
    </dgm:pt>
    <dgm:pt modelId="{1AC19930-7422-49BB-BFA9-668D4EAB70BB}" type="pres">
      <dgm:prSet presAssocID="{BB57531D-4030-475D-B5A6-B4029207FB2F}" presName="iconBgRect" presStyleLbl="bgShp" presStyleIdx="0" presStyleCnt="4"/>
      <dgm:spPr/>
    </dgm:pt>
    <dgm:pt modelId="{95636917-89A6-445B-8732-F7DF5F5B82AD}" type="pres">
      <dgm:prSet presAssocID="{BB57531D-4030-475D-B5A6-B4029207FB2F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ruhy se šipkami"/>
        </a:ext>
      </dgm:extLst>
    </dgm:pt>
    <dgm:pt modelId="{F7EC9275-0ACC-4E63-962A-CB8724F15C55}" type="pres">
      <dgm:prSet presAssocID="{BB57531D-4030-475D-B5A6-B4029207FB2F}" presName="spaceRect" presStyleCnt="0"/>
      <dgm:spPr/>
    </dgm:pt>
    <dgm:pt modelId="{5C4D21B9-2D93-4A63-852D-0C7BE7DDF0AB}" type="pres">
      <dgm:prSet presAssocID="{BB57531D-4030-475D-B5A6-B4029207FB2F}" presName="textRect" presStyleLbl="revTx" presStyleIdx="0" presStyleCnt="4">
        <dgm:presLayoutVars>
          <dgm:chMax val="1"/>
          <dgm:chPref val="1"/>
        </dgm:presLayoutVars>
      </dgm:prSet>
      <dgm:spPr/>
    </dgm:pt>
    <dgm:pt modelId="{F5768DDB-7A9E-4DD8-98B7-FEDA6A83F7EC}" type="pres">
      <dgm:prSet presAssocID="{BED29B18-5563-4F6E-AA60-C01B56C8852D}" presName="sibTrans" presStyleCnt="0"/>
      <dgm:spPr/>
    </dgm:pt>
    <dgm:pt modelId="{5546852D-1F79-4DAB-AA3C-D73249CD8458}" type="pres">
      <dgm:prSet presAssocID="{A509F031-FF73-4238-A58A-EC14E0E03684}" presName="compNode" presStyleCnt="0"/>
      <dgm:spPr/>
    </dgm:pt>
    <dgm:pt modelId="{D796D0C9-CC70-4C62-9441-10391842D6C1}" type="pres">
      <dgm:prSet presAssocID="{A509F031-FF73-4238-A58A-EC14E0E03684}" presName="iconBgRect" presStyleLbl="bgShp" presStyleIdx="1" presStyleCnt="4"/>
      <dgm:spPr/>
    </dgm:pt>
    <dgm:pt modelId="{27B801B2-04B0-4A3A-A851-F6FA2ECF79A8}" type="pres">
      <dgm:prSet presAssocID="{A509F031-FF73-4238-A58A-EC14E0E03684}" presName="iconRect" presStyleLbl="node1" presStyleIdx="1" presStyleCnt="4" custLinFactNeighborY="-2126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řída"/>
        </a:ext>
      </dgm:extLst>
    </dgm:pt>
    <dgm:pt modelId="{1EB317D7-5697-4C57-9031-0939BF68D321}" type="pres">
      <dgm:prSet presAssocID="{A509F031-FF73-4238-A58A-EC14E0E03684}" presName="spaceRect" presStyleCnt="0"/>
      <dgm:spPr/>
    </dgm:pt>
    <dgm:pt modelId="{B4C98E65-55C3-4909-BB89-23B5C93A5B23}" type="pres">
      <dgm:prSet presAssocID="{A509F031-FF73-4238-A58A-EC14E0E03684}" presName="textRect" presStyleLbl="revTx" presStyleIdx="1" presStyleCnt="4">
        <dgm:presLayoutVars>
          <dgm:chMax val="1"/>
          <dgm:chPref val="1"/>
        </dgm:presLayoutVars>
      </dgm:prSet>
      <dgm:spPr/>
    </dgm:pt>
    <dgm:pt modelId="{AE38E0F7-5387-4EDA-951C-B6F34EE704A1}" type="pres">
      <dgm:prSet presAssocID="{1AF6EA05-4144-430A-951F-DC220093DBB1}" presName="sibTrans" presStyleCnt="0"/>
      <dgm:spPr/>
    </dgm:pt>
    <dgm:pt modelId="{639910F5-D845-47F0-8F10-7364B7750054}" type="pres">
      <dgm:prSet presAssocID="{52F0E0E2-0BFE-4B7C-8B2C-123A1E989C19}" presName="compNode" presStyleCnt="0"/>
      <dgm:spPr/>
    </dgm:pt>
    <dgm:pt modelId="{E68E50FB-2EFC-42B0-B22E-115BD89B7B3D}" type="pres">
      <dgm:prSet presAssocID="{52F0E0E2-0BFE-4B7C-8B2C-123A1E989C19}" presName="iconBgRect" presStyleLbl="bgShp" presStyleIdx="2" presStyleCnt="4"/>
      <dgm:spPr/>
    </dgm:pt>
    <dgm:pt modelId="{09C6888C-AFEE-443C-BD3A-A82B94443B41}" type="pres">
      <dgm:prSet presAssocID="{52F0E0E2-0BFE-4B7C-8B2C-123A1E989C19}" presName="iconRect" presStyleLbl="node1" presStyleIdx="2" presStyleCnt="4" custLinFactNeighborX="3981" custLinFactNeighborY="1061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ikroskop"/>
        </a:ext>
      </dgm:extLst>
    </dgm:pt>
    <dgm:pt modelId="{E894A893-450F-466A-ABA7-C9A33F1E0CBF}" type="pres">
      <dgm:prSet presAssocID="{52F0E0E2-0BFE-4B7C-8B2C-123A1E989C19}" presName="spaceRect" presStyleCnt="0"/>
      <dgm:spPr/>
    </dgm:pt>
    <dgm:pt modelId="{C67C28D4-CB1C-4D78-98EE-563E2347A57E}" type="pres">
      <dgm:prSet presAssocID="{52F0E0E2-0BFE-4B7C-8B2C-123A1E989C19}" presName="textRect" presStyleLbl="revTx" presStyleIdx="2" presStyleCnt="4">
        <dgm:presLayoutVars>
          <dgm:chMax val="1"/>
          <dgm:chPref val="1"/>
        </dgm:presLayoutVars>
      </dgm:prSet>
      <dgm:spPr/>
    </dgm:pt>
    <dgm:pt modelId="{EDD503D2-69A4-4FB3-A841-20417822A236}" type="pres">
      <dgm:prSet presAssocID="{6F6A01EE-C578-4C3B-82FF-CE1254C1A1F7}" presName="sibTrans" presStyleCnt="0"/>
      <dgm:spPr/>
    </dgm:pt>
    <dgm:pt modelId="{96CF769F-7452-4D66-8695-AFFEB74DE224}" type="pres">
      <dgm:prSet presAssocID="{2FA09736-72EF-4578-9691-6A9ED9FCD572}" presName="compNode" presStyleCnt="0"/>
      <dgm:spPr/>
    </dgm:pt>
    <dgm:pt modelId="{A3A08335-AD5E-46C5-A883-8712F5E4BD18}" type="pres">
      <dgm:prSet presAssocID="{2FA09736-72EF-4578-9691-6A9ED9FCD572}" presName="iconBgRect" presStyleLbl="bgShp" presStyleIdx="3" presStyleCnt="4"/>
      <dgm:spPr/>
    </dgm:pt>
    <dgm:pt modelId="{77BED274-CD64-4C78-8996-6C418C4E9148}" type="pres">
      <dgm:prSet presAssocID="{2FA09736-72EF-4578-9691-6A9ED9FCD572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upina"/>
        </a:ext>
      </dgm:extLst>
    </dgm:pt>
    <dgm:pt modelId="{07EBBF98-0E0A-4F1C-9B4B-7684D7665AAE}" type="pres">
      <dgm:prSet presAssocID="{2FA09736-72EF-4578-9691-6A9ED9FCD572}" presName="spaceRect" presStyleCnt="0"/>
      <dgm:spPr/>
    </dgm:pt>
    <dgm:pt modelId="{4ACD71EC-01FF-4DE4-A3D7-4B9A9847498C}" type="pres">
      <dgm:prSet presAssocID="{2FA09736-72EF-4578-9691-6A9ED9FCD572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FFC8B81D-047E-445A-9B4C-51E034D961FE}" srcId="{2E98444E-4A62-4DFE-B11C-7FD61550BD41}" destId="{BB57531D-4030-475D-B5A6-B4029207FB2F}" srcOrd="0" destOrd="0" parTransId="{B4CF5AAD-7E97-4E3D-AF29-F552BCC81158}" sibTransId="{BED29B18-5563-4F6E-AA60-C01B56C8852D}"/>
    <dgm:cxn modelId="{7C4A7E32-8FF7-4DD5-A113-DDBFBFE057E7}" srcId="{2E98444E-4A62-4DFE-B11C-7FD61550BD41}" destId="{52F0E0E2-0BFE-4B7C-8B2C-123A1E989C19}" srcOrd="2" destOrd="0" parTransId="{C01441CB-1B43-45B1-85AF-6C59033C7164}" sibTransId="{6F6A01EE-C578-4C3B-82FF-CE1254C1A1F7}"/>
    <dgm:cxn modelId="{A4369666-131E-4B93-B3B6-1C8776871C01}" srcId="{2E98444E-4A62-4DFE-B11C-7FD61550BD41}" destId="{A509F031-FF73-4238-A58A-EC14E0E03684}" srcOrd="1" destOrd="0" parTransId="{FD7BE6A3-3370-459D-AEDE-B3B2367B8C8B}" sibTransId="{1AF6EA05-4144-430A-951F-DC220093DBB1}"/>
    <dgm:cxn modelId="{8349C655-FE21-45B4-9A7B-14F9E10D572A}" type="presOf" srcId="{52F0E0E2-0BFE-4B7C-8B2C-123A1E989C19}" destId="{C67C28D4-CB1C-4D78-98EE-563E2347A57E}" srcOrd="0" destOrd="0" presId="urn:microsoft.com/office/officeart/2018/5/layout/IconCircleLabelList"/>
    <dgm:cxn modelId="{F5442B7B-2D51-4876-AD48-A04FCF09513D}" type="presOf" srcId="{2E98444E-4A62-4DFE-B11C-7FD61550BD41}" destId="{57572256-9439-4F3D-ACA1-0697FC10EBE7}" srcOrd="0" destOrd="0" presId="urn:microsoft.com/office/officeart/2018/5/layout/IconCircleLabelList"/>
    <dgm:cxn modelId="{F0200CA4-C495-4635-94E2-EDAB2D871E39}" type="presOf" srcId="{2FA09736-72EF-4578-9691-6A9ED9FCD572}" destId="{4ACD71EC-01FF-4DE4-A3D7-4B9A9847498C}" srcOrd="0" destOrd="0" presId="urn:microsoft.com/office/officeart/2018/5/layout/IconCircleLabelList"/>
    <dgm:cxn modelId="{36E6F9BB-D4AF-478C-8081-F866F00D0788}" srcId="{2E98444E-4A62-4DFE-B11C-7FD61550BD41}" destId="{2FA09736-72EF-4578-9691-6A9ED9FCD572}" srcOrd="3" destOrd="0" parTransId="{F366E497-027E-46D7-8DF8-F08F75C489E0}" sibTransId="{89BCB270-C95F-457C-842D-586B279E6122}"/>
    <dgm:cxn modelId="{B75C29C7-D307-41DA-8A90-A467D6AE1BFC}" type="presOf" srcId="{BB57531D-4030-475D-B5A6-B4029207FB2F}" destId="{5C4D21B9-2D93-4A63-852D-0C7BE7DDF0AB}" srcOrd="0" destOrd="0" presId="urn:microsoft.com/office/officeart/2018/5/layout/IconCircleLabelList"/>
    <dgm:cxn modelId="{F49F4BD7-8DB9-461A-912C-86F38E917275}" type="presOf" srcId="{A509F031-FF73-4238-A58A-EC14E0E03684}" destId="{B4C98E65-55C3-4909-BB89-23B5C93A5B23}" srcOrd="0" destOrd="0" presId="urn:microsoft.com/office/officeart/2018/5/layout/IconCircleLabelList"/>
    <dgm:cxn modelId="{7EA22582-FEE7-4377-8608-60CA374C88E6}" type="presParOf" srcId="{57572256-9439-4F3D-ACA1-0697FC10EBE7}" destId="{305DF535-F940-4716-B779-812C4FB95E8E}" srcOrd="0" destOrd="0" presId="urn:microsoft.com/office/officeart/2018/5/layout/IconCircleLabelList"/>
    <dgm:cxn modelId="{A5BF750E-CC16-4C82-B98E-EBA13E4EA3CE}" type="presParOf" srcId="{305DF535-F940-4716-B779-812C4FB95E8E}" destId="{1AC19930-7422-49BB-BFA9-668D4EAB70BB}" srcOrd="0" destOrd="0" presId="urn:microsoft.com/office/officeart/2018/5/layout/IconCircleLabelList"/>
    <dgm:cxn modelId="{B50F0FAD-3F7F-4A73-86DC-9A984C0EDC0B}" type="presParOf" srcId="{305DF535-F940-4716-B779-812C4FB95E8E}" destId="{95636917-89A6-445B-8732-F7DF5F5B82AD}" srcOrd="1" destOrd="0" presId="urn:microsoft.com/office/officeart/2018/5/layout/IconCircleLabelList"/>
    <dgm:cxn modelId="{D0F7331E-A86F-49DD-802A-59E0990E3B57}" type="presParOf" srcId="{305DF535-F940-4716-B779-812C4FB95E8E}" destId="{F7EC9275-0ACC-4E63-962A-CB8724F15C55}" srcOrd="2" destOrd="0" presId="urn:microsoft.com/office/officeart/2018/5/layout/IconCircleLabelList"/>
    <dgm:cxn modelId="{CAAA91AD-02A0-49C6-A5FE-79C7F89AF742}" type="presParOf" srcId="{305DF535-F940-4716-B779-812C4FB95E8E}" destId="{5C4D21B9-2D93-4A63-852D-0C7BE7DDF0AB}" srcOrd="3" destOrd="0" presId="urn:microsoft.com/office/officeart/2018/5/layout/IconCircleLabelList"/>
    <dgm:cxn modelId="{5AE5F179-0F73-4F59-85A7-C13670F80728}" type="presParOf" srcId="{57572256-9439-4F3D-ACA1-0697FC10EBE7}" destId="{F5768DDB-7A9E-4DD8-98B7-FEDA6A83F7EC}" srcOrd="1" destOrd="0" presId="urn:microsoft.com/office/officeart/2018/5/layout/IconCircleLabelList"/>
    <dgm:cxn modelId="{8B7E6DD8-7DFB-4776-AAB3-F9D2A701B557}" type="presParOf" srcId="{57572256-9439-4F3D-ACA1-0697FC10EBE7}" destId="{5546852D-1F79-4DAB-AA3C-D73249CD8458}" srcOrd="2" destOrd="0" presId="urn:microsoft.com/office/officeart/2018/5/layout/IconCircleLabelList"/>
    <dgm:cxn modelId="{29970692-4F83-4C6E-932E-109FAC1A38D1}" type="presParOf" srcId="{5546852D-1F79-4DAB-AA3C-D73249CD8458}" destId="{D796D0C9-CC70-4C62-9441-10391842D6C1}" srcOrd="0" destOrd="0" presId="urn:microsoft.com/office/officeart/2018/5/layout/IconCircleLabelList"/>
    <dgm:cxn modelId="{6B4922B8-F5EF-4D4F-90D0-C82394604FB4}" type="presParOf" srcId="{5546852D-1F79-4DAB-AA3C-D73249CD8458}" destId="{27B801B2-04B0-4A3A-A851-F6FA2ECF79A8}" srcOrd="1" destOrd="0" presId="urn:microsoft.com/office/officeart/2018/5/layout/IconCircleLabelList"/>
    <dgm:cxn modelId="{2DDC602B-02DE-41FB-A461-205E53A6F0FB}" type="presParOf" srcId="{5546852D-1F79-4DAB-AA3C-D73249CD8458}" destId="{1EB317D7-5697-4C57-9031-0939BF68D321}" srcOrd="2" destOrd="0" presId="urn:microsoft.com/office/officeart/2018/5/layout/IconCircleLabelList"/>
    <dgm:cxn modelId="{546C9435-429F-4E16-9327-8E6AE6812F9E}" type="presParOf" srcId="{5546852D-1F79-4DAB-AA3C-D73249CD8458}" destId="{B4C98E65-55C3-4909-BB89-23B5C93A5B23}" srcOrd="3" destOrd="0" presId="urn:microsoft.com/office/officeart/2018/5/layout/IconCircleLabelList"/>
    <dgm:cxn modelId="{F223EE4C-79DA-4508-BC97-2E05B5DD6D49}" type="presParOf" srcId="{57572256-9439-4F3D-ACA1-0697FC10EBE7}" destId="{AE38E0F7-5387-4EDA-951C-B6F34EE704A1}" srcOrd="3" destOrd="0" presId="urn:microsoft.com/office/officeart/2018/5/layout/IconCircleLabelList"/>
    <dgm:cxn modelId="{12E49E16-6743-49AA-8C09-647E04D0F85A}" type="presParOf" srcId="{57572256-9439-4F3D-ACA1-0697FC10EBE7}" destId="{639910F5-D845-47F0-8F10-7364B7750054}" srcOrd="4" destOrd="0" presId="urn:microsoft.com/office/officeart/2018/5/layout/IconCircleLabelList"/>
    <dgm:cxn modelId="{BE40B50B-6379-49CD-AB6B-EA96F8E57548}" type="presParOf" srcId="{639910F5-D845-47F0-8F10-7364B7750054}" destId="{E68E50FB-2EFC-42B0-B22E-115BD89B7B3D}" srcOrd="0" destOrd="0" presId="urn:microsoft.com/office/officeart/2018/5/layout/IconCircleLabelList"/>
    <dgm:cxn modelId="{8EB04D74-60C4-4139-AC69-0FCCBA732F8B}" type="presParOf" srcId="{639910F5-D845-47F0-8F10-7364B7750054}" destId="{09C6888C-AFEE-443C-BD3A-A82B94443B41}" srcOrd="1" destOrd="0" presId="urn:microsoft.com/office/officeart/2018/5/layout/IconCircleLabelList"/>
    <dgm:cxn modelId="{CE94F04C-674C-4A3C-A16B-A5E0496970C8}" type="presParOf" srcId="{639910F5-D845-47F0-8F10-7364B7750054}" destId="{E894A893-450F-466A-ABA7-C9A33F1E0CBF}" srcOrd="2" destOrd="0" presId="urn:microsoft.com/office/officeart/2018/5/layout/IconCircleLabelList"/>
    <dgm:cxn modelId="{822ABEAC-EAA1-491D-B332-07ABFEAB4AB9}" type="presParOf" srcId="{639910F5-D845-47F0-8F10-7364B7750054}" destId="{C67C28D4-CB1C-4D78-98EE-563E2347A57E}" srcOrd="3" destOrd="0" presId="urn:microsoft.com/office/officeart/2018/5/layout/IconCircleLabelList"/>
    <dgm:cxn modelId="{4A7FB96C-5181-4E50-AC55-4B297E4A5BBF}" type="presParOf" srcId="{57572256-9439-4F3D-ACA1-0697FC10EBE7}" destId="{EDD503D2-69A4-4FB3-A841-20417822A236}" srcOrd="5" destOrd="0" presId="urn:microsoft.com/office/officeart/2018/5/layout/IconCircleLabelList"/>
    <dgm:cxn modelId="{73D98504-6983-4C72-A15B-3A9582E3BAC0}" type="presParOf" srcId="{57572256-9439-4F3D-ACA1-0697FC10EBE7}" destId="{96CF769F-7452-4D66-8695-AFFEB74DE224}" srcOrd="6" destOrd="0" presId="urn:microsoft.com/office/officeart/2018/5/layout/IconCircleLabelList"/>
    <dgm:cxn modelId="{7F4BCF32-AF3E-4866-8BBB-115E21925788}" type="presParOf" srcId="{96CF769F-7452-4D66-8695-AFFEB74DE224}" destId="{A3A08335-AD5E-46C5-A883-8712F5E4BD18}" srcOrd="0" destOrd="0" presId="urn:microsoft.com/office/officeart/2018/5/layout/IconCircleLabelList"/>
    <dgm:cxn modelId="{CBE44651-3F8A-45CD-81E6-10398883C4D1}" type="presParOf" srcId="{96CF769F-7452-4D66-8695-AFFEB74DE224}" destId="{77BED274-CD64-4C78-8996-6C418C4E9148}" srcOrd="1" destOrd="0" presId="urn:microsoft.com/office/officeart/2018/5/layout/IconCircleLabelList"/>
    <dgm:cxn modelId="{223510D9-91AF-4D90-8187-BFD53B546A2D}" type="presParOf" srcId="{96CF769F-7452-4D66-8695-AFFEB74DE224}" destId="{07EBBF98-0E0A-4F1C-9B4B-7684D7665AAE}" srcOrd="2" destOrd="0" presId="urn:microsoft.com/office/officeart/2018/5/layout/IconCircleLabelList"/>
    <dgm:cxn modelId="{5364BB5A-AAAA-42F2-8712-D90077F66F5A}" type="presParOf" srcId="{96CF769F-7452-4D66-8695-AFFEB74DE224}" destId="{4ACD71EC-01FF-4DE4-A3D7-4B9A9847498C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C0159CF-B749-4F53-A988-8317C54506DE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9EE4BFB-918A-4E93-97CC-CDA95436CEF9}">
      <dgm:prSet phldrT="[Text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cs-CZ" dirty="0"/>
            <a:t>Aktivita žáků</a:t>
          </a:r>
        </a:p>
        <a:p>
          <a:r>
            <a:rPr lang="cs-CZ" dirty="0"/>
            <a:t>v procesech </a:t>
          </a:r>
        </a:p>
      </dgm:t>
    </dgm:pt>
    <dgm:pt modelId="{45B0A2BF-A68E-4F58-BBE3-391EDD47F9BC}" type="parTrans" cxnId="{CC46639A-64B2-4DD3-AC32-5BEB6F7AD833}">
      <dgm:prSet/>
      <dgm:spPr/>
      <dgm:t>
        <a:bodyPr/>
        <a:lstStyle/>
        <a:p>
          <a:endParaRPr lang="cs-CZ"/>
        </a:p>
      </dgm:t>
    </dgm:pt>
    <dgm:pt modelId="{F8D9FD59-F03D-4D9C-81CE-40D317DE207B}" type="sibTrans" cxnId="{CC46639A-64B2-4DD3-AC32-5BEB6F7AD833}">
      <dgm:prSet/>
      <dgm:spPr/>
      <dgm:t>
        <a:bodyPr/>
        <a:lstStyle/>
        <a:p>
          <a:endParaRPr lang="cs-CZ"/>
        </a:p>
      </dgm:t>
    </dgm:pt>
    <dgm:pt modelId="{19AC9DFA-B5A3-42E9-BC25-8330B91D4B06}">
      <dgm:prSet phldrT="[Text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cs-CZ" dirty="0"/>
            <a:t>Myšlení</a:t>
          </a:r>
        </a:p>
      </dgm:t>
    </dgm:pt>
    <dgm:pt modelId="{8771B79A-DA79-44F6-9535-A9986C6130B2}" type="parTrans" cxnId="{B0E5F276-6BC2-48DE-960B-DD884A7FA6AA}">
      <dgm:prSet/>
      <dgm:spPr>
        <a:solidFill>
          <a:schemeClr val="accent2">
            <a:lumMod val="50000"/>
          </a:schemeClr>
        </a:solidFill>
      </dgm:spPr>
      <dgm:t>
        <a:bodyPr/>
        <a:lstStyle/>
        <a:p>
          <a:endParaRPr lang="cs-CZ"/>
        </a:p>
      </dgm:t>
    </dgm:pt>
    <dgm:pt modelId="{FBF3675B-800D-4C7A-882C-102FA89CDBD1}" type="sibTrans" cxnId="{B0E5F276-6BC2-48DE-960B-DD884A7FA6AA}">
      <dgm:prSet/>
      <dgm:spPr/>
      <dgm:t>
        <a:bodyPr/>
        <a:lstStyle/>
        <a:p>
          <a:endParaRPr lang="cs-CZ"/>
        </a:p>
      </dgm:t>
    </dgm:pt>
    <dgm:pt modelId="{90AACD4E-7FE3-4AAF-B8A3-A49C9B5475C6}">
      <dgm:prSet phldrT="[Text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cs-CZ" dirty="0"/>
            <a:t>Volní procesy</a:t>
          </a:r>
        </a:p>
        <a:p>
          <a:r>
            <a:rPr lang="cs-CZ" dirty="0"/>
            <a:t>Chování a konání</a:t>
          </a:r>
        </a:p>
      </dgm:t>
    </dgm:pt>
    <dgm:pt modelId="{318DDBC7-3360-412E-B04B-A1745E8533C9}" type="parTrans" cxnId="{692CA78E-4E74-4E96-87C9-3BFBB0FA92FE}">
      <dgm:prSet/>
      <dgm:spPr>
        <a:solidFill>
          <a:schemeClr val="accent2">
            <a:lumMod val="50000"/>
          </a:schemeClr>
        </a:solidFill>
      </dgm:spPr>
      <dgm:t>
        <a:bodyPr/>
        <a:lstStyle/>
        <a:p>
          <a:endParaRPr lang="cs-CZ"/>
        </a:p>
      </dgm:t>
    </dgm:pt>
    <dgm:pt modelId="{BE83E5AC-8BA2-464E-95C0-04D1CAA779FC}" type="sibTrans" cxnId="{692CA78E-4E74-4E96-87C9-3BFBB0FA92FE}">
      <dgm:prSet/>
      <dgm:spPr/>
      <dgm:t>
        <a:bodyPr/>
        <a:lstStyle/>
        <a:p>
          <a:endParaRPr lang="cs-CZ"/>
        </a:p>
      </dgm:t>
    </dgm:pt>
    <dgm:pt modelId="{5B579F8A-540D-4732-89E3-F94E17E3F9F0}">
      <dgm:prSet phldrT="[Text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cs-CZ" dirty="0"/>
            <a:t>Řeč žáka</a:t>
          </a:r>
        </a:p>
      </dgm:t>
    </dgm:pt>
    <dgm:pt modelId="{A3C9505B-063E-4E1C-9509-47DA9777ECA4}" type="parTrans" cxnId="{A4D8C9F6-E1D9-4F2B-BC35-A50E42664253}">
      <dgm:prSet/>
      <dgm:spPr>
        <a:solidFill>
          <a:schemeClr val="accent2">
            <a:lumMod val="50000"/>
          </a:schemeClr>
        </a:solidFill>
      </dgm:spPr>
      <dgm:t>
        <a:bodyPr/>
        <a:lstStyle/>
        <a:p>
          <a:endParaRPr lang="cs-CZ"/>
        </a:p>
      </dgm:t>
    </dgm:pt>
    <dgm:pt modelId="{18111F1D-6E90-4CD2-AACF-3B3EED4DA3E7}" type="sibTrans" cxnId="{A4D8C9F6-E1D9-4F2B-BC35-A50E42664253}">
      <dgm:prSet/>
      <dgm:spPr/>
      <dgm:t>
        <a:bodyPr/>
        <a:lstStyle/>
        <a:p>
          <a:endParaRPr lang="cs-CZ"/>
        </a:p>
      </dgm:t>
    </dgm:pt>
    <dgm:pt modelId="{21145269-1DAC-44E8-B6C8-B8D45D53A47B}">
      <dgm:prSet phldrT="[Text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cs-CZ" dirty="0"/>
            <a:t>Emocionální</a:t>
          </a:r>
        </a:p>
        <a:p>
          <a:r>
            <a:rPr lang="cs-CZ" dirty="0"/>
            <a:t>(citový zážitek)</a:t>
          </a:r>
        </a:p>
      </dgm:t>
    </dgm:pt>
    <dgm:pt modelId="{61CD9B58-10BA-4038-AD29-5021E7C32B0D}" type="parTrans" cxnId="{817A2EAC-CD6F-4546-B580-B29AC7F33455}">
      <dgm:prSet/>
      <dgm:spPr>
        <a:solidFill>
          <a:schemeClr val="accent2">
            <a:lumMod val="50000"/>
          </a:schemeClr>
        </a:solidFill>
      </dgm:spPr>
      <dgm:t>
        <a:bodyPr/>
        <a:lstStyle/>
        <a:p>
          <a:endParaRPr lang="cs-CZ"/>
        </a:p>
      </dgm:t>
    </dgm:pt>
    <dgm:pt modelId="{2E2CDFC5-FB50-4203-BF55-80C0A0A6897D}" type="sibTrans" cxnId="{817A2EAC-CD6F-4546-B580-B29AC7F33455}">
      <dgm:prSet/>
      <dgm:spPr/>
      <dgm:t>
        <a:bodyPr/>
        <a:lstStyle/>
        <a:p>
          <a:endParaRPr lang="cs-CZ"/>
        </a:p>
      </dgm:t>
    </dgm:pt>
    <dgm:pt modelId="{766ED2DD-3202-4CED-A3B2-7BB8E14CC7FB}">
      <dgm:prSet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cs-CZ" dirty="0"/>
            <a:t>Vnímání</a:t>
          </a:r>
        </a:p>
      </dgm:t>
    </dgm:pt>
    <dgm:pt modelId="{C39D9699-306C-456C-8587-A31289327934}" type="parTrans" cxnId="{86011C5B-F665-41F6-88E4-325A4594A670}">
      <dgm:prSet/>
      <dgm:spPr>
        <a:solidFill>
          <a:schemeClr val="accent2">
            <a:lumMod val="50000"/>
          </a:schemeClr>
        </a:solidFill>
      </dgm:spPr>
      <dgm:t>
        <a:bodyPr/>
        <a:lstStyle/>
        <a:p>
          <a:endParaRPr lang="cs-CZ"/>
        </a:p>
      </dgm:t>
    </dgm:pt>
    <dgm:pt modelId="{0CCC60C8-5F62-4E58-A10A-127BEA9DE2D6}" type="sibTrans" cxnId="{86011C5B-F665-41F6-88E4-325A4594A670}">
      <dgm:prSet/>
      <dgm:spPr/>
      <dgm:t>
        <a:bodyPr/>
        <a:lstStyle/>
        <a:p>
          <a:endParaRPr lang="cs-CZ"/>
        </a:p>
      </dgm:t>
    </dgm:pt>
    <dgm:pt modelId="{F519F01A-A5B9-48C7-A382-3D73269C7730}" type="pres">
      <dgm:prSet presAssocID="{9C0159CF-B749-4F53-A988-8317C54506DE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86E02B4-4D7C-4B88-AD72-D7247F17281B}" type="pres">
      <dgm:prSet presAssocID="{19EE4BFB-918A-4E93-97CC-CDA95436CEF9}" presName="centerShape" presStyleLbl="node0" presStyleIdx="0" presStyleCnt="1"/>
      <dgm:spPr/>
    </dgm:pt>
    <dgm:pt modelId="{4CD898C8-9F11-4664-B306-EED359668AFD}" type="pres">
      <dgm:prSet presAssocID="{C39D9699-306C-456C-8587-A31289327934}" presName="Name9" presStyleLbl="parChTrans1D2" presStyleIdx="0" presStyleCnt="5"/>
      <dgm:spPr/>
    </dgm:pt>
    <dgm:pt modelId="{B526A0A5-7A42-4FC1-9E7A-35DCF39D51E1}" type="pres">
      <dgm:prSet presAssocID="{C39D9699-306C-456C-8587-A31289327934}" presName="connTx" presStyleLbl="parChTrans1D2" presStyleIdx="0" presStyleCnt="5"/>
      <dgm:spPr/>
    </dgm:pt>
    <dgm:pt modelId="{371C579F-1F60-4967-9F02-2033BE0DFB4E}" type="pres">
      <dgm:prSet presAssocID="{766ED2DD-3202-4CED-A3B2-7BB8E14CC7FB}" presName="node" presStyleLbl="node1" presStyleIdx="0" presStyleCnt="5">
        <dgm:presLayoutVars>
          <dgm:bulletEnabled val="1"/>
        </dgm:presLayoutVars>
      </dgm:prSet>
      <dgm:spPr/>
    </dgm:pt>
    <dgm:pt modelId="{C3F590AD-6FAD-4B3E-9E7C-52D73040CE58}" type="pres">
      <dgm:prSet presAssocID="{8771B79A-DA79-44F6-9535-A9986C6130B2}" presName="Name9" presStyleLbl="parChTrans1D2" presStyleIdx="1" presStyleCnt="5"/>
      <dgm:spPr/>
    </dgm:pt>
    <dgm:pt modelId="{7466F195-257D-45D0-9EC3-5CB2C13E38F8}" type="pres">
      <dgm:prSet presAssocID="{8771B79A-DA79-44F6-9535-A9986C6130B2}" presName="connTx" presStyleLbl="parChTrans1D2" presStyleIdx="1" presStyleCnt="5"/>
      <dgm:spPr/>
    </dgm:pt>
    <dgm:pt modelId="{26003B68-8F6B-4ECB-B347-EA3A9E87C480}" type="pres">
      <dgm:prSet presAssocID="{19AC9DFA-B5A3-42E9-BC25-8330B91D4B06}" presName="node" presStyleLbl="node1" presStyleIdx="1" presStyleCnt="5" custRadScaleRad="105016" custRadScaleInc="1786">
        <dgm:presLayoutVars>
          <dgm:bulletEnabled val="1"/>
        </dgm:presLayoutVars>
      </dgm:prSet>
      <dgm:spPr/>
    </dgm:pt>
    <dgm:pt modelId="{AC9E646E-3400-4487-B750-0D6CB9E11C94}" type="pres">
      <dgm:prSet presAssocID="{318DDBC7-3360-412E-B04B-A1745E8533C9}" presName="Name9" presStyleLbl="parChTrans1D2" presStyleIdx="2" presStyleCnt="5"/>
      <dgm:spPr/>
    </dgm:pt>
    <dgm:pt modelId="{2C97097D-6AA7-40AD-B7AE-E34F0DE7349A}" type="pres">
      <dgm:prSet presAssocID="{318DDBC7-3360-412E-B04B-A1745E8533C9}" presName="connTx" presStyleLbl="parChTrans1D2" presStyleIdx="2" presStyleCnt="5"/>
      <dgm:spPr/>
    </dgm:pt>
    <dgm:pt modelId="{E17B9D8B-1130-4E53-8246-2DFC466BAEBF}" type="pres">
      <dgm:prSet presAssocID="{90AACD4E-7FE3-4AAF-B8A3-A49C9B5475C6}" presName="node" presStyleLbl="node1" presStyleIdx="2" presStyleCnt="5">
        <dgm:presLayoutVars>
          <dgm:bulletEnabled val="1"/>
        </dgm:presLayoutVars>
      </dgm:prSet>
      <dgm:spPr/>
    </dgm:pt>
    <dgm:pt modelId="{D5641BE8-3651-450A-825E-438BE38DBD6D}" type="pres">
      <dgm:prSet presAssocID="{A3C9505B-063E-4E1C-9509-47DA9777ECA4}" presName="Name9" presStyleLbl="parChTrans1D2" presStyleIdx="3" presStyleCnt="5"/>
      <dgm:spPr/>
    </dgm:pt>
    <dgm:pt modelId="{4BF2309E-B118-4B2D-8B02-9E78A5E945E7}" type="pres">
      <dgm:prSet presAssocID="{A3C9505B-063E-4E1C-9509-47DA9777ECA4}" presName="connTx" presStyleLbl="parChTrans1D2" presStyleIdx="3" presStyleCnt="5"/>
      <dgm:spPr/>
    </dgm:pt>
    <dgm:pt modelId="{8C8E2D10-5D96-4C24-ABE7-8667E454FE40}" type="pres">
      <dgm:prSet presAssocID="{5B579F8A-540D-4732-89E3-F94E17E3F9F0}" presName="node" presStyleLbl="node1" presStyleIdx="3" presStyleCnt="5">
        <dgm:presLayoutVars>
          <dgm:bulletEnabled val="1"/>
        </dgm:presLayoutVars>
      </dgm:prSet>
      <dgm:spPr/>
    </dgm:pt>
    <dgm:pt modelId="{FB7CA327-B7B9-4DFD-AEE5-A498F69EDE63}" type="pres">
      <dgm:prSet presAssocID="{61CD9B58-10BA-4038-AD29-5021E7C32B0D}" presName="Name9" presStyleLbl="parChTrans1D2" presStyleIdx="4" presStyleCnt="5"/>
      <dgm:spPr/>
    </dgm:pt>
    <dgm:pt modelId="{2CE9AC60-3C9A-41D8-BB79-96E0B774339D}" type="pres">
      <dgm:prSet presAssocID="{61CD9B58-10BA-4038-AD29-5021E7C32B0D}" presName="connTx" presStyleLbl="parChTrans1D2" presStyleIdx="4" presStyleCnt="5"/>
      <dgm:spPr/>
    </dgm:pt>
    <dgm:pt modelId="{36FC83E1-1EC9-44AF-9AB1-A9DFEE47A551}" type="pres">
      <dgm:prSet presAssocID="{21145269-1DAC-44E8-B6C8-B8D45D53A47B}" presName="node" presStyleLbl="node1" presStyleIdx="4" presStyleCnt="5">
        <dgm:presLayoutVars>
          <dgm:bulletEnabled val="1"/>
        </dgm:presLayoutVars>
      </dgm:prSet>
      <dgm:spPr/>
    </dgm:pt>
  </dgm:ptLst>
  <dgm:cxnLst>
    <dgm:cxn modelId="{A66A0B0A-1695-46E4-801A-F78418E04B1E}" type="presOf" srcId="{19AC9DFA-B5A3-42E9-BC25-8330B91D4B06}" destId="{26003B68-8F6B-4ECB-B347-EA3A9E87C480}" srcOrd="0" destOrd="0" presId="urn:microsoft.com/office/officeart/2005/8/layout/radial1"/>
    <dgm:cxn modelId="{25E44A1A-BDB3-4A59-9B62-ECE865879029}" type="presOf" srcId="{318DDBC7-3360-412E-B04B-A1745E8533C9}" destId="{2C97097D-6AA7-40AD-B7AE-E34F0DE7349A}" srcOrd="1" destOrd="0" presId="urn:microsoft.com/office/officeart/2005/8/layout/radial1"/>
    <dgm:cxn modelId="{DA4CE42B-AB07-4FC4-A6B4-9AB5BA3C3102}" type="presOf" srcId="{8771B79A-DA79-44F6-9535-A9986C6130B2}" destId="{7466F195-257D-45D0-9EC3-5CB2C13E38F8}" srcOrd="1" destOrd="0" presId="urn:microsoft.com/office/officeart/2005/8/layout/radial1"/>
    <dgm:cxn modelId="{E0FF772F-EBFF-4A7F-B890-A1848BA9D888}" type="presOf" srcId="{766ED2DD-3202-4CED-A3B2-7BB8E14CC7FB}" destId="{371C579F-1F60-4967-9F02-2033BE0DFB4E}" srcOrd="0" destOrd="0" presId="urn:microsoft.com/office/officeart/2005/8/layout/radial1"/>
    <dgm:cxn modelId="{670DBD32-C294-4547-9A3B-3834B0ECBA0D}" type="presOf" srcId="{61CD9B58-10BA-4038-AD29-5021E7C32B0D}" destId="{2CE9AC60-3C9A-41D8-BB79-96E0B774339D}" srcOrd="1" destOrd="0" presId="urn:microsoft.com/office/officeart/2005/8/layout/radial1"/>
    <dgm:cxn modelId="{62ADE335-AD7B-4DB4-BD1B-1854B6B47DA8}" type="presOf" srcId="{5B579F8A-540D-4732-89E3-F94E17E3F9F0}" destId="{8C8E2D10-5D96-4C24-ABE7-8667E454FE40}" srcOrd="0" destOrd="0" presId="urn:microsoft.com/office/officeart/2005/8/layout/radial1"/>
    <dgm:cxn modelId="{86011C5B-F665-41F6-88E4-325A4594A670}" srcId="{19EE4BFB-918A-4E93-97CC-CDA95436CEF9}" destId="{766ED2DD-3202-4CED-A3B2-7BB8E14CC7FB}" srcOrd="0" destOrd="0" parTransId="{C39D9699-306C-456C-8587-A31289327934}" sibTransId="{0CCC60C8-5F62-4E58-A10A-127BEA9DE2D6}"/>
    <dgm:cxn modelId="{65BD795C-E155-44E6-913F-17EA379FABB3}" type="presOf" srcId="{8771B79A-DA79-44F6-9535-A9986C6130B2}" destId="{C3F590AD-6FAD-4B3E-9E7C-52D73040CE58}" srcOrd="0" destOrd="0" presId="urn:microsoft.com/office/officeart/2005/8/layout/radial1"/>
    <dgm:cxn modelId="{692DE341-F0CB-45AB-9A46-ED4141B7F552}" type="presOf" srcId="{A3C9505B-063E-4E1C-9509-47DA9777ECA4}" destId="{D5641BE8-3651-450A-825E-438BE38DBD6D}" srcOrd="0" destOrd="0" presId="urn:microsoft.com/office/officeart/2005/8/layout/radial1"/>
    <dgm:cxn modelId="{7A11A24F-EF49-4934-8195-8BDE5BCFAC53}" type="presOf" srcId="{61CD9B58-10BA-4038-AD29-5021E7C32B0D}" destId="{FB7CA327-B7B9-4DFD-AEE5-A498F69EDE63}" srcOrd="0" destOrd="0" presId="urn:microsoft.com/office/officeart/2005/8/layout/radial1"/>
    <dgm:cxn modelId="{B0E5F276-6BC2-48DE-960B-DD884A7FA6AA}" srcId="{19EE4BFB-918A-4E93-97CC-CDA95436CEF9}" destId="{19AC9DFA-B5A3-42E9-BC25-8330B91D4B06}" srcOrd="1" destOrd="0" parTransId="{8771B79A-DA79-44F6-9535-A9986C6130B2}" sibTransId="{FBF3675B-800D-4C7A-882C-102FA89CDBD1}"/>
    <dgm:cxn modelId="{B95B818D-48B8-4C09-9F25-FA95968CBD82}" type="presOf" srcId="{19EE4BFB-918A-4E93-97CC-CDA95436CEF9}" destId="{B86E02B4-4D7C-4B88-AD72-D7247F17281B}" srcOrd="0" destOrd="0" presId="urn:microsoft.com/office/officeart/2005/8/layout/radial1"/>
    <dgm:cxn modelId="{692CA78E-4E74-4E96-87C9-3BFBB0FA92FE}" srcId="{19EE4BFB-918A-4E93-97CC-CDA95436CEF9}" destId="{90AACD4E-7FE3-4AAF-B8A3-A49C9B5475C6}" srcOrd="2" destOrd="0" parTransId="{318DDBC7-3360-412E-B04B-A1745E8533C9}" sibTransId="{BE83E5AC-8BA2-464E-95C0-04D1CAA779FC}"/>
    <dgm:cxn modelId="{08BAE590-9D11-4CE7-A71A-2DC268578088}" type="presOf" srcId="{A3C9505B-063E-4E1C-9509-47DA9777ECA4}" destId="{4BF2309E-B118-4B2D-8B02-9E78A5E945E7}" srcOrd="1" destOrd="0" presId="urn:microsoft.com/office/officeart/2005/8/layout/radial1"/>
    <dgm:cxn modelId="{CC46639A-64B2-4DD3-AC32-5BEB6F7AD833}" srcId="{9C0159CF-B749-4F53-A988-8317C54506DE}" destId="{19EE4BFB-918A-4E93-97CC-CDA95436CEF9}" srcOrd="0" destOrd="0" parTransId="{45B0A2BF-A68E-4F58-BBE3-391EDD47F9BC}" sibTransId="{F8D9FD59-F03D-4D9C-81CE-40D317DE207B}"/>
    <dgm:cxn modelId="{6AAB51AA-99D5-4CF4-9EA1-18D22C4663C8}" type="presOf" srcId="{21145269-1DAC-44E8-B6C8-B8D45D53A47B}" destId="{36FC83E1-1EC9-44AF-9AB1-A9DFEE47A551}" srcOrd="0" destOrd="0" presId="urn:microsoft.com/office/officeart/2005/8/layout/radial1"/>
    <dgm:cxn modelId="{817A2EAC-CD6F-4546-B580-B29AC7F33455}" srcId="{19EE4BFB-918A-4E93-97CC-CDA95436CEF9}" destId="{21145269-1DAC-44E8-B6C8-B8D45D53A47B}" srcOrd="4" destOrd="0" parTransId="{61CD9B58-10BA-4038-AD29-5021E7C32B0D}" sibTransId="{2E2CDFC5-FB50-4203-BF55-80C0A0A6897D}"/>
    <dgm:cxn modelId="{97E617C0-96E6-46F3-AF95-E4EEB9776A04}" type="presOf" srcId="{318DDBC7-3360-412E-B04B-A1745E8533C9}" destId="{AC9E646E-3400-4487-B750-0D6CB9E11C94}" srcOrd="0" destOrd="0" presId="urn:microsoft.com/office/officeart/2005/8/layout/radial1"/>
    <dgm:cxn modelId="{0F5E32CD-6EE7-4CD0-A130-178FCE5C2796}" type="presOf" srcId="{C39D9699-306C-456C-8587-A31289327934}" destId="{B526A0A5-7A42-4FC1-9E7A-35DCF39D51E1}" srcOrd="1" destOrd="0" presId="urn:microsoft.com/office/officeart/2005/8/layout/radial1"/>
    <dgm:cxn modelId="{F4E804E1-AD32-4DDB-B335-FFCC12B443F2}" type="presOf" srcId="{9C0159CF-B749-4F53-A988-8317C54506DE}" destId="{F519F01A-A5B9-48C7-A382-3D73269C7730}" srcOrd="0" destOrd="0" presId="urn:microsoft.com/office/officeart/2005/8/layout/radial1"/>
    <dgm:cxn modelId="{8CC8BCF6-87BE-4D7C-AE3C-82D6AF471FA5}" type="presOf" srcId="{90AACD4E-7FE3-4AAF-B8A3-A49C9B5475C6}" destId="{E17B9D8B-1130-4E53-8246-2DFC466BAEBF}" srcOrd="0" destOrd="0" presId="urn:microsoft.com/office/officeart/2005/8/layout/radial1"/>
    <dgm:cxn modelId="{A4D8C9F6-E1D9-4F2B-BC35-A50E42664253}" srcId="{19EE4BFB-918A-4E93-97CC-CDA95436CEF9}" destId="{5B579F8A-540D-4732-89E3-F94E17E3F9F0}" srcOrd="3" destOrd="0" parTransId="{A3C9505B-063E-4E1C-9509-47DA9777ECA4}" sibTransId="{18111F1D-6E90-4CD2-AACF-3B3EED4DA3E7}"/>
    <dgm:cxn modelId="{FFB05EFE-2A45-40D0-BC75-78EBDFEFE69A}" type="presOf" srcId="{C39D9699-306C-456C-8587-A31289327934}" destId="{4CD898C8-9F11-4664-B306-EED359668AFD}" srcOrd="0" destOrd="0" presId="urn:microsoft.com/office/officeart/2005/8/layout/radial1"/>
    <dgm:cxn modelId="{85C9B05F-FC6B-4BE8-95F5-D8DE49FC3C99}" type="presParOf" srcId="{F519F01A-A5B9-48C7-A382-3D73269C7730}" destId="{B86E02B4-4D7C-4B88-AD72-D7247F17281B}" srcOrd="0" destOrd="0" presId="urn:microsoft.com/office/officeart/2005/8/layout/radial1"/>
    <dgm:cxn modelId="{B92D15A0-43A0-45C5-9752-AD63BC62498D}" type="presParOf" srcId="{F519F01A-A5B9-48C7-A382-3D73269C7730}" destId="{4CD898C8-9F11-4664-B306-EED359668AFD}" srcOrd="1" destOrd="0" presId="urn:microsoft.com/office/officeart/2005/8/layout/radial1"/>
    <dgm:cxn modelId="{08AF12F9-5A22-4DE9-BFA2-0D19A505B49D}" type="presParOf" srcId="{4CD898C8-9F11-4664-B306-EED359668AFD}" destId="{B526A0A5-7A42-4FC1-9E7A-35DCF39D51E1}" srcOrd="0" destOrd="0" presId="urn:microsoft.com/office/officeart/2005/8/layout/radial1"/>
    <dgm:cxn modelId="{59B09361-9BDA-4ACF-9DBA-936CF7635B67}" type="presParOf" srcId="{F519F01A-A5B9-48C7-A382-3D73269C7730}" destId="{371C579F-1F60-4967-9F02-2033BE0DFB4E}" srcOrd="2" destOrd="0" presId="urn:microsoft.com/office/officeart/2005/8/layout/radial1"/>
    <dgm:cxn modelId="{70AE2171-DAB3-40E7-9D23-C3BDE68B19B3}" type="presParOf" srcId="{F519F01A-A5B9-48C7-A382-3D73269C7730}" destId="{C3F590AD-6FAD-4B3E-9E7C-52D73040CE58}" srcOrd="3" destOrd="0" presId="urn:microsoft.com/office/officeart/2005/8/layout/radial1"/>
    <dgm:cxn modelId="{6C39690A-9E1F-473E-9F37-D03F7165E040}" type="presParOf" srcId="{C3F590AD-6FAD-4B3E-9E7C-52D73040CE58}" destId="{7466F195-257D-45D0-9EC3-5CB2C13E38F8}" srcOrd="0" destOrd="0" presId="urn:microsoft.com/office/officeart/2005/8/layout/radial1"/>
    <dgm:cxn modelId="{0995B41D-2FFB-4571-B393-C845DC46064C}" type="presParOf" srcId="{F519F01A-A5B9-48C7-A382-3D73269C7730}" destId="{26003B68-8F6B-4ECB-B347-EA3A9E87C480}" srcOrd="4" destOrd="0" presId="urn:microsoft.com/office/officeart/2005/8/layout/radial1"/>
    <dgm:cxn modelId="{DCD0CC98-6C83-4563-BA63-00D6C2B32A7F}" type="presParOf" srcId="{F519F01A-A5B9-48C7-A382-3D73269C7730}" destId="{AC9E646E-3400-4487-B750-0D6CB9E11C94}" srcOrd="5" destOrd="0" presId="urn:microsoft.com/office/officeart/2005/8/layout/radial1"/>
    <dgm:cxn modelId="{F3E43760-6D8C-444A-9CC7-F4ADF84D7333}" type="presParOf" srcId="{AC9E646E-3400-4487-B750-0D6CB9E11C94}" destId="{2C97097D-6AA7-40AD-B7AE-E34F0DE7349A}" srcOrd="0" destOrd="0" presId="urn:microsoft.com/office/officeart/2005/8/layout/radial1"/>
    <dgm:cxn modelId="{43C7B0D5-1665-436A-8F99-3B4972B4DDA0}" type="presParOf" srcId="{F519F01A-A5B9-48C7-A382-3D73269C7730}" destId="{E17B9D8B-1130-4E53-8246-2DFC466BAEBF}" srcOrd="6" destOrd="0" presId="urn:microsoft.com/office/officeart/2005/8/layout/radial1"/>
    <dgm:cxn modelId="{EDFFFF00-8878-4A10-9739-D8C917BC9D68}" type="presParOf" srcId="{F519F01A-A5B9-48C7-A382-3D73269C7730}" destId="{D5641BE8-3651-450A-825E-438BE38DBD6D}" srcOrd="7" destOrd="0" presId="urn:microsoft.com/office/officeart/2005/8/layout/radial1"/>
    <dgm:cxn modelId="{F893FA0B-37F8-4E57-8369-541C2E65947F}" type="presParOf" srcId="{D5641BE8-3651-450A-825E-438BE38DBD6D}" destId="{4BF2309E-B118-4B2D-8B02-9E78A5E945E7}" srcOrd="0" destOrd="0" presId="urn:microsoft.com/office/officeart/2005/8/layout/radial1"/>
    <dgm:cxn modelId="{043D2B83-1C7F-4B20-997E-DFB3994348D8}" type="presParOf" srcId="{F519F01A-A5B9-48C7-A382-3D73269C7730}" destId="{8C8E2D10-5D96-4C24-ABE7-8667E454FE40}" srcOrd="8" destOrd="0" presId="urn:microsoft.com/office/officeart/2005/8/layout/radial1"/>
    <dgm:cxn modelId="{0501A5A7-234E-4101-A00D-B7521AAC1364}" type="presParOf" srcId="{F519F01A-A5B9-48C7-A382-3D73269C7730}" destId="{FB7CA327-B7B9-4DFD-AEE5-A498F69EDE63}" srcOrd="9" destOrd="0" presId="urn:microsoft.com/office/officeart/2005/8/layout/radial1"/>
    <dgm:cxn modelId="{DC99A240-973A-4FC0-9803-2D2A2ABC297E}" type="presParOf" srcId="{FB7CA327-B7B9-4DFD-AEE5-A498F69EDE63}" destId="{2CE9AC60-3C9A-41D8-BB79-96E0B774339D}" srcOrd="0" destOrd="0" presId="urn:microsoft.com/office/officeart/2005/8/layout/radial1"/>
    <dgm:cxn modelId="{DFFD5148-8782-45F9-B403-3AAA180E39F9}" type="presParOf" srcId="{F519F01A-A5B9-48C7-A382-3D73269C7730}" destId="{36FC83E1-1EC9-44AF-9AB1-A9DFEE47A551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B7FCCE-A38C-4EFD-9286-74F90111C7DD}">
      <dsp:nvSpPr>
        <dsp:cNvPr id="0" name=""/>
        <dsp:cNvSpPr/>
      </dsp:nvSpPr>
      <dsp:spPr>
        <a:xfrm>
          <a:off x="2083947" y="1677414"/>
          <a:ext cx="1274923" cy="1274923"/>
        </a:xfrm>
        <a:prstGeom prst="ellipse">
          <a:avLst/>
        </a:prstGeom>
        <a:solidFill>
          <a:srgbClr val="FFC000"/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výuka</a:t>
          </a:r>
        </a:p>
      </dsp:txBody>
      <dsp:txXfrm>
        <a:off x="2270655" y="1864122"/>
        <a:ext cx="901507" cy="901507"/>
      </dsp:txXfrm>
    </dsp:sp>
    <dsp:sp modelId="{D2AA8C79-8732-4FA9-9632-48A6BC263ACF}">
      <dsp:nvSpPr>
        <dsp:cNvPr id="0" name=""/>
        <dsp:cNvSpPr/>
      </dsp:nvSpPr>
      <dsp:spPr>
        <a:xfrm rot="16156881">
          <a:off x="2582042" y="1526648"/>
          <a:ext cx="259488" cy="42163"/>
        </a:xfrm>
        <a:custGeom>
          <a:avLst/>
          <a:gdLst/>
          <a:ahLst/>
          <a:cxnLst/>
          <a:rect l="0" t="0" r="0" b="0"/>
          <a:pathLst>
            <a:path>
              <a:moveTo>
                <a:pt x="0" y="21081"/>
              </a:moveTo>
              <a:lnTo>
                <a:pt x="259488" y="21081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 rot="10800000">
        <a:off x="2705299" y="1541243"/>
        <a:ext cx="12974" cy="12974"/>
      </dsp:txXfrm>
    </dsp:sp>
    <dsp:sp modelId="{70AC9612-577F-4C17-8CF0-346B1FBD2FD5}">
      <dsp:nvSpPr>
        <dsp:cNvPr id="0" name=""/>
        <dsp:cNvSpPr/>
      </dsp:nvSpPr>
      <dsp:spPr>
        <a:xfrm>
          <a:off x="2064702" y="143123"/>
          <a:ext cx="1274923" cy="12749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učivo</a:t>
          </a:r>
        </a:p>
      </dsp:txBody>
      <dsp:txXfrm>
        <a:off x="2251410" y="329831"/>
        <a:ext cx="901507" cy="901507"/>
      </dsp:txXfrm>
    </dsp:sp>
    <dsp:sp modelId="{9FDBB909-DF8F-48BF-BB51-19E9FFA45331}">
      <dsp:nvSpPr>
        <dsp:cNvPr id="0" name=""/>
        <dsp:cNvSpPr/>
      </dsp:nvSpPr>
      <dsp:spPr>
        <a:xfrm>
          <a:off x="3358871" y="2293794"/>
          <a:ext cx="384491" cy="42163"/>
        </a:xfrm>
        <a:custGeom>
          <a:avLst/>
          <a:gdLst/>
          <a:ahLst/>
          <a:cxnLst/>
          <a:rect l="0" t="0" r="0" b="0"/>
          <a:pathLst>
            <a:path>
              <a:moveTo>
                <a:pt x="0" y="21081"/>
              </a:moveTo>
              <a:lnTo>
                <a:pt x="384491" y="21081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541504" y="2305263"/>
        <a:ext cx="19224" cy="19224"/>
      </dsp:txXfrm>
    </dsp:sp>
    <dsp:sp modelId="{25900251-A97B-44AA-959B-76FE7F1799EA}">
      <dsp:nvSpPr>
        <dsp:cNvPr id="0" name=""/>
        <dsp:cNvSpPr/>
      </dsp:nvSpPr>
      <dsp:spPr>
        <a:xfrm>
          <a:off x="3743363" y="1677414"/>
          <a:ext cx="1274923" cy="12749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žáci</a:t>
          </a:r>
        </a:p>
      </dsp:txBody>
      <dsp:txXfrm>
        <a:off x="3930071" y="1864122"/>
        <a:ext cx="901507" cy="901507"/>
      </dsp:txXfrm>
    </dsp:sp>
    <dsp:sp modelId="{A6D1F2E3-FDC2-4868-9B0D-24B93C01CFF8}">
      <dsp:nvSpPr>
        <dsp:cNvPr id="0" name=""/>
        <dsp:cNvSpPr/>
      </dsp:nvSpPr>
      <dsp:spPr>
        <a:xfrm rot="5400000">
          <a:off x="2529163" y="3123502"/>
          <a:ext cx="384491" cy="42163"/>
        </a:xfrm>
        <a:custGeom>
          <a:avLst/>
          <a:gdLst/>
          <a:ahLst/>
          <a:cxnLst/>
          <a:rect l="0" t="0" r="0" b="0"/>
          <a:pathLst>
            <a:path>
              <a:moveTo>
                <a:pt x="0" y="21081"/>
              </a:moveTo>
              <a:lnTo>
                <a:pt x="384491" y="21081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711797" y="3134971"/>
        <a:ext cx="19224" cy="19224"/>
      </dsp:txXfrm>
    </dsp:sp>
    <dsp:sp modelId="{39500B37-09EC-4DBD-B7D4-A7D141278701}">
      <dsp:nvSpPr>
        <dsp:cNvPr id="0" name=""/>
        <dsp:cNvSpPr/>
      </dsp:nvSpPr>
      <dsp:spPr>
        <a:xfrm>
          <a:off x="2083947" y="3336829"/>
          <a:ext cx="1274923" cy="1274923"/>
        </a:xfrm>
        <a:prstGeom prst="ellipse">
          <a:avLst/>
        </a:prstGeom>
        <a:solidFill>
          <a:srgbClr val="92D050"/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JAK</a:t>
          </a:r>
        </a:p>
      </dsp:txBody>
      <dsp:txXfrm>
        <a:off x="2270655" y="3523537"/>
        <a:ext cx="901507" cy="901507"/>
      </dsp:txXfrm>
    </dsp:sp>
    <dsp:sp modelId="{0F9FA2FC-6068-429B-8C05-4D81DB45FB3F}">
      <dsp:nvSpPr>
        <dsp:cNvPr id="0" name=""/>
        <dsp:cNvSpPr/>
      </dsp:nvSpPr>
      <dsp:spPr>
        <a:xfrm rot="10800000">
          <a:off x="1699455" y="2293794"/>
          <a:ext cx="384491" cy="42163"/>
        </a:xfrm>
        <a:custGeom>
          <a:avLst/>
          <a:gdLst/>
          <a:ahLst/>
          <a:cxnLst/>
          <a:rect l="0" t="0" r="0" b="0"/>
          <a:pathLst>
            <a:path>
              <a:moveTo>
                <a:pt x="0" y="21081"/>
              </a:moveTo>
              <a:lnTo>
                <a:pt x="384491" y="21081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 rot="10800000">
        <a:off x="1882089" y="2305263"/>
        <a:ext cx="19224" cy="19224"/>
      </dsp:txXfrm>
    </dsp:sp>
    <dsp:sp modelId="{AD2C450F-AA44-4207-A5C1-D215CDD8A8A3}">
      <dsp:nvSpPr>
        <dsp:cNvPr id="0" name=""/>
        <dsp:cNvSpPr/>
      </dsp:nvSpPr>
      <dsp:spPr>
        <a:xfrm>
          <a:off x="424532" y="1677414"/>
          <a:ext cx="1274923" cy="12749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učitel</a:t>
          </a:r>
        </a:p>
      </dsp:txBody>
      <dsp:txXfrm>
        <a:off x="611240" y="1864122"/>
        <a:ext cx="901507" cy="9015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190270-43E4-4907-ABB4-57DF474C17A3}">
      <dsp:nvSpPr>
        <dsp:cNvPr id="0" name=""/>
        <dsp:cNvSpPr/>
      </dsp:nvSpPr>
      <dsp:spPr>
        <a:xfrm>
          <a:off x="0" y="0"/>
          <a:ext cx="10515600" cy="148814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Vysvětluje.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Demonstruje ukázky.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Předvádí modely, znázorňuje …</a:t>
          </a:r>
        </a:p>
      </dsp:txBody>
      <dsp:txXfrm>
        <a:off x="2251934" y="0"/>
        <a:ext cx="8263665" cy="1488140"/>
      </dsp:txXfrm>
    </dsp:sp>
    <dsp:sp modelId="{EE5277BA-C3A5-4DFB-80D6-96392AD04310}">
      <dsp:nvSpPr>
        <dsp:cNvPr id="0" name=""/>
        <dsp:cNvSpPr/>
      </dsp:nvSpPr>
      <dsp:spPr>
        <a:xfrm>
          <a:off x="0" y="42941"/>
          <a:ext cx="2103120" cy="1190512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 t="-1000" b="-1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ACA716-A187-4286-9655-92029FAF6CD3}">
      <dsp:nvSpPr>
        <dsp:cNvPr id="0" name=""/>
        <dsp:cNvSpPr/>
      </dsp:nvSpPr>
      <dsp:spPr>
        <a:xfrm>
          <a:off x="0" y="1531073"/>
          <a:ext cx="10515600" cy="148814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Zapojuje žáky do činnosti.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Motivuje.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Zadává zajímavé úkoly.</a:t>
          </a:r>
        </a:p>
      </dsp:txBody>
      <dsp:txXfrm>
        <a:off x="2251934" y="1531073"/>
        <a:ext cx="8263665" cy="1488140"/>
      </dsp:txXfrm>
    </dsp:sp>
    <dsp:sp modelId="{C7B87AB7-5271-4093-B42A-6B6563B05676}">
      <dsp:nvSpPr>
        <dsp:cNvPr id="0" name=""/>
        <dsp:cNvSpPr/>
      </dsp:nvSpPr>
      <dsp:spPr>
        <a:xfrm>
          <a:off x="0" y="1679896"/>
          <a:ext cx="2103120" cy="1190512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>
            <a:fillRect t="-20000" b="-20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FB7107-F006-4FD7-A153-00A92855DBAA}">
      <dsp:nvSpPr>
        <dsp:cNvPr id="0" name=""/>
        <dsp:cNvSpPr/>
      </dsp:nvSpPr>
      <dsp:spPr>
        <a:xfrm>
          <a:off x="0" y="3187284"/>
          <a:ext cx="10515600" cy="148814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Používá pomůcky.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Radí, pomáhá…</a:t>
          </a:r>
        </a:p>
      </dsp:txBody>
      <dsp:txXfrm>
        <a:off x="2251934" y="3187284"/>
        <a:ext cx="8263665" cy="1488140"/>
      </dsp:txXfrm>
    </dsp:sp>
    <dsp:sp modelId="{56061A96-59B7-436B-AE9D-2580DD16CFE0}">
      <dsp:nvSpPr>
        <dsp:cNvPr id="0" name=""/>
        <dsp:cNvSpPr/>
      </dsp:nvSpPr>
      <dsp:spPr>
        <a:xfrm>
          <a:off x="0" y="3316850"/>
          <a:ext cx="2103120" cy="1190512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/>
          <a:stretch>
            <a:fillRect t="-22000" b="-22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00F809-F378-422B-AB51-C552E8173A7A}">
      <dsp:nvSpPr>
        <dsp:cNvPr id="0" name=""/>
        <dsp:cNvSpPr/>
      </dsp:nvSpPr>
      <dsp:spPr>
        <a:xfrm>
          <a:off x="4472210" y="2146817"/>
          <a:ext cx="1571178" cy="1571178"/>
        </a:xfrm>
        <a:prstGeom prst="ellipse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Pro podporu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učení žáků</a:t>
          </a:r>
        </a:p>
      </dsp:txBody>
      <dsp:txXfrm>
        <a:off x="4702304" y="2376911"/>
        <a:ext cx="1110990" cy="1110990"/>
      </dsp:txXfrm>
    </dsp:sp>
    <dsp:sp modelId="{C2166129-7B47-45D2-AEA4-0636244A5023}">
      <dsp:nvSpPr>
        <dsp:cNvPr id="0" name=""/>
        <dsp:cNvSpPr/>
      </dsp:nvSpPr>
      <dsp:spPr>
        <a:xfrm rot="16200000">
          <a:off x="5106363" y="1602560"/>
          <a:ext cx="302872" cy="5342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500" kern="1200"/>
        </a:p>
      </dsp:txBody>
      <dsp:txXfrm>
        <a:off x="5151794" y="1754831"/>
        <a:ext cx="212010" cy="320520"/>
      </dsp:txXfrm>
    </dsp:sp>
    <dsp:sp modelId="{B849580C-7E11-4231-A4EB-AA88DDCE2B3B}">
      <dsp:nvSpPr>
        <dsp:cNvPr id="0" name=""/>
        <dsp:cNvSpPr/>
      </dsp:nvSpPr>
      <dsp:spPr>
        <a:xfrm>
          <a:off x="4472210" y="4182"/>
          <a:ext cx="1571178" cy="1571178"/>
        </a:xfrm>
        <a:prstGeom prst="ellipse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Radost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z činnosti</a:t>
          </a:r>
        </a:p>
      </dsp:txBody>
      <dsp:txXfrm>
        <a:off x="4702304" y="234276"/>
        <a:ext cx="1110990" cy="1110990"/>
      </dsp:txXfrm>
    </dsp:sp>
    <dsp:sp modelId="{ADC9B8D0-8EFC-4009-A5D8-F150629B2263}">
      <dsp:nvSpPr>
        <dsp:cNvPr id="0" name=""/>
        <dsp:cNvSpPr/>
      </dsp:nvSpPr>
      <dsp:spPr>
        <a:xfrm rot="19877985">
          <a:off x="6043196" y="2148192"/>
          <a:ext cx="318241" cy="5342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500" kern="1200"/>
        </a:p>
      </dsp:txBody>
      <dsp:txXfrm>
        <a:off x="6049061" y="2277956"/>
        <a:ext cx="222769" cy="320520"/>
      </dsp:txXfrm>
    </dsp:sp>
    <dsp:sp modelId="{5BC47852-009F-4268-878F-D5154E565ADD}">
      <dsp:nvSpPr>
        <dsp:cNvPr id="0" name=""/>
        <dsp:cNvSpPr/>
      </dsp:nvSpPr>
      <dsp:spPr>
        <a:xfrm>
          <a:off x="6377046" y="1103939"/>
          <a:ext cx="1571178" cy="1571178"/>
        </a:xfrm>
        <a:prstGeom prst="ellipse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Vede k samostatnosti</a:t>
          </a:r>
        </a:p>
      </dsp:txBody>
      <dsp:txXfrm>
        <a:off x="6607140" y="1334033"/>
        <a:ext cx="1110990" cy="1110990"/>
      </dsp:txXfrm>
    </dsp:sp>
    <dsp:sp modelId="{27F6A09D-2381-4EBD-B880-6AE4BA6525D9}">
      <dsp:nvSpPr>
        <dsp:cNvPr id="0" name=""/>
        <dsp:cNvSpPr/>
      </dsp:nvSpPr>
      <dsp:spPr>
        <a:xfrm rot="1875995">
          <a:off x="6027600" y="3238507"/>
          <a:ext cx="348380" cy="5342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500" kern="1200"/>
        </a:p>
      </dsp:txBody>
      <dsp:txXfrm>
        <a:off x="6035190" y="3318225"/>
        <a:ext cx="243866" cy="320520"/>
      </dsp:txXfrm>
    </dsp:sp>
    <dsp:sp modelId="{494A25BA-4EC4-4CDB-A61B-45154ED2D1F4}">
      <dsp:nvSpPr>
        <dsp:cNvPr id="0" name=""/>
        <dsp:cNvSpPr/>
      </dsp:nvSpPr>
      <dsp:spPr>
        <a:xfrm>
          <a:off x="6377046" y="3303454"/>
          <a:ext cx="1571178" cy="1571178"/>
        </a:xfrm>
        <a:prstGeom prst="ellipse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Názorná prezentace učiva</a:t>
          </a:r>
        </a:p>
      </dsp:txBody>
      <dsp:txXfrm>
        <a:off x="6607140" y="3533548"/>
        <a:ext cx="1110990" cy="1110990"/>
      </dsp:txXfrm>
    </dsp:sp>
    <dsp:sp modelId="{B55EEDEE-DFA0-4FB9-A07B-15A9AA1E73EA}">
      <dsp:nvSpPr>
        <dsp:cNvPr id="0" name=""/>
        <dsp:cNvSpPr/>
      </dsp:nvSpPr>
      <dsp:spPr>
        <a:xfrm rot="5400000">
          <a:off x="5076217" y="3783225"/>
          <a:ext cx="363164" cy="5342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500" kern="1200"/>
        </a:p>
      </dsp:txBody>
      <dsp:txXfrm>
        <a:off x="5130692" y="3835591"/>
        <a:ext cx="254215" cy="320520"/>
      </dsp:txXfrm>
    </dsp:sp>
    <dsp:sp modelId="{6861BB4A-7381-4D38-9859-74147B245C68}">
      <dsp:nvSpPr>
        <dsp:cNvPr id="0" name=""/>
        <dsp:cNvSpPr/>
      </dsp:nvSpPr>
      <dsp:spPr>
        <a:xfrm>
          <a:off x="4472210" y="4403212"/>
          <a:ext cx="1571178" cy="1571178"/>
        </a:xfrm>
        <a:prstGeom prst="ellipse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Vede k týmové práci</a:t>
          </a:r>
        </a:p>
      </dsp:txBody>
      <dsp:txXfrm>
        <a:off x="4702304" y="4633306"/>
        <a:ext cx="1110990" cy="1110990"/>
      </dsp:txXfrm>
    </dsp:sp>
    <dsp:sp modelId="{7DD9A4BA-9898-47C0-82EC-55D3E92CB83B}">
      <dsp:nvSpPr>
        <dsp:cNvPr id="0" name=""/>
        <dsp:cNvSpPr/>
      </dsp:nvSpPr>
      <dsp:spPr>
        <a:xfrm rot="8886189">
          <a:off x="4135745" y="3252733"/>
          <a:ext cx="356397" cy="5342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500" kern="1200"/>
        </a:p>
      </dsp:txBody>
      <dsp:txXfrm rot="10800000">
        <a:off x="4234592" y="3331325"/>
        <a:ext cx="249478" cy="320520"/>
      </dsp:txXfrm>
    </dsp:sp>
    <dsp:sp modelId="{B0C7FB3E-0CD0-4FD5-87DD-AAAB8D3BBE4F}">
      <dsp:nvSpPr>
        <dsp:cNvPr id="0" name=""/>
        <dsp:cNvSpPr/>
      </dsp:nvSpPr>
      <dsp:spPr>
        <a:xfrm>
          <a:off x="2567370" y="3332331"/>
          <a:ext cx="1571178" cy="1571178"/>
        </a:xfrm>
        <a:prstGeom prst="ellipse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Opírá se o předchozí zkušenost</a:t>
          </a:r>
        </a:p>
      </dsp:txBody>
      <dsp:txXfrm>
        <a:off x="2797464" y="3562425"/>
        <a:ext cx="1110990" cy="1110990"/>
      </dsp:txXfrm>
    </dsp:sp>
    <dsp:sp modelId="{B11BD462-D95B-495B-98A2-0556007B9988}">
      <dsp:nvSpPr>
        <dsp:cNvPr id="0" name=""/>
        <dsp:cNvSpPr/>
      </dsp:nvSpPr>
      <dsp:spPr>
        <a:xfrm rot="12522015">
          <a:off x="4154161" y="2148192"/>
          <a:ext cx="318241" cy="5342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500" kern="1200"/>
        </a:p>
      </dsp:txBody>
      <dsp:txXfrm rot="10800000">
        <a:off x="4243768" y="2277956"/>
        <a:ext cx="222769" cy="320520"/>
      </dsp:txXfrm>
    </dsp:sp>
    <dsp:sp modelId="{82E857DE-5A9C-4A3A-8327-2BB91AC6743C}">
      <dsp:nvSpPr>
        <dsp:cNvPr id="0" name=""/>
        <dsp:cNvSpPr/>
      </dsp:nvSpPr>
      <dsp:spPr>
        <a:xfrm>
          <a:off x="2567374" y="1103939"/>
          <a:ext cx="1571178" cy="1571178"/>
        </a:xfrm>
        <a:prstGeom prst="ellipse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Vede k řešení problémů</a:t>
          </a:r>
        </a:p>
      </dsp:txBody>
      <dsp:txXfrm>
        <a:off x="2797468" y="1334033"/>
        <a:ext cx="1110990" cy="111099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55C19A-AA98-4B20-A8AD-E5B992BB7524}">
      <dsp:nvSpPr>
        <dsp:cNvPr id="0" name=""/>
        <dsp:cNvSpPr/>
      </dsp:nvSpPr>
      <dsp:spPr>
        <a:xfrm>
          <a:off x="4586454" y="1882934"/>
          <a:ext cx="1342690" cy="134269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motivace</a:t>
          </a:r>
        </a:p>
      </dsp:txBody>
      <dsp:txXfrm>
        <a:off x="4783086" y="2079566"/>
        <a:ext cx="949426" cy="949426"/>
      </dsp:txXfrm>
    </dsp:sp>
    <dsp:sp modelId="{5C132CF0-2181-4F01-A1F4-A4D3F9657542}">
      <dsp:nvSpPr>
        <dsp:cNvPr id="0" name=""/>
        <dsp:cNvSpPr/>
      </dsp:nvSpPr>
      <dsp:spPr>
        <a:xfrm rot="16200000">
          <a:off x="5115641" y="1394500"/>
          <a:ext cx="284317" cy="4565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500" kern="1200"/>
        </a:p>
      </dsp:txBody>
      <dsp:txXfrm>
        <a:off x="5158289" y="1528451"/>
        <a:ext cx="199022" cy="273908"/>
      </dsp:txXfrm>
    </dsp:sp>
    <dsp:sp modelId="{D9EB345F-EE4A-419C-A553-3F33D3512D22}">
      <dsp:nvSpPr>
        <dsp:cNvPr id="0" name=""/>
        <dsp:cNvSpPr/>
      </dsp:nvSpPr>
      <dsp:spPr>
        <a:xfrm>
          <a:off x="4586454" y="3796"/>
          <a:ext cx="1342690" cy="1342690"/>
        </a:xfrm>
        <a:prstGeom prst="ellipse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Zájem žáka</a:t>
          </a:r>
        </a:p>
      </dsp:txBody>
      <dsp:txXfrm>
        <a:off x="4783086" y="200428"/>
        <a:ext cx="949426" cy="949426"/>
      </dsp:txXfrm>
    </dsp:sp>
    <dsp:sp modelId="{BF7D469D-A18B-4AA5-BB83-B6A0EF6696A3}">
      <dsp:nvSpPr>
        <dsp:cNvPr id="0" name=""/>
        <dsp:cNvSpPr/>
      </dsp:nvSpPr>
      <dsp:spPr>
        <a:xfrm>
          <a:off x="6047163" y="2326022"/>
          <a:ext cx="284317" cy="4565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903533"/>
            <a:satOff val="33333"/>
            <a:lumOff val="-490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500" kern="1200"/>
        </a:p>
      </dsp:txBody>
      <dsp:txXfrm>
        <a:off x="6047163" y="2417325"/>
        <a:ext cx="199022" cy="273908"/>
      </dsp:txXfrm>
    </dsp:sp>
    <dsp:sp modelId="{7FD7A985-EE93-4A8A-B2AE-CC3ED970F1CA}">
      <dsp:nvSpPr>
        <dsp:cNvPr id="0" name=""/>
        <dsp:cNvSpPr/>
      </dsp:nvSpPr>
      <dsp:spPr>
        <a:xfrm>
          <a:off x="6465592" y="1882934"/>
          <a:ext cx="1342690" cy="1342690"/>
        </a:xfrm>
        <a:prstGeom prst="ellipse">
          <a:avLst/>
        </a:prstGeom>
        <a:solidFill>
          <a:schemeClr val="accent3">
            <a:hueOff val="903533"/>
            <a:satOff val="33333"/>
            <a:lumOff val="-4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potřeba aktivity </a:t>
          </a:r>
        </a:p>
      </dsp:txBody>
      <dsp:txXfrm>
        <a:off x="6662224" y="2079566"/>
        <a:ext cx="949426" cy="949426"/>
      </dsp:txXfrm>
    </dsp:sp>
    <dsp:sp modelId="{5BD6A1BD-4EEE-41DA-AC18-A76A73510A3D}">
      <dsp:nvSpPr>
        <dsp:cNvPr id="0" name=""/>
        <dsp:cNvSpPr/>
      </dsp:nvSpPr>
      <dsp:spPr>
        <a:xfrm rot="5400000">
          <a:off x="5115641" y="3257544"/>
          <a:ext cx="284317" cy="4565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807066"/>
            <a:satOff val="66667"/>
            <a:lumOff val="-980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500" kern="1200"/>
        </a:p>
      </dsp:txBody>
      <dsp:txXfrm>
        <a:off x="5158289" y="3306200"/>
        <a:ext cx="199022" cy="273908"/>
      </dsp:txXfrm>
    </dsp:sp>
    <dsp:sp modelId="{3D50E201-4B93-4A99-8F4D-6E1AAC17141A}">
      <dsp:nvSpPr>
        <dsp:cNvPr id="0" name=""/>
        <dsp:cNvSpPr/>
      </dsp:nvSpPr>
      <dsp:spPr>
        <a:xfrm>
          <a:off x="4586454" y="3762071"/>
          <a:ext cx="1342690" cy="1342690"/>
        </a:xfrm>
        <a:prstGeom prst="ellipse">
          <a:avLst/>
        </a:prstGeom>
        <a:solidFill>
          <a:schemeClr val="accent3">
            <a:hueOff val="1807066"/>
            <a:satOff val="66667"/>
            <a:lumOff val="-9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vědomí perspektivy</a:t>
          </a:r>
        </a:p>
      </dsp:txBody>
      <dsp:txXfrm>
        <a:off x="4783086" y="3958703"/>
        <a:ext cx="949426" cy="949426"/>
      </dsp:txXfrm>
    </dsp:sp>
    <dsp:sp modelId="{2E9F036F-88C0-41A6-AEFD-F39677509465}">
      <dsp:nvSpPr>
        <dsp:cNvPr id="0" name=""/>
        <dsp:cNvSpPr/>
      </dsp:nvSpPr>
      <dsp:spPr>
        <a:xfrm rot="10800000">
          <a:off x="4184119" y="2326022"/>
          <a:ext cx="284317" cy="4565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500" kern="1200"/>
        </a:p>
      </dsp:txBody>
      <dsp:txXfrm rot="10800000">
        <a:off x="4269414" y="2417325"/>
        <a:ext cx="199022" cy="273908"/>
      </dsp:txXfrm>
    </dsp:sp>
    <dsp:sp modelId="{EB3E91A9-A7A3-4494-9269-27D01F81BA19}">
      <dsp:nvSpPr>
        <dsp:cNvPr id="0" name=""/>
        <dsp:cNvSpPr/>
      </dsp:nvSpPr>
      <dsp:spPr>
        <a:xfrm>
          <a:off x="2707317" y="1882934"/>
          <a:ext cx="1342690" cy="1342690"/>
        </a:xfrm>
        <a:prstGeom prst="ellipse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vztah žáka k učiteli a předmětu</a:t>
          </a:r>
        </a:p>
      </dsp:txBody>
      <dsp:txXfrm>
        <a:off x="2903949" y="2079566"/>
        <a:ext cx="949426" cy="94942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C19930-7422-49BB-BFA9-668D4EAB70BB}">
      <dsp:nvSpPr>
        <dsp:cNvPr id="0" name=""/>
        <dsp:cNvSpPr/>
      </dsp:nvSpPr>
      <dsp:spPr>
        <a:xfrm>
          <a:off x="973190" y="986724"/>
          <a:ext cx="1264141" cy="126414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636917-89A6-445B-8732-F7DF5F5B82AD}">
      <dsp:nvSpPr>
        <dsp:cNvPr id="0" name=""/>
        <dsp:cNvSpPr/>
      </dsp:nvSpPr>
      <dsp:spPr>
        <a:xfrm>
          <a:off x="1242597" y="1256131"/>
          <a:ext cx="725326" cy="7253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4D21B9-2D93-4A63-852D-0C7BE7DDF0AB}">
      <dsp:nvSpPr>
        <dsp:cNvPr id="0" name=""/>
        <dsp:cNvSpPr/>
      </dsp:nvSpPr>
      <dsp:spPr>
        <a:xfrm>
          <a:off x="569079" y="2644614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700" b="1" kern="1200"/>
            <a:t>Základní strategie:</a:t>
          </a:r>
          <a:endParaRPr lang="en-US" sz="1700" kern="1200"/>
        </a:p>
      </dsp:txBody>
      <dsp:txXfrm>
        <a:off x="569079" y="2644614"/>
        <a:ext cx="2072362" cy="720000"/>
      </dsp:txXfrm>
    </dsp:sp>
    <dsp:sp modelId="{D796D0C9-CC70-4C62-9441-10391842D6C1}">
      <dsp:nvSpPr>
        <dsp:cNvPr id="0" name=""/>
        <dsp:cNvSpPr/>
      </dsp:nvSpPr>
      <dsp:spPr>
        <a:xfrm>
          <a:off x="3408216" y="986724"/>
          <a:ext cx="1264141" cy="126414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B801B2-04B0-4A3A-A851-F6FA2ECF79A8}">
      <dsp:nvSpPr>
        <dsp:cNvPr id="0" name=""/>
        <dsp:cNvSpPr/>
      </dsp:nvSpPr>
      <dsp:spPr>
        <a:xfrm>
          <a:off x="3677623" y="1240710"/>
          <a:ext cx="725326" cy="7253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C98E65-55C3-4909-BB89-23B5C93A5B23}">
      <dsp:nvSpPr>
        <dsp:cNvPr id="0" name=""/>
        <dsp:cNvSpPr/>
      </dsp:nvSpPr>
      <dsp:spPr>
        <a:xfrm>
          <a:off x="3004105" y="2644614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700" kern="1200"/>
            <a:t>Deduktivní</a:t>
          </a:r>
          <a:endParaRPr lang="en-US" sz="1700" kern="1200"/>
        </a:p>
      </dsp:txBody>
      <dsp:txXfrm>
        <a:off x="3004105" y="2644614"/>
        <a:ext cx="2072362" cy="720000"/>
      </dsp:txXfrm>
    </dsp:sp>
    <dsp:sp modelId="{E68E50FB-2EFC-42B0-B22E-115BD89B7B3D}">
      <dsp:nvSpPr>
        <dsp:cNvPr id="0" name=""/>
        <dsp:cNvSpPr/>
      </dsp:nvSpPr>
      <dsp:spPr>
        <a:xfrm>
          <a:off x="5843242" y="986724"/>
          <a:ext cx="1264141" cy="126414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C6888C-AFEE-443C-BD3A-A82B94443B41}">
      <dsp:nvSpPr>
        <dsp:cNvPr id="0" name=""/>
        <dsp:cNvSpPr/>
      </dsp:nvSpPr>
      <dsp:spPr>
        <a:xfrm>
          <a:off x="6141524" y="1333131"/>
          <a:ext cx="725326" cy="7253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7C28D4-CB1C-4D78-98EE-563E2347A57E}">
      <dsp:nvSpPr>
        <dsp:cNvPr id="0" name=""/>
        <dsp:cNvSpPr/>
      </dsp:nvSpPr>
      <dsp:spPr>
        <a:xfrm>
          <a:off x="5439131" y="2644614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700" kern="1200"/>
            <a:t>Induktivní</a:t>
          </a:r>
          <a:endParaRPr lang="en-US" sz="1700" kern="1200"/>
        </a:p>
      </dsp:txBody>
      <dsp:txXfrm>
        <a:off x="5439131" y="2644614"/>
        <a:ext cx="2072362" cy="720000"/>
      </dsp:txXfrm>
    </dsp:sp>
    <dsp:sp modelId="{A3A08335-AD5E-46C5-A883-8712F5E4BD18}">
      <dsp:nvSpPr>
        <dsp:cNvPr id="0" name=""/>
        <dsp:cNvSpPr/>
      </dsp:nvSpPr>
      <dsp:spPr>
        <a:xfrm>
          <a:off x="8278268" y="986724"/>
          <a:ext cx="1264141" cy="126414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BED274-CD64-4C78-8996-6C418C4E9148}">
      <dsp:nvSpPr>
        <dsp:cNvPr id="0" name=""/>
        <dsp:cNvSpPr/>
      </dsp:nvSpPr>
      <dsp:spPr>
        <a:xfrm>
          <a:off x="8547675" y="1256131"/>
          <a:ext cx="725326" cy="72532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CD71EC-01FF-4DE4-A3D7-4B9A9847498C}">
      <dsp:nvSpPr>
        <dsp:cNvPr id="0" name=""/>
        <dsp:cNvSpPr/>
      </dsp:nvSpPr>
      <dsp:spPr>
        <a:xfrm>
          <a:off x="7874157" y="2644614"/>
          <a:ext cx="20723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700" kern="1200"/>
            <a:t>Sociálně zprostředkovaná výuka</a:t>
          </a:r>
          <a:endParaRPr lang="en-US" sz="1700" kern="1200"/>
        </a:p>
      </dsp:txBody>
      <dsp:txXfrm>
        <a:off x="7874157" y="2644614"/>
        <a:ext cx="2072362" cy="7200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6E02B4-4D7C-4B88-AD72-D7247F17281B}">
      <dsp:nvSpPr>
        <dsp:cNvPr id="0" name=""/>
        <dsp:cNvSpPr/>
      </dsp:nvSpPr>
      <dsp:spPr>
        <a:xfrm>
          <a:off x="4392624" y="2255813"/>
          <a:ext cx="1730350" cy="1730350"/>
        </a:xfrm>
        <a:prstGeom prst="ellipse">
          <a:avLst/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Aktivita žáků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v procesech </a:t>
          </a:r>
        </a:p>
      </dsp:txBody>
      <dsp:txXfrm>
        <a:off x="4646028" y="2509217"/>
        <a:ext cx="1223542" cy="1223542"/>
      </dsp:txXfrm>
    </dsp:sp>
    <dsp:sp modelId="{4CD898C8-9F11-4664-B306-EED359668AFD}">
      <dsp:nvSpPr>
        <dsp:cNvPr id="0" name=""/>
        <dsp:cNvSpPr/>
      </dsp:nvSpPr>
      <dsp:spPr>
        <a:xfrm rot="16200000">
          <a:off x="4996856" y="1980060"/>
          <a:ext cx="521887" cy="29619"/>
        </a:xfrm>
        <a:custGeom>
          <a:avLst/>
          <a:gdLst/>
          <a:ahLst/>
          <a:cxnLst/>
          <a:rect l="0" t="0" r="0" b="0"/>
          <a:pathLst>
            <a:path>
              <a:moveTo>
                <a:pt x="0" y="14809"/>
              </a:moveTo>
              <a:lnTo>
                <a:pt x="521887" y="148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5244752" y="1981822"/>
        <a:ext cx="26094" cy="26094"/>
      </dsp:txXfrm>
    </dsp:sp>
    <dsp:sp modelId="{371C579F-1F60-4967-9F02-2033BE0DFB4E}">
      <dsp:nvSpPr>
        <dsp:cNvPr id="0" name=""/>
        <dsp:cNvSpPr/>
      </dsp:nvSpPr>
      <dsp:spPr>
        <a:xfrm>
          <a:off x="4392624" y="3575"/>
          <a:ext cx="1730350" cy="1730350"/>
        </a:xfrm>
        <a:prstGeom prst="ellipse">
          <a:avLst/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Vnímání</a:t>
          </a:r>
        </a:p>
      </dsp:txBody>
      <dsp:txXfrm>
        <a:off x="4646028" y="256979"/>
        <a:ext cx="1223542" cy="1223542"/>
      </dsp:txXfrm>
    </dsp:sp>
    <dsp:sp modelId="{C3F590AD-6FAD-4B3E-9E7C-52D73040CE58}">
      <dsp:nvSpPr>
        <dsp:cNvPr id="0" name=""/>
        <dsp:cNvSpPr/>
      </dsp:nvSpPr>
      <dsp:spPr>
        <a:xfrm rot="20558578">
          <a:off x="6069124" y="2753378"/>
          <a:ext cx="634860" cy="29619"/>
        </a:xfrm>
        <a:custGeom>
          <a:avLst/>
          <a:gdLst/>
          <a:ahLst/>
          <a:cxnLst/>
          <a:rect l="0" t="0" r="0" b="0"/>
          <a:pathLst>
            <a:path>
              <a:moveTo>
                <a:pt x="0" y="14809"/>
              </a:moveTo>
              <a:lnTo>
                <a:pt x="634860" y="148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370682" y="2752316"/>
        <a:ext cx="31743" cy="31743"/>
      </dsp:txXfrm>
    </dsp:sp>
    <dsp:sp modelId="{26003B68-8F6B-4ECB-B347-EA3A9E87C480}">
      <dsp:nvSpPr>
        <dsp:cNvPr id="0" name=""/>
        <dsp:cNvSpPr/>
      </dsp:nvSpPr>
      <dsp:spPr>
        <a:xfrm>
          <a:off x="6650133" y="1550211"/>
          <a:ext cx="1730350" cy="1730350"/>
        </a:xfrm>
        <a:prstGeom prst="ellipse">
          <a:avLst/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Myšlení</a:t>
          </a:r>
        </a:p>
      </dsp:txBody>
      <dsp:txXfrm>
        <a:off x="6903537" y="1803615"/>
        <a:ext cx="1223542" cy="1223542"/>
      </dsp:txXfrm>
    </dsp:sp>
    <dsp:sp modelId="{AC9E646E-3400-4487-B750-0D6CB9E11C94}">
      <dsp:nvSpPr>
        <dsp:cNvPr id="0" name=""/>
        <dsp:cNvSpPr/>
      </dsp:nvSpPr>
      <dsp:spPr>
        <a:xfrm rot="3240000">
          <a:off x="5658772" y="4017228"/>
          <a:ext cx="521887" cy="29619"/>
        </a:xfrm>
        <a:custGeom>
          <a:avLst/>
          <a:gdLst/>
          <a:ahLst/>
          <a:cxnLst/>
          <a:rect l="0" t="0" r="0" b="0"/>
          <a:pathLst>
            <a:path>
              <a:moveTo>
                <a:pt x="0" y="14809"/>
              </a:moveTo>
              <a:lnTo>
                <a:pt x="521887" y="148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5906668" y="4018990"/>
        <a:ext cx="26094" cy="26094"/>
      </dsp:txXfrm>
    </dsp:sp>
    <dsp:sp modelId="{E17B9D8B-1130-4E53-8246-2DFC466BAEBF}">
      <dsp:nvSpPr>
        <dsp:cNvPr id="0" name=""/>
        <dsp:cNvSpPr/>
      </dsp:nvSpPr>
      <dsp:spPr>
        <a:xfrm>
          <a:off x="5716457" y="4077912"/>
          <a:ext cx="1730350" cy="1730350"/>
        </a:xfrm>
        <a:prstGeom prst="ellipse">
          <a:avLst/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Volní procesy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Chování a konání</a:t>
          </a:r>
        </a:p>
      </dsp:txBody>
      <dsp:txXfrm>
        <a:off x="5969861" y="4331316"/>
        <a:ext cx="1223542" cy="1223542"/>
      </dsp:txXfrm>
    </dsp:sp>
    <dsp:sp modelId="{D5641BE8-3651-450A-825E-438BE38DBD6D}">
      <dsp:nvSpPr>
        <dsp:cNvPr id="0" name=""/>
        <dsp:cNvSpPr/>
      </dsp:nvSpPr>
      <dsp:spPr>
        <a:xfrm rot="7560000">
          <a:off x="4334939" y="4017228"/>
          <a:ext cx="521887" cy="29619"/>
        </a:xfrm>
        <a:custGeom>
          <a:avLst/>
          <a:gdLst/>
          <a:ahLst/>
          <a:cxnLst/>
          <a:rect l="0" t="0" r="0" b="0"/>
          <a:pathLst>
            <a:path>
              <a:moveTo>
                <a:pt x="0" y="14809"/>
              </a:moveTo>
              <a:lnTo>
                <a:pt x="521887" y="148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 rot="10800000">
        <a:off x="4582836" y="4018990"/>
        <a:ext cx="26094" cy="26094"/>
      </dsp:txXfrm>
    </dsp:sp>
    <dsp:sp modelId="{8C8E2D10-5D96-4C24-ABE7-8667E454FE40}">
      <dsp:nvSpPr>
        <dsp:cNvPr id="0" name=""/>
        <dsp:cNvSpPr/>
      </dsp:nvSpPr>
      <dsp:spPr>
        <a:xfrm>
          <a:off x="3068792" y="4077912"/>
          <a:ext cx="1730350" cy="1730350"/>
        </a:xfrm>
        <a:prstGeom prst="ellipse">
          <a:avLst/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Řeč žáka</a:t>
          </a:r>
        </a:p>
      </dsp:txBody>
      <dsp:txXfrm>
        <a:off x="3322196" y="4331316"/>
        <a:ext cx="1223542" cy="1223542"/>
      </dsp:txXfrm>
    </dsp:sp>
    <dsp:sp modelId="{FB7CA327-B7B9-4DFD-AEE5-A498F69EDE63}">
      <dsp:nvSpPr>
        <dsp:cNvPr id="0" name=""/>
        <dsp:cNvSpPr/>
      </dsp:nvSpPr>
      <dsp:spPr>
        <a:xfrm rot="11880000">
          <a:off x="3925853" y="2758189"/>
          <a:ext cx="521887" cy="29619"/>
        </a:xfrm>
        <a:custGeom>
          <a:avLst/>
          <a:gdLst/>
          <a:ahLst/>
          <a:cxnLst/>
          <a:rect l="0" t="0" r="0" b="0"/>
          <a:pathLst>
            <a:path>
              <a:moveTo>
                <a:pt x="0" y="14809"/>
              </a:moveTo>
              <a:lnTo>
                <a:pt x="521887" y="148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 rot="10800000">
        <a:off x="4173749" y="2759951"/>
        <a:ext cx="26094" cy="26094"/>
      </dsp:txXfrm>
    </dsp:sp>
    <dsp:sp modelId="{36FC83E1-1EC9-44AF-9AB1-A9DFEE47A551}">
      <dsp:nvSpPr>
        <dsp:cNvPr id="0" name=""/>
        <dsp:cNvSpPr/>
      </dsp:nvSpPr>
      <dsp:spPr>
        <a:xfrm>
          <a:off x="2250619" y="1559833"/>
          <a:ext cx="1730350" cy="1730350"/>
        </a:xfrm>
        <a:prstGeom prst="ellipse">
          <a:avLst/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Emocionální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(citový zážitek)</a:t>
          </a:r>
        </a:p>
      </dsp:txBody>
      <dsp:txXfrm>
        <a:off x="2504023" y="1813237"/>
        <a:ext cx="1223542" cy="12235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ED26F-D6D0-45F0-99E2-4EC402F57FF2}" type="datetimeFigureOut">
              <a:rPr lang="cs-CZ" smtClean="0"/>
              <a:t>08.11.2020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C1B1-3470-4DAF-9EAE-503D61D0F1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292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ED26F-D6D0-45F0-99E2-4EC402F57FF2}" type="datetimeFigureOut">
              <a:rPr lang="cs-CZ" smtClean="0"/>
              <a:t>08.11.2020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C1B1-3470-4DAF-9EAE-503D61D0F1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4526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ED26F-D6D0-45F0-99E2-4EC402F57FF2}" type="datetimeFigureOut">
              <a:rPr lang="cs-CZ" smtClean="0"/>
              <a:t>08.11.2020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C1B1-3470-4DAF-9EAE-503D61D0F1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4876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77813"/>
            <a:ext cx="103632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219200" y="1600201"/>
            <a:ext cx="10363200" cy="4530725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353E4-BDB4-441E-8599-973849EC5D9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70006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ED26F-D6D0-45F0-99E2-4EC402F57FF2}" type="datetimeFigureOut">
              <a:rPr lang="cs-CZ" smtClean="0"/>
              <a:t>08.11.2020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C1B1-3470-4DAF-9EAE-503D61D0F1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2202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ED26F-D6D0-45F0-99E2-4EC402F57FF2}" type="datetimeFigureOut">
              <a:rPr lang="cs-CZ" smtClean="0"/>
              <a:t>08.11.2020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C1B1-3470-4DAF-9EAE-503D61D0F1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5559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ED26F-D6D0-45F0-99E2-4EC402F57FF2}" type="datetimeFigureOut">
              <a:rPr lang="cs-CZ" smtClean="0"/>
              <a:t>08.11.2020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C1B1-3470-4DAF-9EAE-503D61D0F1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0382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ED26F-D6D0-45F0-99E2-4EC402F57FF2}" type="datetimeFigureOut">
              <a:rPr lang="cs-CZ" smtClean="0"/>
              <a:t>08.11.2020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C1B1-3470-4DAF-9EAE-503D61D0F1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8023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ED26F-D6D0-45F0-99E2-4EC402F57FF2}" type="datetimeFigureOut">
              <a:rPr lang="cs-CZ" smtClean="0"/>
              <a:t>08.11.2020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C1B1-3470-4DAF-9EAE-503D61D0F1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6880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ED26F-D6D0-45F0-99E2-4EC402F57FF2}" type="datetimeFigureOut">
              <a:rPr lang="cs-CZ" smtClean="0"/>
              <a:t>08.11.2020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C1B1-3470-4DAF-9EAE-503D61D0F1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703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ED26F-D6D0-45F0-99E2-4EC402F57FF2}" type="datetimeFigureOut">
              <a:rPr lang="cs-CZ" smtClean="0"/>
              <a:t>08.11.2020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C1B1-3470-4DAF-9EAE-503D61D0F1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146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ED26F-D6D0-45F0-99E2-4EC402F57FF2}" type="datetimeFigureOut">
              <a:rPr lang="cs-CZ" smtClean="0"/>
              <a:t>08.11.2020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3C1B1-3470-4DAF-9EAE-503D61D0F1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0762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ED26F-D6D0-45F0-99E2-4EC402F57FF2}" type="datetimeFigureOut">
              <a:rPr lang="cs-CZ" smtClean="0"/>
              <a:t>08.11.2020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3C1B1-3470-4DAF-9EAE-503D61D0F1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0034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4wGRCxTxgO8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Výukové strategie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        6. seminář                                                                            Hana Horká</a:t>
            </a:r>
          </a:p>
        </p:txBody>
      </p:sp>
    </p:spTree>
    <p:extLst>
      <p:ext uri="{BB962C8B-B14F-4D97-AF65-F5344CB8AC3E}">
        <p14:creationId xmlns:p14="http://schemas.microsoft.com/office/powerpoint/2010/main" val="21367683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8DB2EE61-B784-4679-8CC5-70660BDAD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graphicFrame>
        <p:nvGraphicFramePr>
          <p:cNvPr id="15" name="Zástupný obsah 5">
            <a:extLst>
              <a:ext uri="{FF2B5EF4-FFF2-40B4-BE49-F238E27FC236}">
                <a16:creationId xmlns:a16="http://schemas.microsoft.com/office/drawing/2014/main" id="{ED21931D-BE59-4B1E-AC91-783C5E7CC3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601401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0982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/>
            <a:r>
              <a:rPr lang="cs-CZ" b="1" dirty="0"/>
              <a:t>Deduktivní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Typická pro transmisivní školu (ale také nepostradatelná) – „jasný cíl a účel“, učitel „má vše pod kontrolou“.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Schéma:</a:t>
            </a:r>
            <a:r>
              <a:rPr lang="cs-CZ" dirty="0"/>
              <a:t> </a:t>
            </a:r>
          </a:p>
          <a:p>
            <a:pPr lvl="0"/>
            <a:r>
              <a:rPr lang="cs-CZ" dirty="0"/>
              <a:t>Výklad – vysvětlení (nový pojem, definice, vzorec) – hotový poznatek</a:t>
            </a:r>
          </a:p>
          <a:p>
            <a:pPr lvl="0"/>
            <a:r>
              <a:rPr lang="cs-CZ" dirty="0"/>
              <a:t>Předvedení, procvičení v příkladech („řízené procvičování“)</a:t>
            </a:r>
          </a:p>
          <a:p>
            <a:pPr lvl="0"/>
            <a:r>
              <a:rPr lang="cs-CZ" dirty="0"/>
              <a:t>Aplikace v úkolech („znalost“, porozumění)</a:t>
            </a:r>
          </a:p>
          <a:p>
            <a:pPr lvl="0"/>
            <a:r>
              <a:rPr lang="cs-CZ" dirty="0"/>
              <a:t>Zhodnocení výsledků, ověření znalostí (žák umí - neumí)</a:t>
            </a:r>
          </a:p>
        </p:txBody>
      </p:sp>
    </p:spTree>
    <p:extLst>
      <p:ext uri="{BB962C8B-B14F-4D97-AF65-F5344CB8AC3E}">
        <p14:creationId xmlns:p14="http://schemas.microsoft.com/office/powerpoint/2010/main" val="3525887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Induktivní výuka (</a:t>
            </a:r>
            <a:r>
              <a:rPr lang="cs-CZ" b="1" dirty="0">
                <a:solidFill>
                  <a:srgbClr val="0070C0"/>
                </a:solidFill>
              </a:rPr>
              <a:t>problémová</a:t>
            </a:r>
            <a:r>
              <a:rPr lang="cs-CZ" b="1" dirty="0"/>
              <a:t>) – autentické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Typická pro konstruktivistické pojetí výuky, umožňuje budování poznatků „zevnitř“ (od prekoncepcí), rozvíjí </a:t>
            </a:r>
            <a:r>
              <a:rPr lang="cs-CZ" dirty="0" err="1"/>
              <a:t>metakognitivní</a:t>
            </a:r>
            <a:r>
              <a:rPr lang="cs-CZ" dirty="0"/>
              <a:t> schopnosti dětí (učit se). </a:t>
            </a:r>
          </a:p>
          <a:p>
            <a:pPr marL="0" indent="0">
              <a:buNone/>
            </a:pPr>
            <a:r>
              <a:rPr lang="cs-CZ" b="1" dirty="0"/>
              <a:t>Schéma:</a:t>
            </a:r>
            <a:endParaRPr lang="cs-CZ" dirty="0"/>
          </a:p>
          <a:p>
            <a:pPr lvl="0"/>
            <a:r>
              <a:rPr lang="cs-CZ" dirty="0"/>
              <a:t>Problém – </a:t>
            </a:r>
            <a:r>
              <a:rPr lang="cs-CZ" b="1" dirty="0">
                <a:solidFill>
                  <a:srgbClr val="0070C0"/>
                </a:solidFill>
              </a:rPr>
              <a:t>bádání, zkoumání, přemýšlení, hledání řešení</a:t>
            </a:r>
          </a:p>
          <a:p>
            <a:pPr lvl="0"/>
            <a:r>
              <a:rPr lang="cs-CZ" dirty="0"/>
              <a:t>Objevování významu pojmu nebo teorie</a:t>
            </a:r>
          </a:p>
          <a:p>
            <a:pPr lvl="0"/>
            <a:r>
              <a:rPr lang="cs-CZ" dirty="0"/>
              <a:t>Použití, ověření v autentických situacích</a:t>
            </a:r>
          </a:p>
          <a:p>
            <a:pPr lvl="0"/>
            <a:r>
              <a:rPr lang="cs-CZ" dirty="0"/>
              <a:t>Vyhodnocení výsledků a postupů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21638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Jak zjistíme způsob uvažování žáků o daném tématu, jeho individuální zkušenosti, představy, interpretace?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b="1" dirty="0">
                <a:latin typeface="+mj-lt"/>
              </a:rPr>
              <a:t>Konstrukční techniky</a:t>
            </a:r>
          </a:p>
          <a:p>
            <a:r>
              <a:rPr lang="cs-CZ" dirty="0">
                <a:latin typeface="+mj-lt"/>
              </a:rPr>
              <a:t>kreslení schémat a obrázků s legendami a komentáři</a:t>
            </a:r>
          </a:p>
          <a:p>
            <a:r>
              <a:rPr lang="cs-CZ" dirty="0">
                <a:latin typeface="+mj-lt"/>
              </a:rPr>
              <a:t>-písemné nebo ústní odpovědi na otázky typu Proč? Co se děje, když…? Co by se stalo kdyby…? Co je to…?</a:t>
            </a:r>
          </a:p>
          <a:p>
            <a:r>
              <a:rPr lang="cs-CZ" dirty="0">
                <a:latin typeface="+mj-lt"/>
              </a:rPr>
              <a:t>Definování slov a vysvětlování rozporných fakt (říká se, že …Proč tedy…).</a:t>
            </a:r>
          </a:p>
          <a:p>
            <a:r>
              <a:rPr lang="cs-CZ" dirty="0">
                <a:latin typeface="+mj-lt"/>
              </a:rPr>
              <a:t>Doplnit příběh s otevřeným koncem, dokončit neúplné věty apod.</a:t>
            </a:r>
          </a:p>
          <a:p>
            <a:r>
              <a:rPr lang="cs-CZ" dirty="0">
                <a:latin typeface="+mj-lt"/>
              </a:rPr>
              <a:t>Hraní rolí (řešení různých modelových situací, hraní historických postav, profesí…).</a:t>
            </a:r>
          </a:p>
        </p:txBody>
      </p:sp>
    </p:spTree>
    <p:extLst>
      <p:ext uri="{BB962C8B-B14F-4D97-AF65-F5344CB8AC3E}">
        <p14:creationId xmlns:p14="http://schemas.microsoft.com/office/powerpoint/2010/main" val="27722954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Projektivní techniky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>
              <a:latin typeface="+mj-lt"/>
            </a:endParaRPr>
          </a:p>
          <a:p>
            <a:pPr marL="0" indent="0">
              <a:buNone/>
            </a:pPr>
            <a:r>
              <a:rPr lang="cs-CZ" dirty="0">
                <a:latin typeface="+mj-lt"/>
              </a:rPr>
              <a:t>Např. metoda slovních asociací – žákova reakce na dané slovo vyslovením prvního slova, které ho napadne.</a:t>
            </a:r>
          </a:p>
          <a:p>
            <a:pPr marL="0" indent="0">
              <a:buNone/>
            </a:pPr>
            <a:r>
              <a:rPr lang="cs-CZ" dirty="0">
                <a:latin typeface="+mj-lt"/>
              </a:rPr>
              <a:t>Soubor těchto reakcí je určitým </a:t>
            </a:r>
            <a:r>
              <a:rPr lang="cs-CZ" b="1" dirty="0">
                <a:latin typeface="+mj-lt"/>
              </a:rPr>
              <a:t>obrazem vnitřního světa žáka.</a:t>
            </a:r>
          </a:p>
          <a:p>
            <a:pPr marL="0" indent="0">
              <a:buNone/>
            </a:pPr>
            <a:endParaRPr lang="cs-CZ" dirty="0">
              <a:latin typeface="+mj-lt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39336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Autentické učení </a:t>
            </a:r>
            <a:r>
              <a:rPr lang="cs-CZ" sz="2800" dirty="0"/>
              <a:t>(Pasch, 1998, s. 149, Kalhous; Obst 2002, s. 168, Kovaliková 1995, s. 183, 137)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3200" b="1" dirty="0">
                <a:latin typeface="+mj-lt"/>
              </a:rPr>
              <a:t>„Skutečné“ učení – </a:t>
            </a:r>
            <a:r>
              <a:rPr lang="cs-CZ" sz="3200" dirty="0">
                <a:latin typeface="+mj-lt"/>
              </a:rPr>
              <a:t>učení NĚČEMU (nikoli </a:t>
            </a:r>
            <a:r>
              <a:rPr lang="cs-CZ" sz="3200" b="1" dirty="0">
                <a:latin typeface="+mj-lt"/>
              </a:rPr>
              <a:t>O</a:t>
            </a:r>
            <a:r>
              <a:rPr lang="cs-CZ" sz="3200" dirty="0">
                <a:latin typeface="+mj-lt"/>
              </a:rPr>
              <a:t> NĚČEM):</a:t>
            </a:r>
          </a:p>
          <a:p>
            <a:pPr>
              <a:spcBef>
                <a:spcPts val="0"/>
              </a:spcBef>
            </a:pPr>
            <a:r>
              <a:rPr lang="cs-CZ" sz="3200" b="1" dirty="0">
                <a:latin typeface="+mj-lt"/>
              </a:rPr>
              <a:t> </a:t>
            </a:r>
            <a:r>
              <a:rPr lang="cs-CZ" sz="3200" dirty="0">
                <a:latin typeface="+mj-lt"/>
              </a:rPr>
              <a:t>“opravdové” učení; neučíme se “jakože něco děláme” (akademicky), ale v situacích reálného života,</a:t>
            </a:r>
          </a:p>
          <a:p>
            <a:pPr>
              <a:spcBef>
                <a:spcPts val="0"/>
              </a:spcBef>
            </a:pPr>
            <a:r>
              <a:rPr lang="cs-CZ" sz="3200" dirty="0">
                <a:latin typeface="+mj-lt"/>
              </a:rPr>
              <a:t>je založené na </a:t>
            </a:r>
            <a:r>
              <a:rPr lang="cs-CZ" sz="3200" dirty="0">
                <a:solidFill>
                  <a:srgbClr val="0070C0"/>
                </a:solidFill>
                <a:latin typeface="+mj-lt"/>
              </a:rPr>
              <a:t>bádání, zkoumání.</a:t>
            </a:r>
          </a:p>
          <a:p>
            <a:pPr marL="0" indent="0">
              <a:spcBef>
                <a:spcPts val="0"/>
              </a:spcBef>
              <a:buNone/>
            </a:pPr>
            <a:endParaRPr lang="cs-CZ" sz="3200" dirty="0">
              <a:latin typeface="+mj-lt"/>
            </a:endParaRPr>
          </a:p>
          <a:p>
            <a:pPr>
              <a:lnSpc>
                <a:spcPct val="100000"/>
              </a:lnSpc>
            </a:pPr>
            <a:r>
              <a:rPr lang="cs-CZ" sz="3200" b="1" dirty="0">
                <a:latin typeface="+mj-lt"/>
              </a:rPr>
              <a:t>Autentickým produktem </a:t>
            </a:r>
            <a:r>
              <a:rPr lang="cs-CZ" sz="3200" dirty="0">
                <a:latin typeface="+mj-lt"/>
              </a:rPr>
              <a:t>- zpracování tématu a jeho prezentace v podobě plakátu, posteru, nástěnky nebo výstavy.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3200" dirty="0">
                <a:latin typeface="+mj-lt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2377322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" name="4wGRCxTxgO8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009650" y="1800225"/>
            <a:ext cx="9620250" cy="469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686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Znaky autentického učení (</a:t>
            </a:r>
            <a:r>
              <a:rPr lang="cs-CZ" dirty="0" err="1"/>
              <a:t>Newmann</a:t>
            </a:r>
            <a:r>
              <a:rPr lang="cs-CZ" dirty="0"/>
              <a:t> 1991)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b="1" dirty="0">
                <a:latin typeface="+mj-lt"/>
              </a:rPr>
              <a:t>Cílem </a:t>
            </a:r>
            <a:r>
              <a:rPr lang="cs-CZ" dirty="0">
                <a:latin typeface="+mj-lt"/>
              </a:rPr>
              <a:t>(výsledkem) je spíše </a:t>
            </a:r>
            <a:r>
              <a:rPr lang="cs-CZ" b="1" dirty="0">
                <a:solidFill>
                  <a:srgbClr val="0070C0"/>
                </a:solidFill>
                <a:latin typeface="+mj-lt"/>
              </a:rPr>
              <a:t>produkce</a:t>
            </a:r>
            <a:r>
              <a:rPr lang="cs-CZ" dirty="0">
                <a:solidFill>
                  <a:srgbClr val="0070C0"/>
                </a:solidFill>
                <a:latin typeface="+mj-lt"/>
              </a:rPr>
              <a:t> (tvorba) </a:t>
            </a:r>
            <a:r>
              <a:rPr lang="cs-CZ" dirty="0">
                <a:latin typeface="+mj-lt"/>
              </a:rPr>
              <a:t>– nikoli reprodukce znalostí, tzn.: </a:t>
            </a:r>
          </a:p>
          <a:p>
            <a:pPr lvl="0"/>
            <a:r>
              <a:rPr lang="cs-CZ" dirty="0">
                <a:latin typeface="+mj-lt"/>
              </a:rPr>
              <a:t>vyřešit </a:t>
            </a:r>
            <a:r>
              <a:rPr lang="cs-CZ" dirty="0">
                <a:solidFill>
                  <a:srgbClr val="0070C0"/>
                </a:solidFill>
                <a:latin typeface="+mj-lt"/>
              </a:rPr>
              <a:t>problém</a:t>
            </a:r>
            <a:r>
              <a:rPr lang="cs-CZ" dirty="0">
                <a:latin typeface="+mj-lt"/>
              </a:rPr>
              <a:t>, </a:t>
            </a:r>
            <a:r>
              <a:rPr lang="cs-CZ" dirty="0">
                <a:solidFill>
                  <a:srgbClr val="0070C0"/>
                </a:solidFill>
                <a:latin typeface="+mj-lt"/>
              </a:rPr>
              <a:t>prozkoumat otázku</a:t>
            </a:r>
            <a:r>
              <a:rPr lang="cs-CZ" dirty="0">
                <a:latin typeface="+mj-lt"/>
              </a:rPr>
              <a:t>, </a:t>
            </a:r>
            <a:r>
              <a:rPr lang="cs-CZ" dirty="0">
                <a:solidFill>
                  <a:srgbClr val="0070C0"/>
                </a:solidFill>
                <a:latin typeface="+mj-lt"/>
              </a:rPr>
              <a:t>vytvořit </a:t>
            </a:r>
            <a:r>
              <a:rPr lang="cs-CZ" dirty="0">
                <a:latin typeface="+mj-lt"/>
              </a:rPr>
              <a:t>novou věc, </a:t>
            </a:r>
            <a:r>
              <a:rPr lang="cs-CZ" dirty="0">
                <a:solidFill>
                  <a:srgbClr val="0070C0"/>
                </a:solidFill>
                <a:latin typeface="+mj-lt"/>
              </a:rPr>
              <a:t>navrhnout </a:t>
            </a:r>
            <a:r>
              <a:rPr lang="cs-CZ" dirty="0">
                <a:latin typeface="+mj-lt"/>
              </a:rPr>
              <a:t>postup apod.</a:t>
            </a:r>
          </a:p>
          <a:p>
            <a:pPr lvl="0"/>
            <a:r>
              <a:rPr lang="cs-CZ" dirty="0">
                <a:latin typeface="+mj-lt"/>
              </a:rPr>
              <a:t>Základem autentického učení je </a:t>
            </a:r>
            <a:r>
              <a:rPr lang="cs-CZ" b="1" dirty="0">
                <a:solidFill>
                  <a:srgbClr val="0070C0"/>
                </a:solidFill>
                <a:latin typeface="+mj-lt"/>
              </a:rPr>
              <a:t>“oborové zkoumání” </a:t>
            </a:r>
            <a:r>
              <a:rPr lang="cs-CZ" b="1" dirty="0">
                <a:latin typeface="+mj-lt"/>
              </a:rPr>
              <a:t>– “</a:t>
            </a:r>
            <a:r>
              <a:rPr lang="cs-CZ" b="1" dirty="0">
                <a:solidFill>
                  <a:srgbClr val="0070C0"/>
                </a:solidFill>
                <a:latin typeface="+mj-lt"/>
              </a:rPr>
              <a:t>badatelská činnost”</a:t>
            </a:r>
            <a:r>
              <a:rPr lang="cs-CZ" dirty="0">
                <a:latin typeface="+mj-lt"/>
              </a:rPr>
              <a:t> v různých oblastech života. Žáci potřebují: </a:t>
            </a:r>
          </a:p>
          <a:p>
            <a:pPr marL="514350" lvl="0" indent="-514350">
              <a:buFont typeface="+mj-lt"/>
              <a:buAutoNum type="alphaLcParenR"/>
            </a:pPr>
            <a:r>
              <a:rPr lang="cs-CZ" dirty="0">
                <a:latin typeface="+mj-lt"/>
              </a:rPr>
              <a:t>důkladné znalosti oboru, </a:t>
            </a:r>
          </a:p>
          <a:p>
            <a:pPr marL="514350" lvl="0" indent="-514350">
              <a:buFont typeface="+mj-lt"/>
              <a:buAutoNum type="alphaLcParenR"/>
            </a:pPr>
            <a:r>
              <a:rPr lang="cs-CZ" dirty="0">
                <a:latin typeface="+mj-lt"/>
              </a:rPr>
              <a:t>vědomosti o výzkumu (výzkumná otázka, metoda, postup, měření, zaznamenávání výsledků, interpretace a vyvození závěrů, návrh využití v praxi). </a:t>
            </a:r>
          </a:p>
        </p:txBody>
      </p:sp>
    </p:spTree>
    <p:extLst>
      <p:ext uri="{BB962C8B-B14F-4D97-AF65-F5344CB8AC3E}">
        <p14:creationId xmlns:p14="http://schemas.microsoft.com/office/powerpoint/2010/main" val="36955025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“Skutečné” problémy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lvl="0"/>
            <a:endParaRPr lang="cs-CZ" b="1" dirty="0"/>
          </a:p>
          <a:p>
            <a:pPr marL="0" lvl="0" indent="0">
              <a:spcBef>
                <a:spcPts val="0"/>
              </a:spcBef>
              <a:buNone/>
            </a:pPr>
            <a:r>
              <a:rPr lang="cs-CZ" sz="11200" b="1" dirty="0">
                <a:latin typeface="+mj-lt"/>
              </a:rPr>
              <a:t>Výzkumné projekty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cs-CZ" sz="6000" b="1" dirty="0"/>
              <a:t> </a:t>
            </a:r>
          </a:p>
          <a:p>
            <a:pPr lvl="0">
              <a:lnSpc>
                <a:spcPct val="170000"/>
              </a:lnSpc>
              <a:spcBef>
                <a:spcPts val="0"/>
              </a:spcBef>
            </a:pPr>
            <a:r>
              <a:rPr lang="cs-CZ" sz="11200" dirty="0">
                <a:latin typeface="+mj-lt"/>
              </a:rPr>
              <a:t>žáci mají </a:t>
            </a:r>
            <a:r>
              <a:rPr lang="cs-CZ" sz="11200" dirty="0">
                <a:solidFill>
                  <a:srgbClr val="0070C0"/>
                </a:solidFill>
                <a:latin typeface="+mj-lt"/>
              </a:rPr>
              <a:t>prozkoumat</a:t>
            </a:r>
            <a:r>
              <a:rPr lang="cs-CZ" sz="11200" dirty="0">
                <a:latin typeface="+mj-lt"/>
              </a:rPr>
              <a:t> ve školní jídelně oblibu různých jídel,</a:t>
            </a:r>
          </a:p>
          <a:p>
            <a:pPr lvl="0">
              <a:lnSpc>
                <a:spcPct val="170000"/>
              </a:lnSpc>
              <a:spcBef>
                <a:spcPts val="0"/>
              </a:spcBef>
            </a:pPr>
            <a:r>
              <a:rPr lang="cs-CZ" sz="11200" dirty="0">
                <a:latin typeface="+mj-lt"/>
              </a:rPr>
              <a:t>prozkoumat, jak sluneční světlo ovlivňuje růst rostlin,</a:t>
            </a:r>
          </a:p>
          <a:p>
            <a:pPr lvl="0">
              <a:lnSpc>
                <a:spcPct val="170000"/>
              </a:lnSpc>
              <a:spcBef>
                <a:spcPts val="0"/>
              </a:spcBef>
            </a:pPr>
            <a:r>
              <a:rPr lang="cs-CZ" sz="11200" dirty="0">
                <a:solidFill>
                  <a:srgbClr val="0070C0"/>
                </a:solidFill>
                <a:latin typeface="+mj-lt"/>
              </a:rPr>
              <a:t>zjistit,</a:t>
            </a:r>
            <a:r>
              <a:rPr lang="cs-CZ" sz="11200" dirty="0">
                <a:latin typeface="+mj-lt"/>
              </a:rPr>
              <a:t> jak žili v obci lidé za války,</a:t>
            </a:r>
          </a:p>
          <a:p>
            <a:pPr lvl="0">
              <a:lnSpc>
                <a:spcPct val="170000"/>
              </a:lnSpc>
              <a:spcBef>
                <a:spcPts val="0"/>
              </a:spcBef>
            </a:pPr>
            <a:r>
              <a:rPr lang="cs-CZ" sz="11200" dirty="0">
                <a:latin typeface="+mj-lt"/>
              </a:rPr>
              <a:t>zjistit, jaké látky znečišťují potok protékající naší obcí a jak se tam dostávají, </a:t>
            </a:r>
          </a:p>
          <a:p>
            <a:pPr lvl="0">
              <a:lnSpc>
                <a:spcPct val="170000"/>
              </a:lnSpc>
              <a:spcBef>
                <a:spcPts val="0"/>
              </a:spcBef>
            </a:pPr>
            <a:r>
              <a:rPr lang="cs-CZ" sz="11200" dirty="0">
                <a:solidFill>
                  <a:srgbClr val="0070C0"/>
                </a:solidFill>
                <a:latin typeface="+mj-lt"/>
              </a:rPr>
              <a:t>na základě pozorování popsat</a:t>
            </a:r>
            <a:r>
              <a:rPr lang="cs-CZ" sz="11200" dirty="0">
                <a:latin typeface="+mj-lt"/>
              </a:rPr>
              <a:t> život pavouka (kočky, morčete…) apod.</a:t>
            </a:r>
          </a:p>
          <a:p>
            <a:pPr marL="0" lvl="0" indent="0">
              <a:lnSpc>
                <a:spcPct val="170000"/>
              </a:lnSpc>
              <a:spcBef>
                <a:spcPts val="0"/>
              </a:spcBef>
              <a:buNone/>
            </a:pPr>
            <a:endParaRPr lang="cs-CZ" sz="7700" dirty="0">
              <a:latin typeface="+mj-lt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6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429142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8653" y="383787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dirty="0"/>
              <a:t>Projekty občanské angažovanosti (s cílem zlepšit něco ve svém okolí)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cs-CZ" sz="3200" dirty="0">
              <a:latin typeface="+mj-lt"/>
            </a:endParaRPr>
          </a:p>
          <a:p>
            <a:pPr lvl="0"/>
            <a:r>
              <a:rPr lang="cs-CZ" sz="3200" dirty="0">
                <a:latin typeface="+mj-lt"/>
              </a:rPr>
              <a:t>zřídit turistické stezky v okolí,</a:t>
            </a:r>
          </a:p>
          <a:p>
            <a:pPr lvl="0"/>
            <a:r>
              <a:rPr lang="cs-CZ" sz="3200" dirty="0">
                <a:latin typeface="+mj-lt"/>
              </a:rPr>
              <a:t>navrhnout a realizovat rekultivaci ohrožené lokality v obci či jejím okolí, </a:t>
            </a:r>
          </a:p>
          <a:p>
            <a:pPr lvl="0"/>
            <a:r>
              <a:rPr lang="cs-CZ" sz="3200" dirty="0">
                <a:latin typeface="+mj-lt"/>
              </a:rPr>
              <a:t>naučit své vrstevníky, jak se chovat v případě podezření, že jejich kamarád bere drogy apod.</a:t>
            </a:r>
          </a:p>
        </p:txBody>
      </p:sp>
    </p:spTree>
    <p:extLst>
      <p:ext uri="{BB962C8B-B14F-4D97-AF65-F5344CB8AC3E}">
        <p14:creationId xmlns:p14="http://schemas.microsoft.com/office/powerpoint/2010/main" val="3855885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949193" y="698810"/>
            <a:ext cx="9594981" cy="25146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500" b="1" i="1" u="sng" dirty="0"/>
              <a:t>Formální struktura seminární práce:</a:t>
            </a:r>
            <a:br>
              <a:rPr lang="cs-CZ" altLang="cs-CZ" sz="2500" b="1" i="1" u="sng" dirty="0"/>
            </a:br>
            <a:r>
              <a:rPr lang="cs-CZ" altLang="cs-CZ" sz="1900" b="1" dirty="0"/>
              <a:t>Předmět – vzdělávací oblast:                                                           Ročník:</a:t>
            </a:r>
            <a:br>
              <a:rPr lang="cs-CZ" altLang="cs-CZ" sz="1900" b="1" dirty="0"/>
            </a:br>
            <a:r>
              <a:rPr lang="cs-CZ" altLang="cs-CZ" sz="1900" b="1" dirty="0"/>
              <a:t>Tematický celek:                                      </a:t>
            </a:r>
            <a:br>
              <a:rPr lang="cs-CZ" altLang="cs-CZ" sz="1900" b="1" dirty="0"/>
            </a:br>
            <a:r>
              <a:rPr lang="cs-CZ" altLang="cs-CZ" sz="1900" b="1" dirty="0"/>
              <a:t>Téma (3-4 vyuč. jednotek) …..  </a:t>
            </a:r>
            <a:r>
              <a:rPr lang="cs-CZ" altLang="cs-CZ" sz="1900" b="1" i="1" dirty="0"/>
              <a:t>myšlenková mapa</a:t>
            </a:r>
            <a:br>
              <a:rPr lang="cs-CZ" altLang="cs-CZ" sz="1900" b="1" i="1" dirty="0"/>
            </a:br>
            <a:r>
              <a:rPr lang="cs-CZ" altLang="cs-CZ" sz="1900" b="1" dirty="0"/>
              <a:t>Cíle tématu:</a:t>
            </a:r>
            <a:r>
              <a:rPr lang="cs-CZ" altLang="cs-CZ" sz="1900" b="1" i="1" dirty="0"/>
              <a:t> – vybírat v RVP  („cíle“, „klíčové kompetence“ a „očekávané výstupy“)</a:t>
            </a:r>
            <a:r>
              <a:rPr lang="cs-CZ" altLang="cs-CZ" sz="1900" b="1" dirty="0"/>
              <a:t>:</a:t>
            </a:r>
            <a:br>
              <a:rPr lang="cs-CZ" altLang="cs-CZ" sz="1900" b="1" i="1" dirty="0"/>
            </a:br>
            <a:r>
              <a:rPr lang="cs-CZ" altLang="cs-CZ" sz="1900" i="1" dirty="0"/>
              <a:t>-</a:t>
            </a:r>
            <a:r>
              <a:rPr lang="cs-CZ" altLang="cs-CZ" sz="1900" b="1" i="1" dirty="0"/>
              <a:t> </a:t>
            </a:r>
            <a:r>
              <a:rPr lang="cs-CZ" altLang="cs-CZ" sz="1900" i="1" dirty="0"/>
              <a:t>kognitivní (vědomosti)                    </a:t>
            </a:r>
            <a:br>
              <a:rPr lang="cs-CZ" altLang="cs-CZ" sz="1900" i="1" dirty="0"/>
            </a:br>
            <a:r>
              <a:rPr lang="cs-CZ" altLang="cs-CZ" sz="1900" i="1" dirty="0"/>
              <a:t>- psychomotorické (dovednosti, schopnosti) </a:t>
            </a:r>
            <a:br>
              <a:rPr lang="cs-CZ" altLang="cs-CZ" sz="1900" i="1" dirty="0"/>
            </a:br>
            <a:r>
              <a:rPr lang="cs-CZ" altLang="cs-CZ" sz="1900" i="1" dirty="0"/>
              <a:t>- postojové - afektivní – výchovné (postoje, potřeby, zájmy, hodnoty)</a:t>
            </a:r>
            <a:r>
              <a:rPr lang="cs-CZ" altLang="cs-CZ" sz="2100" b="1" i="1" dirty="0"/>
              <a:t>  </a:t>
            </a:r>
          </a:p>
        </p:txBody>
      </p:sp>
      <p:graphicFrame>
        <p:nvGraphicFramePr>
          <p:cNvPr id="22616" name="Group 88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604901081"/>
              </p:ext>
            </p:extLst>
          </p:nvPr>
        </p:nvGraphicFramePr>
        <p:xfrm>
          <a:off x="1065583" y="3022562"/>
          <a:ext cx="9347331" cy="3881902"/>
        </p:xfrm>
        <a:graphic>
          <a:graphicData uri="http://schemas.openxmlformats.org/drawingml/2006/table">
            <a:tbl>
              <a:tblPr/>
              <a:tblGrid>
                <a:gridCol w="16896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1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12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6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9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2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338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Téma vyuč. jednotky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Výukové cíle*)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Did.an.učiva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POJMOVÁ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sng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Did.an.učiva</a:t>
                      </a:r>
                      <a:endParaRPr kumimoji="0" lang="cs-CZ" sz="16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OPERAČNÍ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Výukové strategie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Evaluační nástroje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Metodické poznámky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25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 mapy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vyplývají  z cílů  tématu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fakta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učební úlohy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0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pojmy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(zadání)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25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generalizace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(otázky)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7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KONKRÉTNĚ, ve 2. os.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21060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br>
              <a:rPr lang="cs-CZ" sz="3600" b="1" dirty="0"/>
            </a:br>
            <a:br>
              <a:rPr lang="cs-CZ" sz="3600" b="1" dirty="0"/>
            </a:br>
            <a:r>
              <a:rPr lang="cs-CZ" sz="3600" b="1" dirty="0"/>
              <a:t>Ve výchovách - autenticky vyjádřit určitou myšlenku, téma či estetickou hodnotu jako dospělí tvůrci</a:t>
            </a:r>
            <a:br>
              <a:rPr lang="cs-CZ" sz="3600" b="1" dirty="0"/>
            </a:br>
            <a:br>
              <a:rPr lang="cs-CZ" sz="3600" b="1" dirty="0"/>
            </a:b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cs-CZ" sz="3600" dirty="0"/>
          </a:p>
          <a:p>
            <a:pPr lvl="0"/>
            <a:r>
              <a:rPr lang="cs-CZ" sz="3600" dirty="0">
                <a:latin typeface="+mj-lt"/>
              </a:rPr>
              <a:t>formulovat vlastní myšlenky v příběhu o přátelství,</a:t>
            </a:r>
          </a:p>
          <a:p>
            <a:pPr lvl="0"/>
            <a:r>
              <a:rPr lang="cs-CZ" sz="3600" dirty="0">
                <a:latin typeface="+mj-lt"/>
              </a:rPr>
              <a:t>vyjádřit tancem hněv,</a:t>
            </a:r>
          </a:p>
          <a:p>
            <a:pPr lvl="0"/>
            <a:r>
              <a:rPr lang="cs-CZ" sz="3600" dirty="0">
                <a:latin typeface="+mj-lt"/>
              </a:rPr>
              <a:t>výtvarně vyjádřit vodu apod.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41629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Sociálně zprostředkovaná výuka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6982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cs-CZ" dirty="0">
              <a:latin typeface="+mj-lt"/>
            </a:endParaRPr>
          </a:p>
          <a:p>
            <a:pPr marL="0" indent="0">
              <a:buNone/>
            </a:pPr>
            <a:r>
              <a:rPr lang="cs-CZ" sz="3200" dirty="0">
                <a:latin typeface="+mj-lt"/>
              </a:rPr>
              <a:t>Žáci se učí společně a od sebe navzájem.</a:t>
            </a:r>
          </a:p>
          <a:p>
            <a:endParaRPr lang="cs-CZ" sz="3200" dirty="0">
              <a:solidFill>
                <a:srgbClr val="0070C0"/>
              </a:solidFill>
              <a:latin typeface="+mj-lt"/>
            </a:endParaRPr>
          </a:p>
          <a:p>
            <a:r>
              <a:rPr lang="cs-CZ" sz="3200" dirty="0">
                <a:solidFill>
                  <a:srgbClr val="0070C0"/>
                </a:solidFill>
                <a:latin typeface="+mj-lt"/>
              </a:rPr>
              <a:t>Kooperativní</a:t>
            </a:r>
            <a:r>
              <a:rPr lang="cs-CZ" sz="3200" dirty="0">
                <a:latin typeface="+mj-lt"/>
              </a:rPr>
              <a:t> učení</a:t>
            </a:r>
          </a:p>
          <a:p>
            <a:r>
              <a:rPr lang="cs-CZ" sz="3200" dirty="0">
                <a:solidFill>
                  <a:srgbClr val="0070C0"/>
                </a:solidFill>
                <a:latin typeface="+mj-lt"/>
              </a:rPr>
              <a:t>Simulace</a:t>
            </a:r>
          </a:p>
          <a:p>
            <a:r>
              <a:rPr lang="cs-CZ" sz="3200" dirty="0">
                <a:solidFill>
                  <a:srgbClr val="0070C0"/>
                </a:solidFill>
                <a:latin typeface="+mj-lt"/>
              </a:rPr>
              <a:t>Hraní rolí</a:t>
            </a:r>
          </a:p>
          <a:p>
            <a:pPr marL="0" indent="0">
              <a:buNone/>
            </a:pPr>
            <a:r>
              <a:rPr lang="cs-CZ" sz="3200" dirty="0">
                <a:latin typeface="+mj-lt"/>
              </a:rPr>
              <a:t> </a:t>
            </a:r>
          </a:p>
          <a:p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532236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9A52F78E-4011-4872-AA84-F0EB50CCB2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10" b="1169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2245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Aktivizující metody z pohledu učitele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+mj-lt"/>
              </a:rPr>
              <a:t>problémy se zaváděním nových výukových metod do výuky,</a:t>
            </a:r>
          </a:p>
          <a:p>
            <a:r>
              <a:rPr lang="cs-CZ" sz="3200" dirty="0">
                <a:latin typeface="+mj-lt"/>
              </a:rPr>
              <a:t>mají svůj styl výuky a neradi ho mění, </a:t>
            </a:r>
          </a:p>
          <a:p>
            <a:r>
              <a:rPr lang="cs-CZ" sz="3200" dirty="0">
                <a:latin typeface="+mj-lt"/>
              </a:rPr>
              <a:t>absence zkušenosti s výukou,</a:t>
            </a:r>
          </a:p>
          <a:p>
            <a:r>
              <a:rPr lang="cs-CZ" sz="3200" dirty="0">
                <a:latin typeface="+mj-lt"/>
              </a:rPr>
              <a:t>náročná příprava na výuku,</a:t>
            </a:r>
          </a:p>
          <a:p>
            <a:r>
              <a:rPr lang="cs-CZ" sz="3200" dirty="0">
                <a:latin typeface="+mj-lt"/>
              </a:rPr>
              <a:t>nemají prý čas – je mnoho učiva a časová dotace pro jednotlivé vyučovací předměty je nedostatečná, </a:t>
            </a:r>
          </a:p>
          <a:p>
            <a:r>
              <a:rPr lang="cs-CZ" sz="3200" dirty="0">
                <a:latin typeface="+mj-lt"/>
              </a:rPr>
              <a:t>nevěří, že lze „obsáhnout potřebné učivo nějakou zábavnou, aktivní formou“. </a:t>
            </a:r>
          </a:p>
        </p:txBody>
      </p:sp>
    </p:spTree>
    <p:extLst>
      <p:ext uri="{BB962C8B-B14F-4D97-AF65-F5344CB8AC3E}">
        <p14:creationId xmlns:p14="http://schemas.microsoft.com/office/powerpoint/2010/main" val="14674788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Aktivizující metody z pohledu žáka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+mj-lt"/>
              </a:rPr>
              <a:t>negativní postoj k novým metodám, </a:t>
            </a:r>
          </a:p>
          <a:p>
            <a:r>
              <a:rPr lang="cs-CZ" sz="3200" dirty="0">
                <a:latin typeface="+mj-lt"/>
              </a:rPr>
              <a:t>strach z nového,</a:t>
            </a:r>
          </a:p>
          <a:p>
            <a:r>
              <a:rPr lang="cs-CZ" sz="3200" dirty="0">
                <a:latin typeface="+mj-lt"/>
              </a:rPr>
              <a:t>vliv vztahu mezi učitelem a konkrétní třídou,  jak učitel žáky vnímá, jaký k nim vyjadřuje postoj. </a:t>
            </a:r>
          </a:p>
          <a:p>
            <a:pPr marL="0" indent="0">
              <a:buNone/>
            </a:pPr>
            <a:endParaRPr lang="cs-CZ" sz="3200" dirty="0">
              <a:latin typeface="+mj-lt"/>
            </a:endParaRPr>
          </a:p>
          <a:p>
            <a:pPr marL="0" indent="0">
              <a:buNone/>
            </a:pPr>
            <a:r>
              <a:rPr lang="cs-CZ" sz="3200" dirty="0">
                <a:latin typeface="+mj-lt"/>
              </a:rPr>
              <a:t>Zavádění nových metod do výuky je v kompetenci učitele.</a:t>
            </a:r>
          </a:p>
        </p:txBody>
      </p:sp>
    </p:spTree>
    <p:extLst>
      <p:ext uri="{BB962C8B-B14F-4D97-AF65-F5344CB8AC3E}">
        <p14:creationId xmlns:p14="http://schemas.microsoft.com/office/powerpoint/2010/main" val="10815598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Pasch, M. a kol. (1998). </a:t>
            </a:r>
            <a:r>
              <a:rPr lang="cs-CZ" i="1" dirty="0"/>
              <a:t>Od vzdělávacího programu k vyučovací hodině.</a:t>
            </a:r>
            <a:r>
              <a:rPr lang="cs-CZ" dirty="0"/>
              <a:t> Praha: Portál.</a:t>
            </a:r>
          </a:p>
          <a:p>
            <a:r>
              <a:rPr lang="cs-CZ" dirty="0" err="1"/>
              <a:t>Fisher</a:t>
            </a:r>
            <a:r>
              <a:rPr lang="cs-CZ" dirty="0"/>
              <a:t>, R. (1997). </a:t>
            </a:r>
            <a:r>
              <a:rPr lang="cs-CZ" i="1" dirty="0"/>
              <a:t>Učíme děti myslet a učit se: praktický průvodce strategiemi vyučování</a:t>
            </a:r>
            <a:r>
              <a:rPr lang="cs-CZ" dirty="0"/>
              <a:t>.  Praha: Portál. </a:t>
            </a:r>
          </a:p>
          <a:p>
            <a:r>
              <a:rPr lang="cs-CZ" dirty="0" err="1"/>
              <a:t>Silberman</a:t>
            </a:r>
            <a:r>
              <a:rPr lang="cs-CZ" dirty="0"/>
              <a:t>, M. (1997). </a:t>
            </a:r>
            <a:r>
              <a:rPr lang="cs-CZ" sz="2900" i="1" dirty="0"/>
              <a:t>101 metod pro aktivní výcvik a vyučování</a:t>
            </a:r>
            <a:r>
              <a:rPr lang="cs-CZ" dirty="0"/>
              <a:t>. Praha: Portál.</a:t>
            </a:r>
          </a:p>
          <a:p>
            <a:r>
              <a:rPr lang="cs-CZ" dirty="0" err="1"/>
              <a:t>Grecmanová</a:t>
            </a:r>
            <a:r>
              <a:rPr lang="cs-CZ" dirty="0"/>
              <a:t>, H., </a:t>
            </a:r>
            <a:r>
              <a:rPr lang="cs-CZ" dirty="0" err="1"/>
              <a:t>Urbanovská</a:t>
            </a:r>
            <a:r>
              <a:rPr lang="cs-CZ" dirty="0"/>
              <a:t>, E. (2007). </a:t>
            </a:r>
            <a:r>
              <a:rPr lang="cs-CZ" sz="2900" i="1" dirty="0"/>
              <a:t>Aktivizační metody ve výuce, prostředek Š</a:t>
            </a:r>
            <a:r>
              <a:rPr lang="cs-CZ" dirty="0"/>
              <a:t>VP. Olomouc: </a:t>
            </a:r>
            <a:r>
              <a:rPr lang="cs-CZ" dirty="0" err="1"/>
              <a:t>Hanex</a:t>
            </a:r>
            <a:r>
              <a:rPr lang="cs-CZ" dirty="0"/>
              <a:t>. </a:t>
            </a:r>
          </a:p>
          <a:p>
            <a:r>
              <a:rPr lang="cs-CZ" dirty="0"/>
              <a:t>Maňák, J., Švec, V. (2003). </a:t>
            </a:r>
            <a:r>
              <a:rPr lang="cs-CZ" sz="2900" i="1" dirty="0"/>
              <a:t>Výukové metody</a:t>
            </a:r>
            <a:r>
              <a:rPr lang="cs-CZ" dirty="0"/>
              <a:t>. Brno: MU.</a:t>
            </a:r>
          </a:p>
          <a:p>
            <a:r>
              <a:rPr lang="cs-CZ" dirty="0"/>
              <a:t>Kotrba, T., Lacina, L. (2007). </a:t>
            </a:r>
            <a:r>
              <a:rPr lang="cs-CZ" sz="2900" i="1" dirty="0"/>
              <a:t>Praktické využití aktivizačních metod ve výu</a:t>
            </a:r>
            <a:r>
              <a:rPr lang="cs-CZ" dirty="0"/>
              <a:t>ce. Brno: Společnost pro odbornou literaturu.</a:t>
            </a:r>
          </a:p>
          <a:p>
            <a:r>
              <a:rPr lang="cs-CZ" dirty="0" err="1"/>
              <a:t>Sitná</a:t>
            </a:r>
            <a:r>
              <a:rPr lang="cs-CZ" dirty="0"/>
              <a:t>, D. (2009). </a:t>
            </a:r>
            <a:r>
              <a:rPr lang="cs-CZ" sz="2900" i="1" dirty="0"/>
              <a:t>Metody aktivního vyučování: spolupráce žáků ve skupi</a:t>
            </a:r>
            <a:r>
              <a:rPr lang="cs-CZ" dirty="0"/>
              <a:t>nách. Praha: Portál.</a:t>
            </a:r>
          </a:p>
          <a:p>
            <a:r>
              <a:rPr lang="cs-CZ" dirty="0"/>
              <a:t>Kasíková, H. (2004). </a:t>
            </a:r>
            <a:r>
              <a:rPr lang="cs-CZ" sz="2900" i="1" dirty="0"/>
              <a:t>Kooperativní učení a vyučování. Teoretické a praktické pro</a:t>
            </a:r>
            <a:r>
              <a:rPr lang="cs-CZ" dirty="0"/>
              <a:t>blémy. Praha: UK.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65801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3028BF-35F4-4673-9DCB-81F438AD4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762E73-F474-40EF-AD4D-F33C2D1C3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Virtanen</a:t>
            </a:r>
            <a:r>
              <a:rPr lang="cs-CZ" dirty="0"/>
              <a:t>, P., , H. and </a:t>
            </a:r>
            <a:r>
              <a:rPr lang="cs-CZ" dirty="0" err="1"/>
              <a:t>Niemi</a:t>
            </a:r>
            <a:r>
              <a:rPr lang="cs-CZ" dirty="0"/>
              <a:t> a </a:t>
            </a:r>
            <a:r>
              <a:rPr lang="cs-CZ" dirty="0" err="1"/>
              <a:t>Nevgi</a:t>
            </a:r>
            <a:r>
              <a:rPr lang="cs-CZ" dirty="0"/>
              <a:t>, A. (2017). </a:t>
            </a:r>
            <a:r>
              <a:rPr lang="cs-CZ" dirty="0" err="1"/>
              <a:t>Active</a:t>
            </a:r>
            <a:r>
              <a:rPr lang="cs-CZ" dirty="0"/>
              <a:t> Learning and </a:t>
            </a:r>
            <a:r>
              <a:rPr lang="cs-CZ" dirty="0" err="1"/>
              <a:t>Self-Regulation</a:t>
            </a:r>
            <a:r>
              <a:rPr lang="cs-CZ" dirty="0"/>
              <a:t> </a:t>
            </a:r>
            <a:r>
              <a:rPr lang="cs-CZ" dirty="0" err="1"/>
              <a:t>Enhance</a:t>
            </a:r>
            <a:r>
              <a:rPr lang="cs-CZ" dirty="0"/>
              <a:t> Student </a:t>
            </a:r>
            <a:r>
              <a:rPr lang="cs-CZ" dirty="0" err="1"/>
              <a:t>Teachers´Professional</a:t>
            </a:r>
            <a:r>
              <a:rPr lang="cs-CZ" dirty="0"/>
              <a:t> </a:t>
            </a:r>
            <a:r>
              <a:rPr lang="cs-CZ" dirty="0" err="1"/>
              <a:t>Competences</a:t>
            </a:r>
            <a:r>
              <a:rPr lang="cs-CZ" dirty="0"/>
              <a:t>. </a:t>
            </a:r>
            <a:r>
              <a:rPr lang="cs-CZ" i="1" dirty="0" err="1"/>
              <a:t>Australian</a:t>
            </a:r>
            <a:r>
              <a:rPr lang="cs-CZ" i="1" dirty="0"/>
              <a:t> </a:t>
            </a:r>
            <a:r>
              <a:rPr lang="cs-CZ" i="1" dirty="0" err="1"/>
              <a:t>Journal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Teacher</a:t>
            </a:r>
            <a:r>
              <a:rPr lang="cs-CZ" i="1" dirty="0"/>
              <a:t> </a:t>
            </a:r>
            <a:r>
              <a:rPr lang="cs-CZ" i="1" dirty="0" err="1"/>
              <a:t>Education</a:t>
            </a:r>
            <a:r>
              <a:rPr lang="cs-CZ" dirty="0"/>
              <a:t>, Vol. 42, 12, p. </a:t>
            </a:r>
          </a:p>
          <a:p>
            <a:r>
              <a:rPr lang="en-US" dirty="0"/>
              <a:t>Prince, M. (2004). Does Active Learning Work? A Review of the Research. Journal of Engineering Education, 93(3), 223–231. https://doi.org/10.1002/j.21689830.2004.tb00809.</a:t>
            </a:r>
            <a:endParaRPr lang="cs-CZ" dirty="0"/>
          </a:p>
          <a:p>
            <a:r>
              <a:rPr lang="en-US" dirty="0"/>
              <a:t>Watkins, C., Carnell, E., and Lodge, C. (2007). Effective learning in classrooms, London: Sage. https://doi.org/10.4135/9781446211472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46018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8957BE-0804-4F6C-B834-39BE6F47C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3AC58D-BB53-4528-B13D-05517C442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Smyslem motivace - aby se žák chtěl učit; </a:t>
            </a:r>
          </a:p>
          <a:p>
            <a:pPr marL="0" indent="0">
              <a:buNone/>
            </a:pPr>
            <a:r>
              <a:rPr lang="cs-CZ" dirty="0"/>
              <a:t>motivace k učení založená na zájmu, </a:t>
            </a:r>
          </a:p>
          <a:p>
            <a:pPr marL="0" indent="0">
              <a:buNone/>
            </a:pPr>
            <a:r>
              <a:rPr lang="cs-CZ" dirty="0"/>
              <a:t>na aspiracích žáka se zázemím aspirací jeho rodiny, </a:t>
            </a:r>
          </a:p>
          <a:p>
            <a:pPr marL="0" indent="0">
              <a:buNone/>
            </a:pPr>
            <a:r>
              <a:rPr lang="cs-CZ" dirty="0"/>
              <a:t>na vztahu žáka k učiteli a předmětu, </a:t>
            </a:r>
          </a:p>
          <a:p>
            <a:pPr marL="0" indent="0">
              <a:buNone/>
            </a:pPr>
            <a:r>
              <a:rPr lang="cs-CZ" dirty="0"/>
              <a:t>na rozvinutém vědomí perspektivy či na potřebě aktivity. (Kolář &amp; Vališová, 2009, s. 77). </a:t>
            </a:r>
          </a:p>
          <a:p>
            <a:pPr marL="0" indent="0">
              <a:buNone/>
            </a:pPr>
            <a:r>
              <a:rPr lang="cs-CZ" dirty="0"/>
              <a:t>Faktory: novost situace, činnost a aktivitu žáka, sociální faktory, stanovení cíle, zájem, spojení školního učení s žákovými cíli, tendence dokončit daný úkol, úspěch a neúspěch ve vyučovacím předmětu a odměny a tresty.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87329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0085973"/>
              </p:ext>
            </p:extLst>
          </p:nvPr>
        </p:nvGraphicFramePr>
        <p:xfrm>
          <a:off x="838200" y="346075"/>
          <a:ext cx="10515600" cy="5811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8130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421503-4C4D-428B-B23C-B1A39142A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semináře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6C4970-0C9E-4FA6-8192-6014D829ED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>
                <a:latin typeface="+mj-lt"/>
              </a:rPr>
              <a:t>Student/</a:t>
            </a:r>
            <a:r>
              <a:rPr lang="cs-CZ" sz="3200" dirty="0" err="1">
                <a:latin typeface="+mj-lt"/>
              </a:rPr>
              <a:t>ka</a:t>
            </a:r>
            <a:r>
              <a:rPr lang="cs-CZ" sz="3200" dirty="0">
                <a:latin typeface="+mj-lt"/>
              </a:rPr>
              <a:t>: </a:t>
            </a:r>
          </a:p>
          <a:p>
            <a:r>
              <a:rPr lang="cs-CZ" sz="3200" dirty="0">
                <a:latin typeface="+mj-lt"/>
              </a:rPr>
              <a:t>vymezí/vysvětlí pojmy: výuková metoda, výuková strategie, formy výuky;</a:t>
            </a:r>
          </a:p>
          <a:p>
            <a:r>
              <a:rPr lang="cs-CZ" sz="3200" dirty="0">
                <a:latin typeface="+mj-lt"/>
              </a:rPr>
              <a:t>rozliší výukové strategie a zdůvodní jejich aplikaci ve výuce;</a:t>
            </a:r>
          </a:p>
          <a:p>
            <a:r>
              <a:rPr lang="cs-CZ" sz="3200" dirty="0">
                <a:latin typeface="+mj-lt"/>
              </a:rPr>
              <a:t>zhodnotí účinnost výukových metod ve vazbě na různé typy učebních úloh;</a:t>
            </a:r>
          </a:p>
          <a:p>
            <a:r>
              <a:rPr lang="cs-CZ" sz="3200" dirty="0">
                <a:latin typeface="+mj-lt"/>
              </a:rPr>
              <a:t>navrhne/vytvoří alteraci výukové metody a zdůvodní.</a:t>
            </a:r>
          </a:p>
          <a:p>
            <a:pPr marL="0" indent="0">
              <a:buNone/>
            </a:pPr>
            <a:endParaRPr lang="cs-CZ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65053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cs-CZ" dirty="0"/>
              <a:t>Práce ve skupinách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18661"/>
            <a:ext cx="10515600" cy="4858302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248083619"/>
              </p:ext>
            </p:extLst>
          </p:nvPr>
        </p:nvGraphicFramePr>
        <p:xfrm>
          <a:off x="6749181" y="1432936"/>
          <a:ext cx="5442819" cy="4629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bdélník 4">
            <a:extLst>
              <a:ext uri="{FF2B5EF4-FFF2-40B4-BE49-F238E27FC236}">
                <a16:creationId xmlns:a16="http://schemas.microsoft.com/office/drawing/2014/main" id="{C81106CE-C371-4C5C-8C55-91BE22124C37}"/>
              </a:ext>
            </a:extLst>
          </p:cNvPr>
          <p:cNvSpPr/>
          <p:nvPr/>
        </p:nvSpPr>
        <p:spPr>
          <a:xfrm>
            <a:off x="838200" y="2106973"/>
            <a:ext cx="6245995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cs-CZ" sz="3200" dirty="0"/>
              <a:t>Popište, </a:t>
            </a:r>
            <a:r>
              <a:rPr lang="cs-CZ" sz="3200" b="1" dirty="0">
                <a:solidFill>
                  <a:schemeClr val="accent6">
                    <a:lumMod val="75000"/>
                  </a:schemeClr>
                </a:solidFill>
              </a:rPr>
              <a:t>jak </a:t>
            </a:r>
            <a:r>
              <a:rPr lang="cs-CZ" sz="3200" dirty="0"/>
              <a:t>učitel/</a:t>
            </a:r>
            <a:r>
              <a:rPr lang="cs-CZ" sz="3200" dirty="0" err="1"/>
              <a:t>ka</a:t>
            </a:r>
            <a:r>
              <a:rPr lang="cs-CZ" sz="3200" dirty="0"/>
              <a:t> postupuje ve výuce, aby dosáhl/a výukového cíle, jak vyvozuje učivo apod.  </a:t>
            </a:r>
          </a:p>
          <a:p>
            <a:pPr marL="514350" indent="-514350">
              <a:buAutoNum type="arabicPeriod"/>
            </a:pPr>
            <a:r>
              <a:rPr lang="cs-CZ" sz="3200" dirty="0"/>
              <a:t>Které postupy/způsoby vás zaujaly? Proč? </a:t>
            </a:r>
          </a:p>
          <a:p>
            <a:pPr marL="514350" indent="-514350">
              <a:buAutoNum type="arabicPeriod"/>
            </a:pPr>
            <a:r>
              <a:rPr lang="cs-CZ" sz="3200" dirty="0"/>
              <a:t>Využijte zkušeností z předchozího vzdělávání na ZŠ či SŠ).</a:t>
            </a:r>
          </a:p>
        </p:txBody>
      </p:sp>
    </p:spTree>
    <p:extLst>
      <p:ext uri="{BB962C8B-B14F-4D97-AF65-F5344CB8AC3E}">
        <p14:creationId xmlns:p14="http://schemas.microsoft.com/office/powerpoint/2010/main" val="1776125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07E86F-3EE9-4D75-897C-EC5CB5CD0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Učitel/</a:t>
            </a:r>
            <a:r>
              <a:rPr lang="cs-CZ" dirty="0" err="1"/>
              <a:t>ka</a:t>
            </a:r>
            <a:r>
              <a:rPr lang="cs-CZ" dirty="0"/>
              <a:t> ve výuce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9C189F9C-26DB-4E5C-86BC-C6F7EEC986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1548145"/>
              </p:ext>
            </p:extLst>
          </p:nvPr>
        </p:nvGraphicFramePr>
        <p:xfrm>
          <a:off x="838200" y="1414914"/>
          <a:ext cx="10515600" cy="4762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55310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98390"/>
            <a:ext cx="10515600" cy="1492299"/>
          </a:xfrm>
        </p:spPr>
        <p:txBody>
          <a:bodyPr>
            <a:normAutofit/>
          </a:bodyPr>
          <a:lstStyle/>
          <a:p>
            <a:endParaRPr lang="cs-CZ" sz="48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0932650"/>
              </p:ext>
            </p:extLst>
          </p:nvPr>
        </p:nvGraphicFramePr>
        <p:xfrm>
          <a:off x="838200" y="217641"/>
          <a:ext cx="10515600" cy="59785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1999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2D43EC-9106-4520-A0AF-1B67A98F0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5622"/>
            <a:ext cx="10515600" cy="1325563"/>
          </a:xfrm>
        </p:spPr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809CF12A-6A37-41BE-AD4C-19BFAFA5F4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8210398"/>
              </p:ext>
            </p:extLst>
          </p:nvPr>
        </p:nvGraphicFramePr>
        <p:xfrm>
          <a:off x="838200" y="1068404"/>
          <a:ext cx="10515600" cy="51085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1335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b="1" dirty="0"/>
              <a:t>Výukové strategie </a:t>
            </a:r>
            <a:r>
              <a:rPr lang="cs-CZ" dirty="0"/>
              <a:t>(Pasch 1998, s. 195)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912252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/>
              <a:t>promyšlené způsoby vedení výuky, které jsou optimální v </a:t>
            </a:r>
            <a:r>
              <a:rPr lang="cs-CZ" b="1" dirty="0"/>
              <a:t>konkrétní třídě</a:t>
            </a:r>
            <a:r>
              <a:rPr lang="cs-CZ" dirty="0"/>
              <a:t>, pro </a:t>
            </a:r>
            <a:r>
              <a:rPr lang="cs-CZ" b="1" dirty="0"/>
              <a:t>konkrétního učitele </a:t>
            </a:r>
            <a:r>
              <a:rPr lang="cs-CZ" dirty="0"/>
              <a:t>a </a:t>
            </a:r>
            <a:r>
              <a:rPr lang="cs-CZ" b="1" dirty="0"/>
              <a:t>konkrétní učivo </a:t>
            </a:r>
            <a:r>
              <a:rPr lang="cs-CZ" dirty="0"/>
              <a:t>(téma, předmět), a které učitel volí, aby se žáky dosáhl vytyčených cílů výuky; </a:t>
            </a:r>
            <a:r>
              <a:rPr lang="cs-CZ" b="1" dirty="0"/>
              <a:t>adekvátní kombinace metod, forem, prostředků a podmínek výuky.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 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07094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2C0B62-0158-40A9-A006-7C8B4BBF0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bylo prezentováno učivo?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C6694FD-9478-4422-8993-FA272BB674A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r>
              <a:rPr lang="cs-CZ" dirty="0"/>
              <a:t>Např. fyziky, dějepisu, zeměpisu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F6AB038-D655-48BB-B3F4-76BDC4B9DFD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přírodopisu, chemie,…</a:t>
            </a:r>
          </a:p>
          <a:p>
            <a:endParaRPr lang="cs-CZ" dirty="0"/>
          </a:p>
          <a:p>
            <a:r>
              <a:rPr lang="cs-CZ" dirty="0"/>
              <a:t>hudební výchovy, výtvarné výchovy</a:t>
            </a:r>
          </a:p>
        </p:txBody>
      </p:sp>
    </p:spTree>
    <p:extLst>
      <p:ext uri="{BB962C8B-B14F-4D97-AF65-F5344CB8AC3E}">
        <p14:creationId xmlns:p14="http://schemas.microsoft.com/office/powerpoint/2010/main" val="6394359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1498</Words>
  <Application>Microsoft Office PowerPoint</Application>
  <PresentationFormat>Širokoúhlá obrazovka</PresentationFormat>
  <Paragraphs>185</Paragraphs>
  <Slides>28</Slides>
  <Notes>0</Notes>
  <HiddenSlides>0</HiddenSlides>
  <MMClips>1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Wingdings</vt:lpstr>
      <vt:lpstr>Motiv Office</vt:lpstr>
      <vt:lpstr>Výukové strategie</vt:lpstr>
      <vt:lpstr>Formální struktura seminární práce: Předmět – vzdělávací oblast:                                                           Ročník: Tematický celek:                                       Téma (3-4 vyuč. jednotek) …..  myšlenková mapa Cíle tématu: – vybírat v RVP  („cíle“, „klíčové kompetence“ a „očekávané výstupy“): - kognitivní (vědomosti)                     - psychomotorické (dovednosti, schopnosti)  - postojové - afektivní – výchovné (postoje, potřeby, zájmy, hodnoty)  </vt:lpstr>
      <vt:lpstr>Cíl semináře</vt:lpstr>
      <vt:lpstr>Práce ve skupinách</vt:lpstr>
      <vt:lpstr>Učitel/ka ve výuce</vt:lpstr>
      <vt:lpstr>Prezentace aplikace PowerPoint</vt:lpstr>
      <vt:lpstr>Prezentace aplikace PowerPoint</vt:lpstr>
      <vt:lpstr>Výukové strategie (Pasch 1998, s. 195)</vt:lpstr>
      <vt:lpstr>Jak bylo prezentováno učivo?</vt:lpstr>
      <vt:lpstr>Prezentace aplikace PowerPoint</vt:lpstr>
      <vt:lpstr>Deduktivní strategie</vt:lpstr>
      <vt:lpstr>Induktivní výuka (problémová) – autentické učení</vt:lpstr>
      <vt:lpstr>Jak zjistíme způsob uvažování žáků o daném tématu, jeho individuální zkušenosti, představy, interpretace?</vt:lpstr>
      <vt:lpstr>Projektivní techniky</vt:lpstr>
      <vt:lpstr>Autentické učení (Pasch, 1998, s. 149, Kalhous; Obst 2002, s. 168, Kovaliková 1995, s. 183, 137)</vt:lpstr>
      <vt:lpstr>Prezentace aplikace PowerPoint</vt:lpstr>
      <vt:lpstr>Znaky autentického učení (Newmann 1991)</vt:lpstr>
      <vt:lpstr>“Skutečné” problémy</vt:lpstr>
      <vt:lpstr>Projekty občanské angažovanosti (s cílem zlepšit něco ve svém okolí)</vt:lpstr>
      <vt:lpstr>  Ve výchovách - autenticky vyjádřit určitou myšlenku, téma či estetickou hodnotu jako dospělí tvůrci  </vt:lpstr>
      <vt:lpstr>Sociálně zprostředkovaná výuka</vt:lpstr>
      <vt:lpstr>Prezentace aplikace PowerPoint</vt:lpstr>
      <vt:lpstr>Aktivizující metody z pohledu učitele </vt:lpstr>
      <vt:lpstr>Aktivizující metody z pohledu žáka</vt:lpstr>
      <vt:lpstr>Literatura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Výukové strategie</dc:title>
  <dc:creator>Hana Horká</dc:creator>
  <cp:lastModifiedBy>Hana Horká</cp:lastModifiedBy>
  <cp:revision>6</cp:revision>
  <dcterms:created xsi:type="dcterms:W3CDTF">2019-11-19T20:12:12Z</dcterms:created>
  <dcterms:modified xsi:type="dcterms:W3CDTF">2020-11-08T12:45:08Z</dcterms:modified>
</cp:coreProperties>
</file>