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0" r:id="rId2"/>
    <p:sldId id="394" r:id="rId3"/>
    <p:sldId id="399" r:id="rId4"/>
    <p:sldId id="401" r:id="rId5"/>
    <p:sldId id="405" r:id="rId6"/>
    <p:sldId id="406" r:id="rId7"/>
    <p:sldId id="403" r:id="rId8"/>
    <p:sldId id="402" r:id="rId9"/>
    <p:sldId id="404" r:id="rId10"/>
    <p:sldId id="407" r:id="rId11"/>
    <p:sldId id="386" r:id="rId12"/>
    <p:sldId id="387" r:id="rId13"/>
    <p:sldId id="388" r:id="rId14"/>
    <p:sldId id="38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2EDEA-5E7D-4F62-9EAC-16558E9C252B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1497CCD7-ECB0-43C0-8FCF-EB7DE6ED761E}">
      <dgm:prSet phldrT="[Text]" custT="1"/>
      <dgm:spPr/>
      <dgm:t>
        <a:bodyPr/>
        <a:lstStyle/>
        <a:p>
          <a:r>
            <a:rPr lang="cs-CZ" sz="2800" dirty="0"/>
            <a:t>Nové výzvy pro výchovu</a:t>
          </a:r>
        </a:p>
      </dgm:t>
    </dgm:pt>
    <dgm:pt modelId="{F9AACE79-424D-4302-882B-A641F5EAB21C}" type="parTrans" cxnId="{3DDDD726-AAD5-483B-95B2-A1C04BB44E65}">
      <dgm:prSet/>
      <dgm:spPr/>
      <dgm:t>
        <a:bodyPr/>
        <a:lstStyle/>
        <a:p>
          <a:endParaRPr lang="cs-CZ"/>
        </a:p>
      </dgm:t>
    </dgm:pt>
    <dgm:pt modelId="{B1D40C5F-A689-413C-8A71-4F289B39F9B5}" type="sibTrans" cxnId="{3DDDD726-AAD5-483B-95B2-A1C04BB44E65}">
      <dgm:prSet/>
      <dgm:spPr/>
      <dgm:t>
        <a:bodyPr/>
        <a:lstStyle/>
        <a:p>
          <a:endParaRPr lang="cs-CZ"/>
        </a:p>
      </dgm:t>
    </dgm:pt>
    <dgm:pt modelId="{0FF1A14C-DD0D-409E-AC02-2C23F21BBE08}">
      <dgm:prSet phldrT="[Text]"/>
      <dgm:spPr/>
    </dgm:pt>
    <dgm:pt modelId="{06553DF2-84A7-4AA2-A22E-2D21824E2563}" type="parTrans" cxnId="{0AE4FA2D-7E86-4E3E-BF8C-FB2431524084}">
      <dgm:prSet/>
      <dgm:spPr/>
      <dgm:t>
        <a:bodyPr/>
        <a:lstStyle/>
        <a:p>
          <a:endParaRPr lang="cs-CZ"/>
        </a:p>
      </dgm:t>
    </dgm:pt>
    <dgm:pt modelId="{7A511C28-6C80-44F6-B2EF-51BCABF2A49D}" type="sibTrans" cxnId="{0AE4FA2D-7E86-4E3E-BF8C-FB2431524084}">
      <dgm:prSet/>
      <dgm:spPr/>
      <dgm:t>
        <a:bodyPr/>
        <a:lstStyle/>
        <a:p>
          <a:endParaRPr lang="cs-CZ"/>
        </a:p>
      </dgm:t>
    </dgm:pt>
    <dgm:pt modelId="{C4279E52-42BE-4FCE-ACA2-A6ED8D239D11}">
      <dgm:prSet phldrT="[Text]" phldr="1"/>
      <dgm:spPr/>
      <dgm:t>
        <a:bodyPr/>
        <a:lstStyle/>
        <a:p>
          <a:endParaRPr lang="cs-CZ" dirty="0"/>
        </a:p>
      </dgm:t>
    </dgm:pt>
    <dgm:pt modelId="{CC0C4C91-C8DB-4C7B-9CA2-3BCF0C2CE520}" type="parTrans" cxnId="{058C619E-99A8-4D0D-8009-DD82BF698351}">
      <dgm:prSet/>
      <dgm:spPr/>
      <dgm:t>
        <a:bodyPr/>
        <a:lstStyle/>
        <a:p>
          <a:endParaRPr lang="cs-CZ"/>
        </a:p>
      </dgm:t>
    </dgm:pt>
    <dgm:pt modelId="{27764F53-1670-4308-B96E-CE37B4A2494F}" type="sibTrans" cxnId="{058C619E-99A8-4D0D-8009-DD82BF698351}">
      <dgm:prSet/>
      <dgm:spPr/>
      <dgm:t>
        <a:bodyPr/>
        <a:lstStyle/>
        <a:p>
          <a:endParaRPr lang="cs-CZ"/>
        </a:p>
      </dgm:t>
    </dgm:pt>
    <dgm:pt modelId="{8C091ACA-10A2-4273-B585-ECE8498C310A}">
      <dgm:prSet/>
      <dgm:spPr/>
      <dgm:t>
        <a:bodyPr/>
        <a:lstStyle/>
        <a:p>
          <a:endParaRPr lang="cs-CZ" dirty="0"/>
        </a:p>
      </dgm:t>
    </dgm:pt>
    <dgm:pt modelId="{62C4711E-497C-490F-BE81-A1E4408549C7}" type="parTrans" cxnId="{D3CB94C9-B5F5-4B2F-B7FA-49A77A470680}">
      <dgm:prSet/>
      <dgm:spPr/>
      <dgm:t>
        <a:bodyPr/>
        <a:lstStyle/>
        <a:p>
          <a:endParaRPr lang="cs-CZ"/>
        </a:p>
      </dgm:t>
    </dgm:pt>
    <dgm:pt modelId="{460D287F-9736-41F7-86A9-921D05D57B45}" type="sibTrans" cxnId="{D3CB94C9-B5F5-4B2F-B7FA-49A77A470680}">
      <dgm:prSet/>
      <dgm:spPr/>
      <dgm:t>
        <a:bodyPr/>
        <a:lstStyle/>
        <a:p>
          <a:endParaRPr lang="cs-CZ"/>
        </a:p>
      </dgm:t>
    </dgm:pt>
    <dgm:pt modelId="{B02F2E0C-4831-4D89-8095-3A63AC3A0FDF}">
      <dgm:prSet phldrT="[Text]"/>
      <dgm:spPr/>
      <dgm:t>
        <a:bodyPr/>
        <a:lstStyle/>
        <a:p>
          <a:r>
            <a:rPr lang="cs-CZ" dirty="0"/>
            <a:t>Jedinec v dnešním světě</a:t>
          </a:r>
        </a:p>
      </dgm:t>
    </dgm:pt>
    <dgm:pt modelId="{1E9722D1-129B-4AD3-A469-8B2EB66FF533}" type="parTrans" cxnId="{44186E22-8C52-4316-9916-510C1033A0D1}">
      <dgm:prSet/>
      <dgm:spPr/>
      <dgm:t>
        <a:bodyPr/>
        <a:lstStyle/>
        <a:p>
          <a:endParaRPr lang="cs-CZ"/>
        </a:p>
      </dgm:t>
    </dgm:pt>
    <dgm:pt modelId="{F001ED9E-AE44-48A0-8DC9-34F232CA30DB}" type="sibTrans" cxnId="{44186E22-8C52-4316-9916-510C1033A0D1}">
      <dgm:prSet/>
      <dgm:spPr/>
      <dgm:t>
        <a:bodyPr/>
        <a:lstStyle/>
        <a:p>
          <a:endParaRPr lang="cs-CZ"/>
        </a:p>
      </dgm:t>
    </dgm:pt>
    <dgm:pt modelId="{7AA8A4D3-0A51-4211-8C70-7EF770A4C828}">
      <dgm:prSet phldrT="[Text]"/>
      <dgm:spPr/>
      <dgm:t>
        <a:bodyPr/>
        <a:lstStyle/>
        <a:p>
          <a:r>
            <a:rPr lang="cs-CZ" dirty="0"/>
            <a:t>Společenské</a:t>
          </a:r>
        </a:p>
        <a:p>
          <a:r>
            <a:rPr lang="cs-CZ" dirty="0"/>
            <a:t>změny</a:t>
          </a:r>
        </a:p>
      </dgm:t>
    </dgm:pt>
    <dgm:pt modelId="{0228C2EB-7A67-4D48-B1A4-A327E3580E7D}" type="parTrans" cxnId="{F27B42C0-8CD8-41A5-8BA3-4B7BD244F184}">
      <dgm:prSet/>
      <dgm:spPr/>
      <dgm:t>
        <a:bodyPr/>
        <a:lstStyle/>
        <a:p>
          <a:endParaRPr lang="cs-CZ"/>
        </a:p>
      </dgm:t>
    </dgm:pt>
    <dgm:pt modelId="{D8CFDC42-7CF2-4C01-99D9-42D2BC4AFE64}" type="sibTrans" cxnId="{F27B42C0-8CD8-41A5-8BA3-4B7BD244F184}">
      <dgm:prSet/>
      <dgm:spPr/>
      <dgm:t>
        <a:bodyPr/>
        <a:lstStyle/>
        <a:p>
          <a:endParaRPr lang="cs-CZ"/>
        </a:p>
      </dgm:t>
    </dgm:pt>
    <dgm:pt modelId="{363415ED-9041-4AB1-8959-33C3010E43A7}" type="pres">
      <dgm:prSet presAssocID="{5F62EDEA-5E7D-4F62-9EAC-16558E9C252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C9ED832-83C5-481B-9027-D58B2BA3A729}" type="pres">
      <dgm:prSet presAssocID="{1497CCD7-ECB0-43C0-8FCF-EB7DE6ED761E}" presName="gear1" presStyleLbl="node1" presStyleIdx="0" presStyleCnt="3">
        <dgm:presLayoutVars>
          <dgm:chMax val="1"/>
          <dgm:bulletEnabled val="1"/>
        </dgm:presLayoutVars>
      </dgm:prSet>
      <dgm:spPr/>
    </dgm:pt>
    <dgm:pt modelId="{86F03F5B-EDF2-4A4D-A83C-A750E41484CC}" type="pres">
      <dgm:prSet presAssocID="{1497CCD7-ECB0-43C0-8FCF-EB7DE6ED761E}" presName="gear1srcNode" presStyleLbl="node1" presStyleIdx="0" presStyleCnt="3"/>
      <dgm:spPr/>
    </dgm:pt>
    <dgm:pt modelId="{F2E49F88-3575-4C32-8C03-3F26D4D889D8}" type="pres">
      <dgm:prSet presAssocID="{1497CCD7-ECB0-43C0-8FCF-EB7DE6ED761E}" presName="gear1dstNode" presStyleLbl="node1" presStyleIdx="0" presStyleCnt="3"/>
      <dgm:spPr/>
    </dgm:pt>
    <dgm:pt modelId="{99E96B2A-CAEE-4023-B85B-9823A76CBDA1}" type="pres">
      <dgm:prSet presAssocID="{B02F2E0C-4831-4D89-8095-3A63AC3A0FDF}" presName="gear2" presStyleLbl="node1" presStyleIdx="1" presStyleCnt="3">
        <dgm:presLayoutVars>
          <dgm:chMax val="1"/>
          <dgm:bulletEnabled val="1"/>
        </dgm:presLayoutVars>
      </dgm:prSet>
      <dgm:spPr/>
    </dgm:pt>
    <dgm:pt modelId="{2BA53A80-061D-42EB-8A4B-10107AF4636C}" type="pres">
      <dgm:prSet presAssocID="{B02F2E0C-4831-4D89-8095-3A63AC3A0FDF}" presName="gear2srcNode" presStyleLbl="node1" presStyleIdx="1" presStyleCnt="3"/>
      <dgm:spPr/>
    </dgm:pt>
    <dgm:pt modelId="{29DB3DB6-EBDE-4CF1-8356-AA248B4459DA}" type="pres">
      <dgm:prSet presAssocID="{B02F2E0C-4831-4D89-8095-3A63AC3A0FDF}" presName="gear2dstNode" presStyleLbl="node1" presStyleIdx="1" presStyleCnt="3"/>
      <dgm:spPr/>
    </dgm:pt>
    <dgm:pt modelId="{5051D8DF-6CE3-4119-BBF3-FB154737D15F}" type="pres">
      <dgm:prSet presAssocID="{7AA8A4D3-0A51-4211-8C70-7EF770A4C828}" presName="gear3" presStyleLbl="node1" presStyleIdx="2" presStyleCnt="3"/>
      <dgm:spPr/>
    </dgm:pt>
    <dgm:pt modelId="{816011A2-32A6-4408-8EF5-C3608B10FE48}" type="pres">
      <dgm:prSet presAssocID="{7AA8A4D3-0A51-4211-8C70-7EF770A4C82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0932755-71F5-416E-AAD6-1837CEA0968E}" type="pres">
      <dgm:prSet presAssocID="{7AA8A4D3-0A51-4211-8C70-7EF770A4C828}" presName="gear3srcNode" presStyleLbl="node1" presStyleIdx="2" presStyleCnt="3"/>
      <dgm:spPr/>
    </dgm:pt>
    <dgm:pt modelId="{8D0D4A77-9A93-4421-BF46-0AE093E89072}" type="pres">
      <dgm:prSet presAssocID="{7AA8A4D3-0A51-4211-8C70-7EF770A4C828}" presName="gear3dstNode" presStyleLbl="node1" presStyleIdx="2" presStyleCnt="3"/>
      <dgm:spPr/>
    </dgm:pt>
    <dgm:pt modelId="{EDF8416B-98A4-4F22-A7FA-12E03DEA5C3B}" type="pres">
      <dgm:prSet presAssocID="{B1D40C5F-A689-413C-8A71-4F289B39F9B5}" presName="connector1" presStyleLbl="sibTrans2D1" presStyleIdx="0" presStyleCnt="3"/>
      <dgm:spPr/>
    </dgm:pt>
    <dgm:pt modelId="{7D98ED24-9DC4-4D60-B1F0-9C195BFE756B}" type="pres">
      <dgm:prSet presAssocID="{F001ED9E-AE44-48A0-8DC9-34F232CA30DB}" presName="connector2" presStyleLbl="sibTrans2D1" presStyleIdx="1" presStyleCnt="3"/>
      <dgm:spPr/>
    </dgm:pt>
    <dgm:pt modelId="{842C7DB4-AC9D-4F48-8760-F927000059C9}" type="pres">
      <dgm:prSet presAssocID="{D8CFDC42-7CF2-4C01-99D9-42D2BC4AFE64}" presName="connector3" presStyleLbl="sibTrans2D1" presStyleIdx="2" presStyleCnt="3"/>
      <dgm:spPr/>
    </dgm:pt>
  </dgm:ptLst>
  <dgm:cxnLst>
    <dgm:cxn modelId="{FBD4DA0B-E2E2-4F97-B60C-438DE6FC0CFE}" type="presOf" srcId="{5F62EDEA-5E7D-4F62-9EAC-16558E9C252B}" destId="{363415ED-9041-4AB1-8959-33C3010E43A7}" srcOrd="0" destOrd="0" presId="urn:microsoft.com/office/officeart/2005/8/layout/gear1"/>
    <dgm:cxn modelId="{C515630D-C0E3-4DDD-BB93-1485AA9AB8B0}" type="presOf" srcId="{B02F2E0C-4831-4D89-8095-3A63AC3A0FDF}" destId="{29DB3DB6-EBDE-4CF1-8356-AA248B4459DA}" srcOrd="2" destOrd="0" presId="urn:microsoft.com/office/officeart/2005/8/layout/gear1"/>
    <dgm:cxn modelId="{3DEE1F12-9317-4B6B-A3C9-7AD87830315E}" type="presOf" srcId="{7AA8A4D3-0A51-4211-8C70-7EF770A4C828}" destId="{816011A2-32A6-4408-8EF5-C3608B10FE48}" srcOrd="1" destOrd="0" presId="urn:microsoft.com/office/officeart/2005/8/layout/gear1"/>
    <dgm:cxn modelId="{6EF77A13-0D56-4CEA-8F90-597765A7CB8F}" type="presOf" srcId="{7AA8A4D3-0A51-4211-8C70-7EF770A4C828}" destId="{5051D8DF-6CE3-4119-BBF3-FB154737D15F}" srcOrd="0" destOrd="0" presId="urn:microsoft.com/office/officeart/2005/8/layout/gear1"/>
    <dgm:cxn modelId="{44186E22-8C52-4316-9916-510C1033A0D1}" srcId="{5F62EDEA-5E7D-4F62-9EAC-16558E9C252B}" destId="{B02F2E0C-4831-4D89-8095-3A63AC3A0FDF}" srcOrd="1" destOrd="0" parTransId="{1E9722D1-129B-4AD3-A469-8B2EB66FF533}" sibTransId="{F001ED9E-AE44-48A0-8DC9-34F232CA30DB}"/>
    <dgm:cxn modelId="{EBDC5C25-EBEA-47D2-9231-6C6C68FCB7E3}" type="presOf" srcId="{B1D40C5F-A689-413C-8A71-4F289B39F9B5}" destId="{EDF8416B-98A4-4F22-A7FA-12E03DEA5C3B}" srcOrd="0" destOrd="0" presId="urn:microsoft.com/office/officeart/2005/8/layout/gear1"/>
    <dgm:cxn modelId="{3DDDD726-AAD5-483B-95B2-A1C04BB44E65}" srcId="{5F62EDEA-5E7D-4F62-9EAC-16558E9C252B}" destId="{1497CCD7-ECB0-43C0-8FCF-EB7DE6ED761E}" srcOrd="0" destOrd="0" parTransId="{F9AACE79-424D-4302-882B-A641F5EAB21C}" sibTransId="{B1D40C5F-A689-413C-8A71-4F289B39F9B5}"/>
    <dgm:cxn modelId="{0AE4FA2D-7E86-4E3E-BF8C-FB2431524084}" srcId="{5F62EDEA-5E7D-4F62-9EAC-16558E9C252B}" destId="{0FF1A14C-DD0D-409E-AC02-2C23F21BBE08}" srcOrd="3" destOrd="0" parTransId="{06553DF2-84A7-4AA2-A22E-2D21824E2563}" sibTransId="{7A511C28-6C80-44F6-B2EF-51BCABF2A49D}"/>
    <dgm:cxn modelId="{26A51143-DFDB-4EA3-A047-73ADB1226860}" type="presOf" srcId="{1497CCD7-ECB0-43C0-8FCF-EB7DE6ED761E}" destId="{3C9ED832-83C5-481B-9027-D58B2BA3A729}" srcOrd="0" destOrd="0" presId="urn:microsoft.com/office/officeart/2005/8/layout/gear1"/>
    <dgm:cxn modelId="{F6B7FB69-3214-4B3F-B438-CDF553EE2E63}" type="presOf" srcId="{7AA8A4D3-0A51-4211-8C70-7EF770A4C828}" destId="{20932755-71F5-416E-AAD6-1837CEA0968E}" srcOrd="2" destOrd="0" presId="urn:microsoft.com/office/officeart/2005/8/layout/gear1"/>
    <dgm:cxn modelId="{DC4BA26A-D2BE-4E1A-8373-72EBE9A2B8A3}" type="presOf" srcId="{1497CCD7-ECB0-43C0-8FCF-EB7DE6ED761E}" destId="{F2E49F88-3575-4C32-8C03-3F26D4D889D8}" srcOrd="2" destOrd="0" presId="urn:microsoft.com/office/officeart/2005/8/layout/gear1"/>
    <dgm:cxn modelId="{4C1CCF6A-5C3A-49EC-833F-3B28781E214B}" type="presOf" srcId="{F001ED9E-AE44-48A0-8DC9-34F232CA30DB}" destId="{7D98ED24-9DC4-4D60-B1F0-9C195BFE756B}" srcOrd="0" destOrd="0" presId="urn:microsoft.com/office/officeart/2005/8/layout/gear1"/>
    <dgm:cxn modelId="{DACDE854-3F79-4CFE-8372-816F2160AE97}" type="presOf" srcId="{D8CFDC42-7CF2-4C01-99D9-42D2BC4AFE64}" destId="{842C7DB4-AC9D-4F48-8760-F927000059C9}" srcOrd="0" destOrd="0" presId="urn:microsoft.com/office/officeart/2005/8/layout/gear1"/>
    <dgm:cxn modelId="{81FB6A7F-7012-424E-A379-CD4B5BE2C22B}" type="presOf" srcId="{1497CCD7-ECB0-43C0-8FCF-EB7DE6ED761E}" destId="{86F03F5B-EDF2-4A4D-A83C-A750E41484CC}" srcOrd="1" destOrd="0" presId="urn:microsoft.com/office/officeart/2005/8/layout/gear1"/>
    <dgm:cxn modelId="{2121B583-1E56-47BA-BB23-91BA048FE5EC}" type="presOf" srcId="{B02F2E0C-4831-4D89-8095-3A63AC3A0FDF}" destId="{99E96B2A-CAEE-4023-B85B-9823A76CBDA1}" srcOrd="0" destOrd="0" presId="urn:microsoft.com/office/officeart/2005/8/layout/gear1"/>
    <dgm:cxn modelId="{058C619E-99A8-4D0D-8009-DD82BF698351}" srcId="{5F62EDEA-5E7D-4F62-9EAC-16558E9C252B}" destId="{C4279E52-42BE-4FCE-ACA2-A6ED8D239D11}" srcOrd="4" destOrd="0" parTransId="{CC0C4C91-C8DB-4C7B-9CA2-3BCF0C2CE520}" sibTransId="{27764F53-1670-4308-B96E-CE37B4A2494F}"/>
    <dgm:cxn modelId="{B9C798B4-21D2-4EDF-B812-2D0FAECDB708}" type="presOf" srcId="{B02F2E0C-4831-4D89-8095-3A63AC3A0FDF}" destId="{2BA53A80-061D-42EB-8A4B-10107AF4636C}" srcOrd="1" destOrd="0" presId="urn:microsoft.com/office/officeart/2005/8/layout/gear1"/>
    <dgm:cxn modelId="{F27B42C0-8CD8-41A5-8BA3-4B7BD244F184}" srcId="{5F62EDEA-5E7D-4F62-9EAC-16558E9C252B}" destId="{7AA8A4D3-0A51-4211-8C70-7EF770A4C828}" srcOrd="2" destOrd="0" parTransId="{0228C2EB-7A67-4D48-B1A4-A327E3580E7D}" sibTransId="{D8CFDC42-7CF2-4C01-99D9-42D2BC4AFE64}"/>
    <dgm:cxn modelId="{D3CB94C9-B5F5-4B2F-B7FA-49A77A470680}" srcId="{0FF1A14C-DD0D-409E-AC02-2C23F21BBE08}" destId="{8C091ACA-10A2-4273-B585-ECE8498C310A}" srcOrd="0" destOrd="0" parTransId="{62C4711E-497C-490F-BE81-A1E4408549C7}" sibTransId="{460D287F-9736-41F7-86A9-921D05D57B45}"/>
    <dgm:cxn modelId="{6B7E4DDF-4482-4826-9909-CFED8C91156B}" type="presOf" srcId="{7AA8A4D3-0A51-4211-8C70-7EF770A4C828}" destId="{8D0D4A77-9A93-4421-BF46-0AE093E89072}" srcOrd="3" destOrd="0" presId="urn:microsoft.com/office/officeart/2005/8/layout/gear1"/>
    <dgm:cxn modelId="{462A1E8B-7B6C-40C1-80DC-BA2DDE0501BD}" type="presParOf" srcId="{363415ED-9041-4AB1-8959-33C3010E43A7}" destId="{3C9ED832-83C5-481B-9027-D58B2BA3A729}" srcOrd="0" destOrd="0" presId="urn:microsoft.com/office/officeart/2005/8/layout/gear1"/>
    <dgm:cxn modelId="{7FFAC036-6901-457E-8557-45DB8C04C49F}" type="presParOf" srcId="{363415ED-9041-4AB1-8959-33C3010E43A7}" destId="{86F03F5B-EDF2-4A4D-A83C-A750E41484CC}" srcOrd="1" destOrd="0" presId="urn:microsoft.com/office/officeart/2005/8/layout/gear1"/>
    <dgm:cxn modelId="{E1CD1998-5511-4760-95FE-1577223E2D6D}" type="presParOf" srcId="{363415ED-9041-4AB1-8959-33C3010E43A7}" destId="{F2E49F88-3575-4C32-8C03-3F26D4D889D8}" srcOrd="2" destOrd="0" presId="urn:microsoft.com/office/officeart/2005/8/layout/gear1"/>
    <dgm:cxn modelId="{12F79BE3-6F47-42ED-B292-527A1E31F276}" type="presParOf" srcId="{363415ED-9041-4AB1-8959-33C3010E43A7}" destId="{99E96B2A-CAEE-4023-B85B-9823A76CBDA1}" srcOrd="3" destOrd="0" presId="urn:microsoft.com/office/officeart/2005/8/layout/gear1"/>
    <dgm:cxn modelId="{41B20E47-BD75-4017-AF2E-CABB8117F388}" type="presParOf" srcId="{363415ED-9041-4AB1-8959-33C3010E43A7}" destId="{2BA53A80-061D-42EB-8A4B-10107AF4636C}" srcOrd="4" destOrd="0" presId="urn:microsoft.com/office/officeart/2005/8/layout/gear1"/>
    <dgm:cxn modelId="{0F3A343C-65EC-443F-85E9-265FE03531B6}" type="presParOf" srcId="{363415ED-9041-4AB1-8959-33C3010E43A7}" destId="{29DB3DB6-EBDE-4CF1-8356-AA248B4459DA}" srcOrd="5" destOrd="0" presId="urn:microsoft.com/office/officeart/2005/8/layout/gear1"/>
    <dgm:cxn modelId="{50E95D2E-901D-40BE-8075-DB8C51F6C41A}" type="presParOf" srcId="{363415ED-9041-4AB1-8959-33C3010E43A7}" destId="{5051D8DF-6CE3-4119-BBF3-FB154737D15F}" srcOrd="6" destOrd="0" presId="urn:microsoft.com/office/officeart/2005/8/layout/gear1"/>
    <dgm:cxn modelId="{3995D487-4F54-4040-BD97-310A31C3EE5C}" type="presParOf" srcId="{363415ED-9041-4AB1-8959-33C3010E43A7}" destId="{816011A2-32A6-4408-8EF5-C3608B10FE48}" srcOrd="7" destOrd="0" presId="urn:microsoft.com/office/officeart/2005/8/layout/gear1"/>
    <dgm:cxn modelId="{738D83A8-75AD-4538-A223-F4741BFFA784}" type="presParOf" srcId="{363415ED-9041-4AB1-8959-33C3010E43A7}" destId="{20932755-71F5-416E-AAD6-1837CEA0968E}" srcOrd="8" destOrd="0" presId="urn:microsoft.com/office/officeart/2005/8/layout/gear1"/>
    <dgm:cxn modelId="{D5DE5E12-D008-4C12-890B-47359FFFC4C3}" type="presParOf" srcId="{363415ED-9041-4AB1-8959-33C3010E43A7}" destId="{8D0D4A77-9A93-4421-BF46-0AE093E89072}" srcOrd="9" destOrd="0" presId="urn:microsoft.com/office/officeart/2005/8/layout/gear1"/>
    <dgm:cxn modelId="{8F2C7B76-1F7D-42F6-A4ED-B442CD0B0FA8}" type="presParOf" srcId="{363415ED-9041-4AB1-8959-33C3010E43A7}" destId="{EDF8416B-98A4-4F22-A7FA-12E03DEA5C3B}" srcOrd="10" destOrd="0" presId="urn:microsoft.com/office/officeart/2005/8/layout/gear1"/>
    <dgm:cxn modelId="{9B0B4900-2104-4294-BE88-CE03E81D151F}" type="presParOf" srcId="{363415ED-9041-4AB1-8959-33C3010E43A7}" destId="{7D98ED24-9DC4-4D60-B1F0-9C195BFE756B}" srcOrd="11" destOrd="0" presId="urn:microsoft.com/office/officeart/2005/8/layout/gear1"/>
    <dgm:cxn modelId="{5019476B-AC55-4F98-BD7E-CADAF89FD6D9}" type="presParOf" srcId="{363415ED-9041-4AB1-8959-33C3010E43A7}" destId="{842C7DB4-AC9D-4F48-8760-F927000059C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D8DC3-3F81-4C8E-A264-81BBEC72FD0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CDEAD03-5A63-479B-977B-2346992FF68F}">
      <dgm:prSet phldrT="[Text]" custT="1"/>
      <dgm:spPr/>
      <dgm:t>
        <a:bodyPr/>
        <a:lstStyle/>
        <a:p>
          <a:r>
            <a:rPr lang="cs-CZ" sz="2400" dirty="0"/>
            <a:t>zbytečné opakování téhož učiva (např. neustálé učení se o pravěku)</a:t>
          </a:r>
        </a:p>
        <a:p>
          <a:r>
            <a:rPr lang="cs-CZ" sz="2400" dirty="0"/>
            <a:t>vyšší nároky než dříve</a:t>
          </a:r>
        </a:p>
        <a:p>
          <a:r>
            <a:rPr lang="cs-CZ" sz="2400" dirty="0"/>
            <a:t>Benevolentní přístup učitelů k žákům ve srovnání s dřívějškem.</a:t>
          </a:r>
        </a:p>
        <a:p>
          <a:r>
            <a:rPr lang="cs-CZ" sz="2400" dirty="0"/>
            <a:t>lavice po jednom žákovi</a:t>
          </a:r>
        </a:p>
        <a:p>
          <a:r>
            <a:rPr lang="cs-CZ" sz="2400" dirty="0"/>
            <a:t>Delší hodiny a delší výuka než dříve </a:t>
          </a:r>
        </a:p>
        <a:p>
          <a:r>
            <a:rPr lang="cs-CZ" sz="2400" dirty="0"/>
            <a:t>úpadek kvality</a:t>
          </a:r>
        </a:p>
        <a:p>
          <a:endParaRPr lang="cs-CZ" sz="2400" dirty="0"/>
        </a:p>
      </dgm:t>
    </dgm:pt>
    <dgm:pt modelId="{7128831B-E01C-4EE2-BFD5-D56151071934}" type="parTrans" cxnId="{5B53C483-BDFF-4085-B44A-1FC2D7D2A21E}">
      <dgm:prSet/>
      <dgm:spPr/>
      <dgm:t>
        <a:bodyPr/>
        <a:lstStyle/>
        <a:p>
          <a:endParaRPr lang="cs-CZ"/>
        </a:p>
      </dgm:t>
    </dgm:pt>
    <dgm:pt modelId="{A0F514EF-6E36-413A-A37B-30BD1D7F992B}" type="sibTrans" cxnId="{5B53C483-BDFF-4085-B44A-1FC2D7D2A21E}">
      <dgm:prSet/>
      <dgm:spPr/>
      <dgm:t>
        <a:bodyPr/>
        <a:lstStyle/>
        <a:p>
          <a:endParaRPr lang="cs-CZ"/>
        </a:p>
      </dgm:t>
    </dgm:pt>
    <dgm:pt modelId="{CF7E6403-C2FD-4FCA-A86A-45B641743C99}">
      <dgm:prSet phldrT="[Text]" custT="1"/>
      <dgm:spPr/>
      <dgm:t>
        <a:bodyPr/>
        <a:lstStyle/>
        <a:p>
          <a:r>
            <a:rPr lang="cs-CZ" sz="2400" dirty="0"/>
            <a:t>velké rozdíly mezi jednotlivými </a:t>
          </a:r>
          <a:r>
            <a:rPr lang="cs-CZ" sz="2400" dirty="0" err="1"/>
            <a:t>zaky</a:t>
          </a:r>
          <a:r>
            <a:rPr lang="cs-CZ" sz="2400" dirty="0"/>
            <a:t> a chybeni </a:t>
          </a:r>
          <a:r>
            <a:rPr lang="cs-CZ" sz="2400" dirty="0" err="1"/>
            <a:t>individualniho</a:t>
          </a:r>
          <a:r>
            <a:rPr lang="cs-CZ" sz="2400" dirty="0"/>
            <a:t> </a:t>
          </a:r>
          <a:r>
            <a:rPr lang="cs-CZ" sz="2400" dirty="0" err="1"/>
            <a:t>pristupu</a:t>
          </a:r>
          <a:r>
            <a:rPr lang="cs-CZ" sz="2400" dirty="0"/>
            <a:t> </a:t>
          </a:r>
        </a:p>
        <a:p>
          <a:r>
            <a:rPr lang="cs-CZ" sz="2400" dirty="0" err="1"/>
            <a:t>Kolektív</a:t>
          </a:r>
          <a:r>
            <a:rPr lang="cs-CZ" sz="2400" dirty="0"/>
            <a:t> </a:t>
          </a:r>
          <a:r>
            <a:rPr lang="cs-CZ" sz="2400" dirty="0" err="1"/>
            <a:t>žiakov</a:t>
          </a:r>
          <a:r>
            <a:rPr lang="cs-CZ" sz="2400" dirty="0"/>
            <a:t> s </a:t>
          </a:r>
          <a:r>
            <a:rPr lang="cs-CZ" sz="2400" dirty="0" err="1"/>
            <a:t>individualnymi</a:t>
          </a:r>
          <a:r>
            <a:rPr lang="cs-CZ" sz="2400" dirty="0"/>
            <a:t> potřebami</a:t>
          </a:r>
        </a:p>
        <a:p>
          <a:r>
            <a:rPr lang="cs-CZ" sz="2400" dirty="0"/>
            <a:t>zábava, život bez </a:t>
          </a:r>
          <a:r>
            <a:rPr lang="cs-CZ" sz="2400" dirty="0" err="1"/>
            <a:t>problémov</a:t>
          </a:r>
          <a:endParaRPr lang="cs-CZ" sz="2400" dirty="0"/>
        </a:p>
        <a:p>
          <a:r>
            <a:rPr lang="cs-CZ" sz="2400" dirty="0">
              <a:solidFill>
                <a:srgbClr val="FFC000"/>
              </a:solidFill>
            </a:rPr>
            <a:t>Systematické a řízené předávání informací</a:t>
          </a:r>
        </a:p>
        <a:p>
          <a:r>
            <a:rPr lang="cs-CZ" sz="2400" dirty="0">
              <a:solidFill>
                <a:srgbClr val="FFC000"/>
              </a:solidFill>
            </a:rPr>
            <a:t>předávání informací hrou</a:t>
          </a:r>
        </a:p>
        <a:p>
          <a:endParaRPr lang="cs-CZ" sz="2400" dirty="0"/>
        </a:p>
        <a:p>
          <a:endParaRPr lang="cs-CZ" sz="2400" dirty="0"/>
        </a:p>
      </dgm:t>
    </dgm:pt>
    <dgm:pt modelId="{E841F12F-A6BC-4131-B88B-FCFB1FFF6A25}" type="parTrans" cxnId="{40BC0EE9-A59B-4005-A68B-92809C602C43}">
      <dgm:prSet/>
      <dgm:spPr/>
      <dgm:t>
        <a:bodyPr/>
        <a:lstStyle/>
        <a:p>
          <a:endParaRPr lang="cs-CZ"/>
        </a:p>
      </dgm:t>
    </dgm:pt>
    <dgm:pt modelId="{82868575-A8B5-4726-86F7-A0C4C95823C6}" type="sibTrans" cxnId="{40BC0EE9-A59B-4005-A68B-92809C602C43}">
      <dgm:prSet/>
      <dgm:spPr/>
      <dgm:t>
        <a:bodyPr/>
        <a:lstStyle/>
        <a:p>
          <a:endParaRPr lang="cs-CZ"/>
        </a:p>
      </dgm:t>
    </dgm:pt>
    <dgm:pt modelId="{55C4A1FF-1B4B-4496-AE06-DD916A0E96FA}">
      <dgm:prSet phldrT="[Text]"/>
      <dgm:spPr/>
      <dgm:t>
        <a:bodyPr/>
        <a:lstStyle/>
        <a:p>
          <a:r>
            <a:rPr lang="cs-CZ" dirty="0" err="1"/>
            <a:t>ťažká</a:t>
          </a:r>
          <a:r>
            <a:rPr lang="cs-CZ"/>
            <a:t> školní taška plná </a:t>
          </a:r>
          <a:r>
            <a:rPr lang="cs-CZ" dirty="0" err="1"/>
            <a:t>kníh</a:t>
          </a:r>
          <a:r>
            <a:rPr lang="cs-CZ" dirty="0"/>
            <a:t> </a:t>
          </a:r>
        </a:p>
      </dgm:t>
    </dgm:pt>
    <dgm:pt modelId="{A852E945-6BE9-4C9F-8866-D7574E1096E3}" type="parTrans" cxnId="{48C66502-3D8C-4925-9A56-9EA4D3396D79}">
      <dgm:prSet/>
      <dgm:spPr/>
      <dgm:t>
        <a:bodyPr/>
        <a:lstStyle/>
        <a:p>
          <a:endParaRPr lang="cs-CZ"/>
        </a:p>
      </dgm:t>
    </dgm:pt>
    <dgm:pt modelId="{D93FF5E8-5E5F-44D9-8552-882DD2844D52}" type="sibTrans" cxnId="{48C66502-3D8C-4925-9A56-9EA4D3396D79}">
      <dgm:prSet/>
      <dgm:spPr/>
      <dgm:t>
        <a:bodyPr/>
        <a:lstStyle/>
        <a:p>
          <a:endParaRPr lang="cs-CZ"/>
        </a:p>
      </dgm:t>
    </dgm:pt>
    <dgm:pt modelId="{36929337-2E1F-4FAF-BF6B-1C9F0AB7A6E2}" type="pres">
      <dgm:prSet presAssocID="{D00D8DC3-3F81-4C8E-A264-81BBEC72FD04}" presName="Name0" presStyleCnt="0">
        <dgm:presLayoutVars>
          <dgm:dir/>
          <dgm:resizeHandles val="exact"/>
        </dgm:presLayoutVars>
      </dgm:prSet>
      <dgm:spPr/>
    </dgm:pt>
    <dgm:pt modelId="{29F9A3D0-BD99-4BDF-BDE7-234351EAC862}" type="pres">
      <dgm:prSet presAssocID="{D00D8DC3-3F81-4C8E-A264-81BBEC72FD04}" presName="bkgdShp" presStyleLbl="alignAccFollowNode1" presStyleIdx="0" presStyleCnt="1" custLinFactNeighborY="11082"/>
      <dgm:spPr/>
    </dgm:pt>
    <dgm:pt modelId="{B46F6B22-9EB0-43FA-A5B0-8C667B1FB345}" type="pres">
      <dgm:prSet presAssocID="{D00D8DC3-3F81-4C8E-A264-81BBEC72FD04}" presName="linComp" presStyleCnt="0"/>
      <dgm:spPr/>
    </dgm:pt>
    <dgm:pt modelId="{B2B92017-A5C3-4C91-9A40-1E74DF815174}" type="pres">
      <dgm:prSet presAssocID="{2CDEAD03-5A63-479B-977B-2346992FF68F}" presName="compNode" presStyleCnt="0"/>
      <dgm:spPr/>
    </dgm:pt>
    <dgm:pt modelId="{F9D1D24A-9F51-4D3F-AE8E-298216FFC683}" type="pres">
      <dgm:prSet presAssocID="{2CDEAD03-5A63-479B-977B-2346992FF68F}" presName="node" presStyleLbl="node1" presStyleIdx="0" presStyleCnt="3" custScaleX="126342" custScaleY="126547" custLinFactNeighborX="-9203" custLinFactNeighborY="302">
        <dgm:presLayoutVars>
          <dgm:bulletEnabled val="1"/>
        </dgm:presLayoutVars>
      </dgm:prSet>
      <dgm:spPr/>
    </dgm:pt>
    <dgm:pt modelId="{9B67DBC1-B06B-493C-BB74-95258DDCA193}" type="pres">
      <dgm:prSet presAssocID="{2CDEAD03-5A63-479B-977B-2346992FF68F}" presName="invisiNode" presStyleLbl="node1" presStyleIdx="0" presStyleCnt="3"/>
      <dgm:spPr/>
    </dgm:pt>
    <dgm:pt modelId="{348546CA-2242-4461-9CB5-CA50DF82C94E}" type="pres">
      <dgm:prSet presAssocID="{2CDEAD03-5A63-479B-977B-2346992FF68F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69037CC-47D6-4398-943D-A7904F776CEA}" type="pres">
      <dgm:prSet presAssocID="{A0F514EF-6E36-413A-A37B-30BD1D7F992B}" presName="sibTrans" presStyleLbl="sibTrans2D1" presStyleIdx="0" presStyleCnt="0"/>
      <dgm:spPr/>
    </dgm:pt>
    <dgm:pt modelId="{CF62C9CD-E4CB-4EF0-9764-BAF8490C0A97}" type="pres">
      <dgm:prSet presAssocID="{CF7E6403-C2FD-4FCA-A86A-45B641743C99}" presName="compNode" presStyleCnt="0"/>
      <dgm:spPr/>
    </dgm:pt>
    <dgm:pt modelId="{C492B628-E65D-4DAE-BC52-6DA391C4240F}" type="pres">
      <dgm:prSet presAssocID="{CF7E6403-C2FD-4FCA-A86A-45B641743C99}" presName="node" presStyleLbl="node1" presStyleIdx="1" presStyleCnt="3" custScaleX="144575" custLinFactNeighborX="788" custLinFactNeighborY="722">
        <dgm:presLayoutVars>
          <dgm:bulletEnabled val="1"/>
        </dgm:presLayoutVars>
      </dgm:prSet>
      <dgm:spPr/>
    </dgm:pt>
    <dgm:pt modelId="{7DC09AD3-9440-4832-AC06-B3C045414992}" type="pres">
      <dgm:prSet presAssocID="{CF7E6403-C2FD-4FCA-A86A-45B641743C99}" presName="invisiNode" presStyleLbl="node1" presStyleIdx="1" presStyleCnt="3"/>
      <dgm:spPr/>
    </dgm:pt>
    <dgm:pt modelId="{148B706E-2C67-4C35-ADA1-138B330E340D}" type="pres">
      <dgm:prSet presAssocID="{CF7E6403-C2FD-4FCA-A86A-45B641743C99}" presName="imagNode" presStyleLbl="fgImgPlace1" presStyleIdx="1" presStyleCnt="3" custLinFactNeighborX="-12879" custLinFactNeighborY="4198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47B32C7-3A30-4E8D-A609-46286736A811}" type="pres">
      <dgm:prSet presAssocID="{82868575-A8B5-4726-86F7-A0C4C95823C6}" presName="sibTrans" presStyleLbl="sibTrans2D1" presStyleIdx="0" presStyleCnt="0"/>
      <dgm:spPr/>
    </dgm:pt>
    <dgm:pt modelId="{E44DBEDE-65F3-44B1-A904-DC149B068559}" type="pres">
      <dgm:prSet presAssocID="{55C4A1FF-1B4B-4496-AE06-DD916A0E96FA}" presName="compNode" presStyleCnt="0"/>
      <dgm:spPr/>
    </dgm:pt>
    <dgm:pt modelId="{8C263436-7F1C-4705-A38B-0C89F8157204}" type="pres">
      <dgm:prSet presAssocID="{55C4A1FF-1B4B-4496-AE06-DD916A0E96FA}" presName="node" presStyleLbl="node1" presStyleIdx="2" presStyleCnt="3">
        <dgm:presLayoutVars>
          <dgm:bulletEnabled val="1"/>
        </dgm:presLayoutVars>
      </dgm:prSet>
      <dgm:spPr/>
    </dgm:pt>
    <dgm:pt modelId="{B03E52AC-F87F-42E2-AB68-7EC181DB0875}" type="pres">
      <dgm:prSet presAssocID="{55C4A1FF-1B4B-4496-AE06-DD916A0E96FA}" presName="invisiNode" presStyleLbl="node1" presStyleIdx="2" presStyleCnt="3"/>
      <dgm:spPr/>
    </dgm:pt>
    <dgm:pt modelId="{54DD6A24-ABD7-4C9B-93A0-1452F13503BD}" type="pres">
      <dgm:prSet presAssocID="{55C4A1FF-1B4B-4496-AE06-DD916A0E96FA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</dgm:ptLst>
  <dgm:cxnLst>
    <dgm:cxn modelId="{48C66502-3D8C-4925-9A56-9EA4D3396D79}" srcId="{D00D8DC3-3F81-4C8E-A264-81BBEC72FD04}" destId="{55C4A1FF-1B4B-4496-AE06-DD916A0E96FA}" srcOrd="2" destOrd="0" parTransId="{A852E945-6BE9-4C9F-8866-D7574E1096E3}" sibTransId="{D93FF5E8-5E5F-44D9-8552-882DD2844D52}"/>
    <dgm:cxn modelId="{740C8403-ED2E-45A9-A992-294C2DF7BA12}" type="presOf" srcId="{D00D8DC3-3F81-4C8E-A264-81BBEC72FD04}" destId="{36929337-2E1F-4FAF-BF6B-1C9F0AB7A6E2}" srcOrd="0" destOrd="0" presId="urn:microsoft.com/office/officeart/2005/8/layout/pList2"/>
    <dgm:cxn modelId="{D5B41D0F-C8DB-4306-8DEE-1ABAC0CB2E01}" type="presOf" srcId="{2CDEAD03-5A63-479B-977B-2346992FF68F}" destId="{F9D1D24A-9F51-4D3F-AE8E-298216FFC683}" srcOrd="0" destOrd="0" presId="urn:microsoft.com/office/officeart/2005/8/layout/pList2"/>
    <dgm:cxn modelId="{5B53C483-BDFF-4085-B44A-1FC2D7D2A21E}" srcId="{D00D8DC3-3F81-4C8E-A264-81BBEC72FD04}" destId="{2CDEAD03-5A63-479B-977B-2346992FF68F}" srcOrd="0" destOrd="0" parTransId="{7128831B-E01C-4EE2-BFD5-D56151071934}" sibTransId="{A0F514EF-6E36-413A-A37B-30BD1D7F992B}"/>
    <dgm:cxn modelId="{44619D8D-69A3-4798-87D7-C74064961215}" type="presOf" srcId="{55C4A1FF-1B4B-4496-AE06-DD916A0E96FA}" destId="{8C263436-7F1C-4705-A38B-0C89F8157204}" srcOrd="0" destOrd="0" presId="urn:microsoft.com/office/officeart/2005/8/layout/pList2"/>
    <dgm:cxn modelId="{7F28B3AC-591B-42BE-B2B3-C379E2E03694}" type="presOf" srcId="{82868575-A8B5-4726-86F7-A0C4C95823C6}" destId="{047B32C7-3A30-4E8D-A609-46286736A811}" srcOrd="0" destOrd="0" presId="urn:microsoft.com/office/officeart/2005/8/layout/pList2"/>
    <dgm:cxn modelId="{BF5D16B1-0B78-4289-A863-3EF627EA9825}" type="presOf" srcId="{A0F514EF-6E36-413A-A37B-30BD1D7F992B}" destId="{D69037CC-47D6-4398-943D-A7904F776CEA}" srcOrd="0" destOrd="0" presId="urn:microsoft.com/office/officeart/2005/8/layout/pList2"/>
    <dgm:cxn modelId="{40BC0EE9-A59B-4005-A68B-92809C602C43}" srcId="{D00D8DC3-3F81-4C8E-A264-81BBEC72FD04}" destId="{CF7E6403-C2FD-4FCA-A86A-45B641743C99}" srcOrd="1" destOrd="0" parTransId="{E841F12F-A6BC-4131-B88B-FCFB1FFF6A25}" sibTransId="{82868575-A8B5-4726-86F7-A0C4C95823C6}"/>
    <dgm:cxn modelId="{B0C816EB-9624-4E19-96CE-523F98945357}" type="presOf" srcId="{CF7E6403-C2FD-4FCA-A86A-45B641743C99}" destId="{C492B628-E65D-4DAE-BC52-6DA391C4240F}" srcOrd="0" destOrd="0" presId="urn:microsoft.com/office/officeart/2005/8/layout/pList2"/>
    <dgm:cxn modelId="{2011E09B-2D00-479D-ABA8-ADF673E8F141}" type="presParOf" srcId="{36929337-2E1F-4FAF-BF6B-1C9F0AB7A6E2}" destId="{29F9A3D0-BD99-4BDF-BDE7-234351EAC862}" srcOrd="0" destOrd="0" presId="urn:microsoft.com/office/officeart/2005/8/layout/pList2"/>
    <dgm:cxn modelId="{E3D54270-DAC8-4111-A8AC-43898251A952}" type="presParOf" srcId="{36929337-2E1F-4FAF-BF6B-1C9F0AB7A6E2}" destId="{B46F6B22-9EB0-43FA-A5B0-8C667B1FB345}" srcOrd="1" destOrd="0" presId="urn:microsoft.com/office/officeart/2005/8/layout/pList2"/>
    <dgm:cxn modelId="{7C5A35B1-CB5E-4919-B4B6-C08C3E1BE116}" type="presParOf" srcId="{B46F6B22-9EB0-43FA-A5B0-8C667B1FB345}" destId="{B2B92017-A5C3-4C91-9A40-1E74DF815174}" srcOrd="0" destOrd="0" presId="urn:microsoft.com/office/officeart/2005/8/layout/pList2"/>
    <dgm:cxn modelId="{51EE0C20-CE82-46B0-99E1-670DEF64476F}" type="presParOf" srcId="{B2B92017-A5C3-4C91-9A40-1E74DF815174}" destId="{F9D1D24A-9F51-4D3F-AE8E-298216FFC683}" srcOrd="0" destOrd="0" presId="urn:microsoft.com/office/officeart/2005/8/layout/pList2"/>
    <dgm:cxn modelId="{AE5486D4-73CF-44F9-A883-F78724C6C22B}" type="presParOf" srcId="{B2B92017-A5C3-4C91-9A40-1E74DF815174}" destId="{9B67DBC1-B06B-493C-BB74-95258DDCA193}" srcOrd="1" destOrd="0" presId="urn:microsoft.com/office/officeart/2005/8/layout/pList2"/>
    <dgm:cxn modelId="{AF8CBB3E-DED3-4D43-8C19-63642BD78D8B}" type="presParOf" srcId="{B2B92017-A5C3-4C91-9A40-1E74DF815174}" destId="{348546CA-2242-4461-9CB5-CA50DF82C94E}" srcOrd="2" destOrd="0" presId="urn:microsoft.com/office/officeart/2005/8/layout/pList2"/>
    <dgm:cxn modelId="{43C5E412-5A78-4141-AAB7-678D958DC94D}" type="presParOf" srcId="{B46F6B22-9EB0-43FA-A5B0-8C667B1FB345}" destId="{D69037CC-47D6-4398-943D-A7904F776CEA}" srcOrd="1" destOrd="0" presId="urn:microsoft.com/office/officeart/2005/8/layout/pList2"/>
    <dgm:cxn modelId="{8F424345-0B0E-4FC8-B4AE-82FE3C00E95B}" type="presParOf" srcId="{B46F6B22-9EB0-43FA-A5B0-8C667B1FB345}" destId="{CF62C9CD-E4CB-4EF0-9764-BAF8490C0A97}" srcOrd="2" destOrd="0" presId="urn:microsoft.com/office/officeart/2005/8/layout/pList2"/>
    <dgm:cxn modelId="{B471CCF9-A490-4DEF-801E-68C29A9B88CB}" type="presParOf" srcId="{CF62C9CD-E4CB-4EF0-9764-BAF8490C0A97}" destId="{C492B628-E65D-4DAE-BC52-6DA391C4240F}" srcOrd="0" destOrd="0" presId="urn:microsoft.com/office/officeart/2005/8/layout/pList2"/>
    <dgm:cxn modelId="{CF08EDBB-4B10-41C8-A674-CD0AF1734F8F}" type="presParOf" srcId="{CF62C9CD-E4CB-4EF0-9764-BAF8490C0A97}" destId="{7DC09AD3-9440-4832-AC06-B3C045414992}" srcOrd="1" destOrd="0" presId="urn:microsoft.com/office/officeart/2005/8/layout/pList2"/>
    <dgm:cxn modelId="{DE2DE3C7-0507-4EBB-9855-4F5E9B0A5D6B}" type="presParOf" srcId="{CF62C9CD-E4CB-4EF0-9764-BAF8490C0A97}" destId="{148B706E-2C67-4C35-ADA1-138B330E340D}" srcOrd="2" destOrd="0" presId="urn:microsoft.com/office/officeart/2005/8/layout/pList2"/>
    <dgm:cxn modelId="{8D10E771-570C-430A-9792-9B2490C167CB}" type="presParOf" srcId="{B46F6B22-9EB0-43FA-A5B0-8C667B1FB345}" destId="{047B32C7-3A30-4E8D-A609-46286736A811}" srcOrd="3" destOrd="0" presId="urn:microsoft.com/office/officeart/2005/8/layout/pList2"/>
    <dgm:cxn modelId="{EEAEC511-8970-41B9-97F6-80B66B5BB926}" type="presParOf" srcId="{B46F6B22-9EB0-43FA-A5B0-8C667B1FB345}" destId="{E44DBEDE-65F3-44B1-A904-DC149B068559}" srcOrd="4" destOrd="0" presId="urn:microsoft.com/office/officeart/2005/8/layout/pList2"/>
    <dgm:cxn modelId="{062F72FB-4B2C-41AE-B2AB-2B5FBDEC5089}" type="presParOf" srcId="{E44DBEDE-65F3-44B1-A904-DC149B068559}" destId="{8C263436-7F1C-4705-A38B-0C89F8157204}" srcOrd="0" destOrd="0" presId="urn:microsoft.com/office/officeart/2005/8/layout/pList2"/>
    <dgm:cxn modelId="{AF76D2BA-6D71-432C-9C40-D315FE53D04A}" type="presParOf" srcId="{E44DBEDE-65F3-44B1-A904-DC149B068559}" destId="{B03E52AC-F87F-42E2-AB68-7EC181DB0875}" srcOrd="1" destOrd="0" presId="urn:microsoft.com/office/officeart/2005/8/layout/pList2"/>
    <dgm:cxn modelId="{C57FB5E8-971C-4525-960D-635F020B563E}" type="presParOf" srcId="{E44DBEDE-65F3-44B1-A904-DC149B068559}" destId="{54DD6A24-ABD7-4C9B-93A0-1452F13503B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E8F026-5FF2-490B-982B-E75B255F410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0192A05-2553-4487-A6DB-CC6251221479}">
      <dgm:prSet/>
      <dgm:spPr/>
      <dgm:t>
        <a:bodyPr/>
        <a:lstStyle/>
        <a:p>
          <a:r>
            <a:rPr lang="cs-CZ"/>
            <a:t>Čeho jste si nejvíce všímali?</a:t>
          </a:r>
          <a:endParaRPr lang="en-US"/>
        </a:p>
      </dgm:t>
    </dgm:pt>
    <dgm:pt modelId="{6215B271-B801-4F7C-9359-6B5439AB8B23}" type="parTrans" cxnId="{BCF12C4F-8E23-4B9D-841B-FE7280847583}">
      <dgm:prSet/>
      <dgm:spPr/>
      <dgm:t>
        <a:bodyPr/>
        <a:lstStyle/>
        <a:p>
          <a:endParaRPr lang="en-US"/>
        </a:p>
      </dgm:t>
    </dgm:pt>
    <dgm:pt modelId="{C37193CB-54B0-41C7-97D3-4D243C854D35}" type="sibTrans" cxnId="{BCF12C4F-8E23-4B9D-841B-FE7280847583}">
      <dgm:prSet/>
      <dgm:spPr/>
      <dgm:t>
        <a:bodyPr/>
        <a:lstStyle/>
        <a:p>
          <a:endParaRPr lang="en-US"/>
        </a:p>
      </dgm:t>
    </dgm:pt>
    <dgm:pt modelId="{EE567C6B-6313-44E0-A177-CC2376762EB7}">
      <dgm:prSet/>
      <dgm:spPr/>
      <dgm:t>
        <a:bodyPr/>
        <a:lstStyle/>
        <a:p>
          <a:r>
            <a:rPr lang="cs-CZ"/>
            <a:t>Co bylo prioritou vašeho zájmu?</a:t>
          </a:r>
          <a:endParaRPr lang="en-US"/>
        </a:p>
      </dgm:t>
    </dgm:pt>
    <dgm:pt modelId="{19D0B96C-ECB2-4A39-BCA3-0068C85857D9}" type="parTrans" cxnId="{9174EC52-7D0C-4291-9E16-B81C29DA334F}">
      <dgm:prSet/>
      <dgm:spPr/>
      <dgm:t>
        <a:bodyPr/>
        <a:lstStyle/>
        <a:p>
          <a:endParaRPr lang="en-US"/>
        </a:p>
      </dgm:t>
    </dgm:pt>
    <dgm:pt modelId="{5E1F537A-E923-4D0E-B927-BB46F053ED7F}" type="sibTrans" cxnId="{9174EC52-7D0C-4291-9E16-B81C29DA334F}">
      <dgm:prSet/>
      <dgm:spPr/>
      <dgm:t>
        <a:bodyPr/>
        <a:lstStyle/>
        <a:p>
          <a:endParaRPr lang="en-US"/>
        </a:p>
      </dgm:t>
    </dgm:pt>
    <dgm:pt modelId="{74258C83-4940-485E-A61B-E320F8E0EE3B}">
      <dgm:prSet/>
      <dgm:spPr/>
      <dgm:t>
        <a:bodyPr/>
        <a:lstStyle/>
        <a:p>
          <a:r>
            <a:rPr lang="cs-CZ"/>
            <a:t>Můžeme doplnit ještě některé věci, jevy …</a:t>
          </a:r>
          <a:endParaRPr lang="en-US"/>
        </a:p>
      </dgm:t>
    </dgm:pt>
    <dgm:pt modelId="{4AD62755-6D1E-4918-B136-36F7794EC46D}" type="parTrans" cxnId="{0707C5CF-2DD3-4E1C-B491-7E0DFC0961E3}">
      <dgm:prSet/>
      <dgm:spPr/>
      <dgm:t>
        <a:bodyPr/>
        <a:lstStyle/>
        <a:p>
          <a:endParaRPr lang="en-US"/>
        </a:p>
      </dgm:t>
    </dgm:pt>
    <dgm:pt modelId="{BFCCFE66-EAFE-4131-B068-79275F21295E}" type="sibTrans" cxnId="{0707C5CF-2DD3-4E1C-B491-7E0DFC0961E3}">
      <dgm:prSet/>
      <dgm:spPr/>
      <dgm:t>
        <a:bodyPr/>
        <a:lstStyle/>
        <a:p>
          <a:endParaRPr lang="en-US"/>
        </a:p>
      </dgm:t>
    </dgm:pt>
    <dgm:pt modelId="{51F995EC-2796-439F-94C0-9F18DC73B713}" type="pres">
      <dgm:prSet presAssocID="{4EE8F026-5FF2-490B-982B-E75B255F4105}" presName="linear" presStyleCnt="0">
        <dgm:presLayoutVars>
          <dgm:animLvl val="lvl"/>
          <dgm:resizeHandles val="exact"/>
        </dgm:presLayoutVars>
      </dgm:prSet>
      <dgm:spPr/>
    </dgm:pt>
    <dgm:pt modelId="{6FF7F5B8-033D-401C-873B-D28AE5E40FF4}" type="pres">
      <dgm:prSet presAssocID="{C0192A05-2553-4487-A6DB-CC62512214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DC85652-E3C1-4065-9B89-94013C77C714}" type="pres">
      <dgm:prSet presAssocID="{C37193CB-54B0-41C7-97D3-4D243C854D35}" presName="spacer" presStyleCnt="0"/>
      <dgm:spPr/>
    </dgm:pt>
    <dgm:pt modelId="{F2DBE958-D298-4E58-B180-A942EFCDEB8C}" type="pres">
      <dgm:prSet presAssocID="{EE567C6B-6313-44E0-A177-CC2376762EB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999A6C3-C042-4F04-AE26-DFCAE1BEF73A}" type="pres">
      <dgm:prSet presAssocID="{5E1F537A-E923-4D0E-B927-BB46F053ED7F}" presName="spacer" presStyleCnt="0"/>
      <dgm:spPr/>
    </dgm:pt>
    <dgm:pt modelId="{C7252687-103B-4049-B1FE-A9D35F2421DF}" type="pres">
      <dgm:prSet presAssocID="{74258C83-4940-485E-A61B-E320F8E0EE3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8E8739-41C7-4093-9445-129EE94D775C}" type="presOf" srcId="{74258C83-4940-485E-A61B-E320F8E0EE3B}" destId="{C7252687-103B-4049-B1FE-A9D35F2421DF}" srcOrd="0" destOrd="0" presId="urn:microsoft.com/office/officeart/2005/8/layout/vList2"/>
    <dgm:cxn modelId="{A6FD7166-9B0E-491B-995B-0ACE770F72F2}" type="presOf" srcId="{4EE8F026-5FF2-490B-982B-E75B255F4105}" destId="{51F995EC-2796-439F-94C0-9F18DC73B713}" srcOrd="0" destOrd="0" presId="urn:microsoft.com/office/officeart/2005/8/layout/vList2"/>
    <dgm:cxn modelId="{BCF12C4F-8E23-4B9D-841B-FE7280847583}" srcId="{4EE8F026-5FF2-490B-982B-E75B255F4105}" destId="{C0192A05-2553-4487-A6DB-CC6251221479}" srcOrd="0" destOrd="0" parTransId="{6215B271-B801-4F7C-9359-6B5439AB8B23}" sibTransId="{C37193CB-54B0-41C7-97D3-4D243C854D35}"/>
    <dgm:cxn modelId="{9174EC52-7D0C-4291-9E16-B81C29DA334F}" srcId="{4EE8F026-5FF2-490B-982B-E75B255F4105}" destId="{EE567C6B-6313-44E0-A177-CC2376762EB7}" srcOrd="1" destOrd="0" parTransId="{19D0B96C-ECB2-4A39-BCA3-0068C85857D9}" sibTransId="{5E1F537A-E923-4D0E-B927-BB46F053ED7F}"/>
    <dgm:cxn modelId="{04B20D8A-A4AC-47A7-BFE0-53DC05501908}" type="presOf" srcId="{C0192A05-2553-4487-A6DB-CC6251221479}" destId="{6FF7F5B8-033D-401C-873B-D28AE5E40FF4}" srcOrd="0" destOrd="0" presId="urn:microsoft.com/office/officeart/2005/8/layout/vList2"/>
    <dgm:cxn modelId="{0707C5CF-2DD3-4E1C-B491-7E0DFC0961E3}" srcId="{4EE8F026-5FF2-490B-982B-E75B255F4105}" destId="{74258C83-4940-485E-A61B-E320F8E0EE3B}" srcOrd="2" destOrd="0" parTransId="{4AD62755-6D1E-4918-B136-36F7794EC46D}" sibTransId="{BFCCFE66-EAFE-4131-B068-79275F21295E}"/>
    <dgm:cxn modelId="{A35E4BE7-930D-4E42-8BA3-6265C88D5019}" type="presOf" srcId="{EE567C6B-6313-44E0-A177-CC2376762EB7}" destId="{F2DBE958-D298-4E58-B180-A942EFCDEB8C}" srcOrd="0" destOrd="0" presId="urn:microsoft.com/office/officeart/2005/8/layout/vList2"/>
    <dgm:cxn modelId="{95D9E6AD-7B19-40D9-BBE8-FFE96CD7971B}" type="presParOf" srcId="{51F995EC-2796-439F-94C0-9F18DC73B713}" destId="{6FF7F5B8-033D-401C-873B-D28AE5E40FF4}" srcOrd="0" destOrd="0" presId="urn:microsoft.com/office/officeart/2005/8/layout/vList2"/>
    <dgm:cxn modelId="{5D67DC3C-FC77-466D-8D0E-AA8DA12E529A}" type="presParOf" srcId="{51F995EC-2796-439F-94C0-9F18DC73B713}" destId="{ADC85652-E3C1-4065-9B89-94013C77C714}" srcOrd="1" destOrd="0" presId="urn:microsoft.com/office/officeart/2005/8/layout/vList2"/>
    <dgm:cxn modelId="{532DC26C-CE5C-45CB-BB46-FC34B50B7BB2}" type="presParOf" srcId="{51F995EC-2796-439F-94C0-9F18DC73B713}" destId="{F2DBE958-D298-4E58-B180-A942EFCDEB8C}" srcOrd="2" destOrd="0" presId="urn:microsoft.com/office/officeart/2005/8/layout/vList2"/>
    <dgm:cxn modelId="{0344625F-6C78-45D2-A5F9-E4E265C76F43}" type="presParOf" srcId="{51F995EC-2796-439F-94C0-9F18DC73B713}" destId="{1999A6C3-C042-4F04-AE26-DFCAE1BEF73A}" srcOrd="3" destOrd="0" presId="urn:microsoft.com/office/officeart/2005/8/layout/vList2"/>
    <dgm:cxn modelId="{82D5B1DA-3398-4292-A72C-E67521F3724D}" type="presParOf" srcId="{51F995EC-2796-439F-94C0-9F18DC73B713}" destId="{C7252687-103B-4049-B1FE-A9D35F2421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AFD25B-663F-4B75-AB81-193EBDB9070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82E0485-E91A-467B-B4AA-DED49D42280B}">
      <dgm:prSet custT="1"/>
      <dgm:spPr/>
      <dgm:t>
        <a:bodyPr/>
        <a:lstStyle/>
        <a:p>
          <a:r>
            <a:rPr lang="cs-CZ" sz="2000" b="1" dirty="0"/>
            <a:t>socializace</a:t>
          </a:r>
          <a:r>
            <a:rPr lang="cs-CZ" sz="2000" dirty="0"/>
            <a:t> = adaptace na normy chování, kontakt s lidmi, začlenění se do prostředí skupiny, rodiny. </a:t>
          </a:r>
          <a:endParaRPr lang="en-US" sz="2000" dirty="0"/>
        </a:p>
      </dgm:t>
    </dgm:pt>
    <dgm:pt modelId="{7F8FBC10-0E3C-4087-B568-95806FAE10CB}" type="parTrans" cxnId="{8CF795DE-4BE0-4F7F-899C-482A95A19B47}">
      <dgm:prSet/>
      <dgm:spPr/>
      <dgm:t>
        <a:bodyPr/>
        <a:lstStyle/>
        <a:p>
          <a:endParaRPr lang="en-US"/>
        </a:p>
      </dgm:t>
    </dgm:pt>
    <dgm:pt modelId="{FEC0AFF9-B64F-405A-A446-D4EDEEA5EE63}" type="sibTrans" cxnId="{8CF795DE-4BE0-4F7F-899C-482A95A19B47}">
      <dgm:prSet/>
      <dgm:spPr/>
      <dgm:t>
        <a:bodyPr/>
        <a:lstStyle/>
        <a:p>
          <a:endParaRPr lang="en-US"/>
        </a:p>
      </dgm:t>
    </dgm:pt>
    <dgm:pt modelId="{EACE2B32-17F8-4EE9-AA2F-FF3BD7687F45}">
      <dgm:prSet custT="1"/>
      <dgm:spPr/>
      <dgm:t>
        <a:bodyPr/>
        <a:lstStyle/>
        <a:p>
          <a:r>
            <a:rPr lang="cs-CZ" sz="2000" dirty="0"/>
            <a:t>některé vlivy přijímá, některé odmítá, utváří se jako neopakovatelná individualita = </a:t>
          </a:r>
          <a:r>
            <a:rPr lang="cs-CZ" sz="2000" b="1" dirty="0"/>
            <a:t>individuace</a:t>
          </a:r>
          <a:r>
            <a:rPr lang="cs-CZ" sz="2000" dirty="0"/>
            <a:t>. </a:t>
          </a:r>
          <a:endParaRPr lang="en-US" sz="2000" dirty="0"/>
        </a:p>
      </dgm:t>
    </dgm:pt>
    <dgm:pt modelId="{0DD86A0D-B9B4-4E44-B372-557E9B786C20}" type="parTrans" cxnId="{4FE5704E-32B3-4F50-9B89-6444FF966C28}">
      <dgm:prSet/>
      <dgm:spPr/>
      <dgm:t>
        <a:bodyPr/>
        <a:lstStyle/>
        <a:p>
          <a:endParaRPr lang="en-US"/>
        </a:p>
      </dgm:t>
    </dgm:pt>
    <dgm:pt modelId="{C8CF9411-DA3F-4625-B096-FF1E995AC3E4}" type="sibTrans" cxnId="{4FE5704E-32B3-4F50-9B89-6444FF966C28}">
      <dgm:prSet/>
      <dgm:spPr/>
      <dgm:t>
        <a:bodyPr/>
        <a:lstStyle/>
        <a:p>
          <a:endParaRPr lang="en-US"/>
        </a:p>
      </dgm:t>
    </dgm:pt>
    <dgm:pt modelId="{8F7C5035-387B-4D6C-BC55-207BFC2959FF}">
      <dgm:prSet custT="1"/>
      <dgm:spPr/>
      <dgm:t>
        <a:bodyPr/>
        <a:lstStyle/>
        <a:p>
          <a:r>
            <a:rPr lang="cs-CZ" sz="2400" dirty="0"/>
            <a:t>uvědomění si vlastní osobnosti, identifikace sebe sama = </a:t>
          </a:r>
          <a:r>
            <a:rPr lang="cs-CZ" sz="2400" b="1" dirty="0"/>
            <a:t>personalizace</a:t>
          </a:r>
          <a:r>
            <a:rPr lang="cs-CZ" sz="2400" dirty="0"/>
            <a:t> </a:t>
          </a:r>
          <a:endParaRPr lang="en-US" sz="2400" dirty="0"/>
        </a:p>
      </dgm:t>
    </dgm:pt>
    <dgm:pt modelId="{DE13C40A-8B4E-4BCA-9FAE-4C796D9AA5F0}" type="parTrans" cxnId="{DA5856D7-405C-40F8-99B3-B22963D5673B}">
      <dgm:prSet/>
      <dgm:spPr/>
      <dgm:t>
        <a:bodyPr/>
        <a:lstStyle/>
        <a:p>
          <a:endParaRPr lang="en-US"/>
        </a:p>
      </dgm:t>
    </dgm:pt>
    <dgm:pt modelId="{2F7ACEF4-C008-4044-8D1E-494381D39535}" type="sibTrans" cxnId="{DA5856D7-405C-40F8-99B3-B22963D5673B}">
      <dgm:prSet/>
      <dgm:spPr/>
      <dgm:t>
        <a:bodyPr/>
        <a:lstStyle/>
        <a:p>
          <a:endParaRPr lang="en-US"/>
        </a:p>
      </dgm:t>
    </dgm:pt>
    <dgm:pt modelId="{06D88717-DA34-4670-9543-BC3CDA5B9882}">
      <dgm:prSet custT="1"/>
      <dgm:spPr/>
      <dgm:t>
        <a:bodyPr/>
        <a:lstStyle/>
        <a:p>
          <a:r>
            <a:rPr lang="cs-CZ" sz="2400" b="1" dirty="0"/>
            <a:t>enkulturace</a:t>
          </a:r>
          <a:r>
            <a:rPr lang="cs-CZ" sz="2400" dirty="0"/>
            <a:t> = přizpůsobování se, adaptace na kulturu a prostředí dané společnosti. </a:t>
          </a:r>
          <a:endParaRPr lang="en-US" sz="2400" dirty="0"/>
        </a:p>
      </dgm:t>
    </dgm:pt>
    <dgm:pt modelId="{0275516C-7E26-45BE-90E0-44794B31BFE1}" type="parTrans" cxnId="{023C8877-2F93-4DAB-B953-29D5BC6A7E81}">
      <dgm:prSet/>
      <dgm:spPr/>
      <dgm:t>
        <a:bodyPr/>
        <a:lstStyle/>
        <a:p>
          <a:endParaRPr lang="en-US"/>
        </a:p>
      </dgm:t>
    </dgm:pt>
    <dgm:pt modelId="{CD4B9E35-830C-40D8-8FB8-79E12C44B60D}" type="sibTrans" cxnId="{023C8877-2F93-4DAB-B953-29D5BC6A7E81}">
      <dgm:prSet/>
      <dgm:spPr/>
      <dgm:t>
        <a:bodyPr/>
        <a:lstStyle/>
        <a:p>
          <a:endParaRPr lang="en-US"/>
        </a:p>
      </dgm:t>
    </dgm:pt>
    <dgm:pt modelId="{59E85364-9DE7-4DFA-8F93-F4913F1B3760}" type="pres">
      <dgm:prSet presAssocID="{B1AFD25B-663F-4B75-AB81-193EBDB9070D}" presName="root" presStyleCnt="0">
        <dgm:presLayoutVars>
          <dgm:dir/>
          <dgm:resizeHandles val="exact"/>
        </dgm:presLayoutVars>
      </dgm:prSet>
      <dgm:spPr/>
    </dgm:pt>
    <dgm:pt modelId="{B3166F07-355D-4192-A8D3-118EE344B404}" type="pres">
      <dgm:prSet presAssocID="{E82E0485-E91A-467B-B4AA-DED49D42280B}" presName="compNode" presStyleCnt="0"/>
      <dgm:spPr/>
    </dgm:pt>
    <dgm:pt modelId="{1BC70DB1-A365-4C0B-B232-7538131C4564}" type="pres">
      <dgm:prSet presAssocID="{E82E0485-E91A-467B-B4AA-DED49D42280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pina"/>
        </a:ext>
      </dgm:extLst>
    </dgm:pt>
    <dgm:pt modelId="{3C2D4FA5-E1B9-4328-A4F1-F1176F5F6D8C}" type="pres">
      <dgm:prSet presAssocID="{E82E0485-E91A-467B-B4AA-DED49D42280B}" presName="spaceRect" presStyleCnt="0"/>
      <dgm:spPr/>
    </dgm:pt>
    <dgm:pt modelId="{B765106A-AAFA-4802-9BBD-7235F4FA3CAC}" type="pres">
      <dgm:prSet presAssocID="{E82E0485-E91A-467B-B4AA-DED49D42280B}" presName="textRect" presStyleLbl="revTx" presStyleIdx="0" presStyleCnt="4" custScaleY="127117">
        <dgm:presLayoutVars>
          <dgm:chMax val="1"/>
          <dgm:chPref val="1"/>
        </dgm:presLayoutVars>
      </dgm:prSet>
      <dgm:spPr/>
    </dgm:pt>
    <dgm:pt modelId="{21CCAF30-3B4C-48A4-8F7C-861B9DC3A272}" type="pres">
      <dgm:prSet presAssocID="{FEC0AFF9-B64F-405A-A446-D4EDEEA5EE63}" presName="sibTrans" presStyleCnt="0"/>
      <dgm:spPr/>
    </dgm:pt>
    <dgm:pt modelId="{EB6E2EC4-B611-4730-ACE0-AD723A006E4D}" type="pres">
      <dgm:prSet presAssocID="{EACE2B32-17F8-4EE9-AA2F-FF3BD7687F45}" presName="compNode" presStyleCnt="0"/>
      <dgm:spPr/>
    </dgm:pt>
    <dgm:pt modelId="{00393E15-737C-4BE7-B0C3-096DBB23320F}" type="pres">
      <dgm:prSet presAssocID="{EACE2B32-17F8-4EE9-AA2F-FF3BD7687F4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C9280014-7F7C-4697-8490-D5D92A04A351}" type="pres">
      <dgm:prSet presAssocID="{EACE2B32-17F8-4EE9-AA2F-FF3BD7687F45}" presName="spaceRect" presStyleCnt="0"/>
      <dgm:spPr/>
    </dgm:pt>
    <dgm:pt modelId="{B24A0FBA-596F-43C0-8B32-FF40AE3E13EA}" type="pres">
      <dgm:prSet presAssocID="{EACE2B32-17F8-4EE9-AA2F-FF3BD7687F45}" presName="textRect" presStyleLbl="revTx" presStyleIdx="1" presStyleCnt="4">
        <dgm:presLayoutVars>
          <dgm:chMax val="1"/>
          <dgm:chPref val="1"/>
        </dgm:presLayoutVars>
      </dgm:prSet>
      <dgm:spPr/>
    </dgm:pt>
    <dgm:pt modelId="{64B981ED-59F9-4A5D-BDA1-AE2DDF604053}" type="pres">
      <dgm:prSet presAssocID="{C8CF9411-DA3F-4625-B096-FF1E995AC3E4}" presName="sibTrans" presStyleCnt="0"/>
      <dgm:spPr/>
    </dgm:pt>
    <dgm:pt modelId="{DC0A14E0-CACA-46E4-8EFD-8DB36495E3A8}" type="pres">
      <dgm:prSet presAssocID="{8F7C5035-387B-4D6C-BC55-207BFC2959FF}" presName="compNode" presStyleCnt="0"/>
      <dgm:spPr/>
    </dgm:pt>
    <dgm:pt modelId="{6F24D81D-3835-4D3C-9750-770518CE2F6E}" type="pres">
      <dgm:prSet presAssocID="{8F7C5035-387B-4D6C-BC55-207BFC2959F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živatel"/>
        </a:ext>
      </dgm:extLst>
    </dgm:pt>
    <dgm:pt modelId="{35FBBC68-9599-4D88-9A1A-40C98969A877}" type="pres">
      <dgm:prSet presAssocID="{8F7C5035-387B-4D6C-BC55-207BFC2959FF}" presName="spaceRect" presStyleCnt="0"/>
      <dgm:spPr/>
    </dgm:pt>
    <dgm:pt modelId="{89E78C3F-945F-451C-A871-22347036DB29}" type="pres">
      <dgm:prSet presAssocID="{8F7C5035-387B-4D6C-BC55-207BFC2959FF}" presName="textRect" presStyleLbl="revTx" presStyleIdx="2" presStyleCnt="4">
        <dgm:presLayoutVars>
          <dgm:chMax val="1"/>
          <dgm:chPref val="1"/>
        </dgm:presLayoutVars>
      </dgm:prSet>
      <dgm:spPr/>
    </dgm:pt>
    <dgm:pt modelId="{DDE497EF-05ED-4385-93B6-02C4694C36FB}" type="pres">
      <dgm:prSet presAssocID="{2F7ACEF4-C008-4044-8D1E-494381D39535}" presName="sibTrans" presStyleCnt="0"/>
      <dgm:spPr/>
    </dgm:pt>
    <dgm:pt modelId="{9D665C26-8CB2-418C-B239-2419986DFE2C}" type="pres">
      <dgm:prSet presAssocID="{06D88717-DA34-4670-9543-BC3CDA5B9882}" presName="compNode" presStyleCnt="0"/>
      <dgm:spPr/>
    </dgm:pt>
    <dgm:pt modelId="{A9D0A717-1275-4A97-B063-D5981BA2FAEE}" type="pres">
      <dgm:prSet presAssocID="{06D88717-DA34-4670-9543-BC3CDA5B988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BE9AAAE3-9C1D-4092-B6DC-79679521354C}" type="pres">
      <dgm:prSet presAssocID="{06D88717-DA34-4670-9543-BC3CDA5B9882}" presName="spaceRect" presStyleCnt="0"/>
      <dgm:spPr/>
    </dgm:pt>
    <dgm:pt modelId="{2990A8F9-D95C-485D-AC57-DEBDA7ADDB7B}" type="pres">
      <dgm:prSet presAssocID="{06D88717-DA34-4670-9543-BC3CDA5B988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8049C4C-091D-468D-BC94-993EF120639B}" type="presOf" srcId="{EACE2B32-17F8-4EE9-AA2F-FF3BD7687F45}" destId="{B24A0FBA-596F-43C0-8B32-FF40AE3E13EA}" srcOrd="0" destOrd="0" presId="urn:microsoft.com/office/officeart/2018/2/layout/IconLabelList"/>
    <dgm:cxn modelId="{33E00E6D-D43C-4B31-9053-5947B6F89EE8}" type="presOf" srcId="{E82E0485-E91A-467B-B4AA-DED49D42280B}" destId="{B765106A-AAFA-4802-9BBD-7235F4FA3CAC}" srcOrd="0" destOrd="0" presId="urn:microsoft.com/office/officeart/2018/2/layout/IconLabelList"/>
    <dgm:cxn modelId="{4FE5704E-32B3-4F50-9B89-6444FF966C28}" srcId="{B1AFD25B-663F-4B75-AB81-193EBDB9070D}" destId="{EACE2B32-17F8-4EE9-AA2F-FF3BD7687F45}" srcOrd="1" destOrd="0" parTransId="{0DD86A0D-B9B4-4E44-B372-557E9B786C20}" sibTransId="{C8CF9411-DA3F-4625-B096-FF1E995AC3E4}"/>
    <dgm:cxn modelId="{023C8877-2F93-4DAB-B953-29D5BC6A7E81}" srcId="{B1AFD25B-663F-4B75-AB81-193EBDB9070D}" destId="{06D88717-DA34-4670-9543-BC3CDA5B9882}" srcOrd="3" destOrd="0" parTransId="{0275516C-7E26-45BE-90E0-44794B31BFE1}" sibTransId="{CD4B9E35-830C-40D8-8FB8-79E12C44B60D}"/>
    <dgm:cxn modelId="{941A8778-30FA-43EF-9BD2-1394B49D5DB3}" type="presOf" srcId="{B1AFD25B-663F-4B75-AB81-193EBDB9070D}" destId="{59E85364-9DE7-4DFA-8F93-F4913F1B3760}" srcOrd="0" destOrd="0" presId="urn:microsoft.com/office/officeart/2018/2/layout/IconLabelList"/>
    <dgm:cxn modelId="{DA5856D7-405C-40F8-99B3-B22963D5673B}" srcId="{B1AFD25B-663F-4B75-AB81-193EBDB9070D}" destId="{8F7C5035-387B-4D6C-BC55-207BFC2959FF}" srcOrd="2" destOrd="0" parTransId="{DE13C40A-8B4E-4BCA-9FAE-4C796D9AA5F0}" sibTransId="{2F7ACEF4-C008-4044-8D1E-494381D39535}"/>
    <dgm:cxn modelId="{8CF795DE-4BE0-4F7F-899C-482A95A19B47}" srcId="{B1AFD25B-663F-4B75-AB81-193EBDB9070D}" destId="{E82E0485-E91A-467B-B4AA-DED49D42280B}" srcOrd="0" destOrd="0" parTransId="{7F8FBC10-0E3C-4087-B568-95806FAE10CB}" sibTransId="{FEC0AFF9-B64F-405A-A446-D4EDEEA5EE63}"/>
    <dgm:cxn modelId="{062DA8E6-2AA9-4735-9D1E-CC381746F1FF}" type="presOf" srcId="{8F7C5035-387B-4D6C-BC55-207BFC2959FF}" destId="{89E78C3F-945F-451C-A871-22347036DB29}" srcOrd="0" destOrd="0" presId="urn:microsoft.com/office/officeart/2018/2/layout/IconLabelList"/>
    <dgm:cxn modelId="{3E403BEB-68E2-4802-9181-1A778EC28D64}" type="presOf" srcId="{06D88717-DA34-4670-9543-BC3CDA5B9882}" destId="{2990A8F9-D95C-485D-AC57-DEBDA7ADDB7B}" srcOrd="0" destOrd="0" presId="urn:microsoft.com/office/officeart/2018/2/layout/IconLabelList"/>
    <dgm:cxn modelId="{E641B1D8-48F8-4CD2-9811-09D68B36DC94}" type="presParOf" srcId="{59E85364-9DE7-4DFA-8F93-F4913F1B3760}" destId="{B3166F07-355D-4192-A8D3-118EE344B404}" srcOrd="0" destOrd="0" presId="urn:microsoft.com/office/officeart/2018/2/layout/IconLabelList"/>
    <dgm:cxn modelId="{ABC89A3A-6C31-4224-AD9A-14C261AD9D60}" type="presParOf" srcId="{B3166F07-355D-4192-A8D3-118EE344B404}" destId="{1BC70DB1-A365-4C0B-B232-7538131C4564}" srcOrd="0" destOrd="0" presId="urn:microsoft.com/office/officeart/2018/2/layout/IconLabelList"/>
    <dgm:cxn modelId="{111354E4-45A8-4A81-8617-8214CE7ACBAB}" type="presParOf" srcId="{B3166F07-355D-4192-A8D3-118EE344B404}" destId="{3C2D4FA5-E1B9-4328-A4F1-F1176F5F6D8C}" srcOrd="1" destOrd="0" presId="urn:microsoft.com/office/officeart/2018/2/layout/IconLabelList"/>
    <dgm:cxn modelId="{8E0AC6CB-8D21-43F8-A1F1-5B5B3E366460}" type="presParOf" srcId="{B3166F07-355D-4192-A8D3-118EE344B404}" destId="{B765106A-AAFA-4802-9BBD-7235F4FA3CAC}" srcOrd="2" destOrd="0" presId="urn:microsoft.com/office/officeart/2018/2/layout/IconLabelList"/>
    <dgm:cxn modelId="{4339BEB9-034D-4A9E-BD1F-507FB9543E12}" type="presParOf" srcId="{59E85364-9DE7-4DFA-8F93-F4913F1B3760}" destId="{21CCAF30-3B4C-48A4-8F7C-861B9DC3A272}" srcOrd="1" destOrd="0" presId="urn:microsoft.com/office/officeart/2018/2/layout/IconLabelList"/>
    <dgm:cxn modelId="{68D877BF-A6B4-47F5-8E52-0C91EB5E31FB}" type="presParOf" srcId="{59E85364-9DE7-4DFA-8F93-F4913F1B3760}" destId="{EB6E2EC4-B611-4730-ACE0-AD723A006E4D}" srcOrd="2" destOrd="0" presId="urn:microsoft.com/office/officeart/2018/2/layout/IconLabelList"/>
    <dgm:cxn modelId="{878E85C1-4C10-4065-B97C-6129DD0C242F}" type="presParOf" srcId="{EB6E2EC4-B611-4730-ACE0-AD723A006E4D}" destId="{00393E15-737C-4BE7-B0C3-096DBB23320F}" srcOrd="0" destOrd="0" presId="urn:microsoft.com/office/officeart/2018/2/layout/IconLabelList"/>
    <dgm:cxn modelId="{42FD190D-B1DD-4349-A157-64B39920DCAD}" type="presParOf" srcId="{EB6E2EC4-B611-4730-ACE0-AD723A006E4D}" destId="{C9280014-7F7C-4697-8490-D5D92A04A351}" srcOrd="1" destOrd="0" presId="urn:microsoft.com/office/officeart/2018/2/layout/IconLabelList"/>
    <dgm:cxn modelId="{349E9634-670B-4013-AF46-EE730F0ED05D}" type="presParOf" srcId="{EB6E2EC4-B611-4730-ACE0-AD723A006E4D}" destId="{B24A0FBA-596F-43C0-8B32-FF40AE3E13EA}" srcOrd="2" destOrd="0" presId="urn:microsoft.com/office/officeart/2018/2/layout/IconLabelList"/>
    <dgm:cxn modelId="{F1A5A996-F94B-419B-A7DF-509A94BD2F5C}" type="presParOf" srcId="{59E85364-9DE7-4DFA-8F93-F4913F1B3760}" destId="{64B981ED-59F9-4A5D-BDA1-AE2DDF604053}" srcOrd="3" destOrd="0" presId="urn:microsoft.com/office/officeart/2018/2/layout/IconLabelList"/>
    <dgm:cxn modelId="{60B3064D-DEBA-411C-8D25-E668C2CBA865}" type="presParOf" srcId="{59E85364-9DE7-4DFA-8F93-F4913F1B3760}" destId="{DC0A14E0-CACA-46E4-8EFD-8DB36495E3A8}" srcOrd="4" destOrd="0" presId="urn:microsoft.com/office/officeart/2018/2/layout/IconLabelList"/>
    <dgm:cxn modelId="{F095AB94-A13E-4131-A510-3B066BC91A07}" type="presParOf" srcId="{DC0A14E0-CACA-46E4-8EFD-8DB36495E3A8}" destId="{6F24D81D-3835-4D3C-9750-770518CE2F6E}" srcOrd="0" destOrd="0" presId="urn:microsoft.com/office/officeart/2018/2/layout/IconLabelList"/>
    <dgm:cxn modelId="{C2B92EE8-FCCE-4ED4-9A81-3DCBA005D3D8}" type="presParOf" srcId="{DC0A14E0-CACA-46E4-8EFD-8DB36495E3A8}" destId="{35FBBC68-9599-4D88-9A1A-40C98969A877}" srcOrd="1" destOrd="0" presId="urn:microsoft.com/office/officeart/2018/2/layout/IconLabelList"/>
    <dgm:cxn modelId="{975EC36B-7207-4119-9CB5-91368018F6F5}" type="presParOf" srcId="{DC0A14E0-CACA-46E4-8EFD-8DB36495E3A8}" destId="{89E78C3F-945F-451C-A871-22347036DB29}" srcOrd="2" destOrd="0" presId="urn:microsoft.com/office/officeart/2018/2/layout/IconLabelList"/>
    <dgm:cxn modelId="{99FBEE7C-9E63-4697-8695-D15AE5B4DAC4}" type="presParOf" srcId="{59E85364-9DE7-4DFA-8F93-F4913F1B3760}" destId="{DDE497EF-05ED-4385-93B6-02C4694C36FB}" srcOrd="5" destOrd="0" presId="urn:microsoft.com/office/officeart/2018/2/layout/IconLabelList"/>
    <dgm:cxn modelId="{AE75152B-F862-41E1-8DCB-817204A24B2F}" type="presParOf" srcId="{59E85364-9DE7-4DFA-8F93-F4913F1B3760}" destId="{9D665C26-8CB2-418C-B239-2419986DFE2C}" srcOrd="6" destOrd="0" presId="urn:microsoft.com/office/officeart/2018/2/layout/IconLabelList"/>
    <dgm:cxn modelId="{7BAE7316-266B-4930-BC87-FB4D6CBDC9B9}" type="presParOf" srcId="{9D665C26-8CB2-418C-B239-2419986DFE2C}" destId="{A9D0A717-1275-4A97-B063-D5981BA2FAEE}" srcOrd="0" destOrd="0" presId="urn:microsoft.com/office/officeart/2018/2/layout/IconLabelList"/>
    <dgm:cxn modelId="{6D71B8F6-889C-4496-95B4-A47BBB3B0380}" type="presParOf" srcId="{9D665C26-8CB2-418C-B239-2419986DFE2C}" destId="{BE9AAAE3-9C1D-4092-B6DC-79679521354C}" srcOrd="1" destOrd="0" presId="urn:microsoft.com/office/officeart/2018/2/layout/IconLabelList"/>
    <dgm:cxn modelId="{D8C41CB7-C806-436E-8FF9-92512C4627D3}" type="presParOf" srcId="{9D665C26-8CB2-418C-B239-2419986DFE2C}" destId="{2990A8F9-D95C-485D-AC57-DEBDA7ADDB7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ACD74C-17C8-468A-9B10-0C376763E60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F1AB00-5061-4092-8A1A-3F2C4E594D63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1800" b="1" dirty="0"/>
            <a:t>Výchova</a:t>
          </a:r>
        </a:p>
      </dgm:t>
    </dgm:pt>
    <dgm:pt modelId="{3C87F6F3-5A68-436A-BA99-E4214C9B5599}" type="parTrans" cxnId="{078EAF89-0426-4408-8BC2-932D6D01B304}">
      <dgm:prSet/>
      <dgm:spPr/>
      <dgm:t>
        <a:bodyPr/>
        <a:lstStyle/>
        <a:p>
          <a:endParaRPr lang="cs-CZ"/>
        </a:p>
      </dgm:t>
    </dgm:pt>
    <dgm:pt modelId="{15F932FD-E945-4188-85DB-41CAA71B76B3}" type="sibTrans" cxnId="{078EAF89-0426-4408-8BC2-932D6D01B304}">
      <dgm:prSet/>
      <dgm:spPr/>
      <dgm:t>
        <a:bodyPr/>
        <a:lstStyle/>
        <a:p>
          <a:endParaRPr lang="cs-CZ"/>
        </a:p>
      </dgm:t>
    </dgm:pt>
    <dgm:pt modelId="{B14968BC-8632-4427-8B8E-329923CA2E56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/>
            <a:t>?</a:t>
          </a:r>
        </a:p>
      </dgm:t>
    </dgm:pt>
    <dgm:pt modelId="{FCCDAF9A-DA06-4CA9-A290-2D72E2460659}" type="parTrans" cxnId="{1CCF745C-7FDF-47A4-8BEC-58C5E24A5E13}">
      <dgm:prSet/>
      <dgm:spPr>
        <a:solidFill>
          <a:srgbClr val="92D050"/>
        </a:solidFill>
      </dgm:spPr>
      <dgm:t>
        <a:bodyPr/>
        <a:lstStyle/>
        <a:p>
          <a:endParaRPr lang="cs-CZ"/>
        </a:p>
      </dgm:t>
    </dgm:pt>
    <dgm:pt modelId="{293E4882-B316-4EBF-893E-54D88E79D400}" type="sibTrans" cxnId="{1CCF745C-7FDF-47A4-8BEC-58C5E24A5E13}">
      <dgm:prSet/>
      <dgm:spPr/>
      <dgm:t>
        <a:bodyPr/>
        <a:lstStyle/>
        <a:p>
          <a:endParaRPr lang="cs-CZ"/>
        </a:p>
      </dgm:t>
    </dgm:pt>
    <dgm:pt modelId="{94E5DC58-7FB2-4806-9D5E-7B833B82617E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/>
            <a:t>?</a:t>
          </a:r>
        </a:p>
      </dgm:t>
    </dgm:pt>
    <dgm:pt modelId="{768C1E55-72F2-4BCB-9213-DACF61CC832C}" type="parTrans" cxnId="{B50BEB13-F066-4C42-98D0-6634D0A312A6}">
      <dgm:prSet/>
      <dgm:spPr>
        <a:solidFill>
          <a:srgbClr val="92D050"/>
        </a:solidFill>
      </dgm:spPr>
      <dgm:t>
        <a:bodyPr/>
        <a:lstStyle/>
        <a:p>
          <a:endParaRPr lang="cs-CZ"/>
        </a:p>
      </dgm:t>
    </dgm:pt>
    <dgm:pt modelId="{00DB34D0-8D34-4AB0-82A4-1521E5B99B8B}" type="sibTrans" cxnId="{B50BEB13-F066-4C42-98D0-6634D0A312A6}">
      <dgm:prSet/>
      <dgm:spPr/>
      <dgm:t>
        <a:bodyPr/>
        <a:lstStyle/>
        <a:p>
          <a:endParaRPr lang="cs-CZ"/>
        </a:p>
      </dgm:t>
    </dgm:pt>
    <dgm:pt modelId="{75A8A11C-444E-49B1-A726-7C9792A02243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/>
            <a:t>?</a:t>
          </a:r>
        </a:p>
      </dgm:t>
    </dgm:pt>
    <dgm:pt modelId="{8795BCF9-A51E-403D-AD42-4DE6401B35C4}" type="parTrans" cxnId="{3F7D0A4F-D7C9-4C4C-B9E3-D0B26655CD0A}">
      <dgm:prSet/>
      <dgm:spPr>
        <a:solidFill>
          <a:srgbClr val="92D050"/>
        </a:solidFill>
      </dgm:spPr>
      <dgm:t>
        <a:bodyPr/>
        <a:lstStyle/>
        <a:p>
          <a:endParaRPr lang="cs-CZ"/>
        </a:p>
      </dgm:t>
    </dgm:pt>
    <dgm:pt modelId="{E20EFE7E-AD63-44C4-8FE0-8BB1E7439208}" type="sibTrans" cxnId="{3F7D0A4F-D7C9-4C4C-B9E3-D0B26655CD0A}">
      <dgm:prSet/>
      <dgm:spPr/>
      <dgm:t>
        <a:bodyPr/>
        <a:lstStyle/>
        <a:p>
          <a:endParaRPr lang="cs-CZ"/>
        </a:p>
      </dgm:t>
    </dgm:pt>
    <dgm:pt modelId="{8BC4F33B-895C-487A-894D-D2CA364FCBEF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/>
            <a:t>?</a:t>
          </a:r>
        </a:p>
      </dgm:t>
    </dgm:pt>
    <dgm:pt modelId="{1CFCCA62-EBC1-4E64-B8FA-7EB4ADF584FF}" type="parTrans" cxnId="{14829AF5-917B-49AD-8C06-D745A5D28D42}">
      <dgm:prSet/>
      <dgm:spPr>
        <a:solidFill>
          <a:srgbClr val="92D050"/>
        </a:solidFill>
      </dgm:spPr>
      <dgm:t>
        <a:bodyPr/>
        <a:lstStyle/>
        <a:p>
          <a:endParaRPr lang="cs-CZ"/>
        </a:p>
      </dgm:t>
    </dgm:pt>
    <dgm:pt modelId="{87293E9B-386E-4126-BBA4-018CB726EC91}" type="sibTrans" cxnId="{14829AF5-917B-49AD-8C06-D745A5D28D42}">
      <dgm:prSet/>
      <dgm:spPr/>
      <dgm:t>
        <a:bodyPr/>
        <a:lstStyle/>
        <a:p>
          <a:endParaRPr lang="cs-CZ"/>
        </a:p>
      </dgm:t>
    </dgm:pt>
    <dgm:pt modelId="{D979BD97-B9E6-4AF4-8CE6-FF097CCDCE10}" type="pres">
      <dgm:prSet presAssocID="{2DACD74C-17C8-468A-9B10-0C376763E60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ED3689-1440-48F6-8936-3697AB6B5DF3}" type="pres">
      <dgm:prSet presAssocID="{89F1AB00-5061-4092-8A1A-3F2C4E594D63}" presName="centerShape" presStyleLbl="node0" presStyleIdx="0" presStyleCnt="1" custScaleX="126860" custLinFactNeighborX="-1019" custLinFactNeighborY="-2927"/>
      <dgm:spPr/>
    </dgm:pt>
    <dgm:pt modelId="{8447AC67-825D-4C73-84CF-D80EB969A664}" type="pres">
      <dgm:prSet presAssocID="{FCCDAF9A-DA06-4CA9-A290-2D72E2460659}" presName="parTrans" presStyleLbl="sibTrans2D1" presStyleIdx="0" presStyleCnt="4"/>
      <dgm:spPr/>
    </dgm:pt>
    <dgm:pt modelId="{8C06A6EB-C4FD-4377-A280-9B62329B5E7E}" type="pres">
      <dgm:prSet presAssocID="{FCCDAF9A-DA06-4CA9-A290-2D72E2460659}" presName="connectorText" presStyleLbl="sibTrans2D1" presStyleIdx="0" presStyleCnt="4"/>
      <dgm:spPr/>
    </dgm:pt>
    <dgm:pt modelId="{B863E936-A763-4217-85FA-30400C2C8B94}" type="pres">
      <dgm:prSet presAssocID="{B14968BC-8632-4427-8B8E-329923CA2E56}" presName="node" presStyleLbl="node1" presStyleIdx="0" presStyleCnt="4" custRadScaleRad="94508" custRadScaleInc="29">
        <dgm:presLayoutVars>
          <dgm:bulletEnabled val="1"/>
        </dgm:presLayoutVars>
      </dgm:prSet>
      <dgm:spPr/>
    </dgm:pt>
    <dgm:pt modelId="{B2C821CC-A231-4CEB-8A7A-8B1BF642F3C8}" type="pres">
      <dgm:prSet presAssocID="{768C1E55-72F2-4BCB-9213-DACF61CC832C}" presName="parTrans" presStyleLbl="sibTrans2D1" presStyleIdx="1" presStyleCnt="4"/>
      <dgm:spPr/>
    </dgm:pt>
    <dgm:pt modelId="{947615A1-451B-4063-815A-5CFF55991D68}" type="pres">
      <dgm:prSet presAssocID="{768C1E55-72F2-4BCB-9213-DACF61CC832C}" presName="connectorText" presStyleLbl="sibTrans2D1" presStyleIdx="1" presStyleCnt="4"/>
      <dgm:spPr/>
    </dgm:pt>
    <dgm:pt modelId="{74522FBB-BB1B-4A7A-92C8-334EC7C960F8}" type="pres">
      <dgm:prSet presAssocID="{94E5DC58-7FB2-4806-9D5E-7B833B82617E}" presName="node" presStyleLbl="node1" presStyleIdx="1" presStyleCnt="4">
        <dgm:presLayoutVars>
          <dgm:bulletEnabled val="1"/>
        </dgm:presLayoutVars>
      </dgm:prSet>
      <dgm:spPr/>
    </dgm:pt>
    <dgm:pt modelId="{E0DE50FA-6F7E-47BB-9EA4-8DF4503A9F9B}" type="pres">
      <dgm:prSet presAssocID="{8795BCF9-A51E-403D-AD42-4DE6401B35C4}" presName="parTrans" presStyleLbl="sibTrans2D1" presStyleIdx="2" presStyleCnt="4"/>
      <dgm:spPr/>
    </dgm:pt>
    <dgm:pt modelId="{CC9CC711-111E-433D-A44B-B479A0D892C5}" type="pres">
      <dgm:prSet presAssocID="{8795BCF9-A51E-403D-AD42-4DE6401B35C4}" presName="connectorText" presStyleLbl="sibTrans2D1" presStyleIdx="2" presStyleCnt="4"/>
      <dgm:spPr/>
    </dgm:pt>
    <dgm:pt modelId="{124D7B68-85CA-4515-990C-D96C60F5EDDE}" type="pres">
      <dgm:prSet presAssocID="{75A8A11C-444E-49B1-A726-7C9792A02243}" presName="node" presStyleLbl="node1" presStyleIdx="2" presStyleCnt="4">
        <dgm:presLayoutVars>
          <dgm:bulletEnabled val="1"/>
        </dgm:presLayoutVars>
      </dgm:prSet>
      <dgm:spPr/>
    </dgm:pt>
    <dgm:pt modelId="{F684FCD6-0D33-498D-9EF1-24AA3A5F0B5E}" type="pres">
      <dgm:prSet presAssocID="{1CFCCA62-EBC1-4E64-B8FA-7EB4ADF584FF}" presName="parTrans" presStyleLbl="sibTrans2D1" presStyleIdx="3" presStyleCnt="4"/>
      <dgm:spPr/>
    </dgm:pt>
    <dgm:pt modelId="{1383913E-C72E-41E0-B6C9-703D4DDACD44}" type="pres">
      <dgm:prSet presAssocID="{1CFCCA62-EBC1-4E64-B8FA-7EB4ADF584FF}" presName="connectorText" presStyleLbl="sibTrans2D1" presStyleIdx="3" presStyleCnt="4"/>
      <dgm:spPr/>
    </dgm:pt>
    <dgm:pt modelId="{274E402D-1D81-4624-B797-5F60A096DC65}" type="pres">
      <dgm:prSet presAssocID="{8BC4F33B-895C-487A-894D-D2CA364FCBEF}" presName="node" presStyleLbl="node1" presStyleIdx="3" presStyleCnt="4">
        <dgm:presLayoutVars>
          <dgm:bulletEnabled val="1"/>
        </dgm:presLayoutVars>
      </dgm:prSet>
      <dgm:spPr/>
    </dgm:pt>
  </dgm:ptLst>
  <dgm:cxnLst>
    <dgm:cxn modelId="{B50BEB13-F066-4C42-98D0-6634D0A312A6}" srcId="{89F1AB00-5061-4092-8A1A-3F2C4E594D63}" destId="{94E5DC58-7FB2-4806-9D5E-7B833B82617E}" srcOrd="1" destOrd="0" parTransId="{768C1E55-72F2-4BCB-9213-DACF61CC832C}" sibTransId="{00DB34D0-8D34-4AB0-82A4-1521E5B99B8B}"/>
    <dgm:cxn modelId="{961C2814-9017-4288-9913-0A2F77180F9F}" type="presOf" srcId="{2DACD74C-17C8-468A-9B10-0C376763E600}" destId="{D979BD97-B9E6-4AF4-8CE6-FF097CCDCE10}" srcOrd="0" destOrd="0" presId="urn:microsoft.com/office/officeart/2005/8/layout/radial5"/>
    <dgm:cxn modelId="{B73C932B-DB99-4F24-8743-FA6D7154A244}" type="presOf" srcId="{1CFCCA62-EBC1-4E64-B8FA-7EB4ADF584FF}" destId="{1383913E-C72E-41E0-B6C9-703D4DDACD44}" srcOrd="1" destOrd="0" presId="urn:microsoft.com/office/officeart/2005/8/layout/radial5"/>
    <dgm:cxn modelId="{80A9283D-A560-4CAE-96BF-DC19944DB97C}" type="presOf" srcId="{1CFCCA62-EBC1-4E64-B8FA-7EB4ADF584FF}" destId="{F684FCD6-0D33-498D-9EF1-24AA3A5F0B5E}" srcOrd="0" destOrd="0" presId="urn:microsoft.com/office/officeart/2005/8/layout/radial5"/>
    <dgm:cxn modelId="{DAFE065B-875F-42F0-ACEC-B9FAE1B39052}" type="presOf" srcId="{768C1E55-72F2-4BCB-9213-DACF61CC832C}" destId="{B2C821CC-A231-4CEB-8A7A-8B1BF642F3C8}" srcOrd="0" destOrd="0" presId="urn:microsoft.com/office/officeart/2005/8/layout/radial5"/>
    <dgm:cxn modelId="{1CCF745C-7FDF-47A4-8BEC-58C5E24A5E13}" srcId="{89F1AB00-5061-4092-8A1A-3F2C4E594D63}" destId="{B14968BC-8632-4427-8B8E-329923CA2E56}" srcOrd="0" destOrd="0" parTransId="{FCCDAF9A-DA06-4CA9-A290-2D72E2460659}" sibTransId="{293E4882-B316-4EBF-893E-54D88E79D400}"/>
    <dgm:cxn modelId="{3F7D0A4F-D7C9-4C4C-B9E3-D0B26655CD0A}" srcId="{89F1AB00-5061-4092-8A1A-3F2C4E594D63}" destId="{75A8A11C-444E-49B1-A726-7C9792A02243}" srcOrd="2" destOrd="0" parTransId="{8795BCF9-A51E-403D-AD42-4DE6401B35C4}" sibTransId="{E20EFE7E-AD63-44C4-8FE0-8BB1E7439208}"/>
    <dgm:cxn modelId="{A5617854-BD6B-4F84-943B-3C1667FDA2E0}" type="presOf" srcId="{75A8A11C-444E-49B1-A726-7C9792A02243}" destId="{124D7B68-85CA-4515-990C-D96C60F5EDDE}" srcOrd="0" destOrd="0" presId="urn:microsoft.com/office/officeart/2005/8/layout/radial5"/>
    <dgm:cxn modelId="{08FAC17B-D361-40D1-BC0C-C4349AF67DA4}" type="presOf" srcId="{8795BCF9-A51E-403D-AD42-4DE6401B35C4}" destId="{CC9CC711-111E-433D-A44B-B479A0D892C5}" srcOrd="1" destOrd="0" presId="urn:microsoft.com/office/officeart/2005/8/layout/radial5"/>
    <dgm:cxn modelId="{078EAF89-0426-4408-8BC2-932D6D01B304}" srcId="{2DACD74C-17C8-468A-9B10-0C376763E600}" destId="{89F1AB00-5061-4092-8A1A-3F2C4E594D63}" srcOrd="0" destOrd="0" parTransId="{3C87F6F3-5A68-436A-BA99-E4214C9B5599}" sibTransId="{15F932FD-E945-4188-85DB-41CAA71B76B3}"/>
    <dgm:cxn modelId="{93114493-66CF-4711-8FD6-C55950385067}" type="presOf" srcId="{768C1E55-72F2-4BCB-9213-DACF61CC832C}" destId="{947615A1-451B-4063-815A-5CFF55991D68}" srcOrd="1" destOrd="0" presId="urn:microsoft.com/office/officeart/2005/8/layout/radial5"/>
    <dgm:cxn modelId="{93EDEE97-0516-474F-9277-DCC5BCD20B88}" type="presOf" srcId="{8795BCF9-A51E-403D-AD42-4DE6401B35C4}" destId="{E0DE50FA-6F7E-47BB-9EA4-8DF4503A9F9B}" srcOrd="0" destOrd="0" presId="urn:microsoft.com/office/officeart/2005/8/layout/radial5"/>
    <dgm:cxn modelId="{B96C059E-CA11-4C52-9F34-8738A7F43680}" type="presOf" srcId="{FCCDAF9A-DA06-4CA9-A290-2D72E2460659}" destId="{8447AC67-825D-4C73-84CF-D80EB969A664}" srcOrd="0" destOrd="0" presId="urn:microsoft.com/office/officeart/2005/8/layout/radial5"/>
    <dgm:cxn modelId="{FA099FC7-214D-4147-AF7A-0B86514E20FE}" type="presOf" srcId="{8BC4F33B-895C-487A-894D-D2CA364FCBEF}" destId="{274E402D-1D81-4624-B797-5F60A096DC65}" srcOrd="0" destOrd="0" presId="urn:microsoft.com/office/officeart/2005/8/layout/radial5"/>
    <dgm:cxn modelId="{AC4AE5D2-2B9C-48B3-9499-DAE2BDC490DC}" type="presOf" srcId="{89F1AB00-5061-4092-8A1A-3F2C4E594D63}" destId="{57ED3689-1440-48F6-8936-3697AB6B5DF3}" srcOrd="0" destOrd="0" presId="urn:microsoft.com/office/officeart/2005/8/layout/radial5"/>
    <dgm:cxn modelId="{42DD97E8-80DC-4A73-A82D-EB38FBE55251}" type="presOf" srcId="{B14968BC-8632-4427-8B8E-329923CA2E56}" destId="{B863E936-A763-4217-85FA-30400C2C8B94}" srcOrd="0" destOrd="0" presId="urn:microsoft.com/office/officeart/2005/8/layout/radial5"/>
    <dgm:cxn modelId="{14829AF5-917B-49AD-8C06-D745A5D28D42}" srcId="{89F1AB00-5061-4092-8A1A-3F2C4E594D63}" destId="{8BC4F33B-895C-487A-894D-D2CA364FCBEF}" srcOrd="3" destOrd="0" parTransId="{1CFCCA62-EBC1-4E64-B8FA-7EB4ADF584FF}" sibTransId="{87293E9B-386E-4126-BBA4-018CB726EC91}"/>
    <dgm:cxn modelId="{974EA0F7-9F5B-4A43-8A9E-A98C1312DE4F}" type="presOf" srcId="{94E5DC58-7FB2-4806-9D5E-7B833B82617E}" destId="{74522FBB-BB1B-4A7A-92C8-334EC7C960F8}" srcOrd="0" destOrd="0" presId="urn:microsoft.com/office/officeart/2005/8/layout/radial5"/>
    <dgm:cxn modelId="{5401AFF8-3737-4025-84B1-608A4B375266}" type="presOf" srcId="{FCCDAF9A-DA06-4CA9-A290-2D72E2460659}" destId="{8C06A6EB-C4FD-4377-A280-9B62329B5E7E}" srcOrd="1" destOrd="0" presId="urn:microsoft.com/office/officeart/2005/8/layout/radial5"/>
    <dgm:cxn modelId="{6EE9F91A-1F4E-4E5B-B3EF-770EE27BBA84}" type="presParOf" srcId="{D979BD97-B9E6-4AF4-8CE6-FF097CCDCE10}" destId="{57ED3689-1440-48F6-8936-3697AB6B5DF3}" srcOrd="0" destOrd="0" presId="urn:microsoft.com/office/officeart/2005/8/layout/radial5"/>
    <dgm:cxn modelId="{7746008C-1514-4EAA-A2F8-22E272D7EBE4}" type="presParOf" srcId="{D979BD97-B9E6-4AF4-8CE6-FF097CCDCE10}" destId="{8447AC67-825D-4C73-84CF-D80EB969A664}" srcOrd="1" destOrd="0" presId="urn:microsoft.com/office/officeart/2005/8/layout/radial5"/>
    <dgm:cxn modelId="{B4C0184A-8917-4885-AAE1-0833CE5A6501}" type="presParOf" srcId="{8447AC67-825D-4C73-84CF-D80EB969A664}" destId="{8C06A6EB-C4FD-4377-A280-9B62329B5E7E}" srcOrd="0" destOrd="0" presId="urn:microsoft.com/office/officeart/2005/8/layout/radial5"/>
    <dgm:cxn modelId="{A15E03B1-7F1A-4E24-8B9E-36CC119F5E39}" type="presParOf" srcId="{D979BD97-B9E6-4AF4-8CE6-FF097CCDCE10}" destId="{B863E936-A763-4217-85FA-30400C2C8B94}" srcOrd="2" destOrd="0" presId="urn:microsoft.com/office/officeart/2005/8/layout/radial5"/>
    <dgm:cxn modelId="{86D44865-FA34-44ED-AD9E-3E7EBC223265}" type="presParOf" srcId="{D979BD97-B9E6-4AF4-8CE6-FF097CCDCE10}" destId="{B2C821CC-A231-4CEB-8A7A-8B1BF642F3C8}" srcOrd="3" destOrd="0" presId="urn:microsoft.com/office/officeart/2005/8/layout/radial5"/>
    <dgm:cxn modelId="{3488C406-B703-4AF9-812C-568E14FD1919}" type="presParOf" srcId="{B2C821CC-A231-4CEB-8A7A-8B1BF642F3C8}" destId="{947615A1-451B-4063-815A-5CFF55991D68}" srcOrd="0" destOrd="0" presId="urn:microsoft.com/office/officeart/2005/8/layout/radial5"/>
    <dgm:cxn modelId="{776AE023-7826-4F76-9B6A-78DBCB56FBAE}" type="presParOf" srcId="{D979BD97-B9E6-4AF4-8CE6-FF097CCDCE10}" destId="{74522FBB-BB1B-4A7A-92C8-334EC7C960F8}" srcOrd="4" destOrd="0" presId="urn:microsoft.com/office/officeart/2005/8/layout/radial5"/>
    <dgm:cxn modelId="{CFFE6CE0-B296-4AC8-A2E7-469765580E66}" type="presParOf" srcId="{D979BD97-B9E6-4AF4-8CE6-FF097CCDCE10}" destId="{E0DE50FA-6F7E-47BB-9EA4-8DF4503A9F9B}" srcOrd="5" destOrd="0" presId="urn:microsoft.com/office/officeart/2005/8/layout/radial5"/>
    <dgm:cxn modelId="{06E425FA-108D-43D8-BD8B-45E880A9A734}" type="presParOf" srcId="{E0DE50FA-6F7E-47BB-9EA4-8DF4503A9F9B}" destId="{CC9CC711-111E-433D-A44B-B479A0D892C5}" srcOrd="0" destOrd="0" presId="urn:microsoft.com/office/officeart/2005/8/layout/radial5"/>
    <dgm:cxn modelId="{D10DFFFB-E2D9-40FD-9881-0CAC89F751FD}" type="presParOf" srcId="{D979BD97-B9E6-4AF4-8CE6-FF097CCDCE10}" destId="{124D7B68-85CA-4515-990C-D96C60F5EDDE}" srcOrd="6" destOrd="0" presId="urn:microsoft.com/office/officeart/2005/8/layout/radial5"/>
    <dgm:cxn modelId="{581BBB5F-0425-492B-8AF6-B81A48CD648F}" type="presParOf" srcId="{D979BD97-B9E6-4AF4-8CE6-FF097CCDCE10}" destId="{F684FCD6-0D33-498D-9EF1-24AA3A5F0B5E}" srcOrd="7" destOrd="0" presId="urn:microsoft.com/office/officeart/2005/8/layout/radial5"/>
    <dgm:cxn modelId="{F7CC408C-FFF8-4743-9972-A6EAB2391554}" type="presParOf" srcId="{F684FCD6-0D33-498D-9EF1-24AA3A5F0B5E}" destId="{1383913E-C72E-41E0-B6C9-703D4DDACD44}" srcOrd="0" destOrd="0" presId="urn:microsoft.com/office/officeart/2005/8/layout/radial5"/>
    <dgm:cxn modelId="{B18F2071-3D0E-466B-BDF1-257FE542014E}" type="presParOf" srcId="{D979BD97-B9E6-4AF4-8CE6-FF097CCDCE10}" destId="{274E402D-1D81-4624-B797-5F60A096DC6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D24A46-6677-4D3A-90BE-D11C1C80793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419C96F-3604-4B0C-A3B4-3418871F65B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8EAE1F1E-31AC-4C16-820E-440BED74B712}" type="parTrans" cxnId="{14B48287-F175-47A6-9862-EEC0BE5D1C3A}">
      <dgm:prSet/>
      <dgm:spPr/>
      <dgm:t>
        <a:bodyPr/>
        <a:lstStyle/>
        <a:p>
          <a:endParaRPr lang="cs-CZ"/>
        </a:p>
      </dgm:t>
    </dgm:pt>
    <dgm:pt modelId="{AC530630-5A16-4C29-A09B-CD480C56B56B}" type="sibTrans" cxnId="{14B48287-F175-47A6-9862-EEC0BE5D1C3A}">
      <dgm:prSet/>
      <dgm:spPr/>
      <dgm:t>
        <a:bodyPr/>
        <a:lstStyle/>
        <a:p>
          <a:endParaRPr lang="cs-CZ"/>
        </a:p>
      </dgm:t>
    </dgm:pt>
    <dgm:pt modelId="{90DA5B5A-F190-4CBD-9F40-BF138E1DDCC9}">
      <dgm:prSet phldrT="[Text]" phldr="1"/>
      <dgm:spPr/>
      <dgm:t>
        <a:bodyPr/>
        <a:lstStyle/>
        <a:p>
          <a:endParaRPr lang="cs-CZ" dirty="0"/>
        </a:p>
      </dgm:t>
    </dgm:pt>
    <dgm:pt modelId="{475C610B-9D33-4239-A1DA-DC7A6B3075CD}" type="parTrans" cxnId="{3800B128-146E-45C9-9B28-144AA2EBB4C3}">
      <dgm:prSet/>
      <dgm:spPr/>
      <dgm:t>
        <a:bodyPr/>
        <a:lstStyle/>
        <a:p>
          <a:endParaRPr lang="cs-CZ"/>
        </a:p>
      </dgm:t>
    </dgm:pt>
    <dgm:pt modelId="{2C77E636-B0D0-4776-81BE-8D96CA933DCD}" type="sibTrans" cxnId="{3800B128-146E-45C9-9B28-144AA2EBB4C3}">
      <dgm:prSet/>
      <dgm:spPr/>
      <dgm:t>
        <a:bodyPr/>
        <a:lstStyle/>
        <a:p>
          <a:endParaRPr lang="cs-CZ"/>
        </a:p>
      </dgm:t>
    </dgm:pt>
    <dgm:pt modelId="{3CB070A8-DF37-483D-9D92-F3DA170809FF}">
      <dgm:prSet phldrT="[Text]" phldr="1"/>
      <dgm:spPr/>
      <dgm:t>
        <a:bodyPr/>
        <a:lstStyle/>
        <a:p>
          <a:endParaRPr lang="cs-CZ"/>
        </a:p>
      </dgm:t>
    </dgm:pt>
    <dgm:pt modelId="{FCFF70A5-67F8-48D3-8AD3-4BD1A372E8A4}" type="parTrans" cxnId="{C125CBBD-BDA2-4073-A782-48944A9187B3}">
      <dgm:prSet/>
      <dgm:spPr/>
      <dgm:t>
        <a:bodyPr/>
        <a:lstStyle/>
        <a:p>
          <a:endParaRPr lang="cs-CZ"/>
        </a:p>
      </dgm:t>
    </dgm:pt>
    <dgm:pt modelId="{A04C804C-C517-4106-8277-94063883AF60}" type="sibTrans" cxnId="{C125CBBD-BDA2-4073-A782-48944A9187B3}">
      <dgm:prSet/>
      <dgm:spPr/>
      <dgm:t>
        <a:bodyPr/>
        <a:lstStyle/>
        <a:p>
          <a:endParaRPr lang="cs-CZ"/>
        </a:p>
      </dgm:t>
    </dgm:pt>
    <dgm:pt modelId="{901E72E1-06B6-4435-B175-C0DE5ED19425}">
      <dgm:prSet phldrT="[Text]" phldr="1"/>
      <dgm:spPr/>
      <dgm:t>
        <a:bodyPr/>
        <a:lstStyle/>
        <a:p>
          <a:endParaRPr lang="cs-CZ" dirty="0"/>
        </a:p>
      </dgm:t>
    </dgm:pt>
    <dgm:pt modelId="{5069D899-BA07-414F-8765-02FC7082CBAE}" type="parTrans" cxnId="{CA61D7C8-0B32-47A2-8C0E-53FC24BC87EC}">
      <dgm:prSet/>
      <dgm:spPr/>
      <dgm:t>
        <a:bodyPr/>
        <a:lstStyle/>
        <a:p>
          <a:endParaRPr lang="cs-CZ"/>
        </a:p>
      </dgm:t>
    </dgm:pt>
    <dgm:pt modelId="{53FF55BD-96F5-4C34-BF25-43D3886B867C}" type="sibTrans" cxnId="{CA61D7C8-0B32-47A2-8C0E-53FC24BC87EC}">
      <dgm:prSet/>
      <dgm:spPr/>
      <dgm:t>
        <a:bodyPr/>
        <a:lstStyle/>
        <a:p>
          <a:endParaRPr lang="cs-CZ"/>
        </a:p>
      </dgm:t>
    </dgm:pt>
    <dgm:pt modelId="{D7972486-CA04-4FDE-979E-FFF68B6815F4}">
      <dgm:prSet phldrT="[Text]" phldr="1"/>
      <dgm:spPr/>
      <dgm:t>
        <a:bodyPr/>
        <a:lstStyle/>
        <a:p>
          <a:endParaRPr lang="cs-CZ" dirty="0"/>
        </a:p>
      </dgm:t>
    </dgm:pt>
    <dgm:pt modelId="{07BF529E-1FB5-45D6-B275-DA787071E0D5}" type="parTrans" cxnId="{1B243E97-DB87-472F-9C30-F84115F17175}">
      <dgm:prSet/>
      <dgm:spPr/>
      <dgm:t>
        <a:bodyPr/>
        <a:lstStyle/>
        <a:p>
          <a:endParaRPr lang="cs-CZ"/>
        </a:p>
      </dgm:t>
    </dgm:pt>
    <dgm:pt modelId="{4A9B473B-9CBD-4075-AA9C-FE2DA4CEFCF9}" type="sibTrans" cxnId="{1B243E97-DB87-472F-9C30-F84115F17175}">
      <dgm:prSet/>
      <dgm:spPr/>
      <dgm:t>
        <a:bodyPr/>
        <a:lstStyle/>
        <a:p>
          <a:endParaRPr lang="cs-CZ"/>
        </a:p>
      </dgm:t>
    </dgm:pt>
    <dgm:pt modelId="{6BA0E82F-2469-40E1-99C2-A80F98C12A10}" type="pres">
      <dgm:prSet presAssocID="{ADD24A46-6677-4D3A-90BE-D11C1C807930}" presName="diagram" presStyleCnt="0">
        <dgm:presLayoutVars>
          <dgm:dir/>
          <dgm:resizeHandles val="exact"/>
        </dgm:presLayoutVars>
      </dgm:prSet>
      <dgm:spPr/>
    </dgm:pt>
    <dgm:pt modelId="{C9BD32CD-9657-40F3-804E-2C4F61A84272}" type="pres">
      <dgm:prSet presAssocID="{6419C96F-3604-4B0C-A3B4-3418871F65BB}" presName="node" presStyleLbl="node1" presStyleIdx="0" presStyleCnt="5" custLinFactNeighborX="-40253" custLinFactNeighborY="1786">
        <dgm:presLayoutVars>
          <dgm:bulletEnabled val="1"/>
        </dgm:presLayoutVars>
      </dgm:prSet>
      <dgm:spPr/>
    </dgm:pt>
    <dgm:pt modelId="{D6882266-44B5-4169-A55E-D49AAB5569D7}" type="pres">
      <dgm:prSet presAssocID="{AC530630-5A16-4C29-A09B-CD480C56B56B}" presName="sibTrans" presStyleCnt="0"/>
      <dgm:spPr/>
    </dgm:pt>
    <dgm:pt modelId="{9A35B9F6-820A-46E3-9BA5-C25A7E7B46FE}" type="pres">
      <dgm:prSet presAssocID="{90DA5B5A-F190-4CBD-9F40-BF138E1DDCC9}" presName="node" presStyleLbl="node1" presStyleIdx="1" presStyleCnt="5">
        <dgm:presLayoutVars>
          <dgm:bulletEnabled val="1"/>
        </dgm:presLayoutVars>
      </dgm:prSet>
      <dgm:spPr/>
    </dgm:pt>
    <dgm:pt modelId="{6F79351A-E315-4D41-9637-CD5A8D78C544}" type="pres">
      <dgm:prSet presAssocID="{2C77E636-B0D0-4776-81BE-8D96CA933DCD}" presName="sibTrans" presStyleCnt="0"/>
      <dgm:spPr/>
    </dgm:pt>
    <dgm:pt modelId="{61B23840-F331-438A-AC49-CED70AEA347F}" type="pres">
      <dgm:prSet presAssocID="{3CB070A8-DF37-483D-9D92-F3DA170809FF}" presName="node" presStyleLbl="node1" presStyleIdx="2" presStyleCnt="5">
        <dgm:presLayoutVars>
          <dgm:bulletEnabled val="1"/>
        </dgm:presLayoutVars>
      </dgm:prSet>
      <dgm:spPr/>
    </dgm:pt>
    <dgm:pt modelId="{C5FE6131-D54B-4053-B072-9F7A453194E2}" type="pres">
      <dgm:prSet presAssocID="{A04C804C-C517-4106-8277-94063883AF60}" presName="sibTrans" presStyleCnt="0"/>
      <dgm:spPr/>
    </dgm:pt>
    <dgm:pt modelId="{18C59346-D6E2-4919-A0D7-0A0CE7018052}" type="pres">
      <dgm:prSet presAssocID="{901E72E1-06B6-4435-B175-C0DE5ED19425}" presName="node" presStyleLbl="node1" presStyleIdx="3" presStyleCnt="5" custLinFactNeighborX="-55000" custLinFactNeighborY="-4256">
        <dgm:presLayoutVars>
          <dgm:bulletEnabled val="1"/>
        </dgm:presLayoutVars>
      </dgm:prSet>
      <dgm:spPr/>
    </dgm:pt>
    <dgm:pt modelId="{72B2B7F6-74FC-4114-8E9A-D0169A1A4F77}" type="pres">
      <dgm:prSet presAssocID="{53FF55BD-96F5-4C34-BF25-43D3886B867C}" presName="sibTrans" presStyleCnt="0"/>
      <dgm:spPr/>
    </dgm:pt>
    <dgm:pt modelId="{13727DF1-3F71-44FD-810C-807E1C0E38FF}" type="pres">
      <dgm:prSet presAssocID="{D7972486-CA04-4FDE-979E-FFF68B6815F4}" presName="node" presStyleLbl="node1" presStyleIdx="4" presStyleCnt="5" custScaleX="44535" custLinFactNeighborX="-88862" custLinFactNeighborY="-3768">
        <dgm:presLayoutVars>
          <dgm:bulletEnabled val="1"/>
        </dgm:presLayoutVars>
      </dgm:prSet>
      <dgm:spPr/>
    </dgm:pt>
  </dgm:ptLst>
  <dgm:cxnLst>
    <dgm:cxn modelId="{3800B128-146E-45C9-9B28-144AA2EBB4C3}" srcId="{ADD24A46-6677-4D3A-90BE-D11C1C807930}" destId="{90DA5B5A-F190-4CBD-9F40-BF138E1DDCC9}" srcOrd="1" destOrd="0" parTransId="{475C610B-9D33-4239-A1DA-DC7A6B3075CD}" sibTransId="{2C77E636-B0D0-4776-81BE-8D96CA933DCD}"/>
    <dgm:cxn modelId="{ECA01F85-E36B-486E-8E49-5095D1506A2F}" type="presOf" srcId="{901E72E1-06B6-4435-B175-C0DE5ED19425}" destId="{18C59346-D6E2-4919-A0D7-0A0CE7018052}" srcOrd="0" destOrd="0" presId="urn:microsoft.com/office/officeart/2005/8/layout/default"/>
    <dgm:cxn modelId="{14B48287-F175-47A6-9862-EEC0BE5D1C3A}" srcId="{ADD24A46-6677-4D3A-90BE-D11C1C807930}" destId="{6419C96F-3604-4B0C-A3B4-3418871F65BB}" srcOrd="0" destOrd="0" parTransId="{8EAE1F1E-31AC-4C16-820E-440BED74B712}" sibTransId="{AC530630-5A16-4C29-A09B-CD480C56B56B}"/>
    <dgm:cxn modelId="{1B243E97-DB87-472F-9C30-F84115F17175}" srcId="{ADD24A46-6677-4D3A-90BE-D11C1C807930}" destId="{D7972486-CA04-4FDE-979E-FFF68B6815F4}" srcOrd="4" destOrd="0" parTransId="{07BF529E-1FB5-45D6-B275-DA787071E0D5}" sibTransId="{4A9B473B-9CBD-4075-AA9C-FE2DA4CEFCF9}"/>
    <dgm:cxn modelId="{CE6ED699-8B71-4847-97C3-714B7C9DA552}" type="presOf" srcId="{6419C96F-3604-4B0C-A3B4-3418871F65BB}" destId="{C9BD32CD-9657-40F3-804E-2C4F61A84272}" srcOrd="0" destOrd="0" presId="urn:microsoft.com/office/officeart/2005/8/layout/default"/>
    <dgm:cxn modelId="{830AF79F-6D7C-4898-B7F5-2D9EE336D2F9}" type="presOf" srcId="{90DA5B5A-F190-4CBD-9F40-BF138E1DDCC9}" destId="{9A35B9F6-820A-46E3-9BA5-C25A7E7B46FE}" srcOrd="0" destOrd="0" presId="urn:microsoft.com/office/officeart/2005/8/layout/default"/>
    <dgm:cxn modelId="{111803B9-B06C-4CD0-BBAD-A16F779C05A3}" type="presOf" srcId="{3CB070A8-DF37-483D-9D92-F3DA170809FF}" destId="{61B23840-F331-438A-AC49-CED70AEA347F}" srcOrd="0" destOrd="0" presId="urn:microsoft.com/office/officeart/2005/8/layout/default"/>
    <dgm:cxn modelId="{C125CBBD-BDA2-4073-A782-48944A9187B3}" srcId="{ADD24A46-6677-4D3A-90BE-D11C1C807930}" destId="{3CB070A8-DF37-483D-9D92-F3DA170809FF}" srcOrd="2" destOrd="0" parTransId="{FCFF70A5-67F8-48D3-8AD3-4BD1A372E8A4}" sibTransId="{A04C804C-C517-4106-8277-94063883AF60}"/>
    <dgm:cxn modelId="{CA61D7C8-0B32-47A2-8C0E-53FC24BC87EC}" srcId="{ADD24A46-6677-4D3A-90BE-D11C1C807930}" destId="{901E72E1-06B6-4435-B175-C0DE5ED19425}" srcOrd="3" destOrd="0" parTransId="{5069D899-BA07-414F-8765-02FC7082CBAE}" sibTransId="{53FF55BD-96F5-4C34-BF25-43D3886B867C}"/>
    <dgm:cxn modelId="{455DA7D2-FCCF-4A67-8833-2DD8911D1696}" type="presOf" srcId="{D7972486-CA04-4FDE-979E-FFF68B6815F4}" destId="{13727DF1-3F71-44FD-810C-807E1C0E38FF}" srcOrd="0" destOrd="0" presId="urn:microsoft.com/office/officeart/2005/8/layout/default"/>
    <dgm:cxn modelId="{4E5EB8D5-6D1A-45AE-8010-56B26239D9C4}" type="presOf" srcId="{ADD24A46-6677-4D3A-90BE-D11C1C807930}" destId="{6BA0E82F-2469-40E1-99C2-A80F98C12A10}" srcOrd="0" destOrd="0" presId="urn:microsoft.com/office/officeart/2005/8/layout/default"/>
    <dgm:cxn modelId="{8A97859B-3C38-41C0-A60B-4F4F066E0910}" type="presParOf" srcId="{6BA0E82F-2469-40E1-99C2-A80F98C12A10}" destId="{C9BD32CD-9657-40F3-804E-2C4F61A84272}" srcOrd="0" destOrd="0" presId="urn:microsoft.com/office/officeart/2005/8/layout/default"/>
    <dgm:cxn modelId="{53A5CB4A-C244-4F6C-A806-6AB6E796EED6}" type="presParOf" srcId="{6BA0E82F-2469-40E1-99C2-A80F98C12A10}" destId="{D6882266-44B5-4169-A55E-D49AAB5569D7}" srcOrd="1" destOrd="0" presId="urn:microsoft.com/office/officeart/2005/8/layout/default"/>
    <dgm:cxn modelId="{4CEF77AB-3043-4AC1-95DC-BF9B0EAEC37F}" type="presParOf" srcId="{6BA0E82F-2469-40E1-99C2-A80F98C12A10}" destId="{9A35B9F6-820A-46E3-9BA5-C25A7E7B46FE}" srcOrd="2" destOrd="0" presId="urn:microsoft.com/office/officeart/2005/8/layout/default"/>
    <dgm:cxn modelId="{C7D3D81D-880E-433E-A344-70678A9C19B5}" type="presParOf" srcId="{6BA0E82F-2469-40E1-99C2-A80F98C12A10}" destId="{6F79351A-E315-4D41-9637-CD5A8D78C544}" srcOrd="3" destOrd="0" presId="urn:microsoft.com/office/officeart/2005/8/layout/default"/>
    <dgm:cxn modelId="{9937F7E3-6D13-49E0-85A6-4F60C0F9E2C5}" type="presParOf" srcId="{6BA0E82F-2469-40E1-99C2-A80F98C12A10}" destId="{61B23840-F331-438A-AC49-CED70AEA347F}" srcOrd="4" destOrd="0" presId="urn:microsoft.com/office/officeart/2005/8/layout/default"/>
    <dgm:cxn modelId="{63C0396A-F12D-41E6-95E8-47225C181393}" type="presParOf" srcId="{6BA0E82F-2469-40E1-99C2-A80F98C12A10}" destId="{C5FE6131-D54B-4053-B072-9F7A453194E2}" srcOrd="5" destOrd="0" presId="urn:microsoft.com/office/officeart/2005/8/layout/default"/>
    <dgm:cxn modelId="{44F396F5-4F61-41E6-A6A3-A532BB71A42D}" type="presParOf" srcId="{6BA0E82F-2469-40E1-99C2-A80F98C12A10}" destId="{18C59346-D6E2-4919-A0D7-0A0CE7018052}" srcOrd="6" destOrd="0" presId="urn:microsoft.com/office/officeart/2005/8/layout/default"/>
    <dgm:cxn modelId="{4560ED5F-EA8A-4372-AA30-68D3976F383F}" type="presParOf" srcId="{6BA0E82F-2469-40E1-99C2-A80F98C12A10}" destId="{72B2B7F6-74FC-4114-8E9A-D0169A1A4F77}" srcOrd="7" destOrd="0" presId="urn:microsoft.com/office/officeart/2005/8/layout/default"/>
    <dgm:cxn modelId="{6B09CC29-6ECA-4811-9783-221422A818E0}" type="presParOf" srcId="{6BA0E82F-2469-40E1-99C2-A80F98C12A10}" destId="{13727DF1-3F71-44FD-810C-807E1C0E38F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A7F534-1265-4672-97F1-E83ACE89530B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F3EEA9E7-9421-476C-A9D2-869198D6272C}">
      <dgm:prSet phldrT="[Text]"/>
      <dgm:spPr/>
      <dgm:t>
        <a:bodyPr/>
        <a:lstStyle/>
        <a:p>
          <a:r>
            <a:rPr lang="cs-CZ" dirty="0"/>
            <a:t>Výchova jedince pro 21. století</a:t>
          </a:r>
        </a:p>
      </dgm:t>
    </dgm:pt>
    <dgm:pt modelId="{FADC0E69-9865-4495-98DD-C24F2B84C545}" type="parTrans" cxnId="{CD981895-9438-485A-BAA9-F3F04DA634DC}">
      <dgm:prSet/>
      <dgm:spPr/>
      <dgm:t>
        <a:bodyPr/>
        <a:lstStyle/>
        <a:p>
          <a:endParaRPr lang="cs-CZ"/>
        </a:p>
      </dgm:t>
    </dgm:pt>
    <dgm:pt modelId="{BCAE702F-788F-428F-840E-31D9A8334424}" type="sibTrans" cxnId="{CD981895-9438-485A-BAA9-F3F04DA634DC}">
      <dgm:prSet/>
      <dgm:spPr/>
      <dgm:t>
        <a:bodyPr/>
        <a:lstStyle/>
        <a:p>
          <a:endParaRPr lang="cs-CZ"/>
        </a:p>
      </dgm:t>
    </dgm:pt>
    <dgm:pt modelId="{13924C3E-614D-4BAB-B496-5AF605C04DD2}">
      <dgm:prSet phldrT="[Text]" phldr="1"/>
      <dgm:spPr/>
      <dgm:t>
        <a:bodyPr/>
        <a:lstStyle/>
        <a:p>
          <a:endParaRPr lang="cs-CZ"/>
        </a:p>
      </dgm:t>
    </dgm:pt>
    <dgm:pt modelId="{35FF003D-13CD-471E-92FF-A54385DF9E7F}" type="parTrans" cxnId="{A1989AC9-42AC-4FC9-81C8-2319F02285EE}">
      <dgm:prSet/>
      <dgm:spPr/>
      <dgm:t>
        <a:bodyPr/>
        <a:lstStyle/>
        <a:p>
          <a:endParaRPr lang="cs-CZ"/>
        </a:p>
      </dgm:t>
    </dgm:pt>
    <dgm:pt modelId="{0CFCF219-15C4-4C44-96AF-3E963E22C0AE}" type="sibTrans" cxnId="{A1989AC9-42AC-4FC9-81C8-2319F02285EE}">
      <dgm:prSet/>
      <dgm:spPr/>
      <dgm:t>
        <a:bodyPr/>
        <a:lstStyle/>
        <a:p>
          <a:endParaRPr lang="cs-CZ"/>
        </a:p>
      </dgm:t>
    </dgm:pt>
    <dgm:pt modelId="{2B906A05-FFA2-444A-BF95-EA27BEA5EDA5}">
      <dgm:prSet phldrT="[Text]" phldr="1"/>
      <dgm:spPr/>
      <dgm:t>
        <a:bodyPr/>
        <a:lstStyle/>
        <a:p>
          <a:endParaRPr lang="cs-CZ"/>
        </a:p>
      </dgm:t>
    </dgm:pt>
    <dgm:pt modelId="{44864B86-7F3B-46B6-B4A9-86C2D4749CD3}" type="parTrans" cxnId="{8989C43B-4091-46D2-BEEC-9A30C82D7F78}">
      <dgm:prSet/>
      <dgm:spPr/>
      <dgm:t>
        <a:bodyPr/>
        <a:lstStyle/>
        <a:p>
          <a:endParaRPr lang="cs-CZ"/>
        </a:p>
      </dgm:t>
    </dgm:pt>
    <dgm:pt modelId="{D73C2290-8A98-454C-97D7-793CF97BF603}" type="sibTrans" cxnId="{8989C43B-4091-46D2-BEEC-9A30C82D7F78}">
      <dgm:prSet/>
      <dgm:spPr/>
      <dgm:t>
        <a:bodyPr/>
        <a:lstStyle/>
        <a:p>
          <a:endParaRPr lang="cs-CZ"/>
        </a:p>
      </dgm:t>
    </dgm:pt>
    <dgm:pt modelId="{79E353CD-F631-45A0-B0FB-911552230AC3}">
      <dgm:prSet phldrT="[Text]" phldr="1"/>
      <dgm:spPr/>
      <dgm:t>
        <a:bodyPr/>
        <a:lstStyle/>
        <a:p>
          <a:endParaRPr lang="cs-CZ" dirty="0"/>
        </a:p>
      </dgm:t>
    </dgm:pt>
    <dgm:pt modelId="{C4890CA8-D61C-4A07-BA96-4ACB734799F2}" type="parTrans" cxnId="{42F0BC40-DEC1-44FD-974E-CBFD126AC108}">
      <dgm:prSet/>
      <dgm:spPr/>
      <dgm:t>
        <a:bodyPr/>
        <a:lstStyle/>
        <a:p>
          <a:endParaRPr lang="cs-CZ"/>
        </a:p>
      </dgm:t>
    </dgm:pt>
    <dgm:pt modelId="{ECB7A6F3-1EC7-4942-8087-96888CA0121B}" type="sibTrans" cxnId="{42F0BC40-DEC1-44FD-974E-CBFD126AC108}">
      <dgm:prSet/>
      <dgm:spPr/>
      <dgm:t>
        <a:bodyPr/>
        <a:lstStyle/>
        <a:p>
          <a:endParaRPr lang="cs-CZ"/>
        </a:p>
      </dgm:t>
    </dgm:pt>
    <dgm:pt modelId="{1E2E4026-42D4-4886-A5C5-B3BC87FE9361}">
      <dgm:prSet phldrT="[Text]" phldr="1"/>
      <dgm:spPr/>
      <dgm:t>
        <a:bodyPr/>
        <a:lstStyle/>
        <a:p>
          <a:endParaRPr lang="cs-CZ" dirty="0"/>
        </a:p>
      </dgm:t>
    </dgm:pt>
    <dgm:pt modelId="{55DF1C25-D532-4A3E-88D6-F875577C3ACE}" type="sibTrans" cxnId="{638772C8-33DB-4778-B71E-C6DD355DFF6F}">
      <dgm:prSet/>
      <dgm:spPr/>
      <dgm:t>
        <a:bodyPr/>
        <a:lstStyle/>
        <a:p>
          <a:endParaRPr lang="cs-CZ"/>
        </a:p>
      </dgm:t>
    </dgm:pt>
    <dgm:pt modelId="{E5B3FD40-526A-4E2C-BF98-0FE099B904F5}" type="parTrans" cxnId="{638772C8-33DB-4778-B71E-C6DD355DFF6F}">
      <dgm:prSet/>
      <dgm:spPr/>
      <dgm:t>
        <a:bodyPr/>
        <a:lstStyle/>
        <a:p>
          <a:endParaRPr lang="cs-CZ"/>
        </a:p>
      </dgm:t>
    </dgm:pt>
    <dgm:pt modelId="{4DCCF396-1B6F-4F23-A404-BE0FC804DA4C}">
      <dgm:prSet/>
      <dgm:spPr/>
      <dgm:t>
        <a:bodyPr/>
        <a:lstStyle/>
        <a:p>
          <a:endParaRPr lang="cs-CZ" dirty="0"/>
        </a:p>
      </dgm:t>
    </dgm:pt>
    <dgm:pt modelId="{378CDB1A-A9E0-4DC4-807B-748E14BCF6A1}" type="parTrans" cxnId="{EE6B91D6-33C7-45BF-80EF-A9B349609234}">
      <dgm:prSet/>
      <dgm:spPr/>
      <dgm:t>
        <a:bodyPr/>
        <a:lstStyle/>
        <a:p>
          <a:endParaRPr lang="cs-CZ"/>
        </a:p>
      </dgm:t>
    </dgm:pt>
    <dgm:pt modelId="{24B36707-173D-478C-AE5D-43186F44655A}" type="sibTrans" cxnId="{EE6B91D6-33C7-45BF-80EF-A9B349609234}">
      <dgm:prSet/>
      <dgm:spPr/>
      <dgm:t>
        <a:bodyPr/>
        <a:lstStyle/>
        <a:p>
          <a:endParaRPr lang="cs-CZ"/>
        </a:p>
      </dgm:t>
    </dgm:pt>
    <dgm:pt modelId="{1B74307B-BB38-48AF-9E85-484531BDF9E1}">
      <dgm:prSet/>
      <dgm:spPr/>
      <dgm:t>
        <a:bodyPr/>
        <a:lstStyle/>
        <a:p>
          <a:endParaRPr lang="cs-CZ"/>
        </a:p>
      </dgm:t>
    </dgm:pt>
    <dgm:pt modelId="{108260ED-E55E-470A-8E73-C8F6FAA37C70}" type="parTrans" cxnId="{97B89FDC-0BBE-441F-AEE0-F62625902333}">
      <dgm:prSet/>
      <dgm:spPr/>
      <dgm:t>
        <a:bodyPr/>
        <a:lstStyle/>
        <a:p>
          <a:endParaRPr lang="cs-CZ"/>
        </a:p>
      </dgm:t>
    </dgm:pt>
    <dgm:pt modelId="{3C81F6A9-97D7-4EA1-A164-386C7B83A4DE}" type="sibTrans" cxnId="{97B89FDC-0BBE-441F-AEE0-F62625902333}">
      <dgm:prSet/>
      <dgm:spPr/>
      <dgm:t>
        <a:bodyPr/>
        <a:lstStyle/>
        <a:p>
          <a:endParaRPr lang="cs-CZ"/>
        </a:p>
      </dgm:t>
    </dgm:pt>
    <dgm:pt modelId="{46435A4A-0BFC-478A-988B-D6C2DB5E4100}">
      <dgm:prSet/>
      <dgm:spPr/>
      <dgm:t>
        <a:bodyPr/>
        <a:lstStyle/>
        <a:p>
          <a:endParaRPr lang="cs-CZ"/>
        </a:p>
      </dgm:t>
    </dgm:pt>
    <dgm:pt modelId="{9DBFCB20-9CF1-49F3-ADD7-D89F76F43C26}" type="parTrans" cxnId="{FCB9D684-2514-45D2-826C-83F3D5D4D32F}">
      <dgm:prSet/>
      <dgm:spPr/>
      <dgm:t>
        <a:bodyPr/>
        <a:lstStyle/>
        <a:p>
          <a:endParaRPr lang="cs-CZ"/>
        </a:p>
      </dgm:t>
    </dgm:pt>
    <dgm:pt modelId="{B731E1EF-8FCB-43D3-90FE-5BBA361B981A}" type="sibTrans" cxnId="{FCB9D684-2514-45D2-826C-83F3D5D4D32F}">
      <dgm:prSet/>
      <dgm:spPr/>
      <dgm:t>
        <a:bodyPr/>
        <a:lstStyle/>
        <a:p>
          <a:endParaRPr lang="cs-CZ"/>
        </a:p>
      </dgm:t>
    </dgm:pt>
    <dgm:pt modelId="{5E809BD2-53DD-4017-B23A-2BF09C7A81BA}">
      <dgm:prSet/>
      <dgm:spPr/>
      <dgm:t>
        <a:bodyPr/>
        <a:lstStyle/>
        <a:p>
          <a:endParaRPr lang="cs-CZ"/>
        </a:p>
      </dgm:t>
    </dgm:pt>
    <dgm:pt modelId="{10215ED8-32BF-4E02-AC73-BB86CC8EB174}" type="parTrans" cxnId="{FE558FA3-A721-45F9-9CB9-295FD505FEFF}">
      <dgm:prSet/>
      <dgm:spPr/>
      <dgm:t>
        <a:bodyPr/>
        <a:lstStyle/>
        <a:p>
          <a:endParaRPr lang="cs-CZ"/>
        </a:p>
      </dgm:t>
    </dgm:pt>
    <dgm:pt modelId="{C6B4C5ED-74BB-4629-B009-2EA2D17611C4}" type="sibTrans" cxnId="{FE558FA3-A721-45F9-9CB9-295FD505FEFF}">
      <dgm:prSet/>
      <dgm:spPr/>
      <dgm:t>
        <a:bodyPr/>
        <a:lstStyle/>
        <a:p>
          <a:endParaRPr lang="cs-CZ"/>
        </a:p>
      </dgm:t>
    </dgm:pt>
    <dgm:pt modelId="{F6BF3E52-011A-4B90-86B6-80374F3CFA00}" type="pres">
      <dgm:prSet presAssocID="{93A7F534-1265-4672-97F1-E83ACE89530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FD11EDF-236C-4A17-AE4F-044C9DA75058}" type="pres">
      <dgm:prSet presAssocID="{F3EEA9E7-9421-476C-A9D2-869198D6272C}" presName="centerShape" presStyleLbl="node0" presStyleIdx="0" presStyleCnt="1" custScaleX="106504" custScaleY="102019"/>
      <dgm:spPr/>
    </dgm:pt>
    <dgm:pt modelId="{4E188B31-B1B9-4D74-90F4-7428E1120642}" type="pres">
      <dgm:prSet presAssocID="{35FF003D-13CD-471E-92FF-A54385DF9E7F}" presName="parTrans" presStyleLbl="sibTrans2D1" presStyleIdx="0" presStyleCnt="7"/>
      <dgm:spPr/>
    </dgm:pt>
    <dgm:pt modelId="{BA864512-B09D-49FC-A1EE-45C48BA99F3F}" type="pres">
      <dgm:prSet presAssocID="{35FF003D-13CD-471E-92FF-A54385DF9E7F}" presName="connectorText" presStyleLbl="sibTrans2D1" presStyleIdx="0" presStyleCnt="7"/>
      <dgm:spPr/>
    </dgm:pt>
    <dgm:pt modelId="{5DC3E312-975A-4D26-A0C9-11F252946DC5}" type="pres">
      <dgm:prSet presAssocID="{13924C3E-614D-4BAB-B496-5AF605C04DD2}" presName="node" presStyleLbl="node1" presStyleIdx="0" presStyleCnt="7">
        <dgm:presLayoutVars>
          <dgm:bulletEnabled val="1"/>
        </dgm:presLayoutVars>
      </dgm:prSet>
      <dgm:spPr/>
    </dgm:pt>
    <dgm:pt modelId="{1F9CE7A3-6A1E-4CBF-812B-FB9512C26429}" type="pres">
      <dgm:prSet presAssocID="{E5B3FD40-526A-4E2C-BF98-0FE099B904F5}" presName="parTrans" presStyleLbl="sibTrans2D1" presStyleIdx="1" presStyleCnt="7"/>
      <dgm:spPr/>
    </dgm:pt>
    <dgm:pt modelId="{5BA7B9AD-C6F2-4A81-95AE-A26AA44FAE3E}" type="pres">
      <dgm:prSet presAssocID="{E5B3FD40-526A-4E2C-BF98-0FE099B904F5}" presName="connectorText" presStyleLbl="sibTrans2D1" presStyleIdx="1" presStyleCnt="7"/>
      <dgm:spPr/>
    </dgm:pt>
    <dgm:pt modelId="{FB26ECFD-08A8-4D83-B16C-E608C22D6E3D}" type="pres">
      <dgm:prSet presAssocID="{1E2E4026-42D4-4886-A5C5-B3BC87FE9361}" presName="node" presStyleLbl="node1" presStyleIdx="1" presStyleCnt="7">
        <dgm:presLayoutVars>
          <dgm:bulletEnabled val="1"/>
        </dgm:presLayoutVars>
      </dgm:prSet>
      <dgm:spPr/>
    </dgm:pt>
    <dgm:pt modelId="{B0D98876-FFFF-4F85-9568-B9A1AE588641}" type="pres">
      <dgm:prSet presAssocID="{108260ED-E55E-470A-8E73-C8F6FAA37C70}" presName="parTrans" presStyleLbl="sibTrans2D1" presStyleIdx="2" presStyleCnt="7"/>
      <dgm:spPr/>
    </dgm:pt>
    <dgm:pt modelId="{7C5F8767-9DE3-4D59-9C3A-4C87EBDDA8E2}" type="pres">
      <dgm:prSet presAssocID="{108260ED-E55E-470A-8E73-C8F6FAA37C70}" presName="connectorText" presStyleLbl="sibTrans2D1" presStyleIdx="2" presStyleCnt="7"/>
      <dgm:spPr/>
    </dgm:pt>
    <dgm:pt modelId="{93270634-3D71-42A8-958A-BC6EA4998E64}" type="pres">
      <dgm:prSet presAssocID="{1B74307B-BB38-48AF-9E85-484531BDF9E1}" presName="node" presStyleLbl="node1" presStyleIdx="2" presStyleCnt="7">
        <dgm:presLayoutVars>
          <dgm:bulletEnabled val="1"/>
        </dgm:presLayoutVars>
      </dgm:prSet>
      <dgm:spPr/>
    </dgm:pt>
    <dgm:pt modelId="{09C42F7C-A4F9-4CFD-A430-5A4C81CECFE4}" type="pres">
      <dgm:prSet presAssocID="{44864B86-7F3B-46B6-B4A9-86C2D4749CD3}" presName="parTrans" presStyleLbl="sibTrans2D1" presStyleIdx="3" presStyleCnt="7"/>
      <dgm:spPr/>
    </dgm:pt>
    <dgm:pt modelId="{FE565CAF-6668-44E4-B238-D06CAF7BA1F8}" type="pres">
      <dgm:prSet presAssocID="{44864B86-7F3B-46B6-B4A9-86C2D4749CD3}" presName="connectorText" presStyleLbl="sibTrans2D1" presStyleIdx="3" presStyleCnt="7"/>
      <dgm:spPr/>
    </dgm:pt>
    <dgm:pt modelId="{5DD1FBC4-82A4-40AE-81DD-291674E8CA61}" type="pres">
      <dgm:prSet presAssocID="{2B906A05-FFA2-444A-BF95-EA27BEA5EDA5}" presName="node" presStyleLbl="node1" presStyleIdx="3" presStyleCnt="7">
        <dgm:presLayoutVars>
          <dgm:bulletEnabled val="1"/>
        </dgm:presLayoutVars>
      </dgm:prSet>
      <dgm:spPr/>
    </dgm:pt>
    <dgm:pt modelId="{662A4EE7-3842-40D3-9A6E-80F3D4424BED}" type="pres">
      <dgm:prSet presAssocID="{C4890CA8-D61C-4A07-BA96-4ACB734799F2}" presName="parTrans" presStyleLbl="sibTrans2D1" presStyleIdx="4" presStyleCnt="7"/>
      <dgm:spPr/>
    </dgm:pt>
    <dgm:pt modelId="{13D7B734-C472-4619-9DB6-0F08260C774F}" type="pres">
      <dgm:prSet presAssocID="{C4890CA8-D61C-4A07-BA96-4ACB734799F2}" presName="connectorText" presStyleLbl="sibTrans2D1" presStyleIdx="4" presStyleCnt="7"/>
      <dgm:spPr/>
    </dgm:pt>
    <dgm:pt modelId="{D033014A-7EBE-4B26-BF4C-4506222B4110}" type="pres">
      <dgm:prSet presAssocID="{79E353CD-F631-45A0-B0FB-911552230AC3}" presName="node" presStyleLbl="node1" presStyleIdx="4" presStyleCnt="7">
        <dgm:presLayoutVars>
          <dgm:bulletEnabled val="1"/>
        </dgm:presLayoutVars>
      </dgm:prSet>
      <dgm:spPr/>
    </dgm:pt>
    <dgm:pt modelId="{9F1226C5-1EEB-4D58-9796-8DBFC1569EDA}" type="pres">
      <dgm:prSet presAssocID="{10215ED8-32BF-4E02-AC73-BB86CC8EB174}" presName="parTrans" presStyleLbl="sibTrans2D1" presStyleIdx="5" presStyleCnt="7"/>
      <dgm:spPr/>
    </dgm:pt>
    <dgm:pt modelId="{4300B0CE-3409-4243-833B-4BFF989872E7}" type="pres">
      <dgm:prSet presAssocID="{10215ED8-32BF-4E02-AC73-BB86CC8EB174}" presName="connectorText" presStyleLbl="sibTrans2D1" presStyleIdx="5" presStyleCnt="7"/>
      <dgm:spPr/>
    </dgm:pt>
    <dgm:pt modelId="{512525AB-B0CE-4CEE-AA7A-EDDA558B67E7}" type="pres">
      <dgm:prSet presAssocID="{5E809BD2-53DD-4017-B23A-2BF09C7A81BA}" presName="node" presStyleLbl="node1" presStyleIdx="5" presStyleCnt="7">
        <dgm:presLayoutVars>
          <dgm:bulletEnabled val="1"/>
        </dgm:presLayoutVars>
      </dgm:prSet>
      <dgm:spPr/>
    </dgm:pt>
    <dgm:pt modelId="{78BA5F9F-F968-4A32-8D21-A9ABB76E43D2}" type="pres">
      <dgm:prSet presAssocID="{9DBFCB20-9CF1-49F3-ADD7-D89F76F43C26}" presName="parTrans" presStyleLbl="sibTrans2D1" presStyleIdx="6" presStyleCnt="7"/>
      <dgm:spPr/>
    </dgm:pt>
    <dgm:pt modelId="{8D35203F-09ED-45C1-AFF4-93436605EC7B}" type="pres">
      <dgm:prSet presAssocID="{9DBFCB20-9CF1-49F3-ADD7-D89F76F43C26}" presName="connectorText" presStyleLbl="sibTrans2D1" presStyleIdx="6" presStyleCnt="7"/>
      <dgm:spPr/>
    </dgm:pt>
    <dgm:pt modelId="{2602BA59-5127-4CC6-BA8C-5D95DD4032AD}" type="pres">
      <dgm:prSet presAssocID="{46435A4A-0BFC-478A-988B-D6C2DB5E4100}" presName="node" presStyleLbl="node1" presStyleIdx="6" presStyleCnt="7">
        <dgm:presLayoutVars>
          <dgm:bulletEnabled val="1"/>
        </dgm:presLayoutVars>
      </dgm:prSet>
      <dgm:spPr/>
    </dgm:pt>
  </dgm:ptLst>
  <dgm:cxnLst>
    <dgm:cxn modelId="{3078BA0D-5E52-4E36-B450-02AE78B5F5D2}" type="presOf" srcId="{108260ED-E55E-470A-8E73-C8F6FAA37C70}" destId="{B0D98876-FFFF-4F85-9568-B9A1AE588641}" srcOrd="0" destOrd="0" presId="urn:microsoft.com/office/officeart/2005/8/layout/radial5"/>
    <dgm:cxn modelId="{2C39D714-B158-44B3-BF75-539FE9B68D8E}" type="presOf" srcId="{F3EEA9E7-9421-476C-A9D2-869198D6272C}" destId="{6FD11EDF-236C-4A17-AE4F-044C9DA75058}" srcOrd="0" destOrd="0" presId="urn:microsoft.com/office/officeart/2005/8/layout/radial5"/>
    <dgm:cxn modelId="{69650518-CE2D-4231-B256-E9D9316854DC}" type="presOf" srcId="{93A7F534-1265-4672-97F1-E83ACE89530B}" destId="{F6BF3E52-011A-4B90-86B6-80374F3CFA00}" srcOrd="0" destOrd="0" presId="urn:microsoft.com/office/officeart/2005/8/layout/radial5"/>
    <dgm:cxn modelId="{D8101125-2706-4E72-BE3C-A69A0694CF98}" type="presOf" srcId="{44864B86-7F3B-46B6-B4A9-86C2D4749CD3}" destId="{FE565CAF-6668-44E4-B238-D06CAF7BA1F8}" srcOrd="1" destOrd="0" presId="urn:microsoft.com/office/officeart/2005/8/layout/radial5"/>
    <dgm:cxn modelId="{2791402B-23FB-47B9-AD1D-B797A97D80EC}" type="presOf" srcId="{46435A4A-0BFC-478A-988B-D6C2DB5E4100}" destId="{2602BA59-5127-4CC6-BA8C-5D95DD4032AD}" srcOrd="0" destOrd="0" presId="urn:microsoft.com/office/officeart/2005/8/layout/radial5"/>
    <dgm:cxn modelId="{18D9A13A-F85B-4DE4-B964-A9E18C518E79}" type="presOf" srcId="{1B74307B-BB38-48AF-9E85-484531BDF9E1}" destId="{93270634-3D71-42A8-958A-BC6EA4998E64}" srcOrd="0" destOrd="0" presId="urn:microsoft.com/office/officeart/2005/8/layout/radial5"/>
    <dgm:cxn modelId="{8989C43B-4091-46D2-BEEC-9A30C82D7F78}" srcId="{F3EEA9E7-9421-476C-A9D2-869198D6272C}" destId="{2B906A05-FFA2-444A-BF95-EA27BEA5EDA5}" srcOrd="3" destOrd="0" parTransId="{44864B86-7F3B-46B6-B4A9-86C2D4749CD3}" sibTransId="{D73C2290-8A98-454C-97D7-793CF97BF603}"/>
    <dgm:cxn modelId="{42F0BC40-DEC1-44FD-974E-CBFD126AC108}" srcId="{F3EEA9E7-9421-476C-A9D2-869198D6272C}" destId="{79E353CD-F631-45A0-B0FB-911552230AC3}" srcOrd="4" destOrd="0" parTransId="{C4890CA8-D61C-4A07-BA96-4ACB734799F2}" sibTransId="{ECB7A6F3-1EC7-4942-8087-96888CA0121B}"/>
    <dgm:cxn modelId="{3709FD61-2AAB-47B6-8B3A-C9AE42DC1F2E}" type="presOf" srcId="{5E809BD2-53DD-4017-B23A-2BF09C7A81BA}" destId="{512525AB-B0CE-4CEE-AA7A-EDDA558B67E7}" srcOrd="0" destOrd="0" presId="urn:microsoft.com/office/officeart/2005/8/layout/radial5"/>
    <dgm:cxn modelId="{B8157464-F148-482A-9AE0-708365AE5E96}" type="presOf" srcId="{10215ED8-32BF-4E02-AC73-BB86CC8EB174}" destId="{9F1226C5-1EEB-4D58-9796-8DBFC1569EDA}" srcOrd="0" destOrd="0" presId="urn:microsoft.com/office/officeart/2005/8/layout/radial5"/>
    <dgm:cxn modelId="{F078A064-7BDE-4F9D-9B10-665279174692}" type="presOf" srcId="{9DBFCB20-9CF1-49F3-ADD7-D89F76F43C26}" destId="{78BA5F9F-F968-4A32-8D21-A9ABB76E43D2}" srcOrd="0" destOrd="0" presId="urn:microsoft.com/office/officeart/2005/8/layout/radial5"/>
    <dgm:cxn modelId="{2D2A384E-C1BC-45BC-A86C-636CB266FF9E}" type="presOf" srcId="{C4890CA8-D61C-4A07-BA96-4ACB734799F2}" destId="{13D7B734-C472-4619-9DB6-0F08260C774F}" srcOrd="1" destOrd="0" presId="urn:microsoft.com/office/officeart/2005/8/layout/radial5"/>
    <dgm:cxn modelId="{B3B2CB71-F165-4B4C-833A-0AB190A60DEF}" type="presOf" srcId="{9DBFCB20-9CF1-49F3-ADD7-D89F76F43C26}" destId="{8D35203F-09ED-45C1-AFF4-93436605EC7B}" srcOrd="1" destOrd="0" presId="urn:microsoft.com/office/officeart/2005/8/layout/radial5"/>
    <dgm:cxn modelId="{0A575A80-6833-4A50-85AF-9E9571FBB2B3}" type="presOf" srcId="{1E2E4026-42D4-4886-A5C5-B3BC87FE9361}" destId="{FB26ECFD-08A8-4D83-B16C-E608C22D6E3D}" srcOrd="0" destOrd="0" presId="urn:microsoft.com/office/officeart/2005/8/layout/radial5"/>
    <dgm:cxn modelId="{FCB9D684-2514-45D2-826C-83F3D5D4D32F}" srcId="{F3EEA9E7-9421-476C-A9D2-869198D6272C}" destId="{46435A4A-0BFC-478A-988B-D6C2DB5E4100}" srcOrd="6" destOrd="0" parTransId="{9DBFCB20-9CF1-49F3-ADD7-D89F76F43C26}" sibTransId="{B731E1EF-8FCB-43D3-90FE-5BBA361B981A}"/>
    <dgm:cxn modelId="{C77BB989-63D5-47F4-B6B8-BD829845782B}" type="presOf" srcId="{C4890CA8-D61C-4A07-BA96-4ACB734799F2}" destId="{662A4EE7-3842-40D3-9A6E-80F3D4424BED}" srcOrd="0" destOrd="0" presId="urn:microsoft.com/office/officeart/2005/8/layout/radial5"/>
    <dgm:cxn modelId="{C3A4478F-2CC8-4996-90D0-21BAD7AB15B3}" type="presOf" srcId="{35FF003D-13CD-471E-92FF-A54385DF9E7F}" destId="{4E188B31-B1B9-4D74-90F4-7428E1120642}" srcOrd="0" destOrd="0" presId="urn:microsoft.com/office/officeart/2005/8/layout/radial5"/>
    <dgm:cxn modelId="{CD981895-9438-485A-BAA9-F3F04DA634DC}" srcId="{93A7F534-1265-4672-97F1-E83ACE89530B}" destId="{F3EEA9E7-9421-476C-A9D2-869198D6272C}" srcOrd="0" destOrd="0" parTransId="{FADC0E69-9865-4495-98DD-C24F2B84C545}" sibTransId="{BCAE702F-788F-428F-840E-31D9A8334424}"/>
    <dgm:cxn modelId="{7E332B95-CEDA-4075-995B-BF3ED2E05B5E}" type="presOf" srcId="{108260ED-E55E-470A-8E73-C8F6FAA37C70}" destId="{7C5F8767-9DE3-4D59-9C3A-4C87EBDDA8E2}" srcOrd="1" destOrd="0" presId="urn:microsoft.com/office/officeart/2005/8/layout/radial5"/>
    <dgm:cxn modelId="{FE558FA3-A721-45F9-9CB9-295FD505FEFF}" srcId="{F3EEA9E7-9421-476C-A9D2-869198D6272C}" destId="{5E809BD2-53DD-4017-B23A-2BF09C7A81BA}" srcOrd="5" destOrd="0" parTransId="{10215ED8-32BF-4E02-AC73-BB86CC8EB174}" sibTransId="{C6B4C5ED-74BB-4629-B009-2EA2D17611C4}"/>
    <dgm:cxn modelId="{FC471BA7-28F7-43AE-B44E-5B69F27918FF}" type="presOf" srcId="{44864B86-7F3B-46B6-B4A9-86C2D4749CD3}" destId="{09C42F7C-A4F9-4CFD-A430-5A4C81CECFE4}" srcOrd="0" destOrd="0" presId="urn:microsoft.com/office/officeart/2005/8/layout/radial5"/>
    <dgm:cxn modelId="{638772C8-33DB-4778-B71E-C6DD355DFF6F}" srcId="{F3EEA9E7-9421-476C-A9D2-869198D6272C}" destId="{1E2E4026-42D4-4886-A5C5-B3BC87FE9361}" srcOrd="1" destOrd="0" parTransId="{E5B3FD40-526A-4E2C-BF98-0FE099B904F5}" sibTransId="{55DF1C25-D532-4A3E-88D6-F875577C3ACE}"/>
    <dgm:cxn modelId="{8AB825C9-6342-401D-A61C-5EEF7961E445}" type="presOf" srcId="{35FF003D-13CD-471E-92FF-A54385DF9E7F}" destId="{BA864512-B09D-49FC-A1EE-45C48BA99F3F}" srcOrd="1" destOrd="0" presId="urn:microsoft.com/office/officeart/2005/8/layout/radial5"/>
    <dgm:cxn modelId="{A1989AC9-42AC-4FC9-81C8-2319F02285EE}" srcId="{F3EEA9E7-9421-476C-A9D2-869198D6272C}" destId="{13924C3E-614D-4BAB-B496-5AF605C04DD2}" srcOrd="0" destOrd="0" parTransId="{35FF003D-13CD-471E-92FF-A54385DF9E7F}" sibTransId="{0CFCF219-15C4-4C44-96AF-3E963E22C0AE}"/>
    <dgm:cxn modelId="{758520CD-002F-4849-96EE-5C2575AA6753}" type="presOf" srcId="{10215ED8-32BF-4E02-AC73-BB86CC8EB174}" destId="{4300B0CE-3409-4243-833B-4BFF989872E7}" srcOrd="1" destOrd="0" presId="urn:microsoft.com/office/officeart/2005/8/layout/radial5"/>
    <dgm:cxn modelId="{283BECD5-9615-4091-81FA-DFA02D0BEAEC}" type="presOf" srcId="{E5B3FD40-526A-4E2C-BF98-0FE099B904F5}" destId="{5BA7B9AD-C6F2-4A81-95AE-A26AA44FAE3E}" srcOrd="1" destOrd="0" presId="urn:microsoft.com/office/officeart/2005/8/layout/radial5"/>
    <dgm:cxn modelId="{EE6B91D6-33C7-45BF-80EF-A9B349609234}" srcId="{93A7F534-1265-4672-97F1-E83ACE89530B}" destId="{4DCCF396-1B6F-4F23-A404-BE0FC804DA4C}" srcOrd="1" destOrd="0" parTransId="{378CDB1A-A9E0-4DC4-807B-748E14BCF6A1}" sibTransId="{24B36707-173D-478C-AE5D-43186F44655A}"/>
    <dgm:cxn modelId="{97B89FDC-0BBE-441F-AEE0-F62625902333}" srcId="{F3EEA9E7-9421-476C-A9D2-869198D6272C}" destId="{1B74307B-BB38-48AF-9E85-484531BDF9E1}" srcOrd="2" destOrd="0" parTransId="{108260ED-E55E-470A-8E73-C8F6FAA37C70}" sibTransId="{3C81F6A9-97D7-4EA1-A164-386C7B83A4DE}"/>
    <dgm:cxn modelId="{6AA08AEA-63B6-4254-B191-377E4D586096}" type="presOf" srcId="{2B906A05-FFA2-444A-BF95-EA27BEA5EDA5}" destId="{5DD1FBC4-82A4-40AE-81DD-291674E8CA61}" srcOrd="0" destOrd="0" presId="urn:microsoft.com/office/officeart/2005/8/layout/radial5"/>
    <dgm:cxn modelId="{02D50DF0-1FCA-4290-977D-96F67602560E}" type="presOf" srcId="{13924C3E-614D-4BAB-B496-5AF605C04DD2}" destId="{5DC3E312-975A-4D26-A0C9-11F252946DC5}" srcOrd="0" destOrd="0" presId="urn:microsoft.com/office/officeart/2005/8/layout/radial5"/>
    <dgm:cxn modelId="{6665FCF3-AC2D-48EE-B4A2-F7ABB00042AF}" type="presOf" srcId="{79E353CD-F631-45A0-B0FB-911552230AC3}" destId="{D033014A-7EBE-4B26-BF4C-4506222B4110}" srcOrd="0" destOrd="0" presId="urn:microsoft.com/office/officeart/2005/8/layout/radial5"/>
    <dgm:cxn modelId="{738A54FB-3111-427B-84F9-B4DD1181D5AD}" type="presOf" srcId="{E5B3FD40-526A-4E2C-BF98-0FE099B904F5}" destId="{1F9CE7A3-6A1E-4CBF-812B-FB9512C26429}" srcOrd="0" destOrd="0" presId="urn:microsoft.com/office/officeart/2005/8/layout/radial5"/>
    <dgm:cxn modelId="{235BA1EC-60DD-4EA0-88E6-902B81AD96E9}" type="presParOf" srcId="{F6BF3E52-011A-4B90-86B6-80374F3CFA00}" destId="{6FD11EDF-236C-4A17-AE4F-044C9DA75058}" srcOrd="0" destOrd="0" presId="urn:microsoft.com/office/officeart/2005/8/layout/radial5"/>
    <dgm:cxn modelId="{CEDAD014-61B4-418A-9B12-C3997B84B7D3}" type="presParOf" srcId="{F6BF3E52-011A-4B90-86B6-80374F3CFA00}" destId="{4E188B31-B1B9-4D74-90F4-7428E1120642}" srcOrd="1" destOrd="0" presId="urn:microsoft.com/office/officeart/2005/8/layout/radial5"/>
    <dgm:cxn modelId="{2F92D5F2-2F89-4DF7-BCB8-B5BD3AA0A230}" type="presParOf" srcId="{4E188B31-B1B9-4D74-90F4-7428E1120642}" destId="{BA864512-B09D-49FC-A1EE-45C48BA99F3F}" srcOrd="0" destOrd="0" presId="urn:microsoft.com/office/officeart/2005/8/layout/radial5"/>
    <dgm:cxn modelId="{D3DF2939-1E08-486C-B72B-FA09F7F08AFE}" type="presParOf" srcId="{F6BF3E52-011A-4B90-86B6-80374F3CFA00}" destId="{5DC3E312-975A-4D26-A0C9-11F252946DC5}" srcOrd="2" destOrd="0" presId="urn:microsoft.com/office/officeart/2005/8/layout/radial5"/>
    <dgm:cxn modelId="{33EE1B41-A1D7-40BB-B672-C7C2EBA8CCD1}" type="presParOf" srcId="{F6BF3E52-011A-4B90-86B6-80374F3CFA00}" destId="{1F9CE7A3-6A1E-4CBF-812B-FB9512C26429}" srcOrd="3" destOrd="0" presId="urn:microsoft.com/office/officeart/2005/8/layout/radial5"/>
    <dgm:cxn modelId="{58A2BEB6-F3C1-4C19-8BF6-68F6A72FF3CA}" type="presParOf" srcId="{1F9CE7A3-6A1E-4CBF-812B-FB9512C26429}" destId="{5BA7B9AD-C6F2-4A81-95AE-A26AA44FAE3E}" srcOrd="0" destOrd="0" presId="urn:microsoft.com/office/officeart/2005/8/layout/radial5"/>
    <dgm:cxn modelId="{B56BD6C7-8DF6-4FF1-B9A7-6CF5949B3FCE}" type="presParOf" srcId="{F6BF3E52-011A-4B90-86B6-80374F3CFA00}" destId="{FB26ECFD-08A8-4D83-B16C-E608C22D6E3D}" srcOrd="4" destOrd="0" presId="urn:microsoft.com/office/officeart/2005/8/layout/radial5"/>
    <dgm:cxn modelId="{854604AE-AD6F-48BD-94E7-92A70B1E007C}" type="presParOf" srcId="{F6BF3E52-011A-4B90-86B6-80374F3CFA00}" destId="{B0D98876-FFFF-4F85-9568-B9A1AE588641}" srcOrd="5" destOrd="0" presId="urn:microsoft.com/office/officeart/2005/8/layout/radial5"/>
    <dgm:cxn modelId="{3900BC59-2C52-4A60-959F-4C08C986D707}" type="presParOf" srcId="{B0D98876-FFFF-4F85-9568-B9A1AE588641}" destId="{7C5F8767-9DE3-4D59-9C3A-4C87EBDDA8E2}" srcOrd="0" destOrd="0" presId="urn:microsoft.com/office/officeart/2005/8/layout/radial5"/>
    <dgm:cxn modelId="{A136E76D-69C4-4E2F-88DF-2BDAB9690A4A}" type="presParOf" srcId="{F6BF3E52-011A-4B90-86B6-80374F3CFA00}" destId="{93270634-3D71-42A8-958A-BC6EA4998E64}" srcOrd="6" destOrd="0" presId="urn:microsoft.com/office/officeart/2005/8/layout/radial5"/>
    <dgm:cxn modelId="{0D4833E0-6F22-4A6D-89CA-0A72AF3BDD0A}" type="presParOf" srcId="{F6BF3E52-011A-4B90-86B6-80374F3CFA00}" destId="{09C42F7C-A4F9-4CFD-A430-5A4C81CECFE4}" srcOrd="7" destOrd="0" presId="urn:microsoft.com/office/officeart/2005/8/layout/radial5"/>
    <dgm:cxn modelId="{7CECFDE2-C087-409E-B816-9E868AACCD1A}" type="presParOf" srcId="{09C42F7C-A4F9-4CFD-A430-5A4C81CECFE4}" destId="{FE565CAF-6668-44E4-B238-D06CAF7BA1F8}" srcOrd="0" destOrd="0" presId="urn:microsoft.com/office/officeart/2005/8/layout/radial5"/>
    <dgm:cxn modelId="{24248DBD-535A-45A8-9359-51CA3D9E0208}" type="presParOf" srcId="{F6BF3E52-011A-4B90-86B6-80374F3CFA00}" destId="{5DD1FBC4-82A4-40AE-81DD-291674E8CA61}" srcOrd="8" destOrd="0" presId="urn:microsoft.com/office/officeart/2005/8/layout/radial5"/>
    <dgm:cxn modelId="{D81A399F-0736-4660-9E35-C249D6A5BF07}" type="presParOf" srcId="{F6BF3E52-011A-4B90-86B6-80374F3CFA00}" destId="{662A4EE7-3842-40D3-9A6E-80F3D4424BED}" srcOrd="9" destOrd="0" presId="urn:microsoft.com/office/officeart/2005/8/layout/radial5"/>
    <dgm:cxn modelId="{49DE0683-73D5-43CE-8BAA-53D81E457C0E}" type="presParOf" srcId="{662A4EE7-3842-40D3-9A6E-80F3D4424BED}" destId="{13D7B734-C472-4619-9DB6-0F08260C774F}" srcOrd="0" destOrd="0" presId="urn:microsoft.com/office/officeart/2005/8/layout/radial5"/>
    <dgm:cxn modelId="{604E255C-6553-4826-B8E9-CB0DF17C0827}" type="presParOf" srcId="{F6BF3E52-011A-4B90-86B6-80374F3CFA00}" destId="{D033014A-7EBE-4B26-BF4C-4506222B4110}" srcOrd="10" destOrd="0" presId="urn:microsoft.com/office/officeart/2005/8/layout/radial5"/>
    <dgm:cxn modelId="{20F61BB9-DF4C-40D7-B5F5-60B4C1FD374F}" type="presParOf" srcId="{F6BF3E52-011A-4B90-86B6-80374F3CFA00}" destId="{9F1226C5-1EEB-4D58-9796-8DBFC1569EDA}" srcOrd="11" destOrd="0" presId="urn:microsoft.com/office/officeart/2005/8/layout/radial5"/>
    <dgm:cxn modelId="{EA845CE1-FE05-48FE-965E-04C959253965}" type="presParOf" srcId="{9F1226C5-1EEB-4D58-9796-8DBFC1569EDA}" destId="{4300B0CE-3409-4243-833B-4BFF989872E7}" srcOrd="0" destOrd="0" presId="urn:microsoft.com/office/officeart/2005/8/layout/radial5"/>
    <dgm:cxn modelId="{EDEFB7CC-BE6C-457A-A5F4-FA8D2AB251F8}" type="presParOf" srcId="{F6BF3E52-011A-4B90-86B6-80374F3CFA00}" destId="{512525AB-B0CE-4CEE-AA7A-EDDA558B67E7}" srcOrd="12" destOrd="0" presId="urn:microsoft.com/office/officeart/2005/8/layout/radial5"/>
    <dgm:cxn modelId="{89DC8E41-651A-4277-85F9-6C4E7671CE96}" type="presParOf" srcId="{F6BF3E52-011A-4B90-86B6-80374F3CFA00}" destId="{78BA5F9F-F968-4A32-8D21-A9ABB76E43D2}" srcOrd="13" destOrd="0" presId="urn:microsoft.com/office/officeart/2005/8/layout/radial5"/>
    <dgm:cxn modelId="{61719F6B-2C39-4D89-A8E9-F5B8DDC8112D}" type="presParOf" srcId="{78BA5F9F-F968-4A32-8D21-A9ABB76E43D2}" destId="{8D35203F-09ED-45C1-AFF4-93436605EC7B}" srcOrd="0" destOrd="0" presId="urn:microsoft.com/office/officeart/2005/8/layout/radial5"/>
    <dgm:cxn modelId="{CC39C47D-2699-4E6A-9AC6-A70998FA29F5}" type="presParOf" srcId="{F6BF3E52-011A-4B90-86B6-80374F3CFA00}" destId="{2602BA59-5127-4CC6-BA8C-5D95DD4032A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99EE60-2F85-43BB-ABE5-34497C2D1457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2565AF23-05C7-4997-AACC-835FBB62B7BD}">
      <dgm:prSet phldrT="[Text]"/>
      <dgm:spPr/>
      <dgm:t>
        <a:bodyPr/>
        <a:lstStyle/>
        <a:p>
          <a:r>
            <a:rPr lang="cs-CZ" dirty="0"/>
            <a:t>Metodika </a:t>
          </a:r>
        </a:p>
      </dgm:t>
    </dgm:pt>
    <dgm:pt modelId="{EEB6CFA0-1677-4F3C-AD4B-5A2012BC07CA}" type="parTrans" cxnId="{C6BB98A7-69AA-4914-AE98-D543BB611C2F}">
      <dgm:prSet/>
      <dgm:spPr/>
      <dgm:t>
        <a:bodyPr/>
        <a:lstStyle/>
        <a:p>
          <a:endParaRPr lang="cs-CZ"/>
        </a:p>
      </dgm:t>
    </dgm:pt>
    <dgm:pt modelId="{59AEF055-1F1C-4DAF-BB47-615F595CF85B}" type="sibTrans" cxnId="{C6BB98A7-69AA-4914-AE98-D543BB611C2F}">
      <dgm:prSet/>
      <dgm:spPr/>
      <dgm:t>
        <a:bodyPr/>
        <a:lstStyle/>
        <a:p>
          <a:endParaRPr lang="cs-CZ"/>
        </a:p>
      </dgm:t>
    </dgm:pt>
    <dgm:pt modelId="{1FAE5057-AEF3-4371-9FE7-052309C7C5F8}">
      <dgm:prSet phldrT="[Text]"/>
      <dgm:spPr/>
      <dgm:t>
        <a:bodyPr/>
        <a:lstStyle/>
        <a:p>
          <a:r>
            <a:rPr lang="cs-CZ" dirty="0"/>
            <a:t>Průřezová témata</a:t>
          </a:r>
        </a:p>
      </dgm:t>
    </dgm:pt>
    <dgm:pt modelId="{D71B363A-84F3-4D1D-95BA-DF60CC5D6641}" type="parTrans" cxnId="{08554454-BA1B-42D9-A3B4-CD37F8ED54A5}">
      <dgm:prSet/>
      <dgm:spPr/>
      <dgm:t>
        <a:bodyPr/>
        <a:lstStyle/>
        <a:p>
          <a:endParaRPr lang="cs-CZ"/>
        </a:p>
      </dgm:t>
    </dgm:pt>
    <dgm:pt modelId="{88D4ACD5-732B-4906-95DB-69B8A3DBA80B}" type="sibTrans" cxnId="{08554454-BA1B-42D9-A3B4-CD37F8ED54A5}">
      <dgm:prSet/>
      <dgm:spPr/>
      <dgm:t>
        <a:bodyPr/>
        <a:lstStyle/>
        <a:p>
          <a:endParaRPr lang="cs-CZ"/>
        </a:p>
      </dgm:t>
    </dgm:pt>
    <dgm:pt modelId="{80EE0318-9BB9-49E4-BC70-3B0931F9A076}">
      <dgm:prSet phldrT="[Text]"/>
      <dgm:spPr/>
      <dgm:t>
        <a:bodyPr/>
        <a:lstStyle/>
        <a:p>
          <a:r>
            <a:rPr lang="cs-CZ" dirty="0"/>
            <a:t>Nová témata ve výchově</a:t>
          </a:r>
        </a:p>
      </dgm:t>
    </dgm:pt>
    <dgm:pt modelId="{CEF89617-ED1D-4597-8BBA-542A4F349A3B}" type="parTrans" cxnId="{EAFAF8D3-5E8B-46DA-9C00-5C70751DA6A2}">
      <dgm:prSet/>
      <dgm:spPr/>
      <dgm:t>
        <a:bodyPr/>
        <a:lstStyle/>
        <a:p>
          <a:endParaRPr lang="cs-CZ"/>
        </a:p>
      </dgm:t>
    </dgm:pt>
    <dgm:pt modelId="{88BBF8C0-4193-4B85-AA96-41C043605ED8}" type="sibTrans" cxnId="{EAFAF8D3-5E8B-46DA-9C00-5C70751DA6A2}">
      <dgm:prSet/>
      <dgm:spPr/>
      <dgm:t>
        <a:bodyPr/>
        <a:lstStyle/>
        <a:p>
          <a:endParaRPr lang="cs-CZ"/>
        </a:p>
      </dgm:t>
    </dgm:pt>
    <dgm:pt modelId="{D9D7A9F1-1307-4788-A6F5-BD1ECC566A12}">
      <dgm:prSet phldrT="[Text]"/>
      <dgm:spPr/>
      <dgm:t>
        <a:bodyPr/>
        <a:lstStyle/>
        <a:p>
          <a:r>
            <a:rPr lang="cs-CZ" dirty="0"/>
            <a:t>Výchova pro 21. století</a:t>
          </a:r>
        </a:p>
      </dgm:t>
    </dgm:pt>
    <dgm:pt modelId="{402367C8-E544-4603-AEC8-EA86D9F72064}" type="parTrans" cxnId="{6559B34E-84A7-46FC-B045-CB24A24F35A2}">
      <dgm:prSet/>
      <dgm:spPr/>
      <dgm:t>
        <a:bodyPr/>
        <a:lstStyle/>
        <a:p>
          <a:endParaRPr lang="cs-CZ"/>
        </a:p>
      </dgm:t>
    </dgm:pt>
    <dgm:pt modelId="{6A5664A6-51D5-4AC2-885E-D171166CE9BF}" type="sibTrans" cxnId="{6559B34E-84A7-46FC-B045-CB24A24F35A2}">
      <dgm:prSet/>
      <dgm:spPr/>
      <dgm:t>
        <a:bodyPr/>
        <a:lstStyle/>
        <a:p>
          <a:endParaRPr lang="cs-CZ"/>
        </a:p>
      </dgm:t>
    </dgm:pt>
    <dgm:pt modelId="{F7C4A61C-6750-49FC-9BAE-D7DAF39E6262}" type="pres">
      <dgm:prSet presAssocID="{9799EE60-2F85-43BB-ABE5-34497C2D1457}" presName="Name0" presStyleCnt="0">
        <dgm:presLayoutVars>
          <dgm:chMax val="7"/>
          <dgm:resizeHandles val="exact"/>
        </dgm:presLayoutVars>
      </dgm:prSet>
      <dgm:spPr/>
    </dgm:pt>
    <dgm:pt modelId="{F2C9B4AD-26E0-4945-B24A-07DCB9EE2275}" type="pres">
      <dgm:prSet presAssocID="{9799EE60-2F85-43BB-ABE5-34497C2D1457}" presName="comp1" presStyleCnt="0"/>
      <dgm:spPr/>
    </dgm:pt>
    <dgm:pt modelId="{EE10E2AE-85D4-4589-A6B5-8D7098FAB54D}" type="pres">
      <dgm:prSet presAssocID="{9799EE60-2F85-43BB-ABE5-34497C2D1457}" presName="circle1" presStyleLbl="node1" presStyleIdx="0" presStyleCnt="4"/>
      <dgm:spPr/>
    </dgm:pt>
    <dgm:pt modelId="{653651E9-8C32-4E05-B680-CD49A13E4D81}" type="pres">
      <dgm:prSet presAssocID="{9799EE60-2F85-43BB-ABE5-34497C2D1457}" presName="c1text" presStyleLbl="node1" presStyleIdx="0" presStyleCnt="4">
        <dgm:presLayoutVars>
          <dgm:bulletEnabled val="1"/>
        </dgm:presLayoutVars>
      </dgm:prSet>
      <dgm:spPr/>
    </dgm:pt>
    <dgm:pt modelId="{F6980BC7-75F2-4653-8B88-B5716B847CFD}" type="pres">
      <dgm:prSet presAssocID="{9799EE60-2F85-43BB-ABE5-34497C2D1457}" presName="comp2" presStyleCnt="0"/>
      <dgm:spPr/>
    </dgm:pt>
    <dgm:pt modelId="{761AD9AA-F901-4824-8E95-25185E9D0934}" type="pres">
      <dgm:prSet presAssocID="{9799EE60-2F85-43BB-ABE5-34497C2D1457}" presName="circle2" presStyleLbl="node1" presStyleIdx="1" presStyleCnt="4"/>
      <dgm:spPr/>
    </dgm:pt>
    <dgm:pt modelId="{664212AD-019C-46FB-9889-987E42D1A71A}" type="pres">
      <dgm:prSet presAssocID="{9799EE60-2F85-43BB-ABE5-34497C2D1457}" presName="c2text" presStyleLbl="node1" presStyleIdx="1" presStyleCnt="4">
        <dgm:presLayoutVars>
          <dgm:bulletEnabled val="1"/>
        </dgm:presLayoutVars>
      </dgm:prSet>
      <dgm:spPr/>
    </dgm:pt>
    <dgm:pt modelId="{4A0BFE96-B4AC-4858-9864-93B452671709}" type="pres">
      <dgm:prSet presAssocID="{9799EE60-2F85-43BB-ABE5-34497C2D1457}" presName="comp3" presStyleCnt="0"/>
      <dgm:spPr/>
    </dgm:pt>
    <dgm:pt modelId="{328E5ABE-EBBA-4AE9-8EAA-C31D373E8056}" type="pres">
      <dgm:prSet presAssocID="{9799EE60-2F85-43BB-ABE5-34497C2D1457}" presName="circle3" presStyleLbl="node1" presStyleIdx="2" presStyleCnt="4"/>
      <dgm:spPr/>
    </dgm:pt>
    <dgm:pt modelId="{25F418C9-F68B-490F-8E63-7AE093299E99}" type="pres">
      <dgm:prSet presAssocID="{9799EE60-2F85-43BB-ABE5-34497C2D1457}" presName="c3text" presStyleLbl="node1" presStyleIdx="2" presStyleCnt="4">
        <dgm:presLayoutVars>
          <dgm:bulletEnabled val="1"/>
        </dgm:presLayoutVars>
      </dgm:prSet>
      <dgm:spPr/>
    </dgm:pt>
    <dgm:pt modelId="{A6B36A8C-A045-40FD-BBAD-9AD89937744C}" type="pres">
      <dgm:prSet presAssocID="{9799EE60-2F85-43BB-ABE5-34497C2D1457}" presName="comp4" presStyleCnt="0"/>
      <dgm:spPr/>
    </dgm:pt>
    <dgm:pt modelId="{DBE7137C-8E53-4A50-94EF-D87BAC8E0D48}" type="pres">
      <dgm:prSet presAssocID="{9799EE60-2F85-43BB-ABE5-34497C2D1457}" presName="circle4" presStyleLbl="node1" presStyleIdx="3" presStyleCnt="4"/>
      <dgm:spPr/>
    </dgm:pt>
    <dgm:pt modelId="{3214D35F-DF86-438C-BBCE-90C017D621F9}" type="pres">
      <dgm:prSet presAssocID="{9799EE60-2F85-43BB-ABE5-34497C2D1457}" presName="c4text" presStyleLbl="node1" presStyleIdx="3" presStyleCnt="4">
        <dgm:presLayoutVars>
          <dgm:bulletEnabled val="1"/>
        </dgm:presLayoutVars>
      </dgm:prSet>
      <dgm:spPr/>
    </dgm:pt>
  </dgm:ptLst>
  <dgm:cxnLst>
    <dgm:cxn modelId="{BF89E730-53FC-4B12-8B74-DE49D6159BED}" type="presOf" srcId="{D9D7A9F1-1307-4788-A6F5-BD1ECC566A12}" destId="{3214D35F-DF86-438C-BBCE-90C017D621F9}" srcOrd="1" destOrd="0" presId="urn:microsoft.com/office/officeart/2005/8/layout/venn2"/>
    <dgm:cxn modelId="{E9D2E84A-8C3B-4E0A-957A-F259DEDA5AD4}" type="presOf" srcId="{80EE0318-9BB9-49E4-BC70-3B0931F9A076}" destId="{328E5ABE-EBBA-4AE9-8EAA-C31D373E8056}" srcOrd="0" destOrd="0" presId="urn:microsoft.com/office/officeart/2005/8/layout/venn2"/>
    <dgm:cxn modelId="{6559B34E-84A7-46FC-B045-CB24A24F35A2}" srcId="{9799EE60-2F85-43BB-ABE5-34497C2D1457}" destId="{D9D7A9F1-1307-4788-A6F5-BD1ECC566A12}" srcOrd="3" destOrd="0" parTransId="{402367C8-E544-4603-AEC8-EA86D9F72064}" sibTransId="{6A5664A6-51D5-4AC2-885E-D171166CE9BF}"/>
    <dgm:cxn modelId="{08554454-BA1B-42D9-A3B4-CD37F8ED54A5}" srcId="{9799EE60-2F85-43BB-ABE5-34497C2D1457}" destId="{1FAE5057-AEF3-4371-9FE7-052309C7C5F8}" srcOrd="1" destOrd="0" parTransId="{D71B363A-84F3-4D1D-95BA-DF60CC5D6641}" sibTransId="{88D4ACD5-732B-4906-95DB-69B8A3DBA80B}"/>
    <dgm:cxn modelId="{5452087B-5098-4170-A8A3-2BD9212208A6}" type="presOf" srcId="{D9D7A9F1-1307-4788-A6F5-BD1ECC566A12}" destId="{DBE7137C-8E53-4A50-94EF-D87BAC8E0D48}" srcOrd="0" destOrd="0" presId="urn:microsoft.com/office/officeart/2005/8/layout/venn2"/>
    <dgm:cxn modelId="{87285382-2AF1-421A-848C-FF87A1863AA8}" type="presOf" srcId="{1FAE5057-AEF3-4371-9FE7-052309C7C5F8}" destId="{664212AD-019C-46FB-9889-987E42D1A71A}" srcOrd="1" destOrd="0" presId="urn:microsoft.com/office/officeart/2005/8/layout/venn2"/>
    <dgm:cxn modelId="{C46D8B84-0DC3-40EE-BD44-8757A842CA8F}" type="presOf" srcId="{80EE0318-9BB9-49E4-BC70-3B0931F9A076}" destId="{25F418C9-F68B-490F-8E63-7AE093299E99}" srcOrd="1" destOrd="0" presId="urn:microsoft.com/office/officeart/2005/8/layout/venn2"/>
    <dgm:cxn modelId="{C6BB98A7-69AA-4914-AE98-D543BB611C2F}" srcId="{9799EE60-2F85-43BB-ABE5-34497C2D1457}" destId="{2565AF23-05C7-4997-AACC-835FBB62B7BD}" srcOrd="0" destOrd="0" parTransId="{EEB6CFA0-1677-4F3C-AD4B-5A2012BC07CA}" sibTransId="{59AEF055-1F1C-4DAF-BB47-615F595CF85B}"/>
    <dgm:cxn modelId="{B335C0B7-8760-4F67-9657-5A7BEF5738A1}" type="presOf" srcId="{1FAE5057-AEF3-4371-9FE7-052309C7C5F8}" destId="{761AD9AA-F901-4824-8E95-25185E9D0934}" srcOrd="0" destOrd="0" presId="urn:microsoft.com/office/officeart/2005/8/layout/venn2"/>
    <dgm:cxn modelId="{EAFAF8D3-5E8B-46DA-9C00-5C70751DA6A2}" srcId="{9799EE60-2F85-43BB-ABE5-34497C2D1457}" destId="{80EE0318-9BB9-49E4-BC70-3B0931F9A076}" srcOrd="2" destOrd="0" parTransId="{CEF89617-ED1D-4597-8BBA-542A4F349A3B}" sibTransId="{88BBF8C0-4193-4B85-AA96-41C043605ED8}"/>
    <dgm:cxn modelId="{04401FDF-7C94-4F7F-838F-58D72ECE68DA}" type="presOf" srcId="{2565AF23-05C7-4997-AACC-835FBB62B7BD}" destId="{EE10E2AE-85D4-4589-A6B5-8D7098FAB54D}" srcOrd="0" destOrd="0" presId="urn:microsoft.com/office/officeart/2005/8/layout/venn2"/>
    <dgm:cxn modelId="{CCD4ABEA-0087-4FBD-9C09-62C08A3BA2A4}" type="presOf" srcId="{9799EE60-2F85-43BB-ABE5-34497C2D1457}" destId="{F7C4A61C-6750-49FC-9BAE-D7DAF39E6262}" srcOrd="0" destOrd="0" presId="urn:microsoft.com/office/officeart/2005/8/layout/venn2"/>
    <dgm:cxn modelId="{8CBA3EF8-630E-4311-9F5E-23FEC2C07B37}" type="presOf" srcId="{2565AF23-05C7-4997-AACC-835FBB62B7BD}" destId="{653651E9-8C32-4E05-B680-CD49A13E4D81}" srcOrd="1" destOrd="0" presId="urn:microsoft.com/office/officeart/2005/8/layout/venn2"/>
    <dgm:cxn modelId="{023FCC07-0FCD-4E23-A29C-AE3F9BD0F372}" type="presParOf" srcId="{F7C4A61C-6750-49FC-9BAE-D7DAF39E6262}" destId="{F2C9B4AD-26E0-4945-B24A-07DCB9EE2275}" srcOrd="0" destOrd="0" presId="urn:microsoft.com/office/officeart/2005/8/layout/venn2"/>
    <dgm:cxn modelId="{B07D64B3-5734-4D48-BE7F-4C603D99252E}" type="presParOf" srcId="{F2C9B4AD-26E0-4945-B24A-07DCB9EE2275}" destId="{EE10E2AE-85D4-4589-A6B5-8D7098FAB54D}" srcOrd="0" destOrd="0" presId="urn:microsoft.com/office/officeart/2005/8/layout/venn2"/>
    <dgm:cxn modelId="{E319CA24-6E3E-4473-ACAE-ACB4B49A9CE4}" type="presParOf" srcId="{F2C9B4AD-26E0-4945-B24A-07DCB9EE2275}" destId="{653651E9-8C32-4E05-B680-CD49A13E4D81}" srcOrd="1" destOrd="0" presId="urn:microsoft.com/office/officeart/2005/8/layout/venn2"/>
    <dgm:cxn modelId="{626DAD72-FEF0-4D40-A155-691789E453E4}" type="presParOf" srcId="{F7C4A61C-6750-49FC-9BAE-D7DAF39E6262}" destId="{F6980BC7-75F2-4653-8B88-B5716B847CFD}" srcOrd="1" destOrd="0" presId="urn:microsoft.com/office/officeart/2005/8/layout/venn2"/>
    <dgm:cxn modelId="{7FF4B052-063B-4ED7-BD46-852B566D222B}" type="presParOf" srcId="{F6980BC7-75F2-4653-8B88-B5716B847CFD}" destId="{761AD9AA-F901-4824-8E95-25185E9D0934}" srcOrd="0" destOrd="0" presId="urn:microsoft.com/office/officeart/2005/8/layout/venn2"/>
    <dgm:cxn modelId="{ABCB12E3-F09C-4617-844F-A0FAD54AB3B5}" type="presParOf" srcId="{F6980BC7-75F2-4653-8B88-B5716B847CFD}" destId="{664212AD-019C-46FB-9889-987E42D1A71A}" srcOrd="1" destOrd="0" presId="urn:microsoft.com/office/officeart/2005/8/layout/venn2"/>
    <dgm:cxn modelId="{9CEED2CA-CC31-449D-8812-A2EEA08AC7F2}" type="presParOf" srcId="{F7C4A61C-6750-49FC-9BAE-D7DAF39E6262}" destId="{4A0BFE96-B4AC-4858-9864-93B452671709}" srcOrd="2" destOrd="0" presId="urn:microsoft.com/office/officeart/2005/8/layout/venn2"/>
    <dgm:cxn modelId="{5CCFF58B-39E3-4430-864B-C1A2D105C654}" type="presParOf" srcId="{4A0BFE96-B4AC-4858-9864-93B452671709}" destId="{328E5ABE-EBBA-4AE9-8EAA-C31D373E8056}" srcOrd="0" destOrd="0" presId="urn:microsoft.com/office/officeart/2005/8/layout/venn2"/>
    <dgm:cxn modelId="{F8A5C38B-E1E6-4431-AA82-B711CAF78F91}" type="presParOf" srcId="{4A0BFE96-B4AC-4858-9864-93B452671709}" destId="{25F418C9-F68B-490F-8E63-7AE093299E99}" srcOrd="1" destOrd="0" presId="urn:microsoft.com/office/officeart/2005/8/layout/venn2"/>
    <dgm:cxn modelId="{06A1B1C6-9AA5-40EE-ADE4-76D0C41CFEE6}" type="presParOf" srcId="{F7C4A61C-6750-49FC-9BAE-D7DAF39E6262}" destId="{A6B36A8C-A045-40FD-BBAD-9AD89937744C}" srcOrd="3" destOrd="0" presId="urn:microsoft.com/office/officeart/2005/8/layout/venn2"/>
    <dgm:cxn modelId="{82066E22-7D88-4825-A6D8-9B1A2D04AFA6}" type="presParOf" srcId="{A6B36A8C-A045-40FD-BBAD-9AD89937744C}" destId="{DBE7137C-8E53-4A50-94EF-D87BAC8E0D48}" srcOrd="0" destOrd="0" presId="urn:microsoft.com/office/officeart/2005/8/layout/venn2"/>
    <dgm:cxn modelId="{6EBBC3ED-5521-439B-A9F2-E497F3567794}" type="presParOf" srcId="{A6B36A8C-A045-40FD-BBAD-9AD89937744C}" destId="{3214D35F-DF86-438C-BBCE-90C017D621F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ED832-83C5-481B-9027-D58B2BA3A729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Nové výzvy pro výchovu</a:t>
          </a:r>
        </a:p>
      </dsp:txBody>
      <dsp:txXfrm>
        <a:off x="4392232" y="3136513"/>
        <a:ext cx="1781934" cy="1531918"/>
      </dsp:txXfrm>
    </dsp:sp>
    <dsp:sp modelId="{99E96B2A-CAEE-4023-B85B-9823A76CBDA1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Jedinec v dnešním světě</a:t>
          </a:r>
        </a:p>
      </dsp:txBody>
      <dsp:txXfrm>
        <a:off x="2604759" y="2282937"/>
        <a:ext cx="1076134" cy="1069538"/>
      </dsp:txXfrm>
    </dsp:sp>
    <dsp:sp modelId="{5051D8DF-6CE3-4119-BBF3-FB154737D15F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Společenské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změny</a:t>
          </a:r>
        </a:p>
      </dsp:txBody>
      <dsp:txXfrm rot="-20700000">
        <a:off x="3738879" y="704426"/>
        <a:ext cx="1192106" cy="1192106"/>
      </dsp:txXfrm>
    </dsp:sp>
    <dsp:sp modelId="{EDF8416B-98A4-4F22-A7FA-12E03DEA5C3B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8ED24-9DC4-4D60-B1F0-9C195BFE756B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C7DB4-AC9D-4F48-8760-F927000059C9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9A3D0-BD99-4BDF-BDE7-234351EAC862}">
      <dsp:nvSpPr>
        <dsp:cNvPr id="0" name=""/>
        <dsp:cNvSpPr/>
      </dsp:nvSpPr>
      <dsp:spPr>
        <a:xfrm>
          <a:off x="0" y="365314"/>
          <a:ext cx="13281813" cy="32964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546CA-2242-4461-9CB5-CA50DF82C94E}">
      <dsp:nvSpPr>
        <dsp:cNvPr id="0" name=""/>
        <dsp:cNvSpPr/>
      </dsp:nvSpPr>
      <dsp:spPr>
        <a:xfrm>
          <a:off x="834739" y="172133"/>
          <a:ext cx="3185170" cy="24174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1D24A-9F51-4D3F-AE8E-298216FFC683}">
      <dsp:nvSpPr>
        <dsp:cNvPr id="0" name=""/>
        <dsp:cNvSpPr/>
      </dsp:nvSpPr>
      <dsp:spPr>
        <a:xfrm rot="10800000">
          <a:off x="122089" y="2494277"/>
          <a:ext cx="4024207" cy="50985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zbytečné opakování téhož učiva (např. neustálé učení se o pravěku)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vyšší nároky než dříve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Benevolentní přístup učitelů k žákům ve srovnání s dřívějškem.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lavice po jednom žákovi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Delší hodiny a delší výuka než dříve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úpadek kvality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dirty="0"/>
        </a:p>
      </dsp:txBody>
      <dsp:txXfrm rot="10800000">
        <a:off x="245847" y="2494277"/>
        <a:ext cx="3776691" cy="4974834"/>
      </dsp:txXfrm>
    </dsp:sp>
    <dsp:sp modelId="{148B706E-2C67-4C35-ADA1-138B330E340D}">
      <dsp:nvSpPr>
        <dsp:cNvPr id="0" name=""/>
        <dsp:cNvSpPr/>
      </dsp:nvSpPr>
      <dsp:spPr>
        <a:xfrm>
          <a:off x="5057622" y="1454428"/>
          <a:ext cx="3185170" cy="24174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2B628-E65D-4DAE-BC52-6DA391C4240F}">
      <dsp:nvSpPr>
        <dsp:cNvPr id="0" name=""/>
        <dsp:cNvSpPr/>
      </dsp:nvSpPr>
      <dsp:spPr>
        <a:xfrm rot="10800000">
          <a:off x="4783044" y="3296463"/>
          <a:ext cx="4604959" cy="40290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velké rozdíly mezi jednotlivými </a:t>
          </a:r>
          <a:r>
            <a:rPr lang="cs-CZ" sz="2400" kern="1200" dirty="0" err="1"/>
            <a:t>zaky</a:t>
          </a:r>
          <a:r>
            <a:rPr lang="cs-CZ" sz="2400" kern="1200" dirty="0"/>
            <a:t> a chybeni </a:t>
          </a:r>
          <a:r>
            <a:rPr lang="cs-CZ" sz="2400" kern="1200" dirty="0" err="1"/>
            <a:t>individualniho</a:t>
          </a:r>
          <a:r>
            <a:rPr lang="cs-CZ" sz="2400" kern="1200" dirty="0"/>
            <a:t> </a:t>
          </a:r>
          <a:r>
            <a:rPr lang="cs-CZ" sz="2400" kern="1200" dirty="0" err="1"/>
            <a:t>pristupu</a:t>
          </a:r>
          <a:r>
            <a:rPr lang="cs-CZ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Kolektív</a:t>
          </a:r>
          <a:r>
            <a:rPr lang="cs-CZ" sz="2400" kern="1200" dirty="0"/>
            <a:t> </a:t>
          </a:r>
          <a:r>
            <a:rPr lang="cs-CZ" sz="2400" kern="1200" dirty="0" err="1"/>
            <a:t>žiakov</a:t>
          </a:r>
          <a:r>
            <a:rPr lang="cs-CZ" sz="2400" kern="1200" dirty="0"/>
            <a:t> s </a:t>
          </a:r>
          <a:r>
            <a:rPr lang="cs-CZ" sz="2400" kern="1200" dirty="0" err="1"/>
            <a:t>individualnymi</a:t>
          </a:r>
          <a:r>
            <a:rPr lang="cs-CZ" sz="2400" kern="1200" dirty="0"/>
            <a:t> potřebami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zábava, život bez </a:t>
          </a:r>
          <a:r>
            <a:rPr lang="cs-CZ" sz="2400" kern="1200" dirty="0" err="1"/>
            <a:t>problémov</a:t>
          </a:r>
          <a:endParaRPr lang="cs-CZ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rgbClr val="FFC000"/>
              </a:solidFill>
            </a:rPr>
            <a:t>Systematické a řízené předávání informací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rgbClr val="FFC000"/>
              </a:solidFill>
            </a:rPr>
            <a:t>předávání informací hrou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dirty="0"/>
        </a:p>
      </dsp:txBody>
      <dsp:txXfrm rot="10800000">
        <a:off x="4906950" y="3296463"/>
        <a:ext cx="4357147" cy="3905104"/>
      </dsp:txXfrm>
    </dsp:sp>
    <dsp:sp modelId="{54DD6A24-ABD7-4C9B-93A0-1452F13503BD}">
      <dsp:nvSpPr>
        <dsp:cNvPr id="0" name=""/>
        <dsp:cNvSpPr/>
      </dsp:nvSpPr>
      <dsp:spPr>
        <a:xfrm>
          <a:off x="9681422" y="439528"/>
          <a:ext cx="3185170" cy="24174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63436-7F1C-4705-A38B-0C89F8157204}">
      <dsp:nvSpPr>
        <dsp:cNvPr id="0" name=""/>
        <dsp:cNvSpPr/>
      </dsp:nvSpPr>
      <dsp:spPr>
        <a:xfrm rot="10800000">
          <a:off x="9681422" y="3296463"/>
          <a:ext cx="3185170" cy="40290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 err="1"/>
            <a:t>ťažká</a:t>
          </a:r>
          <a:r>
            <a:rPr lang="cs-CZ" sz="4800" kern="1200"/>
            <a:t> školní taška plná </a:t>
          </a:r>
          <a:r>
            <a:rPr lang="cs-CZ" sz="4800" kern="1200" dirty="0" err="1"/>
            <a:t>kníh</a:t>
          </a:r>
          <a:r>
            <a:rPr lang="cs-CZ" sz="4800" kern="1200" dirty="0"/>
            <a:t> </a:t>
          </a:r>
        </a:p>
      </dsp:txBody>
      <dsp:txXfrm rot="10800000">
        <a:off x="9779377" y="3296463"/>
        <a:ext cx="2989260" cy="3931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7F5B8-033D-401C-873B-D28AE5E40FF4}">
      <dsp:nvSpPr>
        <dsp:cNvPr id="0" name=""/>
        <dsp:cNvSpPr/>
      </dsp:nvSpPr>
      <dsp:spPr>
        <a:xfrm>
          <a:off x="0" y="125243"/>
          <a:ext cx="5257800" cy="1670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Čeho jste si nejvíce všímali?</a:t>
          </a:r>
          <a:endParaRPr lang="en-US" sz="4200" kern="1200"/>
        </a:p>
      </dsp:txBody>
      <dsp:txXfrm>
        <a:off x="81560" y="206803"/>
        <a:ext cx="5094680" cy="1507639"/>
      </dsp:txXfrm>
    </dsp:sp>
    <dsp:sp modelId="{F2DBE958-D298-4E58-B180-A942EFCDEB8C}">
      <dsp:nvSpPr>
        <dsp:cNvPr id="0" name=""/>
        <dsp:cNvSpPr/>
      </dsp:nvSpPr>
      <dsp:spPr>
        <a:xfrm>
          <a:off x="0" y="1916964"/>
          <a:ext cx="5257800" cy="167075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Co bylo prioritou vašeho zájmu?</a:t>
          </a:r>
          <a:endParaRPr lang="en-US" sz="4200" kern="1200"/>
        </a:p>
      </dsp:txBody>
      <dsp:txXfrm>
        <a:off x="81560" y="1998524"/>
        <a:ext cx="5094680" cy="1507639"/>
      </dsp:txXfrm>
    </dsp:sp>
    <dsp:sp modelId="{C7252687-103B-4049-B1FE-A9D35F2421DF}">
      <dsp:nvSpPr>
        <dsp:cNvPr id="0" name=""/>
        <dsp:cNvSpPr/>
      </dsp:nvSpPr>
      <dsp:spPr>
        <a:xfrm>
          <a:off x="0" y="3708684"/>
          <a:ext cx="5257800" cy="16707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Můžeme doplnit ještě některé věci, jevy …</a:t>
          </a:r>
          <a:endParaRPr lang="en-US" sz="4200" kern="1200"/>
        </a:p>
      </dsp:txBody>
      <dsp:txXfrm>
        <a:off x="81560" y="3790244"/>
        <a:ext cx="5094680" cy="1507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70DB1-A365-4C0B-B232-7538131C4564}">
      <dsp:nvSpPr>
        <dsp:cNvPr id="0" name=""/>
        <dsp:cNvSpPr/>
      </dsp:nvSpPr>
      <dsp:spPr>
        <a:xfrm>
          <a:off x="415258" y="961255"/>
          <a:ext cx="675527" cy="6755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5106A-AAFA-4802-9BBD-7235F4FA3CAC}">
      <dsp:nvSpPr>
        <dsp:cNvPr id="0" name=""/>
        <dsp:cNvSpPr/>
      </dsp:nvSpPr>
      <dsp:spPr>
        <a:xfrm>
          <a:off x="2436" y="1847533"/>
          <a:ext cx="1501171" cy="284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socializace</a:t>
          </a:r>
          <a:r>
            <a:rPr lang="cs-CZ" sz="2000" kern="1200" dirty="0"/>
            <a:t> = adaptace na normy chování, kontakt s lidmi, začlenění se do prostředí skupiny, rodiny. </a:t>
          </a:r>
          <a:endParaRPr lang="en-US" sz="2000" kern="1200" dirty="0"/>
        </a:p>
      </dsp:txBody>
      <dsp:txXfrm>
        <a:off x="2436" y="1847533"/>
        <a:ext cx="1501171" cy="2841122"/>
      </dsp:txXfrm>
    </dsp:sp>
    <dsp:sp modelId="{00393E15-737C-4BE7-B0C3-096DBB23320F}">
      <dsp:nvSpPr>
        <dsp:cNvPr id="0" name=""/>
        <dsp:cNvSpPr/>
      </dsp:nvSpPr>
      <dsp:spPr>
        <a:xfrm>
          <a:off x="2179135" y="1112775"/>
          <a:ext cx="675527" cy="6755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A0FBA-596F-43C0-8B32-FF40AE3E13EA}">
      <dsp:nvSpPr>
        <dsp:cNvPr id="0" name=""/>
        <dsp:cNvSpPr/>
      </dsp:nvSpPr>
      <dsp:spPr>
        <a:xfrm>
          <a:off x="1766313" y="2302091"/>
          <a:ext cx="1501171" cy="223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některé vlivy přijímá, některé odmítá, utváří se jako neopakovatelná individualita = </a:t>
          </a:r>
          <a:r>
            <a:rPr lang="cs-CZ" sz="2000" b="1" kern="1200" dirty="0"/>
            <a:t>individuace</a:t>
          </a:r>
          <a:r>
            <a:rPr lang="cs-CZ" sz="2000" kern="1200" dirty="0"/>
            <a:t>. </a:t>
          </a:r>
          <a:endParaRPr lang="en-US" sz="2000" kern="1200" dirty="0"/>
        </a:p>
      </dsp:txBody>
      <dsp:txXfrm>
        <a:off x="1766313" y="2302091"/>
        <a:ext cx="1501171" cy="2235045"/>
      </dsp:txXfrm>
    </dsp:sp>
    <dsp:sp modelId="{6F24D81D-3835-4D3C-9750-770518CE2F6E}">
      <dsp:nvSpPr>
        <dsp:cNvPr id="0" name=""/>
        <dsp:cNvSpPr/>
      </dsp:nvSpPr>
      <dsp:spPr>
        <a:xfrm>
          <a:off x="3943012" y="1112775"/>
          <a:ext cx="675527" cy="6755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78C3F-945F-451C-A871-22347036DB29}">
      <dsp:nvSpPr>
        <dsp:cNvPr id="0" name=""/>
        <dsp:cNvSpPr/>
      </dsp:nvSpPr>
      <dsp:spPr>
        <a:xfrm>
          <a:off x="3530190" y="2302091"/>
          <a:ext cx="1501171" cy="223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uvědomění si vlastní osobnosti, identifikace sebe sama = </a:t>
          </a:r>
          <a:r>
            <a:rPr lang="cs-CZ" sz="2400" b="1" kern="1200" dirty="0"/>
            <a:t>personalizace</a:t>
          </a:r>
          <a:r>
            <a:rPr lang="cs-CZ" sz="2400" kern="1200" dirty="0"/>
            <a:t> </a:t>
          </a:r>
          <a:endParaRPr lang="en-US" sz="2400" kern="1200" dirty="0"/>
        </a:p>
      </dsp:txBody>
      <dsp:txXfrm>
        <a:off x="3530190" y="2302091"/>
        <a:ext cx="1501171" cy="2235045"/>
      </dsp:txXfrm>
    </dsp:sp>
    <dsp:sp modelId="{A9D0A717-1275-4A97-B063-D5981BA2FAEE}">
      <dsp:nvSpPr>
        <dsp:cNvPr id="0" name=""/>
        <dsp:cNvSpPr/>
      </dsp:nvSpPr>
      <dsp:spPr>
        <a:xfrm>
          <a:off x="5706889" y="1112775"/>
          <a:ext cx="675527" cy="6755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0A8F9-D95C-485D-AC57-DEBDA7ADDB7B}">
      <dsp:nvSpPr>
        <dsp:cNvPr id="0" name=""/>
        <dsp:cNvSpPr/>
      </dsp:nvSpPr>
      <dsp:spPr>
        <a:xfrm>
          <a:off x="5294066" y="2302091"/>
          <a:ext cx="1501171" cy="223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enkulturace</a:t>
          </a:r>
          <a:r>
            <a:rPr lang="cs-CZ" sz="2400" kern="1200" dirty="0"/>
            <a:t> = přizpůsobování se, adaptace na kulturu a prostředí dané společnosti. </a:t>
          </a:r>
          <a:endParaRPr lang="en-US" sz="2400" kern="1200" dirty="0"/>
        </a:p>
      </dsp:txBody>
      <dsp:txXfrm>
        <a:off x="5294066" y="2302091"/>
        <a:ext cx="1501171" cy="22350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D3689-1440-48F6-8936-3697AB6B5DF3}">
      <dsp:nvSpPr>
        <dsp:cNvPr id="0" name=""/>
        <dsp:cNvSpPr/>
      </dsp:nvSpPr>
      <dsp:spPr>
        <a:xfrm>
          <a:off x="4328478" y="1396141"/>
          <a:ext cx="1341117" cy="105716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Výchova</a:t>
          </a:r>
        </a:p>
      </dsp:txBody>
      <dsp:txXfrm>
        <a:off x="4524880" y="1550959"/>
        <a:ext cx="948313" cy="747527"/>
      </dsp:txXfrm>
    </dsp:sp>
    <dsp:sp modelId="{8447AC67-825D-4C73-84CF-D80EB969A664}">
      <dsp:nvSpPr>
        <dsp:cNvPr id="0" name=""/>
        <dsp:cNvSpPr/>
      </dsp:nvSpPr>
      <dsp:spPr>
        <a:xfrm rot="16279848">
          <a:off x="4946555" y="1092762"/>
          <a:ext cx="135267" cy="35943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4966374" y="1184934"/>
        <a:ext cx="94687" cy="215661"/>
      </dsp:txXfrm>
    </dsp:sp>
    <dsp:sp modelId="{B863E936-A763-4217-85FA-30400C2C8B94}">
      <dsp:nvSpPr>
        <dsp:cNvPr id="0" name=""/>
        <dsp:cNvSpPr/>
      </dsp:nvSpPr>
      <dsp:spPr>
        <a:xfrm>
          <a:off x="4500936" y="84055"/>
          <a:ext cx="1057163" cy="105716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?</a:t>
          </a:r>
        </a:p>
      </dsp:txBody>
      <dsp:txXfrm>
        <a:off x="4655754" y="238873"/>
        <a:ext cx="747527" cy="747527"/>
      </dsp:txXfrm>
    </dsp:sp>
    <dsp:sp modelId="{B2C821CC-A231-4CEB-8A7A-8B1BF642F3C8}">
      <dsp:nvSpPr>
        <dsp:cNvPr id="0" name=""/>
        <dsp:cNvSpPr/>
      </dsp:nvSpPr>
      <dsp:spPr>
        <a:xfrm rot="197010">
          <a:off x="5736697" y="1792101"/>
          <a:ext cx="166516" cy="35943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5736738" y="1862557"/>
        <a:ext cx="116561" cy="215661"/>
      </dsp:txXfrm>
    </dsp:sp>
    <dsp:sp modelId="{74522FBB-BB1B-4A7A-92C8-334EC7C960F8}">
      <dsp:nvSpPr>
        <dsp:cNvPr id="0" name=""/>
        <dsp:cNvSpPr/>
      </dsp:nvSpPr>
      <dsp:spPr>
        <a:xfrm>
          <a:off x="5980625" y="1482780"/>
          <a:ext cx="1057163" cy="105716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?</a:t>
          </a:r>
        </a:p>
      </dsp:txBody>
      <dsp:txXfrm>
        <a:off x="6135443" y="1637598"/>
        <a:ext cx="747527" cy="747527"/>
      </dsp:txXfrm>
    </dsp:sp>
    <dsp:sp modelId="{E0DE50FA-6F7E-47BB-9EA4-8DF4503A9F9B}">
      <dsp:nvSpPr>
        <dsp:cNvPr id="0" name=""/>
        <dsp:cNvSpPr/>
      </dsp:nvSpPr>
      <dsp:spPr>
        <a:xfrm rot="5333821">
          <a:off x="4878891" y="2520702"/>
          <a:ext cx="270160" cy="35943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4918635" y="2552073"/>
        <a:ext cx="189112" cy="215661"/>
      </dsp:txXfrm>
    </dsp:sp>
    <dsp:sp modelId="{124D7B68-85CA-4515-990C-D96C60F5EDDE}">
      <dsp:nvSpPr>
        <dsp:cNvPr id="0" name=""/>
        <dsp:cNvSpPr/>
      </dsp:nvSpPr>
      <dsp:spPr>
        <a:xfrm>
          <a:off x="4500618" y="2962788"/>
          <a:ext cx="1057163" cy="105716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?</a:t>
          </a:r>
        </a:p>
      </dsp:txBody>
      <dsp:txXfrm>
        <a:off x="4655436" y="3117606"/>
        <a:ext cx="747527" cy="747527"/>
      </dsp:txXfrm>
    </dsp:sp>
    <dsp:sp modelId="{F684FCD6-0D33-498D-9EF1-24AA3A5F0B5E}">
      <dsp:nvSpPr>
        <dsp:cNvPr id="0" name=""/>
        <dsp:cNvSpPr/>
      </dsp:nvSpPr>
      <dsp:spPr>
        <a:xfrm rot="10594812">
          <a:off x="4140104" y="1792310"/>
          <a:ext cx="134628" cy="35943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 rot="10800000">
        <a:off x="4180456" y="1862992"/>
        <a:ext cx="94240" cy="215661"/>
      </dsp:txXfrm>
    </dsp:sp>
    <dsp:sp modelId="{274E402D-1D81-4624-B797-5F60A096DC65}">
      <dsp:nvSpPr>
        <dsp:cNvPr id="0" name=""/>
        <dsp:cNvSpPr/>
      </dsp:nvSpPr>
      <dsp:spPr>
        <a:xfrm>
          <a:off x="3020611" y="1482780"/>
          <a:ext cx="1057163" cy="105716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?</a:t>
          </a:r>
        </a:p>
      </dsp:txBody>
      <dsp:txXfrm>
        <a:off x="3175429" y="1637598"/>
        <a:ext cx="747527" cy="7475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D32CD-9657-40F3-804E-2C4F61A84272}">
      <dsp:nvSpPr>
        <dsp:cNvPr id="0" name=""/>
        <dsp:cNvSpPr/>
      </dsp:nvSpPr>
      <dsp:spPr>
        <a:xfrm>
          <a:off x="235251" y="36398"/>
          <a:ext cx="3300412" cy="198024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>
        <a:off x="235251" y="36398"/>
        <a:ext cx="3300412" cy="1980247"/>
      </dsp:txXfrm>
    </dsp:sp>
    <dsp:sp modelId="{9A35B9F6-820A-46E3-9BA5-C25A7E7B46FE}">
      <dsp:nvSpPr>
        <dsp:cNvPr id="0" name=""/>
        <dsp:cNvSpPr/>
      </dsp:nvSpPr>
      <dsp:spPr>
        <a:xfrm>
          <a:off x="5194220" y="1031"/>
          <a:ext cx="3300412" cy="1980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>
        <a:off x="5194220" y="1031"/>
        <a:ext cx="3300412" cy="1980247"/>
      </dsp:txXfrm>
    </dsp:sp>
    <dsp:sp modelId="{61B23840-F331-438A-AC49-CED70AEA347F}">
      <dsp:nvSpPr>
        <dsp:cNvPr id="0" name=""/>
        <dsp:cNvSpPr/>
      </dsp:nvSpPr>
      <dsp:spPr>
        <a:xfrm>
          <a:off x="663826" y="2311320"/>
          <a:ext cx="3300412" cy="1980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/>
        </a:p>
      </dsp:txBody>
      <dsp:txXfrm>
        <a:off x="663826" y="2311320"/>
        <a:ext cx="3300412" cy="1980247"/>
      </dsp:txXfrm>
    </dsp:sp>
    <dsp:sp modelId="{18C59346-D6E2-4919-A0D7-0A0CE7018052}">
      <dsp:nvSpPr>
        <dsp:cNvPr id="0" name=""/>
        <dsp:cNvSpPr/>
      </dsp:nvSpPr>
      <dsp:spPr>
        <a:xfrm>
          <a:off x="2479053" y="2227040"/>
          <a:ext cx="3300412" cy="1980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>
        <a:off x="2479053" y="2227040"/>
        <a:ext cx="3300412" cy="1980247"/>
      </dsp:txXfrm>
    </dsp:sp>
    <dsp:sp modelId="{13727DF1-3F71-44FD-810C-807E1C0E38FF}">
      <dsp:nvSpPr>
        <dsp:cNvPr id="0" name=""/>
        <dsp:cNvSpPr/>
      </dsp:nvSpPr>
      <dsp:spPr>
        <a:xfrm>
          <a:off x="4991921" y="2236704"/>
          <a:ext cx="1469838" cy="1980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0" kern="1200" dirty="0"/>
        </a:p>
      </dsp:txBody>
      <dsp:txXfrm>
        <a:off x="4991921" y="2236704"/>
        <a:ext cx="1469838" cy="19802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11EDF-236C-4A17-AE4F-044C9DA75058}">
      <dsp:nvSpPr>
        <dsp:cNvPr id="0" name=""/>
        <dsp:cNvSpPr/>
      </dsp:nvSpPr>
      <dsp:spPr>
        <a:xfrm>
          <a:off x="4411970" y="1497625"/>
          <a:ext cx="1234459" cy="1182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Výchova jedince pro 21. století</a:t>
          </a:r>
        </a:p>
      </dsp:txBody>
      <dsp:txXfrm>
        <a:off x="4592752" y="1670794"/>
        <a:ext cx="872895" cy="836137"/>
      </dsp:txXfrm>
    </dsp:sp>
    <dsp:sp modelId="{4E188B31-B1B9-4D74-90F4-7428E1120642}">
      <dsp:nvSpPr>
        <dsp:cNvPr id="0" name=""/>
        <dsp:cNvSpPr/>
      </dsp:nvSpPr>
      <dsp:spPr>
        <a:xfrm rot="16200000">
          <a:off x="4909324" y="1081188"/>
          <a:ext cx="239751" cy="394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4945287" y="1195968"/>
        <a:ext cx="167826" cy="236450"/>
      </dsp:txXfrm>
    </dsp:sp>
    <dsp:sp modelId="{5DC3E312-975A-4D26-A0C9-11F252946DC5}">
      <dsp:nvSpPr>
        <dsp:cNvPr id="0" name=""/>
        <dsp:cNvSpPr/>
      </dsp:nvSpPr>
      <dsp:spPr>
        <a:xfrm>
          <a:off x="4507616" y="2098"/>
          <a:ext cx="1043166" cy="10431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4660384" y="154866"/>
        <a:ext cx="737630" cy="737630"/>
      </dsp:txXfrm>
    </dsp:sp>
    <dsp:sp modelId="{1F9CE7A3-6A1E-4CBF-812B-FB9512C26429}">
      <dsp:nvSpPr>
        <dsp:cNvPr id="0" name=""/>
        <dsp:cNvSpPr/>
      </dsp:nvSpPr>
      <dsp:spPr>
        <a:xfrm rot="19285714">
          <a:off x="5553441" y="1381427"/>
          <a:ext cx="231543" cy="394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5561018" y="1481899"/>
        <a:ext cx="162080" cy="236450"/>
      </dsp:txXfrm>
    </dsp:sp>
    <dsp:sp modelId="{FB26ECFD-08A8-4D83-B16C-E608C22D6E3D}">
      <dsp:nvSpPr>
        <dsp:cNvPr id="0" name=""/>
        <dsp:cNvSpPr/>
      </dsp:nvSpPr>
      <dsp:spPr>
        <a:xfrm>
          <a:off x="5731325" y="591405"/>
          <a:ext cx="1043166" cy="10431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</dsp:txBody>
      <dsp:txXfrm>
        <a:off x="5884093" y="744173"/>
        <a:ext cx="737630" cy="737630"/>
      </dsp:txXfrm>
    </dsp:sp>
    <dsp:sp modelId="{B0D98876-FFFF-4F85-9568-B9A1AE588641}">
      <dsp:nvSpPr>
        <dsp:cNvPr id="0" name=""/>
        <dsp:cNvSpPr/>
      </dsp:nvSpPr>
      <dsp:spPr>
        <a:xfrm rot="771429">
          <a:off x="5718521" y="2075025"/>
          <a:ext cx="226700" cy="394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5719374" y="2146275"/>
        <a:ext cx="158690" cy="236450"/>
      </dsp:txXfrm>
    </dsp:sp>
    <dsp:sp modelId="{93270634-3D71-42A8-958A-BC6EA4998E64}">
      <dsp:nvSpPr>
        <dsp:cNvPr id="0" name=""/>
        <dsp:cNvSpPr/>
      </dsp:nvSpPr>
      <dsp:spPr>
        <a:xfrm>
          <a:off x="6033556" y="1915565"/>
          <a:ext cx="1043166" cy="10431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6186324" y="2068333"/>
        <a:ext cx="737630" cy="737630"/>
      </dsp:txXfrm>
    </dsp:sp>
    <dsp:sp modelId="{09C42F7C-A4F9-4CFD-A430-5A4C81CECFE4}">
      <dsp:nvSpPr>
        <dsp:cNvPr id="0" name=""/>
        <dsp:cNvSpPr/>
      </dsp:nvSpPr>
      <dsp:spPr>
        <a:xfrm rot="3857143">
          <a:off x="5263312" y="2624329"/>
          <a:ext cx="237290" cy="394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5283462" y="2671077"/>
        <a:ext cx="166103" cy="236450"/>
      </dsp:txXfrm>
    </dsp:sp>
    <dsp:sp modelId="{5DD1FBC4-82A4-40AE-81DD-291674E8CA61}">
      <dsp:nvSpPr>
        <dsp:cNvPr id="0" name=""/>
        <dsp:cNvSpPr/>
      </dsp:nvSpPr>
      <dsp:spPr>
        <a:xfrm>
          <a:off x="5186723" y="2977460"/>
          <a:ext cx="1043166" cy="10431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5339491" y="3130228"/>
        <a:ext cx="737630" cy="737630"/>
      </dsp:txXfrm>
    </dsp:sp>
    <dsp:sp modelId="{662A4EE7-3842-40D3-9A6E-80F3D4424BED}">
      <dsp:nvSpPr>
        <dsp:cNvPr id="0" name=""/>
        <dsp:cNvSpPr/>
      </dsp:nvSpPr>
      <dsp:spPr>
        <a:xfrm rot="6942857">
          <a:off x="4557796" y="2624329"/>
          <a:ext cx="237290" cy="394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4608833" y="2671077"/>
        <a:ext cx="166103" cy="236450"/>
      </dsp:txXfrm>
    </dsp:sp>
    <dsp:sp modelId="{D033014A-7EBE-4B26-BF4C-4506222B4110}">
      <dsp:nvSpPr>
        <dsp:cNvPr id="0" name=""/>
        <dsp:cNvSpPr/>
      </dsp:nvSpPr>
      <dsp:spPr>
        <a:xfrm>
          <a:off x="3828510" y="2977460"/>
          <a:ext cx="1043166" cy="104316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</dsp:txBody>
      <dsp:txXfrm>
        <a:off x="3981278" y="3130228"/>
        <a:ext cx="737630" cy="737630"/>
      </dsp:txXfrm>
    </dsp:sp>
    <dsp:sp modelId="{9F1226C5-1EEB-4D58-9796-8DBFC1569EDA}">
      <dsp:nvSpPr>
        <dsp:cNvPr id="0" name=""/>
        <dsp:cNvSpPr/>
      </dsp:nvSpPr>
      <dsp:spPr>
        <a:xfrm rot="10028571">
          <a:off x="4113177" y="2075025"/>
          <a:ext cx="226700" cy="394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4180334" y="2146275"/>
        <a:ext cx="158690" cy="236450"/>
      </dsp:txXfrm>
    </dsp:sp>
    <dsp:sp modelId="{512525AB-B0CE-4CEE-AA7A-EDDA558B67E7}">
      <dsp:nvSpPr>
        <dsp:cNvPr id="0" name=""/>
        <dsp:cNvSpPr/>
      </dsp:nvSpPr>
      <dsp:spPr>
        <a:xfrm>
          <a:off x="2981677" y="1915565"/>
          <a:ext cx="1043166" cy="10431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3134445" y="2068333"/>
        <a:ext cx="737630" cy="737630"/>
      </dsp:txXfrm>
    </dsp:sp>
    <dsp:sp modelId="{78BA5F9F-F968-4A32-8D21-A9ABB76E43D2}">
      <dsp:nvSpPr>
        <dsp:cNvPr id="0" name=""/>
        <dsp:cNvSpPr/>
      </dsp:nvSpPr>
      <dsp:spPr>
        <a:xfrm rot="13114286">
          <a:off x="4273414" y="1381427"/>
          <a:ext cx="231543" cy="394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4335300" y="1481899"/>
        <a:ext cx="162080" cy="236450"/>
      </dsp:txXfrm>
    </dsp:sp>
    <dsp:sp modelId="{2602BA59-5127-4CC6-BA8C-5D95DD4032AD}">
      <dsp:nvSpPr>
        <dsp:cNvPr id="0" name=""/>
        <dsp:cNvSpPr/>
      </dsp:nvSpPr>
      <dsp:spPr>
        <a:xfrm>
          <a:off x="3283908" y="591405"/>
          <a:ext cx="1043166" cy="10431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3436676" y="744173"/>
        <a:ext cx="737630" cy="7376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0E2AE-85D4-4589-A6B5-8D7098FAB54D}">
      <dsp:nvSpPr>
        <dsp:cNvPr id="0" name=""/>
        <dsp:cNvSpPr/>
      </dsp:nvSpPr>
      <dsp:spPr>
        <a:xfrm>
          <a:off x="3017837" y="0"/>
          <a:ext cx="4022725" cy="4022725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Metodika </a:t>
          </a:r>
        </a:p>
      </dsp:txBody>
      <dsp:txXfrm>
        <a:off x="4466823" y="201136"/>
        <a:ext cx="1124753" cy="603408"/>
      </dsp:txXfrm>
    </dsp:sp>
    <dsp:sp modelId="{761AD9AA-F901-4824-8E95-25185E9D0934}">
      <dsp:nvSpPr>
        <dsp:cNvPr id="0" name=""/>
        <dsp:cNvSpPr/>
      </dsp:nvSpPr>
      <dsp:spPr>
        <a:xfrm>
          <a:off x="3420109" y="804544"/>
          <a:ext cx="3218180" cy="3218180"/>
        </a:xfrm>
        <a:prstGeom prst="ellipse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Průřezová témata</a:t>
          </a:r>
        </a:p>
      </dsp:txBody>
      <dsp:txXfrm>
        <a:off x="4466823" y="997635"/>
        <a:ext cx="1124753" cy="579272"/>
      </dsp:txXfrm>
    </dsp:sp>
    <dsp:sp modelId="{328E5ABE-EBBA-4AE9-8EAA-C31D373E8056}">
      <dsp:nvSpPr>
        <dsp:cNvPr id="0" name=""/>
        <dsp:cNvSpPr/>
      </dsp:nvSpPr>
      <dsp:spPr>
        <a:xfrm>
          <a:off x="3822382" y="1609089"/>
          <a:ext cx="2413635" cy="2413635"/>
        </a:xfrm>
        <a:prstGeom prst="ellipse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Nová témata ve výchově</a:t>
          </a:r>
        </a:p>
      </dsp:txBody>
      <dsp:txXfrm>
        <a:off x="4466823" y="1790112"/>
        <a:ext cx="1124753" cy="543067"/>
      </dsp:txXfrm>
    </dsp:sp>
    <dsp:sp modelId="{DBE7137C-8E53-4A50-94EF-D87BAC8E0D48}">
      <dsp:nvSpPr>
        <dsp:cNvPr id="0" name=""/>
        <dsp:cNvSpPr/>
      </dsp:nvSpPr>
      <dsp:spPr>
        <a:xfrm>
          <a:off x="4224654" y="2413634"/>
          <a:ext cx="1609090" cy="1609090"/>
        </a:xfrm>
        <a:prstGeom prst="ellips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Výchova pro 21. století</a:t>
          </a:r>
        </a:p>
      </dsp:txBody>
      <dsp:txXfrm>
        <a:off x="4460300" y="2815907"/>
        <a:ext cx="1137798" cy="804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DD8D7-A41C-4E7D-8DB6-981EAE63A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6CCCF9-15B7-4195-8D65-1E393608B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3C3B4E-E96A-4831-A2D4-DAD94956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F03BF4-8C2C-4659-AEA7-A760D605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84A10E-9AB9-42A7-BFAB-6DBA52C2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11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16187-3765-49C0-87FF-3806803A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6BA89B-62B1-41C1-9149-DF7CEC3B6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935335-EABF-4F72-B15B-021078C3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D0D651-6376-4BF1-924A-CED2BCD9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E94098-6D6D-4111-81B5-091EA650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1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A6F7432-2EE1-4084-8870-AAF9E98F0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A8552D-113B-4345-A762-5BB4E7209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242FB0-3AC2-4723-9AC5-8A9BB749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5155EE-37D4-412F-870E-0EB6D18E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3908B1-3687-41A9-8286-C9025F81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1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A3909-400A-49FC-9E53-4AA09D75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2BBD99-9129-4279-ADA1-BFC2D17E5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9508ED-8D85-48E4-B42A-7832B50E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2A5665-C205-4361-A733-D90B7B0D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2E7F39-4114-45E2-B26D-ED54A9AC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0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EDB49-5B91-428A-9B57-39B9AE2B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A1325F-7C36-4297-A87E-D05BCE03A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C62FE5-EC99-43DA-96C4-B39976B6E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CD5FCF-D6DF-4E37-B0DD-A0A3EC45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4FA3D4-272D-4ADC-B977-2786F1FE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20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98099-642D-4FD3-B1EC-8562FCEE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4687A0-3061-4761-B6A3-AD0C3F8E0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B3BD7E-F02C-4A37-9EDF-F4A9344DB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858DE2-C8E7-4A73-92C8-9CE6F836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0CC29-8710-45D1-90A0-E7624537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7C9718-17D5-47BB-B2FB-763EF170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4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97EE1-1BD3-4681-BADC-24D7BB9A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B4A1D5-FA93-4414-B51C-2F502D105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14255E-336C-40A8-BEBF-AA2DA69B3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13E636-6E61-495B-9D1A-9E2D2A971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DB34648-0195-44E7-BDA9-A045D83AB3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FF1112-5464-4561-A7ED-8B143B38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091FF92-7DD2-4543-83B2-6C98E0BF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D3B9298-BB24-4D73-BEFE-E50C67E6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42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F03D8-EF21-4A14-925B-C3287995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25207EB-B1B7-44C3-855B-21CDE5BC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B3AF23-6402-4BC6-9C91-2C7809B0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D7AB45-3BF6-480F-98EE-2D24FAFA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02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12ED23B-4DB3-477D-8B0B-72CC4162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45A2FA-7B52-4E76-9C92-181E08AF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197805-27A5-42CB-8AFF-01C25B95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19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DCEC82-6A47-465B-8174-2ECC9A08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77433-F140-4458-A6AC-565159F6E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E5383D-9629-418A-8718-7450B515B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2215E0-3825-4B3C-9596-24FE8F11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1CF47D-C1DD-4A9A-BDFA-7F4F8A7FA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B79110-8466-4533-80BD-5BF3A2FD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98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394AC-9E25-4767-9115-A1EEE991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A82048B-6294-4C76-BA85-E423CDBF6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0475DC-FC02-436C-92BE-F6ED46257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D5C62B-9F3F-4C57-92D9-C2170896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3DA117-F9C4-4495-92DD-DC32D709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C107FA-FDB2-467A-AB5F-39C571C5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06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556CC83-31E0-4309-9E3B-20DC2A46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4BA58E-FF7D-44E8-9CFC-F64387710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662672-82CD-490B-A6E9-9F8434CB1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F0D97-A86F-491F-B2E5-6E5B4D95BFD6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5C64AC-BEAF-4C4E-A0CA-D32045B95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4AAD85-4E39-4830-A47F-6C472A6AA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0.jp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E19B4C-7494-4562-815C-3242F601F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seminář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799AFA-83D0-46EB-9996-B5523E960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Výchova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F46C475-012A-498A-A6B8-1E3F45341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547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15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E46E9C5B-DF02-4099-8F11-34718919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6" y="391707"/>
            <a:ext cx="3084844" cy="577284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cs-CZ" altLang="cs-CZ" sz="3200" dirty="0"/>
              <a:t>Výchova jako </a:t>
            </a:r>
            <a:r>
              <a:rPr lang="cs-CZ" altLang="cs-CZ" sz="3200" i="1" dirty="0"/>
              <a:t>„setkání zásadního významu na životní cestě a pomoc při „stávání se člověkem“.</a:t>
            </a:r>
            <a:r>
              <a:rPr lang="cs-CZ" altLang="cs-CZ" sz="3600" i="1" dirty="0"/>
              <a:t> </a:t>
            </a:r>
            <a:endParaRPr lang="cs-CZ" altLang="cs-CZ" sz="3600" dirty="0"/>
          </a:p>
        </p:txBody>
      </p:sp>
      <p:graphicFrame>
        <p:nvGraphicFramePr>
          <p:cNvPr id="5124" name="Zástupný symbol pro obsah 2">
            <a:extLst>
              <a:ext uri="{FF2B5EF4-FFF2-40B4-BE49-F238E27FC236}">
                <a16:creationId xmlns:a16="http://schemas.microsoft.com/office/drawing/2014/main" id="{1D85B4BD-C7FD-42EB-BF8F-69022B698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69168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77272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Proměna společnosti a aktuální dění ve světě a jejich vliv na výchovu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24472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4112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1"/>
                </a:solidFill>
              </a:rPr>
              <a:t>Nové výzvy pro výchovu v současnosti </a:t>
            </a:r>
          </a:p>
        </p:txBody>
      </p:sp>
      <p:sp>
        <p:nvSpPr>
          <p:cNvPr id="11" name="Ovál 4"/>
          <p:cNvSpPr/>
          <p:nvPr/>
        </p:nvSpPr>
        <p:spPr>
          <a:xfrm>
            <a:off x="5685511" y="3018512"/>
            <a:ext cx="820977" cy="8209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700" kern="1200"/>
          </a:p>
        </p:txBody>
      </p:sp>
      <p:graphicFrame>
        <p:nvGraphicFramePr>
          <p:cNvPr id="12" name="Diagram 11"/>
          <p:cNvGraphicFramePr/>
          <p:nvPr/>
        </p:nvGraphicFramePr>
        <p:xfrm>
          <a:off x="1097280" y="1845734"/>
          <a:ext cx="10058400" cy="429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41" y="1922106"/>
            <a:ext cx="3248878" cy="1917383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79" y="4068929"/>
            <a:ext cx="3024360" cy="1976542"/>
          </a:xfrm>
          <a:prstGeom prst="rect">
            <a:avLst/>
          </a:prstGeom>
        </p:spPr>
      </p:pic>
      <p:pic>
        <p:nvPicPr>
          <p:cNvPr id="18" name="Zástupný symbol pro obsah 17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59" y="2031220"/>
            <a:ext cx="2926080" cy="1301496"/>
          </a:xfr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02" y="4035066"/>
            <a:ext cx="3135086" cy="2044267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884" y="3862387"/>
            <a:ext cx="3118835" cy="2352318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93" y="1845734"/>
            <a:ext cx="3004457" cy="222319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884" y="3839489"/>
            <a:ext cx="3118835" cy="23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4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by měl jedinec 21. století ?</a:t>
            </a:r>
            <a:br>
              <a:rPr lang="cs-CZ" b="1" i="1" dirty="0"/>
            </a:br>
            <a:r>
              <a:rPr lang="cs-CZ" b="1" i="1" dirty="0"/>
              <a:t>Promyslete prosím doma.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850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MPT V RVP – CO, PROČ, JAK?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964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Napište do chatu či sdělte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5702709"/>
            <a:ext cx="10923638" cy="5211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 se Vám vybaví, když se řekne „dnešní základní škola“?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7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991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29188-8493-41AC-AED8-22E379A7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seminář                                   12.10.2020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0709AA-C14B-45D8-BF7D-0324B7F40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227" y="2015666"/>
            <a:ext cx="20814067" cy="654415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B63A77D-A556-4FFD-AB41-B8CD9E102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7" y="169933"/>
            <a:ext cx="252291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471D972-E3F0-49A1-AE3D-ED5E49730B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062191"/>
              </p:ext>
            </p:extLst>
          </p:nvPr>
        </p:nvGraphicFramePr>
        <p:xfrm>
          <a:off x="12947" y="1520575"/>
          <a:ext cx="13281813" cy="732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64A6CB63-1E6B-4946-9E26-EBC5365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7" y="6373883"/>
            <a:ext cx="2522917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99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3A0F2-AC11-4486-ADFE-3AC727EF0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cs-CZ" sz="4800" dirty="0"/>
              <a:t>Co bylo v centru vaší pozornosti?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4046566-5591-442E-BA23-6F59FF0D5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039592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6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4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1E08EA-6940-41CE-974A-C9FBF5C3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Škola jako výchovně-vzdělávací instituce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Studentky při hodině chemie">
            <a:extLst>
              <a:ext uri="{FF2B5EF4-FFF2-40B4-BE49-F238E27FC236}">
                <a16:creationId xmlns:a16="http://schemas.microsoft.com/office/drawing/2014/main" id="{4A44A135-F11E-458E-98D9-B211DECC5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82068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F14F0-5007-48C4-9B58-64D7C6EC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Které kvality žáka jsou rozvíjeny: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2F9AEB-8584-4692-99B7-796CD49D8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78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30C2A-2C53-49F2-B0E1-241C931B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Výchova </a:t>
            </a:r>
            <a:br>
              <a:rPr lang="cs-C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jako záměrná, cílevědomá soustavná činnost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BC4DA8-73F3-4183-BABE-6FF481FF8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       Proces utváření osobnosti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člověka (formování jeho základních osobnostních znaků: názorů, přesvědčení, postojů, citů),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utváření podmínek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umožňujících rozvoj a stimulujících snahu člověka stát se integrovanou a socializovanou osobností, stát se člověkem jako sociální bytostí.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utváření charakteru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osobnosti působením na city a vůli.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 cílevědomého utváření </a:t>
            </a: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vztahu člověka ke světu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(k přírodě, civilizaci, kultuře, sociálnímu prostředí).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Při utváření osobnosti se slučuje svoboda jedince s mravním řádem společnosti (lidstva).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3389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A52B6-2377-4D19-84A1-831B2722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    Výchova jako proces vytváření člověka jako společenské bytosti a osobnosti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F7A04C-7DEC-4642-93E2-DBD5370B8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základní příprava na výkon sociálních rolí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výchova dospělých (neustálé dotváření osobnosti, popř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jejím udržování, event. přetváření (resocializaci, reedukaci);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adaptace na neustále se měnící životní podmínky, zdokonalování výkonu sociálních rolí a vytváření možností přecházet na 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sociální role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nové;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rozšiřování konzumace kultury a spoluúčasti na jejím vytváření;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všestranné ovlivňování 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chování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a 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jednání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všestranná péče o člověka a 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jeho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život.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6573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BFE7E-9C09-46C5-AA62-A09A1CCA8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Vzdělávání</a:t>
            </a:r>
            <a:r>
              <a:rPr lang="cs-C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– výchova : vzdělávání - výchova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BA5F83-4364-4B4C-8CFD-EA1402FF6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F. Drtina: "Výchova je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formativní proces, jehož výsledkem je 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vzdělání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".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Herbart: "Nemám nižádného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pojmu o výchově bez vyučování, jako neuznávám žádného vyučování, které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nevychovává.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Sociální učení - 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 výchovu se považuje i nezáměrné a nahodilé působení nejrůznějších sociálních vlivů (skupinové normy, literatura, umění, hromadné sdělovací prostředky, propaganda, reklama atd.), tedy i celý socializační a 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adaptační proces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(viz též socializace).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3713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544</Words>
  <Application>Microsoft Office PowerPoint</Application>
  <PresentationFormat>Širokoúhlá obrazovka</PresentationFormat>
  <Paragraphs>64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Motiv Office</vt:lpstr>
      <vt:lpstr>2. seminář</vt:lpstr>
      <vt:lpstr>Napište do chatu či sdělte</vt:lpstr>
      <vt:lpstr>2. seminář                                   12.10.2020</vt:lpstr>
      <vt:lpstr>Co bylo v centru vaší pozornosti?</vt:lpstr>
      <vt:lpstr>Škola jako výchovně-vzdělávací instituce</vt:lpstr>
      <vt:lpstr>Které kvality žáka jsou rozvíjeny:</vt:lpstr>
      <vt:lpstr>Výchova  jako záměrná, cílevědomá soustavná činnost </vt:lpstr>
      <vt:lpstr>2.     Výchova jako proces vytváření člověka jako společenské bytosti a osobnosti </vt:lpstr>
      <vt:lpstr>Vzdělávání – výchova : vzdělávání - výchova</vt:lpstr>
      <vt:lpstr>Výchova jako „setkání zásadního významu na životní cestě a pomoc při „stávání se člověkem“. </vt:lpstr>
      <vt:lpstr>Proměna společnosti a aktuální dění ve světě a jejich vliv na výchovu</vt:lpstr>
      <vt:lpstr>Nové výzvy pro výchovu v současnosti </vt:lpstr>
      <vt:lpstr>Jaký by měl jedinec 21. století ? Promyslete prosím doma.</vt:lpstr>
      <vt:lpstr>MPT V RVP – CO, PROČ, JAK?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seminář</dc:title>
  <dc:creator>Hana Horká</dc:creator>
  <cp:lastModifiedBy>Hana Horká</cp:lastModifiedBy>
  <cp:revision>8</cp:revision>
  <dcterms:created xsi:type="dcterms:W3CDTF">2020-10-13T14:49:18Z</dcterms:created>
  <dcterms:modified xsi:type="dcterms:W3CDTF">2020-10-14T19:28:33Z</dcterms:modified>
</cp:coreProperties>
</file>