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836420-60BE-4DA7-B720-DC38BE7EE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B3525A-E470-4427-8676-4351BA4E1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0E8235-56AD-4A7F-8F93-A7E0545AE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9340-DC08-4D64-9B86-63D40A8CEA79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33417B-87DA-421F-B604-43E5BE53E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31343F-0BB7-427D-A5F6-3F1FA9549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A96FF-C2BB-45D3-9D63-50CE32F29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999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2DA28-2DA4-4A08-8C28-A7B1F0715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96E664-3314-4B2A-8430-86AEBE5C5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050025-3D8A-4EDA-9D56-E37D89441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9340-DC08-4D64-9B86-63D40A8CEA79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877FD8-87FE-47D6-92EF-EC639AAF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E2DCE4-F588-473D-B355-831EA60B3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A96FF-C2BB-45D3-9D63-50CE32F29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069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CC81D2E-09B8-4B3B-9D28-A54C192C49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4C642AA-77CE-4BE0-AFFD-FD2886E10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C0337F-F09D-456D-BCF9-6BE386752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9340-DC08-4D64-9B86-63D40A8CEA79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09AA1B-9E3D-4F2F-B15F-73F39498E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8E16FC-20B5-4AD2-AB50-84FFBD232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A96FF-C2BB-45D3-9D63-50CE32F29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3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F521E3-A05B-4828-BA26-27270E31B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E92B4F-9FDE-4489-8286-D30BE2E5F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DB9213-02E6-41F4-B9E2-5989B7E2C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9340-DC08-4D64-9B86-63D40A8CEA79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F28756-655D-4096-9AF2-562A23DB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F1DF8A-4FCF-4B0E-BC9E-E010FCD07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A96FF-C2BB-45D3-9D63-50CE32F29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57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328DB-CBC3-4D05-B722-238FFDB5E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397F7F-C16B-4E60-B9FD-2527F3605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486783-BF4E-4D21-B53A-1605273AC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9340-DC08-4D64-9B86-63D40A8CEA79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C5D8B6-D146-4E3B-A7ED-4E5658DF9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E341D7-57DF-4A58-8770-E95484428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A96FF-C2BB-45D3-9D63-50CE32F29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392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D3698C-32A7-417C-BA3B-DC83907A0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2AE46C-546B-45B2-AE94-7DCA0642D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FD4E70-E445-4AC8-A193-57117A4BB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0A3A4A-D70D-426F-8B8F-9DDB97048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9340-DC08-4D64-9B86-63D40A8CEA79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89FC97-79BD-4BBF-903E-F4A534061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7961C5-D5BD-4CE3-949B-45AD46DB7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A96FF-C2BB-45D3-9D63-50CE32F29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280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F97E3-B43D-43B7-A171-2F89D9A7C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8FA693-24FB-4388-8E72-79EA4D970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1A15773-9B90-4AAB-B2EE-43046B86C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20DCF76-AC3C-4369-B0FE-75C78B78AE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A411C3-F783-413D-879E-A95F0CD0F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48AC9D2-7D14-43EB-A749-78CAC0AB2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9340-DC08-4D64-9B86-63D40A8CEA79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30BCC30-F8D5-4DDB-ABD5-BD559896D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D92B15F-126A-4CED-A036-0EE898649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A96FF-C2BB-45D3-9D63-50CE32F29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90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5E40C-2E26-4B10-A74D-867E81E83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0A95BFB-71B3-4320-B013-57EFF4A00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9340-DC08-4D64-9B86-63D40A8CEA79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670EA0B-D96D-4601-9765-988D716F7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97CADE-F42D-4BFF-8E55-F2ED73E68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A96FF-C2BB-45D3-9D63-50CE32F29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64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1BBB777-EA6C-48B9-B6A2-D28C73D86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9340-DC08-4D64-9B86-63D40A8CEA79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F0F73E9-02A7-46C1-81E8-7844EFDEC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7C00F77-7719-4DFE-A365-BC4537299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A96FF-C2BB-45D3-9D63-50CE32F29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43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4E48AC-A023-45D9-965E-14853FD1C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4C2B2A-4C25-4943-BC95-00DB0159A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2975CBD-F907-4E28-BB95-660552A05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D47BFA-ED6C-46C4-B964-2389458C3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9340-DC08-4D64-9B86-63D40A8CEA79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B5D9AC-929A-48A4-B7FE-1D34DD9D6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D058F01-045E-45B7-8456-BE8237BF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A96FF-C2BB-45D3-9D63-50CE32F29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08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75657B-EC6C-4F52-9D2B-A5E2991A2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A7091CD-7CE0-4EE4-BAFE-762E0FE775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2D0C7B-A5C8-4797-9F64-96A8B66CD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084384-1942-4E49-9A39-5B13B8522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9340-DC08-4D64-9B86-63D40A8CEA79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685B13-B21B-49B0-B312-9325B9BD8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BE17BD-7DBA-49EF-B9A7-745DD1108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A96FF-C2BB-45D3-9D63-50CE32F29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61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F95A335-3D55-4034-AECA-3390F6485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2327BD-EC1C-4F92-9991-6AE36781C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31DE2D-1ABD-4491-B30F-F9FB0AF4B0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09340-DC08-4D64-9B86-63D40A8CEA79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B50B01-DF44-4D8A-B83C-B51E41FE8D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26FDF3-2F62-4693-97E1-30C11FE036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A96FF-C2BB-45D3-9D63-50CE32F29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37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lus.rozhlas.cz/ucit-deti-odolavat-obavam-a-strachu-patri-do-dobre-vychovy-mysli-si-psycholog-8261259" TargetMode="External"/><Relationship Id="rId2" Type="http://schemas.openxmlformats.org/officeDocument/2006/relationships/hyperlink" Target="https://radiozurnal.rozhlas.cz/jak-koronavirus-ovlivni-ceske-skolstvi-ucitele-musi-slevit-diskutujme-o-podstate-816622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D9CE65-63B7-4E32-BF14-DA63DE460F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cs-CZ" sz="7200"/>
              <a:t>Na závěr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471B61E-B398-43CD-A5D2-9853B048F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cs-CZ" sz="2800" dirty="0"/>
              <a:t>K aktuálním problémům výchovy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2023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6CBD2E8-68EA-45BF-A63C-601CE1F2F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823" y="962166"/>
            <a:ext cx="3103808" cy="4421876"/>
          </a:xfrm>
        </p:spPr>
        <p:txBody>
          <a:bodyPr anchor="t">
            <a:normAutofit/>
          </a:bodyPr>
          <a:lstStyle/>
          <a:p>
            <a:pPr algn="r"/>
            <a:r>
              <a:rPr lang="cs-CZ" sz="4000" dirty="0"/>
              <a:t>U závěrečné zkoušky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602A6C-BE9C-4EB9-9156-924FA42FA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8929" y="962167"/>
            <a:ext cx="6858113" cy="4743174"/>
          </a:xfrm>
        </p:spPr>
        <p:txBody>
          <a:bodyPr anchor="t">
            <a:normAutofit lnSpcReduction="10000"/>
          </a:bodyPr>
          <a:lstStyle/>
          <a:p>
            <a:pPr>
              <a:spcAft>
                <a:spcPts val="8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Teorie výchovy, vztah výchovy a vzdělávání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Výchova a průřezová témata ve škole, výchova jako formativní proces, antinomie ve výchově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Hodnoty a postoje ve vzdělávání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Axiologické dimenze člověka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(co je hodnota, charakter, ctnost, potřeba), charakteristika některých teorií hodnot. Hodnoty ve výchově a hodnotová dimenze v kurikulu ZŠ a SŠ. Morální výchova: její cíle a metody (kognitivní, emocionální, zaměřené na jednání). </a:t>
            </a:r>
          </a:p>
          <a:p>
            <a:pPr>
              <a:spcAft>
                <a:spcPts val="8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Socializace, rodina a škola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Rodina jako socializační a edukační prostředí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funkce rodiny, znaky funkční rodiny, styly výchovy dle Čápa nebo </a:t>
            </a:r>
            <a:r>
              <a:rPr lang="cs-CZ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Darlingové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Steinberga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(in </a:t>
            </a:r>
            <a:r>
              <a:rPr lang="cs-CZ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Gillernová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al.). Typy rodinného zázemí žáka. Spolupráce učitele s rodiči žáků.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6000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86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B998809-2FA9-44BC-A74E-55A306DD3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endParaRPr lang="cs-CZ" sz="40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4FDDFF-4F6E-4D3F-A329-783DD8C90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2418409"/>
            <a:ext cx="9688296" cy="3454358"/>
          </a:xfrm>
        </p:spPr>
        <p:txBody>
          <a:bodyPr anchor="t">
            <a:normAutofit/>
          </a:bodyPr>
          <a:lstStyle/>
          <a:p>
            <a:pPr marL="342900" lvl="0" indent="-342900">
              <a:spcAft>
                <a:spcPts val="800"/>
              </a:spcAft>
              <a:buFont typeface="+mj-lt"/>
              <a:buAutoNum type="alphaLcParenR"/>
            </a:pP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Kázeň a svoboda ve výchově a jejich vztah k žákům s problémovým chování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+mj-lt"/>
              <a:buAutoNum type="alphaLcParenR"/>
            </a:pP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Kázeň a 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svoboda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výchově a ve škole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Analýza neukázněného chování, metody řešení výchovného konfliktu: behavioristické a humanistické přístupy. Autorita ve výchově. Moc ve školní třídě (báze moci učitele, mocenské konstelace ve výuce).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Strouhal, M. (2013). </a:t>
            </a:r>
            <a:r>
              <a:rPr lang="cs-CZ" sz="2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Teorie výchovy: k vybraným problémům a perspektivám jedné pedagogické disciplíny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Praha: Grada,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1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D5C3CF-46F9-4F89-83A3-877BB6C9E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823" y="962166"/>
            <a:ext cx="3103808" cy="4421876"/>
          </a:xfrm>
        </p:spPr>
        <p:txBody>
          <a:bodyPr anchor="t">
            <a:normAutofit/>
          </a:bodyPr>
          <a:lstStyle/>
          <a:p>
            <a:pPr algn="r"/>
            <a:r>
              <a:rPr lang="cs-CZ" sz="3400" b="1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Jak koronavirus ovlivní české školství? Učitelé musí slevit, diskutujme o podstatě výchovy, apeluje expert na vzdělávání</a:t>
            </a:r>
            <a:endParaRPr lang="cs-CZ" sz="3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09B9E6-6837-497F-BBCD-67DE32D82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8929" y="962167"/>
            <a:ext cx="6858113" cy="4743174"/>
          </a:xfrm>
        </p:spPr>
        <p:txBody>
          <a:bodyPr anchor="t">
            <a:normAutofit/>
          </a:bodyPr>
          <a:lstStyle/>
          <a:p>
            <a:endParaRPr lang="cs-CZ" sz="2000" dirty="0">
              <a:hlinkClick r:id="rId2"/>
            </a:endParaRPr>
          </a:p>
          <a:p>
            <a:pPr marL="0" indent="0">
              <a:buNone/>
            </a:pPr>
            <a:r>
              <a:rPr lang="cs-CZ" b="1">
                <a:hlinkClick r:id="rId2"/>
              </a:rPr>
              <a:t>Doporučuji poslechnout:</a:t>
            </a:r>
            <a:endParaRPr lang="cs-CZ" b="1" dirty="0">
              <a:hlinkClick r:id="rId2"/>
            </a:endParaRPr>
          </a:p>
          <a:p>
            <a:r>
              <a:rPr lang="cs-CZ" sz="2000" dirty="0">
                <a:hlinkClick r:id="rId2"/>
              </a:rPr>
              <a:t>https://radiozurnal.rozhlas.cz/jak-koronavirus-ovlivni-ceske-skolstvi-ucitele-musi-slevit-diskutujme-o-podstate-8166223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>
                <a:hlinkClick r:id="rId3"/>
              </a:rPr>
              <a:t>https://plus.rozhlas.cz/ucit-deti-odolavat-obavam-a-strachu-patri-do-dobre-vychovy-mysli-si-psycholog-8261259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6000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076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245</Words>
  <Application>Microsoft Office PowerPoint</Application>
  <PresentationFormat>Širokoúhlá obrazovka</PresentationFormat>
  <Paragraphs>18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Na závěr</vt:lpstr>
      <vt:lpstr>U závěrečné zkoušky</vt:lpstr>
      <vt:lpstr>Prezentace aplikace PowerPoint</vt:lpstr>
      <vt:lpstr>Jak koronavirus ovlivní české školství? Učitelé musí slevit, diskutujme o podstatě výchovy, apeluje expert na vzdělávání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závěr</dc:title>
  <dc:creator>Hana Horká</dc:creator>
  <cp:lastModifiedBy>Hana Horká</cp:lastModifiedBy>
  <cp:revision>3</cp:revision>
  <dcterms:created xsi:type="dcterms:W3CDTF">2021-01-05T21:36:39Z</dcterms:created>
  <dcterms:modified xsi:type="dcterms:W3CDTF">2021-01-06T18:10:39Z</dcterms:modified>
</cp:coreProperties>
</file>