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8" r:id="rId6"/>
    <p:sldId id="261" r:id="rId7"/>
    <p:sldId id="260" r:id="rId8"/>
    <p:sldId id="279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245704-D51A-4799-9E67-799BA4255F08}" v="1" dt="2020-10-04T23:12:16.386"/>
    <p1510:client id="{B2A5A02D-7E7B-4EBA-8E54-4A7AE86359D7}" v="12" dt="2020-10-04T18:21:47.3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Punčochář" userId="2d608829-12d2-48ff-88b1-8e7ae92e5258" providerId="ADAL" clId="{6F245704-D51A-4799-9E67-799BA4255F08}"/>
    <pc:docChg chg="modSld">
      <pc:chgData name="Martin Punčochář" userId="2d608829-12d2-48ff-88b1-8e7ae92e5258" providerId="ADAL" clId="{6F245704-D51A-4799-9E67-799BA4255F08}" dt="2020-10-04T23:12:16.386" v="0"/>
      <pc:docMkLst>
        <pc:docMk/>
      </pc:docMkLst>
      <pc:sldChg chg="delSp modAnim">
        <pc:chgData name="Martin Punčochář" userId="2d608829-12d2-48ff-88b1-8e7ae92e5258" providerId="ADAL" clId="{6F245704-D51A-4799-9E67-799BA4255F08}" dt="2020-10-04T23:12:16.386" v="0"/>
        <pc:sldMkLst>
          <pc:docMk/>
          <pc:sldMk cId="3232820398" sldId="256"/>
        </pc:sldMkLst>
        <pc:picChg chg="del">
          <ac:chgData name="Martin Punčochář" userId="2d608829-12d2-48ff-88b1-8e7ae92e5258" providerId="ADAL" clId="{6F245704-D51A-4799-9E67-799BA4255F08}" dt="2020-10-04T23:12:16.386" v="0"/>
          <ac:picMkLst>
            <pc:docMk/>
            <pc:sldMk cId="3232820398" sldId="256"/>
            <ac:picMk id="3" creationId="{2BEC9274-2F2C-42DD-AEF5-7033887C9FEB}"/>
          </ac:picMkLst>
        </pc:picChg>
      </pc:sldChg>
      <pc:sldChg chg="delSp modAnim">
        <pc:chgData name="Martin Punčochář" userId="2d608829-12d2-48ff-88b1-8e7ae92e5258" providerId="ADAL" clId="{6F245704-D51A-4799-9E67-799BA4255F08}" dt="2020-10-04T23:12:16.386" v="0"/>
        <pc:sldMkLst>
          <pc:docMk/>
          <pc:sldMk cId="2075761003" sldId="258"/>
        </pc:sldMkLst>
        <pc:picChg chg="del">
          <ac:chgData name="Martin Punčochář" userId="2d608829-12d2-48ff-88b1-8e7ae92e5258" providerId="ADAL" clId="{6F245704-D51A-4799-9E67-799BA4255F08}" dt="2020-10-04T23:12:16.386" v="0"/>
          <ac:picMkLst>
            <pc:docMk/>
            <pc:sldMk cId="2075761003" sldId="258"/>
            <ac:picMk id="9" creationId="{AD7519AE-4F05-4BE5-A740-5B6B3C5AF4E1}"/>
          </ac:picMkLst>
        </pc:picChg>
        <pc:inkChg chg="del">
          <ac:chgData name="Martin Punčochář" userId="2d608829-12d2-48ff-88b1-8e7ae92e5258" providerId="ADAL" clId="{6F245704-D51A-4799-9E67-799BA4255F08}" dt="2020-10-04T23:12:16.386" v="0"/>
          <ac:inkMkLst>
            <pc:docMk/>
            <pc:sldMk cId="2075761003" sldId="258"/>
            <ac:inkMk id="7" creationId="{384E7A8C-BE61-4FD4-99B2-359E506B0EA6}"/>
          </ac:inkMkLst>
        </pc:inkChg>
      </pc:sldChg>
      <pc:sldChg chg="delSp modAnim">
        <pc:chgData name="Martin Punčochář" userId="2d608829-12d2-48ff-88b1-8e7ae92e5258" providerId="ADAL" clId="{6F245704-D51A-4799-9E67-799BA4255F08}" dt="2020-10-04T23:12:16.386" v="0"/>
        <pc:sldMkLst>
          <pc:docMk/>
          <pc:sldMk cId="3171501812" sldId="260"/>
        </pc:sldMkLst>
        <pc:picChg chg="del">
          <ac:chgData name="Martin Punčochář" userId="2d608829-12d2-48ff-88b1-8e7ae92e5258" providerId="ADAL" clId="{6F245704-D51A-4799-9E67-799BA4255F08}" dt="2020-10-04T23:12:16.386" v="0"/>
          <ac:picMkLst>
            <pc:docMk/>
            <pc:sldMk cId="3171501812" sldId="260"/>
            <ac:picMk id="3" creationId="{CE5A8F57-1F77-4EED-92B3-D24B168BA2BC}"/>
          </ac:picMkLst>
        </pc:picChg>
      </pc:sldChg>
      <pc:sldChg chg="delSp modAnim">
        <pc:chgData name="Martin Punčochář" userId="2d608829-12d2-48ff-88b1-8e7ae92e5258" providerId="ADAL" clId="{6F245704-D51A-4799-9E67-799BA4255F08}" dt="2020-10-04T23:12:16.386" v="0"/>
        <pc:sldMkLst>
          <pc:docMk/>
          <pc:sldMk cId="719813947" sldId="261"/>
        </pc:sldMkLst>
        <pc:picChg chg="del">
          <ac:chgData name="Martin Punčochář" userId="2d608829-12d2-48ff-88b1-8e7ae92e5258" providerId="ADAL" clId="{6F245704-D51A-4799-9E67-799BA4255F08}" dt="2020-10-04T23:12:16.386" v="0"/>
          <ac:picMkLst>
            <pc:docMk/>
            <pc:sldMk cId="719813947" sldId="261"/>
            <ac:picMk id="2" creationId="{B0AE882B-B144-49BE-B862-395751058939}"/>
          </ac:picMkLst>
        </pc:picChg>
      </pc:sldChg>
      <pc:sldChg chg="delSp modAnim">
        <pc:chgData name="Martin Punčochář" userId="2d608829-12d2-48ff-88b1-8e7ae92e5258" providerId="ADAL" clId="{6F245704-D51A-4799-9E67-799BA4255F08}" dt="2020-10-04T23:12:16.386" v="0"/>
        <pc:sldMkLst>
          <pc:docMk/>
          <pc:sldMk cId="1615794534" sldId="279"/>
        </pc:sldMkLst>
        <pc:picChg chg="del">
          <ac:chgData name="Martin Punčochář" userId="2d608829-12d2-48ff-88b1-8e7ae92e5258" providerId="ADAL" clId="{6F245704-D51A-4799-9E67-799BA4255F08}" dt="2020-10-04T23:12:16.386" v="0"/>
          <ac:picMkLst>
            <pc:docMk/>
            <pc:sldMk cId="1615794534" sldId="279"/>
            <ac:picMk id="4" creationId="{7BD639F9-06E7-4D33-8015-5373FB7BAE23}"/>
          </ac:picMkLst>
        </pc:picChg>
      </pc:sldChg>
    </pc:docChg>
  </pc:docChgLst>
  <pc:docChgLst>
    <pc:chgData name="Martin Punčochář" userId="2d608829-12d2-48ff-88b1-8e7ae92e5258" providerId="ADAL" clId="{B2A5A02D-7E7B-4EBA-8E54-4A7AE86359D7}"/>
    <pc:docChg chg="custSel delSld modSld">
      <pc:chgData name="Martin Punčochář" userId="2d608829-12d2-48ff-88b1-8e7ae92e5258" providerId="ADAL" clId="{B2A5A02D-7E7B-4EBA-8E54-4A7AE86359D7}" dt="2020-10-04T18:30:25.523" v="90" actId="478"/>
      <pc:docMkLst>
        <pc:docMk/>
      </pc:docMkLst>
      <pc:sldChg chg="addSp delSp modSp mod modTransition delAnim modAnim">
        <pc:chgData name="Martin Punčochář" userId="2d608829-12d2-48ff-88b1-8e7ae92e5258" providerId="ADAL" clId="{B2A5A02D-7E7B-4EBA-8E54-4A7AE86359D7}" dt="2020-10-04T18:30:19.692" v="87" actId="478"/>
        <pc:sldMkLst>
          <pc:docMk/>
          <pc:sldMk cId="3232820398" sldId="256"/>
        </pc:sldMkLst>
        <pc:picChg chg="add del mod">
          <ac:chgData name="Martin Punčochář" userId="2d608829-12d2-48ff-88b1-8e7ae92e5258" providerId="ADAL" clId="{B2A5A02D-7E7B-4EBA-8E54-4A7AE86359D7}" dt="2020-10-04T18:11:44.035" v="1"/>
          <ac:picMkLst>
            <pc:docMk/>
            <pc:sldMk cId="3232820398" sldId="256"/>
            <ac:picMk id="2" creationId="{7EE32CE5-CE48-43BA-BAC2-15A3BC334015}"/>
          </ac:picMkLst>
        </pc:picChg>
        <pc:picChg chg="add del mod">
          <ac:chgData name="Martin Punčochář" userId="2d608829-12d2-48ff-88b1-8e7ae92e5258" providerId="ADAL" clId="{B2A5A02D-7E7B-4EBA-8E54-4A7AE86359D7}" dt="2020-10-04T18:12:16.531" v="3"/>
          <ac:picMkLst>
            <pc:docMk/>
            <pc:sldMk cId="3232820398" sldId="256"/>
            <ac:picMk id="3" creationId="{BDD41327-236E-4CB2-81FB-DC86B90DDA90}"/>
          </ac:picMkLst>
        </pc:picChg>
        <pc:picChg chg="add del mod">
          <ac:chgData name="Martin Punčochář" userId="2d608829-12d2-48ff-88b1-8e7ae92e5258" providerId="ADAL" clId="{B2A5A02D-7E7B-4EBA-8E54-4A7AE86359D7}" dt="2020-10-04T18:13:22.275" v="5"/>
          <ac:picMkLst>
            <pc:docMk/>
            <pc:sldMk cId="3232820398" sldId="256"/>
            <ac:picMk id="6" creationId="{3B82F19B-4CFD-4AE2-92C3-F1BCBE722B6C}"/>
          </ac:picMkLst>
        </pc:picChg>
        <pc:picChg chg="add del mod">
          <ac:chgData name="Martin Punčochář" userId="2d608829-12d2-48ff-88b1-8e7ae92e5258" providerId="ADAL" clId="{B2A5A02D-7E7B-4EBA-8E54-4A7AE86359D7}" dt="2020-10-04T18:17:22.138" v="7" actId="478"/>
          <ac:picMkLst>
            <pc:docMk/>
            <pc:sldMk cId="3232820398" sldId="256"/>
            <ac:picMk id="8" creationId="{4236570E-E2E1-476B-9912-70A32FA48198}"/>
          </ac:picMkLst>
        </pc:picChg>
        <pc:picChg chg="add del mod">
          <ac:chgData name="Martin Punčochář" userId="2d608829-12d2-48ff-88b1-8e7ae92e5258" providerId="ADAL" clId="{B2A5A02D-7E7B-4EBA-8E54-4A7AE86359D7}" dt="2020-10-04T18:30:19.692" v="87" actId="478"/>
          <ac:picMkLst>
            <pc:docMk/>
            <pc:sldMk cId="3232820398" sldId="256"/>
            <ac:picMk id="9" creationId="{40FE1DCB-0B47-44CB-A883-6D8052C0D5B4}"/>
          </ac:picMkLst>
        </pc:picChg>
      </pc:sldChg>
      <pc:sldChg chg="addSp delSp modSp mod modTransition delAnim modAnim">
        <pc:chgData name="Martin Punčochář" userId="2d608829-12d2-48ff-88b1-8e7ae92e5258" providerId="ADAL" clId="{B2A5A02D-7E7B-4EBA-8E54-4A7AE86359D7}" dt="2020-10-04T18:30:21.682" v="88" actId="478"/>
        <pc:sldMkLst>
          <pc:docMk/>
          <pc:sldMk cId="2075761003" sldId="258"/>
        </pc:sldMkLst>
        <pc:picChg chg="add del mod">
          <ac:chgData name="Martin Punčochář" userId="2d608829-12d2-48ff-88b1-8e7ae92e5258" providerId="ADAL" clId="{B2A5A02D-7E7B-4EBA-8E54-4A7AE86359D7}" dt="2020-10-04T18:13:22.275" v="5"/>
          <ac:picMkLst>
            <pc:docMk/>
            <pc:sldMk cId="2075761003" sldId="258"/>
            <ac:picMk id="7" creationId="{C9FA31A9-9438-463E-9689-1660A158A8BF}"/>
          </ac:picMkLst>
        </pc:picChg>
        <pc:picChg chg="add del mod">
          <ac:chgData name="Martin Punčochář" userId="2d608829-12d2-48ff-88b1-8e7ae92e5258" providerId="ADAL" clId="{B2A5A02D-7E7B-4EBA-8E54-4A7AE86359D7}" dt="2020-10-04T18:17:25.211" v="8" actId="478"/>
          <ac:picMkLst>
            <pc:docMk/>
            <pc:sldMk cId="2075761003" sldId="258"/>
            <ac:picMk id="9" creationId="{498A8A22-8233-4956-8D49-5C3AA5F3EE15}"/>
          </ac:picMkLst>
        </pc:picChg>
        <pc:picChg chg="add del mod">
          <ac:chgData name="Martin Punčochář" userId="2d608829-12d2-48ff-88b1-8e7ae92e5258" providerId="ADAL" clId="{B2A5A02D-7E7B-4EBA-8E54-4A7AE86359D7}" dt="2020-10-04T18:19:04.130" v="83"/>
          <ac:picMkLst>
            <pc:docMk/>
            <pc:sldMk cId="2075761003" sldId="258"/>
            <ac:picMk id="10" creationId="{1906EAEB-6D8B-4E41-A5E6-226F55C3BA91}"/>
          </ac:picMkLst>
        </pc:picChg>
        <pc:picChg chg="add del mod">
          <ac:chgData name="Martin Punčochář" userId="2d608829-12d2-48ff-88b1-8e7ae92e5258" providerId="ADAL" clId="{B2A5A02D-7E7B-4EBA-8E54-4A7AE86359D7}" dt="2020-10-04T18:30:21.682" v="88" actId="478"/>
          <ac:picMkLst>
            <pc:docMk/>
            <pc:sldMk cId="2075761003" sldId="258"/>
            <ac:picMk id="11" creationId="{F6CE0FF9-FAFC-450C-A280-04337C8D6D1E}"/>
          </ac:picMkLst>
        </pc:picChg>
      </pc:sldChg>
      <pc:sldChg chg="addSp delSp modSp mod modTransition delAnim">
        <pc:chgData name="Martin Punčochář" userId="2d608829-12d2-48ff-88b1-8e7ae92e5258" providerId="ADAL" clId="{B2A5A02D-7E7B-4EBA-8E54-4A7AE86359D7}" dt="2020-10-04T18:30:25.523" v="90" actId="478"/>
        <pc:sldMkLst>
          <pc:docMk/>
          <pc:sldMk cId="3171501812" sldId="260"/>
        </pc:sldMkLst>
        <pc:spChg chg="mod">
          <ac:chgData name="Martin Punčochář" userId="2d608829-12d2-48ff-88b1-8e7ae92e5258" providerId="ADAL" clId="{B2A5A02D-7E7B-4EBA-8E54-4A7AE86359D7}" dt="2020-10-04T18:18:00.617" v="81" actId="114"/>
          <ac:spMkLst>
            <pc:docMk/>
            <pc:sldMk cId="3171501812" sldId="260"/>
            <ac:spMk id="2" creationId="{47551D0B-C8F6-4DFA-8A18-DF2C0BB02D48}"/>
          </ac:spMkLst>
        </pc:spChg>
        <pc:picChg chg="add del mod">
          <ac:chgData name="Martin Punčochář" userId="2d608829-12d2-48ff-88b1-8e7ae92e5258" providerId="ADAL" clId="{B2A5A02D-7E7B-4EBA-8E54-4A7AE86359D7}" dt="2020-10-04T18:17:29.762" v="10" actId="478"/>
          <ac:picMkLst>
            <pc:docMk/>
            <pc:sldMk cId="3171501812" sldId="260"/>
            <ac:picMk id="3" creationId="{8E7AFBC7-0521-4291-8DE0-459A253CC807}"/>
          </ac:picMkLst>
        </pc:picChg>
        <pc:picChg chg="add del mod">
          <ac:chgData name="Martin Punčochář" userId="2d608829-12d2-48ff-88b1-8e7ae92e5258" providerId="ADAL" clId="{B2A5A02D-7E7B-4EBA-8E54-4A7AE86359D7}" dt="2020-10-04T18:30:25.523" v="90" actId="478"/>
          <ac:picMkLst>
            <pc:docMk/>
            <pc:sldMk cId="3171501812" sldId="260"/>
            <ac:picMk id="4" creationId="{ED0D910E-20DD-4639-8D49-1492FFF2FCF9}"/>
          </ac:picMkLst>
        </pc:picChg>
      </pc:sldChg>
      <pc:sldChg chg="addSp delSp modSp mod modTransition delAnim modAnim">
        <pc:chgData name="Martin Punčochář" userId="2d608829-12d2-48ff-88b1-8e7ae92e5258" providerId="ADAL" clId="{B2A5A02D-7E7B-4EBA-8E54-4A7AE86359D7}" dt="2020-10-04T18:30:23.644" v="89" actId="478"/>
        <pc:sldMkLst>
          <pc:docMk/>
          <pc:sldMk cId="719813947" sldId="261"/>
        </pc:sldMkLst>
        <pc:picChg chg="add del mod">
          <ac:chgData name="Martin Punčochář" userId="2d608829-12d2-48ff-88b1-8e7ae92e5258" providerId="ADAL" clId="{B2A5A02D-7E7B-4EBA-8E54-4A7AE86359D7}" dt="2020-10-04T18:17:27.425" v="9" actId="478"/>
          <ac:picMkLst>
            <pc:docMk/>
            <pc:sldMk cId="719813947" sldId="261"/>
            <ac:picMk id="2" creationId="{3D0D1E12-24D8-4C6D-8F17-1FB8149E68BC}"/>
          </ac:picMkLst>
        </pc:picChg>
        <pc:picChg chg="add del mod">
          <ac:chgData name="Martin Punčochář" userId="2d608829-12d2-48ff-88b1-8e7ae92e5258" providerId="ADAL" clId="{B2A5A02D-7E7B-4EBA-8E54-4A7AE86359D7}" dt="2020-10-04T18:20:26.246" v="85"/>
          <ac:picMkLst>
            <pc:docMk/>
            <pc:sldMk cId="719813947" sldId="261"/>
            <ac:picMk id="3" creationId="{F5537179-C4E9-4E69-8A52-251BD9E1E3B3}"/>
          </ac:picMkLst>
        </pc:picChg>
        <pc:picChg chg="add del mod">
          <ac:chgData name="Martin Punčochář" userId="2d608829-12d2-48ff-88b1-8e7ae92e5258" providerId="ADAL" clId="{B2A5A02D-7E7B-4EBA-8E54-4A7AE86359D7}" dt="2020-10-04T18:30:23.644" v="89" actId="478"/>
          <ac:picMkLst>
            <pc:docMk/>
            <pc:sldMk cId="719813947" sldId="261"/>
            <ac:picMk id="4" creationId="{EA124CD6-1809-4AED-B117-F9CD31C5BB54}"/>
          </ac:picMkLst>
        </pc:picChg>
      </pc:sldChg>
      <pc:sldChg chg="del modTransition">
        <pc:chgData name="Martin Punčochář" userId="2d608829-12d2-48ff-88b1-8e7ae92e5258" providerId="ADAL" clId="{B2A5A02D-7E7B-4EBA-8E54-4A7AE86359D7}" dt="2020-10-04T18:17:36.598" v="11" actId="47"/>
        <pc:sldMkLst>
          <pc:docMk/>
          <pc:sldMk cId="2452256877" sldId="262"/>
        </pc:sldMkLst>
      </pc:sldChg>
    </pc:docChg>
  </pc:docChgLst>
  <pc:docChgLst>
    <pc:chgData name="Martin" userId="2d608829-12d2-48ff-88b1-8e7ae92e5258" providerId="ADAL" clId="{0CC0680E-B1CC-456F-A398-AB4D9375692E}"/>
    <pc:docChg chg="undo custSel delSld modSld">
      <pc:chgData name="Martin" userId="2d608829-12d2-48ff-88b1-8e7ae92e5258" providerId="ADAL" clId="{0CC0680E-B1CC-456F-A398-AB4D9375692E}" dt="2020-10-03T10:42:09.870" v="686" actId="20577"/>
      <pc:docMkLst>
        <pc:docMk/>
      </pc:docMkLst>
      <pc:sldChg chg="modSp">
        <pc:chgData name="Martin" userId="2d608829-12d2-48ff-88b1-8e7ae92e5258" providerId="ADAL" clId="{0CC0680E-B1CC-456F-A398-AB4D9375692E}" dt="2020-10-03T09:55:31.928" v="6" actId="20577"/>
        <pc:sldMkLst>
          <pc:docMk/>
          <pc:sldMk cId="3232820398" sldId="256"/>
        </pc:sldMkLst>
        <pc:spChg chg="mod">
          <ac:chgData name="Martin" userId="2d608829-12d2-48ff-88b1-8e7ae92e5258" providerId="ADAL" clId="{0CC0680E-B1CC-456F-A398-AB4D9375692E}" dt="2020-10-03T09:55:31.928" v="6" actId="20577"/>
          <ac:spMkLst>
            <pc:docMk/>
            <pc:sldMk cId="3232820398" sldId="256"/>
            <ac:spMk id="4" creationId="{F9A82F95-A303-4529-9A34-49E46BBBB2B6}"/>
          </ac:spMkLst>
        </pc:spChg>
      </pc:sldChg>
      <pc:sldChg chg="del">
        <pc:chgData name="Martin" userId="2d608829-12d2-48ff-88b1-8e7ae92e5258" providerId="ADAL" clId="{0CC0680E-B1CC-456F-A398-AB4D9375692E}" dt="2020-10-03T09:55:47.718" v="7" actId="2696"/>
        <pc:sldMkLst>
          <pc:docMk/>
          <pc:sldMk cId="3976863268" sldId="257"/>
        </pc:sldMkLst>
      </pc:sldChg>
      <pc:sldChg chg="addSp modSp">
        <pc:chgData name="Martin" userId="2d608829-12d2-48ff-88b1-8e7ae92e5258" providerId="ADAL" clId="{0CC0680E-B1CC-456F-A398-AB4D9375692E}" dt="2020-10-03T10:40:08.268" v="463" actId="20577"/>
        <pc:sldMkLst>
          <pc:docMk/>
          <pc:sldMk cId="2075761003" sldId="258"/>
        </pc:sldMkLst>
        <pc:spChg chg="mod">
          <ac:chgData name="Martin" userId="2d608829-12d2-48ff-88b1-8e7ae92e5258" providerId="ADAL" clId="{0CC0680E-B1CC-456F-A398-AB4D9375692E}" dt="2020-10-03T10:38:34.665" v="455" actId="20577"/>
          <ac:spMkLst>
            <pc:docMk/>
            <pc:sldMk cId="2075761003" sldId="258"/>
            <ac:spMk id="2" creationId="{47551D0B-C8F6-4DFA-8A18-DF2C0BB02D48}"/>
          </ac:spMkLst>
        </pc:spChg>
        <pc:spChg chg="add mod">
          <ac:chgData name="Martin" userId="2d608829-12d2-48ff-88b1-8e7ae92e5258" providerId="ADAL" clId="{0CC0680E-B1CC-456F-A398-AB4D9375692E}" dt="2020-10-03T10:38:49.052" v="457" actId="1076"/>
          <ac:spMkLst>
            <pc:docMk/>
            <pc:sldMk cId="2075761003" sldId="258"/>
            <ac:spMk id="3" creationId="{CC7EFC3C-93AC-4D7C-910B-F94E3D23E2EC}"/>
          </ac:spMkLst>
        </pc:spChg>
        <pc:spChg chg="mod">
          <ac:chgData name="Martin" userId="2d608829-12d2-48ff-88b1-8e7ae92e5258" providerId="ADAL" clId="{0CC0680E-B1CC-456F-A398-AB4D9375692E}" dt="2020-10-03T10:11:47.143" v="350" actId="20577"/>
          <ac:spMkLst>
            <pc:docMk/>
            <pc:sldMk cId="2075761003" sldId="258"/>
            <ac:spMk id="4" creationId="{F194BEBB-F57F-4EF5-B5B9-872CEC1FEAD4}"/>
          </ac:spMkLst>
        </pc:spChg>
        <pc:spChg chg="mod">
          <ac:chgData name="Martin" userId="2d608829-12d2-48ff-88b1-8e7ae92e5258" providerId="ADAL" clId="{0CC0680E-B1CC-456F-A398-AB4D9375692E}" dt="2020-10-03T10:05:26.730" v="252" actId="20577"/>
          <ac:spMkLst>
            <pc:docMk/>
            <pc:sldMk cId="2075761003" sldId="258"/>
            <ac:spMk id="5" creationId="{04B702DA-024D-4F9C-948C-7C724FF3C2EA}"/>
          </ac:spMkLst>
        </pc:spChg>
        <pc:spChg chg="mod">
          <ac:chgData name="Martin" userId="2d608829-12d2-48ff-88b1-8e7ae92e5258" providerId="ADAL" clId="{0CC0680E-B1CC-456F-A398-AB4D9375692E}" dt="2020-10-03T10:40:08.268" v="463" actId="20577"/>
          <ac:spMkLst>
            <pc:docMk/>
            <pc:sldMk cId="2075761003" sldId="258"/>
            <ac:spMk id="6" creationId="{3F9AF6A5-40B7-4239-98EF-1EE5BABC4F8A}"/>
          </ac:spMkLst>
        </pc:spChg>
        <pc:spChg chg="mod">
          <ac:chgData name="Martin" userId="2d608829-12d2-48ff-88b1-8e7ae92e5258" providerId="ADAL" clId="{0CC0680E-B1CC-456F-A398-AB4D9375692E}" dt="2020-10-03T10:11:44.274" v="349"/>
          <ac:spMkLst>
            <pc:docMk/>
            <pc:sldMk cId="2075761003" sldId="258"/>
            <ac:spMk id="8" creationId="{137B9487-2FA4-4E5C-A948-9CFD206E4456}"/>
          </ac:spMkLst>
        </pc:spChg>
      </pc:sldChg>
      <pc:sldChg chg="del">
        <pc:chgData name="Martin" userId="2d608829-12d2-48ff-88b1-8e7ae92e5258" providerId="ADAL" clId="{0CC0680E-B1CC-456F-A398-AB4D9375692E}" dt="2020-10-03T10:36:25.819" v="432" actId="2696"/>
        <pc:sldMkLst>
          <pc:docMk/>
          <pc:sldMk cId="887722561" sldId="259"/>
        </pc:sldMkLst>
      </pc:sldChg>
      <pc:sldChg chg="delSp modSp">
        <pc:chgData name="Martin" userId="2d608829-12d2-48ff-88b1-8e7ae92e5258" providerId="ADAL" clId="{0CC0680E-B1CC-456F-A398-AB4D9375692E}" dt="2020-10-03T10:42:09.870" v="686" actId="20577"/>
        <pc:sldMkLst>
          <pc:docMk/>
          <pc:sldMk cId="3171501812" sldId="260"/>
        </pc:sldMkLst>
        <pc:spChg chg="mod">
          <ac:chgData name="Martin" userId="2d608829-12d2-48ff-88b1-8e7ae92e5258" providerId="ADAL" clId="{0CC0680E-B1CC-456F-A398-AB4D9375692E}" dt="2020-10-03T10:42:09.870" v="686" actId="20577"/>
          <ac:spMkLst>
            <pc:docMk/>
            <pc:sldMk cId="3171501812" sldId="260"/>
            <ac:spMk id="2" creationId="{47551D0B-C8F6-4DFA-8A18-DF2C0BB02D48}"/>
          </ac:spMkLst>
        </pc:spChg>
        <pc:spChg chg="del">
          <ac:chgData name="Martin" userId="2d608829-12d2-48ff-88b1-8e7ae92e5258" providerId="ADAL" clId="{0CC0680E-B1CC-456F-A398-AB4D9375692E}" dt="2020-10-03T10:41:07.887" v="562"/>
          <ac:spMkLst>
            <pc:docMk/>
            <pc:sldMk cId="3171501812" sldId="260"/>
            <ac:spMk id="3" creationId="{0B5D5E8E-011D-4E54-8DC6-DA96B4371012}"/>
          </ac:spMkLst>
        </pc:spChg>
        <pc:spChg chg="del">
          <ac:chgData name="Martin" userId="2d608829-12d2-48ff-88b1-8e7ae92e5258" providerId="ADAL" clId="{0CC0680E-B1CC-456F-A398-AB4D9375692E}" dt="2020-10-03T10:41:10.276" v="563"/>
          <ac:spMkLst>
            <pc:docMk/>
            <pc:sldMk cId="3171501812" sldId="260"/>
            <ac:spMk id="4" creationId="{ED2BD14C-47C0-4C10-870E-767853D9B579}"/>
          </ac:spMkLst>
        </pc:spChg>
        <pc:spChg chg="mod">
          <ac:chgData name="Martin" userId="2d608829-12d2-48ff-88b1-8e7ae92e5258" providerId="ADAL" clId="{0CC0680E-B1CC-456F-A398-AB4D9375692E}" dt="2020-10-03T10:40:56.660" v="536" actId="20577"/>
          <ac:spMkLst>
            <pc:docMk/>
            <pc:sldMk cId="3171501812" sldId="260"/>
            <ac:spMk id="5" creationId="{04B702DA-024D-4F9C-948C-7C724FF3C2EA}"/>
          </ac:spMkLst>
        </pc:spChg>
        <pc:spChg chg="mod">
          <ac:chgData name="Martin" userId="2d608829-12d2-48ff-88b1-8e7ae92e5258" providerId="ADAL" clId="{0CC0680E-B1CC-456F-A398-AB4D9375692E}" dt="2020-10-03T10:36:35.495" v="453" actId="20577"/>
          <ac:spMkLst>
            <pc:docMk/>
            <pc:sldMk cId="3171501812" sldId="260"/>
            <ac:spMk id="6" creationId="{3F9AF6A5-40B7-4239-98EF-1EE5BABC4F8A}"/>
          </ac:spMkLst>
        </pc:spChg>
        <pc:spChg chg="del">
          <ac:chgData name="Martin" userId="2d608829-12d2-48ff-88b1-8e7ae92e5258" providerId="ADAL" clId="{0CC0680E-B1CC-456F-A398-AB4D9375692E}" dt="2020-10-03T10:41:13.495" v="564"/>
          <ac:spMkLst>
            <pc:docMk/>
            <pc:sldMk cId="3171501812" sldId="260"/>
            <ac:spMk id="8" creationId="{E673DB27-4F22-406D-9321-F82F3AAB3F3B}"/>
          </ac:spMkLst>
        </pc:spChg>
      </pc:sldChg>
      <pc:sldChg chg="delSp modSp">
        <pc:chgData name="Martin" userId="2d608829-12d2-48ff-88b1-8e7ae92e5258" providerId="ADAL" clId="{0CC0680E-B1CC-456F-A398-AB4D9375692E}" dt="2020-10-03T10:15:17.831" v="431"/>
        <pc:sldMkLst>
          <pc:docMk/>
          <pc:sldMk cId="719813947" sldId="261"/>
        </pc:sldMkLst>
        <pc:spChg chg="mod">
          <ac:chgData name="Martin" userId="2d608829-12d2-48ff-88b1-8e7ae92e5258" providerId="ADAL" clId="{0CC0680E-B1CC-456F-A398-AB4D9375692E}" dt="2020-10-03T10:05:53.034" v="254" actId="20577"/>
          <ac:spMkLst>
            <pc:docMk/>
            <pc:sldMk cId="719813947" sldId="261"/>
            <ac:spMk id="5" creationId="{04B702DA-024D-4F9C-948C-7C724FF3C2EA}"/>
          </ac:spMkLst>
        </pc:spChg>
        <pc:spChg chg="mod">
          <ac:chgData name="Martin" userId="2d608829-12d2-48ff-88b1-8e7ae92e5258" providerId="ADAL" clId="{0CC0680E-B1CC-456F-A398-AB4D9375692E}" dt="2020-10-03T10:05:45.611" v="253" actId="20577"/>
          <ac:spMkLst>
            <pc:docMk/>
            <pc:sldMk cId="719813947" sldId="261"/>
            <ac:spMk id="6" creationId="{3F9AF6A5-40B7-4239-98EF-1EE5BABC4F8A}"/>
          </ac:spMkLst>
        </pc:spChg>
        <pc:spChg chg="del">
          <ac:chgData name="Martin" userId="2d608829-12d2-48ff-88b1-8e7ae92e5258" providerId="ADAL" clId="{0CC0680E-B1CC-456F-A398-AB4D9375692E}" dt="2020-10-03T10:15:17.831" v="431"/>
          <ac:spMkLst>
            <pc:docMk/>
            <pc:sldMk cId="719813947" sldId="261"/>
            <ac:spMk id="8" creationId="{FE006FC0-8125-443A-8EF3-D94A1E5EBC27}"/>
          </ac:spMkLst>
        </pc:spChg>
        <pc:spChg chg="mod">
          <ac:chgData name="Martin" userId="2d608829-12d2-48ff-88b1-8e7ae92e5258" providerId="ADAL" clId="{0CC0680E-B1CC-456F-A398-AB4D9375692E}" dt="2020-10-03T10:14:38.762" v="416"/>
          <ac:spMkLst>
            <pc:docMk/>
            <pc:sldMk cId="719813947" sldId="261"/>
            <ac:spMk id="11" creationId="{E29CB60F-7C12-4FB9-9D41-5E320462A2D8}"/>
          </ac:spMkLst>
        </pc:spChg>
        <pc:spChg chg="mod">
          <ac:chgData name="Martin" userId="2d608829-12d2-48ff-88b1-8e7ae92e5258" providerId="ADAL" clId="{0CC0680E-B1CC-456F-A398-AB4D9375692E}" dt="2020-10-03T10:15:08.880" v="430" actId="14100"/>
          <ac:spMkLst>
            <pc:docMk/>
            <pc:sldMk cId="719813947" sldId="261"/>
            <ac:spMk id="12" creationId="{0F288091-2BDD-455E-8004-B7DDD7B2EE6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4459" cy="105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566" y="6048047"/>
            <a:ext cx="856022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JV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731" y="2025162"/>
            <a:ext cx="4069499" cy="2840972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E756692-FC18-449C-8AC3-5928AE0D22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1187F95A-035D-42BA-8B4A-700E4519C2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6DDB44-3718-4B9F-ADEC-2D24847F3D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331965F9-453D-43EE-B452-5F475C4F67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16626" cy="105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0DDD7A64-897A-4B05-85B3-172749A288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aVLCJ0181 Czech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Foreigners</a:t>
            </a:r>
            <a:r>
              <a:rPr lang="cs-CZ" dirty="0"/>
              <a:t> I 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A82F95-A303-4529-9A34-49E46BBBB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verb </a:t>
            </a:r>
            <a:r>
              <a:rPr lang="cs-CZ" i="1" dirty="0"/>
              <a:t>to </a:t>
            </a:r>
            <a:r>
              <a:rPr lang="cs-CZ" i="1" dirty="0" err="1"/>
              <a:t>have</a:t>
            </a:r>
            <a:r>
              <a:rPr lang="cs-CZ" i="1" dirty="0"/>
              <a:t> </a:t>
            </a:r>
            <a:r>
              <a:rPr lang="cs-CZ" dirty="0"/>
              <a:t>(mít)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B3E4254-3BCD-4A2B-914F-10C37EB8EC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verb</a:t>
            </a:r>
          </a:p>
        </p:txBody>
      </p:sp>
    </p:spTree>
    <p:extLst>
      <p:ext uri="{BB962C8B-B14F-4D97-AF65-F5344CB8AC3E}">
        <p14:creationId xmlns:p14="http://schemas.microsoft.com/office/powerpoint/2010/main" val="323282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84"/>
    </mc:Choice>
    <mc:Fallback xmlns="">
      <p:transition spd="slow" advTm="1078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7551D0B-C8F6-4DFA-8A18-DF2C0BB02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436209"/>
          </a:xfrm>
        </p:spPr>
        <p:txBody>
          <a:bodyPr/>
          <a:lstStyle/>
          <a:p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to </a:t>
            </a:r>
            <a:r>
              <a:rPr lang="cs-CZ" dirty="0" err="1"/>
              <a:t>remember</a:t>
            </a:r>
            <a:r>
              <a:rPr lang="cs-CZ" dirty="0"/>
              <a:t> 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infinitive (</a:t>
            </a:r>
            <a:r>
              <a:rPr lang="cs-CZ" i="1" dirty="0"/>
              <a:t>mít</a:t>
            </a:r>
            <a:r>
              <a:rPr lang="cs-CZ" dirty="0"/>
              <a:t>)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person </a:t>
            </a:r>
            <a:r>
              <a:rPr lang="cs-CZ" dirty="0" err="1"/>
              <a:t>form</a:t>
            </a:r>
            <a:r>
              <a:rPr lang="cs-CZ" dirty="0"/>
              <a:t> (</a:t>
            </a:r>
            <a:r>
              <a:rPr lang="cs-CZ" i="1" dirty="0"/>
              <a:t>má</a:t>
            </a:r>
            <a:r>
              <a:rPr lang="cs-CZ" i="1" dirty="0">
                <a:solidFill>
                  <a:srgbClr val="FF0000"/>
                </a:solidFill>
              </a:rPr>
              <a:t>m</a:t>
            </a:r>
            <a:r>
              <a:rPr lang="cs-CZ" dirty="0"/>
              <a:t>),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stem (má-) and type (M-</a:t>
            </a:r>
            <a:r>
              <a:rPr lang="cs-CZ" dirty="0" err="1"/>
              <a:t>ending</a:t>
            </a:r>
            <a:r>
              <a:rPr lang="cs-CZ" dirty="0"/>
              <a:t>)</a:t>
            </a:r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4B702DA-024D-4F9C-948C-7C724FF3C2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/>
              <a:t>regular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irregular</a:t>
            </a:r>
            <a:r>
              <a:rPr lang="cs-CZ" dirty="0"/>
              <a:t> verb? </a:t>
            </a:r>
            <a:r>
              <a:rPr lang="cs-CZ" dirty="0" err="1"/>
              <a:t>Both</a:t>
            </a:r>
            <a:r>
              <a:rPr lang="cs-CZ" dirty="0"/>
              <a:t>…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F9AF6A5-40B7-4239-98EF-1EE5BABC4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 | infinitive + </a:t>
            </a:r>
            <a:r>
              <a:rPr lang="cs-CZ" dirty="0" err="1"/>
              <a:t>finite</a:t>
            </a:r>
            <a:r>
              <a:rPr lang="cs-CZ" dirty="0"/>
              <a:t> </a:t>
            </a:r>
            <a:r>
              <a:rPr lang="cs-CZ" dirty="0" err="1"/>
              <a:t>forms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194BEBB-F57F-4EF5-B5B9-872CEC1FEAD4}"/>
              </a:ext>
            </a:extLst>
          </p:cNvPr>
          <p:cNvSpPr txBox="1"/>
          <p:nvPr/>
        </p:nvSpPr>
        <p:spPr>
          <a:xfrm>
            <a:off x="2195768" y="4730834"/>
            <a:ext cx="310194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má</a:t>
            </a:r>
            <a:r>
              <a:rPr lang="en-US" b="1" dirty="0">
                <a:solidFill>
                  <a:srgbClr val="0000DC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en-US" dirty="0">
                <a:solidFill>
                  <a:srgbClr val="0000DC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have</a:t>
            </a:r>
            <a:endParaRPr lang="en-US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má</a:t>
            </a:r>
            <a:r>
              <a:rPr lang="cs-CZ" b="1" dirty="0">
                <a:solidFill>
                  <a:srgbClr val="0000DC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š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en-US" dirty="0">
                <a:solidFill>
                  <a:srgbClr val="0000DC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you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have</a:t>
            </a:r>
            <a:endParaRPr lang="en-US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cs-CZ" b="1" dirty="0">
                <a:solidFill>
                  <a:srgbClr val="0000DC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á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en-US" dirty="0">
                <a:solidFill>
                  <a:srgbClr val="0000DC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he/she/it </a:t>
            </a: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has</a:t>
            </a:r>
            <a:endParaRPr lang="en-US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37B9487-2FA4-4E5C-A948-9CFD206E4456}"/>
              </a:ext>
            </a:extLst>
          </p:cNvPr>
          <p:cNvSpPr txBox="1"/>
          <p:nvPr/>
        </p:nvSpPr>
        <p:spPr>
          <a:xfrm>
            <a:off x="6096000" y="4730834"/>
            <a:ext cx="2817797" cy="12168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72000" indent="0">
              <a:buNone/>
            </a:pPr>
            <a:r>
              <a:rPr lang="cs-CZ" b="1" dirty="0">
                <a:latin typeface="+mn-lt"/>
              </a:rPr>
              <a:t>má</a:t>
            </a:r>
            <a:r>
              <a:rPr lang="cs-CZ" b="1" dirty="0">
                <a:solidFill>
                  <a:srgbClr val="0000DC"/>
                </a:solidFill>
                <a:latin typeface="+mn-lt"/>
              </a:rPr>
              <a:t>me</a:t>
            </a:r>
            <a:r>
              <a:rPr lang="cs-CZ" dirty="0">
                <a:latin typeface="+mn-lt"/>
              </a:rPr>
              <a:t> = </a:t>
            </a:r>
            <a:r>
              <a:rPr lang="cs-CZ" dirty="0" err="1">
                <a:solidFill>
                  <a:srgbClr val="0000DC"/>
                </a:solidFill>
                <a:latin typeface="+mn-lt"/>
              </a:rPr>
              <a:t>we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ea typeface="Tahoma" panose="020B0604030504040204" pitchFamily="34" charset="0"/>
                <a:cs typeface="Tahoma" panose="020B0604030504040204" pitchFamily="34" charset="0"/>
              </a:rPr>
              <a:t>have</a:t>
            </a:r>
            <a:endParaRPr lang="cs-CZ" dirty="0">
              <a:latin typeface="+mn-lt"/>
            </a:endParaRPr>
          </a:p>
          <a:p>
            <a:pPr marL="72000" indent="0">
              <a:buNone/>
            </a:pPr>
            <a:r>
              <a:rPr lang="cs-CZ" b="1" dirty="0">
                <a:latin typeface="+mn-lt"/>
              </a:rPr>
              <a:t>má</a:t>
            </a:r>
            <a:r>
              <a:rPr lang="cs-CZ" b="1" dirty="0">
                <a:solidFill>
                  <a:srgbClr val="0000DC"/>
                </a:solidFill>
                <a:latin typeface="+mn-lt"/>
              </a:rPr>
              <a:t>te</a:t>
            </a:r>
            <a:r>
              <a:rPr lang="cs-CZ" dirty="0">
                <a:latin typeface="+mn-lt"/>
              </a:rPr>
              <a:t> = </a:t>
            </a:r>
            <a:r>
              <a:rPr lang="cs-CZ" dirty="0" err="1">
                <a:solidFill>
                  <a:srgbClr val="0000DC"/>
                </a:solidFill>
                <a:latin typeface="+mn-lt"/>
              </a:rPr>
              <a:t>you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ea typeface="Tahoma" panose="020B0604030504040204" pitchFamily="34" charset="0"/>
                <a:cs typeface="Tahoma" panose="020B0604030504040204" pitchFamily="34" charset="0"/>
              </a:rPr>
              <a:t>have</a:t>
            </a:r>
            <a:endParaRPr lang="cs-CZ" dirty="0">
              <a:latin typeface="+mn-lt"/>
            </a:endParaRPr>
          </a:p>
          <a:p>
            <a:pPr marL="72000" indent="0">
              <a:buNone/>
            </a:pPr>
            <a:r>
              <a:rPr lang="cs-CZ" b="1" dirty="0">
                <a:latin typeface="+mn-lt"/>
              </a:rPr>
              <a:t>ma</a:t>
            </a:r>
            <a:r>
              <a:rPr lang="cs-CZ" b="1" dirty="0">
                <a:solidFill>
                  <a:srgbClr val="0000DC"/>
                </a:solidFill>
                <a:latin typeface="+mn-lt"/>
              </a:rPr>
              <a:t>jí</a:t>
            </a:r>
            <a:r>
              <a:rPr lang="cs-CZ" dirty="0">
                <a:latin typeface="+mn-lt"/>
              </a:rPr>
              <a:t> = </a:t>
            </a:r>
            <a:r>
              <a:rPr lang="cs-CZ" dirty="0" err="1">
                <a:solidFill>
                  <a:srgbClr val="0000DC"/>
                </a:solidFill>
                <a:latin typeface="+mn-lt"/>
              </a:rPr>
              <a:t>they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ea typeface="Tahoma" panose="020B0604030504040204" pitchFamily="34" charset="0"/>
                <a:cs typeface="Tahoma" panose="020B0604030504040204" pitchFamily="34" charset="0"/>
              </a:rPr>
              <a:t>have</a:t>
            </a:r>
            <a:endParaRPr lang="cs-CZ" dirty="0">
              <a:latin typeface="+mn-lt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C7EFC3C-93AC-4D7C-910B-F94E3D23E2EC}"/>
              </a:ext>
            </a:extLst>
          </p:cNvPr>
          <p:cNvSpPr/>
          <p:nvPr/>
        </p:nvSpPr>
        <p:spPr>
          <a:xfrm>
            <a:off x="5297714" y="3729790"/>
            <a:ext cx="615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/>
              <a:t>mít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761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710"/>
    </mc:Choice>
    <mc:Fallback xmlns="">
      <p:transition spd="slow" advTm="4371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4B702DA-024D-4F9C-948C-7C724FF3C2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/>
              <a:t>simply</a:t>
            </a:r>
            <a:r>
              <a:rPr lang="cs-CZ" dirty="0"/>
              <a:t> </a:t>
            </a:r>
            <a:r>
              <a:rPr lang="cs-CZ" dirty="0" err="1"/>
              <a:t>put</a:t>
            </a:r>
            <a:r>
              <a:rPr lang="cs-CZ" dirty="0"/>
              <a:t> NE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beginning</a:t>
            </a:r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F9AF6A5-40B7-4239-98EF-1EE5BABC4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 | negative </a:t>
            </a:r>
            <a:r>
              <a:rPr lang="cs-CZ" dirty="0" err="1"/>
              <a:t>forms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29CB60F-7C12-4FB9-9D41-5E320462A2D8}"/>
              </a:ext>
            </a:extLst>
          </p:cNvPr>
          <p:cNvSpPr txBox="1"/>
          <p:nvPr/>
        </p:nvSpPr>
        <p:spPr>
          <a:xfrm>
            <a:off x="780176" y="2030136"/>
            <a:ext cx="453205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ne</a:t>
            </a:r>
            <a:r>
              <a:rPr lang="cs-CZ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mám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= I </a:t>
            </a:r>
            <a:r>
              <a:rPr lang="cs-CZ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do </a:t>
            </a:r>
            <a:r>
              <a:rPr lang="cs-CZ" b="1" dirty="0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not </a:t>
            </a:r>
            <a:r>
              <a:rPr lang="cs-CZ" dirty="0" err="1">
                <a:ea typeface="Tahoma" panose="020B0604030504040204" pitchFamily="34" charset="0"/>
                <a:cs typeface="Tahoma" panose="020B0604030504040204" pitchFamily="34" charset="0"/>
              </a:rPr>
              <a:t>have</a:t>
            </a: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b="1" dirty="0">
              <a:solidFill>
                <a:schemeClr val="accent2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b="1" dirty="0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ne</a:t>
            </a:r>
            <a:r>
              <a:rPr lang="cs-CZ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má</a:t>
            </a:r>
            <a:r>
              <a:rPr lang="cs-CZ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š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= you </a:t>
            </a:r>
            <a:r>
              <a:rPr lang="cs-CZ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do </a:t>
            </a:r>
            <a:r>
              <a:rPr lang="cs-CZ" b="1" dirty="0">
                <a:solidFill>
                  <a:schemeClr val="accent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not </a:t>
            </a:r>
            <a:r>
              <a:rPr lang="cs-CZ" dirty="0" err="1">
                <a:ea typeface="Tahoma" panose="020B0604030504040204" pitchFamily="34" charset="0"/>
                <a:cs typeface="Tahoma" panose="020B0604030504040204" pitchFamily="34" charset="0"/>
              </a:rPr>
              <a:t>have</a:t>
            </a: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b="1" dirty="0">
                <a:solidFill>
                  <a:schemeClr val="accent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ne</a:t>
            </a:r>
            <a:r>
              <a:rPr lang="cs-CZ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má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= he/she/it </a:t>
            </a:r>
            <a:r>
              <a:rPr lang="cs-CZ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does</a:t>
            </a:r>
            <a:r>
              <a:rPr lang="cs-CZ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b="1" dirty="0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not </a:t>
            </a:r>
            <a:r>
              <a:rPr lang="cs-CZ" dirty="0" err="1">
                <a:ea typeface="Tahoma" panose="020B0604030504040204" pitchFamily="34" charset="0"/>
                <a:cs typeface="Tahoma" panose="020B0604030504040204" pitchFamily="34" charset="0"/>
              </a:rPr>
              <a:t>have</a:t>
            </a: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F288091-2BDD-455E-8004-B7DDD7B2EE6C}"/>
              </a:ext>
            </a:extLst>
          </p:cNvPr>
          <p:cNvSpPr txBox="1"/>
          <p:nvPr/>
        </p:nvSpPr>
        <p:spPr>
          <a:xfrm>
            <a:off x="6050040" y="2030136"/>
            <a:ext cx="42986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" indent="0">
              <a:buNone/>
            </a:pPr>
            <a:r>
              <a:rPr lang="cs-CZ" b="1" dirty="0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ne</a:t>
            </a:r>
            <a:r>
              <a:rPr lang="cs-CZ" b="1" dirty="0">
                <a:latin typeface="+mn-lt"/>
              </a:rPr>
              <a:t>máme</a:t>
            </a:r>
            <a:r>
              <a:rPr lang="cs-CZ" dirty="0">
                <a:latin typeface="+mn-lt"/>
              </a:rPr>
              <a:t> = </a:t>
            </a:r>
            <a:r>
              <a:rPr lang="cs-CZ" dirty="0" err="1">
                <a:latin typeface="+mn-lt"/>
              </a:rPr>
              <a:t>we</a:t>
            </a:r>
            <a:r>
              <a:rPr lang="cs-CZ" dirty="0">
                <a:latin typeface="+mn-lt"/>
              </a:rPr>
              <a:t> do </a:t>
            </a:r>
            <a:r>
              <a:rPr lang="cs-CZ" b="1" dirty="0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not </a:t>
            </a:r>
            <a:r>
              <a:rPr lang="cs-CZ" dirty="0" err="1">
                <a:ea typeface="Tahoma" panose="020B0604030504040204" pitchFamily="34" charset="0"/>
                <a:cs typeface="Tahoma" panose="020B0604030504040204" pitchFamily="34" charset="0"/>
              </a:rPr>
              <a:t>have</a:t>
            </a: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cs-CZ" dirty="0">
              <a:latin typeface="+mn-lt"/>
            </a:endParaRPr>
          </a:p>
          <a:p>
            <a:pPr marL="72000" indent="0">
              <a:buNone/>
            </a:pPr>
            <a:r>
              <a:rPr lang="cs-CZ" b="1" dirty="0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ne</a:t>
            </a:r>
            <a:r>
              <a:rPr lang="cs-CZ" b="1" dirty="0">
                <a:latin typeface="+mn-lt"/>
              </a:rPr>
              <a:t>máte</a:t>
            </a:r>
            <a:r>
              <a:rPr lang="cs-CZ" dirty="0">
                <a:latin typeface="+mn-lt"/>
              </a:rPr>
              <a:t> = </a:t>
            </a:r>
            <a:r>
              <a:rPr lang="cs-CZ" dirty="0" err="1">
                <a:latin typeface="+mn-lt"/>
              </a:rPr>
              <a:t>you</a:t>
            </a:r>
            <a:r>
              <a:rPr lang="cs-CZ" dirty="0">
                <a:latin typeface="+mn-lt"/>
              </a:rPr>
              <a:t> do </a:t>
            </a:r>
            <a:r>
              <a:rPr lang="cs-CZ" b="1" dirty="0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not </a:t>
            </a:r>
            <a:r>
              <a:rPr lang="cs-CZ" dirty="0" err="1">
                <a:ea typeface="Tahoma" panose="020B0604030504040204" pitchFamily="34" charset="0"/>
                <a:cs typeface="Tahoma" panose="020B0604030504040204" pitchFamily="34" charset="0"/>
              </a:rPr>
              <a:t>have</a:t>
            </a: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cs-CZ" dirty="0">
              <a:latin typeface="+mn-lt"/>
            </a:endParaRPr>
          </a:p>
          <a:p>
            <a:pPr marL="72000" indent="0">
              <a:buNone/>
            </a:pPr>
            <a:r>
              <a:rPr lang="cs-CZ" b="1" dirty="0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ne</a:t>
            </a:r>
            <a:r>
              <a:rPr lang="cs-CZ" b="1" dirty="0">
                <a:latin typeface="+mn-lt"/>
              </a:rPr>
              <a:t>mají</a:t>
            </a:r>
            <a:r>
              <a:rPr lang="cs-CZ" dirty="0">
                <a:latin typeface="+mn-lt"/>
              </a:rPr>
              <a:t> = </a:t>
            </a:r>
            <a:r>
              <a:rPr lang="cs-CZ" dirty="0" err="1">
                <a:latin typeface="+mn-lt"/>
              </a:rPr>
              <a:t>they</a:t>
            </a:r>
            <a:r>
              <a:rPr lang="cs-CZ" dirty="0">
                <a:latin typeface="+mn-lt"/>
              </a:rPr>
              <a:t> do </a:t>
            </a:r>
            <a:r>
              <a:rPr lang="cs-CZ" b="1" dirty="0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not </a:t>
            </a:r>
            <a:r>
              <a:rPr lang="cs-CZ" dirty="0" err="1">
                <a:ea typeface="Tahoma" panose="020B0604030504040204" pitchFamily="34" charset="0"/>
                <a:cs typeface="Tahoma" panose="020B0604030504040204" pitchFamily="34" charset="0"/>
              </a:rPr>
              <a:t>have</a:t>
            </a: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981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09"/>
    </mc:Choice>
    <mc:Fallback xmlns="">
      <p:transition spd="slow" advTm="1110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7551D0B-C8F6-4DFA-8A18-DF2C0BB02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999420" cy="1436209"/>
          </a:xfrm>
        </p:spPr>
        <p:txBody>
          <a:bodyPr/>
          <a:lstStyle/>
          <a:p>
            <a:r>
              <a:rPr lang="cs-CZ" dirty="0"/>
              <a:t>Jak se máte? Mám se dobře. </a:t>
            </a:r>
            <a:r>
              <a:rPr lang="cs-CZ" i="1" dirty="0" err="1"/>
              <a:t>How</a:t>
            </a:r>
            <a:r>
              <a:rPr lang="cs-CZ" i="1" dirty="0"/>
              <a:t> are </a:t>
            </a:r>
            <a:r>
              <a:rPr lang="cs-CZ" i="1" dirty="0" err="1"/>
              <a:t>you</a:t>
            </a:r>
            <a:r>
              <a:rPr lang="cs-CZ" i="1" dirty="0"/>
              <a:t>? I </a:t>
            </a:r>
            <a:r>
              <a:rPr lang="cs-CZ" i="1" dirty="0" err="1"/>
              <a:t>am</a:t>
            </a:r>
            <a:r>
              <a:rPr lang="cs-CZ" i="1" dirty="0"/>
              <a:t> fine. (lit. I </a:t>
            </a:r>
            <a:r>
              <a:rPr lang="cs-CZ" i="1" dirty="0" err="1"/>
              <a:t>have</a:t>
            </a:r>
            <a:r>
              <a:rPr lang="cs-CZ" i="1" dirty="0"/>
              <a:t> </a:t>
            </a:r>
            <a:r>
              <a:rPr lang="cs-CZ" i="1" dirty="0" err="1"/>
              <a:t>myself</a:t>
            </a:r>
            <a:r>
              <a:rPr lang="cs-CZ" i="1" dirty="0"/>
              <a:t> </a:t>
            </a:r>
            <a:r>
              <a:rPr lang="cs-CZ" i="1" dirty="0" err="1"/>
              <a:t>good</a:t>
            </a:r>
            <a:r>
              <a:rPr lang="cs-CZ" i="1" dirty="0"/>
              <a:t>.)</a:t>
            </a:r>
            <a:endParaRPr lang="cs-CZ" dirty="0"/>
          </a:p>
          <a:p>
            <a:r>
              <a:rPr lang="cs-CZ" dirty="0"/>
              <a:t>Ne/mám problém. </a:t>
            </a:r>
            <a:r>
              <a:rPr lang="cs-CZ" i="1" dirty="0"/>
              <a:t>I do not </a:t>
            </a:r>
            <a:r>
              <a:rPr lang="cs-CZ" i="1" dirty="0" err="1"/>
              <a:t>have</a:t>
            </a:r>
            <a:r>
              <a:rPr lang="cs-CZ" i="1" dirty="0"/>
              <a:t> a </a:t>
            </a:r>
            <a:r>
              <a:rPr lang="cs-CZ" i="1" dirty="0" err="1"/>
              <a:t>problem</a:t>
            </a:r>
            <a:r>
              <a:rPr lang="cs-CZ" i="1" dirty="0"/>
              <a:t>.</a:t>
            </a:r>
          </a:p>
          <a:p>
            <a:r>
              <a:rPr lang="cs-CZ" dirty="0"/>
              <a:t>Ne/mám peníze. </a:t>
            </a:r>
            <a:r>
              <a:rPr lang="cs-CZ" i="1" dirty="0"/>
              <a:t>I do not </a:t>
            </a:r>
            <a:r>
              <a:rPr lang="cs-CZ" i="1" dirty="0" err="1"/>
              <a:t>have</a:t>
            </a:r>
            <a:r>
              <a:rPr lang="cs-CZ" i="1" dirty="0"/>
              <a:t> </a:t>
            </a:r>
            <a:r>
              <a:rPr lang="cs-CZ" i="1" dirty="0" err="1"/>
              <a:t>money</a:t>
            </a:r>
            <a:r>
              <a:rPr lang="cs-CZ" i="1" dirty="0"/>
              <a:t>.</a:t>
            </a:r>
          </a:p>
          <a:p>
            <a:r>
              <a:rPr lang="cs-CZ" dirty="0"/>
              <a:t>Mám lekci. </a:t>
            </a:r>
            <a:r>
              <a:rPr lang="cs-CZ" i="1" dirty="0"/>
              <a:t>I </a:t>
            </a:r>
            <a:r>
              <a:rPr lang="cs-CZ" i="1" dirty="0" err="1"/>
              <a:t>have</a:t>
            </a:r>
            <a:r>
              <a:rPr lang="cs-CZ" i="1" dirty="0"/>
              <a:t> a </a:t>
            </a:r>
            <a:r>
              <a:rPr lang="cs-CZ" i="1" dirty="0" err="1"/>
              <a:t>class</a:t>
            </a:r>
            <a:r>
              <a:rPr lang="cs-CZ" i="1" dirty="0"/>
              <a:t>.</a:t>
            </a:r>
            <a:endParaRPr lang="en-GB" i="1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4B702DA-024D-4F9C-948C-7C724FF3C2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i="1" dirty="0"/>
              <a:t>mít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a lot in Czech; </a:t>
            </a:r>
            <a:r>
              <a:rPr lang="cs-CZ" dirty="0" err="1"/>
              <a:t>even</a:t>
            </a:r>
            <a:r>
              <a:rPr lang="cs-CZ" dirty="0"/>
              <a:t> </a:t>
            </a:r>
            <a:r>
              <a:rPr lang="cs-CZ" dirty="0" err="1"/>
              <a:t>where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used</a:t>
            </a:r>
            <a:r>
              <a:rPr lang="cs-CZ" dirty="0"/>
              <a:t> in </a:t>
            </a:r>
            <a:r>
              <a:rPr lang="cs-CZ" dirty="0" err="1"/>
              <a:t>English</a:t>
            </a:r>
            <a:endParaRPr lang="cs-CZ" i="1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F9AF6A5-40B7-4239-98EF-1EE5BABC4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Useful</a:t>
            </a:r>
            <a:r>
              <a:rPr lang="cs-CZ" dirty="0"/>
              <a:t>/ basic </a:t>
            </a:r>
            <a:r>
              <a:rPr lang="cs-CZ" dirty="0" err="1"/>
              <a:t>phrases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50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65"/>
    </mc:Choice>
    <mc:Fallback xmlns="">
      <p:transition spd="slow" advTm="38665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7551D0B-C8F6-4DFA-8A18-DF2C0BB02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999420" cy="1436209"/>
          </a:xfrm>
        </p:spPr>
        <p:txBody>
          <a:bodyPr/>
          <a:lstStyle/>
          <a:p>
            <a:endParaRPr lang="en-GB" dirty="0"/>
          </a:p>
          <a:p>
            <a:pPr marL="72000" indent="0">
              <a:buNone/>
            </a:pPr>
            <a:endParaRPr lang="en-GB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4B702DA-024D-4F9C-948C-7C724FF3C2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r>
              <a:rPr lang="cs-CZ" dirty="0"/>
              <a:t>.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F9AF6A5-40B7-4239-98EF-1EE5BABC4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Děkuju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615794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69"/>
    </mc:Choice>
    <mc:Fallback xmlns="">
      <p:transition spd="slow" advTm="11569"/>
    </mc:Fallback>
  </mc:AlternateContent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CJV-CZ.potx" id="{A34A3545-372E-43A9-9697-094D8C5911B3}" vid="{ECC825DB-73DD-4625-BF73-CC47DC08F4F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F55372252ED724CA0AAE532E4D314EB" ma:contentTypeVersion="27" ma:contentTypeDescription="Vytvoří nový dokument" ma:contentTypeScope="" ma:versionID="7ac9fd64a65ec8e66d4d4dc6c587a967">
  <xsd:schema xmlns:xsd="http://www.w3.org/2001/XMLSchema" xmlns:xs="http://www.w3.org/2001/XMLSchema" xmlns:p="http://schemas.microsoft.com/office/2006/metadata/properties" xmlns:ns3="26f76ef6-96f2-4b7d-9117-78def4f5d41b" xmlns:ns4="e226e3f7-ff9f-4dd1-aa15-bca6c51929a9" targetNamespace="http://schemas.microsoft.com/office/2006/metadata/properties" ma:root="true" ma:fieldsID="d8bc6aac73392df61b61ce69608caece" ns3:_="" ns4:_="">
    <xsd:import namespace="26f76ef6-96f2-4b7d-9117-78def4f5d41b"/>
    <xsd:import namespace="e226e3f7-ff9f-4dd1-aa15-bca6c51929a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CultureName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f76ef6-96f2-4b7d-9117-78def4f5d41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6e3f7-ff9f-4dd1-aa15-bca6c51929a9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3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achers xmlns="e226e3f7-ff9f-4dd1-aa15-bca6c51929a9">
      <UserInfo>
        <DisplayName/>
        <AccountId xsi:nil="true"/>
        <AccountType/>
      </UserInfo>
    </Teachers>
    <Student_Groups xmlns="e226e3f7-ff9f-4dd1-aa15-bca6c51929a9">
      <UserInfo>
        <DisplayName/>
        <AccountId xsi:nil="true"/>
        <AccountType/>
      </UserInfo>
    </Student_Groups>
    <Self_Registration_Enabled xmlns="e226e3f7-ff9f-4dd1-aa15-bca6c51929a9" xsi:nil="true"/>
    <Invited_Teachers xmlns="e226e3f7-ff9f-4dd1-aa15-bca6c51929a9" xsi:nil="true"/>
    <NotebookType xmlns="e226e3f7-ff9f-4dd1-aa15-bca6c51929a9" xsi:nil="true"/>
    <Students xmlns="e226e3f7-ff9f-4dd1-aa15-bca6c51929a9">
      <UserInfo>
        <DisplayName/>
        <AccountId xsi:nil="true"/>
        <AccountType/>
      </UserInfo>
    </Students>
    <Has_Teacher_Only_SectionGroup xmlns="e226e3f7-ff9f-4dd1-aa15-bca6c51929a9" xsi:nil="true"/>
    <DefaultSectionNames xmlns="e226e3f7-ff9f-4dd1-aa15-bca6c51929a9" xsi:nil="true"/>
    <Is_Collaboration_Space_Locked xmlns="e226e3f7-ff9f-4dd1-aa15-bca6c51929a9" xsi:nil="true"/>
    <FolderType xmlns="e226e3f7-ff9f-4dd1-aa15-bca6c51929a9" xsi:nil="true"/>
    <Owner xmlns="e226e3f7-ff9f-4dd1-aa15-bca6c51929a9">
      <UserInfo>
        <DisplayName/>
        <AccountId xsi:nil="true"/>
        <AccountType/>
      </UserInfo>
    </Owner>
    <CultureName xmlns="e226e3f7-ff9f-4dd1-aa15-bca6c51929a9" xsi:nil="true"/>
    <Invited_Students xmlns="e226e3f7-ff9f-4dd1-aa15-bca6c51929a9" xsi:nil="true"/>
    <AppVersion xmlns="e226e3f7-ff9f-4dd1-aa15-bca6c51929a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F4BA95-10FC-4D47-998F-B9C1F2BCC6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f76ef6-96f2-4b7d-9117-78def4f5d41b"/>
    <ds:schemaRef ds:uri="e226e3f7-ff9f-4dd1-aa15-bca6c51929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DE906A-4216-4039-8017-CDEE6B838B83}">
  <ds:schemaRefs>
    <ds:schemaRef ds:uri="http://schemas.microsoft.com/office/2006/metadata/properties"/>
    <ds:schemaRef ds:uri="26f76ef6-96f2-4b7d-9117-78def4f5d41b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  <ds:schemaRef ds:uri="http://schemas.openxmlformats.org/package/2006/metadata/core-properties"/>
    <ds:schemaRef ds:uri="e226e3f7-ff9f-4dd1-aa15-bca6c51929a9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1789E25-6856-48E8-A69F-AB864D587C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prezentace-cjv-cz</Template>
  <TotalTime>134</TotalTime>
  <Words>225</Words>
  <Application>Microsoft Office PowerPoint</Application>
  <PresentationFormat>Širokoúhlá obrazovka</PresentationFormat>
  <Paragraphs>29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Prezentace_MU_CZ</vt:lpstr>
      <vt:lpstr>verb to have (mít)</vt:lpstr>
      <vt:lpstr>1 | infinitive + finite forms</vt:lpstr>
      <vt:lpstr>2 | negative forms</vt:lpstr>
      <vt:lpstr>Useful/ basic phrases</vt:lpstr>
      <vt:lpstr>Děkuju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 to be (být)</dc:title>
  <dc:creator>Martin Punčochář</dc:creator>
  <cp:lastModifiedBy>Martin Punčochář</cp:lastModifiedBy>
  <cp:revision>3</cp:revision>
  <cp:lastPrinted>1601-01-01T00:00:00Z</cp:lastPrinted>
  <dcterms:created xsi:type="dcterms:W3CDTF">2020-10-02T09:42:45Z</dcterms:created>
  <dcterms:modified xsi:type="dcterms:W3CDTF">2020-10-04T23:12:18Z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0x0101008F55372252ED724CA0AAE532E4D314EB</vt:lpwstr>
  </property>
</Properties>
</file>