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61" r:id="rId4"/>
    <p:sldId id="281" r:id="rId5"/>
    <p:sldId id="257" r:id="rId6"/>
    <p:sldId id="258" r:id="rId7"/>
    <p:sldId id="259" r:id="rId8"/>
    <p:sldId id="282" r:id="rId9"/>
    <p:sldId id="273" r:id="rId10"/>
    <p:sldId id="274" r:id="rId11"/>
    <p:sldId id="267" r:id="rId12"/>
    <p:sldId id="270" r:id="rId13"/>
    <p:sldId id="271" r:id="rId14"/>
    <p:sldId id="268" r:id="rId15"/>
    <p:sldId id="275" r:id="rId16"/>
    <p:sldId id="266" r:id="rId17"/>
    <p:sldId id="260" r:id="rId18"/>
    <p:sldId id="269" r:id="rId19"/>
    <p:sldId id="276" r:id="rId20"/>
    <p:sldId id="27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0" d="100"/>
          <a:sy n="120" d="100"/>
        </p:scale>
        <p:origin x="6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2FE08-B644-47C2-888F-F6B4B712CF25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151047-0B1F-4F45-94B5-1991A2ABD2B1}">
      <dgm:prSet/>
      <dgm:spPr/>
      <dgm:t>
        <a:bodyPr/>
        <a:lstStyle/>
        <a:p>
          <a:r>
            <a:rPr lang="en-US"/>
            <a:t>Haemostasis must be achieved in all phases of the surgery. </a:t>
          </a:r>
        </a:p>
      </dgm:t>
    </dgm:pt>
    <dgm:pt modelId="{32CF4D44-555F-4C2F-830F-3CF6A1894E1F}" type="parTrans" cxnId="{6BE153B3-33F1-45A7-A249-96EC1D9AA2F0}">
      <dgm:prSet/>
      <dgm:spPr/>
      <dgm:t>
        <a:bodyPr/>
        <a:lstStyle/>
        <a:p>
          <a:endParaRPr lang="en-US"/>
        </a:p>
      </dgm:t>
    </dgm:pt>
    <dgm:pt modelId="{D7AD4CFB-2FA6-4696-AFA3-7AA50D600D4D}" type="sibTrans" cxnId="{6BE153B3-33F1-45A7-A249-96EC1D9AA2F0}">
      <dgm:prSet/>
      <dgm:spPr/>
      <dgm:t>
        <a:bodyPr/>
        <a:lstStyle/>
        <a:p>
          <a:endParaRPr lang="en-US"/>
        </a:p>
      </dgm:t>
    </dgm:pt>
    <dgm:pt modelId="{FFF4B79A-2D53-4758-A1BC-AAC7C6B38448}">
      <dgm:prSet/>
      <dgm:spPr/>
      <dgm:t>
        <a:bodyPr/>
        <a:lstStyle/>
        <a:p>
          <a:r>
            <a:rPr lang="en-US"/>
            <a:t>Effective management of hemostasis during </a:t>
          </a:r>
          <a:r>
            <a:rPr lang="en-US" b="1"/>
            <a:t>surgery</a:t>
          </a:r>
          <a:r>
            <a:rPr lang="en-US"/>
            <a:t> is critical for the patient</a:t>
          </a:r>
        </a:p>
      </dgm:t>
    </dgm:pt>
    <dgm:pt modelId="{B4977775-7496-49CC-A333-49B9BCDB9A74}" type="parTrans" cxnId="{FF22D822-DC34-4267-BD76-7B7DBD1B0434}">
      <dgm:prSet/>
      <dgm:spPr/>
      <dgm:t>
        <a:bodyPr/>
        <a:lstStyle/>
        <a:p>
          <a:endParaRPr lang="en-US"/>
        </a:p>
      </dgm:t>
    </dgm:pt>
    <dgm:pt modelId="{2624294A-95A6-4C73-BC2A-DA6B326D21E2}" type="sibTrans" cxnId="{FF22D822-DC34-4267-BD76-7B7DBD1B0434}">
      <dgm:prSet/>
      <dgm:spPr/>
      <dgm:t>
        <a:bodyPr/>
        <a:lstStyle/>
        <a:p>
          <a:endParaRPr lang="en-US"/>
        </a:p>
      </dgm:t>
    </dgm:pt>
    <dgm:pt modelId="{58DFA4AA-3F4A-43F3-A76A-B95DF0D146DB}">
      <dgm:prSet/>
      <dgm:spPr/>
      <dgm:t>
        <a:bodyPr/>
        <a:lstStyle/>
        <a:p>
          <a:r>
            <a:rPr lang="en-US"/>
            <a:t>It is important</a:t>
          </a:r>
          <a:r>
            <a:rPr lang="cs-CZ"/>
            <a:t> </a:t>
          </a:r>
          <a:r>
            <a:rPr lang="en-US"/>
            <a:t>to gain haemostasis in the superficial layers before proceeding to</a:t>
          </a:r>
          <a:r>
            <a:rPr lang="cs-CZ"/>
            <a:t> the deeper structures</a:t>
          </a:r>
          <a:endParaRPr lang="en-US"/>
        </a:p>
      </dgm:t>
    </dgm:pt>
    <dgm:pt modelId="{4C4D8962-1619-4295-9E6C-7FD465694092}" type="parTrans" cxnId="{D027BFE3-A9E2-480F-8A71-FF42C716D192}">
      <dgm:prSet/>
      <dgm:spPr/>
      <dgm:t>
        <a:bodyPr/>
        <a:lstStyle/>
        <a:p>
          <a:endParaRPr lang="en-US"/>
        </a:p>
      </dgm:t>
    </dgm:pt>
    <dgm:pt modelId="{810389BA-DCCA-4489-A7B9-201A55ACA4E3}" type="sibTrans" cxnId="{D027BFE3-A9E2-480F-8A71-FF42C716D192}">
      <dgm:prSet/>
      <dgm:spPr/>
      <dgm:t>
        <a:bodyPr/>
        <a:lstStyle/>
        <a:p>
          <a:endParaRPr lang="en-US"/>
        </a:p>
      </dgm:t>
    </dgm:pt>
    <dgm:pt modelId="{732C1DEB-5E8D-421B-945C-903D1D7FAD45}" type="pres">
      <dgm:prSet presAssocID="{C662FE08-B644-47C2-888F-F6B4B712CF25}" presName="linear" presStyleCnt="0">
        <dgm:presLayoutVars>
          <dgm:animLvl val="lvl"/>
          <dgm:resizeHandles val="exact"/>
        </dgm:presLayoutVars>
      </dgm:prSet>
      <dgm:spPr/>
    </dgm:pt>
    <dgm:pt modelId="{49B67CF5-0A21-42CD-AE0D-D79BEE109FB4}" type="pres">
      <dgm:prSet presAssocID="{D2151047-0B1F-4F45-94B5-1991A2ABD2B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C54C62-9DC7-47EC-A92B-255C8DCF5B26}" type="pres">
      <dgm:prSet presAssocID="{D7AD4CFB-2FA6-4696-AFA3-7AA50D600D4D}" presName="spacer" presStyleCnt="0"/>
      <dgm:spPr/>
    </dgm:pt>
    <dgm:pt modelId="{678AD02D-C83A-4328-8F3E-93855AAA8843}" type="pres">
      <dgm:prSet presAssocID="{FFF4B79A-2D53-4758-A1BC-AAC7C6B384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DD71E0E-F3F1-4DE9-9BC5-35C7F94334C7}" type="pres">
      <dgm:prSet presAssocID="{2624294A-95A6-4C73-BC2A-DA6B326D21E2}" presName="spacer" presStyleCnt="0"/>
      <dgm:spPr/>
    </dgm:pt>
    <dgm:pt modelId="{B923E9FF-0C21-4442-AE01-AECDF4440E77}" type="pres">
      <dgm:prSet presAssocID="{58DFA4AA-3F4A-43F3-A76A-B95DF0D146D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22D822-DC34-4267-BD76-7B7DBD1B0434}" srcId="{C662FE08-B644-47C2-888F-F6B4B712CF25}" destId="{FFF4B79A-2D53-4758-A1BC-AAC7C6B38448}" srcOrd="1" destOrd="0" parTransId="{B4977775-7496-49CC-A333-49B9BCDB9A74}" sibTransId="{2624294A-95A6-4C73-BC2A-DA6B326D21E2}"/>
    <dgm:cxn modelId="{CBAD7F50-BF17-43A3-BB8E-7BA3C3324884}" type="presOf" srcId="{C662FE08-B644-47C2-888F-F6B4B712CF25}" destId="{732C1DEB-5E8D-421B-945C-903D1D7FAD45}" srcOrd="0" destOrd="0" presId="urn:microsoft.com/office/officeart/2005/8/layout/vList2"/>
    <dgm:cxn modelId="{F3C39451-D763-4414-B9C8-1781EE249E2F}" type="presOf" srcId="{58DFA4AA-3F4A-43F3-A76A-B95DF0D146DB}" destId="{B923E9FF-0C21-4442-AE01-AECDF4440E77}" srcOrd="0" destOrd="0" presId="urn:microsoft.com/office/officeart/2005/8/layout/vList2"/>
    <dgm:cxn modelId="{C5C7F6A1-43DE-4E88-A166-426A5E045DF4}" type="presOf" srcId="{FFF4B79A-2D53-4758-A1BC-AAC7C6B38448}" destId="{678AD02D-C83A-4328-8F3E-93855AAA8843}" srcOrd="0" destOrd="0" presId="urn:microsoft.com/office/officeart/2005/8/layout/vList2"/>
    <dgm:cxn modelId="{6BE153B3-33F1-45A7-A249-96EC1D9AA2F0}" srcId="{C662FE08-B644-47C2-888F-F6B4B712CF25}" destId="{D2151047-0B1F-4F45-94B5-1991A2ABD2B1}" srcOrd="0" destOrd="0" parTransId="{32CF4D44-555F-4C2F-830F-3CF6A1894E1F}" sibTransId="{D7AD4CFB-2FA6-4696-AFA3-7AA50D600D4D}"/>
    <dgm:cxn modelId="{C7A7F8D1-14CB-4E5C-B4D5-83C0E5693356}" type="presOf" srcId="{D2151047-0B1F-4F45-94B5-1991A2ABD2B1}" destId="{49B67CF5-0A21-42CD-AE0D-D79BEE109FB4}" srcOrd="0" destOrd="0" presId="urn:microsoft.com/office/officeart/2005/8/layout/vList2"/>
    <dgm:cxn modelId="{D027BFE3-A9E2-480F-8A71-FF42C716D192}" srcId="{C662FE08-B644-47C2-888F-F6B4B712CF25}" destId="{58DFA4AA-3F4A-43F3-A76A-B95DF0D146DB}" srcOrd="2" destOrd="0" parTransId="{4C4D8962-1619-4295-9E6C-7FD465694092}" sibTransId="{810389BA-DCCA-4489-A7B9-201A55ACA4E3}"/>
    <dgm:cxn modelId="{AFC41762-1ECF-4500-8C5E-1B3FBAB50C2D}" type="presParOf" srcId="{732C1DEB-5E8D-421B-945C-903D1D7FAD45}" destId="{49B67CF5-0A21-42CD-AE0D-D79BEE109FB4}" srcOrd="0" destOrd="0" presId="urn:microsoft.com/office/officeart/2005/8/layout/vList2"/>
    <dgm:cxn modelId="{3BBEF66D-C6CA-4C5B-A4D6-8D7DCFA5FBF9}" type="presParOf" srcId="{732C1DEB-5E8D-421B-945C-903D1D7FAD45}" destId="{98C54C62-9DC7-47EC-A92B-255C8DCF5B26}" srcOrd="1" destOrd="0" presId="urn:microsoft.com/office/officeart/2005/8/layout/vList2"/>
    <dgm:cxn modelId="{424D24F8-7E14-4556-9301-466119A61C90}" type="presParOf" srcId="{732C1DEB-5E8D-421B-945C-903D1D7FAD45}" destId="{678AD02D-C83A-4328-8F3E-93855AAA8843}" srcOrd="2" destOrd="0" presId="urn:microsoft.com/office/officeart/2005/8/layout/vList2"/>
    <dgm:cxn modelId="{7A2ADF12-0AAC-4C1D-9E2E-09D4E38DFA09}" type="presParOf" srcId="{732C1DEB-5E8D-421B-945C-903D1D7FAD45}" destId="{CDD71E0E-F3F1-4DE9-9BC5-35C7F94334C7}" srcOrd="3" destOrd="0" presId="urn:microsoft.com/office/officeart/2005/8/layout/vList2"/>
    <dgm:cxn modelId="{57950408-D074-47D9-9B29-8AA16A4A88B2}" type="presParOf" srcId="{732C1DEB-5E8D-421B-945C-903D1D7FAD45}" destId="{B923E9FF-0C21-4442-AE01-AECDF4440E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B7E16C-4098-44F6-97A1-161835C8338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5F156E-8010-4FC8-987A-65663543A78E}">
      <dgm:prSet phldrT="[Text]"/>
      <dgm:spPr/>
      <dgm:t>
        <a:bodyPr/>
        <a:lstStyle/>
        <a:p>
          <a:r>
            <a:rPr lang="cs-CZ" dirty="0" err="1"/>
            <a:t>Minutes</a:t>
          </a:r>
          <a:endParaRPr lang="cs-CZ" dirty="0"/>
        </a:p>
      </dgm:t>
    </dgm:pt>
    <dgm:pt modelId="{C0C535EC-864A-4F7B-BEBF-98DCEA7F4141}" type="parTrans" cxnId="{3E17D03E-755A-4964-83F3-60C734F0C57E}">
      <dgm:prSet/>
      <dgm:spPr/>
      <dgm:t>
        <a:bodyPr/>
        <a:lstStyle/>
        <a:p>
          <a:endParaRPr lang="cs-CZ"/>
        </a:p>
      </dgm:t>
    </dgm:pt>
    <dgm:pt modelId="{8FD0A4E9-F584-4351-97BD-F57C0287CE68}" type="sibTrans" cxnId="{3E17D03E-755A-4964-83F3-60C734F0C57E}">
      <dgm:prSet/>
      <dgm:spPr/>
      <dgm:t>
        <a:bodyPr/>
        <a:lstStyle/>
        <a:p>
          <a:endParaRPr lang="cs-CZ"/>
        </a:p>
      </dgm:t>
    </dgm:pt>
    <dgm:pt modelId="{E2947D37-CB71-4849-AED0-3A6BE19DF52A}">
      <dgm:prSet phldrT="[Text]"/>
      <dgm:spPr/>
      <dgm:t>
        <a:bodyPr/>
        <a:lstStyle/>
        <a:p>
          <a:r>
            <a:rPr lang="cs-CZ" b="1" dirty="0" err="1"/>
            <a:t>Vessel</a:t>
          </a:r>
          <a:r>
            <a:rPr lang="cs-CZ" b="1" dirty="0"/>
            <a:t> </a:t>
          </a:r>
          <a:r>
            <a:rPr lang="cs-CZ" b="1" dirty="0" err="1"/>
            <a:t>Injury</a:t>
          </a:r>
          <a:endParaRPr lang="cs-CZ" b="1" dirty="0"/>
        </a:p>
      </dgm:t>
    </dgm:pt>
    <dgm:pt modelId="{A5F19C34-9E06-444A-9768-1A63E58FCFD1}" type="parTrans" cxnId="{AEE7EF14-8B45-4C98-96DA-CAD605E68570}">
      <dgm:prSet/>
      <dgm:spPr/>
      <dgm:t>
        <a:bodyPr/>
        <a:lstStyle/>
        <a:p>
          <a:endParaRPr lang="cs-CZ"/>
        </a:p>
      </dgm:t>
    </dgm:pt>
    <dgm:pt modelId="{BEA7518B-651A-4636-88DC-A203E04BE3BD}" type="sibTrans" cxnId="{AEE7EF14-8B45-4C98-96DA-CAD605E68570}">
      <dgm:prSet/>
      <dgm:spPr/>
      <dgm:t>
        <a:bodyPr/>
        <a:lstStyle/>
        <a:p>
          <a:endParaRPr lang="cs-CZ"/>
        </a:p>
      </dgm:t>
    </dgm:pt>
    <dgm:pt modelId="{0B15536F-C47D-4769-A4B4-63EC5F8A3CA2}">
      <dgm:prSet phldrT="[Text]"/>
      <dgm:spPr/>
      <dgm:t>
        <a:bodyPr/>
        <a:lstStyle/>
        <a:p>
          <a:r>
            <a:rPr lang="cs-CZ" b="1" dirty="0" err="1"/>
            <a:t>Vasoconstriction</a:t>
          </a:r>
          <a:endParaRPr lang="cs-CZ" b="1" dirty="0"/>
        </a:p>
      </dgm:t>
    </dgm:pt>
    <dgm:pt modelId="{FB46F975-1F94-4413-A582-F90F0264178F}" type="parTrans" cxnId="{A72C54E2-FA1F-41C7-9BDA-E3F670F71C5F}">
      <dgm:prSet/>
      <dgm:spPr/>
      <dgm:t>
        <a:bodyPr/>
        <a:lstStyle/>
        <a:p>
          <a:endParaRPr lang="cs-CZ"/>
        </a:p>
      </dgm:t>
    </dgm:pt>
    <dgm:pt modelId="{2303835B-882A-4BD9-B8B6-6EEB5357E4C2}" type="sibTrans" cxnId="{A72C54E2-FA1F-41C7-9BDA-E3F670F71C5F}">
      <dgm:prSet/>
      <dgm:spPr/>
      <dgm:t>
        <a:bodyPr/>
        <a:lstStyle/>
        <a:p>
          <a:endParaRPr lang="cs-CZ"/>
        </a:p>
      </dgm:t>
    </dgm:pt>
    <dgm:pt modelId="{AC4A551E-7A68-4383-8F10-1C3D800C5F06}">
      <dgm:prSet phldrT="[Text]"/>
      <dgm:spPr/>
      <dgm:t>
        <a:bodyPr/>
        <a:lstStyle/>
        <a:p>
          <a:r>
            <a:rPr lang="cs-CZ" dirty="0" err="1"/>
            <a:t>Hours</a:t>
          </a:r>
          <a:endParaRPr lang="cs-CZ" dirty="0"/>
        </a:p>
      </dgm:t>
    </dgm:pt>
    <dgm:pt modelId="{0AFD7D0A-DFF9-417D-AC90-6CBB225C9E0B}" type="parTrans" cxnId="{84A10157-E268-4FD7-A499-9B728C05B42F}">
      <dgm:prSet/>
      <dgm:spPr/>
      <dgm:t>
        <a:bodyPr/>
        <a:lstStyle/>
        <a:p>
          <a:endParaRPr lang="cs-CZ"/>
        </a:p>
      </dgm:t>
    </dgm:pt>
    <dgm:pt modelId="{6AC82C23-9DBA-4343-B2D1-B1B419B56638}" type="sibTrans" cxnId="{84A10157-E268-4FD7-A499-9B728C05B42F}">
      <dgm:prSet/>
      <dgm:spPr/>
      <dgm:t>
        <a:bodyPr/>
        <a:lstStyle/>
        <a:p>
          <a:endParaRPr lang="cs-CZ"/>
        </a:p>
      </dgm:t>
    </dgm:pt>
    <dgm:pt modelId="{1BF1637D-BF21-47A7-BDC6-4C893E44655B}">
      <dgm:prSet phldrT="[Text]"/>
      <dgm:spPr/>
      <dgm:t>
        <a:bodyPr/>
        <a:lstStyle/>
        <a:p>
          <a:r>
            <a:rPr lang="cs-CZ" b="1" dirty="0"/>
            <a:t>Fibrin </a:t>
          </a:r>
          <a:r>
            <a:rPr lang="cs-CZ" b="1" dirty="0" err="1"/>
            <a:t>clot</a:t>
          </a:r>
          <a:endParaRPr lang="cs-CZ" b="1" dirty="0"/>
        </a:p>
      </dgm:t>
    </dgm:pt>
    <dgm:pt modelId="{A33934CA-E85D-4F7D-A41D-A4FAF0B08C1A}" type="parTrans" cxnId="{7F92FA3B-40C7-4E47-ABA3-E3AE4D8628B8}">
      <dgm:prSet/>
      <dgm:spPr/>
      <dgm:t>
        <a:bodyPr/>
        <a:lstStyle/>
        <a:p>
          <a:endParaRPr lang="cs-CZ"/>
        </a:p>
      </dgm:t>
    </dgm:pt>
    <dgm:pt modelId="{E541E890-5746-4B3C-88F1-A8C3E2B7D6DF}" type="sibTrans" cxnId="{7F92FA3B-40C7-4E47-ABA3-E3AE4D8628B8}">
      <dgm:prSet/>
      <dgm:spPr/>
      <dgm:t>
        <a:bodyPr/>
        <a:lstStyle/>
        <a:p>
          <a:endParaRPr lang="cs-CZ"/>
        </a:p>
      </dgm:t>
    </dgm:pt>
    <dgm:pt modelId="{770103EB-8968-45AC-B6C1-7B928A6FABDB}">
      <dgm:prSet phldrT="[Text]"/>
      <dgm:spPr/>
      <dgm:t>
        <a:bodyPr/>
        <a:lstStyle/>
        <a:p>
          <a:r>
            <a:rPr lang="cs-CZ" dirty="0" err="1"/>
            <a:t>Days</a:t>
          </a:r>
          <a:endParaRPr lang="cs-CZ" dirty="0"/>
        </a:p>
      </dgm:t>
    </dgm:pt>
    <dgm:pt modelId="{00984F6D-FF7E-4BD2-A42E-C14D882AEB4A}" type="parTrans" cxnId="{A5CF2D7E-F07F-4885-AACF-6BAEAC0C7C2F}">
      <dgm:prSet/>
      <dgm:spPr/>
      <dgm:t>
        <a:bodyPr/>
        <a:lstStyle/>
        <a:p>
          <a:endParaRPr lang="cs-CZ"/>
        </a:p>
      </dgm:t>
    </dgm:pt>
    <dgm:pt modelId="{D64794E6-1474-4764-B5A1-F79DC07019BC}" type="sibTrans" cxnId="{A5CF2D7E-F07F-4885-AACF-6BAEAC0C7C2F}">
      <dgm:prSet/>
      <dgm:spPr/>
      <dgm:t>
        <a:bodyPr/>
        <a:lstStyle/>
        <a:p>
          <a:endParaRPr lang="cs-CZ"/>
        </a:p>
      </dgm:t>
    </dgm:pt>
    <dgm:pt modelId="{528572E1-4DF0-4172-8EFD-F47E1EDF1B3F}">
      <dgm:prSet phldrT="[Text]"/>
      <dgm:spPr/>
      <dgm:t>
        <a:bodyPr/>
        <a:lstStyle/>
        <a:p>
          <a:r>
            <a:rPr lang="cs-CZ" b="1" dirty="0" err="1"/>
            <a:t>Recanalisation</a:t>
          </a:r>
          <a:endParaRPr lang="cs-CZ" b="1" dirty="0"/>
        </a:p>
      </dgm:t>
    </dgm:pt>
    <dgm:pt modelId="{D7580772-E4D1-4781-85DF-BC3C0ABE4299}" type="parTrans" cxnId="{2E3404CA-EB8C-4298-879D-CE7E8292A217}">
      <dgm:prSet/>
      <dgm:spPr/>
      <dgm:t>
        <a:bodyPr/>
        <a:lstStyle/>
        <a:p>
          <a:endParaRPr lang="cs-CZ"/>
        </a:p>
      </dgm:t>
    </dgm:pt>
    <dgm:pt modelId="{33704FE1-64B9-45E8-A032-9D7F2FA9AAC8}" type="sibTrans" cxnId="{2E3404CA-EB8C-4298-879D-CE7E8292A217}">
      <dgm:prSet/>
      <dgm:spPr/>
      <dgm:t>
        <a:bodyPr/>
        <a:lstStyle/>
        <a:p>
          <a:endParaRPr lang="cs-CZ"/>
        </a:p>
      </dgm:t>
    </dgm:pt>
    <dgm:pt modelId="{CD06F5F9-CF9B-4DA0-A09B-4E8BF1A57ADB}">
      <dgm:prSet phldrT="[Text]"/>
      <dgm:spPr/>
      <dgm:t>
        <a:bodyPr/>
        <a:lstStyle/>
        <a:p>
          <a:r>
            <a:rPr lang="cs-CZ" b="1" dirty="0" err="1"/>
            <a:t>Mixed</a:t>
          </a:r>
          <a:r>
            <a:rPr lang="cs-CZ" b="1" dirty="0"/>
            <a:t> </a:t>
          </a:r>
          <a:r>
            <a:rPr lang="cs-CZ" b="1" dirty="0" err="1"/>
            <a:t>platelet</a:t>
          </a:r>
          <a:endParaRPr lang="cs-CZ" b="1" dirty="0"/>
        </a:p>
      </dgm:t>
    </dgm:pt>
    <dgm:pt modelId="{238149FF-9AFE-4037-9520-FD28EECD46C8}" type="parTrans" cxnId="{E4DBF322-81BD-469A-AC9D-2E9B476CB7F7}">
      <dgm:prSet/>
      <dgm:spPr/>
      <dgm:t>
        <a:bodyPr/>
        <a:lstStyle/>
        <a:p>
          <a:endParaRPr lang="cs-CZ"/>
        </a:p>
      </dgm:t>
    </dgm:pt>
    <dgm:pt modelId="{5B28FC31-B21B-4358-A6E1-19EF9C095674}" type="sibTrans" cxnId="{E4DBF322-81BD-469A-AC9D-2E9B476CB7F7}">
      <dgm:prSet/>
      <dgm:spPr/>
      <dgm:t>
        <a:bodyPr/>
        <a:lstStyle/>
        <a:p>
          <a:endParaRPr lang="cs-CZ"/>
        </a:p>
      </dgm:t>
    </dgm:pt>
    <dgm:pt modelId="{FBAE0EAF-BABB-44FD-92EF-2C99808174FD}">
      <dgm:prSet phldrT="[Text]"/>
      <dgm:spPr/>
      <dgm:t>
        <a:bodyPr/>
        <a:lstStyle/>
        <a:p>
          <a:r>
            <a:rPr lang="cs-CZ" b="1" dirty="0" err="1"/>
            <a:t>Clot</a:t>
          </a:r>
          <a:r>
            <a:rPr lang="cs-CZ" b="1" dirty="0"/>
            <a:t> </a:t>
          </a:r>
          <a:r>
            <a:rPr lang="cs-CZ" b="1" dirty="0" err="1"/>
            <a:t>retraction</a:t>
          </a:r>
          <a:endParaRPr lang="cs-CZ" b="1" dirty="0"/>
        </a:p>
      </dgm:t>
    </dgm:pt>
    <dgm:pt modelId="{1098E706-9F33-4BF9-A112-1BB059D26260}" type="parTrans" cxnId="{F5BF0701-3135-4A4E-8CE8-C6D7D356F79B}">
      <dgm:prSet/>
      <dgm:spPr/>
      <dgm:t>
        <a:bodyPr/>
        <a:lstStyle/>
        <a:p>
          <a:endParaRPr lang="cs-CZ"/>
        </a:p>
      </dgm:t>
    </dgm:pt>
    <dgm:pt modelId="{7FC5A943-9609-4D63-822A-BB6822065290}" type="sibTrans" cxnId="{F5BF0701-3135-4A4E-8CE8-C6D7D356F79B}">
      <dgm:prSet/>
      <dgm:spPr/>
      <dgm:t>
        <a:bodyPr/>
        <a:lstStyle/>
        <a:p>
          <a:endParaRPr lang="cs-CZ"/>
        </a:p>
      </dgm:t>
    </dgm:pt>
    <dgm:pt modelId="{BEF01775-35B2-4650-B8C6-AA8589AFBCD2}">
      <dgm:prSet phldrT="[Text]"/>
      <dgm:spPr/>
      <dgm:t>
        <a:bodyPr/>
        <a:lstStyle/>
        <a:p>
          <a:r>
            <a:rPr lang="cs-CZ" b="1" dirty="0" err="1"/>
            <a:t>Platelet</a:t>
          </a:r>
          <a:r>
            <a:rPr lang="cs-CZ" b="1" dirty="0"/>
            <a:t> </a:t>
          </a:r>
          <a:r>
            <a:rPr lang="cs-CZ" b="1" dirty="0" err="1"/>
            <a:t>Adhesion</a:t>
          </a:r>
          <a:endParaRPr lang="cs-CZ" b="1" dirty="0"/>
        </a:p>
      </dgm:t>
    </dgm:pt>
    <dgm:pt modelId="{63343D6E-C89D-4D78-8D49-5FEFE71EAB1F}" type="parTrans" cxnId="{1BCD14ED-A758-412E-9CA6-0AFF4660735A}">
      <dgm:prSet/>
      <dgm:spPr/>
      <dgm:t>
        <a:bodyPr/>
        <a:lstStyle/>
        <a:p>
          <a:endParaRPr lang="cs-CZ"/>
        </a:p>
      </dgm:t>
    </dgm:pt>
    <dgm:pt modelId="{BDE7DDE0-57EB-41C4-8E62-59468A030781}" type="sibTrans" cxnId="{1BCD14ED-A758-412E-9CA6-0AFF4660735A}">
      <dgm:prSet/>
      <dgm:spPr/>
      <dgm:t>
        <a:bodyPr/>
        <a:lstStyle/>
        <a:p>
          <a:endParaRPr lang="cs-CZ"/>
        </a:p>
      </dgm:t>
    </dgm:pt>
    <dgm:pt modelId="{C651F80D-788C-4684-B80C-1CEF47175B48}">
      <dgm:prSet phldrT="[Text]"/>
      <dgm:spPr/>
      <dgm:t>
        <a:bodyPr/>
        <a:lstStyle/>
        <a:p>
          <a:r>
            <a:rPr lang="cs-CZ" b="1" dirty="0" err="1"/>
            <a:t>Platelet</a:t>
          </a:r>
          <a:r>
            <a:rPr lang="cs-CZ" b="1" dirty="0"/>
            <a:t> </a:t>
          </a:r>
          <a:r>
            <a:rPr lang="cs-CZ" b="1" dirty="0" err="1"/>
            <a:t>Aggregation</a:t>
          </a:r>
          <a:endParaRPr lang="cs-CZ" b="1" dirty="0"/>
        </a:p>
      </dgm:t>
    </dgm:pt>
    <dgm:pt modelId="{9DBB90EF-D2F0-4340-B365-538F3C917394}" type="parTrans" cxnId="{F092E32F-BF3D-46A5-A193-7EFB31F2D017}">
      <dgm:prSet/>
      <dgm:spPr/>
      <dgm:t>
        <a:bodyPr/>
        <a:lstStyle/>
        <a:p>
          <a:endParaRPr lang="cs-CZ"/>
        </a:p>
      </dgm:t>
    </dgm:pt>
    <dgm:pt modelId="{94DF3532-25BD-4FD1-948F-B074666A8BBA}" type="sibTrans" cxnId="{F092E32F-BF3D-46A5-A193-7EFB31F2D017}">
      <dgm:prSet/>
      <dgm:spPr/>
      <dgm:t>
        <a:bodyPr/>
        <a:lstStyle/>
        <a:p>
          <a:endParaRPr lang="cs-CZ"/>
        </a:p>
      </dgm:t>
    </dgm:pt>
    <dgm:pt modelId="{1B717DBE-8024-4600-8987-936DBA7BD0E6}">
      <dgm:prSet phldrT="[Text]"/>
      <dgm:spPr/>
      <dgm:t>
        <a:bodyPr/>
        <a:lstStyle/>
        <a:p>
          <a:r>
            <a:rPr lang="cs-CZ" b="1" dirty="0" err="1"/>
            <a:t>Platelet</a:t>
          </a:r>
          <a:r>
            <a:rPr lang="cs-CZ" b="1" dirty="0"/>
            <a:t> </a:t>
          </a:r>
          <a:r>
            <a:rPr lang="cs-CZ" b="1" dirty="0" err="1"/>
            <a:t>of</a:t>
          </a:r>
          <a:r>
            <a:rPr lang="cs-CZ" b="1" dirty="0"/>
            <a:t> </a:t>
          </a:r>
          <a:r>
            <a:rPr lang="cs-CZ" b="1" dirty="0" err="1"/>
            <a:t>Hemostatic</a:t>
          </a:r>
          <a:r>
            <a:rPr lang="cs-CZ" b="1" dirty="0"/>
            <a:t> </a:t>
          </a:r>
          <a:r>
            <a:rPr lang="cs-CZ" b="1" dirty="0" err="1"/>
            <a:t>Plug</a:t>
          </a:r>
          <a:endParaRPr lang="cs-CZ" b="1" dirty="0"/>
        </a:p>
      </dgm:t>
    </dgm:pt>
    <dgm:pt modelId="{37DBAF5C-6C5B-47AA-B138-72F69948A6E6}" type="parTrans" cxnId="{4E7236F9-0611-4D2B-BDC8-692CECE5083C}">
      <dgm:prSet/>
      <dgm:spPr/>
      <dgm:t>
        <a:bodyPr/>
        <a:lstStyle/>
        <a:p>
          <a:endParaRPr lang="cs-CZ"/>
        </a:p>
      </dgm:t>
    </dgm:pt>
    <dgm:pt modelId="{8B6C0968-1653-4B52-B4E5-2C86B2F99383}" type="sibTrans" cxnId="{4E7236F9-0611-4D2B-BDC8-692CECE5083C}">
      <dgm:prSet/>
      <dgm:spPr/>
      <dgm:t>
        <a:bodyPr/>
        <a:lstStyle/>
        <a:p>
          <a:endParaRPr lang="cs-CZ"/>
        </a:p>
      </dgm:t>
    </dgm:pt>
    <dgm:pt modelId="{7BA36075-3076-4C7F-8DBD-42112E7EE734}" type="pres">
      <dgm:prSet presAssocID="{88B7E16C-4098-44F6-97A1-161835C8338A}" presName="linearFlow" presStyleCnt="0">
        <dgm:presLayoutVars>
          <dgm:dir/>
          <dgm:animLvl val="lvl"/>
          <dgm:resizeHandles val="exact"/>
        </dgm:presLayoutVars>
      </dgm:prSet>
      <dgm:spPr/>
    </dgm:pt>
    <dgm:pt modelId="{DE82966F-C6F7-4298-AAC0-96AA90AAC7F7}" type="pres">
      <dgm:prSet presAssocID="{1A5F156E-8010-4FC8-987A-65663543A78E}" presName="composite" presStyleCnt="0"/>
      <dgm:spPr/>
    </dgm:pt>
    <dgm:pt modelId="{725A3793-E731-4C9D-9013-741C3E1C5A0F}" type="pres">
      <dgm:prSet presAssocID="{1A5F156E-8010-4FC8-987A-65663543A78E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E6632D5C-C4D5-4BA5-9BDB-6D5A5D90139F}" type="pres">
      <dgm:prSet presAssocID="{1A5F156E-8010-4FC8-987A-65663543A78E}" presName="descendantText" presStyleLbl="alignAcc1" presStyleIdx="0" presStyleCnt="3" custScaleY="179445" custLinFactNeighborX="-401" custLinFactNeighborY="47089">
        <dgm:presLayoutVars>
          <dgm:bulletEnabled val="1"/>
        </dgm:presLayoutVars>
      </dgm:prSet>
      <dgm:spPr/>
    </dgm:pt>
    <dgm:pt modelId="{457A3312-1158-45FB-80AE-46B1042AD62F}" type="pres">
      <dgm:prSet presAssocID="{8FD0A4E9-F584-4351-97BD-F57C0287CE68}" presName="sp" presStyleCnt="0"/>
      <dgm:spPr/>
    </dgm:pt>
    <dgm:pt modelId="{F797C510-E734-48D8-A12E-5414F456FDA4}" type="pres">
      <dgm:prSet presAssocID="{AC4A551E-7A68-4383-8F10-1C3D800C5F06}" presName="composite" presStyleCnt="0"/>
      <dgm:spPr/>
    </dgm:pt>
    <dgm:pt modelId="{A46F066C-684A-4CD3-8A67-913AAABF0D34}" type="pres">
      <dgm:prSet presAssocID="{AC4A551E-7A68-4383-8F10-1C3D800C5F0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00BCBD2-B45D-4262-8766-9032BAA52F28}" type="pres">
      <dgm:prSet presAssocID="{AC4A551E-7A68-4383-8F10-1C3D800C5F06}" presName="descendantText" presStyleLbl="alignAcc1" presStyleIdx="1" presStyleCnt="3" custScaleY="72463" custLinFactNeighborX="601" custLinFactNeighborY="57883">
        <dgm:presLayoutVars>
          <dgm:bulletEnabled val="1"/>
        </dgm:presLayoutVars>
      </dgm:prSet>
      <dgm:spPr/>
    </dgm:pt>
    <dgm:pt modelId="{A5B844BC-D3A8-4B32-81BA-EDCA7A169803}" type="pres">
      <dgm:prSet presAssocID="{6AC82C23-9DBA-4343-B2D1-B1B419B56638}" presName="sp" presStyleCnt="0"/>
      <dgm:spPr/>
    </dgm:pt>
    <dgm:pt modelId="{712C9753-AB4F-4226-B32F-8AD912DE9DCE}" type="pres">
      <dgm:prSet presAssocID="{770103EB-8968-45AC-B6C1-7B928A6FABDB}" presName="composite" presStyleCnt="0"/>
      <dgm:spPr/>
    </dgm:pt>
    <dgm:pt modelId="{07714222-7B2D-4B02-B842-E9BAF5BACCC9}" type="pres">
      <dgm:prSet presAssocID="{770103EB-8968-45AC-B6C1-7B928A6FABD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C9CA34D-7A0C-42A5-9102-28C7B178DF4D}" type="pres">
      <dgm:prSet presAssocID="{770103EB-8968-45AC-B6C1-7B928A6FABDB}" presName="descendantText" presStyleLbl="alignAcc1" presStyleIdx="2" presStyleCnt="3" custScaleY="40054" custLinFactNeighborX="-401" custLinFactNeighborY="-5104">
        <dgm:presLayoutVars>
          <dgm:bulletEnabled val="1"/>
        </dgm:presLayoutVars>
      </dgm:prSet>
      <dgm:spPr/>
    </dgm:pt>
  </dgm:ptLst>
  <dgm:cxnLst>
    <dgm:cxn modelId="{F5BF0701-3135-4A4E-8CE8-C6D7D356F79B}" srcId="{AC4A551E-7A68-4383-8F10-1C3D800C5F06}" destId="{FBAE0EAF-BABB-44FD-92EF-2C99808174FD}" srcOrd="1" destOrd="0" parTransId="{1098E706-9F33-4BF9-A112-1BB059D26260}" sibTransId="{7FC5A943-9609-4D63-822A-BB6822065290}"/>
    <dgm:cxn modelId="{AEE7EF14-8B45-4C98-96DA-CAD605E68570}" srcId="{1A5F156E-8010-4FC8-987A-65663543A78E}" destId="{E2947D37-CB71-4849-AED0-3A6BE19DF52A}" srcOrd="0" destOrd="0" parTransId="{A5F19C34-9E06-444A-9768-1A63E58FCFD1}" sibTransId="{BEA7518B-651A-4636-88DC-A203E04BE3BD}"/>
    <dgm:cxn modelId="{43FB661F-552C-472C-925A-C9C9E67F06C5}" type="presOf" srcId="{CD06F5F9-CF9B-4DA0-A09B-4E8BF1A57ADB}" destId="{E6632D5C-C4D5-4BA5-9BDB-6D5A5D90139F}" srcOrd="0" destOrd="5" presId="urn:microsoft.com/office/officeart/2005/8/layout/chevron2"/>
    <dgm:cxn modelId="{E4DBF322-81BD-469A-AC9D-2E9B476CB7F7}" srcId="{1A5F156E-8010-4FC8-987A-65663543A78E}" destId="{CD06F5F9-CF9B-4DA0-A09B-4E8BF1A57ADB}" srcOrd="5" destOrd="0" parTransId="{238149FF-9AFE-4037-9520-FD28EECD46C8}" sibTransId="{5B28FC31-B21B-4358-A6E1-19EF9C095674}"/>
    <dgm:cxn modelId="{F092E32F-BF3D-46A5-A193-7EFB31F2D017}" srcId="{1A5F156E-8010-4FC8-987A-65663543A78E}" destId="{C651F80D-788C-4684-B80C-1CEF47175B48}" srcOrd="3" destOrd="0" parTransId="{9DBB90EF-D2F0-4340-B365-538F3C917394}" sibTransId="{94DF3532-25BD-4FD1-948F-B074666A8BBA}"/>
    <dgm:cxn modelId="{7F92FA3B-40C7-4E47-ABA3-E3AE4D8628B8}" srcId="{AC4A551E-7A68-4383-8F10-1C3D800C5F06}" destId="{1BF1637D-BF21-47A7-BDC6-4C893E44655B}" srcOrd="0" destOrd="0" parTransId="{A33934CA-E85D-4F7D-A41D-A4FAF0B08C1A}" sibTransId="{E541E890-5746-4B3C-88F1-A8C3E2B7D6DF}"/>
    <dgm:cxn modelId="{3E17D03E-755A-4964-83F3-60C734F0C57E}" srcId="{88B7E16C-4098-44F6-97A1-161835C8338A}" destId="{1A5F156E-8010-4FC8-987A-65663543A78E}" srcOrd="0" destOrd="0" parTransId="{C0C535EC-864A-4F7B-BEBF-98DCEA7F4141}" sibTransId="{8FD0A4E9-F584-4351-97BD-F57C0287CE68}"/>
    <dgm:cxn modelId="{84A10157-E268-4FD7-A499-9B728C05B42F}" srcId="{88B7E16C-4098-44F6-97A1-161835C8338A}" destId="{AC4A551E-7A68-4383-8F10-1C3D800C5F06}" srcOrd="1" destOrd="0" parTransId="{0AFD7D0A-DFF9-417D-AC90-6CBB225C9E0B}" sibTransId="{6AC82C23-9DBA-4343-B2D1-B1B419B56638}"/>
    <dgm:cxn modelId="{A5CF2D7E-F07F-4885-AACF-6BAEAC0C7C2F}" srcId="{88B7E16C-4098-44F6-97A1-161835C8338A}" destId="{770103EB-8968-45AC-B6C1-7B928A6FABDB}" srcOrd="2" destOrd="0" parTransId="{00984F6D-FF7E-4BD2-A42E-C14D882AEB4A}" sibTransId="{D64794E6-1474-4764-B5A1-F79DC07019BC}"/>
    <dgm:cxn modelId="{45EE5D7E-9107-46E0-9028-6C97020F01CA}" type="presOf" srcId="{528572E1-4DF0-4172-8EFD-F47E1EDF1B3F}" destId="{5C9CA34D-7A0C-42A5-9102-28C7B178DF4D}" srcOrd="0" destOrd="0" presId="urn:microsoft.com/office/officeart/2005/8/layout/chevron2"/>
    <dgm:cxn modelId="{49B4D98D-73A8-4193-B835-D400263394B5}" type="presOf" srcId="{BEF01775-35B2-4650-B8C6-AA8589AFBCD2}" destId="{E6632D5C-C4D5-4BA5-9BDB-6D5A5D90139F}" srcOrd="0" destOrd="2" presId="urn:microsoft.com/office/officeart/2005/8/layout/chevron2"/>
    <dgm:cxn modelId="{B7080D94-61A1-466D-8FBC-B1BB50BF571C}" type="presOf" srcId="{FBAE0EAF-BABB-44FD-92EF-2C99808174FD}" destId="{700BCBD2-B45D-4262-8766-9032BAA52F28}" srcOrd="0" destOrd="1" presId="urn:microsoft.com/office/officeart/2005/8/layout/chevron2"/>
    <dgm:cxn modelId="{2167A599-FCCF-4EDA-8CCA-F163F6FDB2CB}" type="presOf" srcId="{0B15536F-C47D-4769-A4B4-63EC5F8A3CA2}" destId="{E6632D5C-C4D5-4BA5-9BDB-6D5A5D90139F}" srcOrd="0" destOrd="1" presId="urn:microsoft.com/office/officeart/2005/8/layout/chevron2"/>
    <dgm:cxn modelId="{1B46D0A0-DE6A-4B43-9407-3C240E4EEB6F}" type="presOf" srcId="{770103EB-8968-45AC-B6C1-7B928A6FABDB}" destId="{07714222-7B2D-4B02-B842-E9BAF5BACCC9}" srcOrd="0" destOrd="0" presId="urn:microsoft.com/office/officeart/2005/8/layout/chevron2"/>
    <dgm:cxn modelId="{29EAEFBB-842D-42D1-A209-E591AB9E3BED}" type="presOf" srcId="{88B7E16C-4098-44F6-97A1-161835C8338A}" destId="{7BA36075-3076-4C7F-8DBD-42112E7EE734}" srcOrd="0" destOrd="0" presId="urn:microsoft.com/office/officeart/2005/8/layout/chevron2"/>
    <dgm:cxn modelId="{DFE0F1BB-61B7-47F9-968E-88DA1CF6A3C1}" type="presOf" srcId="{1A5F156E-8010-4FC8-987A-65663543A78E}" destId="{725A3793-E731-4C9D-9013-741C3E1C5A0F}" srcOrd="0" destOrd="0" presId="urn:microsoft.com/office/officeart/2005/8/layout/chevron2"/>
    <dgm:cxn modelId="{432207C3-D2FE-4855-BA3A-EEE42928C172}" type="presOf" srcId="{E2947D37-CB71-4849-AED0-3A6BE19DF52A}" destId="{E6632D5C-C4D5-4BA5-9BDB-6D5A5D90139F}" srcOrd="0" destOrd="0" presId="urn:microsoft.com/office/officeart/2005/8/layout/chevron2"/>
    <dgm:cxn modelId="{D89C52C9-D419-4FFA-919C-B680C35E0164}" type="presOf" srcId="{1BF1637D-BF21-47A7-BDC6-4C893E44655B}" destId="{700BCBD2-B45D-4262-8766-9032BAA52F28}" srcOrd="0" destOrd="0" presId="urn:microsoft.com/office/officeart/2005/8/layout/chevron2"/>
    <dgm:cxn modelId="{2E3404CA-EB8C-4298-879D-CE7E8292A217}" srcId="{770103EB-8968-45AC-B6C1-7B928A6FABDB}" destId="{528572E1-4DF0-4172-8EFD-F47E1EDF1B3F}" srcOrd="0" destOrd="0" parTransId="{D7580772-E4D1-4781-85DF-BC3C0ABE4299}" sibTransId="{33704FE1-64B9-45E8-A032-9D7F2FA9AAC8}"/>
    <dgm:cxn modelId="{ACB308E2-AEC2-49EC-92C5-87D96726B405}" type="presOf" srcId="{1B717DBE-8024-4600-8987-936DBA7BD0E6}" destId="{E6632D5C-C4D5-4BA5-9BDB-6D5A5D90139F}" srcOrd="0" destOrd="4" presId="urn:microsoft.com/office/officeart/2005/8/layout/chevron2"/>
    <dgm:cxn modelId="{A72C54E2-FA1F-41C7-9BDA-E3F670F71C5F}" srcId="{1A5F156E-8010-4FC8-987A-65663543A78E}" destId="{0B15536F-C47D-4769-A4B4-63EC5F8A3CA2}" srcOrd="1" destOrd="0" parTransId="{FB46F975-1F94-4413-A582-F90F0264178F}" sibTransId="{2303835B-882A-4BD9-B8B6-6EEB5357E4C2}"/>
    <dgm:cxn modelId="{6FCE4DE5-72D8-4F55-BF10-7F35177F7E41}" type="presOf" srcId="{AC4A551E-7A68-4383-8F10-1C3D800C5F06}" destId="{A46F066C-684A-4CD3-8A67-913AAABF0D34}" srcOrd="0" destOrd="0" presId="urn:microsoft.com/office/officeart/2005/8/layout/chevron2"/>
    <dgm:cxn modelId="{1BCD14ED-A758-412E-9CA6-0AFF4660735A}" srcId="{1A5F156E-8010-4FC8-987A-65663543A78E}" destId="{BEF01775-35B2-4650-B8C6-AA8589AFBCD2}" srcOrd="2" destOrd="0" parTransId="{63343D6E-C89D-4D78-8D49-5FEFE71EAB1F}" sibTransId="{BDE7DDE0-57EB-41C4-8E62-59468A030781}"/>
    <dgm:cxn modelId="{F920B6F4-54DB-4D27-9EDD-713850767E36}" type="presOf" srcId="{C651F80D-788C-4684-B80C-1CEF47175B48}" destId="{E6632D5C-C4D5-4BA5-9BDB-6D5A5D90139F}" srcOrd="0" destOrd="3" presId="urn:microsoft.com/office/officeart/2005/8/layout/chevron2"/>
    <dgm:cxn modelId="{4E7236F9-0611-4D2B-BDC8-692CECE5083C}" srcId="{1A5F156E-8010-4FC8-987A-65663543A78E}" destId="{1B717DBE-8024-4600-8987-936DBA7BD0E6}" srcOrd="4" destOrd="0" parTransId="{37DBAF5C-6C5B-47AA-B138-72F69948A6E6}" sibTransId="{8B6C0968-1653-4B52-B4E5-2C86B2F99383}"/>
    <dgm:cxn modelId="{C6739A74-91C6-4D0B-BC65-E9C095E2EB52}" type="presParOf" srcId="{7BA36075-3076-4C7F-8DBD-42112E7EE734}" destId="{DE82966F-C6F7-4298-AAC0-96AA90AAC7F7}" srcOrd="0" destOrd="0" presId="urn:microsoft.com/office/officeart/2005/8/layout/chevron2"/>
    <dgm:cxn modelId="{959F083F-40EE-41CA-9A96-4EB7FB58A1EC}" type="presParOf" srcId="{DE82966F-C6F7-4298-AAC0-96AA90AAC7F7}" destId="{725A3793-E731-4C9D-9013-741C3E1C5A0F}" srcOrd="0" destOrd="0" presId="urn:microsoft.com/office/officeart/2005/8/layout/chevron2"/>
    <dgm:cxn modelId="{AEE900FD-97CB-40F1-91C9-36C7231A18AB}" type="presParOf" srcId="{DE82966F-C6F7-4298-AAC0-96AA90AAC7F7}" destId="{E6632D5C-C4D5-4BA5-9BDB-6D5A5D90139F}" srcOrd="1" destOrd="0" presId="urn:microsoft.com/office/officeart/2005/8/layout/chevron2"/>
    <dgm:cxn modelId="{295117E7-A847-4FC8-AC96-14ED0C5876C7}" type="presParOf" srcId="{7BA36075-3076-4C7F-8DBD-42112E7EE734}" destId="{457A3312-1158-45FB-80AE-46B1042AD62F}" srcOrd="1" destOrd="0" presId="urn:microsoft.com/office/officeart/2005/8/layout/chevron2"/>
    <dgm:cxn modelId="{9FB7496B-83FE-4EC8-8C1D-E368375BB899}" type="presParOf" srcId="{7BA36075-3076-4C7F-8DBD-42112E7EE734}" destId="{F797C510-E734-48D8-A12E-5414F456FDA4}" srcOrd="2" destOrd="0" presId="urn:microsoft.com/office/officeart/2005/8/layout/chevron2"/>
    <dgm:cxn modelId="{3AEF717D-339D-48E7-93AA-AD60C48482C7}" type="presParOf" srcId="{F797C510-E734-48D8-A12E-5414F456FDA4}" destId="{A46F066C-684A-4CD3-8A67-913AAABF0D34}" srcOrd="0" destOrd="0" presId="urn:microsoft.com/office/officeart/2005/8/layout/chevron2"/>
    <dgm:cxn modelId="{17178DED-4F4F-4C85-B48D-A51F8A9AA08F}" type="presParOf" srcId="{F797C510-E734-48D8-A12E-5414F456FDA4}" destId="{700BCBD2-B45D-4262-8766-9032BAA52F28}" srcOrd="1" destOrd="0" presId="urn:microsoft.com/office/officeart/2005/8/layout/chevron2"/>
    <dgm:cxn modelId="{611CB7C8-07FD-43D3-8D65-0C397B554F8B}" type="presParOf" srcId="{7BA36075-3076-4C7F-8DBD-42112E7EE734}" destId="{A5B844BC-D3A8-4B32-81BA-EDCA7A169803}" srcOrd="3" destOrd="0" presId="urn:microsoft.com/office/officeart/2005/8/layout/chevron2"/>
    <dgm:cxn modelId="{FA4B0118-FFA4-46C9-9A10-CA9986686FF3}" type="presParOf" srcId="{7BA36075-3076-4C7F-8DBD-42112E7EE734}" destId="{712C9753-AB4F-4226-B32F-8AD912DE9DCE}" srcOrd="4" destOrd="0" presId="urn:microsoft.com/office/officeart/2005/8/layout/chevron2"/>
    <dgm:cxn modelId="{04C78E31-27E4-439A-B106-6DD3D5A97F0E}" type="presParOf" srcId="{712C9753-AB4F-4226-B32F-8AD912DE9DCE}" destId="{07714222-7B2D-4B02-B842-E9BAF5BACCC9}" srcOrd="0" destOrd="0" presId="urn:microsoft.com/office/officeart/2005/8/layout/chevron2"/>
    <dgm:cxn modelId="{7EBDDB3B-762C-4EF2-9946-AAB0732A7658}" type="presParOf" srcId="{712C9753-AB4F-4226-B32F-8AD912DE9DCE}" destId="{5C9CA34D-7A0C-42A5-9102-28C7B178DF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1CB4F7-4146-4B82-B186-71B0163B5AA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DE0DCA0-B35A-4BCE-B948-F4A7A26B51C3}">
      <dgm:prSet phldrT="[Text]" custT="1"/>
      <dgm:spPr/>
      <dgm:t>
        <a:bodyPr/>
        <a:lstStyle/>
        <a:p>
          <a:r>
            <a:rPr lang="cs-CZ" sz="4000" b="1" dirty="0" err="1"/>
            <a:t>Methods</a:t>
          </a:r>
          <a:r>
            <a:rPr lang="cs-CZ" sz="4000" b="1" dirty="0"/>
            <a:t> </a:t>
          </a:r>
          <a:r>
            <a:rPr lang="cs-CZ" sz="4000" b="1" dirty="0" err="1"/>
            <a:t>of</a:t>
          </a:r>
          <a:r>
            <a:rPr lang="cs-CZ" sz="4000" b="1" dirty="0"/>
            <a:t> </a:t>
          </a:r>
          <a:r>
            <a:rPr lang="cs-CZ" sz="4000" b="1" dirty="0" err="1"/>
            <a:t>hemostasis</a:t>
          </a:r>
          <a:endParaRPr lang="cs-CZ" sz="4000" b="1" dirty="0"/>
        </a:p>
      </dgm:t>
    </dgm:pt>
    <dgm:pt modelId="{05C990A6-437C-433D-8B7A-4DF717605859}" type="parTrans" cxnId="{868D500E-968F-47D0-8EE0-D5FB6959C4E8}">
      <dgm:prSet/>
      <dgm:spPr/>
      <dgm:t>
        <a:bodyPr/>
        <a:lstStyle/>
        <a:p>
          <a:endParaRPr lang="cs-CZ" b="1"/>
        </a:p>
      </dgm:t>
    </dgm:pt>
    <dgm:pt modelId="{90174F72-0170-4308-96B5-BC469CB35095}" type="sibTrans" cxnId="{868D500E-968F-47D0-8EE0-D5FB6959C4E8}">
      <dgm:prSet/>
      <dgm:spPr/>
      <dgm:t>
        <a:bodyPr/>
        <a:lstStyle/>
        <a:p>
          <a:endParaRPr lang="cs-CZ" b="1"/>
        </a:p>
      </dgm:t>
    </dgm:pt>
    <dgm:pt modelId="{291489C7-D165-423A-9355-2256858251CB}">
      <dgm:prSet phldrT="[Text]"/>
      <dgm:spPr/>
      <dgm:t>
        <a:bodyPr/>
        <a:lstStyle/>
        <a:p>
          <a:r>
            <a:rPr lang="cs-CZ" b="1" dirty="0" err="1"/>
            <a:t>Mechanical</a:t>
          </a:r>
          <a:endParaRPr lang="cs-CZ" b="1" dirty="0"/>
        </a:p>
      </dgm:t>
    </dgm:pt>
    <dgm:pt modelId="{B4E622D0-A1F4-4C34-8C4B-AA8248FFB3E0}" type="parTrans" cxnId="{56255DC4-5E8E-4165-9956-6EF9BFEA5FBC}">
      <dgm:prSet/>
      <dgm:spPr/>
      <dgm:t>
        <a:bodyPr/>
        <a:lstStyle/>
        <a:p>
          <a:endParaRPr lang="cs-CZ" b="1"/>
        </a:p>
      </dgm:t>
    </dgm:pt>
    <dgm:pt modelId="{E905C0F1-8AC8-4BFB-BD60-AC7DD516CBEE}" type="sibTrans" cxnId="{56255DC4-5E8E-4165-9956-6EF9BFEA5FBC}">
      <dgm:prSet/>
      <dgm:spPr/>
      <dgm:t>
        <a:bodyPr/>
        <a:lstStyle/>
        <a:p>
          <a:r>
            <a:rPr lang="cs-CZ" b="1" dirty="0" err="1"/>
            <a:t>Press</a:t>
          </a:r>
          <a:r>
            <a:rPr lang="cs-CZ" b="1" dirty="0"/>
            <a:t>, </a:t>
          </a:r>
          <a:r>
            <a:rPr lang="cs-CZ" b="1" dirty="0" err="1"/>
            <a:t>ligation</a:t>
          </a:r>
          <a:r>
            <a:rPr lang="cs-CZ" b="1" dirty="0"/>
            <a:t>-- </a:t>
          </a:r>
          <a:r>
            <a:rPr lang="cs-CZ" b="1" dirty="0" err="1"/>
            <a:t>etc</a:t>
          </a:r>
          <a:endParaRPr lang="cs-CZ" b="1" dirty="0"/>
        </a:p>
      </dgm:t>
    </dgm:pt>
    <dgm:pt modelId="{0BC41836-0E8E-4911-A72D-D403161CCD3B}">
      <dgm:prSet phldrT="[Text]"/>
      <dgm:spPr/>
      <dgm:t>
        <a:bodyPr/>
        <a:lstStyle/>
        <a:p>
          <a:r>
            <a:rPr lang="cs-CZ" b="1" dirty="0" err="1"/>
            <a:t>Cauterization</a:t>
          </a:r>
          <a:endParaRPr lang="cs-CZ" b="1" dirty="0"/>
        </a:p>
      </dgm:t>
    </dgm:pt>
    <dgm:pt modelId="{C5E08CB8-7CC0-48A2-9D39-9D9A4C935AF2}" type="parTrans" cxnId="{6F89C559-C047-45A5-9D65-55A48217B24E}">
      <dgm:prSet/>
      <dgm:spPr/>
      <dgm:t>
        <a:bodyPr/>
        <a:lstStyle/>
        <a:p>
          <a:endParaRPr lang="cs-CZ" b="1"/>
        </a:p>
      </dgm:t>
    </dgm:pt>
    <dgm:pt modelId="{EFE7A769-917A-48A7-B214-5D754A8ACB21}" type="sibTrans" cxnId="{6F89C559-C047-45A5-9D65-55A48217B24E}">
      <dgm:prSet custT="1"/>
      <dgm:spPr/>
      <dgm:t>
        <a:bodyPr/>
        <a:lstStyle/>
        <a:p>
          <a:r>
            <a:rPr lang="cs-CZ" sz="1800" b="1" dirty="0" err="1"/>
            <a:t>Topical</a:t>
          </a:r>
          <a:r>
            <a:rPr lang="cs-CZ" sz="1800" b="1" dirty="0"/>
            <a:t> </a:t>
          </a:r>
          <a:r>
            <a:rPr lang="cs-CZ" sz="1800" b="1" dirty="0" err="1"/>
            <a:t>absorbable</a:t>
          </a:r>
          <a:endParaRPr lang="cs-CZ" sz="1800" b="1" dirty="0"/>
        </a:p>
      </dgm:t>
    </dgm:pt>
    <dgm:pt modelId="{EB365B89-C955-4751-8FE2-E6AF9355AF88}">
      <dgm:prSet phldrT="[Text]"/>
      <dgm:spPr/>
      <dgm:t>
        <a:bodyPr/>
        <a:lstStyle/>
        <a:p>
          <a:r>
            <a:rPr lang="cs-CZ" b="1" dirty="0" err="1"/>
            <a:t>Chemical</a:t>
          </a:r>
          <a:endParaRPr lang="cs-CZ" b="1" dirty="0"/>
        </a:p>
      </dgm:t>
    </dgm:pt>
    <dgm:pt modelId="{76E9C92F-16C1-476F-95CF-FBABB2FABA65}" type="parTrans" cxnId="{61601449-FD9A-4713-B3F4-CEB6DD40CB41}">
      <dgm:prSet/>
      <dgm:spPr/>
      <dgm:t>
        <a:bodyPr/>
        <a:lstStyle/>
        <a:p>
          <a:endParaRPr lang="cs-CZ" b="1"/>
        </a:p>
      </dgm:t>
    </dgm:pt>
    <dgm:pt modelId="{991C2C37-E483-47D5-A335-510B50E2386F}" type="sibTrans" cxnId="{61601449-FD9A-4713-B3F4-CEB6DD40CB41}">
      <dgm:prSet/>
      <dgm:spPr/>
      <dgm:t>
        <a:bodyPr/>
        <a:lstStyle/>
        <a:p>
          <a:r>
            <a:rPr lang="cs-CZ" b="1" dirty="0" err="1"/>
            <a:t>Vasocontrictor</a:t>
          </a:r>
          <a:endParaRPr lang="cs-CZ" b="1" dirty="0"/>
        </a:p>
      </dgm:t>
    </dgm:pt>
    <dgm:pt modelId="{7B89E8EF-6209-42F7-A55A-BE46D823CB5D}" type="pres">
      <dgm:prSet presAssocID="{1C1CB4F7-4146-4B82-B186-71B0163B5A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E89D72-4FD6-4A67-93B8-35AB366195AE}" type="pres">
      <dgm:prSet presAssocID="{4DE0DCA0-B35A-4BCE-B948-F4A7A26B51C3}" presName="hierRoot1" presStyleCnt="0">
        <dgm:presLayoutVars>
          <dgm:hierBranch val="init"/>
        </dgm:presLayoutVars>
      </dgm:prSet>
      <dgm:spPr/>
    </dgm:pt>
    <dgm:pt modelId="{69F78BC3-9833-458F-B205-2AA4CEBC5428}" type="pres">
      <dgm:prSet presAssocID="{4DE0DCA0-B35A-4BCE-B948-F4A7A26B51C3}" presName="rootComposite1" presStyleCnt="0"/>
      <dgm:spPr/>
    </dgm:pt>
    <dgm:pt modelId="{ABB02899-810B-4FAD-937E-01D50636D120}" type="pres">
      <dgm:prSet presAssocID="{4DE0DCA0-B35A-4BCE-B948-F4A7A26B51C3}" presName="rootText1" presStyleLbl="node0" presStyleIdx="0" presStyleCnt="1" custScaleX="270122" custScaleY="211286" custLinFactNeighborX="0" custLinFactNeighborY="-39981">
        <dgm:presLayoutVars>
          <dgm:chMax/>
          <dgm:chPref val="3"/>
        </dgm:presLayoutVars>
      </dgm:prSet>
      <dgm:spPr/>
    </dgm:pt>
    <dgm:pt modelId="{5C276FCF-D832-4FC9-B84F-3C75A0F98AAA}" type="pres">
      <dgm:prSet presAssocID="{4DE0DCA0-B35A-4BCE-B948-F4A7A26B51C3}" presName="titleText1" presStyleLbl="fgAcc0" presStyleIdx="0" presStyleCnt="1" custFlipVert="0" custScaleX="22222" custScaleY="53924" custLinFactNeighborX="-16667" custLinFactNeighborY="-15005">
        <dgm:presLayoutVars>
          <dgm:chMax val="0"/>
          <dgm:chPref val="0"/>
        </dgm:presLayoutVars>
      </dgm:prSet>
      <dgm:spPr/>
    </dgm:pt>
    <dgm:pt modelId="{6046560D-7D11-445B-87A3-852CBE74E714}" type="pres">
      <dgm:prSet presAssocID="{4DE0DCA0-B35A-4BCE-B948-F4A7A26B51C3}" presName="rootConnector1" presStyleLbl="node1" presStyleIdx="0" presStyleCnt="3"/>
      <dgm:spPr/>
    </dgm:pt>
    <dgm:pt modelId="{48DBD701-AACA-43D6-924B-745EBB2FDF2B}" type="pres">
      <dgm:prSet presAssocID="{4DE0DCA0-B35A-4BCE-B948-F4A7A26B51C3}" presName="hierChild2" presStyleCnt="0"/>
      <dgm:spPr/>
    </dgm:pt>
    <dgm:pt modelId="{2F619FF3-458A-401B-BED0-998E89B5A8E9}" type="pres">
      <dgm:prSet presAssocID="{B4E622D0-A1F4-4C34-8C4B-AA8248FFB3E0}" presName="Name37" presStyleLbl="parChTrans1D2" presStyleIdx="0" presStyleCnt="3"/>
      <dgm:spPr/>
    </dgm:pt>
    <dgm:pt modelId="{EC0C9AE5-88AE-46BD-97C7-A3710AF7D838}" type="pres">
      <dgm:prSet presAssocID="{291489C7-D165-423A-9355-2256858251CB}" presName="hierRoot2" presStyleCnt="0">
        <dgm:presLayoutVars>
          <dgm:hierBranch val="init"/>
        </dgm:presLayoutVars>
      </dgm:prSet>
      <dgm:spPr/>
    </dgm:pt>
    <dgm:pt modelId="{9DC3835D-EE15-48F3-8369-E1893EDED507}" type="pres">
      <dgm:prSet presAssocID="{291489C7-D165-423A-9355-2256858251CB}" presName="rootComposite" presStyleCnt="0"/>
      <dgm:spPr/>
    </dgm:pt>
    <dgm:pt modelId="{FA7D5D78-65B1-4452-B1DF-D3EFEA64603A}" type="pres">
      <dgm:prSet presAssocID="{291489C7-D165-423A-9355-2256858251CB}" presName="rootText" presStyleLbl="node1" presStyleIdx="0" presStyleCnt="3">
        <dgm:presLayoutVars>
          <dgm:chMax/>
          <dgm:chPref val="3"/>
        </dgm:presLayoutVars>
      </dgm:prSet>
      <dgm:spPr/>
    </dgm:pt>
    <dgm:pt modelId="{BC546F80-60F7-4488-83F1-8D8606DE957C}" type="pres">
      <dgm:prSet presAssocID="{291489C7-D165-423A-9355-2256858251CB}" presName="titleText2" presStyleLbl="fgAcc1" presStyleIdx="0" presStyleCnt="3">
        <dgm:presLayoutVars>
          <dgm:chMax val="0"/>
          <dgm:chPref val="0"/>
        </dgm:presLayoutVars>
      </dgm:prSet>
      <dgm:spPr/>
    </dgm:pt>
    <dgm:pt modelId="{952387C1-713E-495D-98CF-0DB435EA7B36}" type="pres">
      <dgm:prSet presAssocID="{291489C7-D165-423A-9355-2256858251CB}" presName="rootConnector" presStyleLbl="node2" presStyleIdx="0" presStyleCnt="0"/>
      <dgm:spPr/>
    </dgm:pt>
    <dgm:pt modelId="{11FB1B95-2542-4060-9FD4-D27536A89C66}" type="pres">
      <dgm:prSet presAssocID="{291489C7-D165-423A-9355-2256858251CB}" presName="hierChild4" presStyleCnt="0"/>
      <dgm:spPr/>
    </dgm:pt>
    <dgm:pt modelId="{1328D9CC-A4F4-4C66-BDB5-CC6ED1A6D828}" type="pres">
      <dgm:prSet presAssocID="{291489C7-D165-423A-9355-2256858251CB}" presName="hierChild5" presStyleCnt="0"/>
      <dgm:spPr/>
    </dgm:pt>
    <dgm:pt modelId="{23F5295C-0FBE-4A11-9218-4F9CF24CF39B}" type="pres">
      <dgm:prSet presAssocID="{C5E08CB8-7CC0-48A2-9D39-9D9A4C935AF2}" presName="Name37" presStyleLbl="parChTrans1D2" presStyleIdx="1" presStyleCnt="3"/>
      <dgm:spPr/>
    </dgm:pt>
    <dgm:pt modelId="{1D5B2A23-4E1B-4962-9592-3E6C097B7141}" type="pres">
      <dgm:prSet presAssocID="{0BC41836-0E8E-4911-A72D-D403161CCD3B}" presName="hierRoot2" presStyleCnt="0">
        <dgm:presLayoutVars>
          <dgm:hierBranch val="init"/>
        </dgm:presLayoutVars>
      </dgm:prSet>
      <dgm:spPr/>
    </dgm:pt>
    <dgm:pt modelId="{CB498C62-8750-4CDB-B3D2-73C27ED97904}" type="pres">
      <dgm:prSet presAssocID="{0BC41836-0E8E-4911-A72D-D403161CCD3B}" presName="rootComposite" presStyleCnt="0"/>
      <dgm:spPr/>
    </dgm:pt>
    <dgm:pt modelId="{8581A4D4-327F-4F9A-A269-E5BF9D3DA20E}" type="pres">
      <dgm:prSet presAssocID="{0BC41836-0E8E-4911-A72D-D403161CCD3B}" presName="rootText" presStyleLbl="node1" presStyleIdx="1" presStyleCnt="3">
        <dgm:presLayoutVars>
          <dgm:chMax/>
          <dgm:chPref val="3"/>
        </dgm:presLayoutVars>
      </dgm:prSet>
      <dgm:spPr/>
    </dgm:pt>
    <dgm:pt modelId="{DF1E5717-D507-4C20-934D-9D73009CB702}" type="pres">
      <dgm:prSet presAssocID="{0BC41836-0E8E-4911-A72D-D403161CCD3B}" presName="titleText2" presStyleLbl="fgAcc1" presStyleIdx="1" presStyleCnt="3" custLinFactX="40185" custLinFactNeighborX="100000" custLinFactNeighborY="66293">
        <dgm:presLayoutVars>
          <dgm:chMax val="0"/>
          <dgm:chPref val="0"/>
        </dgm:presLayoutVars>
      </dgm:prSet>
      <dgm:spPr/>
    </dgm:pt>
    <dgm:pt modelId="{C3FEB155-9D88-4D43-87B9-399A88BABB07}" type="pres">
      <dgm:prSet presAssocID="{0BC41836-0E8E-4911-A72D-D403161CCD3B}" presName="rootConnector" presStyleLbl="node2" presStyleIdx="0" presStyleCnt="0"/>
      <dgm:spPr/>
    </dgm:pt>
    <dgm:pt modelId="{E55C2C59-C8A5-4D0F-834F-21F8BCD09924}" type="pres">
      <dgm:prSet presAssocID="{0BC41836-0E8E-4911-A72D-D403161CCD3B}" presName="hierChild4" presStyleCnt="0"/>
      <dgm:spPr/>
    </dgm:pt>
    <dgm:pt modelId="{B403006C-206C-4AF9-BC84-BFD9039EC35F}" type="pres">
      <dgm:prSet presAssocID="{0BC41836-0E8E-4911-A72D-D403161CCD3B}" presName="hierChild5" presStyleCnt="0"/>
      <dgm:spPr/>
    </dgm:pt>
    <dgm:pt modelId="{5DABD2B2-81C4-4155-A4EE-EF41EA8F4F58}" type="pres">
      <dgm:prSet presAssocID="{76E9C92F-16C1-476F-95CF-FBABB2FABA65}" presName="Name37" presStyleLbl="parChTrans1D2" presStyleIdx="2" presStyleCnt="3"/>
      <dgm:spPr/>
    </dgm:pt>
    <dgm:pt modelId="{58F75204-C582-4D66-A0DB-4C26C48B41BD}" type="pres">
      <dgm:prSet presAssocID="{EB365B89-C955-4751-8FE2-E6AF9355AF88}" presName="hierRoot2" presStyleCnt="0">
        <dgm:presLayoutVars>
          <dgm:hierBranch val="init"/>
        </dgm:presLayoutVars>
      </dgm:prSet>
      <dgm:spPr/>
    </dgm:pt>
    <dgm:pt modelId="{B07D3D5B-ED56-4C2A-9D1C-27E8380639E4}" type="pres">
      <dgm:prSet presAssocID="{EB365B89-C955-4751-8FE2-E6AF9355AF88}" presName="rootComposite" presStyleCnt="0"/>
      <dgm:spPr/>
    </dgm:pt>
    <dgm:pt modelId="{6CBADAA1-D5FC-427C-AD2F-D520687CE744}" type="pres">
      <dgm:prSet presAssocID="{EB365B89-C955-4751-8FE2-E6AF9355AF88}" presName="rootText" presStyleLbl="node1" presStyleIdx="2" presStyleCnt="3" custLinFactNeighborX="1875" custLinFactNeighborY="-4468">
        <dgm:presLayoutVars>
          <dgm:chMax/>
          <dgm:chPref val="3"/>
        </dgm:presLayoutVars>
      </dgm:prSet>
      <dgm:spPr/>
    </dgm:pt>
    <dgm:pt modelId="{63CFD831-0999-43E3-BC1D-C66B7097C652}" type="pres">
      <dgm:prSet presAssocID="{EB365B89-C955-4751-8FE2-E6AF9355AF88}" presName="titleText2" presStyleLbl="fgAcc1" presStyleIdx="2" presStyleCnt="3" custLinFactNeighborX="-8884" custLinFactNeighborY="-70658">
        <dgm:presLayoutVars>
          <dgm:chMax val="0"/>
          <dgm:chPref val="0"/>
        </dgm:presLayoutVars>
      </dgm:prSet>
      <dgm:spPr/>
    </dgm:pt>
    <dgm:pt modelId="{D38D36DE-977E-4F7D-9C8B-1CB84587BBAC}" type="pres">
      <dgm:prSet presAssocID="{EB365B89-C955-4751-8FE2-E6AF9355AF88}" presName="rootConnector" presStyleLbl="node2" presStyleIdx="0" presStyleCnt="0"/>
      <dgm:spPr/>
    </dgm:pt>
    <dgm:pt modelId="{75F5E695-2CAB-4D59-A773-E6EFAFC48B65}" type="pres">
      <dgm:prSet presAssocID="{EB365B89-C955-4751-8FE2-E6AF9355AF88}" presName="hierChild4" presStyleCnt="0"/>
      <dgm:spPr/>
    </dgm:pt>
    <dgm:pt modelId="{7050BD77-AA5B-4101-86AB-4E9F11D23444}" type="pres">
      <dgm:prSet presAssocID="{EB365B89-C955-4751-8FE2-E6AF9355AF88}" presName="hierChild5" presStyleCnt="0"/>
      <dgm:spPr/>
    </dgm:pt>
    <dgm:pt modelId="{D2B0A639-E068-4898-BFA2-C3220274C632}" type="pres">
      <dgm:prSet presAssocID="{4DE0DCA0-B35A-4BCE-B948-F4A7A26B51C3}" presName="hierChild3" presStyleCnt="0"/>
      <dgm:spPr/>
    </dgm:pt>
  </dgm:ptLst>
  <dgm:cxnLst>
    <dgm:cxn modelId="{868D500E-968F-47D0-8EE0-D5FB6959C4E8}" srcId="{1C1CB4F7-4146-4B82-B186-71B0163B5AA7}" destId="{4DE0DCA0-B35A-4BCE-B948-F4A7A26B51C3}" srcOrd="0" destOrd="0" parTransId="{05C990A6-437C-433D-8B7A-4DF717605859}" sibTransId="{90174F72-0170-4308-96B5-BC469CB35095}"/>
    <dgm:cxn modelId="{6DF13017-127A-4CE2-ACE0-AEB458310536}" type="presOf" srcId="{E905C0F1-8AC8-4BFB-BD60-AC7DD516CBEE}" destId="{BC546F80-60F7-4488-83F1-8D8606DE957C}" srcOrd="0" destOrd="0" presId="urn:microsoft.com/office/officeart/2008/layout/NameandTitleOrganizationalChart"/>
    <dgm:cxn modelId="{2C67701E-AE45-46DB-A9E0-DB745D20119F}" type="presOf" srcId="{0BC41836-0E8E-4911-A72D-D403161CCD3B}" destId="{C3FEB155-9D88-4D43-87B9-399A88BABB07}" srcOrd="1" destOrd="0" presId="urn:microsoft.com/office/officeart/2008/layout/NameandTitleOrganizationalChart"/>
    <dgm:cxn modelId="{77491B25-CB7B-423F-A3CC-118DEB7276D3}" type="presOf" srcId="{991C2C37-E483-47D5-A335-510B50E2386F}" destId="{63CFD831-0999-43E3-BC1D-C66B7097C652}" srcOrd="0" destOrd="0" presId="urn:microsoft.com/office/officeart/2008/layout/NameandTitleOrganizationalChart"/>
    <dgm:cxn modelId="{247F6930-F182-443F-A894-BBCF1532DBD9}" type="presOf" srcId="{EB365B89-C955-4751-8FE2-E6AF9355AF88}" destId="{6CBADAA1-D5FC-427C-AD2F-D520687CE744}" srcOrd="0" destOrd="0" presId="urn:microsoft.com/office/officeart/2008/layout/NameandTitleOrganizationalChart"/>
    <dgm:cxn modelId="{FDA54233-65B0-4DC5-B7DF-979E0254A44B}" type="presOf" srcId="{EFE7A769-917A-48A7-B214-5D754A8ACB21}" destId="{DF1E5717-D507-4C20-934D-9D73009CB702}" srcOrd="0" destOrd="0" presId="urn:microsoft.com/office/officeart/2008/layout/NameandTitleOrganizationalChart"/>
    <dgm:cxn modelId="{32905945-13E9-4A83-80DC-84B066C45327}" type="presOf" srcId="{90174F72-0170-4308-96B5-BC469CB35095}" destId="{5C276FCF-D832-4FC9-B84F-3C75A0F98AAA}" srcOrd="0" destOrd="0" presId="urn:microsoft.com/office/officeart/2008/layout/NameandTitleOrganizationalChart"/>
    <dgm:cxn modelId="{88765C66-82AD-426F-93EF-F56D05A154DD}" type="presOf" srcId="{291489C7-D165-423A-9355-2256858251CB}" destId="{952387C1-713E-495D-98CF-0DB435EA7B36}" srcOrd="1" destOrd="0" presId="urn:microsoft.com/office/officeart/2008/layout/NameandTitleOrganizationalChart"/>
    <dgm:cxn modelId="{61601449-FD9A-4713-B3F4-CEB6DD40CB41}" srcId="{4DE0DCA0-B35A-4BCE-B948-F4A7A26B51C3}" destId="{EB365B89-C955-4751-8FE2-E6AF9355AF88}" srcOrd="2" destOrd="0" parTransId="{76E9C92F-16C1-476F-95CF-FBABB2FABA65}" sibTransId="{991C2C37-E483-47D5-A335-510B50E2386F}"/>
    <dgm:cxn modelId="{8DAA484E-68B4-499C-B7BF-ECCD6225D291}" type="presOf" srcId="{4DE0DCA0-B35A-4BCE-B948-F4A7A26B51C3}" destId="{ABB02899-810B-4FAD-937E-01D50636D120}" srcOrd="0" destOrd="0" presId="urn:microsoft.com/office/officeart/2008/layout/NameandTitleOrganizationalChart"/>
    <dgm:cxn modelId="{6F89C559-C047-45A5-9D65-55A48217B24E}" srcId="{4DE0DCA0-B35A-4BCE-B948-F4A7A26B51C3}" destId="{0BC41836-0E8E-4911-A72D-D403161CCD3B}" srcOrd="1" destOrd="0" parTransId="{C5E08CB8-7CC0-48A2-9D39-9D9A4C935AF2}" sibTransId="{EFE7A769-917A-48A7-B214-5D754A8ACB21}"/>
    <dgm:cxn modelId="{D1DC2989-462C-4DB6-9DE7-901F3E49AAB0}" type="presOf" srcId="{0BC41836-0E8E-4911-A72D-D403161CCD3B}" destId="{8581A4D4-327F-4F9A-A269-E5BF9D3DA20E}" srcOrd="0" destOrd="0" presId="urn:microsoft.com/office/officeart/2008/layout/NameandTitleOrganizationalChart"/>
    <dgm:cxn modelId="{52188498-A8A4-4EB9-9CA0-E9195E15F640}" type="presOf" srcId="{B4E622D0-A1F4-4C34-8C4B-AA8248FFB3E0}" destId="{2F619FF3-458A-401B-BED0-998E89B5A8E9}" srcOrd="0" destOrd="0" presId="urn:microsoft.com/office/officeart/2008/layout/NameandTitleOrganizationalChart"/>
    <dgm:cxn modelId="{34D4779C-640A-4C25-9855-1305BA1B78FA}" type="presOf" srcId="{76E9C92F-16C1-476F-95CF-FBABB2FABA65}" destId="{5DABD2B2-81C4-4155-A4EE-EF41EA8F4F58}" srcOrd="0" destOrd="0" presId="urn:microsoft.com/office/officeart/2008/layout/NameandTitleOrganizationalChart"/>
    <dgm:cxn modelId="{5B30DAA7-F238-42A2-8D04-12D29FF340A5}" type="presOf" srcId="{4DE0DCA0-B35A-4BCE-B948-F4A7A26B51C3}" destId="{6046560D-7D11-445B-87A3-852CBE74E714}" srcOrd="1" destOrd="0" presId="urn:microsoft.com/office/officeart/2008/layout/NameandTitleOrganizationalChart"/>
    <dgm:cxn modelId="{56255DC4-5E8E-4165-9956-6EF9BFEA5FBC}" srcId="{4DE0DCA0-B35A-4BCE-B948-F4A7A26B51C3}" destId="{291489C7-D165-423A-9355-2256858251CB}" srcOrd="0" destOrd="0" parTransId="{B4E622D0-A1F4-4C34-8C4B-AA8248FFB3E0}" sibTransId="{E905C0F1-8AC8-4BFB-BD60-AC7DD516CBEE}"/>
    <dgm:cxn modelId="{15248DD9-623F-4492-B941-5E725BB1331A}" type="presOf" srcId="{C5E08CB8-7CC0-48A2-9D39-9D9A4C935AF2}" destId="{23F5295C-0FBE-4A11-9218-4F9CF24CF39B}" srcOrd="0" destOrd="0" presId="urn:microsoft.com/office/officeart/2008/layout/NameandTitleOrganizationalChart"/>
    <dgm:cxn modelId="{5B3DABDD-B81A-458F-A1CB-F4E2B00D8504}" type="presOf" srcId="{291489C7-D165-423A-9355-2256858251CB}" destId="{FA7D5D78-65B1-4452-B1DF-D3EFEA64603A}" srcOrd="0" destOrd="0" presId="urn:microsoft.com/office/officeart/2008/layout/NameandTitleOrganizationalChart"/>
    <dgm:cxn modelId="{3A215AE3-FD5F-4E1C-AE49-59F1EDC2E704}" type="presOf" srcId="{EB365B89-C955-4751-8FE2-E6AF9355AF88}" destId="{D38D36DE-977E-4F7D-9C8B-1CB84587BBAC}" srcOrd="1" destOrd="0" presId="urn:microsoft.com/office/officeart/2008/layout/NameandTitleOrganizationalChart"/>
    <dgm:cxn modelId="{6E4DA1F3-A0A8-4A51-BE44-5DF52C0754AD}" type="presOf" srcId="{1C1CB4F7-4146-4B82-B186-71B0163B5AA7}" destId="{7B89E8EF-6209-42F7-A55A-BE46D823CB5D}" srcOrd="0" destOrd="0" presId="urn:microsoft.com/office/officeart/2008/layout/NameandTitleOrganizationalChart"/>
    <dgm:cxn modelId="{0F4E126D-463E-43DC-B4CF-6CD6E1D0C9B8}" type="presParOf" srcId="{7B89E8EF-6209-42F7-A55A-BE46D823CB5D}" destId="{9FE89D72-4FD6-4A67-93B8-35AB366195AE}" srcOrd="0" destOrd="0" presId="urn:microsoft.com/office/officeart/2008/layout/NameandTitleOrganizationalChart"/>
    <dgm:cxn modelId="{56744186-7C52-48BA-BB48-CDC92251B452}" type="presParOf" srcId="{9FE89D72-4FD6-4A67-93B8-35AB366195AE}" destId="{69F78BC3-9833-458F-B205-2AA4CEBC5428}" srcOrd="0" destOrd="0" presId="urn:microsoft.com/office/officeart/2008/layout/NameandTitleOrganizationalChart"/>
    <dgm:cxn modelId="{A52655DA-D189-4DA6-9DBC-9EA2F35778DD}" type="presParOf" srcId="{69F78BC3-9833-458F-B205-2AA4CEBC5428}" destId="{ABB02899-810B-4FAD-937E-01D50636D120}" srcOrd="0" destOrd="0" presId="urn:microsoft.com/office/officeart/2008/layout/NameandTitleOrganizationalChart"/>
    <dgm:cxn modelId="{0E05AC85-FECA-4133-8A51-CD72D61F1672}" type="presParOf" srcId="{69F78BC3-9833-458F-B205-2AA4CEBC5428}" destId="{5C276FCF-D832-4FC9-B84F-3C75A0F98AAA}" srcOrd="1" destOrd="0" presId="urn:microsoft.com/office/officeart/2008/layout/NameandTitleOrganizationalChart"/>
    <dgm:cxn modelId="{7CB677E4-FE2D-4816-940C-5764F07394A8}" type="presParOf" srcId="{69F78BC3-9833-458F-B205-2AA4CEBC5428}" destId="{6046560D-7D11-445B-87A3-852CBE74E714}" srcOrd="2" destOrd="0" presId="urn:microsoft.com/office/officeart/2008/layout/NameandTitleOrganizationalChart"/>
    <dgm:cxn modelId="{7C0036A9-B4AE-4210-92BF-EFB6B340F50D}" type="presParOf" srcId="{9FE89D72-4FD6-4A67-93B8-35AB366195AE}" destId="{48DBD701-AACA-43D6-924B-745EBB2FDF2B}" srcOrd="1" destOrd="0" presId="urn:microsoft.com/office/officeart/2008/layout/NameandTitleOrganizationalChart"/>
    <dgm:cxn modelId="{B5F645F5-26CB-4483-92DD-E37E92C24027}" type="presParOf" srcId="{48DBD701-AACA-43D6-924B-745EBB2FDF2B}" destId="{2F619FF3-458A-401B-BED0-998E89B5A8E9}" srcOrd="0" destOrd="0" presId="urn:microsoft.com/office/officeart/2008/layout/NameandTitleOrganizationalChart"/>
    <dgm:cxn modelId="{4E1FBC54-6CCD-42D9-8E4A-779897F7CCB0}" type="presParOf" srcId="{48DBD701-AACA-43D6-924B-745EBB2FDF2B}" destId="{EC0C9AE5-88AE-46BD-97C7-A3710AF7D838}" srcOrd="1" destOrd="0" presId="urn:microsoft.com/office/officeart/2008/layout/NameandTitleOrganizationalChart"/>
    <dgm:cxn modelId="{7E279B84-06F4-4830-BD5A-BCAEB2815A6B}" type="presParOf" srcId="{EC0C9AE5-88AE-46BD-97C7-A3710AF7D838}" destId="{9DC3835D-EE15-48F3-8369-E1893EDED507}" srcOrd="0" destOrd="0" presId="urn:microsoft.com/office/officeart/2008/layout/NameandTitleOrganizationalChart"/>
    <dgm:cxn modelId="{951E704E-0AE2-4630-91D3-D18B10F8472A}" type="presParOf" srcId="{9DC3835D-EE15-48F3-8369-E1893EDED507}" destId="{FA7D5D78-65B1-4452-B1DF-D3EFEA64603A}" srcOrd="0" destOrd="0" presId="urn:microsoft.com/office/officeart/2008/layout/NameandTitleOrganizationalChart"/>
    <dgm:cxn modelId="{6DDE3624-34C1-462A-8E19-9CBD9035496E}" type="presParOf" srcId="{9DC3835D-EE15-48F3-8369-E1893EDED507}" destId="{BC546F80-60F7-4488-83F1-8D8606DE957C}" srcOrd="1" destOrd="0" presId="urn:microsoft.com/office/officeart/2008/layout/NameandTitleOrganizationalChart"/>
    <dgm:cxn modelId="{5A92DC44-3444-4622-A0DE-54FEBFDBF4AE}" type="presParOf" srcId="{9DC3835D-EE15-48F3-8369-E1893EDED507}" destId="{952387C1-713E-495D-98CF-0DB435EA7B36}" srcOrd="2" destOrd="0" presId="urn:microsoft.com/office/officeart/2008/layout/NameandTitleOrganizationalChart"/>
    <dgm:cxn modelId="{C488DC67-CA8C-4E6C-88F1-6253E8F601E9}" type="presParOf" srcId="{EC0C9AE5-88AE-46BD-97C7-A3710AF7D838}" destId="{11FB1B95-2542-4060-9FD4-D27536A89C66}" srcOrd="1" destOrd="0" presId="urn:microsoft.com/office/officeart/2008/layout/NameandTitleOrganizationalChart"/>
    <dgm:cxn modelId="{86892C73-100B-4A51-AF9C-B79C4ED543E0}" type="presParOf" srcId="{EC0C9AE5-88AE-46BD-97C7-A3710AF7D838}" destId="{1328D9CC-A4F4-4C66-BDB5-CC6ED1A6D828}" srcOrd="2" destOrd="0" presId="urn:microsoft.com/office/officeart/2008/layout/NameandTitleOrganizationalChart"/>
    <dgm:cxn modelId="{4E27D091-AD82-4ECF-B752-0496BBDF429B}" type="presParOf" srcId="{48DBD701-AACA-43D6-924B-745EBB2FDF2B}" destId="{23F5295C-0FBE-4A11-9218-4F9CF24CF39B}" srcOrd="2" destOrd="0" presId="urn:microsoft.com/office/officeart/2008/layout/NameandTitleOrganizationalChart"/>
    <dgm:cxn modelId="{2886AB6B-C6C1-4050-B992-E3B1B3D4E74A}" type="presParOf" srcId="{48DBD701-AACA-43D6-924B-745EBB2FDF2B}" destId="{1D5B2A23-4E1B-4962-9592-3E6C097B7141}" srcOrd="3" destOrd="0" presId="urn:microsoft.com/office/officeart/2008/layout/NameandTitleOrganizationalChart"/>
    <dgm:cxn modelId="{F676CECB-122B-44FB-86C0-D6A5F4E15425}" type="presParOf" srcId="{1D5B2A23-4E1B-4962-9592-3E6C097B7141}" destId="{CB498C62-8750-4CDB-B3D2-73C27ED97904}" srcOrd="0" destOrd="0" presId="urn:microsoft.com/office/officeart/2008/layout/NameandTitleOrganizationalChart"/>
    <dgm:cxn modelId="{4EF83778-52E9-4DC8-B093-F23E37BC2B53}" type="presParOf" srcId="{CB498C62-8750-4CDB-B3D2-73C27ED97904}" destId="{8581A4D4-327F-4F9A-A269-E5BF9D3DA20E}" srcOrd="0" destOrd="0" presId="urn:microsoft.com/office/officeart/2008/layout/NameandTitleOrganizationalChart"/>
    <dgm:cxn modelId="{060A354C-EF4F-455B-A5FA-6AE3EDC60ACB}" type="presParOf" srcId="{CB498C62-8750-4CDB-B3D2-73C27ED97904}" destId="{DF1E5717-D507-4C20-934D-9D73009CB702}" srcOrd="1" destOrd="0" presId="urn:microsoft.com/office/officeart/2008/layout/NameandTitleOrganizationalChart"/>
    <dgm:cxn modelId="{F172BDC9-1DE3-42C3-BCC1-BC68B123E8CF}" type="presParOf" srcId="{CB498C62-8750-4CDB-B3D2-73C27ED97904}" destId="{C3FEB155-9D88-4D43-87B9-399A88BABB07}" srcOrd="2" destOrd="0" presId="urn:microsoft.com/office/officeart/2008/layout/NameandTitleOrganizationalChart"/>
    <dgm:cxn modelId="{27F1A121-A8B5-4CB3-B602-BC26320B2400}" type="presParOf" srcId="{1D5B2A23-4E1B-4962-9592-3E6C097B7141}" destId="{E55C2C59-C8A5-4D0F-834F-21F8BCD09924}" srcOrd="1" destOrd="0" presId="urn:microsoft.com/office/officeart/2008/layout/NameandTitleOrganizationalChart"/>
    <dgm:cxn modelId="{87CD0843-3FE6-4D80-B510-14F43D88FC83}" type="presParOf" srcId="{1D5B2A23-4E1B-4962-9592-3E6C097B7141}" destId="{B403006C-206C-4AF9-BC84-BFD9039EC35F}" srcOrd="2" destOrd="0" presId="urn:microsoft.com/office/officeart/2008/layout/NameandTitleOrganizationalChart"/>
    <dgm:cxn modelId="{491B7CEC-2E62-4692-B101-6AC8B4BF3270}" type="presParOf" srcId="{48DBD701-AACA-43D6-924B-745EBB2FDF2B}" destId="{5DABD2B2-81C4-4155-A4EE-EF41EA8F4F58}" srcOrd="4" destOrd="0" presId="urn:microsoft.com/office/officeart/2008/layout/NameandTitleOrganizationalChart"/>
    <dgm:cxn modelId="{445893C9-7E50-4B87-A056-5ACB30BA1753}" type="presParOf" srcId="{48DBD701-AACA-43D6-924B-745EBB2FDF2B}" destId="{58F75204-C582-4D66-A0DB-4C26C48B41BD}" srcOrd="5" destOrd="0" presId="urn:microsoft.com/office/officeart/2008/layout/NameandTitleOrganizationalChart"/>
    <dgm:cxn modelId="{5298289B-44D4-4447-BA26-AE1DACFBB60C}" type="presParOf" srcId="{58F75204-C582-4D66-A0DB-4C26C48B41BD}" destId="{B07D3D5B-ED56-4C2A-9D1C-27E8380639E4}" srcOrd="0" destOrd="0" presId="urn:microsoft.com/office/officeart/2008/layout/NameandTitleOrganizationalChart"/>
    <dgm:cxn modelId="{B559FB90-D9E0-48E9-953A-63949302BB84}" type="presParOf" srcId="{B07D3D5B-ED56-4C2A-9D1C-27E8380639E4}" destId="{6CBADAA1-D5FC-427C-AD2F-D520687CE744}" srcOrd="0" destOrd="0" presId="urn:microsoft.com/office/officeart/2008/layout/NameandTitleOrganizationalChart"/>
    <dgm:cxn modelId="{937DF66D-402E-44AF-B3F0-7C6C8D35D6BF}" type="presParOf" srcId="{B07D3D5B-ED56-4C2A-9D1C-27E8380639E4}" destId="{63CFD831-0999-43E3-BC1D-C66B7097C652}" srcOrd="1" destOrd="0" presId="urn:microsoft.com/office/officeart/2008/layout/NameandTitleOrganizationalChart"/>
    <dgm:cxn modelId="{27BE7C4F-00CB-4EBD-BD63-49BF9947F4B0}" type="presParOf" srcId="{B07D3D5B-ED56-4C2A-9D1C-27E8380639E4}" destId="{D38D36DE-977E-4F7D-9C8B-1CB84587BBAC}" srcOrd="2" destOrd="0" presId="urn:microsoft.com/office/officeart/2008/layout/NameandTitleOrganizationalChart"/>
    <dgm:cxn modelId="{BD59F9F9-624E-48A9-B83F-A6BA1EE99445}" type="presParOf" srcId="{58F75204-C582-4D66-A0DB-4C26C48B41BD}" destId="{75F5E695-2CAB-4D59-A773-E6EFAFC48B65}" srcOrd="1" destOrd="0" presId="urn:microsoft.com/office/officeart/2008/layout/NameandTitleOrganizationalChart"/>
    <dgm:cxn modelId="{55A23E80-A3D2-46A4-9F47-06CC14BC2D85}" type="presParOf" srcId="{58F75204-C582-4D66-A0DB-4C26C48B41BD}" destId="{7050BD77-AA5B-4101-86AB-4E9F11D23444}" srcOrd="2" destOrd="0" presId="urn:microsoft.com/office/officeart/2008/layout/NameandTitleOrganizationalChart"/>
    <dgm:cxn modelId="{C1C841A3-82E8-4883-B92E-AD8888F8E55B}" type="presParOf" srcId="{9FE89D72-4FD6-4A67-93B8-35AB366195AE}" destId="{D2B0A639-E068-4898-BFA2-C3220274C632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1692D7-DAFC-489E-94C9-ECEBE64035D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71C8FE-9FE2-4957-B8A2-63CCF76252FC}">
      <dgm:prSet/>
      <dgm:spPr/>
      <dgm:t>
        <a:bodyPr/>
        <a:lstStyle/>
        <a:p>
          <a:r>
            <a:rPr lang="cs-CZ" b="1"/>
            <a:t>Thermal Cautry</a:t>
          </a:r>
          <a:endParaRPr lang="en-US"/>
        </a:p>
      </dgm:t>
    </dgm:pt>
    <dgm:pt modelId="{30FD8BBE-F68C-42B7-BBA6-639014E471D7}" type="parTrans" cxnId="{6A4A3B53-D9DD-46BB-9B4D-191DADDF3388}">
      <dgm:prSet/>
      <dgm:spPr/>
      <dgm:t>
        <a:bodyPr/>
        <a:lstStyle/>
        <a:p>
          <a:endParaRPr lang="en-US"/>
        </a:p>
      </dgm:t>
    </dgm:pt>
    <dgm:pt modelId="{BE55745F-014B-49EC-80A2-C22175AF0D51}" type="sibTrans" cxnId="{6A4A3B53-D9DD-46BB-9B4D-191DADDF3388}">
      <dgm:prSet/>
      <dgm:spPr/>
      <dgm:t>
        <a:bodyPr/>
        <a:lstStyle/>
        <a:p>
          <a:endParaRPr lang="en-US"/>
        </a:p>
      </dgm:t>
    </dgm:pt>
    <dgm:pt modelId="{DAF0C12F-BEE2-4AC8-B87E-178E189F81B9}">
      <dgm:prSet/>
      <dgm:spPr/>
      <dgm:t>
        <a:bodyPr/>
        <a:lstStyle/>
        <a:p>
          <a:r>
            <a:rPr lang="cs-CZ"/>
            <a:t>Harmonic Scalpel</a:t>
          </a:r>
          <a:endParaRPr lang="en-US"/>
        </a:p>
      </dgm:t>
    </dgm:pt>
    <dgm:pt modelId="{D97701B2-822A-4A57-BD56-7A8F46F41046}" type="parTrans" cxnId="{3DA30760-1565-4629-A8B6-B0CD2C63F842}">
      <dgm:prSet/>
      <dgm:spPr/>
      <dgm:t>
        <a:bodyPr/>
        <a:lstStyle/>
        <a:p>
          <a:endParaRPr lang="en-US"/>
        </a:p>
      </dgm:t>
    </dgm:pt>
    <dgm:pt modelId="{38BBE314-09CC-4715-8B07-91BECC71D405}" type="sibTrans" cxnId="{3DA30760-1565-4629-A8B6-B0CD2C63F842}">
      <dgm:prSet/>
      <dgm:spPr/>
      <dgm:t>
        <a:bodyPr/>
        <a:lstStyle/>
        <a:p>
          <a:endParaRPr lang="en-US"/>
        </a:p>
      </dgm:t>
    </dgm:pt>
    <dgm:pt modelId="{9280FA82-F771-417A-ABFF-7BD2641BC783}">
      <dgm:prSet/>
      <dgm:spPr/>
      <dgm:t>
        <a:bodyPr/>
        <a:lstStyle/>
        <a:p>
          <a:r>
            <a:rPr lang="cs-CZ"/>
            <a:t>Laser</a:t>
          </a:r>
          <a:endParaRPr lang="en-US"/>
        </a:p>
      </dgm:t>
    </dgm:pt>
    <dgm:pt modelId="{08636AB7-C0AA-4310-BB14-ADEA4A627200}" type="parTrans" cxnId="{4AB860D5-CBCE-4A94-BAA9-668A7BB6F797}">
      <dgm:prSet/>
      <dgm:spPr/>
      <dgm:t>
        <a:bodyPr/>
        <a:lstStyle/>
        <a:p>
          <a:endParaRPr lang="en-US"/>
        </a:p>
      </dgm:t>
    </dgm:pt>
    <dgm:pt modelId="{20B9C004-4F08-4F03-A4F5-752F20D6BB3D}" type="sibTrans" cxnId="{4AB860D5-CBCE-4A94-BAA9-668A7BB6F797}">
      <dgm:prSet/>
      <dgm:spPr/>
      <dgm:t>
        <a:bodyPr/>
        <a:lstStyle/>
        <a:p>
          <a:endParaRPr lang="en-US"/>
        </a:p>
      </dgm:t>
    </dgm:pt>
    <dgm:pt modelId="{B51709B5-3618-49BB-BBF7-5B8AFCF53B6D}">
      <dgm:prSet/>
      <dgm:spPr/>
      <dgm:t>
        <a:bodyPr/>
        <a:lstStyle/>
        <a:p>
          <a:r>
            <a:rPr lang="cs-CZ"/>
            <a:t>Cryosugery</a:t>
          </a:r>
          <a:endParaRPr lang="en-US"/>
        </a:p>
      </dgm:t>
    </dgm:pt>
    <dgm:pt modelId="{417B429E-F9DA-4E74-95A8-962A68FA4E3B}" type="parTrans" cxnId="{74FF0091-B15D-4EF6-940F-B01916AD372B}">
      <dgm:prSet/>
      <dgm:spPr/>
      <dgm:t>
        <a:bodyPr/>
        <a:lstStyle/>
        <a:p>
          <a:endParaRPr lang="en-US"/>
        </a:p>
      </dgm:t>
    </dgm:pt>
    <dgm:pt modelId="{4EB8ADDD-58DA-433C-AF9B-DBE5230B0648}" type="sibTrans" cxnId="{74FF0091-B15D-4EF6-940F-B01916AD372B}">
      <dgm:prSet/>
      <dgm:spPr/>
      <dgm:t>
        <a:bodyPr/>
        <a:lstStyle/>
        <a:p>
          <a:endParaRPr lang="en-US"/>
        </a:p>
      </dgm:t>
    </dgm:pt>
    <dgm:pt modelId="{A1F03BF7-AE91-4403-801E-54BCAA40D75C}">
      <dgm:prSet/>
      <dgm:spPr/>
      <dgm:t>
        <a:bodyPr/>
        <a:lstStyle/>
        <a:p>
          <a:r>
            <a:rPr lang="cs-CZ" b="1"/>
            <a:t>Electrocautry</a:t>
          </a:r>
          <a:endParaRPr lang="en-US"/>
        </a:p>
      </dgm:t>
    </dgm:pt>
    <dgm:pt modelId="{820ACE8D-745E-4AB7-AE08-37F9433B913B}" type="parTrans" cxnId="{34DFFB00-A1B0-4638-9E10-131A58B83E2A}">
      <dgm:prSet/>
      <dgm:spPr/>
      <dgm:t>
        <a:bodyPr/>
        <a:lstStyle/>
        <a:p>
          <a:endParaRPr lang="en-US"/>
        </a:p>
      </dgm:t>
    </dgm:pt>
    <dgm:pt modelId="{4E116515-1D09-457B-B6BB-3D287115B956}" type="sibTrans" cxnId="{34DFFB00-A1B0-4638-9E10-131A58B83E2A}">
      <dgm:prSet/>
      <dgm:spPr/>
      <dgm:t>
        <a:bodyPr/>
        <a:lstStyle/>
        <a:p>
          <a:endParaRPr lang="en-US"/>
        </a:p>
      </dgm:t>
    </dgm:pt>
    <dgm:pt modelId="{F7CA926D-8BB2-4790-9333-DC0C2903F0D3}">
      <dgm:prSet/>
      <dgm:spPr/>
      <dgm:t>
        <a:bodyPr/>
        <a:lstStyle/>
        <a:p>
          <a:r>
            <a:rPr lang="cs-CZ"/>
            <a:t>Monopolar</a:t>
          </a:r>
          <a:endParaRPr lang="en-US"/>
        </a:p>
      </dgm:t>
    </dgm:pt>
    <dgm:pt modelId="{DD345897-C6BE-40DF-B4B0-011FE20ED0EF}" type="parTrans" cxnId="{98D7A2DF-1D27-4C25-BB47-4C8B10A63E8C}">
      <dgm:prSet/>
      <dgm:spPr/>
      <dgm:t>
        <a:bodyPr/>
        <a:lstStyle/>
        <a:p>
          <a:endParaRPr lang="en-US"/>
        </a:p>
      </dgm:t>
    </dgm:pt>
    <dgm:pt modelId="{763A9DCD-EE28-4082-B60F-E1650B2E71F7}" type="sibTrans" cxnId="{98D7A2DF-1D27-4C25-BB47-4C8B10A63E8C}">
      <dgm:prSet/>
      <dgm:spPr/>
      <dgm:t>
        <a:bodyPr/>
        <a:lstStyle/>
        <a:p>
          <a:endParaRPr lang="en-US"/>
        </a:p>
      </dgm:t>
    </dgm:pt>
    <dgm:pt modelId="{26B8A9EE-BC12-44F5-9B67-D892F2A38DE1}">
      <dgm:prSet/>
      <dgm:spPr/>
      <dgm:t>
        <a:bodyPr/>
        <a:lstStyle/>
        <a:p>
          <a:r>
            <a:rPr lang="cs-CZ"/>
            <a:t>Bipolar</a:t>
          </a:r>
          <a:endParaRPr lang="en-US"/>
        </a:p>
      </dgm:t>
    </dgm:pt>
    <dgm:pt modelId="{58961D62-5B9C-4189-9515-1A606309FA6E}" type="parTrans" cxnId="{102E59EF-7930-48FC-BB4D-A52834216E59}">
      <dgm:prSet/>
      <dgm:spPr/>
      <dgm:t>
        <a:bodyPr/>
        <a:lstStyle/>
        <a:p>
          <a:endParaRPr lang="en-US"/>
        </a:p>
      </dgm:t>
    </dgm:pt>
    <dgm:pt modelId="{6A4486FA-822F-4166-8E6D-51C7D77517F7}" type="sibTrans" cxnId="{102E59EF-7930-48FC-BB4D-A52834216E59}">
      <dgm:prSet/>
      <dgm:spPr/>
      <dgm:t>
        <a:bodyPr/>
        <a:lstStyle/>
        <a:p>
          <a:endParaRPr lang="en-US"/>
        </a:p>
      </dgm:t>
    </dgm:pt>
    <dgm:pt modelId="{1357A7A3-B855-42A9-98B4-3EC344B5D57D}">
      <dgm:prSet/>
      <dgm:spPr/>
      <dgm:t>
        <a:bodyPr/>
        <a:lstStyle/>
        <a:p>
          <a:r>
            <a:rPr lang="cs-CZ"/>
            <a:t>RF</a:t>
          </a:r>
          <a:endParaRPr lang="en-US"/>
        </a:p>
      </dgm:t>
    </dgm:pt>
    <dgm:pt modelId="{61938C77-D2C8-4391-B432-ACEAFAF9B534}" type="parTrans" cxnId="{BEE02F56-3C67-4238-A25A-10FF824E8386}">
      <dgm:prSet/>
      <dgm:spPr/>
      <dgm:t>
        <a:bodyPr/>
        <a:lstStyle/>
        <a:p>
          <a:endParaRPr lang="en-US"/>
        </a:p>
      </dgm:t>
    </dgm:pt>
    <dgm:pt modelId="{076E019D-D602-4104-8D6D-110D64117310}" type="sibTrans" cxnId="{BEE02F56-3C67-4238-A25A-10FF824E8386}">
      <dgm:prSet/>
      <dgm:spPr/>
      <dgm:t>
        <a:bodyPr/>
        <a:lstStyle/>
        <a:p>
          <a:endParaRPr lang="en-US"/>
        </a:p>
      </dgm:t>
    </dgm:pt>
    <dgm:pt modelId="{E9029331-8541-400F-8C81-F41325DDA639}" type="pres">
      <dgm:prSet presAssocID="{621692D7-DAFC-489E-94C9-ECEBE64035DA}" presName="linear" presStyleCnt="0">
        <dgm:presLayoutVars>
          <dgm:dir/>
          <dgm:animLvl val="lvl"/>
          <dgm:resizeHandles val="exact"/>
        </dgm:presLayoutVars>
      </dgm:prSet>
      <dgm:spPr/>
    </dgm:pt>
    <dgm:pt modelId="{F09DD154-B001-4E5E-BD4C-80BD29277902}" type="pres">
      <dgm:prSet presAssocID="{0471C8FE-9FE2-4957-B8A2-63CCF76252FC}" presName="parentLin" presStyleCnt="0"/>
      <dgm:spPr/>
    </dgm:pt>
    <dgm:pt modelId="{8322ECB7-A03A-4F5C-A65F-E4A8E156BB9B}" type="pres">
      <dgm:prSet presAssocID="{0471C8FE-9FE2-4957-B8A2-63CCF76252FC}" presName="parentLeftMargin" presStyleLbl="node1" presStyleIdx="0" presStyleCnt="2"/>
      <dgm:spPr/>
    </dgm:pt>
    <dgm:pt modelId="{04C41038-880E-48E0-A341-4A3E06661D6F}" type="pres">
      <dgm:prSet presAssocID="{0471C8FE-9FE2-4957-B8A2-63CCF76252F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1D5958-EAE0-4614-B18D-9EDC1F8BE95C}" type="pres">
      <dgm:prSet presAssocID="{0471C8FE-9FE2-4957-B8A2-63CCF76252FC}" presName="negativeSpace" presStyleCnt="0"/>
      <dgm:spPr/>
    </dgm:pt>
    <dgm:pt modelId="{D61DB08E-6802-4947-AA76-CD05675E2B04}" type="pres">
      <dgm:prSet presAssocID="{0471C8FE-9FE2-4957-B8A2-63CCF76252FC}" presName="childText" presStyleLbl="conFgAcc1" presStyleIdx="0" presStyleCnt="2">
        <dgm:presLayoutVars>
          <dgm:bulletEnabled val="1"/>
        </dgm:presLayoutVars>
      </dgm:prSet>
      <dgm:spPr/>
    </dgm:pt>
    <dgm:pt modelId="{8790B02A-8BE6-403D-B2CC-4E32924B6A89}" type="pres">
      <dgm:prSet presAssocID="{BE55745F-014B-49EC-80A2-C22175AF0D51}" presName="spaceBetweenRectangles" presStyleCnt="0"/>
      <dgm:spPr/>
    </dgm:pt>
    <dgm:pt modelId="{122BFB04-56CA-42E7-8CD6-8473D3064429}" type="pres">
      <dgm:prSet presAssocID="{A1F03BF7-AE91-4403-801E-54BCAA40D75C}" presName="parentLin" presStyleCnt="0"/>
      <dgm:spPr/>
    </dgm:pt>
    <dgm:pt modelId="{E61993C9-B417-4C7F-8FF7-F0B4E34C1C44}" type="pres">
      <dgm:prSet presAssocID="{A1F03BF7-AE91-4403-801E-54BCAA40D75C}" presName="parentLeftMargin" presStyleLbl="node1" presStyleIdx="0" presStyleCnt="2"/>
      <dgm:spPr/>
    </dgm:pt>
    <dgm:pt modelId="{86C887DD-0462-4A86-8F94-4FD8D06D6A6B}" type="pres">
      <dgm:prSet presAssocID="{A1F03BF7-AE91-4403-801E-54BCAA40D75C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0DF1D44-9715-4CA2-9B14-3852B14584EB}" type="pres">
      <dgm:prSet presAssocID="{A1F03BF7-AE91-4403-801E-54BCAA40D75C}" presName="negativeSpace" presStyleCnt="0"/>
      <dgm:spPr/>
    </dgm:pt>
    <dgm:pt modelId="{DE2675EB-21F6-42C8-A5AF-BDB0594893EF}" type="pres">
      <dgm:prSet presAssocID="{A1F03BF7-AE91-4403-801E-54BCAA40D75C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4DFFB00-A1B0-4638-9E10-131A58B83E2A}" srcId="{621692D7-DAFC-489E-94C9-ECEBE64035DA}" destId="{A1F03BF7-AE91-4403-801E-54BCAA40D75C}" srcOrd="1" destOrd="0" parTransId="{820ACE8D-745E-4AB7-AE08-37F9433B913B}" sibTransId="{4E116515-1D09-457B-B6BB-3D287115B956}"/>
    <dgm:cxn modelId="{D79AB205-D223-433C-8F4F-798370F7D227}" type="presOf" srcId="{A1F03BF7-AE91-4403-801E-54BCAA40D75C}" destId="{86C887DD-0462-4A86-8F94-4FD8D06D6A6B}" srcOrd="1" destOrd="0" presId="urn:microsoft.com/office/officeart/2005/8/layout/list1"/>
    <dgm:cxn modelId="{06C84725-0177-4C97-9A0D-7B815DE6611B}" type="presOf" srcId="{F7CA926D-8BB2-4790-9333-DC0C2903F0D3}" destId="{DE2675EB-21F6-42C8-A5AF-BDB0594893EF}" srcOrd="0" destOrd="0" presId="urn:microsoft.com/office/officeart/2005/8/layout/list1"/>
    <dgm:cxn modelId="{69016C3F-AC3A-4AD9-9323-5701C5EC89F9}" type="presOf" srcId="{0471C8FE-9FE2-4957-B8A2-63CCF76252FC}" destId="{8322ECB7-A03A-4F5C-A65F-E4A8E156BB9B}" srcOrd="0" destOrd="0" presId="urn:microsoft.com/office/officeart/2005/8/layout/list1"/>
    <dgm:cxn modelId="{3DA30760-1565-4629-A8B6-B0CD2C63F842}" srcId="{0471C8FE-9FE2-4957-B8A2-63CCF76252FC}" destId="{DAF0C12F-BEE2-4AC8-B87E-178E189F81B9}" srcOrd="0" destOrd="0" parTransId="{D97701B2-822A-4A57-BD56-7A8F46F41046}" sibTransId="{38BBE314-09CC-4715-8B07-91BECC71D405}"/>
    <dgm:cxn modelId="{3F6E164E-1597-45E2-8AEC-999E441EEBBD}" type="presOf" srcId="{26B8A9EE-BC12-44F5-9B67-D892F2A38DE1}" destId="{DE2675EB-21F6-42C8-A5AF-BDB0594893EF}" srcOrd="0" destOrd="1" presId="urn:microsoft.com/office/officeart/2005/8/layout/list1"/>
    <dgm:cxn modelId="{6A4A3B53-D9DD-46BB-9B4D-191DADDF3388}" srcId="{621692D7-DAFC-489E-94C9-ECEBE64035DA}" destId="{0471C8FE-9FE2-4957-B8A2-63CCF76252FC}" srcOrd="0" destOrd="0" parTransId="{30FD8BBE-F68C-42B7-BBA6-639014E471D7}" sibTransId="{BE55745F-014B-49EC-80A2-C22175AF0D51}"/>
    <dgm:cxn modelId="{22CAA955-C3E3-4E4A-BC1C-0ED9392414DC}" type="presOf" srcId="{1357A7A3-B855-42A9-98B4-3EC344B5D57D}" destId="{DE2675EB-21F6-42C8-A5AF-BDB0594893EF}" srcOrd="0" destOrd="2" presId="urn:microsoft.com/office/officeart/2005/8/layout/list1"/>
    <dgm:cxn modelId="{BEE02F56-3C67-4238-A25A-10FF824E8386}" srcId="{A1F03BF7-AE91-4403-801E-54BCAA40D75C}" destId="{1357A7A3-B855-42A9-98B4-3EC344B5D57D}" srcOrd="2" destOrd="0" parTransId="{61938C77-D2C8-4391-B432-ACEAFAF9B534}" sibTransId="{076E019D-D602-4104-8D6D-110D64117310}"/>
    <dgm:cxn modelId="{6FF26D7B-D6F9-4DA5-A2E5-D6F66FCD8017}" type="presOf" srcId="{DAF0C12F-BEE2-4AC8-B87E-178E189F81B9}" destId="{D61DB08E-6802-4947-AA76-CD05675E2B04}" srcOrd="0" destOrd="0" presId="urn:microsoft.com/office/officeart/2005/8/layout/list1"/>
    <dgm:cxn modelId="{F7D1F67C-B16F-4BCA-A23B-C0FA6C4B159E}" type="presOf" srcId="{9280FA82-F771-417A-ABFF-7BD2641BC783}" destId="{D61DB08E-6802-4947-AA76-CD05675E2B04}" srcOrd="0" destOrd="1" presId="urn:microsoft.com/office/officeart/2005/8/layout/list1"/>
    <dgm:cxn modelId="{74FF0091-B15D-4EF6-940F-B01916AD372B}" srcId="{0471C8FE-9FE2-4957-B8A2-63CCF76252FC}" destId="{B51709B5-3618-49BB-BBF7-5B8AFCF53B6D}" srcOrd="2" destOrd="0" parTransId="{417B429E-F9DA-4E74-95A8-962A68FA4E3B}" sibTransId="{4EB8ADDD-58DA-433C-AF9B-DBE5230B0648}"/>
    <dgm:cxn modelId="{49648D9F-8350-40D1-B629-89E6077534DB}" type="presOf" srcId="{0471C8FE-9FE2-4957-B8A2-63CCF76252FC}" destId="{04C41038-880E-48E0-A341-4A3E06661D6F}" srcOrd="1" destOrd="0" presId="urn:microsoft.com/office/officeart/2005/8/layout/list1"/>
    <dgm:cxn modelId="{6CB48BA3-E47F-4E93-91AE-0C3B445AFD9B}" type="presOf" srcId="{A1F03BF7-AE91-4403-801E-54BCAA40D75C}" destId="{E61993C9-B417-4C7F-8FF7-F0B4E34C1C44}" srcOrd="0" destOrd="0" presId="urn:microsoft.com/office/officeart/2005/8/layout/list1"/>
    <dgm:cxn modelId="{4AB860D5-CBCE-4A94-BAA9-668A7BB6F797}" srcId="{0471C8FE-9FE2-4957-B8A2-63CCF76252FC}" destId="{9280FA82-F771-417A-ABFF-7BD2641BC783}" srcOrd="1" destOrd="0" parTransId="{08636AB7-C0AA-4310-BB14-ADEA4A627200}" sibTransId="{20B9C004-4F08-4F03-A4F5-752F20D6BB3D}"/>
    <dgm:cxn modelId="{EB7413DD-E823-4B19-9508-36D686A4CBB7}" type="presOf" srcId="{621692D7-DAFC-489E-94C9-ECEBE64035DA}" destId="{E9029331-8541-400F-8C81-F41325DDA639}" srcOrd="0" destOrd="0" presId="urn:microsoft.com/office/officeart/2005/8/layout/list1"/>
    <dgm:cxn modelId="{98D7A2DF-1D27-4C25-BB47-4C8B10A63E8C}" srcId="{A1F03BF7-AE91-4403-801E-54BCAA40D75C}" destId="{F7CA926D-8BB2-4790-9333-DC0C2903F0D3}" srcOrd="0" destOrd="0" parTransId="{DD345897-C6BE-40DF-B4B0-011FE20ED0EF}" sibTransId="{763A9DCD-EE28-4082-B60F-E1650B2E71F7}"/>
    <dgm:cxn modelId="{5CE017E8-D7DA-403B-9925-BFF292926F0F}" type="presOf" srcId="{B51709B5-3618-49BB-BBF7-5B8AFCF53B6D}" destId="{D61DB08E-6802-4947-AA76-CD05675E2B04}" srcOrd="0" destOrd="2" presId="urn:microsoft.com/office/officeart/2005/8/layout/list1"/>
    <dgm:cxn modelId="{102E59EF-7930-48FC-BB4D-A52834216E59}" srcId="{A1F03BF7-AE91-4403-801E-54BCAA40D75C}" destId="{26B8A9EE-BC12-44F5-9B67-D892F2A38DE1}" srcOrd="1" destOrd="0" parTransId="{58961D62-5B9C-4189-9515-1A606309FA6E}" sibTransId="{6A4486FA-822F-4166-8E6D-51C7D77517F7}"/>
    <dgm:cxn modelId="{2CB9B07B-DD1B-481E-98B9-653E18FA7FEB}" type="presParOf" srcId="{E9029331-8541-400F-8C81-F41325DDA639}" destId="{F09DD154-B001-4E5E-BD4C-80BD29277902}" srcOrd="0" destOrd="0" presId="urn:microsoft.com/office/officeart/2005/8/layout/list1"/>
    <dgm:cxn modelId="{0CE09989-E370-42B0-96DD-AB9242901CD3}" type="presParOf" srcId="{F09DD154-B001-4E5E-BD4C-80BD29277902}" destId="{8322ECB7-A03A-4F5C-A65F-E4A8E156BB9B}" srcOrd="0" destOrd="0" presId="urn:microsoft.com/office/officeart/2005/8/layout/list1"/>
    <dgm:cxn modelId="{21139376-4E52-41E8-B39C-14D1E304DD73}" type="presParOf" srcId="{F09DD154-B001-4E5E-BD4C-80BD29277902}" destId="{04C41038-880E-48E0-A341-4A3E06661D6F}" srcOrd="1" destOrd="0" presId="urn:microsoft.com/office/officeart/2005/8/layout/list1"/>
    <dgm:cxn modelId="{7D215930-4E75-48D5-B892-D41B4F80D0F3}" type="presParOf" srcId="{E9029331-8541-400F-8C81-F41325DDA639}" destId="{9C1D5958-EAE0-4614-B18D-9EDC1F8BE95C}" srcOrd="1" destOrd="0" presId="urn:microsoft.com/office/officeart/2005/8/layout/list1"/>
    <dgm:cxn modelId="{44A3DEE6-5E11-49CE-B3BB-9FA625B5F360}" type="presParOf" srcId="{E9029331-8541-400F-8C81-F41325DDA639}" destId="{D61DB08E-6802-4947-AA76-CD05675E2B04}" srcOrd="2" destOrd="0" presId="urn:microsoft.com/office/officeart/2005/8/layout/list1"/>
    <dgm:cxn modelId="{BE8C3025-F5BD-431A-8400-D1A69898AF3B}" type="presParOf" srcId="{E9029331-8541-400F-8C81-F41325DDA639}" destId="{8790B02A-8BE6-403D-B2CC-4E32924B6A89}" srcOrd="3" destOrd="0" presId="urn:microsoft.com/office/officeart/2005/8/layout/list1"/>
    <dgm:cxn modelId="{A9918DBF-1FDF-4598-B4E7-D7E37A8E742D}" type="presParOf" srcId="{E9029331-8541-400F-8C81-F41325DDA639}" destId="{122BFB04-56CA-42E7-8CD6-8473D3064429}" srcOrd="4" destOrd="0" presId="urn:microsoft.com/office/officeart/2005/8/layout/list1"/>
    <dgm:cxn modelId="{B14854C4-5D84-4A3B-B6F3-848699D195D8}" type="presParOf" srcId="{122BFB04-56CA-42E7-8CD6-8473D3064429}" destId="{E61993C9-B417-4C7F-8FF7-F0B4E34C1C44}" srcOrd="0" destOrd="0" presId="urn:microsoft.com/office/officeart/2005/8/layout/list1"/>
    <dgm:cxn modelId="{972D6531-E662-4383-A49B-1F282538DCF4}" type="presParOf" srcId="{122BFB04-56CA-42E7-8CD6-8473D3064429}" destId="{86C887DD-0462-4A86-8F94-4FD8D06D6A6B}" srcOrd="1" destOrd="0" presId="urn:microsoft.com/office/officeart/2005/8/layout/list1"/>
    <dgm:cxn modelId="{DFE80D69-ABF1-4318-938E-D14DB754B0E1}" type="presParOf" srcId="{E9029331-8541-400F-8C81-F41325DDA639}" destId="{30DF1D44-9715-4CA2-9B14-3852B14584EB}" srcOrd="5" destOrd="0" presId="urn:microsoft.com/office/officeart/2005/8/layout/list1"/>
    <dgm:cxn modelId="{4BE23370-32DA-4ADF-ACFE-797E332CF74F}" type="presParOf" srcId="{E9029331-8541-400F-8C81-F41325DDA639}" destId="{DE2675EB-21F6-42C8-A5AF-BDB0594893E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E806F0-101D-4FD8-8E8C-EA1FE6D8DF20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B182E69-79FB-42F4-97BC-5C995AFD136B}">
      <dgm:prSet/>
      <dgm:spPr/>
      <dgm:t>
        <a:bodyPr/>
        <a:lstStyle/>
        <a:p>
          <a:r>
            <a:rPr lang="cs-CZ" b="1"/>
            <a:t>Potential negative outcome of intra- operative </a:t>
          </a:r>
          <a:r>
            <a:rPr lang="cs-CZ"/>
            <a:t>blood loos</a:t>
          </a:r>
          <a:endParaRPr lang="en-US"/>
        </a:p>
      </dgm:t>
    </dgm:pt>
    <dgm:pt modelId="{DD028234-790D-4FB3-AEBE-BA79E50C0DD0}" type="parTrans" cxnId="{CB17ED09-2031-4436-8468-19CC57ED848D}">
      <dgm:prSet/>
      <dgm:spPr/>
      <dgm:t>
        <a:bodyPr/>
        <a:lstStyle/>
        <a:p>
          <a:endParaRPr lang="en-US"/>
        </a:p>
      </dgm:t>
    </dgm:pt>
    <dgm:pt modelId="{F6BBACF4-55AF-4D54-8DF3-ADC9B3A4BB48}" type="sibTrans" cxnId="{CB17ED09-2031-4436-8468-19CC57ED848D}">
      <dgm:prSet/>
      <dgm:spPr/>
      <dgm:t>
        <a:bodyPr/>
        <a:lstStyle/>
        <a:p>
          <a:endParaRPr lang="en-US"/>
        </a:p>
      </dgm:t>
    </dgm:pt>
    <dgm:pt modelId="{B5D976E3-F62F-4F04-B984-F7626CE0844C}">
      <dgm:prSet/>
      <dgm:spPr/>
      <dgm:t>
        <a:bodyPr/>
        <a:lstStyle/>
        <a:p>
          <a:r>
            <a:rPr lang="cs-CZ"/>
            <a:t>Anemia</a:t>
          </a:r>
          <a:endParaRPr lang="en-US"/>
        </a:p>
      </dgm:t>
    </dgm:pt>
    <dgm:pt modelId="{B2CD96BE-6106-423E-A39B-D100A3F84C3A}" type="parTrans" cxnId="{AF51ABA4-AC17-45CC-8920-62D90E9338E0}">
      <dgm:prSet/>
      <dgm:spPr/>
      <dgm:t>
        <a:bodyPr/>
        <a:lstStyle/>
        <a:p>
          <a:endParaRPr lang="en-US"/>
        </a:p>
      </dgm:t>
    </dgm:pt>
    <dgm:pt modelId="{540F0AF8-3203-4C3B-AFEB-8545E029A2A8}" type="sibTrans" cxnId="{AF51ABA4-AC17-45CC-8920-62D90E9338E0}">
      <dgm:prSet/>
      <dgm:spPr/>
      <dgm:t>
        <a:bodyPr/>
        <a:lstStyle/>
        <a:p>
          <a:endParaRPr lang="en-US"/>
        </a:p>
      </dgm:t>
    </dgm:pt>
    <dgm:pt modelId="{00845680-1A0A-4574-9797-3B6B3051F6F6}">
      <dgm:prSet/>
      <dgm:spPr/>
      <dgm:t>
        <a:bodyPr/>
        <a:lstStyle/>
        <a:p>
          <a:r>
            <a:rPr lang="cs-CZ"/>
            <a:t>Hypovolemia</a:t>
          </a:r>
          <a:endParaRPr lang="en-US"/>
        </a:p>
      </dgm:t>
    </dgm:pt>
    <dgm:pt modelId="{625F5121-CF72-4D00-9D40-91F865BE02FC}" type="parTrans" cxnId="{4169F901-747C-4C69-A322-E8EE7A78B44B}">
      <dgm:prSet/>
      <dgm:spPr/>
      <dgm:t>
        <a:bodyPr/>
        <a:lstStyle/>
        <a:p>
          <a:endParaRPr lang="en-US"/>
        </a:p>
      </dgm:t>
    </dgm:pt>
    <dgm:pt modelId="{C99B6055-422B-448D-835F-0F6B20582F94}" type="sibTrans" cxnId="{4169F901-747C-4C69-A322-E8EE7A78B44B}">
      <dgm:prSet/>
      <dgm:spPr/>
      <dgm:t>
        <a:bodyPr/>
        <a:lstStyle/>
        <a:p>
          <a:endParaRPr lang="en-US"/>
        </a:p>
      </dgm:t>
    </dgm:pt>
    <dgm:pt modelId="{4FB0FB28-6382-44EC-A0DA-55D87C0A2CCD}">
      <dgm:prSet/>
      <dgm:spPr/>
      <dgm:t>
        <a:bodyPr/>
        <a:lstStyle/>
        <a:p>
          <a:r>
            <a:rPr lang="cs-CZ" b="1"/>
            <a:t>Potential negative outcomes of blood tranfusion</a:t>
          </a:r>
          <a:endParaRPr lang="en-US"/>
        </a:p>
      </dgm:t>
    </dgm:pt>
    <dgm:pt modelId="{8F966E4D-F941-421B-9CE3-8CE4BD6C38CA}" type="parTrans" cxnId="{B641EF3E-6B04-4263-8236-353405037AA1}">
      <dgm:prSet/>
      <dgm:spPr/>
      <dgm:t>
        <a:bodyPr/>
        <a:lstStyle/>
        <a:p>
          <a:endParaRPr lang="en-US"/>
        </a:p>
      </dgm:t>
    </dgm:pt>
    <dgm:pt modelId="{D9A0707E-81BB-4A9E-B573-5E985F3BC13B}" type="sibTrans" cxnId="{B641EF3E-6B04-4263-8236-353405037AA1}">
      <dgm:prSet/>
      <dgm:spPr/>
      <dgm:t>
        <a:bodyPr/>
        <a:lstStyle/>
        <a:p>
          <a:endParaRPr lang="en-US"/>
        </a:p>
      </dgm:t>
    </dgm:pt>
    <dgm:pt modelId="{0D92FAA1-4BE4-471F-BCDF-A624EA7E2B4D}">
      <dgm:prSet/>
      <dgm:spPr/>
      <dgm:t>
        <a:bodyPr/>
        <a:lstStyle/>
        <a:p>
          <a:r>
            <a:rPr lang="cs-CZ"/>
            <a:t>Increased post op infection rates</a:t>
          </a:r>
          <a:endParaRPr lang="en-US"/>
        </a:p>
      </dgm:t>
    </dgm:pt>
    <dgm:pt modelId="{D21B7539-5E32-440F-8DAA-E0B7561EA1E0}" type="parTrans" cxnId="{473F9FF7-1ACF-41E3-BD29-CBF7F34BDAAB}">
      <dgm:prSet/>
      <dgm:spPr/>
      <dgm:t>
        <a:bodyPr/>
        <a:lstStyle/>
        <a:p>
          <a:endParaRPr lang="en-US"/>
        </a:p>
      </dgm:t>
    </dgm:pt>
    <dgm:pt modelId="{C6466397-3225-4D28-9B47-E53AF904064F}" type="sibTrans" cxnId="{473F9FF7-1ACF-41E3-BD29-CBF7F34BDAAB}">
      <dgm:prSet/>
      <dgm:spPr/>
      <dgm:t>
        <a:bodyPr/>
        <a:lstStyle/>
        <a:p>
          <a:endParaRPr lang="en-US"/>
        </a:p>
      </dgm:t>
    </dgm:pt>
    <dgm:pt modelId="{1CC6C6F3-A731-4518-8C33-E9665E909806}">
      <dgm:prSet/>
      <dgm:spPr/>
      <dgm:t>
        <a:bodyPr/>
        <a:lstStyle/>
        <a:p>
          <a:r>
            <a:rPr lang="cs-CZ"/>
            <a:t>Allergic and hemodynamic tranfsfusion reaction</a:t>
          </a:r>
          <a:endParaRPr lang="en-US"/>
        </a:p>
      </dgm:t>
    </dgm:pt>
    <dgm:pt modelId="{DD17A432-373F-468C-8B11-EA53F15EBE87}" type="parTrans" cxnId="{45A96CC1-1975-4677-9D81-058F231F9366}">
      <dgm:prSet/>
      <dgm:spPr/>
      <dgm:t>
        <a:bodyPr/>
        <a:lstStyle/>
        <a:p>
          <a:endParaRPr lang="en-US"/>
        </a:p>
      </dgm:t>
    </dgm:pt>
    <dgm:pt modelId="{3621A36C-270D-425D-A9B5-9DF588562903}" type="sibTrans" cxnId="{45A96CC1-1975-4677-9D81-058F231F9366}">
      <dgm:prSet/>
      <dgm:spPr/>
      <dgm:t>
        <a:bodyPr/>
        <a:lstStyle/>
        <a:p>
          <a:endParaRPr lang="en-US"/>
        </a:p>
      </dgm:t>
    </dgm:pt>
    <dgm:pt modelId="{B6F6512E-9B0F-4AFD-ADBC-D322A59CB927}">
      <dgm:prSet/>
      <dgm:spPr/>
      <dgm:t>
        <a:bodyPr/>
        <a:lstStyle/>
        <a:p>
          <a:r>
            <a:rPr lang="cs-CZ"/>
            <a:t>Viral transmission</a:t>
          </a:r>
          <a:endParaRPr lang="en-US"/>
        </a:p>
      </dgm:t>
    </dgm:pt>
    <dgm:pt modelId="{5FF52C9A-C238-4464-8FEF-13EBF6F1B101}" type="parTrans" cxnId="{0B300C0B-748D-482F-B904-70442ECF1F59}">
      <dgm:prSet/>
      <dgm:spPr/>
      <dgm:t>
        <a:bodyPr/>
        <a:lstStyle/>
        <a:p>
          <a:endParaRPr lang="en-US"/>
        </a:p>
      </dgm:t>
    </dgm:pt>
    <dgm:pt modelId="{BAC56512-7213-4F75-9E57-71E64DA6503D}" type="sibTrans" cxnId="{0B300C0B-748D-482F-B904-70442ECF1F59}">
      <dgm:prSet/>
      <dgm:spPr/>
      <dgm:t>
        <a:bodyPr/>
        <a:lstStyle/>
        <a:p>
          <a:endParaRPr lang="en-US"/>
        </a:p>
      </dgm:t>
    </dgm:pt>
    <dgm:pt modelId="{3C11F945-59BE-49A0-962F-A52C2DB71833}" type="pres">
      <dgm:prSet presAssocID="{44E806F0-101D-4FD8-8E8C-EA1FE6D8DF20}" presName="linear" presStyleCnt="0">
        <dgm:presLayoutVars>
          <dgm:dir/>
          <dgm:animLvl val="lvl"/>
          <dgm:resizeHandles val="exact"/>
        </dgm:presLayoutVars>
      </dgm:prSet>
      <dgm:spPr/>
    </dgm:pt>
    <dgm:pt modelId="{639BF6BA-C696-4678-9F0E-528D734458F1}" type="pres">
      <dgm:prSet presAssocID="{CB182E69-79FB-42F4-97BC-5C995AFD136B}" presName="parentLin" presStyleCnt="0"/>
      <dgm:spPr/>
    </dgm:pt>
    <dgm:pt modelId="{DDBE5369-9E1A-4638-AF36-EDF900F2FC11}" type="pres">
      <dgm:prSet presAssocID="{CB182E69-79FB-42F4-97BC-5C995AFD136B}" presName="parentLeftMargin" presStyleLbl="node1" presStyleIdx="0" presStyleCnt="2"/>
      <dgm:spPr/>
    </dgm:pt>
    <dgm:pt modelId="{1B36B426-A2FF-4228-905C-86900A0FCD4C}" type="pres">
      <dgm:prSet presAssocID="{CB182E69-79FB-42F4-97BC-5C995AFD13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FD98BCD-9BDD-4A53-8550-6FCE815AB992}" type="pres">
      <dgm:prSet presAssocID="{CB182E69-79FB-42F4-97BC-5C995AFD136B}" presName="negativeSpace" presStyleCnt="0"/>
      <dgm:spPr/>
    </dgm:pt>
    <dgm:pt modelId="{EF03B3F9-DFD2-4682-A006-527E9F5FD0BD}" type="pres">
      <dgm:prSet presAssocID="{CB182E69-79FB-42F4-97BC-5C995AFD136B}" presName="childText" presStyleLbl="conFgAcc1" presStyleIdx="0" presStyleCnt="2">
        <dgm:presLayoutVars>
          <dgm:bulletEnabled val="1"/>
        </dgm:presLayoutVars>
      </dgm:prSet>
      <dgm:spPr/>
    </dgm:pt>
    <dgm:pt modelId="{63BC22C0-D479-4495-8C97-B84BBC59DF20}" type="pres">
      <dgm:prSet presAssocID="{F6BBACF4-55AF-4D54-8DF3-ADC9B3A4BB48}" presName="spaceBetweenRectangles" presStyleCnt="0"/>
      <dgm:spPr/>
    </dgm:pt>
    <dgm:pt modelId="{1C5F3E7F-1572-4522-980E-0B108CEF9906}" type="pres">
      <dgm:prSet presAssocID="{4FB0FB28-6382-44EC-A0DA-55D87C0A2CCD}" presName="parentLin" presStyleCnt="0"/>
      <dgm:spPr/>
    </dgm:pt>
    <dgm:pt modelId="{99F25A86-7E74-4C85-806D-13A6D1B2937E}" type="pres">
      <dgm:prSet presAssocID="{4FB0FB28-6382-44EC-A0DA-55D87C0A2CCD}" presName="parentLeftMargin" presStyleLbl="node1" presStyleIdx="0" presStyleCnt="2"/>
      <dgm:spPr/>
    </dgm:pt>
    <dgm:pt modelId="{DFF5CEB5-6BF7-4903-89E2-C6DD11FE3C8B}" type="pres">
      <dgm:prSet presAssocID="{4FB0FB28-6382-44EC-A0DA-55D87C0A2CC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70445F4-B2B9-4126-BAA3-DEBCE32044B6}" type="pres">
      <dgm:prSet presAssocID="{4FB0FB28-6382-44EC-A0DA-55D87C0A2CCD}" presName="negativeSpace" presStyleCnt="0"/>
      <dgm:spPr/>
    </dgm:pt>
    <dgm:pt modelId="{199C162B-2DC4-4542-B7AD-5341DF68F80C}" type="pres">
      <dgm:prSet presAssocID="{4FB0FB28-6382-44EC-A0DA-55D87C0A2CC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169F901-747C-4C69-A322-E8EE7A78B44B}" srcId="{CB182E69-79FB-42F4-97BC-5C995AFD136B}" destId="{00845680-1A0A-4574-9797-3B6B3051F6F6}" srcOrd="1" destOrd="0" parTransId="{625F5121-CF72-4D00-9D40-91F865BE02FC}" sibTransId="{C99B6055-422B-448D-835F-0F6B20582F94}"/>
    <dgm:cxn modelId="{CB17ED09-2031-4436-8468-19CC57ED848D}" srcId="{44E806F0-101D-4FD8-8E8C-EA1FE6D8DF20}" destId="{CB182E69-79FB-42F4-97BC-5C995AFD136B}" srcOrd="0" destOrd="0" parTransId="{DD028234-790D-4FB3-AEBE-BA79E50C0DD0}" sibTransId="{F6BBACF4-55AF-4D54-8DF3-ADC9B3A4BB48}"/>
    <dgm:cxn modelId="{0B300C0B-748D-482F-B904-70442ECF1F59}" srcId="{4FB0FB28-6382-44EC-A0DA-55D87C0A2CCD}" destId="{B6F6512E-9B0F-4AFD-ADBC-D322A59CB927}" srcOrd="2" destOrd="0" parTransId="{5FF52C9A-C238-4464-8FEF-13EBF6F1B101}" sibTransId="{BAC56512-7213-4F75-9E57-71E64DA6503D}"/>
    <dgm:cxn modelId="{11E3F815-55E7-4C97-BE5C-668B6F7B6991}" type="presOf" srcId="{0D92FAA1-4BE4-471F-BCDF-A624EA7E2B4D}" destId="{199C162B-2DC4-4542-B7AD-5341DF68F80C}" srcOrd="0" destOrd="0" presId="urn:microsoft.com/office/officeart/2005/8/layout/list1"/>
    <dgm:cxn modelId="{703EB020-282F-40E2-BEAC-8C79C44CB0C1}" type="presOf" srcId="{B5D976E3-F62F-4F04-B984-F7626CE0844C}" destId="{EF03B3F9-DFD2-4682-A006-527E9F5FD0BD}" srcOrd="0" destOrd="0" presId="urn:microsoft.com/office/officeart/2005/8/layout/list1"/>
    <dgm:cxn modelId="{B641EF3E-6B04-4263-8236-353405037AA1}" srcId="{44E806F0-101D-4FD8-8E8C-EA1FE6D8DF20}" destId="{4FB0FB28-6382-44EC-A0DA-55D87C0A2CCD}" srcOrd="1" destOrd="0" parTransId="{8F966E4D-F941-421B-9CE3-8CE4BD6C38CA}" sibTransId="{D9A0707E-81BB-4A9E-B573-5E985F3BC13B}"/>
    <dgm:cxn modelId="{610AF06A-9115-4C8C-8DA6-3DA26B1A6313}" type="presOf" srcId="{B6F6512E-9B0F-4AFD-ADBC-D322A59CB927}" destId="{199C162B-2DC4-4542-B7AD-5341DF68F80C}" srcOrd="0" destOrd="2" presId="urn:microsoft.com/office/officeart/2005/8/layout/list1"/>
    <dgm:cxn modelId="{A8DBB771-0C1B-46A9-8969-0301675B8D22}" type="presOf" srcId="{1CC6C6F3-A731-4518-8C33-E9665E909806}" destId="{199C162B-2DC4-4542-B7AD-5341DF68F80C}" srcOrd="0" destOrd="1" presId="urn:microsoft.com/office/officeart/2005/8/layout/list1"/>
    <dgm:cxn modelId="{7400E573-BF75-4E28-9A05-9A77D4A860FB}" type="presOf" srcId="{4FB0FB28-6382-44EC-A0DA-55D87C0A2CCD}" destId="{DFF5CEB5-6BF7-4903-89E2-C6DD11FE3C8B}" srcOrd="1" destOrd="0" presId="urn:microsoft.com/office/officeart/2005/8/layout/list1"/>
    <dgm:cxn modelId="{0BFB1590-DF0A-4189-B407-AB947E0235AA}" type="presOf" srcId="{44E806F0-101D-4FD8-8E8C-EA1FE6D8DF20}" destId="{3C11F945-59BE-49A0-962F-A52C2DB71833}" srcOrd="0" destOrd="0" presId="urn:microsoft.com/office/officeart/2005/8/layout/list1"/>
    <dgm:cxn modelId="{3A5A409A-8AAE-47A7-A1F9-300C9AA725BD}" type="presOf" srcId="{CB182E69-79FB-42F4-97BC-5C995AFD136B}" destId="{1B36B426-A2FF-4228-905C-86900A0FCD4C}" srcOrd="1" destOrd="0" presId="urn:microsoft.com/office/officeart/2005/8/layout/list1"/>
    <dgm:cxn modelId="{AF51ABA4-AC17-45CC-8920-62D90E9338E0}" srcId="{CB182E69-79FB-42F4-97BC-5C995AFD136B}" destId="{B5D976E3-F62F-4F04-B984-F7626CE0844C}" srcOrd="0" destOrd="0" parTransId="{B2CD96BE-6106-423E-A39B-D100A3F84C3A}" sibTransId="{540F0AF8-3203-4C3B-AFEB-8545E029A2A8}"/>
    <dgm:cxn modelId="{F58B52AA-2CBF-4420-99C8-6E0C02E364C0}" type="presOf" srcId="{00845680-1A0A-4574-9797-3B6B3051F6F6}" destId="{EF03B3F9-DFD2-4682-A006-527E9F5FD0BD}" srcOrd="0" destOrd="1" presId="urn:microsoft.com/office/officeart/2005/8/layout/list1"/>
    <dgm:cxn modelId="{3DC069AD-5ED1-42D6-B1BB-91FFE7E63865}" type="presOf" srcId="{CB182E69-79FB-42F4-97BC-5C995AFD136B}" destId="{DDBE5369-9E1A-4638-AF36-EDF900F2FC11}" srcOrd="0" destOrd="0" presId="urn:microsoft.com/office/officeart/2005/8/layout/list1"/>
    <dgm:cxn modelId="{45A96CC1-1975-4677-9D81-058F231F9366}" srcId="{4FB0FB28-6382-44EC-A0DA-55D87C0A2CCD}" destId="{1CC6C6F3-A731-4518-8C33-E9665E909806}" srcOrd="1" destOrd="0" parTransId="{DD17A432-373F-468C-8B11-EA53F15EBE87}" sibTransId="{3621A36C-270D-425D-A9B5-9DF588562903}"/>
    <dgm:cxn modelId="{855E72C9-097E-4E8B-9F7E-F4C8CD866B96}" type="presOf" srcId="{4FB0FB28-6382-44EC-A0DA-55D87C0A2CCD}" destId="{99F25A86-7E74-4C85-806D-13A6D1B2937E}" srcOrd="0" destOrd="0" presId="urn:microsoft.com/office/officeart/2005/8/layout/list1"/>
    <dgm:cxn modelId="{473F9FF7-1ACF-41E3-BD29-CBF7F34BDAAB}" srcId="{4FB0FB28-6382-44EC-A0DA-55D87C0A2CCD}" destId="{0D92FAA1-4BE4-471F-BCDF-A624EA7E2B4D}" srcOrd="0" destOrd="0" parTransId="{D21B7539-5E32-440F-8DAA-E0B7561EA1E0}" sibTransId="{C6466397-3225-4D28-9B47-E53AF904064F}"/>
    <dgm:cxn modelId="{3AFA7EEA-A292-4F54-8EC7-66154E910B00}" type="presParOf" srcId="{3C11F945-59BE-49A0-962F-A52C2DB71833}" destId="{639BF6BA-C696-4678-9F0E-528D734458F1}" srcOrd="0" destOrd="0" presId="urn:microsoft.com/office/officeart/2005/8/layout/list1"/>
    <dgm:cxn modelId="{57D99ACF-4168-4B50-8A5D-97984963D85E}" type="presParOf" srcId="{639BF6BA-C696-4678-9F0E-528D734458F1}" destId="{DDBE5369-9E1A-4638-AF36-EDF900F2FC11}" srcOrd="0" destOrd="0" presId="urn:microsoft.com/office/officeart/2005/8/layout/list1"/>
    <dgm:cxn modelId="{2C5B9BCE-1BDA-4658-A91B-53065B4C99FE}" type="presParOf" srcId="{639BF6BA-C696-4678-9F0E-528D734458F1}" destId="{1B36B426-A2FF-4228-905C-86900A0FCD4C}" srcOrd="1" destOrd="0" presId="urn:microsoft.com/office/officeart/2005/8/layout/list1"/>
    <dgm:cxn modelId="{50E58FC5-05D1-483C-9170-1E76CD0D2995}" type="presParOf" srcId="{3C11F945-59BE-49A0-962F-A52C2DB71833}" destId="{7FD98BCD-9BDD-4A53-8550-6FCE815AB992}" srcOrd="1" destOrd="0" presId="urn:microsoft.com/office/officeart/2005/8/layout/list1"/>
    <dgm:cxn modelId="{44ED20CF-8D11-43D3-8211-C09DAE402A82}" type="presParOf" srcId="{3C11F945-59BE-49A0-962F-A52C2DB71833}" destId="{EF03B3F9-DFD2-4682-A006-527E9F5FD0BD}" srcOrd="2" destOrd="0" presId="urn:microsoft.com/office/officeart/2005/8/layout/list1"/>
    <dgm:cxn modelId="{6CCDFEF1-5EF5-4A8C-8A8F-AA376AE509BA}" type="presParOf" srcId="{3C11F945-59BE-49A0-962F-A52C2DB71833}" destId="{63BC22C0-D479-4495-8C97-B84BBC59DF20}" srcOrd="3" destOrd="0" presId="urn:microsoft.com/office/officeart/2005/8/layout/list1"/>
    <dgm:cxn modelId="{1707F879-FB3D-44F4-AD98-3D7A5104718F}" type="presParOf" srcId="{3C11F945-59BE-49A0-962F-A52C2DB71833}" destId="{1C5F3E7F-1572-4522-980E-0B108CEF9906}" srcOrd="4" destOrd="0" presId="urn:microsoft.com/office/officeart/2005/8/layout/list1"/>
    <dgm:cxn modelId="{8FB76F13-C4E0-4D8E-A351-94E5ADB24381}" type="presParOf" srcId="{1C5F3E7F-1572-4522-980E-0B108CEF9906}" destId="{99F25A86-7E74-4C85-806D-13A6D1B2937E}" srcOrd="0" destOrd="0" presId="urn:microsoft.com/office/officeart/2005/8/layout/list1"/>
    <dgm:cxn modelId="{B3B5D36C-AB32-4651-93EC-DBB82636CE58}" type="presParOf" srcId="{1C5F3E7F-1572-4522-980E-0B108CEF9906}" destId="{DFF5CEB5-6BF7-4903-89E2-C6DD11FE3C8B}" srcOrd="1" destOrd="0" presId="urn:microsoft.com/office/officeart/2005/8/layout/list1"/>
    <dgm:cxn modelId="{10D3B506-9004-4158-84AC-F27CB92C25DC}" type="presParOf" srcId="{3C11F945-59BE-49A0-962F-A52C2DB71833}" destId="{B70445F4-B2B9-4126-BAA3-DEBCE32044B6}" srcOrd="5" destOrd="0" presId="urn:microsoft.com/office/officeart/2005/8/layout/list1"/>
    <dgm:cxn modelId="{7E33278C-7F97-4287-8E4F-BC5EA7FE1E05}" type="presParOf" srcId="{3C11F945-59BE-49A0-962F-A52C2DB71833}" destId="{199C162B-2DC4-4542-B7AD-5341DF68F80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67CF5-0A21-42CD-AE0D-D79BEE109FB4}">
      <dsp:nvSpPr>
        <dsp:cNvPr id="0" name=""/>
        <dsp:cNvSpPr/>
      </dsp:nvSpPr>
      <dsp:spPr>
        <a:xfrm>
          <a:off x="0" y="56393"/>
          <a:ext cx="5111749" cy="1863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Haemostasis must be achieved in all phases of the surgery. </a:t>
          </a:r>
        </a:p>
      </dsp:txBody>
      <dsp:txXfrm>
        <a:off x="90970" y="147363"/>
        <a:ext cx="4929809" cy="1681582"/>
      </dsp:txXfrm>
    </dsp:sp>
    <dsp:sp modelId="{678AD02D-C83A-4328-8F3E-93855AAA8843}">
      <dsp:nvSpPr>
        <dsp:cNvPr id="0" name=""/>
        <dsp:cNvSpPr/>
      </dsp:nvSpPr>
      <dsp:spPr>
        <a:xfrm>
          <a:off x="0" y="1994795"/>
          <a:ext cx="5111749" cy="1863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Effective management of hemostasis during </a:t>
          </a:r>
          <a:r>
            <a:rPr lang="en-US" sz="2600" b="1" kern="1200"/>
            <a:t>surgery</a:t>
          </a:r>
          <a:r>
            <a:rPr lang="en-US" sz="2600" kern="1200"/>
            <a:t> is critical for the patient</a:t>
          </a:r>
        </a:p>
      </dsp:txBody>
      <dsp:txXfrm>
        <a:off x="90970" y="2085765"/>
        <a:ext cx="4929809" cy="1681582"/>
      </dsp:txXfrm>
    </dsp:sp>
    <dsp:sp modelId="{B923E9FF-0C21-4442-AE01-AECDF4440E77}">
      <dsp:nvSpPr>
        <dsp:cNvPr id="0" name=""/>
        <dsp:cNvSpPr/>
      </dsp:nvSpPr>
      <dsp:spPr>
        <a:xfrm>
          <a:off x="0" y="3933197"/>
          <a:ext cx="5111749" cy="18635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It is important</a:t>
          </a:r>
          <a:r>
            <a:rPr lang="cs-CZ" sz="2600" kern="1200"/>
            <a:t> </a:t>
          </a:r>
          <a:r>
            <a:rPr lang="en-US" sz="2600" kern="1200"/>
            <a:t>to gain haemostasis in the superficial layers before proceeding to</a:t>
          </a:r>
          <a:r>
            <a:rPr lang="cs-CZ" sz="2600" kern="1200"/>
            <a:t> the deeper structures</a:t>
          </a:r>
          <a:endParaRPr lang="en-US" sz="2600" kern="1200"/>
        </a:p>
      </dsp:txBody>
      <dsp:txXfrm>
        <a:off x="90970" y="4024167"/>
        <a:ext cx="4929809" cy="16815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A3793-E731-4C9D-9013-741C3E1C5A0F}">
      <dsp:nvSpPr>
        <dsp:cNvPr id="0" name=""/>
        <dsp:cNvSpPr/>
      </dsp:nvSpPr>
      <dsp:spPr>
        <a:xfrm rot="5400000">
          <a:off x="-224419" y="613429"/>
          <a:ext cx="1496131" cy="1047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Minutes</a:t>
          </a:r>
          <a:endParaRPr lang="cs-CZ" sz="2300" kern="1200" dirty="0"/>
        </a:p>
      </dsp:txBody>
      <dsp:txXfrm rot="-5400000">
        <a:off x="2" y="912655"/>
        <a:ext cx="1047291" cy="448840"/>
      </dsp:txXfrm>
    </dsp:sp>
    <dsp:sp modelId="{E6632D5C-C4D5-4BA5-9BDB-6D5A5D90139F}">
      <dsp:nvSpPr>
        <dsp:cNvPr id="0" name=""/>
        <dsp:cNvSpPr/>
      </dsp:nvSpPr>
      <dsp:spPr>
        <a:xfrm rot="5400000">
          <a:off x="3737106" y="-2257967"/>
          <a:ext cx="1745076" cy="7182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Vessel</a:t>
          </a:r>
          <a:r>
            <a:rPr lang="cs-CZ" sz="1600" b="1" kern="1200" dirty="0"/>
            <a:t> </a:t>
          </a:r>
          <a:r>
            <a:rPr lang="cs-CZ" sz="1600" b="1" kern="1200" dirty="0" err="1"/>
            <a:t>Injury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Vasoconstriction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Platelet</a:t>
          </a:r>
          <a:r>
            <a:rPr lang="cs-CZ" sz="1600" b="1" kern="1200" dirty="0"/>
            <a:t> </a:t>
          </a:r>
          <a:r>
            <a:rPr lang="cs-CZ" sz="1600" b="1" kern="1200" dirty="0" err="1"/>
            <a:t>Adhesion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Platelet</a:t>
          </a:r>
          <a:r>
            <a:rPr lang="cs-CZ" sz="1600" b="1" kern="1200" dirty="0"/>
            <a:t> </a:t>
          </a:r>
          <a:r>
            <a:rPr lang="cs-CZ" sz="1600" b="1" kern="1200" dirty="0" err="1"/>
            <a:t>Aggregation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Platelet</a:t>
          </a:r>
          <a:r>
            <a:rPr lang="cs-CZ" sz="1600" b="1" kern="1200" dirty="0"/>
            <a:t> </a:t>
          </a:r>
          <a:r>
            <a:rPr lang="cs-CZ" sz="1600" b="1" kern="1200" dirty="0" err="1"/>
            <a:t>of</a:t>
          </a:r>
          <a:r>
            <a:rPr lang="cs-CZ" sz="1600" b="1" kern="1200" dirty="0"/>
            <a:t> </a:t>
          </a:r>
          <a:r>
            <a:rPr lang="cs-CZ" sz="1600" b="1" kern="1200" dirty="0" err="1"/>
            <a:t>Hemostatic</a:t>
          </a:r>
          <a:r>
            <a:rPr lang="cs-CZ" sz="1600" b="1" kern="1200" dirty="0"/>
            <a:t> </a:t>
          </a:r>
          <a:r>
            <a:rPr lang="cs-CZ" sz="1600" b="1" kern="1200" dirty="0" err="1"/>
            <a:t>Plug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Mixed</a:t>
          </a:r>
          <a:r>
            <a:rPr lang="cs-CZ" sz="1600" b="1" kern="1200" dirty="0"/>
            <a:t> </a:t>
          </a:r>
          <a:r>
            <a:rPr lang="cs-CZ" sz="1600" b="1" kern="1200" dirty="0" err="1"/>
            <a:t>platelet</a:t>
          </a:r>
          <a:endParaRPr lang="cs-CZ" sz="1600" b="1" kern="1200" dirty="0"/>
        </a:p>
      </dsp:txBody>
      <dsp:txXfrm rot="-5400000">
        <a:off x="1018490" y="545837"/>
        <a:ext cx="7097120" cy="1574700"/>
      </dsp:txXfrm>
    </dsp:sp>
    <dsp:sp modelId="{A46F066C-684A-4CD3-8A67-913AAABF0D34}">
      <dsp:nvSpPr>
        <dsp:cNvPr id="0" name=""/>
        <dsp:cNvSpPr/>
      </dsp:nvSpPr>
      <dsp:spPr>
        <a:xfrm rot="5400000">
          <a:off x="-224419" y="1932483"/>
          <a:ext cx="1496131" cy="1047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Hours</a:t>
          </a:r>
          <a:endParaRPr lang="cs-CZ" sz="2300" kern="1200" dirty="0"/>
        </a:p>
      </dsp:txBody>
      <dsp:txXfrm rot="-5400000">
        <a:off x="2" y="2231709"/>
        <a:ext cx="1047291" cy="448840"/>
      </dsp:txXfrm>
    </dsp:sp>
    <dsp:sp modelId="{700BCBD2-B45D-4262-8766-9032BAA52F28}">
      <dsp:nvSpPr>
        <dsp:cNvPr id="0" name=""/>
        <dsp:cNvSpPr/>
      </dsp:nvSpPr>
      <dsp:spPr>
        <a:xfrm rot="5400000">
          <a:off x="4286099" y="-833944"/>
          <a:ext cx="704692" cy="7182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/>
            <a:t>Fibrin </a:t>
          </a:r>
          <a:r>
            <a:rPr lang="cs-CZ" sz="1600" b="1" kern="1200" dirty="0" err="1"/>
            <a:t>clot</a:t>
          </a:r>
          <a:endParaRPr lang="cs-CZ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Clot</a:t>
          </a:r>
          <a:r>
            <a:rPr lang="cs-CZ" sz="1600" b="1" kern="1200" dirty="0"/>
            <a:t> </a:t>
          </a:r>
          <a:r>
            <a:rPr lang="cs-CZ" sz="1600" b="1" kern="1200" dirty="0" err="1"/>
            <a:t>retraction</a:t>
          </a:r>
          <a:endParaRPr lang="cs-CZ" sz="1600" b="1" kern="1200" dirty="0"/>
        </a:p>
      </dsp:txBody>
      <dsp:txXfrm rot="-5400000">
        <a:off x="1047291" y="2439264"/>
        <a:ext cx="7147908" cy="635892"/>
      </dsp:txXfrm>
    </dsp:sp>
    <dsp:sp modelId="{07714222-7B2D-4B02-B842-E9BAF5BACCC9}">
      <dsp:nvSpPr>
        <dsp:cNvPr id="0" name=""/>
        <dsp:cNvSpPr/>
      </dsp:nvSpPr>
      <dsp:spPr>
        <a:xfrm rot="5400000">
          <a:off x="-224419" y="3251536"/>
          <a:ext cx="1496131" cy="10472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 err="1"/>
            <a:t>Days</a:t>
          </a:r>
          <a:endParaRPr lang="cs-CZ" sz="2300" kern="1200" dirty="0"/>
        </a:p>
      </dsp:txBody>
      <dsp:txXfrm rot="-5400000">
        <a:off x="2" y="3550762"/>
        <a:ext cx="1047291" cy="448840"/>
      </dsp:txXfrm>
    </dsp:sp>
    <dsp:sp modelId="{5C9CA34D-7A0C-42A5-9102-28C7B178DF4D}">
      <dsp:nvSpPr>
        <dsp:cNvPr id="0" name=""/>
        <dsp:cNvSpPr/>
      </dsp:nvSpPr>
      <dsp:spPr>
        <a:xfrm rot="5400000">
          <a:off x="4414885" y="-127429"/>
          <a:ext cx="389519" cy="7182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b="1" kern="1200" dirty="0" err="1"/>
            <a:t>Recanalisation</a:t>
          </a:r>
          <a:endParaRPr lang="cs-CZ" sz="1600" b="1" kern="1200" dirty="0"/>
        </a:p>
      </dsp:txBody>
      <dsp:txXfrm rot="-5400000">
        <a:off x="1018491" y="3287980"/>
        <a:ext cx="7163293" cy="351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ABD2B2-81C4-4155-A4EE-EF41EA8F4F58}">
      <dsp:nvSpPr>
        <dsp:cNvPr id="0" name=""/>
        <dsp:cNvSpPr/>
      </dsp:nvSpPr>
      <dsp:spPr>
        <a:xfrm>
          <a:off x="4114800" y="2332956"/>
          <a:ext cx="2794503" cy="691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741"/>
              </a:lnTo>
              <a:lnTo>
                <a:pt x="2794503" y="433741"/>
              </a:lnTo>
              <a:lnTo>
                <a:pt x="2794503" y="6913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5295C-0FBE-4A11-9218-4F9CF24CF39B}">
      <dsp:nvSpPr>
        <dsp:cNvPr id="0" name=""/>
        <dsp:cNvSpPr/>
      </dsp:nvSpPr>
      <dsp:spPr>
        <a:xfrm>
          <a:off x="4008169" y="2332956"/>
          <a:ext cx="106630" cy="740715"/>
        </a:xfrm>
        <a:custGeom>
          <a:avLst/>
          <a:gdLst/>
          <a:ahLst/>
          <a:cxnLst/>
          <a:rect l="0" t="0" r="0" b="0"/>
          <a:pathLst>
            <a:path>
              <a:moveTo>
                <a:pt x="106630" y="0"/>
              </a:moveTo>
              <a:lnTo>
                <a:pt x="106630" y="483075"/>
              </a:lnTo>
              <a:lnTo>
                <a:pt x="0" y="483075"/>
              </a:lnTo>
              <a:lnTo>
                <a:pt x="0" y="7407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19FF3-458A-401B-BED0-998E89B5A8E9}">
      <dsp:nvSpPr>
        <dsp:cNvPr id="0" name=""/>
        <dsp:cNvSpPr/>
      </dsp:nvSpPr>
      <dsp:spPr>
        <a:xfrm>
          <a:off x="1147021" y="2332956"/>
          <a:ext cx="2967778" cy="740715"/>
        </a:xfrm>
        <a:custGeom>
          <a:avLst/>
          <a:gdLst/>
          <a:ahLst/>
          <a:cxnLst/>
          <a:rect l="0" t="0" r="0" b="0"/>
          <a:pathLst>
            <a:path>
              <a:moveTo>
                <a:pt x="2967778" y="0"/>
              </a:moveTo>
              <a:lnTo>
                <a:pt x="2967778" y="483075"/>
              </a:lnTo>
              <a:lnTo>
                <a:pt x="0" y="483075"/>
              </a:lnTo>
              <a:lnTo>
                <a:pt x="0" y="7407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02899-810B-4FAD-937E-01D50636D120}">
      <dsp:nvSpPr>
        <dsp:cNvPr id="0" name=""/>
        <dsp:cNvSpPr/>
      </dsp:nvSpPr>
      <dsp:spPr>
        <a:xfrm>
          <a:off x="1234478" y="0"/>
          <a:ext cx="5760642" cy="2332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155811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 err="1"/>
            <a:t>Methods</a:t>
          </a:r>
          <a:r>
            <a:rPr lang="cs-CZ" sz="4000" b="1" kern="1200" dirty="0"/>
            <a:t> </a:t>
          </a:r>
          <a:r>
            <a:rPr lang="cs-CZ" sz="4000" b="1" kern="1200" dirty="0" err="1"/>
            <a:t>of</a:t>
          </a:r>
          <a:r>
            <a:rPr lang="cs-CZ" sz="4000" b="1" kern="1200" dirty="0"/>
            <a:t> </a:t>
          </a:r>
          <a:r>
            <a:rPr lang="cs-CZ" sz="4000" b="1" kern="1200" dirty="0" err="1"/>
            <a:t>hemostasis</a:t>
          </a:r>
          <a:endParaRPr lang="cs-CZ" sz="4000" b="1" kern="1200" dirty="0"/>
        </a:p>
      </dsp:txBody>
      <dsp:txXfrm>
        <a:off x="1234478" y="0"/>
        <a:ext cx="5760642" cy="2332956"/>
      </dsp:txXfrm>
    </dsp:sp>
    <dsp:sp modelId="{5C276FCF-D832-4FC9-B84F-3C75A0F98AAA}">
      <dsp:nvSpPr>
        <dsp:cNvPr id="0" name=""/>
        <dsp:cNvSpPr/>
      </dsp:nvSpPr>
      <dsp:spPr>
        <a:xfrm>
          <a:off x="3901534" y="1728194"/>
          <a:ext cx="426517" cy="19847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33020" bIns="8255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b="1" kern="1200"/>
        </a:p>
      </dsp:txBody>
      <dsp:txXfrm>
        <a:off x="3901534" y="1728194"/>
        <a:ext cx="426517" cy="198470"/>
      </dsp:txXfrm>
    </dsp:sp>
    <dsp:sp modelId="{FA7D5D78-65B1-4452-B1DF-D3EFEA64603A}">
      <dsp:nvSpPr>
        <dsp:cNvPr id="0" name=""/>
        <dsp:cNvSpPr/>
      </dsp:nvSpPr>
      <dsp:spPr>
        <a:xfrm>
          <a:off x="80717" y="3073671"/>
          <a:ext cx="2132607" cy="110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5581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 err="1"/>
            <a:t>Mechanical</a:t>
          </a:r>
          <a:endParaRPr lang="cs-CZ" sz="2900" b="1" kern="1200" dirty="0"/>
        </a:p>
      </dsp:txBody>
      <dsp:txXfrm>
        <a:off x="80717" y="3073671"/>
        <a:ext cx="2132607" cy="1104169"/>
      </dsp:txXfrm>
    </dsp:sp>
    <dsp:sp modelId="{BC546F80-60F7-4488-83F1-8D8606DE957C}">
      <dsp:nvSpPr>
        <dsp:cNvPr id="0" name=""/>
        <dsp:cNvSpPr/>
      </dsp:nvSpPr>
      <dsp:spPr>
        <a:xfrm>
          <a:off x="507239" y="3932470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Press</a:t>
          </a:r>
          <a:r>
            <a:rPr lang="cs-CZ" sz="1800" b="1" kern="1200" dirty="0"/>
            <a:t>, </a:t>
          </a:r>
          <a:r>
            <a:rPr lang="cs-CZ" sz="1800" b="1" kern="1200" dirty="0" err="1"/>
            <a:t>ligation</a:t>
          </a:r>
          <a:r>
            <a:rPr lang="cs-CZ" sz="1800" b="1" kern="1200" dirty="0"/>
            <a:t>-- </a:t>
          </a:r>
          <a:r>
            <a:rPr lang="cs-CZ" sz="1800" b="1" kern="1200" dirty="0" err="1"/>
            <a:t>etc</a:t>
          </a:r>
          <a:endParaRPr lang="cs-CZ" sz="1800" b="1" kern="1200" dirty="0"/>
        </a:p>
      </dsp:txBody>
      <dsp:txXfrm>
        <a:off x="507239" y="3932470"/>
        <a:ext cx="1919347" cy="368056"/>
      </dsp:txXfrm>
    </dsp:sp>
    <dsp:sp modelId="{8581A4D4-327F-4F9A-A269-E5BF9D3DA20E}">
      <dsp:nvSpPr>
        <dsp:cNvPr id="0" name=""/>
        <dsp:cNvSpPr/>
      </dsp:nvSpPr>
      <dsp:spPr>
        <a:xfrm>
          <a:off x="2941865" y="3073671"/>
          <a:ext cx="2132607" cy="110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5581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 err="1"/>
            <a:t>Cauterization</a:t>
          </a:r>
          <a:endParaRPr lang="cs-CZ" sz="2900" b="1" kern="1200" dirty="0"/>
        </a:p>
      </dsp:txBody>
      <dsp:txXfrm>
        <a:off x="2941865" y="3073671"/>
        <a:ext cx="2132607" cy="1104169"/>
      </dsp:txXfrm>
    </dsp:sp>
    <dsp:sp modelId="{DF1E5717-D507-4C20-934D-9D73009CB702}">
      <dsp:nvSpPr>
        <dsp:cNvPr id="0" name=""/>
        <dsp:cNvSpPr/>
      </dsp:nvSpPr>
      <dsp:spPr>
        <a:xfrm>
          <a:off x="6059023" y="4157906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45720" bIns="1143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 err="1"/>
            <a:t>Topical</a:t>
          </a:r>
          <a:r>
            <a:rPr lang="cs-CZ" sz="1800" b="1" kern="1200" dirty="0"/>
            <a:t> </a:t>
          </a:r>
          <a:r>
            <a:rPr lang="cs-CZ" sz="1800" b="1" kern="1200" dirty="0" err="1"/>
            <a:t>absorbable</a:t>
          </a:r>
          <a:endParaRPr lang="cs-CZ" sz="1800" b="1" kern="1200" dirty="0"/>
        </a:p>
      </dsp:txBody>
      <dsp:txXfrm>
        <a:off x="6059023" y="4157906"/>
        <a:ext cx="1919347" cy="368056"/>
      </dsp:txXfrm>
    </dsp:sp>
    <dsp:sp modelId="{6CBADAA1-D5FC-427C-AD2F-D520687CE744}">
      <dsp:nvSpPr>
        <dsp:cNvPr id="0" name=""/>
        <dsp:cNvSpPr/>
      </dsp:nvSpPr>
      <dsp:spPr>
        <a:xfrm>
          <a:off x="5842999" y="3024337"/>
          <a:ext cx="2132607" cy="110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55811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b="1" kern="1200" dirty="0" err="1"/>
            <a:t>Chemical</a:t>
          </a:r>
          <a:endParaRPr lang="cs-CZ" sz="2900" b="1" kern="1200" dirty="0"/>
        </a:p>
      </dsp:txBody>
      <dsp:txXfrm>
        <a:off x="5842999" y="3024337"/>
        <a:ext cx="2132607" cy="1104169"/>
      </dsp:txXfrm>
    </dsp:sp>
    <dsp:sp modelId="{63CFD831-0999-43E3-BC1D-C66B7097C652}">
      <dsp:nvSpPr>
        <dsp:cNvPr id="0" name=""/>
        <dsp:cNvSpPr/>
      </dsp:nvSpPr>
      <dsp:spPr>
        <a:xfrm>
          <a:off x="6059020" y="3672408"/>
          <a:ext cx="1919347" cy="3680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marL="0" lvl="0" indent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b="1" kern="1200" dirty="0" err="1"/>
            <a:t>Vasocontrictor</a:t>
          </a:r>
          <a:endParaRPr lang="cs-CZ" sz="2300" b="1" kern="1200" dirty="0"/>
        </a:p>
      </dsp:txBody>
      <dsp:txXfrm>
        <a:off x="6059020" y="3672408"/>
        <a:ext cx="1919347" cy="368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DB08E-6802-4947-AA76-CD05675E2B04}">
      <dsp:nvSpPr>
        <dsp:cNvPr id="0" name=""/>
        <dsp:cNvSpPr/>
      </dsp:nvSpPr>
      <dsp:spPr>
        <a:xfrm>
          <a:off x="0" y="383781"/>
          <a:ext cx="82296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Harmonic Scalpel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Laser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Cryosugery</a:t>
          </a:r>
          <a:endParaRPr lang="en-US" sz="2400" kern="1200"/>
        </a:p>
      </dsp:txBody>
      <dsp:txXfrm>
        <a:off x="0" y="383781"/>
        <a:ext cx="8229600" cy="1814400"/>
      </dsp:txXfrm>
    </dsp:sp>
    <dsp:sp modelId="{04C41038-880E-48E0-A341-4A3E06661D6F}">
      <dsp:nvSpPr>
        <dsp:cNvPr id="0" name=""/>
        <dsp:cNvSpPr/>
      </dsp:nvSpPr>
      <dsp:spPr>
        <a:xfrm>
          <a:off x="411480" y="29541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Thermal Cautry</a:t>
          </a:r>
          <a:endParaRPr lang="en-US" sz="2400" kern="1200"/>
        </a:p>
      </dsp:txBody>
      <dsp:txXfrm>
        <a:off x="446065" y="64126"/>
        <a:ext cx="5691550" cy="639310"/>
      </dsp:txXfrm>
    </dsp:sp>
    <dsp:sp modelId="{DE2675EB-21F6-42C8-A5AF-BDB0594893EF}">
      <dsp:nvSpPr>
        <dsp:cNvPr id="0" name=""/>
        <dsp:cNvSpPr/>
      </dsp:nvSpPr>
      <dsp:spPr>
        <a:xfrm>
          <a:off x="0" y="2682021"/>
          <a:ext cx="82296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99872" rIns="63870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Monopolar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Bipolar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400" kern="1200"/>
            <a:t>RF</a:t>
          </a:r>
          <a:endParaRPr lang="en-US" sz="2400" kern="1200"/>
        </a:p>
      </dsp:txBody>
      <dsp:txXfrm>
        <a:off x="0" y="2682021"/>
        <a:ext cx="8229600" cy="1814400"/>
      </dsp:txXfrm>
    </dsp:sp>
    <dsp:sp modelId="{86C887DD-0462-4A86-8F94-4FD8D06D6A6B}">
      <dsp:nvSpPr>
        <dsp:cNvPr id="0" name=""/>
        <dsp:cNvSpPr/>
      </dsp:nvSpPr>
      <dsp:spPr>
        <a:xfrm>
          <a:off x="411480" y="2327781"/>
          <a:ext cx="5760720" cy="7084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/>
            <a:t>Electrocautry</a:t>
          </a:r>
          <a:endParaRPr lang="en-US" sz="2400" kern="1200"/>
        </a:p>
      </dsp:txBody>
      <dsp:txXfrm>
        <a:off x="446065" y="2362366"/>
        <a:ext cx="5691550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3B3F9-DFD2-4682-A006-527E9F5FD0BD}">
      <dsp:nvSpPr>
        <dsp:cNvPr id="0" name=""/>
        <dsp:cNvSpPr/>
      </dsp:nvSpPr>
      <dsp:spPr>
        <a:xfrm>
          <a:off x="0" y="1079143"/>
          <a:ext cx="82296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Anemia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Hypovolemia</a:t>
          </a:r>
          <a:endParaRPr lang="en-US" sz="1700" kern="1200"/>
        </a:p>
      </dsp:txBody>
      <dsp:txXfrm>
        <a:off x="0" y="1079143"/>
        <a:ext cx="8229600" cy="990675"/>
      </dsp:txXfrm>
    </dsp:sp>
    <dsp:sp modelId="{1B36B426-A2FF-4228-905C-86900A0FCD4C}">
      <dsp:nvSpPr>
        <dsp:cNvPr id="0" name=""/>
        <dsp:cNvSpPr/>
      </dsp:nvSpPr>
      <dsp:spPr>
        <a:xfrm>
          <a:off x="411480" y="828223"/>
          <a:ext cx="5760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Potential negative outcome of intra- operative </a:t>
          </a:r>
          <a:r>
            <a:rPr lang="cs-CZ" sz="1700" kern="1200"/>
            <a:t>blood loos</a:t>
          </a:r>
          <a:endParaRPr lang="en-US" sz="1700" kern="1200"/>
        </a:p>
      </dsp:txBody>
      <dsp:txXfrm>
        <a:off x="435978" y="852721"/>
        <a:ext cx="5711724" cy="452844"/>
      </dsp:txXfrm>
    </dsp:sp>
    <dsp:sp modelId="{199C162B-2DC4-4542-B7AD-5341DF68F80C}">
      <dsp:nvSpPr>
        <dsp:cNvPr id="0" name=""/>
        <dsp:cNvSpPr/>
      </dsp:nvSpPr>
      <dsp:spPr>
        <a:xfrm>
          <a:off x="0" y="2412539"/>
          <a:ext cx="8229600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54076" rIns="63870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Increased post op infection rates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Allergic and hemodynamic tranfsfusion reaction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Viral transmission</a:t>
          </a:r>
          <a:endParaRPr lang="en-US" sz="1700" kern="1200"/>
        </a:p>
      </dsp:txBody>
      <dsp:txXfrm>
        <a:off x="0" y="2412539"/>
        <a:ext cx="8229600" cy="1285200"/>
      </dsp:txXfrm>
    </dsp:sp>
    <dsp:sp modelId="{DFF5CEB5-6BF7-4903-89E2-C6DD11FE3C8B}">
      <dsp:nvSpPr>
        <dsp:cNvPr id="0" name=""/>
        <dsp:cNvSpPr/>
      </dsp:nvSpPr>
      <dsp:spPr>
        <a:xfrm>
          <a:off x="411480" y="2161619"/>
          <a:ext cx="5760720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/>
            <a:t>Potential negative outcomes of blood tranfusion</a:t>
          </a:r>
          <a:endParaRPr lang="en-US" sz="1700" kern="1200"/>
        </a:p>
      </dsp:txBody>
      <dsp:txXfrm>
        <a:off x="435978" y="2186117"/>
        <a:ext cx="571172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54BCE-5526-4504-8AE4-75494CBC8BD5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C6D0-3C5F-42D9-AD92-4BF192D1A4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27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diaa.com/difference-between-fibroblast-and-fibrocyte/#Fibroblas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ediaa.com/what-is-the-difference-between-monocytes-and-lymphocytes/#Lymphocytes" TargetMode="External"/><Relationship Id="rId4" Type="http://schemas.openxmlformats.org/officeDocument/2006/relationships/hyperlink" Target="https://pediaa.com/difference-between-epithelial-and-endothelial-cells/#Endothelial%20Cell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Primary hemostasis is the initial stage of hemostasis defined by the formation of a platelet plug at the site of injured blood vessels, preventing the leakage of blood. The three main components of primary hemostasis are activated platelets, von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Willebrand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factor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vWf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and the vessel wall.</a:t>
            </a:r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 hemostasis is the second stage of hemostasis that results in the formation of a stable, fibrin clot by aggregated platelets and fibrin. Secondary hemostasis involves a number of components including cells such as platelets,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fibroblasts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endothelial cells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lymphocytes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enzymatic coagulation factors including factor XI, X, IX, VII, and II, cofactors including tissue factor, Factors V, and VIII, fibrinogen, phosphatidylserine, and calcium.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C6D0-3C5F-42D9-AD92-4BF192D1A4D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2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Hemostasis is a host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defence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mechanism that protects the integrity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vascular system after tissue injury. It is responsible for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minimi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blood loss. It is critical that formation of blood clot in response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breach in the vascular endothelium occurs rapidly. Systemic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activation of the coagulation cascade or extensive local extension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thrombosis resulting in vascular occlusion, however, should not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occur. Immediate vasoconstriction of the injured vessel and reflex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constriction of adjacent small arteries and arterioles are responsible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 initial slowing of blood flow to the injured area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C6D0-3C5F-42D9-AD92-4BF192D1A4D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22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C6D0-3C5F-42D9-AD92-4BF192D1A4D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14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Chemical hemostatic agents </a:t>
            </a:r>
            <a:r>
              <a:rPr lang="en-US" dirty="0" err="1"/>
              <a:t>agents</a:t>
            </a:r>
            <a:r>
              <a:rPr lang="en-US" dirty="0"/>
              <a:t> like </a:t>
            </a:r>
            <a:r>
              <a:rPr lang="en-US" dirty="0" err="1"/>
              <a:t>surgice</a:t>
            </a:r>
            <a:r>
              <a:rPr lang="cs-CZ" dirty="0"/>
              <a:t>l</a:t>
            </a:r>
            <a:r>
              <a:rPr lang="en-US" dirty="0"/>
              <a:t>l are often using in transplant</a:t>
            </a:r>
            <a:r>
              <a:rPr lang="cs-CZ" dirty="0"/>
              <a:t> </a:t>
            </a:r>
            <a:r>
              <a:rPr lang="en-US" dirty="0"/>
              <a:t>surgery, because these products control bleeding without</a:t>
            </a:r>
            <a:r>
              <a:rPr lang="cs-CZ" dirty="0"/>
              <a:t> </a:t>
            </a:r>
            <a:r>
              <a:rPr lang="en-US" dirty="0"/>
              <a:t>occluding the vessel lumen and cause no thermal injuries to adjacent</a:t>
            </a:r>
            <a:r>
              <a:rPr lang="cs-CZ" dirty="0"/>
              <a:t> </a:t>
            </a:r>
            <a:r>
              <a:rPr lang="en-US" dirty="0"/>
              <a:t>structures. A topical </a:t>
            </a:r>
            <a:r>
              <a:rPr lang="en-US" dirty="0" err="1"/>
              <a:t>haemostat</a:t>
            </a:r>
            <a:r>
              <a:rPr lang="en-US" dirty="0"/>
              <a:t> is often the technique of choice to</a:t>
            </a:r>
            <a:r>
              <a:rPr lang="cs-CZ" dirty="0"/>
              <a:t> </a:t>
            </a:r>
            <a:r>
              <a:rPr lang="en-US" dirty="0"/>
              <a:t>control bleeding in the case of diffuse capillary and venous oozing.</a:t>
            </a:r>
            <a:r>
              <a:rPr lang="cs-CZ" dirty="0"/>
              <a:t> </a:t>
            </a:r>
            <a:r>
              <a:rPr lang="en-US" dirty="0"/>
              <a:t>These </a:t>
            </a:r>
            <a:r>
              <a:rPr lang="en-US" dirty="0" err="1"/>
              <a:t>haemostats</a:t>
            </a:r>
            <a:r>
              <a:rPr lang="en-US" dirty="0"/>
              <a:t> have been used in surgical procedures for more</a:t>
            </a:r>
            <a:r>
              <a:rPr lang="cs-CZ" dirty="0"/>
              <a:t> </a:t>
            </a:r>
            <a:r>
              <a:rPr lang="en-US" dirty="0"/>
              <a:t>than 30 years, however, new application forms like </a:t>
            </a:r>
            <a:r>
              <a:rPr lang="en-US" dirty="0" err="1"/>
              <a:t>Surgicel</a:t>
            </a:r>
            <a:r>
              <a:rPr lang="en-US" dirty="0"/>
              <a:t> </a:t>
            </a:r>
            <a:r>
              <a:rPr lang="en-US" dirty="0" err="1"/>
              <a:t>fibrillar</a:t>
            </a:r>
            <a:r>
              <a:rPr lang="cs-CZ" dirty="0"/>
              <a:t> and </a:t>
            </a:r>
            <a:r>
              <a:rPr lang="cs-CZ" dirty="0" err="1"/>
              <a:t>Surgifoam</a:t>
            </a:r>
            <a:r>
              <a:rPr lang="cs-CZ" dirty="0"/>
              <a:t> </a:t>
            </a:r>
            <a:r>
              <a:rPr lang="cs-CZ" dirty="0" err="1"/>
              <a:t>powder</a:t>
            </a:r>
            <a:r>
              <a:rPr lang="cs-CZ" dirty="0"/>
              <a:t> </a:t>
            </a:r>
            <a:r>
              <a:rPr lang="cs-CZ" dirty="0" err="1"/>
              <a:t>entail</a:t>
            </a:r>
            <a:r>
              <a:rPr lang="cs-CZ" dirty="0"/>
              <a:t>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handling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C6D0-3C5F-42D9-AD92-4BF192D1A4D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9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248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44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61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093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772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92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16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11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7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7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51A4-54AF-48FA-A8DD-C842340763DE}" type="datetimeFigureOut">
              <a:rPr lang="cs-CZ" smtClean="0"/>
              <a:t>19.04.2020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246B7-EE38-41F4-A78D-43AE632F97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96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Hemostasis</a:t>
            </a:r>
            <a:r>
              <a:rPr lang="cs-CZ" dirty="0"/>
              <a:t> in </a:t>
            </a:r>
            <a:r>
              <a:rPr lang="cs-CZ" dirty="0" err="1"/>
              <a:t>surgery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3886200"/>
            <a:ext cx="7416824" cy="1752600"/>
          </a:xfrm>
        </p:spPr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bleeding</a:t>
            </a:r>
            <a:r>
              <a:rPr lang="cs-CZ" dirty="0"/>
              <a:t> (</a:t>
            </a:r>
            <a:r>
              <a:rPr lang="cs-CZ" dirty="0" err="1"/>
              <a:t>eventually</a:t>
            </a:r>
            <a:r>
              <a:rPr lang="cs-CZ" dirty="0"/>
              <a:t>) </a:t>
            </a:r>
            <a:r>
              <a:rPr lang="cs-CZ" dirty="0" err="1"/>
              <a:t>stops</a:t>
            </a:r>
            <a:r>
              <a:rPr lang="cs-CZ" dirty="0"/>
              <a:t>“</a:t>
            </a:r>
          </a:p>
          <a:p>
            <a:endParaRPr lang="cs-CZ" dirty="0"/>
          </a:p>
          <a:p>
            <a:r>
              <a:rPr lang="cs-CZ" sz="1800" i="1" dirty="0"/>
              <a:t>					</a:t>
            </a:r>
            <a:r>
              <a:rPr lang="cs-CZ" sz="1800" i="1" dirty="0" err="1"/>
              <a:t>Sandeep</a:t>
            </a:r>
            <a:r>
              <a:rPr lang="cs-CZ" sz="1800" i="1" dirty="0"/>
              <a:t> V. </a:t>
            </a:r>
            <a:r>
              <a:rPr lang="cs-CZ" sz="1800" i="1" dirty="0" err="1"/>
              <a:t>Kansal</a:t>
            </a:r>
            <a:endParaRPr lang="cs-CZ" sz="1800" i="1" dirty="0"/>
          </a:p>
        </p:txBody>
      </p:sp>
    </p:spTree>
    <p:extLst>
      <p:ext uri="{BB962C8B-B14F-4D97-AF65-F5344CB8AC3E}">
        <p14:creationId xmlns:p14="http://schemas.microsoft.com/office/powerpoint/2010/main" val="3888466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/>
              <a:t>Mechanical </a:t>
            </a:r>
            <a:r>
              <a:rPr lang="cs-CZ"/>
              <a:t>Methods of haemostasis</a:t>
            </a:r>
            <a:br>
              <a:rPr lang="cs-CZ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Direct </a:t>
            </a:r>
            <a:r>
              <a:rPr lang="cs-CZ" dirty="0" err="1"/>
              <a:t>pressure</a:t>
            </a:r>
            <a:endParaRPr lang="cs-CZ" dirty="0"/>
          </a:p>
          <a:p>
            <a:r>
              <a:rPr lang="cs-CZ" dirty="0" err="1"/>
              <a:t>Clamps</a:t>
            </a:r>
            <a:endParaRPr lang="cs-CZ" dirty="0"/>
          </a:p>
          <a:p>
            <a:r>
              <a:rPr lang="cs-CZ" dirty="0" err="1"/>
              <a:t>Ligation</a:t>
            </a:r>
            <a:r>
              <a:rPr lang="cs-CZ" dirty="0"/>
              <a:t> </a:t>
            </a:r>
            <a:r>
              <a:rPr lang="cs-CZ" dirty="0" err="1"/>
              <a:t>Clips</a:t>
            </a:r>
            <a:endParaRPr lang="cs-CZ" dirty="0"/>
          </a:p>
          <a:p>
            <a:r>
              <a:rPr lang="cs-CZ" dirty="0" err="1"/>
              <a:t>Sutures</a:t>
            </a:r>
            <a:endParaRPr lang="cs-CZ" dirty="0"/>
          </a:p>
          <a:p>
            <a:r>
              <a:rPr lang="cs-CZ" dirty="0" err="1"/>
              <a:t>Staples</a:t>
            </a:r>
            <a:endParaRPr lang="cs-CZ" dirty="0"/>
          </a:p>
          <a:p>
            <a:r>
              <a:rPr lang="cs-CZ" dirty="0"/>
              <a:t>Bone </a:t>
            </a:r>
            <a:r>
              <a:rPr lang="cs-CZ" dirty="0" err="1"/>
              <a:t>Wax</a:t>
            </a:r>
            <a:endParaRPr lang="cs-CZ" dirty="0"/>
          </a:p>
          <a:p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bandages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9618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Ligaclip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65" y="1600200"/>
            <a:ext cx="600647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Suture ligation during laparoscopic surgery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904656" cy="45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454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</a:t>
            </a:r>
            <a:r>
              <a:rPr lang="en-US" dirty="0" err="1"/>
              <a:t>pplication</a:t>
            </a:r>
            <a:r>
              <a:rPr lang="en-US" dirty="0"/>
              <a:t> of laparoscopic clips 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53381"/>
            <a:ext cx="548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09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Excision of the thymus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1157"/>
            <a:ext cx="6615177" cy="45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681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b="1" err="1"/>
              <a:t>Cauterization</a:t>
            </a:r>
            <a:r>
              <a:rPr lang="cs-CZ" sz="3700"/>
              <a:t> </a:t>
            </a:r>
            <a:r>
              <a:rPr lang="cs-CZ" sz="3700" err="1"/>
              <a:t>Methods</a:t>
            </a:r>
            <a:r>
              <a:rPr lang="cs-CZ" sz="3700"/>
              <a:t> </a:t>
            </a:r>
            <a:r>
              <a:rPr lang="cs-CZ" sz="3700" err="1"/>
              <a:t>of</a:t>
            </a:r>
            <a:r>
              <a:rPr lang="cs-CZ" sz="3700"/>
              <a:t> </a:t>
            </a:r>
            <a:r>
              <a:rPr lang="cs-CZ" sz="3700" err="1"/>
              <a:t>haemostasis</a:t>
            </a:r>
            <a:endParaRPr lang="cs-CZ" sz="370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EA75A1F-0BEC-4AE9-BCB4-FA70BF60AA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8199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484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Raising of superior skin flap with monopolar diathermy forceps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26" y="1600200"/>
            <a:ext cx="49717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0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Bipolar coagulation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Bipolar coagulation </a:t>
            </a:r>
            <a:r>
              <a:rPr lang="en-US" dirty="0"/>
              <a:t>is fundamental to neurosurgery because it</a:t>
            </a:r>
            <a:r>
              <a:rPr lang="cs-CZ" dirty="0"/>
              <a:t> </a:t>
            </a:r>
            <a:r>
              <a:rPr lang="en-US" dirty="0"/>
              <a:t>enables precise coagulation of small vessels without </a:t>
            </a:r>
            <a:r>
              <a:rPr lang="cs-CZ" dirty="0"/>
              <a:t>d</a:t>
            </a:r>
            <a:r>
              <a:rPr lang="en-US" dirty="0" err="1"/>
              <a:t>angerous</a:t>
            </a:r>
            <a:r>
              <a:rPr lang="en-US" dirty="0"/>
              <a:t> spread</a:t>
            </a:r>
            <a:r>
              <a:rPr lang="cs-CZ" dirty="0"/>
              <a:t> </a:t>
            </a:r>
            <a:r>
              <a:rPr lang="en-US" dirty="0"/>
              <a:t>of the current to adjacent neural and vascular structures.</a:t>
            </a:r>
            <a:endParaRPr lang="cs-CZ" dirty="0"/>
          </a:p>
          <a:p>
            <a:pPr lvl="1"/>
            <a:r>
              <a:rPr lang="en-US" dirty="0"/>
              <a:t>A range</a:t>
            </a:r>
            <a:r>
              <a:rPr lang="cs-CZ" dirty="0"/>
              <a:t> </a:t>
            </a:r>
            <a:r>
              <a:rPr lang="en-US" dirty="0"/>
              <a:t>of bipolar forceps of different sizes and lengths should be available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516216" y="6021288"/>
            <a:ext cx="1987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P. </a:t>
            </a:r>
            <a:r>
              <a:rPr lang="cs-CZ" i="1" dirty="0" err="1"/>
              <a:t>Bullock</a:t>
            </a:r>
            <a:r>
              <a:rPr lang="cs-CZ" i="1" dirty="0"/>
              <a:t> &amp; R. </a:t>
            </a:r>
            <a:r>
              <a:rPr lang="cs-CZ" i="1" dirty="0" err="1"/>
              <a:t>Arya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1773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Liga</a:t>
            </a:r>
            <a:r>
              <a:rPr lang="en-US" dirty="0"/>
              <a:t>-Sure and application of </a:t>
            </a:r>
            <a:r>
              <a:rPr lang="en-US" dirty="0" err="1"/>
              <a:t>Liga</a:t>
            </a:r>
            <a:r>
              <a:rPr lang="en-US" dirty="0"/>
              <a:t>-Sure.</a:t>
            </a:r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" b="3383"/>
          <a:stretch/>
        </p:blipFill>
        <p:spPr bwMode="auto">
          <a:xfrm>
            <a:off x="1633537" y="1196752"/>
            <a:ext cx="5857205" cy="365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817" y="4856085"/>
            <a:ext cx="58769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12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b="1" dirty="0" err="1"/>
              <a:t>Chemical</a:t>
            </a:r>
            <a:r>
              <a:rPr lang="cs-CZ" b="1" dirty="0"/>
              <a:t> </a:t>
            </a:r>
            <a:r>
              <a:rPr lang="cs-CZ" dirty="0" err="1"/>
              <a:t>Methods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haemostasis</a:t>
            </a:r>
            <a:br>
              <a:rPr lang="cs-CZ" b="1" dirty="0"/>
            </a:br>
            <a:r>
              <a:rPr lang="cs-CZ" b="1" dirty="0" err="1"/>
              <a:t>Topical</a:t>
            </a:r>
            <a:r>
              <a:rPr lang="cs-CZ" b="1" dirty="0"/>
              <a:t> </a:t>
            </a:r>
            <a:r>
              <a:rPr lang="cs-CZ" b="1" dirty="0" err="1"/>
              <a:t>absorbable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Oxidized</a:t>
            </a:r>
            <a:r>
              <a:rPr lang="cs-CZ" dirty="0"/>
              <a:t> </a:t>
            </a:r>
            <a:r>
              <a:rPr lang="cs-CZ" dirty="0" err="1"/>
              <a:t>Regenerated</a:t>
            </a:r>
            <a:r>
              <a:rPr lang="cs-CZ" dirty="0"/>
              <a:t> </a:t>
            </a:r>
            <a:r>
              <a:rPr lang="cs-CZ" dirty="0" err="1"/>
              <a:t>Cellulose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Gelatin</a:t>
            </a:r>
            <a:r>
              <a:rPr lang="cs-CZ" dirty="0"/>
              <a:t> </a:t>
            </a:r>
            <a:r>
              <a:rPr lang="cs-CZ" dirty="0" err="1"/>
              <a:t>Sponge</a:t>
            </a:r>
            <a:r>
              <a:rPr lang="cs-CZ" dirty="0"/>
              <a:t> 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Powder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 err="1"/>
              <a:t>Collagen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dirty="0" err="1"/>
              <a:t>Thrombin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Fibrin </a:t>
            </a:r>
            <a:r>
              <a:rPr lang="cs-CZ" dirty="0" err="1"/>
              <a:t>Glue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1595"/>
            <a:ext cx="2841912" cy="15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14" y="2708920"/>
            <a:ext cx="2449849" cy="197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" r="3862" b="6666"/>
          <a:stretch/>
        </p:blipFill>
        <p:spPr bwMode="auto">
          <a:xfrm>
            <a:off x="2840854" y="3284983"/>
            <a:ext cx="2876229" cy="139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5035" y="4163917"/>
            <a:ext cx="1678812" cy="29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6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US" b="1"/>
              <a:t>Why hemostas</a:t>
            </a:r>
            <a:r>
              <a:rPr lang="cs-CZ" b="1"/>
              <a:t>is</a:t>
            </a:r>
            <a:r>
              <a:rPr lang="en-US" b="1"/>
              <a:t> is important in surgery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 err="1"/>
              <a:t>Minimize</a:t>
            </a:r>
            <a:r>
              <a:rPr lang="cs-CZ" sz="2500"/>
              <a:t> </a:t>
            </a:r>
            <a:r>
              <a:rPr lang="cs-CZ" sz="2500" err="1"/>
              <a:t>blood</a:t>
            </a:r>
            <a:r>
              <a:rPr lang="cs-CZ" sz="2500"/>
              <a:t> </a:t>
            </a:r>
            <a:r>
              <a:rPr lang="cs-CZ" sz="2500" err="1"/>
              <a:t>loss</a:t>
            </a:r>
            <a:r>
              <a:rPr lang="cs-CZ" sz="2500"/>
              <a:t> </a:t>
            </a:r>
            <a:r>
              <a:rPr lang="cs-CZ" sz="2500" err="1"/>
              <a:t>during</a:t>
            </a:r>
            <a:r>
              <a:rPr lang="cs-CZ" sz="2500"/>
              <a:t> </a:t>
            </a:r>
            <a:r>
              <a:rPr lang="cs-CZ" sz="2500" err="1"/>
              <a:t>the</a:t>
            </a:r>
            <a:r>
              <a:rPr lang="cs-CZ" sz="2500"/>
              <a:t> </a:t>
            </a:r>
            <a:r>
              <a:rPr lang="cs-CZ" sz="2500" err="1"/>
              <a:t>operation</a:t>
            </a:r>
            <a:endParaRPr lang="cs-CZ" sz="2500"/>
          </a:p>
          <a:p>
            <a:pPr>
              <a:lnSpc>
                <a:spcPct val="90000"/>
              </a:lnSpc>
            </a:pPr>
            <a:r>
              <a:rPr lang="cs-CZ" sz="2500" err="1"/>
              <a:t>Avoid</a:t>
            </a:r>
            <a:r>
              <a:rPr lang="cs-CZ" sz="2500"/>
              <a:t> </a:t>
            </a:r>
            <a:r>
              <a:rPr lang="cs-CZ" sz="2500" err="1"/>
              <a:t>tranfusion</a:t>
            </a:r>
            <a:endParaRPr lang="cs-CZ" sz="2500"/>
          </a:p>
          <a:p>
            <a:pPr>
              <a:lnSpc>
                <a:spcPct val="90000"/>
              </a:lnSpc>
            </a:pPr>
            <a:r>
              <a:rPr lang="cs-CZ" sz="2500" err="1"/>
              <a:t>Manage</a:t>
            </a:r>
            <a:r>
              <a:rPr lang="cs-CZ" sz="2500"/>
              <a:t> </a:t>
            </a:r>
            <a:r>
              <a:rPr lang="cs-CZ" sz="2500" err="1"/>
              <a:t>increasing</a:t>
            </a:r>
            <a:r>
              <a:rPr lang="cs-CZ" sz="2500"/>
              <a:t> </a:t>
            </a:r>
            <a:r>
              <a:rPr lang="cs-CZ" sz="2500" err="1"/>
              <a:t>of</a:t>
            </a:r>
            <a:r>
              <a:rPr lang="cs-CZ" sz="2500"/>
              <a:t> anti  -</a:t>
            </a:r>
            <a:r>
              <a:rPr lang="cs-CZ" sz="2500" err="1"/>
              <a:t>coagulated</a:t>
            </a:r>
            <a:r>
              <a:rPr lang="cs-CZ" sz="2500"/>
              <a:t> </a:t>
            </a:r>
            <a:r>
              <a:rPr lang="cs-CZ" sz="2500" err="1"/>
              <a:t>patients</a:t>
            </a:r>
            <a:endParaRPr lang="cs-CZ" sz="2500"/>
          </a:p>
          <a:p>
            <a:pPr>
              <a:lnSpc>
                <a:spcPct val="90000"/>
              </a:lnSpc>
            </a:pPr>
            <a:r>
              <a:rPr lang="cs-CZ" sz="2500" err="1"/>
              <a:t>Reduces</a:t>
            </a:r>
            <a:r>
              <a:rPr lang="cs-CZ" sz="2500"/>
              <a:t> </a:t>
            </a:r>
            <a:r>
              <a:rPr lang="cs-CZ" sz="2500" err="1"/>
              <a:t>complications</a:t>
            </a:r>
            <a:r>
              <a:rPr lang="cs-CZ" sz="2500"/>
              <a:t> </a:t>
            </a:r>
            <a:r>
              <a:rPr lang="cs-CZ" sz="2500" err="1"/>
              <a:t>after</a:t>
            </a:r>
            <a:r>
              <a:rPr lang="cs-CZ" sz="2500"/>
              <a:t> </a:t>
            </a:r>
            <a:r>
              <a:rPr lang="cs-CZ" sz="2500" err="1"/>
              <a:t>surgery</a:t>
            </a:r>
            <a:endParaRPr lang="cs-CZ" sz="2500"/>
          </a:p>
          <a:p>
            <a:pPr marL="0" indent="0">
              <a:lnSpc>
                <a:spcPct val="90000"/>
              </a:lnSpc>
              <a:buNone/>
            </a:pPr>
            <a:endParaRPr lang="cs-CZ" sz="2500"/>
          </a:p>
        </p:txBody>
      </p:sp>
    </p:spTree>
    <p:extLst>
      <p:ext uri="{BB962C8B-B14F-4D97-AF65-F5344CB8AC3E}">
        <p14:creationId xmlns:p14="http://schemas.microsoft.com/office/powerpoint/2010/main" val="4086655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b="1" dirty="0" err="1"/>
              <a:t>Surgical</a:t>
            </a:r>
            <a:r>
              <a:rPr lang="cs-CZ" b="1" dirty="0"/>
              <a:t> </a:t>
            </a:r>
            <a:r>
              <a:rPr lang="cs-CZ" b="1" dirty="0" err="1"/>
              <a:t>Blood</a:t>
            </a:r>
            <a:r>
              <a:rPr lang="cs-CZ" b="1" dirty="0"/>
              <a:t> </a:t>
            </a:r>
            <a:r>
              <a:rPr lang="cs-CZ" b="1" dirty="0" err="1"/>
              <a:t>Loss</a:t>
            </a:r>
            <a:endParaRPr lang="cs-CZ" b="1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EE73344-5A36-4C8A-B14C-8BCA20EBE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2970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003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en-US" b="1" dirty="0"/>
              <a:t>Why Hemostasis is important in surgery</a:t>
            </a:r>
            <a:endParaRPr lang="cs-CZ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B7ACEE4-E501-4155-8CD4-6D9680EF8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54D0623-3202-462B-AE1C-532F01949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08201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27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/>
              <a:t>Hemostasis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81069"/>
            <a:ext cx="8229600" cy="4525963"/>
          </a:xfrm>
        </p:spPr>
        <p:txBody>
          <a:bodyPr/>
          <a:lstStyle/>
          <a:p>
            <a:r>
              <a:rPr lang="cs-CZ" b="1" dirty="0" err="1"/>
              <a:t>Primary</a:t>
            </a:r>
            <a:r>
              <a:rPr lang="cs-CZ" b="1" dirty="0"/>
              <a:t> </a:t>
            </a:r>
            <a:r>
              <a:rPr lang="cs-CZ" b="1" dirty="0" err="1"/>
              <a:t>Hemostasis</a:t>
            </a:r>
            <a:endParaRPr lang="cs-CZ" b="1" dirty="0"/>
          </a:p>
          <a:p>
            <a:pPr lvl="1"/>
            <a:r>
              <a:rPr lang="cs-CZ" dirty="0" err="1"/>
              <a:t>Vasocontriction</a:t>
            </a:r>
            <a:endParaRPr lang="cs-CZ" dirty="0"/>
          </a:p>
          <a:p>
            <a:pPr lvl="1"/>
            <a:r>
              <a:rPr lang="cs-CZ" dirty="0" err="1"/>
              <a:t>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platelet</a:t>
            </a:r>
            <a:r>
              <a:rPr lang="cs-CZ" dirty="0"/>
              <a:t> </a:t>
            </a:r>
            <a:r>
              <a:rPr lang="cs-CZ" dirty="0" err="1"/>
              <a:t>plug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r>
              <a:rPr lang="cs-CZ" b="1" dirty="0" err="1"/>
              <a:t>Secondary</a:t>
            </a:r>
            <a:r>
              <a:rPr lang="cs-CZ" b="1" dirty="0"/>
              <a:t> </a:t>
            </a:r>
            <a:r>
              <a:rPr lang="cs-CZ" b="1" dirty="0" err="1"/>
              <a:t>Hemostasis</a:t>
            </a:r>
            <a:endParaRPr lang="cs-CZ" b="1" dirty="0"/>
          </a:p>
          <a:p>
            <a:pPr lvl="1"/>
            <a:r>
              <a:rPr lang="cs-CZ" dirty="0" err="1"/>
              <a:t>Activation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coagulation</a:t>
            </a:r>
            <a:r>
              <a:rPr lang="cs-CZ" dirty="0"/>
              <a:t> </a:t>
            </a:r>
            <a:r>
              <a:rPr lang="cs-CZ" dirty="0" err="1"/>
              <a:t>cascade</a:t>
            </a:r>
            <a:endParaRPr lang="cs-CZ" dirty="0"/>
          </a:p>
          <a:p>
            <a:pPr lvl="1"/>
            <a:r>
              <a:rPr lang="cs-CZ" dirty="0" err="1"/>
              <a:t>Formation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permanet</a:t>
            </a:r>
            <a:r>
              <a:rPr lang="cs-CZ" dirty="0"/>
              <a:t> </a:t>
            </a:r>
            <a:r>
              <a:rPr lang="cs-CZ" dirty="0" err="1"/>
              <a:t>plug</a:t>
            </a:r>
            <a:r>
              <a:rPr lang="cs-CZ" dirty="0"/>
              <a:t>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46" y="188640"/>
            <a:ext cx="277669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4572000" y="1340768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47" y="3793903"/>
            <a:ext cx="2757962" cy="287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Šipka doprava 7"/>
          <p:cNvSpPr/>
          <p:nvPr/>
        </p:nvSpPr>
        <p:spPr>
          <a:xfrm>
            <a:off x="5004048" y="4077072"/>
            <a:ext cx="13681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38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700" i="1" dirty="0" err="1"/>
              <a:t>Pathophysiological</a:t>
            </a:r>
            <a:r>
              <a:rPr lang="cs-CZ" sz="2700" i="1" dirty="0"/>
              <a:t> </a:t>
            </a:r>
            <a:r>
              <a:rPr lang="cs-CZ" sz="2700" i="1" dirty="0" err="1"/>
              <a:t>Aspects</a:t>
            </a:r>
            <a:r>
              <a:rPr lang="cs-CZ" sz="2700" i="1" dirty="0"/>
              <a:t> </a:t>
            </a:r>
            <a:r>
              <a:rPr lang="cs-CZ" sz="2700" i="1" dirty="0" err="1"/>
              <a:t>of</a:t>
            </a:r>
            <a:r>
              <a:rPr lang="cs-CZ" sz="2700" i="1" dirty="0"/>
              <a:t> </a:t>
            </a:r>
            <a:r>
              <a:rPr lang="cs-CZ" sz="2700" i="1" dirty="0" err="1"/>
              <a:t>Coagulation</a:t>
            </a:r>
            <a:br>
              <a:rPr lang="cs-CZ" sz="2700" dirty="0"/>
            </a:br>
            <a:r>
              <a:rPr lang="en-US" sz="4000" dirty="0"/>
              <a:t>Scheme of primary </a:t>
            </a:r>
            <a:r>
              <a:rPr lang="en-US" sz="4000" dirty="0" err="1"/>
              <a:t>haemostatic</a:t>
            </a:r>
            <a:r>
              <a:rPr lang="en-US" sz="4000" dirty="0"/>
              <a:t> function</a:t>
            </a:r>
            <a:endParaRPr lang="cs-CZ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7065" y="1600200"/>
            <a:ext cx="59898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524328" y="6237312"/>
            <a:ext cx="115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A. </a:t>
            </a:r>
            <a:r>
              <a:rPr lang="cs-CZ" i="1" dirty="0" err="1"/>
              <a:t>Shlebak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225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Platelet Granule Content and Their Biological Functions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88" y="1600200"/>
            <a:ext cx="81582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52320" y="6237312"/>
            <a:ext cx="115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A. </a:t>
            </a:r>
            <a:r>
              <a:rPr lang="cs-CZ" i="1" dirty="0" err="1"/>
              <a:t>Shlebak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379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Classical waterfall hypothesis of coagulation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79" y="1600200"/>
            <a:ext cx="60540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740352" y="6309320"/>
            <a:ext cx="115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dirty="0"/>
              <a:t>A. </a:t>
            </a:r>
            <a:r>
              <a:rPr lang="cs-CZ" i="1" dirty="0" err="1"/>
              <a:t>Shlebak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80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Hemostasis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8750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839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933074"/>
              </p:ext>
            </p:extLst>
          </p:nvPr>
        </p:nvGraphicFramePr>
        <p:xfrm>
          <a:off x="457200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216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659</Words>
  <Application>Microsoft Office PowerPoint</Application>
  <PresentationFormat>Předvádění na obrazovce (4:3)</PresentationFormat>
  <Paragraphs>104</Paragraphs>
  <Slides>20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systému Office</vt:lpstr>
      <vt:lpstr>Hemostasis in surgery</vt:lpstr>
      <vt:lpstr>Why hemostasis is important in surgery</vt:lpstr>
      <vt:lpstr>Why Hemostasis is important in surgery</vt:lpstr>
      <vt:lpstr>Hemostasis </vt:lpstr>
      <vt:lpstr>Pathophysiological Aspects of Coagulation Scheme of primary haemostatic function</vt:lpstr>
      <vt:lpstr>Platelet Granule Content and Their Biological Functions</vt:lpstr>
      <vt:lpstr>Classical waterfall hypothesis of coagulation</vt:lpstr>
      <vt:lpstr>Hemostasis</vt:lpstr>
      <vt:lpstr>Prezentace aplikace PowerPoint</vt:lpstr>
      <vt:lpstr>Mechanical Methods of haemostasis </vt:lpstr>
      <vt:lpstr>Ligaclip </vt:lpstr>
      <vt:lpstr>Suture ligation during laparoscopic surgery</vt:lpstr>
      <vt:lpstr>Application of laparoscopic clips </vt:lpstr>
      <vt:lpstr>Excision of the thymus</vt:lpstr>
      <vt:lpstr>Cauterization Methods of haemostasis</vt:lpstr>
      <vt:lpstr>Raising of superior skin flap with monopolar diathermy forceps</vt:lpstr>
      <vt:lpstr>Bipolar coagulation</vt:lpstr>
      <vt:lpstr>Liga-Sure and application of Liga-Sure.</vt:lpstr>
      <vt:lpstr> Chemical Methods of haemostasis Topical absorbable </vt:lpstr>
      <vt:lpstr>Surgical Blood Loss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</dc:creator>
  <cp:lastModifiedBy>Lenka Veverková</cp:lastModifiedBy>
  <cp:revision>21</cp:revision>
  <dcterms:created xsi:type="dcterms:W3CDTF">2020-04-16T17:26:47Z</dcterms:created>
  <dcterms:modified xsi:type="dcterms:W3CDTF">2020-04-19T18:49:53Z</dcterms:modified>
</cp:coreProperties>
</file>