
<file path=[Content_Types].xml><?xml version="1.0" encoding="utf-8"?>
<Types xmlns="http://schemas.openxmlformats.org/package/2006/content-types">
  <Default Extension="gif" ContentType="image/gif"/>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49" r:id="rId2"/>
  </p:sldMasterIdLst>
  <p:notesMasterIdLst>
    <p:notesMasterId r:id="rId38"/>
  </p:notesMasterIdLst>
  <p:handoutMasterIdLst>
    <p:handoutMasterId r:id="rId39"/>
  </p:handoutMasterIdLst>
  <p:sldIdLst>
    <p:sldId id="301" r:id="rId3"/>
    <p:sldId id="287" r:id="rId4"/>
    <p:sldId id="288" r:id="rId5"/>
    <p:sldId id="289" r:id="rId6"/>
    <p:sldId id="286" r:id="rId7"/>
    <p:sldId id="292" r:id="rId8"/>
    <p:sldId id="256" r:id="rId9"/>
    <p:sldId id="258" r:id="rId10"/>
    <p:sldId id="285" r:id="rId11"/>
    <p:sldId id="266" r:id="rId12"/>
    <p:sldId id="293" r:id="rId13"/>
    <p:sldId id="267" r:id="rId14"/>
    <p:sldId id="294" r:id="rId15"/>
    <p:sldId id="268" r:id="rId16"/>
    <p:sldId id="295" r:id="rId17"/>
    <p:sldId id="277" r:id="rId18"/>
    <p:sldId id="281" r:id="rId19"/>
    <p:sldId id="276" r:id="rId20"/>
    <p:sldId id="270" r:id="rId21"/>
    <p:sldId id="296" r:id="rId22"/>
    <p:sldId id="302" r:id="rId23"/>
    <p:sldId id="297" r:id="rId24"/>
    <p:sldId id="274" r:id="rId25"/>
    <p:sldId id="273" r:id="rId26"/>
    <p:sldId id="298" r:id="rId27"/>
    <p:sldId id="280" r:id="rId28"/>
    <p:sldId id="265" r:id="rId29"/>
    <p:sldId id="299" r:id="rId30"/>
    <p:sldId id="305" r:id="rId31"/>
    <p:sldId id="304" r:id="rId32"/>
    <p:sldId id="284" r:id="rId33"/>
    <p:sldId id="259" r:id="rId34"/>
    <p:sldId id="262" r:id="rId35"/>
    <p:sldId id="278" r:id="rId36"/>
    <p:sldId id="300" r:id="rId37"/>
  </p:sldIdLst>
  <p:sldSz cx="9144000" cy="6858000" type="screen4x3"/>
  <p:notesSz cx="6858000" cy="9144000"/>
  <p:custDataLst>
    <p:tags r:id="rId40"/>
  </p:custDataLst>
  <p:defaultTextStyle>
    <a:defPPr>
      <a:defRPr lang="en-GB"/>
    </a:defPPr>
    <a:lvl1pPr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5pPr>
    <a:lvl6pPr marL="2286000" algn="l" defTabSz="914400" rtl="0" eaLnBrk="1" latinLnBrk="0" hangingPunct="1">
      <a:defRPr sz="2400" kern="1200">
        <a:solidFill>
          <a:schemeClr val="tx1"/>
        </a:solidFill>
        <a:latin typeface="Arial" panose="020B0604020202020204" pitchFamily="34" charset="0"/>
        <a:ea typeface="+mn-ea"/>
        <a:cs typeface="+mn-cs"/>
      </a:defRPr>
    </a:lvl6pPr>
    <a:lvl7pPr marL="2743200" algn="l" defTabSz="914400" rtl="0" eaLnBrk="1" latinLnBrk="0" hangingPunct="1">
      <a:defRPr sz="2400" kern="1200">
        <a:solidFill>
          <a:schemeClr val="tx1"/>
        </a:solidFill>
        <a:latin typeface="Arial" panose="020B0604020202020204" pitchFamily="34" charset="0"/>
        <a:ea typeface="+mn-ea"/>
        <a:cs typeface="+mn-cs"/>
      </a:defRPr>
    </a:lvl7pPr>
    <a:lvl8pPr marL="3200400" algn="l" defTabSz="914400" rtl="0" eaLnBrk="1" latinLnBrk="0" hangingPunct="1">
      <a:defRPr sz="2400" kern="1200">
        <a:solidFill>
          <a:schemeClr val="tx1"/>
        </a:solidFill>
        <a:latin typeface="Arial" panose="020B0604020202020204" pitchFamily="34" charset="0"/>
        <a:ea typeface="+mn-ea"/>
        <a:cs typeface="+mn-cs"/>
      </a:defRPr>
    </a:lvl8pPr>
    <a:lvl9pPr marL="3657600" algn="l" defTabSz="914400" rtl="0" eaLnBrk="1" latinLnBrk="0" hangingPunct="1">
      <a:defRPr sz="2400"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08080"/>
    <a:srgbClr val="B2B2B2"/>
    <a:srgbClr val="DDDDDD"/>
    <a:srgbClr val="99FFCC"/>
    <a:srgbClr val="CCECFF"/>
    <a:srgbClr val="6699FF"/>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9" autoAdjust="0"/>
    <p:restoredTop sz="94683" autoAdjust="0"/>
  </p:normalViewPr>
  <p:slideViewPr>
    <p:cSldViewPr>
      <p:cViewPr varScale="1">
        <p:scale>
          <a:sx n="62" d="100"/>
          <a:sy n="62" d="100"/>
        </p:scale>
        <p:origin x="1400" y="4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43" d="100"/>
          <a:sy n="43" d="100"/>
        </p:scale>
        <p:origin x="-1422"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handoutMaster" Target="handoutMasters/handoutMaster1.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tags" Target="tags/tag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ED337CC7-5B03-4AAE-B072-97411B538826}"/>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defRPr>
            </a:lvl1pPr>
          </a:lstStyle>
          <a:p>
            <a:pPr>
              <a:defRPr/>
            </a:pPr>
            <a:endParaRPr lang="cs-CZ" altLang="cs-CZ"/>
          </a:p>
        </p:txBody>
      </p:sp>
      <p:sp>
        <p:nvSpPr>
          <p:cNvPr id="40963" name="Rectangle 3">
            <a:extLst>
              <a:ext uri="{FF2B5EF4-FFF2-40B4-BE49-F238E27FC236}">
                <a16:creationId xmlns:a16="http://schemas.microsoft.com/office/drawing/2014/main" id="{631E76D4-A2E9-4E7A-808E-B668BE45A404}"/>
              </a:ext>
            </a:extLst>
          </p:cNvPr>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pPr>
              <a:defRPr/>
            </a:pPr>
            <a:endParaRPr lang="cs-CZ" altLang="cs-CZ"/>
          </a:p>
        </p:txBody>
      </p:sp>
      <p:sp>
        <p:nvSpPr>
          <p:cNvPr id="40964" name="Rectangle 4">
            <a:extLst>
              <a:ext uri="{FF2B5EF4-FFF2-40B4-BE49-F238E27FC236}">
                <a16:creationId xmlns:a16="http://schemas.microsoft.com/office/drawing/2014/main" id="{434A64E3-FD5A-4B4D-8D06-162E01B5DF4B}"/>
              </a:ext>
            </a:extLst>
          </p:cNvPr>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defRPr>
            </a:lvl1pPr>
          </a:lstStyle>
          <a:p>
            <a:pPr>
              <a:defRPr/>
            </a:pPr>
            <a:endParaRPr lang="cs-CZ" altLang="cs-CZ"/>
          </a:p>
        </p:txBody>
      </p:sp>
      <p:sp>
        <p:nvSpPr>
          <p:cNvPr id="40965" name="Rectangle 5">
            <a:extLst>
              <a:ext uri="{FF2B5EF4-FFF2-40B4-BE49-F238E27FC236}">
                <a16:creationId xmlns:a16="http://schemas.microsoft.com/office/drawing/2014/main" id="{1C676D36-4DFA-4248-AA3B-5473AED55884}"/>
              </a:ext>
            </a:extLst>
          </p:cNvPr>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6EA22FBA-3460-4AAF-81A2-84E9572FF371}" type="slidenum">
              <a:rPr lang="en-GB" altLang="cs-CZ"/>
              <a:pPr/>
              <a:t>‹#›</a:t>
            </a:fld>
            <a:endParaRPr lang="en-GB" altLang="cs-CZ"/>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id="{E9B91192-5279-4263-B1C8-0248BCC07002}"/>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defRPr>
            </a:lvl1pPr>
          </a:lstStyle>
          <a:p>
            <a:pPr>
              <a:defRPr/>
            </a:pPr>
            <a:endParaRPr lang="cs-CZ" altLang="cs-CZ"/>
          </a:p>
        </p:txBody>
      </p:sp>
      <p:sp>
        <p:nvSpPr>
          <p:cNvPr id="43011" name="Rectangle 3">
            <a:extLst>
              <a:ext uri="{FF2B5EF4-FFF2-40B4-BE49-F238E27FC236}">
                <a16:creationId xmlns:a16="http://schemas.microsoft.com/office/drawing/2014/main" id="{A1D4E38E-1EE1-4E07-941F-6C5E29BC1E34}"/>
              </a:ext>
            </a:extLst>
          </p:cNvPr>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pPr>
              <a:defRPr/>
            </a:pPr>
            <a:endParaRPr lang="cs-CZ" altLang="cs-CZ"/>
          </a:p>
        </p:txBody>
      </p:sp>
      <p:sp>
        <p:nvSpPr>
          <p:cNvPr id="3076" name="Rectangle 4">
            <a:extLst>
              <a:ext uri="{FF2B5EF4-FFF2-40B4-BE49-F238E27FC236}">
                <a16:creationId xmlns:a16="http://schemas.microsoft.com/office/drawing/2014/main" id="{96B39A3F-75B5-4803-9125-F05052BF267B}"/>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3" name="Rectangle 5">
            <a:extLst>
              <a:ext uri="{FF2B5EF4-FFF2-40B4-BE49-F238E27FC236}">
                <a16:creationId xmlns:a16="http://schemas.microsoft.com/office/drawing/2014/main" id="{CDD73A56-53FB-4BFD-9B54-E9E6F5A979A9}"/>
              </a:ext>
            </a:extLst>
          </p:cNvPr>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43014" name="Rectangle 6">
            <a:extLst>
              <a:ext uri="{FF2B5EF4-FFF2-40B4-BE49-F238E27FC236}">
                <a16:creationId xmlns:a16="http://schemas.microsoft.com/office/drawing/2014/main" id="{408A1AF0-29A1-44BA-BEA1-D5969F1082EA}"/>
              </a:ext>
            </a:extLst>
          </p:cNvPr>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defRPr>
            </a:lvl1pPr>
          </a:lstStyle>
          <a:p>
            <a:pPr>
              <a:defRPr/>
            </a:pPr>
            <a:endParaRPr lang="cs-CZ" altLang="cs-CZ"/>
          </a:p>
        </p:txBody>
      </p:sp>
      <p:sp>
        <p:nvSpPr>
          <p:cNvPr id="43015" name="Rectangle 7">
            <a:extLst>
              <a:ext uri="{FF2B5EF4-FFF2-40B4-BE49-F238E27FC236}">
                <a16:creationId xmlns:a16="http://schemas.microsoft.com/office/drawing/2014/main" id="{752617CA-9FEE-4C98-AA3D-A0D02CA422A3}"/>
              </a:ext>
            </a:extLst>
          </p:cNvPr>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F97BFFE5-ADDA-45FC-AA6A-744864AD0E0E}" type="slidenum">
              <a:rPr lang="en-GB" altLang="cs-CZ"/>
              <a:pPr/>
              <a:t>‹#›</a:t>
            </a:fld>
            <a:endParaRPr lang="en-GB" altLang="cs-CZ"/>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a:extLst>
              <a:ext uri="{FF2B5EF4-FFF2-40B4-BE49-F238E27FC236}">
                <a16:creationId xmlns:a16="http://schemas.microsoft.com/office/drawing/2014/main" id="{F042B031-8E9F-4E42-AD66-CC04ADCB2E9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C56C7585-FC73-404C-8B74-C1EC7BCB1F5E}" type="slidenum">
              <a:rPr lang="en-GB" altLang="cs-CZ" sz="1200"/>
              <a:pPr/>
              <a:t>1</a:t>
            </a:fld>
            <a:endParaRPr lang="en-GB" altLang="cs-CZ" sz="1200"/>
          </a:p>
        </p:txBody>
      </p:sp>
      <p:sp>
        <p:nvSpPr>
          <p:cNvPr id="6147" name="Rectangle 2">
            <a:extLst>
              <a:ext uri="{FF2B5EF4-FFF2-40B4-BE49-F238E27FC236}">
                <a16:creationId xmlns:a16="http://schemas.microsoft.com/office/drawing/2014/main" id="{DACC67C6-E474-4373-A0EE-11D146E85E91}"/>
              </a:ext>
            </a:extLst>
          </p:cNvPr>
          <p:cNvSpPr>
            <a:spLocks noGrp="1" noRot="1" noChangeAspect="1" noChangeArrowheads="1" noTextEdit="1"/>
          </p:cNvSpPr>
          <p:nvPr>
            <p:ph type="sldImg"/>
          </p:nvPr>
        </p:nvSpPr>
        <p:spPr>
          <a:ln/>
        </p:spPr>
      </p:sp>
      <p:sp>
        <p:nvSpPr>
          <p:cNvPr id="6148" name="Rectangle 3">
            <a:extLst>
              <a:ext uri="{FF2B5EF4-FFF2-40B4-BE49-F238E27FC236}">
                <a16:creationId xmlns:a16="http://schemas.microsoft.com/office/drawing/2014/main" id="{15711934-324B-4BEC-9D68-9E6A0B88B21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a:extLst>
              <a:ext uri="{FF2B5EF4-FFF2-40B4-BE49-F238E27FC236}">
                <a16:creationId xmlns:a16="http://schemas.microsoft.com/office/drawing/2014/main" id="{952E818A-EB1B-4C9E-A5D1-E1DCEB15C1D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36560013-4186-4DB7-8E68-C9A5685E9C6C}" type="slidenum">
              <a:rPr lang="en-GB" altLang="cs-CZ" sz="1200"/>
              <a:pPr/>
              <a:t>10</a:t>
            </a:fld>
            <a:endParaRPr lang="en-GB" altLang="cs-CZ" sz="1200"/>
          </a:p>
        </p:txBody>
      </p:sp>
      <p:sp>
        <p:nvSpPr>
          <p:cNvPr id="24579" name="Rectangle 2">
            <a:extLst>
              <a:ext uri="{FF2B5EF4-FFF2-40B4-BE49-F238E27FC236}">
                <a16:creationId xmlns:a16="http://schemas.microsoft.com/office/drawing/2014/main" id="{0097AA2C-FE7B-4830-BEC0-376F3EDCAEF4}"/>
              </a:ext>
            </a:extLst>
          </p:cNvPr>
          <p:cNvSpPr>
            <a:spLocks noGrp="1" noRot="1" noChangeAspect="1" noChangeArrowheads="1" noTextEdit="1"/>
          </p:cNvSpPr>
          <p:nvPr>
            <p:ph type="sldImg"/>
          </p:nvPr>
        </p:nvSpPr>
        <p:spPr>
          <a:ln/>
        </p:spPr>
      </p:sp>
      <p:sp>
        <p:nvSpPr>
          <p:cNvPr id="24580" name="Rectangle 3">
            <a:extLst>
              <a:ext uri="{FF2B5EF4-FFF2-40B4-BE49-F238E27FC236}">
                <a16:creationId xmlns:a16="http://schemas.microsoft.com/office/drawing/2014/main" id="{A236C8AC-7BEC-4B38-A4FB-F9E7FE140AA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a:extLst>
              <a:ext uri="{FF2B5EF4-FFF2-40B4-BE49-F238E27FC236}">
                <a16:creationId xmlns:a16="http://schemas.microsoft.com/office/drawing/2014/main" id="{9D0B949B-61D7-43CA-85B5-F4C0D754CF5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7A2F3739-4112-4760-B053-63DCB353926B}" type="slidenum">
              <a:rPr lang="en-GB" altLang="cs-CZ" sz="1200"/>
              <a:pPr/>
              <a:t>11</a:t>
            </a:fld>
            <a:endParaRPr lang="en-GB" altLang="cs-CZ" sz="1200"/>
          </a:p>
        </p:txBody>
      </p:sp>
      <p:sp>
        <p:nvSpPr>
          <p:cNvPr id="26627" name="Rectangle 2">
            <a:extLst>
              <a:ext uri="{FF2B5EF4-FFF2-40B4-BE49-F238E27FC236}">
                <a16:creationId xmlns:a16="http://schemas.microsoft.com/office/drawing/2014/main" id="{923AF89C-A3F2-4DD8-B6F4-1658753A0FFB}"/>
              </a:ext>
            </a:extLst>
          </p:cNvPr>
          <p:cNvSpPr>
            <a:spLocks noGrp="1" noRot="1" noChangeAspect="1" noChangeArrowheads="1" noTextEdit="1"/>
          </p:cNvSpPr>
          <p:nvPr>
            <p:ph type="sldImg"/>
          </p:nvPr>
        </p:nvSpPr>
        <p:spPr>
          <a:ln/>
        </p:spPr>
      </p:sp>
      <p:sp>
        <p:nvSpPr>
          <p:cNvPr id="26628" name="Rectangle 3">
            <a:extLst>
              <a:ext uri="{FF2B5EF4-FFF2-40B4-BE49-F238E27FC236}">
                <a16:creationId xmlns:a16="http://schemas.microsoft.com/office/drawing/2014/main" id="{BAD35277-F75D-4CFB-BF3F-94EB594B570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a:extLst>
              <a:ext uri="{FF2B5EF4-FFF2-40B4-BE49-F238E27FC236}">
                <a16:creationId xmlns:a16="http://schemas.microsoft.com/office/drawing/2014/main" id="{E80E7430-86DD-44C5-AE2E-A64A398B7DE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1BC7DB53-966A-4133-AD6E-F90A4950C638}" type="slidenum">
              <a:rPr lang="en-GB" altLang="cs-CZ" sz="1200"/>
              <a:pPr/>
              <a:t>12</a:t>
            </a:fld>
            <a:endParaRPr lang="en-GB" altLang="cs-CZ" sz="1200"/>
          </a:p>
        </p:txBody>
      </p:sp>
      <p:sp>
        <p:nvSpPr>
          <p:cNvPr id="28675" name="Rectangle 2">
            <a:extLst>
              <a:ext uri="{FF2B5EF4-FFF2-40B4-BE49-F238E27FC236}">
                <a16:creationId xmlns:a16="http://schemas.microsoft.com/office/drawing/2014/main" id="{C31BDEB0-4383-45B1-94B4-DF4DC5C06858}"/>
              </a:ext>
            </a:extLst>
          </p:cNvPr>
          <p:cNvSpPr>
            <a:spLocks noGrp="1" noRot="1" noChangeAspect="1" noChangeArrowheads="1" noTextEdit="1"/>
          </p:cNvSpPr>
          <p:nvPr>
            <p:ph type="sldImg"/>
          </p:nvPr>
        </p:nvSpPr>
        <p:spPr>
          <a:ln/>
        </p:spPr>
      </p:sp>
      <p:sp>
        <p:nvSpPr>
          <p:cNvPr id="28676" name="Rectangle 3">
            <a:extLst>
              <a:ext uri="{FF2B5EF4-FFF2-40B4-BE49-F238E27FC236}">
                <a16:creationId xmlns:a16="http://schemas.microsoft.com/office/drawing/2014/main" id="{14AF2FE9-604C-44E9-ADCA-E992F50685F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a:extLst>
              <a:ext uri="{FF2B5EF4-FFF2-40B4-BE49-F238E27FC236}">
                <a16:creationId xmlns:a16="http://schemas.microsoft.com/office/drawing/2014/main" id="{9B12DFD4-41DF-4B45-A509-675C6ED24E2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278C7BB3-E026-43CA-9CC9-D9007AC72DFF}" type="slidenum">
              <a:rPr lang="en-GB" altLang="cs-CZ" sz="1200"/>
              <a:pPr/>
              <a:t>13</a:t>
            </a:fld>
            <a:endParaRPr lang="en-GB" altLang="cs-CZ" sz="1200"/>
          </a:p>
        </p:txBody>
      </p:sp>
      <p:sp>
        <p:nvSpPr>
          <p:cNvPr id="30723" name="Rectangle 2">
            <a:extLst>
              <a:ext uri="{FF2B5EF4-FFF2-40B4-BE49-F238E27FC236}">
                <a16:creationId xmlns:a16="http://schemas.microsoft.com/office/drawing/2014/main" id="{22234A0E-3224-4264-AE97-8DB9AB39D7E8}"/>
              </a:ext>
            </a:extLst>
          </p:cNvPr>
          <p:cNvSpPr>
            <a:spLocks noGrp="1" noRot="1" noChangeAspect="1" noChangeArrowheads="1" noTextEdit="1"/>
          </p:cNvSpPr>
          <p:nvPr>
            <p:ph type="sldImg"/>
          </p:nvPr>
        </p:nvSpPr>
        <p:spPr>
          <a:ln/>
        </p:spPr>
      </p:sp>
      <p:sp>
        <p:nvSpPr>
          <p:cNvPr id="30724" name="Rectangle 3">
            <a:extLst>
              <a:ext uri="{FF2B5EF4-FFF2-40B4-BE49-F238E27FC236}">
                <a16:creationId xmlns:a16="http://schemas.microsoft.com/office/drawing/2014/main" id="{A4C7D6CA-C96C-4713-B125-251A2DF7882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a:extLst>
              <a:ext uri="{FF2B5EF4-FFF2-40B4-BE49-F238E27FC236}">
                <a16:creationId xmlns:a16="http://schemas.microsoft.com/office/drawing/2014/main" id="{317EA64B-308C-42D4-9DC0-174C440209D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DE8D6E02-CFC8-4F42-B02B-905254AAC9CB}" type="slidenum">
              <a:rPr lang="en-GB" altLang="cs-CZ" sz="1200"/>
              <a:pPr/>
              <a:t>14</a:t>
            </a:fld>
            <a:endParaRPr lang="en-GB" altLang="cs-CZ" sz="1200"/>
          </a:p>
        </p:txBody>
      </p:sp>
      <p:sp>
        <p:nvSpPr>
          <p:cNvPr id="32771" name="Rectangle 2">
            <a:extLst>
              <a:ext uri="{FF2B5EF4-FFF2-40B4-BE49-F238E27FC236}">
                <a16:creationId xmlns:a16="http://schemas.microsoft.com/office/drawing/2014/main" id="{67DA03B3-D67F-4718-A3DB-9A8E0FB1ABF0}"/>
              </a:ext>
            </a:extLst>
          </p:cNvPr>
          <p:cNvSpPr>
            <a:spLocks noGrp="1" noRot="1" noChangeAspect="1" noChangeArrowheads="1" noTextEdit="1"/>
          </p:cNvSpPr>
          <p:nvPr>
            <p:ph type="sldImg"/>
          </p:nvPr>
        </p:nvSpPr>
        <p:spPr>
          <a:ln/>
        </p:spPr>
      </p:sp>
      <p:sp>
        <p:nvSpPr>
          <p:cNvPr id="32772" name="Rectangle 3">
            <a:extLst>
              <a:ext uri="{FF2B5EF4-FFF2-40B4-BE49-F238E27FC236}">
                <a16:creationId xmlns:a16="http://schemas.microsoft.com/office/drawing/2014/main" id="{9465C897-0DC0-4E09-9E22-29C4DDDCFB2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a:extLst>
              <a:ext uri="{FF2B5EF4-FFF2-40B4-BE49-F238E27FC236}">
                <a16:creationId xmlns:a16="http://schemas.microsoft.com/office/drawing/2014/main" id="{312015C8-5B7C-4EF4-9212-D1C2F3073DB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AED0EE8A-923C-4428-B52C-D8A11692E1A2}" type="slidenum">
              <a:rPr lang="en-GB" altLang="cs-CZ" sz="1200"/>
              <a:pPr/>
              <a:t>15</a:t>
            </a:fld>
            <a:endParaRPr lang="en-GB" altLang="cs-CZ" sz="1200"/>
          </a:p>
        </p:txBody>
      </p:sp>
      <p:sp>
        <p:nvSpPr>
          <p:cNvPr id="34819" name="Rectangle 2">
            <a:extLst>
              <a:ext uri="{FF2B5EF4-FFF2-40B4-BE49-F238E27FC236}">
                <a16:creationId xmlns:a16="http://schemas.microsoft.com/office/drawing/2014/main" id="{BBF2DB72-6BEA-41F0-9338-899B6D4334D9}"/>
              </a:ext>
            </a:extLst>
          </p:cNvPr>
          <p:cNvSpPr>
            <a:spLocks noGrp="1" noRot="1" noChangeAspect="1" noChangeArrowheads="1" noTextEdit="1"/>
          </p:cNvSpPr>
          <p:nvPr>
            <p:ph type="sldImg"/>
          </p:nvPr>
        </p:nvSpPr>
        <p:spPr>
          <a:ln/>
        </p:spPr>
      </p:sp>
      <p:sp>
        <p:nvSpPr>
          <p:cNvPr id="34820" name="Rectangle 3">
            <a:extLst>
              <a:ext uri="{FF2B5EF4-FFF2-40B4-BE49-F238E27FC236}">
                <a16:creationId xmlns:a16="http://schemas.microsoft.com/office/drawing/2014/main" id="{05A0D3CA-CDC8-43DF-A720-DBDAB06D58C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a:extLst>
              <a:ext uri="{FF2B5EF4-FFF2-40B4-BE49-F238E27FC236}">
                <a16:creationId xmlns:a16="http://schemas.microsoft.com/office/drawing/2014/main" id="{AE8B13B5-C390-431B-8CA4-6FEF2DBF9B6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52BB99CA-5FC5-48FA-A0D7-B0E8EDD38E4B}" type="slidenum">
              <a:rPr lang="en-GB" altLang="cs-CZ" sz="1200"/>
              <a:pPr/>
              <a:t>16</a:t>
            </a:fld>
            <a:endParaRPr lang="en-GB" altLang="cs-CZ" sz="1200"/>
          </a:p>
        </p:txBody>
      </p:sp>
      <p:sp>
        <p:nvSpPr>
          <p:cNvPr id="36867" name="Rectangle 2">
            <a:extLst>
              <a:ext uri="{FF2B5EF4-FFF2-40B4-BE49-F238E27FC236}">
                <a16:creationId xmlns:a16="http://schemas.microsoft.com/office/drawing/2014/main" id="{61C78E5E-AD8F-4164-A289-DD55A4F893BD}"/>
              </a:ext>
            </a:extLst>
          </p:cNvPr>
          <p:cNvSpPr>
            <a:spLocks noGrp="1" noRot="1" noChangeAspect="1" noChangeArrowheads="1" noTextEdit="1"/>
          </p:cNvSpPr>
          <p:nvPr>
            <p:ph type="sldImg"/>
          </p:nvPr>
        </p:nvSpPr>
        <p:spPr>
          <a:ln/>
        </p:spPr>
      </p:sp>
      <p:sp>
        <p:nvSpPr>
          <p:cNvPr id="36868" name="Rectangle 3">
            <a:extLst>
              <a:ext uri="{FF2B5EF4-FFF2-40B4-BE49-F238E27FC236}">
                <a16:creationId xmlns:a16="http://schemas.microsoft.com/office/drawing/2014/main" id="{2BB8FB51-D9B3-44B6-AEA2-4286B563A8F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a:extLst>
              <a:ext uri="{FF2B5EF4-FFF2-40B4-BE49-F238E27FC236}">
                <a16:creationId xmlns:a16="http://schemas.microsoft.com/office/drawing/2014/main" id="{C1BE5F38-1D18-421A-970E-CE6A8F9F7E4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10BE98FC-4C62-4B93-A987-CA1A83E37A23}" type="slidenum">
              <a:rPr lang="en-GB" altLang="cs-CZ" sz="1200"/>
              <a:pPr/>
              <a:t>17</a:t>
            </a:fld>
            <a:endParaRPr lang="en-GB" altLang="cs-CZ" sz="1200"/>
          </a:p>
        </p:txBody>
      </p:sp>
      <p:sp>
        <p:nvSpPr>
          <p:cNvPr id="38915" name="Rectangle 2">
            <a:extLst>
              <a:ext uri="{FF2B5EF4-FFF2-40B4-BE49-F238E27FC236}">
                <a16:creationId xmlns:a16="http://schemas.microsoft.com/office/drawing/2014/main" id="{4A6F31F9-D01F-4781-94CF-7246D020EF1E}"/>
              </a:ext>
            </a:extLst>
          </p:cNvPr>
          <p:cNvSpPr>
            <a:spLocks noGrp="1" noRot="1" noChangeAspect="1" noChangeArrowheads="1" noTextEdit="1"/>
          </p:cNvSpPr>
          <p:nvPr>
            <p:ph type="sldImg"/>
          </p:nvPr>
        </p:nvSpPr>
        <p:spPr>
          <a:ln/>
        </p:spPr>
      </p:sp>
      <p:sp>
        <p:nvSpPr>
          <p:cNvPr id="38916" name="Rectangle 3">
            <a:extLst>
              <a:ext uri="{FF2B5EF4-FFF2-40B4-BE49-F238E27FC236}">
                <a16:creationId xmlns:a16="http://schemas.microsoft.com/office/drawing/2014/main" id="{9D7B922E-A8C4-4E8B-A117-43801CCD0B9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a:extLst>
              <a:ext uri="{FF2B5EF4-FFF2-40B4-BE49-F238E27FC236}">
                <a16:creationId xmlns:a16="http://schemas.microsoft.com/office/drawing/2014/main" id="{CE19BD94-00F0-4CAC-83E3-B616A6A4220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46ACF5FE-A3AF-485F-85E6-728082A2F93F}" type="slidenum">
              <a:rPr lang="en-GB" altLang="cs-CZ" sz="1200"/>
              <a:pPr/>
              <a:t>18</a:t>
            </a:fld>
            <a:endParaRPr lang="en-GB" altLang="cs-CZ" sz="1200"/>
          </a:p>
        </p:txBody>
      </p:sp>
      <p:sp>
        <p:nvSpPr>
          <p:cNvPr id="40963" name="Rectangle 2">
            <a:extLst>
              <a:ext uri="{FF2B5EF4-FFF2-40B4-BE49-F238E27FC236}">
                <a16:creationId xmlns:a16="http://schemas.microsoft.com/office/drawing/2014/main" id="{BCA8D755-BE64-4ECD-8C46-7B3A8C3B3B10}"/>
              </a:ext>
            </a:extLst>
          </p:cNvPr>
          <p:cNvSpPr>
            <a:spLocks noGrp="1" noRot="1" noChangeAspect="1" noChangeArrowheads="1" noTextEdit="1"/>
          </p:cNvSpPr>
          <p:nvPr>
            <p:ph type="sldImg"/>
          </p:nvPr>
        </p:nvSpPr>
        <p:spPr>
          <a:ln/>
        </p:spPr>
      </p:sp>
      <p:sp>
        <p:nvSpPr>
          <p:cNvPr id="40964" name="Rectangle 3">
            <a:extLst>
              <a:ext uri="{FF2B5EF4-FFF2-40B4-BE49-F238E27FC236}">
                <a16:creationId xmlns:a16="http://schemas.microsoft.com/office/drawing/2014/main" id="{305E03BD-9C7A-4275-89F0-82CE491C1C5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a:extLst>
              <a:ext uri="{FF2B5EF4-FFF2-40B4-BE49-F238E27FC236}">
                <a16:creationId xmlns:a16="http://schemas.microsoft.com/office/drawing/2014/main" id="{6C332DD2-2F3C-4912-BB07-164282F843D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70B2927A-2806-4801-9E5C-92612D33B724}" type="slidenum">
              <a:rPr lang="en-GB" altLang="cs-CZ" sz="1200"/>
              <a:pPr/>
              <a:t>19</a:t>
            </a:fld>
            <a:endParaRPr lang="en-GB" altLang="cs-CZ" sz="1200"/>
          </a:p>
        </p:txBody>
      </p:sp>
      <p:sp>
        <p:nvSpPr>
          <p:cNvPr id="43011" name="Rectangle 2">
            <a:extLst>
              <a:ext uri="{FF2B5EF4-FFF2-40B4-BE49-F238E27FC236}">
                <a16:creationId xmlns:a16="http://schemas.microsoft.com/office/drawing/2014/main" id="{A28D0B15-ED53-45B6-AB76-A5E0B9548491}"/>
              </a:ext>
            </a:extLst>
          </p:cNvPr>
          <p:cNvSpPr>
            <a:spLocks noGrp="1" noRot="1" noChangeAspect="1" noChangeArrowheads="1" noTextEdit="1"/>
          </p:cNvSpPr>
          <p:nvPr>
            <p:ph type="sldImg"/>
          </p:nvPr>
        </p:nvSpPr>
        <p:spPr>
          <a:ln/>
        </p:spPr>
      </p:sp>
      <p:sp>
        <p:nvSpPr>
          <p:cNvPr id="43012" name="Rectangle 3">
            <a:extLst>
              <a:ext uri="{FF2B5EF4-FFF2-40B4-BE49-F238E27FC236}">
                <a16:creationId xmlns:a16="http://schemas.microsoft.com/office/drawing/2014/main" id="{A9DC882D-B3BD-4F49-BF95-924B9BC0590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a:extLst>
              <a:ext uri="{FF2B5EF4-FFF2-40B4-BE49-F238E27FC236}">
                <a16:creationId xmlns:a16="http://schemas.microsoft.com/office/drawing/2014/main" id="{89901182-558F-4847-A715-FAA350C57EF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82795F4D-FF3E-4BA5-A1BD-FB4F3F5BC775}" type="slidenum">
              <a:rPr lang="en-GB" altLang="cs-CZ" sz="1200"/>
              <a:pPr/>
              <a:t>2</a:t>
            </a:fld>
            <a:endParaRPr lang="en-GB" altLang="cs-CZ" sz="1200"/>
          </a:p>
        </p:txBody>
      </p:sp>
      <p:sp>
        <p:nvSpPr>
          <p:cNvPr id="8195" name="Rectangle 2">
            <a:extLst>
              <a:ext uri="{FF2B5EF4-FFF2-40B4-BE49-F238E27FC236}">
                <a16:creationId xmlns:a16="http://schemas.microsoft.com/office/drawing/2014/main" id="{B507076D-B811-44E5-A9F0-15DC06CCA974}"/>
              </a:ext>
            </a:extLst>
          </p:cNvPr>
          <p:cNvSpPr>
            <a:spLocks noGrp="1" noRot="1" noChangeAspect="1" noChangeArrowheads="1" noTextEdit="1"/>
          </p:cNvSpPr>
          <p:nvPr>
            <p:ph type="sldImg"/>
          </p:nvPr>
        </p:nvSpPr>
        <p:spPr>
          <a:ln/>
        </p:spPr>
      </p:sp>
      <p:sp>
        <p:nvSpPr>
          <p:cNvPr id="8196" name="Rectangle 3">
            <a:extLst>
              <a:ext uri="{FF2B5EF4-FFF2-40B4-BE49-F238E27FC236}">
                <a16:creationId xmlns:a16="http://schemas.microsoft.com/office/drawing/2014/main" id="{B1750143-42D8-4367-B922-07895EA5349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a:extLst>
              <a:ext uri="{FF2B5EF4-FFF2-40B4-BE49-F238E27FC236}">
                <a16:creationId xmlns:a16="http://schemas.microsoft.com/office/drawing/2014/main" id="{302AA445-4DD6-4AD5-A49C-E3714827E56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04B0A8F3-FC20-45A7-8F57-CF87294FD2A2}" type="slidenum">
              <a:rPr lang="en-GB" altLang="cs-CZ" sz="1200"/>
              <a:pPr/>
              <a:t>20</a:t>
            </a:fld>
            <a:endParaRPr lang="en-GB" altLang="cs-CZ" sz="1200"/>
          </a:p>
        </p:txBody>
      </p:sp>
      <p:sp>
        <p:nvSpPr>
          <p:cNvPr id="45059" name="Rectangle 2">
            <a:extLst>
              <a:ext uri="{FF2B5EF4-FFF2-40B4-BE49-F238E27FC236}">
                <a16:creationId xmlns:a16="http://schemas.microsoft.com/office/drawing/2014/main" id="{B711E05F-A1F5-47F3-95D5-C185D311B1E7}"/>
              </a:ext>
            </a:extLst>
          </p:cNvPr>
          <p:cNvSpPr>
            <a:spLocks noGrp="1" noRot="1" noChangeAspect="1" noChangeArrowheads="1" noTextEdit="1"/>
          </p:cNvSpPr>
          <p:nvPr>
            <p:ph type="sldImg"/>
          </p:nvPr>
        </p:nvSpPr>
        <p:spPr>
          <a:ln/>
        </p:spPr>
      </p:sp>
      <p:sp>
        <p:nvSpPr>
          <p:cNvPr id="45060" name="Rectangle 3">
            <a:extLst>
              <a:ext uri="{FF2B5EF4-FFF2-40B4-BE49-F238E27FC236}">
                <a16:creationId xmlns:a16="http://schemas.microsoft.com/office/drawing/2014/main" id="{4F30BDE4-43F9-4F74-9823-CB80107DFF6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a:extLst>
              <a:ext uri="{FF2B5EF4-FFF2-40B4-BE49-F238E27FC236}">
                <a16:creationId xmlns:a16="http://schemas.microsoft.com/office/drawing/2014/main" id="{277DB5D3-DFA3-4963-AFC0-9AB20CEEF4F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358F5A09-26E3-4187-B4DF-921AA8BF52F4}" type="slidenum">
              <a:rPr lang="en-GB" altLang="cs-CZ" sz="1200"/>
              <a:pPr/>
              <a:t>21</a:t>
            </a:fld>
            <a:endParaRPr lang="en-GB" altLang="cs-CZ" sz="1200"/>
          </a:p>
        </p:txBody>
      </p:sp>
      <p:sp>
        <p:nvSpPr>
          <p:cNvPr id="47107" name="Rectangle 2">
            <a:extLst>
              <a:ext uri="{FF2B5EF4-FFF2-40B4-BE49-F238E27FC236}">
                <a16:creationId xmlns:a16="http://schemas.microsoft.com/office/drawing/2014/main" id="{3B337C7C-BD48-43EC-B7A4-8A31844C10EA}"/>
              </a:ext>
            </a:extLst>
          </p:cNvPr>
          <p:cNvSpPr>
            <a:spLocks noGrp="1" noRot="1" noChangeAspect="1" noChangeArrowheads="1" noTextEdit="1"/>
          </p:cNvSpPr>
          <p:nvPr>
            <p:ph type="sldImg"/>
          </p:nvPr>
        </p:nvSpPr>
        <p:spPr>
          <a:ln/>
        </p:spPr>
      </p:sp>
      <p:sp>
        <p:nvSpPr>
          <p:cNvPr id="47108" name="Rectangle 3">
            <a:extLst>
              <a:ext uri="{FF2B5EF4-FFF2-40B4-BE49-F238E27FC236}">
                <a16:creationId xmlns:a16="http://schemas.microsoft.com/office/drawing/2014/main" id="{E261B858-0A22-4691-8D7D-50C2CDDA95A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a:extLst>
              <a:ext uri="{FF2B5EF4-FFF2-40B4-BE49-F238E27FC236}">
                <a16:creationId xmlns:a16="http://schemas.microsoft.com/office/drawing/2014/main" id="{26E39CDD-79B7-46C0-A1BD-1292E2F67EE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FE460CD8-ACB7-436E-91CB-43C63788B94F}" type="slidenum">
              <a:rPr lang="en-GB" altLang="cs-CZ" sz="1200"/>
              <a:pPr/>
              <a:t>22</a:t>
            </a:fld>
            <a:endParaRPr lang="en-GB" altLang="cs-CZ" sz="1200"/>
          </a:p>
        </p:txBody>
      </p:sp>
      <p:sp>
        <p:nvSpPr>
          <p:cNvPr id="49155" name="Rectangle 2">
            <a:extLst>
              <a:ext uri="{FF2B5EF4-FFF2-40B4-BE49-F238E27FC236}">
                <a16:creationId xmlns:a16="http://schemas.microsoft.com/office/drawing/2014/main" id="{43D361B8-D450-4776-BBF0-97F4609690E4}"/>
              </a:ext>
            </a:extLst>
          </p:cNvPr>
          <p:cNvSpPr>
            <a:spLocks noGrp="1" noRot="1" noChangeAspect="1" noChangeArrowheads="1" noTextEdit="1"/>
          </p:cNvSpPr>
          <p:nvPr>
            <p:ph type="sldImg"/>
          </p:nvPr>
        </p:nvSpPr>
        <p:spPr>
          <a:ln/>
        </p:spPr>
      </p:sp>
      <p:sp>
        <p:nvSpPr>
          <p:cNvPr id="49156" name="Rectangle 3">
            <a:extLst>
              <a:ext uri="{FF2B5EF4-FFF2-40B4-BE49-F238E27FC236}">
                <a16:creationId xmlns:a16="http://schemas.microsoft.com/office/drawing/2014/main" id="{73728996-B458-4C0E-99DD-B5BC0608D07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a:extLst>
              <a:ext uri="{FF2B5EF4-FFF2-40B4-BE49-F238E27FC236}">
                <a16:creationId xmlns:a16="http://schemas.microsoft.com/office/drawing/2014/main" id="{74C8A567-A22B-4470-A2DC-E80E5A79488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BF519833-DAF1-4B1C-AA43-E37E1091E564}" type="slidenum">
              <a:rPr lang="en-GB" altLang="cs-CZ" sz="1200"/>
              <a:pPr/>
              <a:t>23</a:t>
            </a:fld>
            <a:endParaRPr lang="en-GB" altLang="cs-CZ" sz="1200"/>
          </a:p>
        </p:txBody>
      </p:sp>
      <p:sp>
        <p:nvSpPr>
          <p:cNvPr id="51203" name="Rectangle 2">
            <a:extLst>
              <a:ext uri="{FF2B5EF4-FFF2-40B4-BE49-F238E27FC236}">
                <a16:creationId xmlns:a16="http://schemas.microsoft.com/office/drawing/2014/main" id="{837460E9-8866-4C27-A124-718DFA54C737}"/>
              </a:ext>
            </a:extLst>
          </p:cNvPr>
          <p:cNvSpPr>
            <a:spLocks noGrp="1" noRot="1" noChangeAspect="1" noChangeArrowheads="1" noTextEdit="1"/>
          </p:cNvSpPr>
          <p:nvPr>
            <p:ph type="sldImg"/>
          </p:nvPr>
        </p:nvSpPr>
        <p:spPr>
          <a:ln/>
        </p:spPr>
      </p:sp>
      <p:sp>
        <p:nvSpPr>
          <p:cNvPr id="51204" name="Rectangle 3">
            <a:extLst>
              <a:ext uri="{FF2B5EF4-FFF2-40B4-BE49-F238E27FC236}">
                <a16:creationId xmlns:a16="http://schemas.microsoft.com/office/drawing/2014/main" id="{0226C87C-9502-4C9F-9F23-732C402206E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a:extLst>
              <a:ext uri="{FF2B5EF4-FFF2-40B4-BE49-F238E27FC236}">
                <a16:creationId xmlns:a16="http://schemas.microsoft.com/office/drawing/2014/main" id="{BF3177DF-ED97-4901-8B6B-3697F70DCDC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9102CD21-4450-4C01-9000-8D2BDC0068B0}" type="slidenum">
              <a:rPr lang="en-GB" altLang="cs-CZ" sz="1200"/>
              <a:pPr/>
              <a:t>24</a:t>
            </a:fld>
            <a:endParaRPr lang="en-GB" altLang="cs-CZ" sz="1200"/>
          </a:p>
        </p:txBody>
      </p:sp>
      <p:sp>
        <p:nvSpPr>
          <p:cNvPr id="53251" name="Rectangle 2">
            <a:extLst>
              <a:ext uri="{FF2B5EF4-FFF2-40B4-BE49-F238E27FC236}">
                <a16:creationId xmlns:a16="http://schemas.microsoft.com/office/drawing/2014/main" id="{3E6C6FF3-AD34-4372-9651-0BCC8EAD17D6}"/>
              </a:ext>
            </a:extLst>
          </p:cNvPr>
          <p:cNvSpPr>
            <a:spLocks noGrp="1" noRot="1" noChangeAspect="1" noChangeArrowheads="1" noTextEdit="1"/>
          </p:cNvSpPr>
          <p:nvPr>
            <p:ph type="sldImg"/>
          </p:nvPr>
        </p:nvSpPr>
        <p:spPr>
          <a:ln/>
        </p:spPr>
      </p:sp>
      <p:sp>
        <p:nvSpPr>
          <p:cNvPr id="53252" name="Rectangle 3">
            <a:extLst>
              <a:ext uri="{FF2B5EF4-FFF2-40B4-BE49-F238E27FC236}">
                <a16:creationId xmlns:a16="http://schemas.microsoft.com/office/drawing/2014/main" id="{F9A3A1FC-7774-4FC1-AA88-B5F9EB69769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a:extLst>
              <a:ext uri="{FF2B5EF4-FFF2-40B4-BE49-F238E27FC236}">
                <a16:creationId xmlns:a16="http://schemas.microsoft.com/office/drawing/2014/main" id="{DF57F303-1444-4D25-8EDC-F82F904224A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17B222A4-65E5-4856-B707-3159A6D9929A}" type="slidenum">
              <a:rPr lang="en-GB" altLang="cs-CZ" sz="1200"/>
              <a:pPr/>
              <a:t>25</a:t>
            </a:fld>
            <a:endParaRPr lang="en-GB" altLang="cs-CZ" sz="1200"/>
          </a:p>
        </p:txBody>
      </p:sp>
      <p:sp>
        <p:nvSpPr>
          <p:cNvPr id="55299" name="Rectangle 2">
            <a:extLst>
              <a:ext uri="{FF2B5EF4-FFF2-40B4-BE49-F238E27FC236}">
                <a16:creationId xmlns:a16="http://schemas.microsoft.com/office/drawing/2014/main" id="{54B4D4AD-2D8E-46C7-91F0-BBD2F7826A23}"/>
              </a:ext>
            </a:extLst>
          </p:cNvPr>
          <p:cNvSpPr>
            <a:spLocks noGrp="1" noRot="1" noChangeAspect="1" noChangeArrowheads="1" noTextEdit="1"/>
          </p:cNvSpPr>
          <p:nvPr>
            <p:ph type="sldImg"/>
          </p:nvPr>
        </p:nvSpPr>
        <p:spPr>
          <a:ln/>
        </p:spPr>
      </p:sp>
      <p:sp>
        <p:nvSpPr>
          <p:cNvPr id="55300" name="Rectangle 3">
            <a:extLst>
              <a:ext uri="{FF2B5EF4-FFF2-40B4-BE49-F238E27FC236}">
                <a16:creationId xmlns:a16="http://schemas.microsoft.com/office/drawing/2014/main" id="{8C20B6FA-35CB-4B25-983D-A04F00ABE02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a:extLst>
              <a:ext uri="{FF2B5EF4-FFF2-40B4-BE49-F238E27FC236}">
                <a16:creationId xmlns:a16="http://schemas.microsoft.com/office/drawing/2014/main" id="{C7B57334-B64A-428A-8EDD-9021B350025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B50A3296-8020-4BF0-AEE4-83FF0039F8E4}" type="slidenum">
              <a:rPr lang="en-GB" altLang="cs-CZ" sz="1200"/>
              <a:pPr/>
              <a:t>26</a:t>
            </a:fld>
            <a:endParaRPr lang="en-GB" altLang="cs-CZ" sz="1200"/>
          </a:p>
        </p:txBody>
      </p:sp>
      <p:sp>
        <p:nvSpPr>
          <p:cNvPr id="57347" name="Rectangle 2">
            <a:extLst>
              <a:ext uri="{FF2B5EF4-FFF2-40B4-BE49-F238E27FC236}">
                <a16:creationId xmlns:a16="http://schemas.microsoft.com/office/drawing/2014/main" id="{6A245969-6DE6-4F7A-9A4C-14A106379F8F}"/>
              </a:ext>
            </a:extLst>
          </p:cNvPr>
          <p:cNvSpPr>
            <a:spLocks noGrp="1" noRot="1" noChangeAspect="1" noChangeArrowheads="1" noTextEdit="1"/>
          </p:cNvSpPr>
          <p:nvPr>
            <p:ph type="sldImg"/>
          </p:nvPr>
        </p:nvSpPr>
        <p:spPr>
          <a:ln/>
        </p:spPr>
      </p:sp>
      <p:sp>
        <p:nvSpPr>
          <p:cNvPr id="57348" name="Rectangle 3">
            <a:extLst>
              <a:ext uri="{FF2B5EF4-FFF2-40B4-BE49-F238E27FC236}">
                <a16:creationId xmlns:a16="http://schemas.microsoft.com/office/drawing/2014/main" id="{C202283E-707A-4065-B952-8D7B9B3B51E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a:extLst>
              <a:ext uri="{FF2B5EF4-FFF2-40B4-BE49-F238E27FC236}">
                <a16:creationId xmlns:a16="http://schemas.microsoft.com/office/drawing/2014/main" id="{F6A23E0E-32E3-4CBC-B0E3-4BA7A7DF1EF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281CBD3E-516C-4F95-A674-D21414A83C61}" type="slidenum">
              <a:rPr lang="en-GB" altLang="cs-CZ" sz="1200"/>
              <a:pPr/>
              <a:t>27</a:t>
            </a:fld>
            <a:endParaRPr lang="en-GB" altLang="cs-CZ" sz="1200"/>
          </a:p>
        </p:txBody>
      </p:sp>
      <p:sp>
        <p:nvSpPr>
          <p:cNvPr id="59395" name="Rectangle 2">
            <a:extLst>
              <a:ext uri="{FF2B5EF4-FFF2-40B4-BE49-F238E27FC236}">
                <a16:creationId xmlns:a16="http://schemas.microsoft.com/office/drawing/2014/main" id="{74E2333B-1640-4E64-BF9F-39C68EB6294A}"/>
              </a:ext>
            </a:extLst>
          </p:cNvPr>
          <p:cNvSpPr>
            <a:spLocks noGrp="1" noRot="1" noChangeAspect="1" noChangeArrowheads="1" noTextEdit="1"/>
          </p:cNvSpPr>
          <p:nvPr>
            <p:ph type="sldImg"/>
          </p:nvPr>
        </p:nvSpPr>
        <p:spPr>
          <a:ln/>
        </p:spPr>
      </p:sp>
      <p:sp>
        <p:nvSpPr>
          <p:cNvPr id="59396" name="Rectangle 3">
            <a:extLst>
              <a:ext uri="{FF2B5EF4-FFF2-40B4-BE49-F238E27FC236}">
                <a16:creationId xmlns:a16="http://schemas.microsoft.com/office/drawing/2014/main" id="{DB4634FA-BA5D-4921-B7BD-3D3CC9FEC7E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a:extLst>
              <a:ext uri="{FF2B5EF4-FFF2-40B4-BE49-F238E27FC236}">
                <a16:creationId xmlns:a16="http://schemas.microsoft.com/office/drawing/2014/main" id="{6D7141B7-5559-4CB1-B1D4-FAC7748A7E8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F55832DA-2D36-416C-9DDD-9C76E6894541}" type="slidenum">
              <a:rPr lang="en-GB" altLang="cs-CZ" sz="1200"/>
              <a:pPr/>
              <a:t>28</a:t>
            </a:fld>
            <a:endParaRPr lang="en-GB" altLang="cs-CZ" sz="1200"/>
          </a:p>
        </p:txBody>
      </p:sp>
      <p:sp>
        <p:nvSpPr>
          <p:cNvPr id="61443" name="Rectangle 2">
            <a:extLst>
              <a:ext uri="{FF2B5EF4-FFF2-40B4-BE49-F238E27FC236}">
                <a16:creationId xmlns:a16="http://schemas.microsoft.com/office/drawing/2014/main" id="{8F929F27-2D05-4654-8DC1-F86D701E14E6}"/>
              </a:ext>
            </a:extLst>
          </p:cNvPr>
          <p:cNvSpPr>
            <a:spLocks noGrp="1" noRot="1" noChangeAspect="1" noChangeArrowheads="1" noTextEdit="1"/>
          </p:cNvSpPr>
          <p:nvPr>
            <p:ph type="sldImg"/>
          </p:nvPr>
        </p:nvSpPr>
        <p:spPr>
          <a:ln/>
        </p:spPr>
      </p:sp>
      <p:sp>
        <p:nvSpPr>
          <p:cNvPr id="61444" name="Rectangle 3">
            <a:extLst>
              <a:ext uri="{FF2B5EF4-FFF2-40B4-BE49-F238E27FC236}">
                <a16:creationId xmlns:a16="http://schemas.microsoft.com/office/drawing/2014/main" id="{6EF75FE5-60D7-4EEB-8D5A-01A4EA2D3BA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a:extLst>
              <a:ext uri="{FF2B5EF4-FFF2-40B4-BE49-F238E27FC236}">
                <a16:creationId xmlns:a16="http://schemas.microsoft.com/office/drawing/2014/main" id="{63B5F379-BC51-44F7-9415-654C7748107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BEC091C1-5AF2-413E-870D-E11CF9D6D154}" type="slidenum">
              <a:rPr lang="en-GB" altLang="cs-CZ" sz="1200"/>
              <a:pPr/>
              <a:t>29</a:t>
            </a:fld>
            <a:endParaRPr lang="en-GB" altLang="cs-CZ" sz="1200"/>
          </a:p>
        </p:txBody>
      </p:sp>
      <p:sp>
        <p:nvSpPr>
          <p:cNvPr id="63491" name="Rectangle 2">
            <a:extLst>
              <a:ext uri="{FF2B5EF4-FFF2-40B4-BE49-F238E27FC236}">
                <a16:creationId xmlns:a16="http://schemas.microsoft.com/office/drawing/2014/main" id="{90E2BCD5-1388-430F-A99A-EA774F1BD230}"/>
              </a:ext>
            </a:extLst>
          </p:cNvPr>
          <p:cNvSpPr>
            <a:spLocks noGrp="1" noRot="1" noChangeAspect="1" noChangeArrowheads="1" noTextEdit="1"/>
          </p:cNvSpPr>
          <p:nvPr>
            <p:ph type="sldImg"/>
          </p:nvPr>
        </p:nvSpPr>
        <p:spPr>
          <a:ln/>
        </p:spPr>
      </p:sp>
      <p:sp>
        <p:nvSpPr>
          <p:cNvPr id="63492" name="Rectangle 3">
            <a:extLst>
              <a:ext uri="{FF2B5EF4-FFF2-40B4-BE49-F238E27FC236}">
                <a16:creationId xmlns:a16="http://schemas.microsoft.com/office/drawing/2014/main" id="{2253B6E8-8C34-4A51-AEE5-A4B4E3B1301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a:extLst>
              <a:ext uri="{FF2B5EF4-FFF2-40B4-BE49-F238E27FC236}">
                <a16:creationId xmlns:a16="http://schemas.microsoft.com/office/drawing/2014/main" id="{9C46EF48-437C-4F0F-A1FC-99635496731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EC3ECEC9-EDD9-437E-A519-C161C563FF18}" type="slidenum">
              <a:rPr lang="en-GB" altLang="cs-CZ" sz="1200"/>
              <a:pPr/>
              <a:t>3</a:t>
            </a:fld>
            <a:endParaRPr lang="en-GB" altLang="cs-CZ" sz="1200"/>
          </a:p>
        </p:txBody>
      </p:sp>
      <p:sp>
        <p:nvSpPr>
          <p:cNvPr id="10243" name="Rectangle 2">
            <a:extLst>
              <a:ext uri="{FF2B5EF4-FFF2-40B4-BE49-F238E27FC236}">
                <a16:creationId xmlns:a16="http://schemas.microsoft.com/office/drawing/2014/main" id="{0CCA880A-F282-4451-9795-1E1731F7A52F}"/>
              </a:ext>
            </a:extLst>
          </p:cNvPr>
          <p:cNvSpPr>
            <a:spLocks noGrp="1" noRot="1" noChangeAspect="1" noChangeArrowheads="1" noTextEdit="1"/>
          </p:cNvSpPr>
          <p:nvPr>
            <p:ph type="sldImg"/>
          </p:nvPr>
        </p:nvSpPr>
        <p:spPr>
          <a:ln/>
        </p:spPr>
      </p:sp>
      <p:sp>
        <p:nvSpPr>
          <p:cNvPr id="10244" name="Rectangle 3">
            <a:extLst>
              <a:ext uri="{FF2B5EF4-FFF2-40B4-BE49-F238E27FC236}">
                <a16:creationId xmlns:a16="http://schemas.microsoft.com/office/drawing/2014/main" id="{8D416000-F47E-4086-9370-D195CF508C5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a:extLst>
              <a:ext uri="{FF2B5EF4-FFF2-40B4-BE49-F238E27FC236}">
                <a16:creationId xmlns:a16="http://schemas.microsoft.com/office/drawing/2014/main" id="{452EF814-9549-4C20-920E-4262D742865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02192874-8FCC-4F79-BAAC-42F9A30E0253}" type="slidenum">
              <a:rPr lang="en-GB" altLang="cs-CZ" sz="1200"/>
              <a:pPr/>
              <a:t>30</a:t>
            </a:fld>
            <a:endParaRPr lang="en-GB" altLang="cs-CZ" sz="1200"/>
          </a:p>
        </p:txBody>
      </p:sp>
      <p:sp>
        <p:nvSpPr>
          <p:cNvPr id="67587" name="Rectangle 2">
            <a:extLst>
              <a:ext uri="{FF2B5EF4-FFF2-40B4-BE49-F238E27FC236}">
                <a16:creationId xmlns:a16="http://schemas.microsoft.com/office/drawing/2014/main" id="{54E96E4E-1991-4FAD-957B-BF58E080309B}"/>
              </a:ext>
            </a:extLst>
          </p:cNvPr>
          <p:cNvSpPr>
            <a:spLocks noGrp="1" noRot="1" noChangeAspect="1" noChangeArrowheads="1" noTextEdit="1"/>
          </p:cNvSpPr>
          <p:nvPr>
            <p:ph type="sldImg"/>
          </p:nvPr>
        </p:nvSpPr>
        <p:spPr>
          <a:ln/>
        </p:spPr>
      </p:sp>
      <p:sp>
        <p:nvSpPr>
          <p:cNvPr id="67588" name="Rectangle 3">
            <a:extLst>
              <a:ext uri="{FF2B5EF4-FFF2-40B4-BE49-F238E27FC236}">
                <a16:creationId xmlns:a16="http://schemas.microsoft.com/office/drawing/2014/main" id="{0C7DBA4E-1FDE-4B48-A30B-6FCC66A18F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a:extLst>
              <a:ext uri="{FF2B5EF4-FFF2-40B4-BE49-F238E27FC236}">
                <a16:creationId xmlns:a16="http://schemas.microsoft.com/office/drawing/2014/main" id="{E7718E2B-81D1-4745-A6A6-9E00B0CDBA5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2610C4AA-99A2-40FE-A91B-7E4249F3FCEF}" type="slidenum">
              <a:rPr lang="en-GB" altLang="cs-CZ" sz="1200"/>
              <a:pPr/>
              <a:t>31</a:t>
            </a:fld>
            <a:endParaRPr lang="en-GB" altLang="cs-CZ" sz="1200"/>
          </a:p>
        </p:txBody>
      </p:sp>
      <p:sp>
        <p:nvSpPr>
          <p:cNvPr id="69635" name="Rectangle 2">
            <a:extLst>
              <a:ext uri="{FF2B5EF4-FFF2-40B4-BE49-F238E27FC236}">
                <a16:creationId xmlns:a16="http://schemas.microsoft.com/office/drawing/2014/main" id="{8A7C7F18-99CD-43D6-9A52-CDF33F0C9F0C}"/>
              </a:ext>
            </a:extLst>
          </p:cNvPr>
          <p:cNvSpPr>
            <a:spLocks noGrp="1" noRot="1" noChangeAspect="1" noChangeArrowheads="1" noTextEdit="1"/>
          </p:cNvSpPr>
          <p:nvPr>
            <p:ph type="sldImg"/>
          </p:nvPr>
        </p:nvSpPr>
        <p:spPr>
          <a:ln/>
        </p:spPr>
      </p:sp>
      <p:sp>
        <p:nvSpPr>
          <p:cNvPr id="69636" name="Rectangle 3">
            <a:extLst>
              <a:ext uri="{FF2B5EF4-FFF2-40B4-BE49-F238E27FC236}">
                <a16:creationId xmlns:a16="http://schemas.microsoft.com/office/drawing/2014/main" id="{175C8A57-310E-47B7-BA0A-E6976A3590F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a:extLst>
              <a:ext uri="{FF2B5EF4-FFF2-40B4-BE49-F238E27FC236}">
                <a16:creationId xmlns:a16="http://schemas.microsoft.com/office/drawing/2014/main" id="{FC93D42F-E0F2-40EF-82C4-5E98387D2C6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C108A69A-244C-4457-BAC0-1E658423E42C}" type="slidenum">
              <a:rPr lang="en-GB" altLang="cs-CZ" sz="1200"/>
              <a:pPr/>
              <a:t>32</a:t>
            </a:fld>
            <a:endParaRPr lang="en-GB" altLang="cs-CZ" sz="1200"/>
          </a:p>
        </p:txBody>
      </p:sp>
      <p:sp>
        <p:nvSpPr>
          <p:cNvPr id="71683" name="Rectangle 2">
            <a:extLst>
              <a:ext uri="{FF2B5EF4-FFF2-40B4-BE49-F238E27FC236}">
                <a16:creationId xmlns:a16="http://schemas.microsoft.com/office/drawing/2014/main" id="{1DA703D2-A8F2-4ABC-BA29-1BC588B45ECF}"/>
              </a:ext>
            </a:extLst>
          </p:cNvPr>
          <p:cNvSpPr>
            <a:spLocks noGrp="1" noRot="1" noChangeAspect="1" noChangeArrowheads="1" noTextEdit="1"/>
          </p:cNvSpPr>
          <p:nvPr>
            <p:ph type="sldImg"/>
          </p:nvPr>
        </p:nvSpPr>
        <p:spPr>
          <a:ln/>
        </p:spPr>
      </p:sp>
      <p:sp>
        <p:nvSpPr>
          <p:cNvPr id="71684" name="Rectangle 3">
            <a:extLst>
              <a:ext uri="{FF2B5EF4-FFF2-40B4-BE49-F238E27FC236}">
                <a16:creationId xmlns:a16="http://schemas.microsoft.com/office/drawing/2014/main" id="{D7E75D7D-D587-47B5-8580-44A453AA18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a:extLst>
              <a:ext uri="{FF2B5EF4-FFF2-40B4-BE49-F238E27FC236}">
                <a16:creationId xmlns:a16="http://schemas.microsoft.com/office/drawing/2014/main" id="{CA43A5FA-0E69-472E-9315-90CB6E23C39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244FE144-2B30-4138-8B48-7100334FDE46}" type="slidenum">
              <a:rPr lang="en-GB" altLang="cs-CZ" sz="1200"/>
              <a:pPr/>
              <a:t>33</a:t>
            </a:fld>
            <a:endParaRPr lang="en-GB" altLang="cs-CZ" sz="1200"/>
          </a:p>
        </p:txBody>
      </p:sp>
      <p:sp>
        <p:nvSpPr>
          <p:cNvPr id="73731" name="Rectangle 2">
            <a:extLst>
              <a:ext uri="{FF2B5EF4-FFF2-40B4-BE49-F238E27FC236}">
                <a16:creationId xmlns:a16="http://schemas.microsoft.com/office/drawing/2014/main" id="{1C760905-618A-4A91-9343-0ABA92F5A934}"/>
              </a:ext>
            </a:extLst>
          </p:cNvPr>
          <p:cNvSpPr>
            <a:spLocks noGrp="1" noRot="1" noChangeAspect="1" noChangeArrowheads="1" noTextEdit="1"/>
          </p:cNvSpPr>
          <p:nvPr>
            <p:ph type="sldImg"/>
          </p:nvPr>
        </p:nvSpPr>
        <p:spPr>
          <a:ln/>
        </p:spPr>
      </p:sp>
      <p:sp>
        <p:nvSpPr>
          <p:cNvPr id="73732" name="Rectangle 3">
            <a:extLst>
              <a:ext uri="{FF2B5EF4-FFF2-40B4-BE49-F238E27FC236}">
                <a16:creationId xmlns:a16="http://schemas.microsoft.com/office/drawing/2014/main" id="{5759C5CF-9B8F-4326-A863-E82099E3766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a:extLst>
              <a:ext uri="{FF2B5EF4-FFF2-40B4-BE49-F238E27FC236}">
                <a16:creationId xmlns:a16="http://schemas.microsoft.com/office/drawing/2014/main" id="{4BF687AC-3FBE-422E-B5B0-6FB1D051043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9E775291-11C9-4FD4-885D-7A5F1796E62D}" type="slidenum">
              <a:rPr lang="en-GB" altLang="cs-CZ" sz="1200"/>
              <a:pPr/>
              <a:t>34</a:t>
            </a:fld>
            <a:endParaRPr lang="en-GB" altLang="cs-CZ" sz="1200"/>
          </a:p>
        </p:txBody>
      </p:sp>
      <p:sp>
        <p:nvSpPr>
          <p:cNvPr id="75779" name="Rectangle 2">
            <a:extLst>
              <a:ext uri="{FF2B5EF4-FFF2-40B4-BE49-F238E27FC236}">
                <a16:creationId xmlns:a16="http://schemas.microsoft.com/office/drawing/2014/main" id="{9126F137-7F86-4AF3-A192-967E7F4512FD}"/>
              </a:ext>
            </a:extLst>
          </p:cNvPr>
          <p:cNvSpPr>
            <a:spLocks noGrp="1" noRot="1" noChangeAspect="1" noChangeArrowheads="1" noTextEdit="1"/>
          </p:cNvSpPr>
          <p:nvPr>
            <p:ph type="sldImg"/>
          </p:nvPr>
        </p:nvSpPr>
        <p:spPr>
          <a:ln/>
        </p:spPr>
      </p:sp>
      <p:sp>
        <p:nvSpPr>
          <p:cNvPr id="75780" name="Rectangle 3">
            <a:extLst>
              <a:ext uri="{FF2B5EF4-FFF2-40B4-BE49-F238E27FC236}">
                <a16:creationId xmlns:a16="http://schemas.microsoft.com/office/drawing/2014/main" id="{F9FAB9F0-AE74-4927-9FF3-14CE252E863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a:extLst>
              <a:ext uri="{FF2B5EF4-FFF2-40B4-BE49-F238E27FC236}">
                <a16:creationId xmlns:a16="http://schemas.microsoft.com/office/drawing/2014/main" id="{9B47E0B5-3A1F-4A37-BBB6-EF446D878CA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7D655075-0F57-4E46-AB77-0E181FF20821}" type="slidenum">
              <a:rPr lang="en-GB" altLang="cs-CZ" sz="1200"/>
              <a:pPr/>
              <a:t>35</a:t>
            </a:fld>
            <a:endParaRPr lang="en-GB" altLang="cs-CZ" sz="1200"/>
          </a:p>
        </p:txBody>
      </p:sp>
      <p:sp>
        <p:nvSpPr>
          <p:cNvPr id="77827" name="Rectangle 2">
            <a:extLst>
              <a:ext uri="{FF2B5EF4-FFF2-40B4-BE49-F238E27FC236}">
                <a16:creationId xmlns:a16="http://schemas.microsoft.com/office/drawing/2014/main" id="{74E10D76-D923-46E6-B554-126C5BCF37BB}"/>
              </a:ext>
            </a:extLst>
          </p:cNvPr>
          <p:cNvSpPr>
            <a:spLocks noGrp="1" noRot="1" noChangeAspect="1" noChangeArrowheads="1" noTextEdit="1"/>
          </p:cNvSpPr>
          <p:nvPr>
            <p:ph type="sldImg"/>
          </p:nvPr>
        </p:nvSpPr>
        <p:spPr>
          <a:ln/>
        </p:spPr>
      </p:sp>
      <p:sp>
        <p:nvSpPr>
          <p:cNvPr id="77828" name="Rectangle 3">
            <a:extLst>
              <a:ext uri="{FF2B5EF4-FFF2-40B4-BE49-F238E27FC236}">
                <a16:creationId xmlns:a16="http://schemas.microsoft.com/office/drawing/2014/main" id="{D48DD022-12B0-4AAC-91EB-BE352A48DBC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a:extLst>
              <a:ext uri="{FF2B5EF4-FFF2-40B4-BE49-F238E27FC236}">
                <a16:creationId xmlns:a16="http://schemas.microsoft.com/office/drawing/2014/main" id="{59B3FD23-1719-4B40-AB3C-F086EBB4268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A4BBA3FC-234A-4922-91CE-096120B16F32}" type="slidenum">
              <a:rPr lang="en-GB" altLang="cs-CZ" sz="1200"/>
              <a:pPr/>
              <a:t>4</a:t>
            </a:fld>
            <a:endParaRPr lang="en-GB" altLang="cs-CZ" sz="1200"/>
          </a:p>
        </p:txBody>
      </p:sp>
      <p:sp>
        <p:nvSpPr>
          <p:cNvPr id="12291" name="Rectangle 2">
            <a:extLst>
              <a:ext uri="{FF2B5EF4-FFF2-40B4-BE49-F238E27FC236}">
                <a16:creationId xmlns:a16="http://schemas.microsoft.com/office/drawing/2014/main" id="{79958375-3A82-40F9-BDC4-3A35AA54422C}"/>
              </a:ext>
            </a:extLst>
          </p:cNvPr>
          <p:cNvSpPr>
            <a:spLocks noGrp="1" noRot="1" noChangeAspect="1" noChangeArrowheads="1" noTextEdit="1"/>
          </p:cNvSpPr>
          <p:nvPr>
            <p:ph type="sldImg"/>
          </p:nvPr>
        </p:nvSpPr>
        <p:spPr>
          <a:ln/>
        </p:spPr>
      </p:sp>
      <p:sp>
        <p:nvSpPr>
          <p:cNvPr id="12292" name="Rectangle 3">
            <a:extLst>
              <a:ext uri="{FF2B5EF4-FFF2-40B4-BE49-F238E27FC236}">
                <a16:creationId xmlns:a16="http://schemas.microsoft.com/office/drawing/2014/main" id="{467117C6-7F54-4981-901B-AF76DEA23C5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a:extLst>
              <a:ext uri="{FF2B5EF4-FFF2-40B4-BE49-F238E27FC236}">
                <a16:creationId xmlns:a16="http://schemas.microsoft.com/office/drawing/2014/main" id="{CA56200D-DB4F-4251-AE3D-6DC98ACEA6F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15D26F2B-77BE-426C-BF02-EE0E00920505}" type="slidenum">
              <a:rPr lang="en-GB" altLang="cs-CZ" sz="1200"/>
              <a:pPr/>
              <a:t>5</a:t>
            </a:fld>
            <a:endParaRPr lang="en-GB" altLang="cs-CZ" sz="1200"/>
          </a:p>
        </p:txBody>
      </p:sp>
      <p:sp>
        <p:nvSpPr>
          <p:cNvPr id="14339" name="Rectangle 2">
            <a:extLst>
              <a:ext uri="{FF2B5EF4-FFF2-40B4-BE49-F238E27FC236}">
                <a16:creationId xmlns:a16="http://schemas.microsoft.com/office/drawing/2014/main" id="{6C078902-A863-4A8A-B3BF-55BA5266E2FA}"/>
              </a:ext>
            </a:extLst>
          </p:cNvPr>
          <p:cNvSpPr>
            <a:spLocks noGrp="1" noRot="1" noChangeAspect="1" noChangeArrowheads="1" noTextEdit="1"/>
          </p:cNvSpPr>
          <p:nvPr>
            <p:ph type="sldImg"/>
          </p:nvPr>
        </p:nvSpPr>
        <p:spPr>
          <a:ln/>
        </p:spPr>
      </p:sp>
      <p:sp>
        <p:nvSpPr>
          <p:cNvPr id="14340" name="Rectangle 3">
            <a:extLst>
              <a:ext uri="{FF2B5EF4-FFF2-40B4-BE49-F238E27FC236}">
                <a16:creationId xmlns:a16="http://schemas.microsoft.com/office/drawing/2014/main" id="{A59116E8-1C22-4464-9595-1F82B4ACE1D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a:extLst>
              <a:ext uri="{FF2B5EF4-FFF2-40B4-BE49-F238E27FC236}">
                <a16:creationId xmlns:a16="http://schemas.microsoft.com/office/drawing/2014/main" id="{842EB121-FD9F-4972-B7FA-4824AEBCD26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47963FAF-2599-4B16-95FF-FF589CFECFD6}" type="slidenum">
              <a:rPr lang="en-GB" altLang="cs-CZ" sz="1200"/>
              <a:pPr/>
              <a:t>6</a:t>
            </a:fld>
            <a:endParaRPr lang="en-GB" altLang="cs-CZ" sz="1200"/>
          </a:p>
        </p:txBody>
      </p:sp>
      <p:sp>
        <p:nvSpPr>
          <p:cNvPr id="16387" name="Rectangle 2">
            <a:extLst>
              <a:ext uri="{FF2B5EF4-FFF2-40B4-BE49-F238E27FC236}">
                <a16:creationId xmlns:a16="http://schemas.microsoft.com/office/drawing/2014/main" id="{5686B9E9-176B-47B9-B8F5-8435DA0E9A9B}"/>
              </a:ext>
            </a:extLst>
          </p:cNvPr>
          <p:cNvSpPr>
            <a:spLocks noGrp="1" noRot="1" noChangeAspect="1" noChangeArrowheads="1" noTextEdit="1"/>
          </p:cNvSpPr>
          <p:nvPr>
            <p:ph type="sldImg"/>
          </p:nvPr>
        </p:nvSpPr>
        <p:spPr>
          <a:ln/>
        </p:spPr>
      </p:sp>
      <p:sp>
        <p:nvSpPr>
          <p:cNvPr id="16388" name="Rectangle 3">
            <a:extLst>
              <a:ext uri="{FF2B5EF4-FFF2-40B4-BE49-F238E27FC236}">
                <a16:creationId xmlns:a16="http://schemas.microsoft.com/office/drawing/2014/main" id="{F349E7BA-3F26-402B-8245-E702EE5E4DC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a:extLst>
              <a:ext uri="{FF2B5EF4-FFF2-40B4-BE49-F238E27FC236}">
                <a16:creationId xmlns:a16="http://schemas.microsoft.com/office/drawing/2014/main" id="{8DC8F17E-D590-46EE-8EF5-9F03023D5F1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8CEA9DC3-FF48-45F0-87B8-6D496AB4D230}" type="slidenum">
              <a:rPr lang="en-GB" altLang="cs-CZ" sz="1200"/>
              <a:pPr/>
              <a:t>7</a:t>
            </a:fld>
            <a:endParaRPr lang="en-GB" altLang="cs-CZ" sz="1200"/>
          </a:p>
        </p:txBody>
      </p:sp>
      <p:sp>
        <p:nvSpPr>
          <p:cNvPr id="18435" name="Rectangle 2">
            <a:extLst>
              <a:ext uri="{FF2B5EF4-FFF2-40B4-BE49-F238E27FC236}">
                <a16:creationId xmlns:a16="http://schemas.microsoft.com/office/drawing/2014/main" id="{F364B29A-C79E-4F69-B958-1C0D487A0F3D}"/>
              </a:ext>
            </a:extLst>
          </p:cNvPr>
          <p:cNvSpPr>
            <a:spLocks noGrp="1" noRot="1" noChangeAspect="1" noChangeArrowheads="1" noTextEdit="1"/>
          </p:cNvSpPr>
          <p:nvPr>
            <p:ph type="sldImg"/>
          </p:nvPr>
        </p:nvSpPr>
        <p:spPr>
          <a:ln/>
        </p:spPr>
      </p:sp>
      <p:sp>
        <p:nvSpPr>
          <p:cNvPr id="18436" name="Rectangle 3">
            <a:extLst>
              <a:ext uri="{FF2B5EF4-FFF2-40B4-BE49-F238E27FC236}">
                <a16:creationId xmlns:a16="http://schemas.microsoft.com/office/drawing/2014/main" id="{CB120C6A-8547-4F56-BCA5-63A2B33C7F0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cs-CZ">
              <a:latin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a:extLst>
              <a:ext uri="{FF2B5EF4-FFF2-40B4-BE49-F238E27FC236}">
                <a16:creationId xmlns:a16="http://schemas.microsoft.com/office/drawing/2014/main" id="{3D2F6332-5534-441F-9152-814347A6B4F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E392DEF0-8F57-494B-85A6-E938C07735F9}" type="slidenum">
              <a:rPr lang="en-GB" altLang="cs-CZ" sz="1200"/>
              <a:pPr/>
              <a:t>8</a:t>
            </a:fld>
            <a:endParaRPr lang="en-GB" altLang="cs-CZ" sz="1200"/>
          </a:p>
        </p:txBody>
      </p:sp>
      <p:sp>
        <p:nvSpPr>
          <p:cNvPr id="20483" name="Rectangle 2">
            <a:extLst>
              <a:ext uri="{FF2B5EF4-FFF2-40B4-BE49-F238E27FC236}">
                <a16:creationId xmlns:a16="http://schemas.microsoft.com/office/drawing/2014/main" id="{18ECDEC1-9A9B-4FCA-AE37-ECBECA1D8164}"/>
              </a:ext>
            </a:extLst>
          </p:cNvPr>
          <p:cNvSpPr>
            <a:spLocks noGrp="1" noRot="1" noChangeAspect="1" noChangeArrowheads="1" noTextEdit="1"/>
          </p:cNvSpPr>
          <p:nvPr>
            <p:ph type="sldImg"/>
          </p:nvPr>
        </p:nvSpPr>
        <p:spPr>
          <a:ln/>
        </p:spPr>
      </p:sp>
      <p:sp>
        <p:nvSpPr>
          <p:cNvPr id="20484" name="Rectangle 3">
            <a:extLst>
              <a:ext uri="{FF2B5EF4-FFF2-40B4-BE49-F238E27FC236}">
                <a16:creationId xmlns:a16="http://schemas.microsoft.com/office/drawing/2014/main" id="{7DDA4BB5-BE3A-425E-8411-30677DEE22E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a:extLst>
              <a:ext uri="{FF2B5EF4-FFF2-40B4-BE49-F238E27FC236}">
                <a16:creationId xmlns:a16="http://schemas.microsoft.com/office/drawing/2014/main" id="{434E5042-B4AC-4B4F-8D89-B42734F0CDC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D6D3B392-B18A-41BA-8EB8-1C6FC3D48843}" type="slidenum">
              <a:rPr lang="en-GB" altLang="cs-CZ" sz="1200"/>
              <a:pPr/>
              <a:t>9</a:t>
            </a:fld>
            <a:endParaRPr lang="en-GB" altLang="cs-CZ" sz="1200"/>
          </a:p>
        </p:txBody>
      </p:sp>
      <p:sp>
        <p:nvSpPr>
          <p:cNvPr id="22531" name="Rectangle 2">
            <a:extLst>
              <a:ext uri="{FF2B5EF4-FFF2-40B4-BE49-F238E27FC236}">
                <a16:creationId xmlns:a16="http://schemas.microsoft.com/office/drawing/2014/main" id="{C874FC5B-783D-4017-B03E-D7651F6C3C20}"/>
              </a:ext>
            </a:extLst>
          </p:cNvPr>
          <p:cNvSpPr>
            <a:spLocks noGrp="1" noRot="1" noChangeAspect="1" noChangeArrowheads="1" noTextEdit="1"/>
          </p:cNvSpPr>
          <p:nvPr>
            <p:ph type="sldImg"/>
          </p:nvPr>
        </p:nvSpPr>
        <p:spPr>
          <a:ln/>
        </p:spPr>
      </p:sp>
      <p:sp>
        <p:nvSpPr>
          <p:cNvPr id="22532" name="Rectangle 3">
            <a:extLst>
              <a:ext uri="{FF2B5EF4-FFF2-40B4-BE49-F238E27FC236}">
                <a16:creationId xmlns:a16="http://schemas.microsoft.com/office/drawing/2014/main" id="{07C06453-8318-44EC-8D20-B4E611412F6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a:prstGeom prst="rect">
            <a:avLst/>
          </a:prstGeom>
        </p:spPr>
        <p:txBody>
          <a:bodyPr/>
          <a:lstStyle/>
          <a:p>
            <a:r>
              <a:rPr lang="cs-CZ"/>
              <a:t>Klepnutím lze upravit styl předlohy nadpisů.</a:t>
            </a:r>
          </a:p>
        </p:txBody>
      </p:sp>
      <p:sp>
        <p:nvSpPr>
          <p:cNvPr id="3" name="Podnadpis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a:t>Klepnutím lze upravit styl předlohy podnadpisů.</a:t>
            </a:r>
          </a:p>
        </p:txBody>
      </p:sp>
    </p:spTree>
    <p:extLst>
      <p:ext uri="{BB962C8B-B14F-4D97-AF65-F5344CB8AC3E}">
        <p14:creationId xmlns:p14="http://schemas.microsoft.com/office/powerpoint/2010/main" val="7425378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a:prstGeom prst="rect">
            <a:avLst/>
          </a:prstGeom>
        </p:spPr>
        <p:txBody>
          <a:bodyPr/>
          <a:lstStyle/>
          <a:p>
            <a:r>
              <a:rPr lang="cs-CZ"/>
              <a:t>Klepnutím lze upravit styl předlohy nadpisů.</a:t>
            </a:r>
          </a:p>
        </p:txBody>
      </p:sp>
      <p:sp>
        <p:nvSpPr>
          <p:cNvPr id="3" name="Zástupný symbol pro svislý text 2"/>
          <p:cNvSpPr>
            <a:spLocks noGrp="1"/>
          </p:cNvSpPr>
          <p:nvPr>
            <p:ph type="body" orient="vert" idx="1"/>
          </p:nvPr>
        </p:nvSpPr>
        <p:spPr>
          <a:xfrm>
            <a:off x="457200" y="1600200"/>
            <a:ext cx="8229600" cy="4525963"/>
          </a:xfrm>
          <a:prstGeom prst="rect">
            <a:avLst/>
          </a:prstGeom>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Tree>
    <p:extLst>
      <p:ext uri="{BB962C8B-B14F-4D97-AF65-F5344CB8AC3E}">
        <p14:creationId xmlns:p14="http://schemas.microsoft.com/office/powerpoint/2010/main" val="39796748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a:prstGeom prst="rect">
            <a:avLst/>
          </a:prstGeom>
        </p:spPr>
        <p:txBody>
          <a:bodyPr vert="eaVert"/>
          <a:lstStyle/>
          <a:p>
            <a:r>
              <a:rPr lang="cs-CZ"/>
              <a:t>Klepnutím lze upravit styl předlohy nadpisů.</a:t>
            </a:r>
          </a:p>
        </p:txBody>
      </p:sp>
      <p:sp>
        <p:nvSpPr>
          <p:cNvPr id="3" name="Zástupný symbol pro svislý text 2"/>
          <p:cNvSpPr>
            <a:spLocks noGrp="1"/>
          </p:cNvSpPr>
          <p:nvPr>
            <p:ph type="body" orient="vert" idx="1"/>
          </p:nvPr>
        </p:nvSpPr>
        <p:spPr>
          <a:xfrm>
            <a:off x="457200" y="274638"/>
            <a:ext cx="6019800" cy="5851525"/>
          </a:xfrm>
          <a:prstGeom prst="rect">
            <a:avLst/>
          </a:prstGeom>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Tree>
    <p:extLst>
      <p:ext uri="{BB962C8B-B14F-4D97-AF65-F5344CB8AC3E}">
        <p14:creationId xmlns:p14="http://schemas.microsoft.com/office/powerpoint/2010/main" val="4447368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a:t>Klepnutím lze upravit styl předlohy nadpisů.</a:t>
            </a:r>
          </a:p>
        </p:txBody>
      </p:sp>
      <p:sp>
        <p:nvSpPr>
          <p:cNvPr id="3" name="Podnadpis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a:t>Klepnutím lze upravit styl předlohy podnadpisů.</a:t>
            </a:r>
          </a:p>
        </p:txBody>
      </p:sp>
      <p:sp>
        <p:nvSpPr>
          <p:cNvPr id="4" name="Rectangle 4">
            <a:extLst>
              <a:ext uri="{FF2B5EF4-FFF2-40B4-BE49-F238E27FC236}">
                <a16:creationId xmlns:a16="http://schemas.microsoft.com/office/drawing/2014/main" id="{2F0F4338-C5A1-4E61-8067-84BA8B4BF348}"/>
              </a:ext>
            </a:extLst>
          </p:cNvPr>
          <p:cNvSpPr>
            <a:spLocks noGrp="1" noChangeArrowheads="1"/>
          </p:cNvSpPr>
          <p:nvPr>
            <p:ph type="dt" sz="half" idx="10"/>
          </p:nvPr>
        </p:nvSpPr>
        <p:spPr>
          <a:ln/>
        </p:spPr>
        <p:txBody>
          <a:bodyPr/>
          <a:lstStyle>
            <a:lvl1pPr>
              <a:defRPr/>
            </a:lvl1pPr>
          </a:lstStyle>
          <a:p>
            <a:pPr>
              <a:defRPr/>
            </a:pPr>
            <a:endParaRPr lang="cs-CZ" altLang="cs-CZ"/>
          </a:p>
        </p:txBody>
      </p:sp>
      <p:sp>
        <p:nvSpPr>
          <p:cNvPr id="5" name="Rectangle 5">
            <a:extLst>
              <a:ext uri="{FF2B5EF4-FFF2-40B4-BE49-F238E27FC236}">
                <a16:creationId xmlns:a16="http://schemas.microsoft.com/office/drawing/2014/main" id="{7880AFF5-D8E4-46F9-9BCA-2C60C525DB51}"/>
              </a:ext>
            </a:extLst>
          </p:cNvPr>
          <p:cNvSpPr>
            <a:spLocks noGrp="1" noChangeArrowheads="1"/>
          </p:cNvSpPr>
          <p:nvPr>
            <p:ph type="ftr" sz="quarter" idx="11"/>
          </p:nvPr>
        </p:nvSpPr>
        <p:spPr>
          <a:ln/>
        </p:spPr>
        <p:txBody>
          <a:bodyPr/>
          <a:lstStyle>
            <a:lvl1pPr>
              <a:defRPr/>
            </a:lvl1pPr>
          </a:lstStyle>
          <a:p>
            <a:pPr>
              <a:defRPr/>
            </a:pPr>
            <a:r>
              <a:rPr lang="cs-CZ"/>
              <a:t>Carmel J Caruana Medical Physics IHC Univ of Malta</a:t>
            </a:r>
          </a:p>
        </p:txBody>
      </p:sp>
      <p:sp>
        <p:nvSpPr>
          <p:cNvPr id="6" name="Rectangle 6">
            <a:extLst>
              <a:ext uri="{FF2B5EF4-FFF2-40B4-BE49-F238E27FC236}">
                <a16:creationId xmlns:a16="http://schemas.microsoft.com/office/drawing/2014/main" id="{DCB31269-4D93-4A8D-9C0A-79B5BFC041A6}"/>
              </a:ext>
            </a:extLst>
          </p:cNvPr>
          <p:cNvSpPr>
            <a:spLocks noGrp="1" noChangeArrowheads="1"/>
          </p:cNvSpPr>
          <p:nvPr>
            <p:ph type="sldNum" sz="quarter" idx="12"/>
          </p:nvPr>
        </p:nvSpPr>
        <p:spPr>
          <a:ln/>
        </p:spPr>
        <p:txBody>
          <a:bodyPr/>
          <a:lstStyle>
            <a:lvl1pPr>
              <a:defRPr/>
            </a:lvl1pPr>
          </a:lstStyle>
          <a:p>
            <a:fld id="{61E92572-CDB7-4780-BE78-174C5258977C}" type="slidenum">
              <a:rPr lang="cs-CZ" altLang="cs-CZ"/>
              <a:pPr/>
              <a:t>‹#›</a:t>
            </a:fld>
            <a:endParaRPr lang="cs-CZ" altLang="cs-CZ"/>
          </a:p>
        </p:txBody>
      </p:sp>
    </p:spTree>
    <p:extLst>
      <p:ext uri="{BB962C8B-B14F-4D97-AF65-F5344CB8AC3E}">
        <p14:creationId xmlns:p14="http://schemas.microsoft.com/office/powerpoint/2010/main" val="31384684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idx="1"/>
          </p:nvPr>
        </p:nvSpPr>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a:extLst>
              <a:ext uri="{FF2B5EF4-FFF2-40B4-BE49-F238E27FC236}">
                <a16:creationId xmlns:a16="http://schemas.microsoft.com/office/drawing/2014/main" id="{2AA4A1A4-5625-4F7D-90CE-3B0EB522557B}"/>
              </a:ext>
            </a:extLst>
          </p:cNvPr>
          <p:cNvSpPr>
            <a:spLocks noGrp="1" noChangeArrowheads="1"/>
          </p:cNvSpPr>
          <p:nvPr>
            <p:ph type="dt" sz="half" idx="10"/>
          </p:nvPr>
        </p:nvSpPr>
        <p:spPr>
          <a:ln/>
        </p:spPr>
        <p:txBody>
          <a:bodyPr/>
          <a:lstStyle>
            <a:lvl1pPr>
              <a:defRPr/>
            </a:lvl1pPr>
          </a:lstStyle>
          <a:p>
            <a:pPr>
              <a:defRPr/>
            </a:pPr>
            <a:endParaRPr lang="cs-CZ" altLang="cs-CZ"/>
          </a:p>
        </p:txBody>
      </p:sp>
      <p:sp>
        <p:nvSpPr>
          <p:cNvPr id="5" name="Rectangle 5">
            <a:extLst>
              <a:ext uri="{FF2B5EF4-FFF2-40B4-BE49-F238E27FC236}">
                <a16:creationId xmlns:a16="http://schemas.microsoft.com/office/drawing/2014/main" id="{D3C61CBE-0176-43BA-98AB-49D4A0CC2947}"/>
              </a:ext>
            </a:extLst>
          </p:cNvPr>
          <p:cNvSpPr>
            <a:spLocks noGrp="1" noChangeArrowheads="1"/>
          </p:cNvSpPr>
          <p:nvPr>
            <p:ph type="ftr" sz="quarter" idx="11"/>
          </p:nvPr>
        </p:nvSpPr>
        <p:spPr>
          <a:ln/>
        </p:spPr>
        <p:txBody>
          <a:bodyPr/>
          <a:lstStyle>
            <a:lvl1pPr>
              <a:defRPr/>
            </a:lvl1pPr>
          </a:lstStyle>
          <a:p>
            <a:pPr>
              <a:defRPr/>
            </a:pPr>
            <a:r>
              <a:rPr lang="cs-CZ"/>
              <a:t>Carmel J Caruana Medical Physics IHC Univ of Malta</a:t>
            </a:r>
          </a:p>
        </p:txBody>
      </p:sp>
      <p:sp>
        <p:nvSpPr>
          <p:cNvPr id="6" name="Rectangle 6">
            <a:extLst>
              <a:ext uri="{FF2B5EF4-FFF2-40B4-BE49-F238E27FC236}">
                <a16:creationId xmlns:a16="http://schemas.microsoft.com/office/drawing/2014/main" id="{D6BB9B07-9356-49A7-B9F7-B6DDCCE87D79}"/>
              </a:ext>
            </a:extLst>
          </p:cNvPr>
          <p:cNvSpPr>
            <a:spLocks noGrp="1" noChangeArrowheads="1"/>
          </p:cNvSpPr>
          <p:nvPr>
            <p:ph type="sldNum" sz="quarter" idx="12"/>
          </p:nvPr>
        </p:nvSpPr>
        <p:spPr>
          <a:ln/>
        </p:spPr>
        <p:txBody>
          <a:bodyPr/>
          <a:lstStyle>
            <a:lvl1pPr>
              <a:defRPr/>
            </a:lvl1pPr>
          </a:lstStyle>
          <a:p>
            <a:fld id="{99F92609-AA10-4121-AB83-4DE87D54AAE7}" type="slidenum">
              <a:rPr lang="cs-CZ" altLang="cs-CZ"/>
              <a:pPr/>
              <a:t>‹#›</a:t>
            </a:fld>
            <a:endParaRPr lang="cs-CZ" altLang="cs-CZ"/>
          </a:p>
        </p:txBody>
      </p:sp>
    </p:spTree>
    <p:extLst>
      <p:ext uri="{BB962C8B-B14F-4D97-AF65-F5344CB8AC3E}">
        <p14:creationId xmlns:p14="http://schemas.microsoft.com/office/powerpoint/2010/main" val="30459860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a:t>Klepnutím lze upravit styl předlohy nadpisů.</a:t>
            </a:r>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a:t>Klepnutím lze upravit styly předlohy textu.</a:t>
            </a:r>
          </a:p>
        </p:txBody>
      </p:sp>
      <p:sp>
        <p:nvSpPr>
          <p:cNvPr id="4" name="Rectangle 4">
            <a:extLst>
              <a:ext uri="{FF2B5EF4-FFF2-40B4-BE49-F238E27FC236}">
                <a16:creationId xmlns:a16="http://schemas.microsoft.com/office/drawing/2014/main" id="{728E0EA5-713E-4E29-AB84-D38EF8EB8623}"/>
              </a:ext>
            </a:extLst>
          </p:cNvPr>
          <p:cNvSpPr>
            <a:spLocks noGrp="1" noChangeArrowheads="1"/>
          </p:cNvSpPr>
          <p:nvPr>
            <p:ph type="dt" sz="half" idx="10"/>
          </p:nvPr>
        </p:nvSpPr>
        <p:spPr>
          <a:ln/>
        </p:spPr>
        <p:txBody>
          <a:bodyPr/>
          <a:lstStyle>
            <a:lvl1pPr>
              <a:defRPr/>
            </a:lvl1pPr>
          </a:lstStyle>
          <a:p>
            <a:pPr>
              <a:defRPr/>
            </a:pPr>
            <a:endParaRPr lang="cs-CZ" altLang="cs-CZ"/>
          </a:p>
        </p:txBody>
      </p:sp>
      <p:sp>
        <p:nvSpPr>
          <p:cNvPr id="5" name="Rectangle 5">
            <a:extLst>
              <a:ext uri="{FF2B5EF4-FFF2-40B4-BE49-F238E27FC236}">
                <a16:creationId xmlns:a16="http://schemas.microsoft.com/office/drawing/2014/main" id="{8F3629BF-0821-49FE-AD0B-BB63D3B4310E}"/>
              </a:ext>
            </a:extLst>
          </p:cNvPr>
          <p:cNvSpPr>
            <a:spLocks noGrp="1" noChangeArrowheads="1"/>
          </p:cNvSpPr>
          <p:nvPr>
            <p:ph type="ftr" sz="quarter" idx="11"/>
          </p:nvPr>
        </p:nvSpPr>
        <p:spPr>
          <a:ln/>
        </p:spPr>
        <p:txBody>
          <a:bodyPr/>
          <a:lstStyle>
            <a:lvl1pPr>
              <a:defRPr/>
            </a:lvl1pPr>
          </a:lstStyle>
          <a:p>
            <a:pPr>
              <a:defRPr/>
            </a:pPr>
            <a:r>
              <a:rPr lang="cs-CZ"/>
              <a:t>Carmel J Caruana Medical Physics IHC Univ of Malta</a:t>
            </a:r>
          </a:p>
        </p:txBody>
      </p:sp>
      <p:sp>
        <p:nvSpPr>
          <p:cNvPr id="6" name="Rectangle 6">
            <a:extLst>
              <a:ext uri="{FF2B5EF4-FFF2-40B4-BE49-F238E27FC236}">
                <a16:creationId xmlns:a16="http://schemas.microsoft.com/office/drawing/2014/main" id="{B168DA02-CAC0-45A9-AD4E-D073903F8992}"/>
              </a:ext>
            </a:extLst>
          </p:cNvPr>
          <p:cNvSpPr>
            <a:spLocks noGrp="1" noChangeArrowheads="1"/>
          </p:cNvSpPr>
          <p:nvPr>
            <p:ph type="sldNum" sz="quarter" idx="12"/>
          </p:nvPr>
        </p:nvSpPr>
        <p:spPr>
          <a:ln/>
        </p:spPr>
        <p:txBody>
          <a:bodyPr/>
          <a:lstStyle>
            <a:lvl1pPr>
              <a:defRPr/>
            </a:lvl1pPr>
          </a:lstStyle>
          <a:p>
            <a:fld id="{657CE82F-2458-48B0-B440-4DC2A7235F01}" type="slidenum">
              <a:rPr lang="cs-CZ" altLang="cs-CZ"/>
              <a:pPr/>
              <a:t>‹#›</a:t>
            </a:fld>
            <a:endParaRPr lang="cs-CZ" altLang="cs-CZ"/>
          </a:p>
        </p:txBody>
      </p:sp>
    </p:spTree>
    <p:extLst>
      <p:ext uri="{BB962C8B-B14F-4D97-AF65-F5344CB8AC3E}">
        <p14:creationId xmlns:p14="http://schemas.microsoft.com/office/powerpoint/2010/main" val="24724923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4">
            <a:extLst>
              <a:ext uri="{FF2B5EF4-FFF2-40B4-BE49-F238E27FC236}">
                <a16:creationId xmlns:a16="http://schemas.microsoft.com/office/drawing/2014/main" id="{864A9755-743D-4085-9D16-F0FBA2E90690}"/>
              </a:ext>
            </a:extLst>
          </p:cNvPr>
          <p:cNvSpPr>
            <a:spLocks noGrp="1" noChangeArrowheads="1"/>
          </p:cNvSpPr>
          <p:nvPr>
            <p:ph type="dt" sz="half" idx="10"/>
          </p:nvPr>
        </p:nvSpPr>
        <p:spPr>
          <a:ln/>
        </p:spPr>
        <p:txBody>
          <a:bodyPr/>
          <a:lstStyle>
            <a:lvl1pPr>
              <a:defRPr/>
            </a:lvl1pPr>
          </a:lstStyle>
          <a:p>
            <a:pPr>
              <a:defRPr/>
            </a:pPr>
            <a:endParaRPr lang="cs-CZ" altLang="cs-CZ"/>
          </a:p>
        </p:txBody>
      </p:sp>
      <p:sp>
        <p:nvSpPr>
          <p:cNvPr id="6" name="Rectangle 5">
            <a:extLst>
              <a:ext uri="{FF2B5EF4-FFF2-40B4-BE49-F238E27FC236}">
                <a16:creationId xmlns:a16="http://schemas.microsoft.com/office/drawing/2014/main" id="{3447BAB7-AE78-42FB-A341-1C3CE5DEE3B0}"/>
              </a:ext>
            </a:extLst>
          </p:cNvPr>
          <p:cNvSpPr>
            <a:spLocks noGrp="1" noChangeArrowheads="1"/>
          </p:cNvSpPr>
          <p:nvPr>
            <p:ph type="ftr" sz="quarter" idx="11"/>
          </p:nvPr>
        </p:nvSpPr>
        <p:spPr>
          <a:ln/>
        </p:spPr>
        <p:txBody>
          <a:bodyPr/>
          <a:lstStyle>
            <a:lvl1pPr>
              <a:defRPr/>
            </a:lvl1pPr>
          </a:lstStyle>
          <a:p>
            <a:pPr>
              <a:defRPr/>
            </a:pPr>
            <a:r>
              <a:rPr lang="cs-CZ"/>
              <a:t>Carmel J Caruana Medical Physics IHC Univ of Malta</a:t>
            </a:r>
          </a:p>
        </p:txBody>
      </p:sp>
      <p:sp>
        <p:nvSpPr>
          <p:cNvPr id="7" name="Rectangle 6">
            <a:extLst>
              <a:ext uri="{FF2B5EF4-FFF2-40B4-BE49-F238E27FC236}">
                <a16:creationId xmlns:a16="http://schemas.microsoft.com/office/drawing/2014/main" id="{D69813EB-CBA0-4FB0-BEB7-97D696793A32}"/>
              </a:ext>
            </a:extLst>
          </p:cNvPr>
          <p:cNvSpPr>
            <a:spLocks noGrp="1" noChangeArrowheads="1"/>
          </p:cNvSpPr>
          <p:nvPr>
            <p:ph type="sldNum" sz="quarter" idx="12"/>
          </p:nvPr>
        </p:nvSpPr>
        <p:spPr>
          <a:ln/>
        </p:spPr>
        <p:txBody>
          <a:bodyPr/>
          <a:lstStyle>
            <a:lvl1pPr>
              <a:defRPr/>
            </a:lvl1pPr>
          </a:lstStyle>
          <a:p>
            <a:fld id="{8D5CEBB1-62AE-4F05-AD35-6E1126F24817}" type="slidenum">
              <a:rPr lang="cs-CZ" altLang="cs-CZ"/>
              <a:pPr/>
              <a:t>‹#›</a:t>
            </a:fld>
            <a:endParaRPr lang="cs-CZ" altLang="cs-CZ"/>
          </a:p>
        </p:txBody>
      </p:sp>
    </p:spTree>
    <p:extLst>
      <p:ext uri="{BB962C8B-B14F-4D97-AF65-F5344CB8AC3E}">
        <p14:creationId xmlns:p14="http://schemas.microsoft.com/office/powerpoint/2010/main" val="14856248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a:t>Klepnutím lze upravit styl předlohy nadpisů.</a:t>
            </a:r>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Rectangle 4">
            <a:extLst>
              <a:ext uri="{FF2B5EF4-FFF2-40B4-BE49-F238E27FC236}">
                <a16:creationId xmlns:a16="http://schemas.microsoft.com/office/drawing/2014/main" id="{1006FC27-1B2B-4940-8BF4-005B06FDD6A8}"/>
              </a:ext>
            </a:extLst>
          </p:cNvPr>
          <p:cNvSpPr>
            <a:spLocks noGrp="1" noChangeArrowheads="1"/>
          </p:cNvSpPr>
          <p:nvPr>
            <p:ph type="dt" sz="half" idx="10"/>
          </p:nvPr>
        </p:nvSpPr>
        <p:spPr>
          <a:ln/>
        </p:spPr>
        <p:txBody>
          <a:bodyPr/>
          <a:lstStyle>
            <a:lvl1pPr>
              <a:defRPr/>
            </a:lvl1pPr>
          </a:lstStyle>
          <a:p>
            <a:pPr>
              <a:defRPr/>
            </a:pPr>
            <a:endParaRPr lang="cs-CZ" altLang="cs-CZ"/>
          </a:p>
        </p:txBody>
      </p:sp>
      <p:sp>
        <p:nvSpPr>
          <p:cNvPr id="8" name="Rectangle 5">
            <a:extLst>
              <a:ext uri="{FF2B5EF4-FFF2-40B4-BE49-F238E27FC236}">
                <a16:creationId xmlns:a16="http://schemas.microsoft.com/office/drawing/2014/main" id="{7715C7A4-D6F6-4AB9-8E64-0F1B300FBACE}"/>
              </a:ext>
            </a:extLst>
          </p:cNvPr>
          <p:cNvSpPr>
            <a:spLocks noGrp="1" noChangeArrowheads="1"/>
          </p:cNvSpPr>
          <p:nvPr>
            <p:ph type="ftr" sz="quarter" idx="11"/>
          </p:nvPr>
        </p:nvSpPr>
        <p:spPr>
          <a:ln/>
        </p:spPr>
        <p:txBody>
          <a:bodyPr/>
          <a:lstStyle>
            <a:lvl1pPr>
              <a:defRPr/>
            </a:lvl1pPr>
          </a:lstStyle>
          <a:p>
            <a:pPr>
              <a:defRPr/>
            </a:pPr>
            <a:r>
              <a:rPr lang="cs-CZ"/>
              <a:t>Carmel J Caruana Medical Physics IHC Univ of Malta</a:t>
            </a:r>
          </a:p>
        </p:txBody>
      </p:sp>
      <p:sp>
        <p:nvSpPr>
          <p:cNvPr id="9" name="Rectangle 6">
            <a:extLst>
              <a:ext uri="{FF2B5EF4-FFF2-40B4-BE49-F238E27FC236}">
                <a16:creationId xmlns:a16="http://schemas.microsoft.com/office/drawing/2014/main" id="{3FC14E90-9866-4D7C-A3AA-E4BF1D1A96A0}"/>
              </a:ext>
            </a:extLst>
          </p:cNvPr>
          <p:cNvSpPr>
            <a:spLocks noGrp="1" noChangeArrowheads="1"/>
          </p:cNvSpPr>
          <p:nvPr>
            <p:ph type="sldNum" sz="quarter" idx="12"/>
          </p:nvPr>
        </p:nvSpPr>
        <p:spPr>
          <a:ln/>
        </p:spPr>
        <p:txBody>
          <a:bodyPr/>
          <a:lstStyle>
            <a:lvl1pPr>
              <a:defRPr/>
            </a:lvl1pPr>
          </a:lstStyle>
          <a:p>
            <a:fld id="{DB202C08-2BC8-4FE6-9D1F-11F88F41EAEC}" type="slidenum">
              <a:rPr lang="cs-CZ" altLang="cs-CZ"/>
              <a:pPr/>
              <a:t>‹#›</a:t>
            </a:fld>
            <a:endParaRPr lang="cs-CZ" altLang="cs-CZ"/>
          </a:p>
        </p:txBody>
      </p:sp>
    </p:spTree>
    <p:extLst>
      <p:ext uri="{BB962C8B-B14F-4D97-AF65-F5344CB8AC3E}">
        <p14:creationId xmlns:p14="http://schemas.microsoft.com/office/powerpoint/2010/main" val="39621235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Rectangle 4">
            <a:extLst>
              <a:ext uri="{FF2B5EF4-FFF2-40B4-BE49-F238E27FC236}">
                <a16:creationId xmlns:a16="http://schemas.microsoft.com/office/drawing/2014/main" id="{FEF18A57-4469-40B3-86DE-E582F004AEE1}"/>
              </a:ext>
            </a:extLst>
          </p:cNvPr>
          <p:cNvSpPr>
            <a:spLocks noGrp="1" noChangeArrowheads="1"/>
          </p:cNvSpPr>
          <p:nvPr>
            <p:ph type="dt" sz="half" idx="10"/>
          </p:nvPr>
        </p:nvSpPr>
        <p:spPr>
          <a:ln/>
        </p:spPr>
        <p:txBody>
          <a:bodyPr/>
          <a:lstStyle>
            <a:lvl1pPr>
              <a:defRPr/>
            </a:lvl1pPr>
          </a:lstStyle>
          <a:p>
            <a:pPr>
              <a:defRPr/>
            </a:pPr>
            <a:endParaRPr lang="cs-CZ" altLang="cs-CZ"/>
          </a:p>
        </p:txBody>
      </p:sp>
      <p:sp>
        <p:nvSpPr>
          <p:cNvPr id="4" name="Rectangle 5">
            <a:extLst>
              <a:ext uri="{FF2B5EF4-FFF2-40B4-BE49-F238E27FC236}">
                <a16:creationId xmlns:a16="http://schemas.microsoft.com/office/drawing/2014/main" id="{8E250938-3FD9-4BD8-B159-4CC87055D0EE}"/>
              </a:ext>
            </a:extLst>
          </p:cNvPr>
          <p:cNvSpPr>
            <a:spLocks noGrp="1" noChangeArrowheads="1"/>
          </p:cNvSpPr>
          <p:nvPr>
            <p:ph type="ftr" sz="quarter" idx="11"/>
          </p:nvPr>
        </p:nvSpPr>
        <p:spPr>
          <a:ln/>
        </p:spPr>
        <p:txBody>
          <a:bodyPr/>
          <a:lstStyle>
            <a:lvl1pPr>
              <a:defRPr/>
            </a:lvl1pPr>
          </a:lstStyle>
          <a:p>
            <a:pPr>
              <a:defRPr/>
            </a:pPr>
            <a:r>
              <a:rPr lang="cs-CZ"/>
              <a:t>Carmel J Caruana Medical Physics IHC Univ of Malta</a:t>
            </a:r>
          </a:p>
        </p:txBody>
      </p:sp>
      <p:sp>
        <p:nvSpPr>
          <p:cNvPr id="5" name="Rectangle 6">
            <a:extLst>
              <a:ext uri="{FF2B5EF4-FFF2-40B4-BE49-F238E27FC236}">
                <a16:creationId xmlns:a16="http://schemas.microsoft.com/office/drawing/2014/main" id="{787B4132-3081-44F7-8DF0-96971C3CD168}"/>
              </a:ext>
            </a:extLst>
          </p:cNvPr>
          <p:cNvSpPr>
            <a:spLocks noGrp="1" noChangeArrowheads="1"/>
          </p:cNvSpPr>
          <p:nvPr>
            <p:ph type="sldNum" sz="quarter" idx="12"/>
          </p:nvPr>
        </p:nvSpPr>
        <p:spPr>
          <a:ln/>
        </p:spPr>
        <p:txBody>
          <a:bodyPr/>
          <a:lstStyle>
            <a:lvl1pPr>
              <a:defRPr/>
            </a:lvl1pPr>
          </a:lstStyle>
          <a:p>
            <a:fld id="{8CC3072B-DE52-4366-9886-9257E848FA58}" type="slidenum">
              <a:rPr lang="cs-CZ" altLang="cs-CZ"/>
              <a:pPr/>
              <a:t>‹#›</a:t>
            </a:fld>
            <a:endParaRPr lang="cs-CZ" altLang="cs-CZ"/>
          </a:p>
        </p:txBody>
      </p:sp>
    </p:spTree>
    <p:extLst>
      <p:ext uri="{BB962C8B-B14F-4D97-AF65-F5344CB8AC3E}">
        <p14:creationId xmlns:p14="http://schemas.microsoft.com/office/powerpoint/2010/main" val="15840204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BE9F11A2-E917-4875-A2EE-3A2025D38BD2}"/>
              </a:ext>
            </a:extLst>
          </p:cNvPr>
          <p:cNvSpPr>
            <a:spLocks noGrp="1" noChangeArrowheads="1"/>
          </p:cNvSpPr>
          <p:nvPr>
            <p:ph type="dt" sz="half" idx="10"/>
          </p:nvPr>
        </p:nvSpPr>
        <p:spPr>
          <a:ln/>
        </p:spPr>
        <p:txBody>
          <a:bodyPr/>
          <a:lstStyle>
            <a:lvl1pPr>
              <a:defRPr/>
            </a:lvl1pPr>
          </a:lstStyle>
          <a:p>
            <a:pPr>
              <a:defRPr/>
            </a:pPr>
            <a:endParaRPr lang="cs-CZ" altLang="cs-CZ"/>
          </a:p>
        </p:txBody>
      </p:sp>
      <p:sp>
        <p:nvSpPr>
          <p:cNvPr id="3" name="Rectangle 5">
            <a:extLst>
              <a:ext uri="{FF2B5EF4-FFF2-40B4-BE49-F238E27FC236}">
                <a16:creationId xmlns:a16="http://schemas.microsoft.com/office/drawing/2014/main" id="{DA6522D0-5B94-4A6E-936F-95D6EBBF607B}"/>
              </a:ext>
            </a:extLst>
          </p:cNvPr>
          <p:cNvSpPr>
            <a:spLocks noGrp="1" noChangeArrowheads="1"/>
          </p:cNvSpPr>
          <p:nvPr>
            <p:ph type="ftr" sz="quarter" idx="11"/>
          </p:nvPr>
        </p:nvSpPr>
        <p:spPr>
          <a:ln/>
        </p:spPr>
        <p:txBody>
          <a:bodyPr/>
          <a:lstStyle>
            <a:lvl1pPr>
              <a:defRPr/>
            </a:lvl1pPr>
          </a:lstStyle>
          <a:p>
            <a:pPr>
              <a:defRPr/>
            </a:pPr>
            <a:r>
              <a:rPr lang="cs-CZ"/>
              <a:t>Carmel J Caruana Medical Physics IHC Univ of Malta</a:t>
            </a:r>
          </a:p>
        </p:txBody>
      </p:sp>
      <p:sp>
        <p:nvSpPr>
          <p:cNvPr id="4" name="Rectangle 6">
            <a:extLst>
              <a:ext uri="{FF2B5EF4-FFF2-40B4-BE49-F238E27FC236}">
                <a16:creationId xmlns:a16="http://schemas.microsoft.com/office/drawing/2014/main" id="{A5A035B3-8186-48C7-B4C9-3FAB2E75367D}"/>
              </a:ext>
            </a:extLst>
          </p:cNvPr>
          <p:cNvSpPr>
            <a:spLocks noGrp="1" noChangeArrowheads="1"/>
          </p:cNvSpPr>
          <p:nvPr>
            <p:ph type="sldNum" sz="quarter" idx="12"/>
          </p:nvPr>
        </p:nvSpPr>
        <p:spPr>
          <a:ln/>
        </p:spPr>
        <p:txBody>
          <a:bodyPr/>
          <a:lstStyle>
            <a:lvl1pPr>
              <a:defRPr/>
            </a:lvl1pPr>
          </a:lstStyle>
          <a:p>
            <a:fld id="{AA7A1865-A384-44F9-BD39-F703FA750733}" type="slidenum">
              <a:rPr lang="cs-CZ" altLang="cs-CZ"/>
              <a:pPr/>
              <a:t>‹#›</a:t>
            </a:fld>
            <a:endParaRPr lang="cs-CZ" altLang="cs-CZ"/>
          </a:p>
        </p:txBody>
      </p:sp>
    </p:spTree>
    <p:extLst>
      <p:ext uri="{BB962C8B-B14F-4D97-AF65-F5344CB8AC3E}">
        <p14:creationId xmlns:p14="http://schemas.microsoft.com/office/powerpoint/2010/main" val="42068838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a:t>Klepnutím lze upravit styl předlohy nadpisů.</a:t>
            </a:r>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4">
            <a:extLst>
              <a:ext uri="{FF2B5EF4-FFF2-40B4-BE49-F238E27FC236}">
                <a16:creationId xmlns:a16="http://schemas.microsoft.com/office/drawing/2014/main" id="{8B895867-F3AF-4B96-964C-22B6B86EA5B9}"/>
              </a:ext>
            </a:extLst>
          </p:cNvPr>
          <p:cNvSpPr>
            <a:spLocks noGrp="1" noChangeArrowheads="1"/>
          </p:cNvSpPr>
          <p:nvPr>
            <p:ph type="dt" sz="half" idx="10"/>
          </p:nvPr>
        </p:nvSpPr>
        <p:spPr>
          <a:ln/>
        </p:spPr>
        <p:txBody>
          <a:bodyPr/>
          <a:lstStyle>
            <a:lvl1pPr>
              <a:defRPr/>
            </a:lvl1pPr>
          </a:lstStyle>
          <a:p>
            <a:pPr>
              <a:defRPr/>
            </a:pPr>
            <a:endParaRPr lang="cs-CZ" altLang="cs-CZ"/>
          </a:p>
        </p:txBody>
      </p:sp>
      <p:sp>
        <p:nvSpPr>
          <p:cNvPr id="6" name="Rectangle 5">
            <a:extLst>
              <a:ext uri="{FF2B5EF4-FFF2-40B4-BE49-F238E27FC236}">
                <a16:creationId xmlns:a16="http://schemas.microsoft.com/office/drawing/2014/main" id="{64E4D543-F08C-47F9-AE97-8E4C159E1F08}"/>
              </a:ext>
            </a:extLst>
          </p:cNvPr>
          <p:cNvSpPr>
            <a:spLocks noGrp="1" noChangeArrowheads="1"/>
          </p:cNvSpPr>
          <p:nvPr>
            <p:ph type="ftr" sz="quarter" idx="11"/>
          </p:nvPr>
        </p:nvSpPr>
        <p:spPr>
          <a:ln/>
        </p:spPr>
        <p:txBody>
          <a:bodyPr/>
          <a:lstStyle>
            <a:lvl1pPr>
              <a:defRPr/>
            </a:lvl1pPr>
          </a:lstStyle>
          <a:p>
            <a:pPr>
              <a:defRPr/>
            </a:pPr>
            <a:r>
              <a:rPr lang="cs-CZ"/>
              <a:t>Carmel J Caruana Medical Physics IHC Univ of Malta</a:t>
            </a:r>
          </a:p>
        </p:txBody>
      </p:sp>
      <p:sp>
        <p:nvSpPr>
          <p:cNvPr id="7" name="Rectangle 6">
            <a:extLst>
              <a:ext uri="{FF2B5EF4-FFF2-40B4-BE49-F238E27FC236}">
                <a16:creationId xmlns:a16="http://schemas.microsoft.com/office/drawing/2014/main" id="{2ADC2E39-DB82-4D90-BF53-4C31750E6CA7}"/>
              </a:ext>
            </a:extLst>
          </p:cNvPr>
          <p:cNvSpPr>
            <a:spLocks noGrp="1" noChangeArrowheads="1"/>
          </p:cNvSpPr>
          <p:nvPr>
            <p:ph type="sldNum" sz="quarter" idx="12"/>
          </p:nvPr>
        </p:nvSpPr>
        <p:spPr>
          <a:ln/>
        </p:spPr>
        <p:txBody>
          <a:bodyPr/>
          <a:lstStyle>
            <a:lvl1pPr>
              <a:defRPr/>
            </a:lvl1pPr>
          </a:lstStyle>
          <a:p>
            <a:fld id="{F217D0FD-838C-45FA-B34B-FD3AFEBC9A92}" type="slidenum">
              <a:rPr lang="cs-CZ" altLang="cs-CZ"/>
              <a:pPr/>
              <a:t>‹#›</a:t>
            </a:fld>
            <a:endParaRPr lang="cs-CZ" altLang="cs-CZ"/>
          </a:p>
        </p:txBody>
      </p:sp>
    </p:spTree>
    <p:extLst>
      <p:ext uri="{BB962C8B-B14F-4D97-AF65-F5344CB8AC3E}">
        <p14:creationId xmlns:p14="http://schemas.microsoft.com/office/powerpoint/2010/main" val="25097114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a:prstGeom prst="rect">
            <a:avLst/>
          </a:prstGeom>
        </p:spPr>
        <p:txBody>
          <a:bodyPr/>
          <a:lstStyle/>
          <a:p>
            <a:r>
              <a:rPr lang="cs-CZ"/>
              <a:t>Klepnutím lze upravit styl předlohy nadpisů.</a:t>
            </a:r>
          </a:p>
        </p:txBody>
      </p:sp>
      <p:sp>
        <p:nvSpPr>
          <p:cNvPr id="3" name="Zástupný symbol pro obsah 2"/>
          <p:cNvSpPr>
            <a:spLocks noGrp="1"/>
          </p:cNvSpPr>
          <p:nvPr>
            <p:ph idx="1"/>
          </p:nvPr>
        </p:nvSpPr>
        <p:spPr>
          <a:xfrm>
            <a:off x="457200" y="1600200"/>
            <a:ext cx="8229600" cy="4525963"/>
          </a:xfrm>
          <a:prstGeom prst="rect">
            <a:avLst/>
          </a:prstGeo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Tree>
    <p:extLst>
      <p:ext uri="{BB962C8B-B14F-4D97-AF65-F5344CB8AC3E}">
        <p14:creationId xmlns:p14="http://schemas.microsoft.com/office/powerpoint/2010/main" val="34404790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Klepnutím lze upravit styl předlohy nadpisů.</a:t>
            </a:r>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4">
            <a:extLst>
              <a:ext uri="{FF2B5EF4-FFF2-40B4-BE49-F238E27FC236}">
                <a16:creationId xmlns:a16="http://schemas.microsoft.com/office/drawing/2014/main" id="{2D85B8C2-F67C-4F36-85A7-9827E2791C54}"/>
              </a:ext>
            </a:extLst>
          </p:cNvPr>
          <p:cNvSpPr>
            <a:spLocks noGrp="1" noChangeArrowheads="1"/>
          </p:cNvSpPr>
          <p:nvPr>
            <p:ph type="dt" sz="half" idx="10"/>
          </p:nvPr>
        </p:nvSpPr>
        <p:spPr>
          <a:ln/>
        </p:spPr>
        <p:txBody>
          <a:bodyPr/>
          <a:lstStyle>
            <a:lvl1pPr>
              <a:defRPr/>
            </a:lvl1pPr>
          </a:lstStyle>
          <a:p>
            <a:pPr>
              <a:defRPr/>
            </a:pPr>
            <a:endParaRPr lang="cs-CZ" altLang="cs-CZ"/>
          </a:p>
        </p:txBody>
      </p:sp>
      <p:sp>
        <p:nvSpPr>
          <p:cNvPr id="6" name="Rectangle 5">
            <a:extLst>
              <a:ext uri="{FF2B5EF4-FFF2-40B4-BE49-F238E27FC236}">
                <a16:creationId xmlns:a16="http://schemas.microsoft.com/office/drawing/2014/main" id="{A4DB0326-FDBC-480E-B488-656476CD3EF6}"/>
              </a:ext>
            </a:extLst>
          </p:cNvPr>
          <p:cNvSpPr>
            <a:spLocks noGrp="1" noChangeArrowheads="1"/>
          </p:cNvSpPr>
          <p:nvPr>
            <p:ph type="ftr" sz="quarter" idx="11"/>
          </p:nvPr>
        </p:nvSpPr>
        <p:spPr>
          <a:ln/>
        </p:spPr>
        <p:txBody>
          <a:bodyPr/>
          <a:lstStyle>
            <a:lvl1pPr>
              <a:defRPr/>
            </a:lvl1pPr>
          </a:lstStyle>
          <a:p>
            <a:pPr>
              <a:defRPr/>
            </a:pPr>
            <a:r>
              <a:rPr lang="cs-CZ"/>
              <a:t>Carmel J Caruana Medical Physics IHC Univ of Malta</a:t>
            </a:r>
          </a:p>
        </p:txBody>
      </p:sp>
      <p:sp>
        <p:nvSpPr>
          <p:cNvPr id="7" name="Rectangle 6">
            <a:extLst>
              <a:ext uri="{FF2B5EF4-FFF2-40B4-BE49-F238E27FC236}">
                <a16:creationId xmlns:a16="http://schemas.microsoft.com/office/drawing/2014/main" id="{38DCCA8A-EA8F-4D45-A58E-65457560F050}"/>
              </a:ext>
            </a:extLst>
          </p:cNvPr>
          <p:cNvSpPr>
            <a:spLocks noGrp="1" noChangeArrowheads="1"/>
          </p:cNvSpPr>
          <p:nvPr>
            <p:ph type="sldNum" sz="quarter" idx="12"/>
          </p:nvPr>
        </p:nvSpPr>
        <p:spPr>
          <a:ln/>
        </p:spPr>
        <p:txBody>
          <a:bodyPr/>
          <a:lstStyle>
            <a:lvl1pPr>
              <a:defRPr/>
            </a:lvl1pPr>
          </a:lstStyle>
          <a:p>
            <a:fld id="{D6316514-EA0B-44F2-B124-886904912692}" type="slidenum">
              <a:rPr lang="cs-CZ" altLang="cs-CZ"/>
              <a:pPr/>
              <a:t>‹#›</a:t>
            </a:fld>
            <a:endParaRPr lang="cs-CZ" altLang="cs-CZ"/>
          </a:p>
        </p:txBody>
      </p:sp>
    </p:spTree>
    <p:extLst>
      <p:ext uri="{BB962C8B-B14F-4D97-AF65-F5344CB8AC3E}">
        <p14:creationId xmlns:p14="http://schemas.microsoft.com/office/powerpoint/2010/main" val="526147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svislý text 2"/>
          <p:cNvSpPr>
            <a:spLocks noGrp="1"/>
          </p:cNvSpPr>
          <p:nvPr>
            <p:ph type="body" orient="vert" idx="1"/>
          </p:nvPr>
        </p:nvSpPr>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a:extLst>
              <a:ext uri="{FF2B5EF4-FFF2-40B4-BE49-F238E27FC236}">
                <a16:creationId xmlns:a16="http://schemas.microsoft.com/office/drawing/2014/main" id="{A7745D4B-70E0-47D7-B3E1-01095BAD5BC7}"/>
              </a:ext>
            </a:extLst>
          </p:cNvPr>
          <p:cNvSpPr>
            <a:spLocks noGrp="1" noChangeArrowheads="1"/>
          </p:cNvSpPr>
          <p:nvPr>
            <p:ph type="dt" sz="half" idx="10"/>
          </p:nvPr>
        </p:nvSpPr>
        <p:spPr>
          <a:ln/>
        </p:spPr>
        <p:txBody>
          <a:bodyPr/>
          <a:lstStyle>
            <a:lvl1pPr>
              <a:defRPr/>
            </a:lvl1pPr>
          </a:lstStyle>
          <a:p>
            <a:pPr>
              <a:defRPr/>
            </a:pPr>
            <a:endParaRPr lang="cs-CZ" altLang="cs-CZ"/>
          </a:p>
        </p:txBody>
      </p:sp>
      <p:sp>
        <p:nvSpPr>
          <p:cNvPr id="5" name="Rectangle 5">
            <a:extLst>
              <a:ext uri="{FF2B5EF4-FFF2-40B4-BE49-F238E27FC236}">
                <a16:creationId xmlns:a16="http://schemas.microsoft.com/office/drawing/2014/main" id="{2283F90A-C0D3-4D4B-A97A-5E2E305E0E45}"/>
              </a:ext>
            </a:extLst>
          </p:cNvPr>
          <p:cNvSpPr>
            <a:spLocks noGrp="1" noChangeArrowheads="1"/>
          </p:cNvSpPr>
          <p:nvPr>
            <p:ph type="ftr" sz="quarter" idx="11"/>
          </p:nvPr>
        </p:nvSpPr>
        <p:spPr>
          <a:ln/>
        </p:spPr>
        <p:txBody>
          <a:bodyPr/>
          <a:lstStyle>
            <a:lvl1pPr>
              <a:defRPr/>
            </a:lvl1pPr>
          </a:lstStyle>
          <a:p>
            <a:pPr>
              <a:defRPr/>
            </a:pPr>
            <a:r>
              <a:rPr lang="cs-CZ"/>
              <a:t>Carmel J Caruana Medical Physics IHC Univ of Malta</a:t>
            </a:r>
          </a:p>
        </p:txBody>
      </p:sp>
      <p:sp>
        <p:nvSpPr>
          <p:cNvPr id="6" name="Rectangle 6">
            <a:extLst>
              <a:ext uri="{FF2B5EF4-FFF2-40B4-BE49-F238E27FC236}">
                <a16:creationId xmlns:a16="http://schemas.microsoft.com/office/drawing/2014/main" id="{9ED46903-4CE6-4C2B-B080-74B58D7DC326}"/>
              </a:ext>
            </a:extLst>
          </p:cNvPr>
          <p:cNvSpPr>
            <a:spLocks noGrp="1" noChangeArrowheads="1"/>
          </p:cNvSpPr>
          <p:nvPr>
            <p:ph type="sldNum" sz="quarter" idx="12"/>
          </p:nvPr>
        </p:nvSpPr>
        <p:spPr>
          <a:ln/>
        </p:spPr>
        <p:txBody>
          <a:bodyPr/>
          <a:lstStyle>
            <a:lvl1pPr>
              <a:defRPr/>
            </a:lvl1pPr>
          </a:lstStyle>
          <a:p>
            <a:fld id="{F0094495-0B0A-4EE1-928F-2FA7A7386505}" type="slidenum">
              <a:rPr lang="cs-CZ" altLang="cs-CZ"/>
              <a:pPr/>
              <a:t>‹#›</a:t>
            </a:fld>
            <a:endParaRPr lang="cs-CZ" altLang="cs-CZ"/>
          </a:p>
        </p:txBody>
      </p:sp>
    </p:spTree>
    <p:extLst>
      <p:ext uri="{BB962C8B-B14F-4D97-AF65-F5344CB8AC3E}">
        <p14:creationId xmlns:p14="http://schemas.microsoft.com/office/powerpoint/2010/main" val="32193625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a:t>Klepnutím lze upravit styl předlohy nadpisů.</a:t>
            </a:r>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a:extLst>
              <a:ext uri="{FF2B5EF4-FFF2-40B4-BE49-F238E27FC236}">
                <a16:creationId xmlns:a16="http://schemas.microsoft.com/office/drawing/2014/main" id="{359D00A2-BE78-4100-9212-6E4955918B6A}"/>
              </a:ext>
            </a:extLst>
          </p:cNvPr>
          <p:cNvSpPr>
            <a:spLocks noGrp="1" noChangeArrowheads="1"/>
          </p:cNvSpPr>
          <p:nvPr>
            <p:ph type="dt" sz="half" idx="10"/>
          </p:nvPr>
        </p:nvSpPr>
        <p:spPr>
          <a:ln/>
        </p:spPr>
        <p:txBody>
          <a:bodyPr/>
          <a:lstStyle>
            <a:lvl1pPr>
              <a:defRPr/>
            </a:lvl1pPr>
          </a:lstStyle>
          <a:p>
            <a:pPr>
              <a:defRPr/>
            </a:pPr>
            <a:endParaRPr lang="cs-CZ" altLang="cs-CZ"/>
          </a:p>
        </p:txBody>
      </p:sp>
      <p:sp>
        <p:nvSpPr>
          <p:cNvPr id="5" name="Rectangle 5">
            <a:extLst>
              <a:ext uri="{FF2B5EF4-FFF2-40B4-BE49-F238E27FC236}">
                <a16:creationId xmlns:a16="http://schemas.microsoft.com/office/drawing/2014/main" id="{B148799C-91C8-4720-A2D0-FC719A774D57}"/>
              </a:ext>
            </a:extLst>
          </p:cNvPr>
          <p:cNvSpPr>
            <a:spLocks noGrp="1" noChangeArrowheads="1"/>
          </p:cNvSpPr>
          <p:nvPr>
            <p:ph type="ftr" sz="quarter" idx="11"/>
          </p:nvPr>
        </p:nvSpPr>
        <p:spPr>
          <a:ln/>
        </p:spPr>
        <p:txBody>
          <a:bodyPr/>
          <a:lstStyle>
            <a:lvl1pPr>
              <a:defRPr/>
            </a:lvl1pPr>
          </a:lstStyle>
          <a:p>
            <a:pPr>
              <a:defRPr/>
            </a:pPr>
            <a:r>
              <a:rPr lang="cs-CZ"/>
              <a:t>Carmel J Caruana Medical Physics IHC Univ of Malta</a:t>
            </a:r>
          </a:p>
        </p:txBody>
      </p:sp>
      <p:sp>
        <p:nvSpPr>
          <p:cNvPr id="6" name="Rectangle 6">
            <a:extLst>
              <a:ext uri="{FF2B5EF4-FFF2-40B4-BE49-F238E27FC236}">
                <a16:creationId xmlns:a16="http://schemas.microsoft.com/office/drawing/2014/main" id="{B7C9A27B-D02E-438E-8BD3-8DA6D14B2103}"/>
              </a:ext>
            </a:extLst>
          </p:cNvPr>
          <p:cNvSpPr>
            <a:spLocks noGrp="1" noChangeArrowheads="1"/>
          </p:cNvSpPr>
          <p:nvPr>
            <p:ph type="sldNum" sz="quarter" idx="12"/>
          </p:nvPr>
        </p:nvSpPr>
        <p:spPr>
          <a:ln/>
        </p:spPr>
        <p:txBody>
          <a:bodyPr/>
          <a:lstStyle>
            <a:lvl1pPr>
              <a:defRPr/>
            </a:lvl1pPr>
          </a:lstStyle>
          <a:p>
            <a:fld id="{AF092B08-6906-4E8E-BF3B-F0B72F807DCA}" type="slidenum">
              <a:rPr lang="cs-CZ" altLang="cs-CZ"/>
              <a:pPr/>
              <a:t>‹#›</a:t>
            </a:fld>
            <a:endParaRPr lang="cs-CZ" altLang="cs-CZ"/>
          </a:p>
        </p:txBody>
      </p:sp>
    </p:spTree>
    <p:extLst>
      <p:ext uri="{BB962C8B-B14F-4D97-AF65-F5344CB8AC3E}">
        <p14:creationId xmlns:p14="http://schemas.microsoft.com/office/powerpoint/2010/main" val="14306591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AndObj" preserve="1">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p>
            <a:r>
              <a:rPr lang="cs-CZ"/>
              <a:t>Klepnutím lze upravit styl předlohy nadpisů.</a:t>
            </a:r>
          </a:p>
        </p:txBody>
      </p:sp>
      <p:sp>
        <p:nvSpPr>
          <p:cNvPr id="3" name="Zástupný symbol pro text 2"/>
          <p:cNvSpPr>
            <a:spLocks noGrp="1"/>
          </p:cNvSpPr>
          <p:nvPr>
            <p:ph type="body" sz="half" idx="1"/>
          </p:nvPr>
        </p:nvSpPr>
        <p:spPr>
          <a:xfrm>
            <a:off x="457200" y="1600200"/>
            <a:ext cx="4038600" cy="4525963"/>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600200"/>
            <a:ext cx="4038600" cy="4525963"/>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4">
            <a:extLst>
              <a:ext uri="{FF2B5EF4-FFF2-40B4-BE49-F238E27FC236}">
                <a16:creationId xmlns:a16="http://schemas.microsoft.com/office/drawing/2014/main" id="{6E851EB3-DF5B-467C-9F8C-F6C4FE95BBE5}"/>
              </a:ext>
            </a:extLst>
          </p:cNvPr>
          <p:cNvSpPr>
            <a:spLocks noGrp="1" noChangeArrowheads="1"/>
          </p:cNvSpPr>
          <p:nvPr>
            <p:ph type="dt" sz="half" idx="10"/>
          </p:nvPr>
        </p:nvSpPr>
        <p:spPr>
          <a:ln/>
        </p:spPr>
        <p:txBody>
          <a:bodyPr/>
          <a:lstStyle>
            <a:lvl1pPr>
              <a:defRPr/>
            </a:lvl1pPr>
          </a:lstStyle>
          <a:p>
            <a:pPr>
              <a:defRPr/>
            </a:pPr>
            <a:endParaRPr lang="cs-CZ" altLang="cs-CZ"/>
          </a:p>
        </p:txBody>
      </p:sp>
      <p:sp>
        <p:nvSpPr>
          <p:cNvPr id="6" name="Rectangle 5">
            <a:extLst>
              <a:ext uri="{FF2B5EF4-FFF2-40B4-BE49-F238E27FC236}">
                <a16:creationId xmlns:a16="http://schemas.microsoft.com/office/drawing/2014/main" id="{37B26A95-F4BF-4B0E-A715-0F4089C31163}"/>
              </a:ext>
            </a:extLst>
          </p:cNvPr>
          <p:cNvSpPr>
            <a:spLocks noGrp="1" noChangeArrowheads="1"/>
          </p:cNvSpPr>
          <p:nvPr>
            <p:ph type="ftr" sz="quarter" idx="11"/>
          </p:nvPr>
        </p:nvSpPr>
        <p:spPr>
          <a:ln/>
        </p:spPr>
        <p:txBody>
          <a:bodyPr/>
          <a:lstStyle>
            <a:lvl1pPr>
              <a:defRPr/>
            </a:lvl1pPr>
          </a:lstStyle>
          <a:p>
            <a:pPr>
              <a:defRPr/>
            </a:pPr>
            <a:r>
              <a:rPr lang="cs-CZ"/>
              <a:t>Carmel J Caruana Medical Physics IHC Univ of Malta</a:t>
            </a:r>
          </a:p>
        </p:txBody>
      </p:sp>
      <p:sp>
        <p:nvSpPr>
          <p:cNvPr id="7" name="Rectangle 6">
            <a:extLst>
              <a:ext uri="{FF2B5EF4-FFF2-40B4-BE49-F238E27FC236}">
                <a16:creationId xmlns:a16="http://schemas.microsoft.com/office/drawing/2014/main" id="{C893F56A-19FF-4DC2-9E3B-F197405866E6}"/>
              </a:ext>
            </a:extLst>
          </p:cNvPr>
          <p:cNvSpPr>
            <a:spLocks noGrp="1" noChangeArrowheads="1"/>
          </p:cNvSpPr>
          <p:nvPr>
            <p:ph type="sldNum" sz="quarter" idx="12"/>
          </p:nvPr>
        </p:nvSpPr>
        <p:spPr>
          <a:ln/>
        </p:spPr>
        <p:txBody>
          <a:bodyPr/>
          <a:lstStyle>
            <a:lvl1pPr>
              <a:defRPr/>
            </a:lvl1pPr>
          </a:lstStyle>
          <a:p>
            <a:fld id="{02BC131D-980C-43FA-A898-7EB0AB72CC55}" type="slidenum">
              <a:rPr lang="cs-CZ" altLang="cs-CZ"/>
              <a:pPr/>
              <a:t>‹#›</a:t>
            </a:fld>
            <a:endParaRPr lang="cs-CZ" altLang="cs-CZ"/>
          </a:p>
        </p:txBody>
      </p:sp>
    </p:spTree>
    <p:extLst>
      <p:ext uri="{BB962C8B-B14F-4D97-AF65-F5344CB8AC3E}">
        <p14:creationId xmlns:p14="http://schemas.microsoft.com/office/powerpoint/2010/main" val="37605233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TwoObj" preserve="1">
  <p:cSld name="Nadpis, text a 2 obsahy">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p>
            <a:r>
              <a:rPr lang="cs-CZ"/>
              <a:t>Klepnutím lze upravit styl předlohy nadpisů.</a:t>
            </a:r>
          </a:p>
        </p:txBody>
      </p:sp>
      <p:sp>
        <p:nvSpPr>
          <p:cNvPr id="3" name="Zástupný symbol pro text 2"/>
          <p:cNvSpPr>
            <a:spLocks noGrp="1"/>
          </p:cNvSpPr>
          <p:nvPr>
            <p:ph type="body" sz="half" idx="1"/>
          </p:nvPr>
        </p:nvSpPr>
        <p:spPr>
          <a:xfrm>
            <a:off x="457200" y="1600200"/>
            <a:ext cx="4038600" cy="4525963"/>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quarter" idx="2"/>
          </p:nvPr>
        </p:nvSpPr>
        <p:spPr>
          <a:xfrm>
            <a:off x="4648200" y="1600200"/>
            <a:ext cx="4038600" cy="2185988"/>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obsah 4"/>
          <p:cNvSpPr>
            <a:spLocks noGrp="1"/>
          </p:cNvSpPr>
          <p:nvPr>
            <p:ph sz="quarter" idx="3"/>
          </p:nvPr>
        </p:nvSpPr>
        <p:spPr>
          <a:xfrm>
            <a:off x="4648200" y="3938588"/>
            <a:ext cx="4038600" cy="2187575"/>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Rectangle 4">
            <a:extLst>
              <a:ext uri="{FF2B5EF4-FFF2-40B4-BE49-F238E27FC236}">
                <a16:creationId xmlns:a16="http://schemas.microsoft.com/office/drawing/2014/main" id="{7870C8AB-5E2D-4888-AE26-46E2956EB833}"/>
              </a:ext>
            </a:extLst>
          </p:cNvPr>
          <p:cNvSpPr>
            <a:spLocks noGrp="1" noChangeArrowheads="1"/>
          </p:cNvSpPr>
          <p:nvPr>
            <p:ph type="dt" sz="half" idx="10"/>
          </p:nvPr>
        </p:nvSpPr>
        <p:spPr>
          <a:ln/>
        </p:spPr>
        <p:txBody>
          <a:bodyPr/>
          <a:lstStyle>
            <a:lvl1pPr>
              <a:defRPr/>
            </a:lvl1pPr>
          </a:lstStyle>
          <a:p>
            <a:pPr>
              <a:defRPr/>
            </a:pPr>
            <a:endParaRPr lang="cs-CZ" altLang="cs-CZ"/>
          </a:p>
        </p:txBody>
      </p:sp>
      <p:sp>
        <p:nvSpPr>
          <p:cNvPr id="7" name="Rectangle 5">
            <a:extLst>
              <a:ext uri="{FF2B5EF4-FFF2-40B4-BE49-F238E27FC236}">
                <a16:creationId xmlns:a16="http://schemas.microsoft.com/office/drawing/2014/main" id="{F8D00E9E-04F5-474C-88E3-F12E7B2BEDEA}"/>
              </a:ext>
            </a:extLst>
          </p:cNvPr>
          <p:cNvSpPr>
            <a:spLocks noGrp="1" noChangeArrowheads="1"/>
          </p:cNvSpPr>
          <p:nvPr>
            <p:ph type="ftr" sz="quarter" idx="11"/>
          </p:nvPr>
        </p:nvSpPr>
        <p:spPr>
          <a:ln/>
        </p:spPr>
        <p:txBody>
          <a:bodyPr/>
          <a:lstStyle>
            <a:lvl1pPr>
              <a:defRPr/>
            </a:lvl1pPr>
          </a:lstStyle>
          <a:p>
            <a:pPr>
              <a:defRPr/>
            </a:pPr>
            <a:r>
              <a:rPr lang="cs-CZ"/>
              <a:t>Carmel J Caruana Medical Physics IHC Univ of Malta</a:t>
            </a:r>
          </a:p>
        </p:txBody>
      </p:sp>
      <p:sp>
        <p:nvSpPr>
          <p:cNvPr id="8" name="Rectangle 6">
            <a:extLst>
              <a:ext uri="{FF2B5EF4-FFF2-40B4-BE49-F238E27FC236}">
                <a16:creationId xmlns:a16="http://schemas.microsoft.com/office/drawing/2014/main" id="{A9DF424D-C7A7-45B8-B8D4-4FA73935F32D}"/>
              </a:ext>
            </a:extLst>
          </p:cNvPr>
          <p:cNvSpPr>
            <a:spLocks noGrp="1" noChangeArrowheads="1"/>
          </p:cNvSpPr>
          <p:nvPr>
            <p:ph type="sldNum" sz="quarter" idx="12"/>
          </p:nvPr>
        </p:nvSpPr>
        <p:spPr>
          <a:ln/>
        </p:spPr>
        <p:txBody>
          <a:bodyPr/>
          <a:lstStyle>
            <a:lvl1pPr>
              <a:defRPr/>
            </a:lvl1pPr>
          </a:lstStyle>
          <a:p>
            <a:fld id="{D6818C9C-1302-4BB5-9389-52997BDC0B84}" type="slidenum">
              <a:rPr lang="cs-CZ" altLang="cs-CZ"/>
              <a:pPr/>
              <a:t>‹#›</a:t>
            </a:fld>
            <a:endParaRPr lang="cs-CZ" altLang="cs-CZ"/>
          </a:p>
        </p:txBody>
      </p:sp>
    </p:spTree>
    <p:extLst>
      <p:ext uri="{BB962C8B-B14F-4D97-AF65-F5344CB8AC3E}">
        <p14:creationId xmlns:p14="http://schemas.microsoft.com/office/powerpoint/2010/main" val="20275728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fourObj" preserve="1">
  <p:cSld name="Nadpis a 4 obsahy">
    <p:spTree>
      <p:nvGrpSpPr>
        <p:cNvPr id="1" name=""/>
        <p:cNvGrpSpPr/>
        <p:nvPr/>
      </p:nvGrpSpPr>
      <p:grpSpPr>
        <a:xfrm>
          <a:off x="0" y="0"/>
          <a:ext cx="0" cy="0"/>
          <a:chOff x="0" y="0"/>
          <a:chExt cx="0" cy="0"/>
        </a:xfrm>
      </p:grpSpPr>
      <p:sp>
        <p:nvSpPr>
          <p:cNvPr id="2" name="Nadpis 1"/>
          <p:cNvSpPr>
            <a:spLocks noGrp="1"/>
          </p:cNvSpPr>
          <p:nvPr>
            <p:ph type="title" sz="quarter"/>
          </p:nvPr>
        </p:nvSpPr>
        <p:spPr>
          <a:xfrm>
            <a:off x="457200" y="274638"/>
            <a:ext cx="8229600" cy="1143000"/>
          </a:xfrm>
        </p:spPr>
        <p:txBody>
          <a:bodyPr/>
          <a:lstStyle/>
          <a:p>
            <a:r>
              <a:rPr lang="cs-CZ"/>
              <a:t>Klepnutím lze upravit styl předlohy nadpisů.</a:t>
            </a:r>
          </a:p>
        </p:txBody>
      </p:sp>
      <p:sp>
        <p:nvSpPr>
          <p:cNvPr id="3" name="Zástupný symbol pro obsah 2"/>
          <p:cNvSpPr>
            <a:spLocks noGrp="1"/>
          </p:cNvSpPr>
          <p:nvPr>
            <p:ph sz="quarter" idx="1"/>
          </p:nvPr>
        </p:nvSpPr>
        <p:spPr>
          <a:xfrm>
            <a:off x="457200" y="1600200"/>
            <a:ext cx="4038600" cy="2185988"/>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quarter" idx="2"/>
          </p:nvPr>
        </p:nvSpPr>
        <p:spPr>
          <a:xfrm>
            <a:off x="4648200" y="1600200"/>
            <a:ext cx="4038600" cy="2185988"/>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obsah 4"/>
          <p:cNvSpPr>
            <a:spLocks noGrp="1"/>
          </p:cNvSpPr>
          <p:nvPr>
            <p:ph sz="quarter" idx="3"/>
          </p:nvPr>
        </p:nvSpPr>
        <p:spPr>
          <a:xfrm>
            <a:off x="457200" y="3938588"/>
            <a:ext cx="4038600" cy="2187575"/>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obsah 5"/>
          <p:cNvSpPr>
            <a:spLocks noGrp="1"/>
          </p:cNvSpPr>
          <p:nvPr>
            <p:ph sz="quarter" idx="4"/>
          </p:nvPr>
        </p:nvSpPr>
        <p:spPr>
          <a:xfrm>
            <a:off x="4648200" y="3938588"/>
            <a:ext cx="4038600" cy="2187575"/>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Rectangle 4">
            <a:extLst>
              <a:ext uri="{FF2B5EF4-FFF2-40B4-BE49-F238E27FC236}">
                <a16:creationId xmlns:a16="http://schemas.microsoft.com/office/drawing/2014/main" id="{20A6BEC5-A5C6-4C0F-92E5-3E19B66CCD04}"/>
              </a:ext>
            </a:extLst>
          </p:cNvPr>
          <p:cNvSpPr>
            <a:spLocks noGrp="1" noChangeArrowheads="1"/>
          </p:cNvSpPr>
          <p:nvPr>
            <p:ph type="dt" sz="half" idx="10"/>
          </p:nvPr>
        </p:nvSpPr>
        <p:spPr>
          <a:ln/>
        </p:spPr>
        <p:txBody>
          <a:bodyPr/>
          <a:lstStyle>
            <a:lvl1pPr>
              <a:defRPr/>
            </a:lvl1pPr>
          </a:lstStyle>
          <a:p>
            <a:pPr>
              <a:defRPr/>
            </a:pPr>
            <a:endParaRPr lang="cs-CZ" altLang="cs-CZ"/>
          </a:p>
        </p:txBody>
      </p:sp>
      <p:sp>
        <p:nvSpPr>
          <p:cNvPr id="8" name="Rectangle 5">
            <a:extLst>
              <a:ext uri="{FF2B5EF4-FFF2-40B4-BE49-F238E27FC236}">
                <a16:creationId xmlns:a16="http://schemas.microsoft.com/office/drawing/2014/main" id="{F623842A-EA6B-4199-9878-EA099A923298}"/>
              </a:ext>
            </a:extLst>
          </p:cNvPr>
          <p:cNvSpPr>
            <a:spLocks noGrp="1" noChangeArrowheads="1"/>
          </p:cNvSpPr>
          <p:nvPr>
            <p:ph type="ftr" sz="quarter" idx="11"/>
          </p:nvPr>
        </p:nvSpPr>
        <p:spPr>
          <a:ln/>
        </p:spPr>
        <p:txBody>
          <a:bodyPr/>
          <a:lstStyle>
            <a:lvl1pPr>
              <a:defRPr/>
            </a:lvl1pPr>
          </a:lstStyle>
          <a:p>
            <a:pPr>
              <a:defRPr/>
            </a:pPr>
            <a:r>
              <a:rPr lang="cs-CZ"/>
              <a:t>Carmel J Caruana Medical Physics IHC Univ of Malta</a:t>
            </a:r>
          </a:p>
        </p:txBody>
      </p:sp>
      <p:sp>
        <p:nvSpPr>
          <p:cNvPr id="9" name="Rectangle 6">
            <a:extLst>
              <a:ext uri="{FF2B5EF4-FFF2-40B4-BE49-F238E27FC236}">
                <a16:creationId xmlns:a16="http://schemas.microsoft.com/office/drawing/2014/main" id="{417ED169-D0FE-49C9-9E52-3C47E1353C30}"/>
              </a:ext>
            </a:extLst>
          </p:cNvPr>
          <p:cNvSpPr>
            <a:spLocks noGrp="1" noChangeArrowheads="1"/>
          </p:cNvSpPr>
          <p:nvPr>
            <p:ph type="sldNum" sz="quarter" idx="12"/>
          </p:nvPr>
        </p:nvSpPr>
        <p:spPr>
          <a:ln/>
        </p:spPr>
        <p:txBody>
          <a:bodyPr/>
          <a:lstStyle>
            <a:lvl1pPr>
              <a:defRPr/>
            </a:lvl1pPr>
          </a:lstStyle>
          <a:p>
            <a:fld id="{F81E54F3-D017-4FEE-A401-37B7C78F8B88}" type="slidenum">
              <a:rPr lang="cs-CZ" altLang="cs-CZ"/>
              <a:pPr/>
              <a:t>‹#›</a:t>
            </a:fld>
            <a:endParaRPr lang="cs-CZ" altLang="cs-CZ"/>
          </a:p>
        </p:txBody>
      </p:sp>
    </p:spTree>
    <p:extLst>
      <p:ext uri="{BB962C8B-B14F-4D97-AF65-F5344CB8AC3E}">
        <p14:creationId xmlns:p14="http://schemas.microsoft.com/office/powerpoint/2010/main" val="18964392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cs-CZ"/>
              <a:t>Klepnutím lze upravit styl předlohy nadpisů.</a:t>
            </a:r>
          </a:p>
        </p:txBody>
      </p:sp>
      <p:sp>
        <p:nvSpPr>
          <p:cNvPr id="3" name="Zástupný symbol pro text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a:t>Klepnutím lze upravit styly předlohy textu.</a:t>
            </a:r>
          </a:p>
        </p:txBody>
      </p:sp>
    </p:spTree>
    <p:extLst>
      <p:ext uri="{BB962C8B-B14F-4D97-AF65-F5344CB8AC3E}">
        <p14:creationId xmlns:p14="http://schemas.microsoft.com/office/powerpoint/2010/main" val="14404959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a:prstGeom prst="rect">
            <a:avLst/>
          </a:prstGeom>
        </p:spPr>
        <p:txBody>
          <a:bodyPr/>
          <a:lstStyle/>
          <a:p>
            <a:r>
              <a:rPr lang="cs-CZ"/>
              <a:t>Klepnutím lze upravit styl předlohy nadpisů.</a:t>
            </a:r>
          </a:p>
        </p:txBody>
      </p:sp>
      <p:sp>
        <p:nvSpPr>
          <p:cNvPr id="3" name="Zástupný symbol pro obsah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Tree>
    <p:extLst>
      <p:ext uri="{BB962C8B-B14F-4D97-AF65-F5344CB8AC3E}">
        <p14:creationId xmlns:p14="http://schemas.microsoft.com/office/powerpoint/2010/main" val="7381759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a:prstGeom prst="rect">
            <a:avLst/>
          </a:prstGeom>
        </p:spPr>
        <p:txBody>
          <a:bodyPr/>
          <a:lstStyle>
            <a:lvl1pPr>
              <a:defRPr/>
            </a:lvl1pPr>
          </a:lstStyle>
          <a:p>
            <a:r>
              <a:rPr lang="cs-CZ"/>
              <a:t>Klepnutím lze upravit styl předlohy nadpisů.</a:t>
            </a:r>
          </a:p>
        </p:txBody>
      </p:sp>
      <p:sp>
        <p:nvSpPr>
          <p:cNvPr id="3" name="Zástupný symbol pro text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4" name="Zástupný symbol pro obsah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6" name="Zástupný symbol pro obsah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Tree>
    <p:extLst>
      <p:ext uri="{BB962C8B-B14F-4D97-AF65-F5344CB8AC3E}">
        <p14:creationId xmlns:p14="http://schemas.microsoft.com/office/powerpoint/2010/main" val="19232153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a:prstGeom prst="rect">
            <a:avLst/>
          </a:prstGeom>
        </p:spPr>
        <p:txBody>
          <a:bodyPr/>
          <a:lstStyle/>
          <a:p>
            <a:r>
              <a:rPr lang="cs-CZ"/>
              <a:t>Klepnutím lze upravit styl předlohy nadpisů.</a:t>
            </a:r>
          </a:p>
        </p:txBody>
      </p:sp>
    </p:spTree>
    <p:extLst>
      <p:ext uri="{BB962C8B-B14F-4D97-AF65-F5344CB8AC3E}">
        <p14:creationId xmlns:p14="http://schemas.microsoft.com/office/powerpoint/2010/main" val="1904004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05174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a:prstGeom prst="rect">
            <a:avLst/>
          </a:prstGeom>
        </p:spPr>
        <p:txBody>
          <a:bodyPr anchor="b"/>
          <a:lstStyle>
            <a:lvl1pPr algn="l">
              <a:defRPr sz="2000" b="1"/>
            </a:lvl1pPr>
          </a:lstStyle>
          <a:p>
            <a:r>
              <a:rPr lang="cs-CZ"/>
              <a:t>Klepnutím lze upravit styl předlohy nadpisů.</a:t>
            </a:r>
          </a:p>
        </p:txBody>
      </p:sp>
      <p:sp>
        <p:nvSpPr>
          <p:cNvPr id="3" name="Zástupný symbol pro obsah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Tree>
    <p:extLst>
      <p:ext uri="{BB962C8B-B14F-4D97-AF65-F5344CB8AC3E}">
        <p14:creationId xmlns:p14="http://schemas.microsoft.com/office/powerpoint/2010/main" val="41266218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a:prstGeom prst="rect">
            <a:avLst/>
          </a:prstGeom>
        </p:spPr>
        <p:txBody>
          <a:bodyPr anchor="b"/>
          <a:lstStyle>
            <a:lvl1pPr algn="l">
              <a:defRPr sz="2000" b="1"/>
            </a:lvl1pPr>
          </a:lstStyle>
          <a:p>
            <a:r>
              <a:rPr lang="cs-CZ"/>
              <a:t>Klepnutím lze upravit styl předlohy nadpisů.</a:t>
            </a:r>
          </a:p>
        </p:txBody>
      </p:sp>
      <p:sp>
        <p:nvSpPr>
          <p:cNvPr id="3" name="Zástupný symbol pro obrázek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a:p>
        </p:txBody>
      </p:sp>
      <p:sp>
        <p:nvSpPr>
          <p:cNvPr id="4" name="Zástupný symbol pro text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Tree>
    <p:extLst>
      <p:ext uri="{BB962C8B-B14F-4D97-AF65-F5344CB8AC3E}">
        <p14:creationId xmlns:p14="http://schemas.microsoft.com/office/powerpoint/2010/main" val="19255641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8" descr="Bez názvu2">
            <a:extLst>
              <a:ext uri="{FF2B5EF4-FFF2-40B4-BE49-F238E27FC236}">
                <a16:creationId xmlns:a16="http://schemas.microsoft.com/office/drawing/2014/main" id="{18DEB7DE-14C1-4335-AEC4-C4EC1B92FC46}"/>
              </a:ext>
            </a:extLst>
          </p:cNvPr>
          <p:cNvPicPr>
            <a:picLocks noChangeAspect="1" noChangeArrowheads="1"/>
          </p:cNvPicPr>
          <p:nvPr userDrawn="1"/>
        </p:nvPicPr>
        <p:blipFill>
          <a:blip r:embed="rId13">
            <a:lum bright="-40000" contrast="-60000"/>
            <a:grayscl/>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xStyles>
    <p:titleStyle>
      <a:lvl1pPr algn="ctr" rtl="0" eaLnBrk="0" fontAlgn="base" hangingPunct="0">
        <a:spcBef>
          <a:spcPct val="0"/>
        </a:spcBef>
        <a:spcAft>
          <a:spcPct val="0"/>
        </a:spcAft>
        <a:defRPr sz="3600">
          <a:solidFill>
            <a:schemeClr val="tx2"/>
          </a:solidFill>
          <a:latin typeface="+mj-lt"/>
          <a:ea typeface="+mj-ea"/>
          <a:cs typeface="+mj-cs"/>
        </a:defRPr>
      </a:lvl1pPr>
      <a:lvl2pPr algn="ctr" rtl="0" eaLnBrk="0" fontAlgn="base" hangingPunct="0">
        <a:spcBef>
          <a:spcPct val="0"/>
        </a:spcBef>
        <a:spcAft>
          <a:spcPct val="0"/>
        </a:spcAft>
        <a:defRPr sz="3600">
          <a:solidFill>
            <a:schemeClr val="tx2"/>
          </a:solidFill>
          <a:latin typeface="Arial" charset="0"/>
        </a:defRPr>
      </a:lvl2pPr>
      <a:lvl3pPr algn="ctr" rtl="0" eaLnBrk="0" fontAlgn="base" hangingPunct="0">
        <a:spcBef>
          <a:spcPct val="0"/>
        </a:spcBef>
        <a:spcAft>
          <a:spcPct val="0"/>
        </a:spcAft>
        <a:defRPr sz="3600">
          <a:solidFill>
            <a:schemeClr val="tx2"/>
          </a:solidFill>
          <a:latin typeface="Arial" charset="0"/>
        </a:defRPr>
      </a:lvl3pPr>
      <a:lvl4pPr algn="ctr" rtl="0" eaLnBrk="0" fontAlgn="base" hangingPunct="0">
        <a:spcBef>
          <a:spcPct val="0"/>
        </a:spcBef>
        <a:spcAft>
          <a:spcPct val="0"/>
        </a:spcAft>
        <a:defRPr sz="3600">
          <a:solidFill>
            <a:schemeClr val="tx2"/>
          </a:solidFill>
          <a:latin typeface="Arial" charset="0"/>
        </a:defRPr>
      </a:lvl4pPr>
      <a:lvl5pPr algn="ctr" rtl="0" eaLnBrk="0" fontAlgn="base" hangingPunct="0">
        <a:spcBef>
          <a:spcPct val="0"/>
        </a:spcBef>
        <a:spcAft>
          <a:spcPct val="0"/>
        </a:spcAft>
        <a:defRPr sz="3600">
          <a:solidFill>
            <a:schemeClr val="tx2"/>
          </a:solidFill>
          <a:latin typeface="Arial" charset="0"/>
        </a:defRPr>
      </a:lvl5pPr>
      <a:lvl6pPr marL="457200" algn="ctr" rtl="0" eaLnBrk="0" fontAlgn="base" hangingPunct="0">
        <a:spcBef>
          <a:spcPct val="0"/>
        </a:spcBef>
        <a:spcAft>
          <a:spcPct val="0"/>
        </a:spcAft>
        <a:defRPr sz="3600">
          <a:solidFill>
            <a:schemeClr val="tx2"/>
          </a:solidFill>
          <a:latin typeface="Arial" charset="0"/>
        </a:defRPr>
      </a:lvl6pPr>
      <a:lvl7pPr marL="914400" algn="ctr" rtl="0" eaLnBrk="0" fontAlgn="base" hangingPunct="0">
        <a:spcBef>
          <a:spcPct val="0"/>
        </a:spcBef>
        <a:spcAft>
          <a:spcPct val="0"/>
        </a:spcAft>
        <a:defRPr sz="3600">
          <a:solidFill>
            <a:schemeClr val="tx2"/>
          </a:solidFill>
          <a:latin typeface="Arial" charset="0"/>
        </a:defRPr>
      </a:lvl7pPr>
      <a:lvl8pPr marL="1371600" algn="ctr" rtl="0" eaLnBrk="0" fontAlgn="base" hangingPunct="0">
        <a:spcBef>
          <a:spcPct val="0"/>
        </a:spcBef>
        <a:spcAft>
          <a:spcPct val="0"/>
        </a:spcAft>
        <a:defRPr sz="3600">
          <a:solidFill>
            <a:schemeClr val="tx2"/>
          </a:solidFill>
          <a:latin typeface="Arial" charset="0"/>
        </a:defRPr>
      </a:lvl8pPr>
      <a:lvl9pPr marL="1828800" algn="ctr" rtl="0" eaLnBrk="0" fontAlgn="base" hangingPunct="0">
        <a:spcBef>
          <a:spcPct val="0"/>
        </a:spcBef>
        <a:spcAft>
          <a:spcPct val="0"/>
        </a:spcAft>
        <a:defRPr sz="3600">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7" descr="Bez názvu2">
            <a:extLst>
              <a:ext uri="{FF2B5EF4-FFF2-40B4-BE49-F238E27FC236}">
                <a16:creationId xmlns:a16="http://schemas.microsoft.com/office/drawing/2014/main" id="{A87B9E37-58BD-45AA-B353-8E780B0160DD}"/>
              </a:ext>
            </a:extLst>
          </p:cNvPr>
          <p:cNvPicPr>
            <a:picLocks noChangeAspect="1" noChangeArrowheads="1"/>
          </p:cNvPicPr>
          <p:nvPr userDrawn="1"/>
        </p:nvPicPr>
        <p:blipFill>
          <a:blip r:embed="rId16">
            <a:lum bright="80000" contrast="-90000"/>
            <a:grayscl/>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2">
            <a:extLst>
              <a:ext uri="{FF2B5EF4-FFF2-40B4-BE49-F238E27FC236}">
                <a16:creationId xmlns:a16="http://schemas.microsoft.com/office/drawing/2014/main" id="{FE97D368-497A-45D0-9AC0-7E1EC0B053A2}"/>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cs-CZ" altLang="cs-CZ"/>
              <a:t>Klepnutím lze upravit styl předlohy nadpisů.</a:t>
            </a:r>
          </a:p>
        </p:txBody>
      </p:sp>
      <p:sp>
        <p:nvSpPr>
          <p:cNvPr id="2052" name="Rectangle 3">
            <a:extLst>
              <a:ext uri="{FF2B5EF4-FFF2-40B4-BE49-F238E27FC236}">
                <a16:creationId xmlns:a16="http://schemas.microsoft.com/office/drawing/2014/main" id="{E955C2C7-9BE2-40B4-8121-113582E809C4}"/>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cs-CZ" altLang="cs-CZ"/>
              <a:t>Klepnutím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sp>
        <p:nvSpPr>
          <p:cNvPr id="132100" name="Rectangle 4">
            <a:extLst>
              <a:ext uri="{FF2B5EF4-FFF2-40B4-BE49-F238E27FC236}">
                <a16:creationId xmlns:a16="http://schemas.microsoft.com/office/drawing/2014/main" id="{029EB54B-B51C-4AD4-813A-D07D4BD20283}"/>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endParaRPr lang="cs-CZ" altLang="cs-CZ"/>
          </a:p>
        </p:txBody>
      </p:sp>
      <p:sp>
        <p:nvSpPr>
          <p:cNvPr id="132101" name="Rectangle 5">
            <a:extLst>
              <a:ext uri="{FF2B5EF4-FFF2-40B4-BE49-F238E27FC236}">
                <a16:creationId xmlns:a16="http://schemas.microsoft.com/office/drawing/2014/main" id="{9DC69C50-769A-4070-BE7A-E1846AE178B6}"/>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r>
              <a:rPr lang="cs-CZ"/>
              <a:t>Carmel J Caruana Medical Physics IHC Univ of Malta</a:t>
            </a:r>
          </a:p>
        </p:txBody>
      </p:sp>
      <p:sp>
        <p:nvSpPr>
          <p:cNvPr id="2055" name="Rectangle 8">
            <a:extLst>
              <a:ext uri="{FF2B5EF4-FFF2-40B4-BE49-F238E27FC236}">
                <a16:creationId xmlns:a16="http://schemas.microsoft.com/office/drawing/2014/main" id="{976FA354-79B4-4769-A897-47FC0FD91D58}"/>
              </a:ext>
            </a:extLst>
          </p:cNvPr>
          <p:cNvSpPr>
            <a:spLocks noChangeArrowheads="1"/>
          </p:cNvSpPr>
          <p:nvPr userDrawn="1"/>
        </p:nvSpPr>
        <p:spPr bwMode="auto">
          <a:xfrm>
            <a:off x="0" y="6521450"/>
            <a:ext cx="61563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defRPr/>
            </a:pPr>
            <a:r>
              <a:rPr lang="en-US" altLang="cs-CZ" sz="1600" b="1">
                <a:solidFill>
                  <a:schemeClr val="bg1"/>
                </a:solidFill>
              </a:rPr>
              <a:t>Carmel J Caruana Medical Physics IHC Univ of Malta</a:t>
            </a:r>
          </a:p>
        </p:txBody>
      </p:sp>
      <p:sp>
        <p:nvSpPr>
          <p:cNvPr id="132102" name="Rectangle 6">
            <a:extLst>
              <a:ext uri="{FF2B5EF4-FFF2-40B4-BE49-F238E27FC236}">
                <a16:creationId xmlns:a16="http://schemas.microsoft.com/office/drawing/2014/main" id="{E41ABADB-6153-42F2-9348-A1240662D9B3}"/>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48FE1D1F-7F98-4F0B-90CA-7A244FE4992A}" type="slidenum">
              <a:rPr lang="cs-CZ" altLang="cs-CZ"/>
              <a:pPr/>
              <a:t>‹#›</a:t>
            </a:fld>
            <a:endParaRPr lang="cs-CZ" altLang="cs-CZ"/>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8" Type="http://schemas.openxmlformats.org/officeDocument/2006/relationships/hyperlink" Target="http://www.cms.uwa.edu.au/clinical/images/ultrasound.jpg" TargetMode="External"/><Relationship Id="rId3" Type="http://schemas.openxmlformats.org/officeDocument/2006/relationships/slideLayout" Target="../slideLayouts/slideLayout13.xml"/><Relationship Id="rId7" Type="http://schemas.openxmlformats.org/officeDocument/2006/relationships/image" Target="../media/image16.jpe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hyperlink" Target="http://images.google.com.mt/imgres?imgurl=www.geocities.com/~plomp/mabear/images/ultrasound.jpg&amp;imgrefurl=http://www.geocities.com/~plomp/mabear/colinpage.html&amp;h=257&amp;w=308&amp;prev=/images%3Fq%3Dultrasound%26svnum%3D10%26hl%3Den%26lr%3D%26ie%3DUTF-8%26oe%3DUTF-8%252" TargetMode="External"/><Relationship Id="rId11" Type="http://schemas.openxmlformats.org/officeDocument/2006/relationships/image" Target="../media/image12.png"/><Relationship Id="rId5" Type="http://schemas.openxmlformats.org/officeDocument/2006/relationships/image" Target="../media/image4.png"/><Relationship Id="rId10" Type="http://schemas.openxmlformats.org/officeDocument/2006/relationships/image" Target="../media/image18.png"/><Relationship Id="rId4" Type="http://schemas.openxmlformats.org/officeDocument/2006/relationships/notesSlide" Target="../notesSlides/notesSlide10.xml"/><Relationship Id="rId9" Type="http://schemas.openxmlformats.org/officeDocument/2006/relationships/image" Target="../media/image17.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2.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Layout" Target="../slideLayouts/slideLayout13.xml"/><Relationship Id="rId7" Type="http://schemas.openxmlformats.org/officeDocument/2006/relationships/image" Target="../media/image21.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0.png"/><Relationship Id="rId11" Type="http://schemas.openxmlformats.org/officeDocument/2006/relationships/image" Target="../media/image12.png"/><Relationship Id="rId5" Type="http://schemas.openxmlformats.org/officeDocument/2006/relationships/image" Target="../media/image19.png"/><Relationship Id="rId10" Type="http://schemas.openxmlformats.org/officeDocument/2006/relationships/image" Target="../media/image23.jpeg"/><Relationship Id="rId4" Type="http://schemas.openxmlformats.org/officeDocument/2006/relationships/notesSlide" Target="../notesSlides/notesSlide12.xml"/><Relationship Id="rId9" Type="http://schemas.openxmlformats.org/officeDocument/2006/relationships/hyperlink" Target="http://www.justinscientific.com/images/Cover3.jpg" TargetMode="Externa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12.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12.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12.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slideLayout" Target="../slideLayouts/slideLayout18.xml"/><Relationship Id="rId7" Type="http://schemas.openxmlformats.org/officeDocument/2006/relationships/hyperlink" Target="http://www.healthyheart.nhs.uk/images/ecg.jpg" TargetMode="External"/><Relationship Id="rId12" Type="http://schemas.openxmlformats.org/officeDocument/2006/relationships/image" Target="../media/image12.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4.jpeg"/><Relationship Id="rId11" Type="http://schemas.openxmlformats.org/officeDocument/2006/relationships/image" Target="../media/image27.png"/><Relationship Id="rId5" Type="http://schemas.openxmlformats.org/officeDocument/2006/relationships/hyperlink" Target="http://webschoolsolutions.com/patts/systems/spirometer.jpg" TargetMode="External"/><Relationship Id="rId10" Type="http://schemas.openxmlformats.org/officeDocument/2006/relationships/image" Target="../media/image26.jpeg"/><Relationship Id="rId4" Type="http://schemas.openxmlformats.org/officeDocument/2006/relationships/notesSlide" Target="../notesSlides/notesSlide16.xml"/><Relationship Id="rId9" Type="http://schemas.openxmlformats.org/officeDocument/2006/relationships/hyperlink" Target="http://www.hemcindia.com/gifs3/sphygmomanometer-mercurial.jpg" TargetMode="Externa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2.png"/><Relationship Id="rId5" Type="http://schemas.openxmlformats.org/officeDocument/2006/relationships/image" Target="../media/image28.jpe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slideLayout" Target="../slideLayouts/slideLayout13.xml"/><Relationship Id="rId7" Type="http://schemas.openxmlformats.org/officeDocument/2006/relationships/image" Target="../media/image31.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notesSlide" Target="../notesSlides/notesSlide18.xml"/><Relationship Id="rId9" Type="http://schemas.openxmlformats.org/officeDocument/2006/relationships/image" Target="../media/image12.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4.xml"/><Relationship Id="rId7" Type="http://schemas.openxmlformats.org/officeDocument/2006/relationships/image" Target="../media/image12.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34.jpeg"/><Relationship Id="rId5" Type="http://schemas.openxmlformats.org/officeDocument/2006/relationships/image" Target="../media/image33.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12.xml"/><Relationship Id="rId7" Type="http://schemas.openxmlformats.org/officeDocument/2006/relationships/image" Target="../media/image10.jpe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9.jpeg"/><Relationship Id="rId11" Type="http://schemas.openxmlformats.org/officeDocument/2006/relationships/image" Target="../media/image13.png"/><Relationship Id="rId5" Type="http://schemas.openxmlformats.org/officeDocument/2006/relationships/image" Target="../media/image8.jpeg"/><Relationship Id="rId10" Type="http://schemas.openxmlformats.org/officeDocument/2006/relationships/image" Target="../media/image12.png"/><Relationship Id="rId4" Type="http://schemas.openxmlformats.org/officeDocument/2006/relationships/notesSlide" Target="../notesSlides/notesSlide2.xml"/><Relationship Id="rId9" Type="http://schemas.openxmlformats.org/officeDocument/2006/relationships/image" Target="../media/image11.gif"/></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12.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slideLayout" Target="../slideLayouts/slideLayout23.xml"/><Relationship Id="rId7" Type="http://schemas.openxmlformats.org/officeDocument/2006/relationships/image" Target="../media/image37.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notesSlide" Target="../notesSlides/notesSlide21.xml"/><Relationship Id="rId9" Type="http://schemas.openxmlformats.org/officeDocument/2006/relationships/image" Target="../media/image12.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12.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12.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slideLayout" Target="../slideLayouts/slideLayout15.xml"/><Relationship Id="rId7" Type="http://schemas.openxmlformats.org/officeDocument/2006/relationships/hyperlink" Target="http://images.google.com.mt/imgres?imgurl=dsh.com.my/support/anaesthesia/anaethesia.jpg&amp;imgrefurl=http://dsh.com.my/support/anaesthesia/&amp;h=246&amp;w=203&amp;prev=/images%3Fq%3Danaethesia%2B%26svnum%3D10%26hl%3Den%26lr%3D%26ie%3DUTF-8%26oe%3DUTF-8" TargetMode="Externa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39.jpeg"/><Relationship Id="rId11" Type="http://schemas.openxmlformats.org/officeDocument/2006/relationships/image" Target="../media/image12.png"/><Relationship Id="rId5" Type="http://schemas.openxmlformats.org/officeDocument/2006/relationships/hyperlink" Target="http://www.miami-med.com/images/Genie_Genesis.jpg" TargetMode="External"/><Relationship Id="rId10" Type="http://schemas.openxmlformats.org/officeDocument/2006/relationships/image" Target="../media/image42.jpeg"/><Relationship Id="rId4" Type="http://schemas.openxmlformats.org/officeDocument/2006/relationships/notesSlide" Target="../notesSlides/notesSlide24.xml"/><Relationship Id="rId9" Type="http://schemas.openxmlformats.org/officeDocument/2006/relationships/image" Target="../media/image41.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12.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6.xml"/><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8" Type="http://schemas.openxmlformats.org/officeDocument/2006/relationships/image" Target="../media/image45.jpeg"/><Relationship Id="rId13" Type="http://schemas.openxmlformats.org/officeDocument/2006/relationships/image" Target="../media/image48.jpeg"/><Relationship Id="rId3" Type="http://schemas.openxmlformats.org/officeDocument/2006/relationships/slideLayout" Target="../slideLayouts/slideLayout15.xml"/><Relationship Id="rId7" Type="http://schemas.openxmlformats.org/officeDocument/2006/relationships/hyperlink" Target="http://www.georgesteinmetz.com/images/science/prosthetics.jpg" TargetMode="External"/><Relationship Id="rId12" Type="http://schemas.openxmlformats.org/officeDocument/2006/relationships/image" Target="../media/image47.jpe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44.jpeg"/><Relationship Id="rId11" Type="http://schemas.openxmlformats.org/officeDocument/2006/relationships/hyperlink" Target="http://www.morganimplants.com/images/multiple-posterior-graphic.jpg" TargetMode="External"/><Relationship Id="rId5" Type="http://schemas.openxmlformats.org/officeDocument/2006/relationships/hyperlink" Target="http://www.ascoindia.com/orthopaedic-implants-instruments/gifs/cortical-screw-4.5mm.jpg" TargetMode="External"/><Relationship Id="rId15" Type="http://schemas.openxmlformats.org/officeDocument/2006/relationships/image" Target="../media/image12.png"/><Relationship Id="rId10" Type="http://schemas.openxmlformats.org/officeDocument/2006/relationships/image" Target="../media/image46.jpeg"/><Relationship Id="rId4" Type="http://schemas.openxmlformats.org/officeDocument/2006/relationships/notesSlide" Target="../notesSlides/notesSlide27.xml"/><Relationship Id="rId9" Type="http://schemas.openxmlformats.org/officeDocument/2006/relationships/hyperlink" Target="http://images.google.com.mt/imgres?imgurl=www.endolite.com/dr2.jpg&amp;imgrefurl=http://www.endolite.com/dr2.htm&amp;h=250&amp;w=352&amp;prev=/images%3Fq%3Dprosthetics%26start%3D20%26svnum%3D10%26hl%3Den%26lr%3D%26ie%3DUTF-8%26oe%3DUTF-8%26sa%3DN" TargetMode="External"/><Relationship Id="rId14" Type="http://schemas.openxmlformats.org/officeDocument/2006/relationships/image" Target="../media/image49.jpeg"/></Relationships>
</file>

<file path=ppt/slides/_rels/slide28.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slideLayout" Target="../slideLayouts/slideLayout25.xml"/><Relationship Id="rId7" Type="http://schemas.openxmlformats.org/officeDocument/2006/relationships/image" Target="../media/image51.jpe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50.jpeg"/><Relationship Id="rId11" Type="http://schemas.openxmlformats.org/officeDocument/2006/relationships/image" Target="../media/image12.png"/><Relationship Id="rId5" Type="http://schemas.openxmlformats.org/officeDocument/2006/relationships/hyperlink" Target="http://static.howstuffworks.com/gif/artificial-heart-abiocor-hand.jpg" TargetMode="External"/><Relationship Id="rId10" Type="http://schemas.openxmlformats.org/officeDocument/2006/relationships/image" Target="../media/image54.jpeg"/><Relationship Id="rId4" Type="http://schemas.openxmlformats.org/officeDocument/2006/relationships/notesSlide" Target="../notesSlides/notesSlide28.xml"/><Relationship Id="rId9" Type="http://schemas.openxmlformats.org/officeDocument/2006/relationships/image" Target="../media/image53.jpeg"/></Relationships>
</file>

<file path=ppt/slides/_rels/slide29.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24.xml"/><Relationship Id="rId7" Type="http://schemas.openxmlformats.org/officeDocument/2006/relationships/image" Target="../media/image57.jpeg"/><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2.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13.xml"/><Relationship Id="rId7" Type="http://schemas.openxmlformats.org/officeDocument/2006/relationships/image" Target="../media/image60.png"/><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12.png"/><Relationship Id="rId5" Type="http://schemas.openxmlformats.org/officeDocument/2006/relationships/image" Target="../media/image2.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12.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2.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12.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2.png"/><Relationship Id="rId5" Type="http://schemas.openxmlformats.org/officeDocument/2006/relationships/image" Target="../media/image3.gif"/><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2.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2.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8" name="Rectangle 6">
            <a:extLst>
              <a:ext uri="{FF2B5EF4-FFF2-40B4-BE49-F238E27FC236}">
                <a16:creationId xmlns:a16="http://schemas.microsoft.com/office/drawing/2014/main" id="{0CB9CBDF-4234-4AE4-9CB1-992515F848D8}"/>
              </a:ext>
            </a:extLst>
          </p:cNvPr>
          <p:cNvSpPr>
            <a:spLocks noChangeArrowheads="1"/>
          </p:cNvSpPr>
          <p:nvPr/>
        </p:nvSpPr>
        <p:spPr bwMode="auto">
          <a:xfrm>
            <a:off x="395288" y="260350"/>
            <a:ext cx="8137525" cy="172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r>
              <a:rPr lang="en-GB" altLang="cs-CZ" sz="4000">
                <a:solidFill>
                  <a:schemeClr val="bg1"/>
                </a:solidFill>
              </a:rPr>
              <a:t>Lectures on Medical Biophysics</a:t>
            </a:r>
            <a:br>
              <a:rPr lang="en-GB" altLang="cs-CZ" sz="4000">
                <a:solidFill>
                  <a:schemeClr val="bg1"/>
                </a:solidFill>
              </a:rPr>
            </a:br>
            <a:r>
              <a:rPr lang="en-GB" altLang="cs-CZ" sz="2000">
                <a:solidFill>
                  <a:schemeClr val="bg1"/>
                </a:solidFill>
              </a:rPr>
              <a:t>Department of Biophysics, Medical Faculty, </a:t>
            </a:r>
            <a:br>
              <a:rPr lang="en-GB" altLang="cs-CZ" sz="2000">
                <a:solidFill>
                  <a:schemeClr val="bg1"/>
                </a:solidFill>
              </a:rPr>
            </a:br>
            <a:r>
              <a:rPr lang="en-GB" altLang="cs-CZ" sz="2000">
                <a:solidFill>
                  <a:schemeClr val="bg1"/>
                </a:solidFill>
              </a:rPr>
              <a:t>Masaryk University in Brno</a:t>
            </a:r>
          </a:p>
        </p:txBody>
      </p:sp>
      <p:pic>
        <p:nvPicPr>
          <p:cNvPr id="131079" name="Picture 7" descr="low">
            <a:extLst>
              <a:ext uri="{FF2B5EF4-FFF2-40B4-BE49-F238E27FC236}">
                <a16:creationId xmlns:a16="http://schemas.microsoft.com/office/drawing/2014/main" id="{21C74F60-64CA-4447-B81A-88202FAAC9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8400" y="1989138"/>
            <a:ext cx="1792288"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080" name="Picture 8" descr="sisyf_anim">
            <a:extLst>
              <a:ext uri="{FF2B5EF4-FFF2-40B4-BE49-F238E27FC236}">
                <a16:creationId xmlns:a16="http://schemas.microsoft.com/office/drawing/2014/main" id="{79D6A06A-95F7-4CE8-8873-B7A43381E0DE}"/>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227763" y="4076700"/>
            <a:ext cx="1428750" cy="1258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081" name="Picture 9">
            <a:extLst>
              <a:ext uri="{FF2B5EF4-FFF2-40B4-BE49-F238E27FC236}">
                <a16:creationId xmlns:a16="http://schemas.microsoft.com/office/drawing/2014/main" id="{9F816182-3508-4975-9010-660FEAB7A92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51275" y="4149725"/>
            <a:ext cx="1655763"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082" name="Picture 10">
            <a:extLst>
              <a:ext uri="{FF2B5EF4-FFF2-40B4-BE49-F238E27FC236}">
                <a16:creationId xmlns:a16="http://schemas.microsoft.com/office/drawing/2014/main" id="{1FD9B9F0-61E8-4382-8136-908578C7A6F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24525" y="1989138"/>
            <a:ext cx="1439863" cy="143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089" name="Picture 17" descr="13A">
            <a:extLst>
              <a:ext uri="{FF2B5EF4-FFF2-40B4-BE49-F238E27FC236}">
                <a16:creationId xmlns:a16="http://schemas.microsoft.com/office/drawing/2014/main" id="{84AB0A8F-AAC6-4B84-BAC3-E46A0507FCE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76375" y="4005263"/>
            <a:ext cx="1800225"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090" name="Picture 18" descr="resist">
            <a:extLst>
              <a:ext uri="{FF2B5EF4-FFF2-40B4-BE49-F238E27FC236}">
                <a16:creationId xmlns:a16="http://schemas.microsoft.com/office/drawing/2014/main" id="{1AAB8E29-9307-4217-A6AD-633240F5218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58888" y="1844675"/>
            <a:ext cx="2232025" cy="193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Click="0" advTm="6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500"/>
                                  </p:stCondLst>
                                  <p:childTnLst>
                                    <p:set>
                                      <p:cBhvr>
                                        <p:cTn id="6" dur="1" fill="hold">
                                          <p:stCondLst>
                                            <p:cond delay="0"/>
                                          </p:stCondLst>
                                        </p:cTn>
                                        <p:tgtEl>
                                          <p:spTgt spid="131080"/>
                                        </p:tgtEl>
                                        <p:attrNameLst>
                                          <p:attrName>style.visibility</p:attrName>
                                        </p:attrNameLst>
                                      </p:cBhvr>
                                      <p:to>
                                        <p:strVal val="visible"/>
                                      </p:to>
                                    </p:set>
                                  </p:childTnLst>
                                </p:cTn>
                              </p:par>
                              <p:par>
                                <p:cTn id="7" presetID="1" presetClass="entr" presetSubtype="0" fill="hold" nodeType="withEffect">
                                  <p:stCondLst>
                                    <p:cond delay="500"/>
                                  </p:stCondLst>
                                  <p:childTnLst>
                                    <p:set>
                                      <p:cBhvr>
                                        <p:cTn id="8" dur="1" fill="hold">
                                          <p:stCondLst>
                                            <p:cond delay="0"/>
                                          </p:stCondLst>
                                        </p:cTn>
                                        <p:tgtEl>
                                          <p:spTgt spid="131081"/>
                                        </p:tgtEl>
                                        <p:attrNameLst>
                                          <p:attrName>style.visibility</p:attrName>
                                        </p:attrNameLst>
                                      </p:cBhvr>
                                      <p:to>
                                        <p:strVal val="visible"/>
                                      </p:to>
                                    </p:set>
                                  </p:childTnLst>
                                </p:cTn>
                              </p:par>
                            </p:childTnLst>
                          </p:cTn>
                        </p:par>
                        <p:par>
                          <p:cTn id="9" fill="hold" nodeType="afterGroup">
                            <p:stCondLst>
                              <p:cond delay="500"/>
                            </p:stCondLst>
                            <p:childTnLst>
                              <p:par>
                                <p:cTn id="10" presetID="9" presetClass="exit" presetSubtype="0" fill="hold" nodeType="afterEffect">
                                  <p:stCondLst>
                                    <p:cond delay="0"/>
                                  </p:stCondLst>
                                  <p:childTnLst>
                                    <p:animEffect transition="out" filter="dissolve">
                                      <p:cBhvr>
                                        <p:cTn id="11" dur="1000"/>
                                        <p:tgtEl>
                                          <p:spTgt spid="131080"/>
                                        </p:tgtEl>
                                      </p:cBhvr>
                                    </p:animEffect>
                                    <p:set>
                                      <p:cBhvr>
                                        <p:cTn id="12" dur="1" fill="hold">
                                          <p:stCondLst>
                                            <p:cond delay="999"/>
                                          </p:stCondLst>
                                        </p:cTn>
                                        <p:tgtEl>
                                          <p:spTgt spid="131080"/>
                                        </p:tgtEl>
                                        <p:attrNameLst>
                                          <p:attrName>style.visibility</p:attrName>
                                        </p:attrNameLst>
                                      </p:cBhvr>
                                      <p:to>
                                        <p:strVal val="hidden"/>
                                      </p:to>
                                    </p:set>
                                  </p:childTnLst>
                                </p:cTn>
                              </p:par>
                              <p:par>
                                <p:cTn id="13" presetID="1" presetClass="entr" presetSubtype="0" fill="hold" nodeType="withEffect">
                                  <p:stCondLst>
                                    <p:cond delay="500"/>
                                  </p:stCondLst>
                                  <p:childTnLst>
                                    <p:set>
                                      <p:cBhvr>
                                        <p:cTn id="14" dur="1" fill="hold">
                                          <p:stCondLst>
                                            <p:cond delay="0"/>
                                          </p:stCondLst>
                                        </p:cTn>
                                        <p:tgtEl>
                                          <p:spTgt spid="131090"/>
                                        </p:tgtEl>
                                        <p:attrNameLst>
                                          <p:attrName>style.visibility</p:attrName>
                                        </p:attrNameLst>
                                      </p:cBhvr>
                                      <p:to>
                                        <p:strVal val="visible"/>
                                      </p:to>
                                    </p:set>
                                  </p:childTnLst>
                                </p:cTn>
                              </p:par>
                            </p:childTnLst>
                          </p:cTn>
                        </p:par>
                        <p:par>
                          <p:cTn id="15" fill="hold" nodeType="afterGroup">
                            <p:stCondLst>
                              <p:cond delay="1500"/>
                            </p:stCondLst>
                            <p:childTnLst>
                              <p:par>
                                <p:cTn id="16" presetID="9" presetClass="exit" presetSubtype="0" fill="hold" nodeType="afterEffect">
                                  <p:stCondLst>
                                    <p:cond delay="0"/>
                                  </p:stCondLst>
                                  <p:childTnLst>
                                    <p:animEffect transition="out" filter="dissolve">
                                      <p:cBhvr>
                                        <p:cTn id="17" dur="1000"/>
                                        <p:tgtEl>
                                          <p:spTgt spid="131081"/>
                                        </p:tgtEl>
                                      </p:cBhvr>
                                    </p:animEffect>
                                    <p:set>
                                      <p:cBhvr>
                                        <p:cTn id="18" dur="1" fill="hold">
                                          <p:stCondLst>
                                            <p:cond delay="999"/>
                                          </p:stCondLst>
                                        </p:cTn>
                                        <p:tgtEl>
                                          <p:spTgt spid="131081"/>
                                        </p:tgtEl>
                                        <p:attrNameLst>
                                          <p:attrName>style.visibility</p:attrName>
                                        </p:attrNameLst>
                                      </p:cBhvr>
                                      <p:to>
                                        <p:strVal val="hidden"/>
                                      </p:to>
                                    </p:set>
                                  </p:childTnLst>
                                </p:cTn>
                              </p:par>
                              <p:par>
                                <p:cTn id="19" presetID="1" presetClass="entr" presetSubtype="0" fill="hold" nodeType="withEffect">
                                  <p:stCondLst>
                                    <p:cond delay="500"/>
                                  </p:stCondLst>
                                  <p:childTnLst>
                                    <p:set>
                                      <p:cBhvr>
                                        <p:cTn id="20" dur="1" fill="hold">
                                          <p:stCondLst>
                                            <p:cond delay="0"/>
                                          </p:stCondLst>
                                        </p:cTn>
                                        <p:tgtEl>
                                          <p:spTgt spid="131079"/>
                                        </p:tgtEl>
                                        <p:attrNameLst>
                                          <p:attrName>style.visibility</p:attrName>
                                        </p:attrNameLst>
                                      </p:cBhvr>
                                      <p:to>
                                        <p:strVal val="visible"/>
                                      </p:to>
                                    </p:set>
                                  </p:childTnLst>
                                </p:cTn>
                              </p:par>
                            </p:childTnLst>
                          </p:cTn>
                        </p:par>
                        <p:par>
                          <p:cTn id="21" fill="hold" nodeType="afterGroup">
                            <p:stCondLst>
                              <p:cond delay="2500"/>
                            </p:stCondLst>
                            <p:childTnLst>
                              <p:par>
                                <p:cTn id="22" presetID="9" presetClass="exit" presetSubtype="0" fill="hold" nodeType="afterEffect">
                                  <p:stCondLst>
                                    <p:cond delay="0"/>
                                  </p:stCondLst>
                                  <p:childTnLst>
                                    <p:animEffect transition="out" filter="dissolve">
                                      <p:cBhvr>
                                        <p:cTn id="23" dur="1000"/>
                                        <p:tgtEl>
                                          <p:spTgt spid="131090"/>
                                        </p:tgtEl>
                                      </p:cBhvr>
                                    </p:animEffect>
                                    <p:set>
                                      <p:cBhvr>
                                        <p:cTn id="24" dur="1" fill="hold">
                                          <p:stCondLst>
                                            <p:cond delay="999"/>
                                          </p:stCondLst>
                                        </p:cTn>
                                        <p:tgtEl>
                                          <p:spTgt spid="131090"/>
                                        </p:tgtEl>
                                        <p:attrNameLst>
                                          <p:attrName>style.visibility</p:attrName>
                                        </p:attrNameLst>
                                      </p:cBhvr>
                                      <p:to>
                                        <p:strVal val="hidden"/>
                                      </p:to>
                                    </p:set>
                                  </p:childTnLst>
                                </p:cTn>
                              </p:par>
                              <p:par>
                                <p:cTn id="25" presetID="1" presetClass="entr" presetSubtype="0" fill="hold" nodeType="withEffect">
                                  <p:stCondLst>
                                    <p:cond delay="500"/>
                                  </p:stCondLst>
                                  <p:childTnLst>
                                    <p:set>
                                      <p:cBhvr>
                                        <p:cTn id="26" dur="1" fill="hold">
                                          <p:stCondLst>
                                            <p:cond delay="0"/>
                                          </p:stCondLst>
                                        </p:cTn>
                                        <p:tgtEl>
                                          <p:spTgt spid="131082"/>
                                        </p:tgtEl>
                                        <p:attrNameLst>
                                          <p:attrName>style.visibility</p:attrName>
                                        </p:attrNameLst>
                                      </p:cBhvr>
                                      <p:to>
                                        <p:strVal val="visible"/>
                                      </p:to>
                                    </p:set>
                                  </p:childTnLst>
                                </p:cTn>
                              </p:par>
                            </p:childTnLst>
                          </p:cTn>
                        </p:par>
                        <p:par>
                          <p:cTn id="27" fill="hold" nodeType="afterGroup">
                            <p:stCondLst>
                              <p:cond delay="3500"/>
                            </p:stCondLst>
                            <p:childTnLst>
                              <p:par>
                                <p:cTn id="28" presetID="9" presetClass="exit" presetSubtype="0" fill="hold" nodeType="afterEffect">
                                  <p:stCondLst>
                                    <p:cond delay="0"/>
                                  </p:stCondLst>
                                  <p:childTnLst>
                                    <p:animEffect transition="out" filter="dissolve">
                                      <p:cBhvr>
                                        <p:cTn id="29" dur="1000"/>
                                        <p:tgtEl>
                                          <p:spTgt spid="131079"/>
                                        </p:tgtEl>
                                      </p:cBhvr>
                                    </p:animEffect>
                                    <p:set>
                                      <p:cBhvr>
                                        <p:cTn id="30" dur="1" fill="hold">
                                          <p:stCondLst>
                                            <p:cond delay="999"/>
                                          </p:stCondLst>
                                        </p:cTn>
                                        <p:tgtEl>
                                          <p:spTgt spid="131079"/>
                                        </p:tgtEl>
                                        <p:attrNameLst>
                                          <p:attrName>style.visibility</p:attrName>
                                        </p:attrNameLst>
                                      </p:cBhvr>
                                      <p:to>
                                        <p:strVal val="hidden"/>
                                      </p:to>
                                    </p:set>
                                  </p:childTnLst>
                                </p:cTn>
                              </p:par>
                              <p:par>
                                <p:cTn id="31" presetID="1" presetClass="entr" presetSubtype="0" fill="hold" nodeType="withEffect">
                                  <p:stCondLst>
                                    <p:cond delay="500"/>
                                  </p:stCondLst>
                                  <p:childTnLst>
                                    <p:set>
                                      <p:cBhvr>
                                        <p:cTn id="32" dur="1" fill="hold">
                                          <p:stCondLst>
                                            <p:cond delay="0"/>
                                          </p:stCondLst>
                                        </p:cTn>
                                        <p:tgtEl>
                                          <p:spTgt spid="131089"/>
                                        </p:tgtEl>
                                        <p:attrNameLst>
                                          <p:attrName>style.visibility</p:attrName>
                                        </p:attrNameLst>
                                      </p:cBhvr>
                                      <p:to>
                                        <p:strVal val="visible"/>
                                      </p:to>
                                    </p:set>
                                  </p:childTnLst>
                                </p:cTn>
                              </p:par>
                            </p:childTnLst>
                          </p:cTn>
                        </p:par>
                        <p:par>
                          <p:cTn id="33" fill="hold" nodeType="afterGroup">
                            <p:stCondLst>
                              <p:cond delay="4500"/>
                            </p:stCondLst>
                            <p:childTnLst>
                              <p:par>
                                <p:cTn id="34" presetID="9" presetClass="exit" presetSubtype="0" fill="hold" nodeType="afterEffect">
                                  <p:stCondLst>
                                    <p:cond delay="0"/>
                                  </p:stCondLst>
                                  <p:childTnLst>
                                    <p:animEffect transition="out" filter="dissolve">
                                      <p:cBhvr>
                                        <p:cTn id="35" dur="1000"/>
                                        <p:tgtEl>
                                          <p:spTgt spid="131082"/>
                                        </p:tgtEl>
                                      </p:cBhvr>
                                    </p:animEffect>
                                    <p:set>
                                      <p:cBhvr>
                                        <p:cTn id="36" dur="1" fill="hold">
                                          <p:stCondLst>
                                            <p:cond delay="999"/>
                                          </p:stCondLst>
                                        </p:cTn>
                                        <p:tgtEl>
                                          <p:spTgt spid="131082"/>
                                        </p:tgtEl>
                                        <p:attrNameLst>
                                          <p:attrName>style.visibility</p:attrName>
                                        </p:attrNameLst>
                                      </p:cBhvr>
                                      <p:to>
                                        <p:strVal val="hidden"/>
                                      </p:to>
                                    </p:set>
                                  </p:childTnLst>
                                </p:cTn>
                              </p:par>
                              <p:par>
                                <p:cTn id="37" presetID="9" presetClass="exit" presetSubtype="0" fill="hold" nodeType="withEffect">
                                  <p:stCondLst>
                                    <p:cond delay="500"/>
                                  </p:stCondLst>
                                  <p:childTnLst>
                                    <p:animEffect transition="out" filter="dissolve">
                                      <p:cBhvr>
                                        <p:cTn id="38" dur="500"/>
                                        <p:tgtEl>
                                          <p:spTgt spid="131089"/>
                                        </p:tgtEl>
                                      </p:cBhvr>
                                    </p:animEffect>
                                    <p:set>
                                      <p:cBhvr>
                                        <p:cTn id="39" dur="1" fill="hold">
                                          <p:stCondLst>
                                            <p:cond delay="499"/>
                                          </p:stCondLst>
                                        </p:cTn>
                                        <p:tgtEl>
                                          <p:spTgt spid="131089"/>
                                        </p:tgtEl>
                                        <p:attrNameLst>
                                          <p:attrName>style.visibility</p:attrName>
                                        </p:attrNameLst>
                                      </p:cBhvr>
                                      <p:to>
                                        <p:strVal val="hidden"/>
                                      </p:to>
                                    </p:set>
                                  </p:childTnLst>
                                </p:cTn>
                              </p:par>
                            </p:childTnLst>
                          </p:cTn>
                        </p:par>
                        <p:par>
                          <p:cTn id="40" fill="hold" nodeType="afterGroup">
                            <p:stCondLst>
                              <p:cond delay="5500"/>
                            </p:stCondLst>
                            <p:childTnLst>
                              <p:par>
                                <p:cTn id="41" presetID="9" presetClass="entr" presetSubtype="0" fill="hold" grpId="0" nodeType="afterEffect">
                                  <p:stCondLst>
                                    <p:cond delay="0"/>
                                  </p:stCondLst>
                                  <p:childTnLst>
                                    <p:set>
                                      <p:cBhvr>
                                        <p:cTn id="42" dur="1" fill="hold">
                                          <p:stCondLst>
                                            <p:cond delay="0"/>
                                          </p:stCondLst>
                                        </p:cTn>
                                        <p:tgtEl>
                                          <p:spTgt spid="131078"/>
                                        </p:tgtEl>
                                        <p:attrNameLst>
                                          <p:attrName>style.visibility</p:attrName>
                                        </p:attrNameLst>
                                      </p:cBhvr>
                                      <p:to>
                                        <p:strVal val="visible"/>
                                      </p:to>
                                    </p:set>
                                    <p:animEffect transition="in" filter="dissolve">
                                      <p:cBhvr>
                                        <p:cTn id="43" dur="1000"/>
                                        <p:tgtEl>
                                          <p:spTgt spid="1310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07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Zástupný symbol pro číslo snímku 5">
            <a:extLst>
              <a:ext uri="{FF2B5EF4-FFF2-40B4-BE49-F238E27FC236}">
                <a16:creationId xmlns:a16="http://schemas.microsoft.com/office/drawing/2014/main" id="{9B320848-8D79-416C-AAC8-50692518300E}"/>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EBC916B2-6F87-40B6-B69C-3FEDEF87A81E}" type="slidenum">
              <a:rPr lang="cs-CZ" altLang="cs-CZ" sz="1400"/>
              <a:pPr>
                <a:spcBef>
                  <a:spcPct val="0"/>
                </a:spcBef>
                <a:buFontTx/>
                <a:buNone/>
              </a:pPr>
              <a:t>10</a:t>
            </a:fld>
            <a:endParaRPr lang="cs-CZ" altLang="cs-CZ" sz="1400"/>
          </a:p>
        </p:txBody>
      </p:sp>
      <p:sp>
        <p:nvSpPr>
          <p:cNvPr id="23555" name="Rectangle 1026">
            <a:extLst>
              <a:ext uri="{FF2B5EF4-FFF2-40B4-BE49-F238E27FC236}">
                <a16:creationId xmlns:a16="http://schemas.microsoft.com/office/drawing/2014/main" id="{E6CCD287-E1FD-497F-A166-8D890BD81903}"/>
              </a:ext>
            </a:extLst>
          </p:cNvPr>
          <p:cNvSpPr>
            <a:spLocks noGrp="1" noChangeArrowheads="1"/>
          </p:cNvSpPr>
          <p:nvPr>
            <p:ph type="title"/>
          </p:nvPr>
        </p:nvSpPr>
        <p:spPr>
          <a:xfrm>
            <a:off x="250825" y="304800"/>
            <a:ext cx="8713788" cy="914400"/>
          </a:xfrm>
        </p:spPr>
        <p:txBody>
          <a:bodyPr/>
          <a:lstStyle/>
          <a:p>
            <a:pPr algn="l" eaLnBrk="1" hangingPunct="1"/>
            <a:r>
              <a:rPr lang="en-GB" altLang="cs-CZ" sz="3200" b="1"/>
              <a:t>Medical Imaging Devices (</a:t>
            </a:r>
            <a:r>
              <a:rPr lang="en-GB" altLang="cs-CZ" sz="3200" b="1" i="1"/>
              <a:t>in vivo</a:t>
            </a:r>
            <a:r>
              <a:rPr lang="en-GB" altLang="cs-CZ" sz="3200" b="1"/>
              <a:t> diagnosis)</a:t>
            </a:r>
          </a:p>
        </p:txBody>
      </p:sp>
      <p:sp>
        <p:nvSpPr>
          <p:cNvPr id="23556" name="Rectangle 1027">
            <a:extLst>
              <a:ext uri="{FF2B5EF4-FFF2-40B4-BE49-F238E27FC236}">
                <a16:creationId xmlns:a16="http://schemas.microsoft.com/office/drawing/2014/main" id="{4F177157-9948-47FC-999F-163A57F71CE0}"/>
              </a:ext>
            </a:extLst>
          </p:cNvPr>
          <p:cNvSpPr>
            <a:spLocks noGrp="1" noChangeArrowheads="1"/>
          </p:cNvSpPr>
          <p:nvPr>
            <p:ph type="body" idx="1"/>
          </p:nvPr>
        </p:nvSpPr>
        <p:spPr>
          <a:xfrm>
            <a:off x="323850" y="1268413"/>
            <a:ext cx="5184775" cy="4648200"/>
          </a:xfrm>
          <a:solidFill>
            <a:schemeClr val="bg1">
              <a:alpha val="30196"/>
            </a:schemeClr>
          </a:solidFill>
          <a:ln w="38100" cmpd="dbl">
            <a:solidFill>
              <a:schemeClr val="bg1"/>
            </a:solidFill>
            <a:miter lim="800000"/>
            <a:headEnd/>
            <a:tailEnd/>
          </a:ln>
        </p:spPr>
        <p:txBody>
          <a:bodyPr/>
          <a:lstStyle/>
          <a:p>
            <a:pPr eaLnBrk="1" hangingPunct="1">
              <a:buFont typeface="Wingdings" panose="05000000000000000000" pitchFamily="2" charset="2"/>
              <a:buChar char="Ø"/>
            </a:pPr>
            <a:r>
              <a:rPr lang="en-GB" altLang="cs-CZ" sz="2400"/>
              <a:t>X-ray projection imaging</a:t>
            </a:r>
          </a:p>
          <a:p>
            <a:pPr eaLnBrk="1" hangingPunct="1">
              <a:buFont typeface="Wingdings" panose="05000000000000000000" pitchFamily="2" charset="2"/>
              <a:buChar char="Ø"/>
            </a:pPr>
            <a:r>
              <a:rPr lang="en-GB" altLang="cs-CZ" sz="2400"/>
              <a:t>Computerised Tomography (CT)</a:t>
            </a:r>
          </a:p>
          <a:p>
            <a:pPr eaLnBrk="1" hangingPunct="1">
              <a:buFont typeface="Wingdings" panose="05000000000000000000" pitchFamily="2" charset="2"/>
              <a:buChar char="Ø"/>
            </a:pPr>
            <a:r>
              <a:rPr lang="en-GB" altLang="cs-CZ" sz="2400"/>
              <a:t>Ultrasound (USI), Doppler imaging</a:t>
            </a:r>
          </a:p>
          <a:p>
            <a:pPr eaLnBrk="1" hangingPunct="1">
              <a:buFont typeface="Wingdings" panose="05000000000000000000" pitchFamily="2" charset="2"/>
              <a:buChar char="Ø"/>
            </a:pPr>
            <a:r>
              <a:rPr lang="cs-CZ" altLang="cs-CZ" sz="2400"/>
              <a:t>M</a:t>
            </a:r>
            <a:r>
              <a:rPr lang="en-GB" altLang="cs-CZ" sz="2400"/>
              <a:t>agnetic resonance imaging (MRI)</a:t>
            </a:r>
          </a:p>
          <a:p>
            <a:pPr eaLnBrk="1" hangingPunct="1">
              <a:buFont typeface="Wingdings" panose="05000000000000000000" pitchFamily="2" charset="2"/>
              <a:buChar char="Ø"/>
            </a:pPr>
            <a:r>
              <a:rPr lang="cs-CZ" altLang="cs-CZ" sz="2400"/>
              <a:t>R</a:t>
            </a:r>
            <a:r>
              <a:rPr lang="en-GB" altLang="cs-CZ" sz="2400"/>
              <a:t>adionuclide imaging (nuclear medicine)</a:t>
            </a:r>
          </a:p>
          <a:p>
            <a:pPr eaLnBrk="1" hangingPunct="1">
              <a:buFont typeface="Wingdings" panose="05000000000000000000" pitchFamily="2" charset="2"/>
              <a:buChar char="Ø"/>
            </a:pPr>
            <a:r>
              <a:rPr lang="en-GB" altLang="cs-CZ" sz="2400"/>
              <a:t>Thermography</a:t>
            </a:r>
          </a:p>
          <a:p>
            <a:pPr eaLnBrk="1" hangingPunct="1">
              <a:buFont typeface="Wingdings" panose="05000000000000000000" pitchFamily="2" charset="2"/>
              <a:buChar char="Ø"/>
            </a:pPr>
            <a:r>
              <a:rPr lang="en-GB" altLang="cs-CZ" sz="2400"/>
              <a:t>Etc</a:t>
            </a:r>
            <a:r>
              <a:rPr lang="cs-CZ" altLang="cs-CZ" sz="2400"/>
              <a:t>.</a:t>
            </a:r>
            <a:endParaRPr lang="en-GB" altLang="cs-CZ" sz="2400"/>
          </a:p>
        </p:txBody>
      </p:sp>
      <p:pic>
        <p:nvPicPr>
          <p:cNvPr id="23557" name="Picture 1028">
            <a:extLst>
              <a:ext uri="{FF2B5EF4-FFF2-40B4-BE49-F238E27FC236}">
                <a16:creationId xmlns:a16="http://schemas.microsoft.com/office/drawing/2014/main" id="{1EF816B2-924A-4F78-BF48-A96F0605F6D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21288" y="1270000"/>
            <a:ext cx="1447800"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8" name="Picture 1031" descr="ultrasound">
            <a:hlinkClick r:id="rId6"/>
            <a:extLst>
              <a:ext uri="{FF2B5EF4-FFF2-40B4-BE49-F238E27FC236}">
                <a16:creationId xmlns:a16="http://schemas.microsoft.com/office/drawing/2014/main" id="{5E527398-E6F6-4551-83F1-4AE3AD6C6A9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89713" y="1773238"/>
            <a:ext cx="1828800" cy="153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9" name="Picture 1033" descr="ultrasound">
            <a:hlinkClick r:id="rId8"/>
            <a:extLst>
              <a:ext uri="{FF2B5EF4-FFF2-40B4-BE49-F238E27FC236}">
                <a16:creationId xmlns:a16="http://schemas.microsoft.com/office/drawing/2014/main" id="{2C8130E7-DBEE-4AF8-80AE-5A441EAAD6B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508625" y="3141663"/>
            <a:ext cx="2651125"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0" name="Picture 1029">
            <a:extLst>
              <a:ext uri="{FF2B5EF4-FFF2-40B4-BE49-F238E27FC236}">
                <a16:creationId xmlns:a16="http://schemas.microsoft.com/office/drawing/2014/main" id="{CF40B6B1-7B64-4C2D-9026-1EA4B59EA0A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948488" y="4797425"/>
            <a:ext cx="16002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Nahraný zvuk">
            <a:hlinkClick r:id="" action="ppaction://media"/>
            <a:extLst>
              <a:ext uri="{FF2B5EF4-FFF2-40B4-BE49-F238E27FC236}">
                <a16:creationId xmlns:a16="http://schemas.microsoft.com/office/drawing/2014/main" id="{174A379E-A938-4106-B162-0CEF03C638DF}"/>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4643679" y="10160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80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Zástupný symbol pro číslo snímku 5">
            <a:extLst>
              <a:ext uri="{FF2B5EF4-FFF2-40B4-BE49-F238E27FC236}">
                <a16:creationId xmlns:a16="http://schemas.microsoft.com/office/drawing/2014/main" id="{BD2C0726-A14B-4830-A6E0-290720DEE3C5}"/>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7829B2D2-B8B9-4340-9B72-145F9CFD5E1A}" type="slidenum">
              <a:rPr lang="cs-CZ" altLang="cs-CZ" sz="1400"/>
              <a:pPr>
                <a:spcBef>
                  <a:spcPct val="0"/>
                </a:spcBef>
                <a:buFontTx/>
                <a:buNone/>
              </a:pPr>
              <a:t>11</a:t>
            </a:fld>
            <a:endParaRPr lang="cs-CZ" altLang="cs-CZ" sz="1400"/>
          </a:p>
        </p:txBody>
      </p:sp>
      <p:sp>
        <p:nvSpPr>
          <p:cNvPr id="25603" name="Rectangle 3">
            <a:extLst>
              <a:ext uri="{FF2B5EF4-FFF2-40B4-BE49-F238E27FC236}">
                <a16:creationId xmlns:a16="http://schemas.microsoft.com/office/drawing/2014/main" id="{EFC18CAD-7E60-4996-9DC4-9B7F9B0A1BA1}"/>
              </a:ext>
            </a:extLst>
          </p:cNvPr>
          <p:cNvSpPr>
            <a:spLocks noGrp="1" noChangeArrowheads="1"/>
          </p:cNvSpPr>
          <p:nvPr>
            <p:ph type="body" idx="1"/>
          </p:nvPr>
        </p:nvSpPr>
        <p:spPr>
          <a:xfrm>
            <a:off x="468313" y="1628775"/>
            <a:ext cx="8351837" cy="3709988"/>
          </a:xfrm>
          <a:solidFill>
            <a:srgbClr val="6699FF">
              <a:alpha val="39999"/>
            </a:srgbClr>
          </a:solidFill>
          <a:ln w="38100" cmpd="dbl">
            <a:solidFill>
              <a:srgbClr val="6699FF"/>
            </a:solidFill>
            <a:miter lim="800000"/>
            <a:headEnd/>
            <a:tailEnd/>
          </a:ln>
        </p:spPr>
        <p:txBody>
          <a:bodyPr/>
          <a:lstStyle/>
          <a:p>
            <a:pPr marL="0" indent="0" eaLnBrk="1" hangingPunct="1">
              <a:buFontTx/>
              <a:buNone/>
            </a:pPr>
            <a:r>
              <a:rPr lang="en-GB" altLang="cs-CZ"/>
              <a:t>Theoretical background:</a:t>
            </a:r>
            <a:endParaRPr lang="cs-CZ" altLang="cs-CZ"/>
          </a:p>
          <a:p>
            <a:pPr marL="0" indent="0" eaLnBrk="1" hangingPunct="1">
              <a:buFontTx/>
              <a:buNone/>
            </a:pPr>
            <a:endParaRPr lang="en-GB" altLang="cs-CZ"/>
          </a:p>
          <a:p>
            <a:pPr marL="0" indent="0" eaLnBrk="1" hangingPunct="1">
              <a:buFontTx/>
              <a:buNone/>
            </a:pPr>
            <a:r>
              <a:rPr lang="en-GB" altLang="cs-CZ"/>
              <a:t>Ionising radiation (origin, measurement, interactions with matter), properties of atoms and nucleus, radioactivity, basic terms of acoustics, electromagnetic spectrum…</a:t>
            </a:r>
            <a:r>
              <a:rPr lang="cs-CZ" altLang="cs-CZ"/>
              <a:t>.</a:t>
            </a:r>
            <a:endParaRPr lang="en-GB" altLang="cs-CZ"/>
          </a:p>
        </p:txBody>
      </p:sp>
      <p:sp>
        <p:nvSpPr>
          <p:cNvPr id="25604" name="Rectangle 4">
            <a:extLst>
              <a:ext uri="{FF2B5EF4-FFF2-40B4-BE49-F238E27FC236}">
                <a16:creationId xmlns:a16="http://schemas.microsoft.com/office/drawing/2014/main" id="{74DF0283-1142-4A76-A901-16BBFB6CFD94}"/>
              </a:ext>
            </a:extLst>
          </p:cNvPr>
          <p:cNvSpPr>
            <a:spLocks noGrp="1" noChangeArrowheads="1"/>
          </p:cNvSpPr>
          <p:nvPr>
            <p:ph type="title"/>
          </p:nvPr>
        </p:nvSpPr>
        <p:spPr>
          <a:xfrm>
            <a:off x="323850" y="333375"/>
            <a:ext cx="8820150" cy="914400"/>
          </a:xfrm>
          <a:noFill/>
        </p:spPr>
        <p:txBody>
          <a:bodyPr/>
          <a:lstStyle/>
          <a:p>
            <a:pPr algn="l" eaLnBrk="1" hangingPunct="1"/>
            <a:r>
              <a:rPr lang="cs-CZ" altLang="cs-CZ" sz="3200" b="1">
                <a:solidFill>
                  <a:schemeClr val="tx1"/>
                </a:solidFill>
              </a:rPr>
              <a:t> </a:t>
            </a:r>
            <a:r>
              <a:rPr lang="en-GB" altLang="cs-CZ" sz="3200" b="1">
                <a:solidFill>
                  <a:schemeClr val="tx1"/>
                </a:solidFill>
              </a:rPr>
              <a:t>Medical Imaging Devices (</a:t>
            </a:r>
            <a:r>
              <a:rPr lang="en-GB" altLang="cs-CZ" sz="3200" b="1" i="1">
                <a:solidFill>
                  <a:schemeClr val="tx1"/>
                </a:solidFill>
              </a:rPr>
              <a:t>in vivo</a:t>
            </a:r>
            <a:r>
              <a:rPr lang="en-GB" altLang="cs-CZ" sz="3200" b="1">
                <a:solidFill>
                  <a:schemeClr val="tx1"/>
                </a:solidFill>
              </a:rPr>
              <a:t> diagnosis)</a:t>
            </a:r>
          </a:p>
        </p:txBody>
      </p:sp>
      <p:pic>
        <p:nvPicPr>
          <p:cNvPr id="2" name="Nahraný zvuk">
            <a:hlinkClick r:id="" action="ppaction://media"/>
            <a:extLst>
              <a:ext uri="{FF2B5EF4-FFF2-40B4-BE49-F238E27FC236}">
                <a16:creationId xmlns:a16="http://schemas.microsoft.com/office/drawing/2014/main" id="{9D2FF4A5-B589-4FC4-B99C-DC74ADCF2E8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441031" y="1077796"/>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60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Zástupný symbol pro číslo snímku 5">
            <a:extLst>
              <a:ext uri="{FF2B5EF4-FFF2-40B4-BE49-F238E27FC236}">
                <a16:creationId xmlns:a16="http://schemas.microsoft.com/office/drawing/2014/main" id="{2E4EFC9B-502D-458C-A95F-5024B3A4E4B0}"/>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E7D784B8-6B41-434A-829D-FE1A068BCAA6}" type="slidenum">
              <a:rPr lang="cs-CZ" altLang="cs-CZ" sz="1400"/>
              <a:pPr>
                <a:spcBef>
                  <a:spcPct val="0"/>
                </a:spcBef>
                <a:buFontTx/>
                <a:buNone/>
              </a:pPr>
              <a:t>12</a:t>
            </a:fld>
            <a:endParaRPr lang="cs-CZ" altLang="cs-CZ" sz="1400"/>
          </a:p>
        </p:txBody>
      </p:sp>
      <p:sp>
        <p:nvSpPr>
          <p:cNvPr id="27651" name="Rectangle 2">
            <a:extLst>
              <a:ext uri="{FF2B5EF4-FFF2-40B4-BE49-F238E27FC236}">
                <a16:creationId xmlns:a16="http://schemas.microsoft.com/office/drawing/2014/main" id="{E5311CF4-3136-4F70-8E58-066285427F74}"/>
              </a:ext>
            </a:extLst>
          </p:cNvPr>
          <p:cNvSpPr>
            <a:spLocks noGrp="1" noChangeArrowheads="1"/>
          </p:cNvSpPr>
          <p:nvPr>
            <p:ph type="title"/>
          </p:nvPr>
        </p:nvSpPr>
        <p:spPr>
          <a:xfrm>
            <a:off x="323850" y="260350"/>
            <a:ext cx="8820150" cy="609600"/>
          </a:xfrm>
        </p:spPr>
        <p:txBody>
          <a:bodyPr/>
          <a:lstStyle/>
          <a:p>
            <a:pPr algn="l" eaLnBrk="1" hangingPunct="1"/>
            <a:r>
              <a:rPr lang="en-GB" altLang="cs-CZ" sz="3000" b="1"/>
              <a:t>Medical Laboratory Devices (</a:t>
            </a:r>
            <a:r>
              <a:rPr lang="en-GB" altLang="cs-CZ" sz="3000" b="1" i="1"/>
              <a:t>in vitro</a:t>
            </a:r>
            <a:r>
              <a:rPr lang="en-GB" altLang="cs-CZ" sz="3000" b="1"/>
              <a:t> diagnosis)</a:t>
            </a:r>
          </a:p>
        </p:txBody>
      </p:sp>
      <p:sp>
        <p:nvSpPr>
          <p:cNvPr id="27652" name="Rectangle 3">
            <a:extLst>
              <a:ext uri="{FF2B5EF4-FFF2-40B4-BE49-F238E27FC236}">
                <a16:creationId xmlns:a16="http://schemas.microsoft.com/office/drawing/2014/main" id="{458A799F-DE93-4553-96D2-FF03EB7E3162}"/>
              </a:ext>
            </a:extLst>
          </p:cNvPr>
          <p:cNvSpPr>
            <a:spLocks noGrp="1" noChangeArrowheads="1"/>
          </p:cNvSpPr>
          <p:nvPr>
            <p:ph type="body" idx="1"/>
          </p:nvPr>
        </p:nvSpPr>
        <p:spPr>
          <a:xfrm>
            <a:off x="323850" y="981075"/>
            <a:ext cx="4114800" cy="5029200"/>
          </a:xfrm>
          <a:solidFill>
            <a:schemeClr val="bg1">
              <a:alpha val="30196"/>
            </a:schemeClr>
          </a:solidFill>
          <a:ln w="38100" cmpd="dbl">
            <a:solidFill>
              <a:schemeClr val="bg1"/>
            </a:solidFill>
            <a:miter lim="800000"/>
            <a:headEnd/>
            <a:tailEnd/>
          </a:ln>
        </p:spPr>
        <p:txBody>
          <a:bodyPr/>
          <a:lstStyle/>
          <a:p>
            <a:pPr eaLnBrk="1" hangingPunct="1">
              <a:lnSpc>
                <a:spcPct val="80000"/>
              </a:lnSpc>
              <a:buFont typeface="Wingdings" panose="05000000000000000000" pitchFamily="2" charset="2"/>
              <a:buChar char="Ø"/>
            </a:pPr>
            <a:r>
              <a:rPr lang="en-GB" altLang="cs-CZ" sz="2000"/>
              <a:t>sample separation, centrifugation etc</a:t>
            </a:r>
          </a:p>
          <a:p>
            <a:pPr eaLnBrk="1" hangingPunct="1">
              <a:lnSpc>
                <a:spcPct val="80000"/>
              </a:lnSpc>
              <a:buFont typeface="Wingdings" panose="05000000000000000000" pitchFamily="2" charset="2"/>
              <a:buChar char="Ø"/>
            </a:pPr>
            <a:r>
              <a:rPr lang="en-GB" altLang="cs-CZ" sz="2000"/>
              <a:t>electrophoresis, capillary electrophoresis </a:t>
            </a:r>
          </a:p>
          <a:p>
            <a:pPr eaLnBrk="1" hangingPunct="1">
              <a:lnSpc>
                <a:spcPct val="80000"/>
              </a:lnSpc>
              <a:buFont typeface="Wingdings" panose="05000000000000000000" pitchFamily="2" charset="2"/>
              <a:buChar char="Ø"/>
            </a:pPr>
            <a:r>
              <a:rPr lang="en-GB" altLang="cs-CZ" sz="2000"/>
              <a:t>pH / ISE meters </a:t>
            </a:r>
          </a:p>
          <a:p>
            <a:pPr eaLnBrk="1" hangingPunct="1">
              <a:lnSpc>
                <a:spcPct val="80000"/>
              </a:lnSpc>
              <a:buFont typeface="Wingdings" panose="05000000000000000000" pitchFamily="2" charset="2"/>
              <a:buChar char="Ø"/>
            </a:pPr>
            <a:r>
              <a:rPr lang="en-GB" altLang="cs-CZ" sz="2000"/>
              <a:t>particle / cell counters</a:t>
            </a:r>
          </a:p>
          <a:p>
            <a:pPr eaLnBrk="1" hangingPunct="1">
              <a:lnSpc>
                <a:spcPct val="80000"/>
              </a:lnSpc>
              <a:buFont typeface="Wingdings" panose="05000000000000000000" pitchFamily="2" charset="2"/>
              <a:buChar char="Ø"/>
            </a:pPr>
            <a:r>
              <a:rPr lang="en-GB" altLang="cs-CZ" sz="2000"/>
              <a:t>spectrophotometers </a:t>
            </a:r>
          </a:p>
          <a:p>
            <a:pPr eaLnBrk="1" hangingPunct="1">
              <a:lnSpc>
                <a:spcPct val="80000"/>
              </a:lnSpc>
              <a:buFont typeface="Wingdings" panose="05000000000000000000" pitchFamily="2" charset="2"/>
              <a:buChar char="Ø"/>
            </a:pPr>
            <a:r>
              <a:rPr lang="en-GB" altLang="cs-CZ" sz="2000"/>
              <a:t>flow cytometry </a:t>
            </a:r>
          </a:p>
          <a:p>
            <a:pPr eaLnBrk="1" hangingPunct="1">
              <a:lnSpc>
                <a:spcPct val="80000"/>
              </a:lnSpc>
              <a:buFont typeface="Wingdings" panose="05000000000000000000" pitchFamily="2" charset="2"/>
              <a:buChar char="Ø"/>
            </a:pPr>
            <a:r>
              <a:rPr lang="en-GB" altLang="cs-CZ" sz="2000"/>
              <a:t>microscopy</a:t>
            </a:r>
          </a:p>
          <a:p>
            <a:pPr eaLnBrk="1" hangingPunct="1">
              <a:lnSpc>
                <a:spcPct val="80000"/>
              </a:lnSpc>
              <a:buFont typeface="Wingdings" panose="05000000000000000000" pitchFamily="2" charset="2"/>
              <a:buChar char="Ø"/>
            </a:pPr>
            <a:r>
              <a:rPr lang="en-GB" altLang="cs-CZ" sz="2000"/>
              <a:t>HPLC (chromatography)</a:t>
            </a:r>
          </a:p>
          <a:p>
            <a:pPr eaLnBrk="1" hangingPunct="1">
              <a:lnSpc>
                <a:spcPct val="80000"/>
              </a:lnSpc>
              <a:buFont typeface="Wingdings" panose="05000000000000000000" pitchFamily="2" charset="2"/>
              <a:buChar char="Ø"/>
            </a:pPr>
            <a:r>
              <a:rPr lang="en-GB" altLang="cs-CZ" sz="2000"/>
              <a:t>clinical chemistry</a:t>
            </a:r>
          </a:p>
          <a:p>
            <a:pPr eaLnBrk="1" hangingPunct="1">
              <a:lnSpc>
                <a:spcPct val="80000"/>
              </a:lnSpc>
              <a:buFont typeface="Wingdings" panose="05000000000000000000" pitchFamily="2" charset="2"/>
              <a:buChar char="Ø"/>
            </a:pPr>
            <a:r>
              <a:rPr lang="en-GB" altLang="cs-CZ" sz="2000"/>
              <a:t>haematology</a:t>
            </a:r>
          </a:p>
          <a:p>
            <a:pPr eaLnBrk="1" hangingPunct="1">
              <a:lnSpc>
                <a:spcPct val="80000"/>
              </a:lnSpc>
              <a:buFont typeface="Wingdings" panose="05000000000000000000" pitchFamily="2" charset="2"/>
              <a:buChar char="Ø"/>
            </a:pPr>
            <a:r>
              <a:rPr lang="en-GB" altLang="cs-CZ" sz="2000"/>
              <a:t>immunology</a:t>
            </a:r>
          </a:p>
          <a:p>
            <a:pPr eaLnBrk="1" hangingPunct="1">
              <a:lnSpc>
                <a:spcPct val="80000"/>
              </a:lnSpc>
              <a:buFont typeface="Wingdings" panose="05000000000000000000" pitchFamily="2" charset="2"/>
              <a:buChar char="Ø"/>
            </a:pPr>
            <a:r>
              <a:rPr lang="en-GB" altLang="cs-CZ" sz="2000"/>
              <a:t>scintillation systems</a:t>
            </a:r>
          </a:p>
          <a:p>
            <a:pPr eaLnBrk="1" hangingPunct="1">
              <a:lnSpc>
                <a:spcPct val="80000"/>
              </a:lnSpc>
              <a:buFont typeface="Wingdings" panose="05000000000000000000" pitchFamily="2" charset="2"/>
              <a:buChar char="Ø"/>
            </a:pPr>
            <a:r>
              <a:rPr lang="en-GB" altLang="cs-CZ" sz="2000"/>
              <a:t>genetic analysis </a:t>
            </a:r>
            <a:endParaRPr lang="cs-CZ" altLang="cs-CZ" sz="2000"/>
          </a:p>
          <a:p>
            <a:pPr eaLnBrk="1" hangingPunct="1">
              <a:lnSpc>
                <a:spcPct val="80000"/>
              </a:lnSpc>
              <a:buFont typeface="Wingdings" panose="05000000000000000000" pitchFamily="2" charset="2"/>
              <a:buChar char="Ø"/>
            </a:pPr>
            <a:r>
              <a:rPr lang="cs-CZ" altLang="cs-CZ" sz="2000"/>
              <a:t>………….</a:t>
            </a:r>
            <a:endParaRPr lang="en-GB" altLang="cs-CZ" sz="2000"/>
          </a:p>
        </p:txBody>
      </p:sp>
      <p:pic>
        <p:nvPicPr>
          <p:cNvPr id="27653" name="Picture 4">
            <a:extLst>
              <a:ext uri="{FF2B5EF4-FFF2-40B4-BE49-F238E27FC236}">
                <a16:creationId xmlns:a16="http://schemas.microsoft.com/office/drawing/2014/main" id="{EAEBF1A6-9678-4C95-BD4A-C70867E2FE0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16688" y="908050"/>
            <a:ext cx="1905000"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4" name="Picture 5">
            <a:extLst>
              <a:ext uri="{FF2B5EF4-FFF2-40B4-BE49-F238E27FC236}">
                <a16:creationId xmlns:a16="http://schemas.microsoft.com/office/drawing/2014/main" id="{05207FD4-FD06-4965-A15E-16A5873EACB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84888" y="3357563"/>
            <a:ext cx="2762250" cy="207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5" name="Picture 6">
            <a:extLst>
              <a:ext uri="{FF2B5EF4-FFF2-40B4-BE49-F238E27FC236}">
                <a16:creationId xmlns:a16="http://schemas.microsoft.com/office/drawing/2014/main" id="{65FC6D3D-169C-42E8-8C30-0BC27002B01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79838" y="4581525"/>
            <a:ext cx="2000250" cy="130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6" name="Picture 7">
            <a:extLst>
              <a:ext uri="{FF2B5EF4-FFF2-40B4-BE49-F238E27FC236}">
                <a16:creationId xmlns:a16="http://schemas.microsoft.com/office/drawing/2014/main" id="{1C007A7D-9958-44D9-927B-BDBA0FADB28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72000" y="1412875"/>
            <a:ext cx="1524000" cy="1258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7" name="Picture 9" descr="Cover3">
            <a:hlinkClick r:id="rId9"/>
            <a:extLst>
              <a:ext uri="{FF2B5EF4-FFF2-40B4-BE49-F238E27FC236}">
                <a16:creationId xmlns:a16="http://schemas.microsoft.com/office/drawing/2014/main" id="{249A994A-9AED-4312-ACE1-0675B8F5175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708400" y="2924175"/>
            <a:ext cx="1524000" cy="111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Nahraný zvuk">
            <a:hlinkClick r:id="" action="ppaction://media"/>
            <a:extLst>
              <a:ext uri="{FF2B5EF4-FFF2-40B4-BE49-F238E27FC236}">
                <a16:creationId xmlns:a16="http://schemas.microsoft.com/office/drawing/2014/main" id="{B6C6997A-3A37-4926-B199-3418383835BD}"/>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5274469" y="872982"/>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06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Zástupný symbol pro číslo snímku 5">
            <a:extLst>
              <a:ext uri="{FF2B5EF4-FFF2-40B4-BE49-F238E27FC236}">
                <a16:creationId xmlns:a16="http://schemas.microsoft.com/office/drawing/2014/main" id="{A17A738F-21AD-49CB-B6DE-A6D9CCF0CE8B}"/>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8DD19E54-62B7-400F-8254-817BD0AA84EB}" type="slidenum">
              <a:rPr lang="cs-CZ" altLang="cs-CZ" sz="1400"/>
              <a:pPr>
                <a:spcBef>
                  <a:spcPct val="0"/>
                </a:spcBef>
                <a:buFontTx/>
                <a:buNone/>
              </a:pPr>
              <a:t>13</a:t>
            </a:fld>
            <a:endParaRPr lang="cs-CZ" altLang="cs-CZ" sz="1400"/>
          </a:p>
        </p:txBody>
      </p:sp>
      <p:sp>
        <p:nvSpPr>
          <p:cNvPr id="29699" name="Rectangle 3">
            <a:extLst>
              <a:ext uri="{FF2B5EF4-FFF2-40B4-BE49-F238E27FC236}">
                <a16:creationId xmlns:a16="http://schemas.microsoft.com/office/drawing/2014/main" id="{F03F2A24-F3C1-4EBE-8DE7-8B6F0876B9A1}"/>
              </a:ext>
            </a:extLst>
          </p:cNvPr>
          <p:cNvSpPr>
            <a:spLocks noGrp="1" noChangeArrowheads="1"/>
          </p:cNvSpPr>
          <p:nvPr>
            <p:ph type="body" idx="1"/>
          </p:nvPr>
        </p:nvSpPr>
        <p:spPr>
          <a:xfrm>
            <a:off x="323850" y="1844675"/>
            <a:ext cx="8424863" cy="3313113"/>
          </a:xfrm>
          <a:solidFill>
            <a:srgbClr val="6699FF">
              <a:alpha val="39999"/>
            </a:srgbClr>
          </a:solidFill>
          <a:ln w="38100" cmpd="dbl">
            <a:solidFill>
              <a:srgbClr val="6699FF"/>
            </a:solidFill>
            <a:miter lim="800000"/>
            <a:headEnd/>
            <a:tailEnd/>
          </a:ln>
        </p:spPr>
        <p:txBody>
          <a:bodyPr/>
          <a:lstStyle/>
          <a:p>
            <a:pPr marL="0" indent="0" eaLnBrk="1" hangingPunct="1">
              <a:buFont typeface="Wingdings" panose="05000000000000000000" pitchFamily="2" charset="2"/>
              <a:buNone/>
            </a:pPr>
            <a:r>
              <a:rPr lang="en-GB" altLang="cs-CZ"/>
              <a:t>Theoretical background:</a:t>
            </a:r>
            <a:endParaRPr lang="cs-CZ" altLang="cs-CZ"/>
          </a:p>
          <a:p>
            <a:pPr marL="0" indent="0" eaLnBrk="1" hangingPunct="1">
              <a:buFont typeface="Wingdings" panose="05000000000000000000" pitchFamily="2" charset="2"/>
              <a:buNone/>
            </a:pPr>
            <a:endParaRPr lang="en-GB" altLang="cs-CZ"/>
          </a:p>
          <a:p>
            <a:pPr marL="0" indent="0" eaLnBrk="1" hangingPunct="1">
              <a:buFont typeface="Wingdings" panose="05000000000000000000" pitchFamily="2" charset="2"/>
              <a:buNone/>
            </a:pPr>
            <a:r>
              <a:rPr lang="en-GB" altLang="cs-CZ"/>
              <a:t>Structure of biopolymers, properties of water and electrolytes, electric properties of living matter, galvanic cell, sedimentation of particles, dosimetry, light absorption… </a:t>
            </a:r>
          </a:p>
          <a:p>
            <a:pPr marL="0" indent="0" eaLnBrk="1" hangingPunct="1"/>
            <a:endParaRPr lang="en-GB" altLang="cs-CZ"/>
          </a:p>
          <a:p>
            <a:pPr marL="0" indent="0" eaLnBrk="1" hangingPunct="1"/>
            <a:endParaRPr lang="en-GB" altLang="cs-CZ">
              <a:solidFill>
                <a:schemeClr val="accent2"/>
              </a:solidFill>
            </a:endParaRPr>
          </a:p>
        </p:txBody>
      </p:sp>
      <p:sp>
        <p:nvSpPr>
          <p:cNvPr id="29700" name="Rectangle 4">
            <a:extLst>
              <a:ext uri="{FF2B5EF4-FFF2-40B4-BE49-F238E27FC236}">
                <a16:creationId xmlns:a16="http://schemas.microsoft.com/office/drawing/2014/main" id="{9CDFB661-9692-4135-B4CF-B8307F5C6A5E}"/>
              </a:ext>
            </a:extLst>
          </p:cNvPr>
          <p:cNvSpPr>
            <a:spLocks noGrp="1" noChangeArrowheads="1"/>
          </p:cNvSpPr>
          <p:nvPr>
            <p:ph type="title"/>
          </p:nvPr>
        </p:nvSpPr>
        <p:spPr>
          <a:xfrm>
            <a:off x="250825" y="260350"/>
            <a:ext cx="8893175" cy="914400"/>
          </a:xfrm>
          <a:noFill/>
        </p:spPr>
        <p:txBody>
          <a:bodyPr/>
          <a:lstStyle/>
          <a:p>
            <a:pPr algn="l" eaLnBrk="1" hangingPunct="1"/>
            <a:r>
              <a:rPr lang="en-GB" altLang="cs-CZ" sz="3000" b="1">
                <a:solidFill>
                  <a:schemeClr val="tx1"/>
                </a:solidFill>
              </a:rPr>
              <a:t>Medical Laboratory Devices (</a:t>
            </a:r>
            <a:r>
              <a:rPr lang="en-GB" altLang="cs-CZ" sz="3000" b="1" i="1">
                <a:solidFill>
                  <a:schemeClr val="tx1"/>
                </a:solidFill>
              </a:rPr>
              <a:t>in vitro</a:t>
            </a:r>
            <a:r>
              <a:rPr lang="en-GB" altLang="cs-CZ" sz="3000" b="1">
                <a:solidFill>
                  <a:schemeClr val="tx1"/>
                </a:solidFill>
              </a:rPr>
              <a:t> diagnosis)</a:t>
            </a:r>
          </a:p>
        </p:txBody>
      </p:sp>
      <p:pic>
        <p:nvPicPr>
          <p:cNvPr id="2" name="Nahraný zvuk">
            <a:hlinkClick r:id="" action="ppaction://media"/>
            <a:extLst>
              <a:ext uri="{FF2B5EF4-FFF2-40B4-BE49-F238E27FC236}">
                <a16:creationId xmlns:a16="http://schemas.microsoft.com/office/drawing/2014/main" id="{655518FA-556F-4CE7-B605-ADFC0A9250A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582185" y="1096025"/>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35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Zástupný symbol pro číslo snímku 5">
            <a:extLst>
              <a:ext uri="{FF2B5EF4-FFF2-40B4-BE49-F238E27FC236}">
                <a16:creationId xmlns:a16="http://schemas.microsoft.com/office/drawing/2014/main" id="{54E4833D-3218-4A42-819C-E3A76BD5DBD8}"/>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AD3E947D-6DDA-4141-8E1C-C0885E906D5D}" type="slidenum">
              <a:rPr lang="cs-CZ" altLang="cs-CZ" sz="1400"/>
              <a:pPr>
                <a:spcBef>
                  <a:spcPct val="0"/>
                </a:spcBef>
                <a:buFontTx/>
                <a:buNone/>
              </a:pPr>
              <a:t>14</a:t>
            </a:fld>
            <a:endParaRPr lang="cs-CZ" altLang="cs-CZ" sz="1400"/>
          </a:p>
        </p:txBody>
      </p:sp>
      <p:sp>
        <p:nvSpPr>
          <p:cNvPr id="31747" name="Rectangle 2">
            <a:extLst>
              <a:ext uri="{FF2B5EF4-FFF2-40B4-BE49-F238E27FC236}">
                <a16:creationId xmlns:a16="http://schemas.microsoft.com/office/drawing/2014/main" id="{0BDADB5E-83B7-46BC-AC87-78E4833361E7}"/>
              </a:ext>
            </a:extLst>
          </p:cNvPr>
          <p:cNvSpPr>
            <a:spLocks noGrp="1" noChangeArrowheads="1"/>
          </p:cNvSpPr>
          <p:nvPr>
            <p:ph type="title"/>
          </p:nvPr>
        </p:nvSpPr>
        <p:spPr>
          <a:xfrm>
            <a:off x="250825" y="188913"/>
            <a:ext cx="8591550" cy="963612"/>
          </a:xfrm>
        </p:spPr>
        <p:txBody>
          <a:bodyPr/>
          <a:lstStyle/>
          <a:p>
            <a:pPr algn="l" eaLnBrk="1" hangingPunct="1"/>
            <a:r>
              <a:rPr lang="en-GB" altLang="cs-CZ" sz="3200" b="1"/>
              <a:t>Physiological Measurement Devices </a:t>
            </a:r>
            <a:br>
              <a:rPr lang="en-GB" altLang="cs-CZ" sz="3200" b="1"/>
            </a:br>
            <a:r>
              <a:rPr lang="en-GB" altLang="cs-CZ" sz="3200" b="1"/>
              <a:t>(</a:t>
            </a:r>
            <a:r>
              <a:rPr lang="en-GB" altLang="cs-CZ" sz="3200" b="1" i="1"/>
              <a:t>in vivo</a:t>
            </a:r>
            <a:r>
              <a:rPr lang="en-GB" altLang="cs-CZ" sz="3200" b="1"/>
              <a:t> diagnosis)</a:t>
            </a:r>
          </a:p>
        </p:txBody>
      </p:sp>
      <p:sp>
        <p:nvSpPr>
          <p:cNvPr id="31748" name="Rectangle 3">
            <a:extLst>
              <a:ext uri="{FF2B5EF4-FFF2-40B4-BE49-F238E27FC236}">
                <a16:creationId xmlns:a16="http://schemas.microsoft.com/office/drawing/2014/main" id="{D096C912-5032-4A2B-88CE-BEF01E8174AA}"/>
              </a:ext>
            </a:extLst>
          </p:cNvPr>
          <p:cNvSpPr>
            <a:spLocks noGrp="1" noChangeArrowheads="1"/>
          </p:cNvSpPr>
          <p:nvPr>
            <p:ph type="body" idx="1"/>
          </p:nvPr>
        </p:nvSpPr>
        <p:spPr>
          <a:xfrm>
            <a:off x="395288" y="1341438"/>
            <a:ext cx="8353425" cy="4648200"/>
          </a:xfrm>
          <a:solidFill>
            <a:schemeClr val="bg1">
              <a:alpha val="30196"/>
            </a:schemeClr>
          </a:solidFill>
          <a:ln w="38100" cmpd="dbl">
            <a:solidFill>
              <a:schemeClr val="bg1"/>
            </a:solidFill>
            <a:miter lim="800000"/>
            <a:headEnd/>
            <a:tailEnd/>
          </a:ln>
        </p:spPr>
        <p:txBody>
          <a:bodyPr/>
          <a:lstStyle/>
          <a:p>
            <a:pPr eaLnBrk="1" hangingPunct="1">
              <a:lnSpc>
                <a:spcPct val="80000"/>
              </a:lnSpc>
              <a:buFont typeface="Wingdings" panose="05000000000000000000" pitchFamily="2" charset="2"/>
              <a:buChar char="Ø"/>
            </a:pPr>
            <a:r>
              <a:rPr lang="en-GB" altLang="cs-CZ" sz="2900"/>
              <a:t>Instruments for measuring physical and  chemical variables </a:t>
            </a:r>
            <a:r>
              <a:rPr lang="en-GB" altLang="cs-CZ" sz="2900" i="1"/>
              <a:t>in vivo</a:t>
            </a:r>
          </a:p>
          <a:p>
            <a:pPr eaLnBrk="1" hangingPunct="1">
              <a:lnSpc>
                <a:spcPct val="80000"/>
              </a:lnSpc>
              <a:buFont typeface="Wingdings" panose="05000000000000000000" pitchFamily="2" charset="2"/>
              <a:buChar char="Ø"/>
            </a:pPr>
            <a:r>
              <a:rPr lang="cs-CZ" altLang="cs-CZ" sz="2900"/>
              <a:t>T</a:t>
            </a:r>
            <a:r>
              <a:rPr lang="en-GB" altLang="cs-CZ" sz="2900"/>
              <a:t>hermometers </a:t>
            </a:r>
          </a:p>
          <a:p>
            <a:pPr eaLnBrk="1" hangingPunct="1">
              <a:lnSpc>
                <a:spcPct val="80000"/>
              </a:lnSpc>
              <a:buFont typeface="Wingdings" panose="05000000000000000000" pitchFamily="2" charset="2"/>
              <a:buChar char="Ø"/>
            </a:pPr>
            <a:r>
              <a:rPr lang="cs-CZ" altLang="cs-CZ" sz="2900"/>
              <a:t>C</a:t>
            </a:r>
            <a:r>
              <a:rPr lang="en-GB" altLang="cs-CZ" sz="2900"/>
              <a:t>ardiovascular physiology: blood pressure monitors, flowmeters, pulsed Doppler US systems</a:t>
            </a:r>
          </a:p>
          <a:p>
            <a:pPr eaLnBrk="1" hangingPunct="1">
              <a:lnSpc>
                <a:spcPct val="80000"/>
              </a:lnSpc>
              <a:buFont typeface="Wingdings" panose="05000000000000000000" pitchFamily="2" charset="2"/>
              <a:buChar char="Ø"/>
            </a:pPr>
            <a:r>
              <a:rPr lang="cs-CZ" altLang="cs-CZ" sz="2900"/>
              <a:t>E</a:t>
            </a:r>
            <a:r>
              <a:rPr lang="en-GB" altLang="cs-CZ" sz="2900"/>
              <a:t>lectrophysiology: ECG, EEG, EMG</a:t>
            </a:r>
          </a:p>
          <a:p>
            <a:pPr eaLnBrk="1" hangingPunct="1">
              <a:lnSpc>
                <a:spcPct val="80000"/>
              </a:lnSpc>
              <a:buFont typeface="Wingdings" panose="05000000000000000000" pitchFamily="2" charset="2"/>
              <a:buChar char="Ø"/>
            </a:pPr>
            <a:r>
              <a:rPr lang="cs-CZ" altLang="cs-CZ" sz="2900"/>
              <a:t>A</a:t>
            </a:r>
            <a:r>
              <a:rPr lang="en-GB" altLang="cs-CZ" sz="2900"/>
              <a:t>udiology and ophthalmology</a:t>
            </a:r>
          </a:p>
          <a:p>
            <a:pPr eaLnBrk="1" hangingPunct="1">
              <a:lnSpc>
                <a:spcPct val="80000"/>
              </a:lnSpc>
              <a:buFont typeface="Wingdings" panose="05000000000000000000" pitchFamily="2" charset="2"/>
              <a:buChar char="Ø"/>
            </a:pPr>
            <a:r>
              <a:rPr lang="cs-CZ" altLang="cs-CZ" sz="2900"/>
              <a:t>R</a:t>
            </a:r>
            <a:r>
              <a:rPr lang="en-GB" altLang="cs-CZ" sz="2900"/>
              <a:t>espiratory physiology: spirometers, pulse oximetry, impedance pneumograph….</a:t>
            </a:r>
          </a:p>
          <a:p>
            <a:pPr eaLnBrk="1" hangingPunct="1">
              <a:lnSpc>
                <a:spcPct val="80000"/>
              </a:lnSpc>
              <a:buFont typeface="Wingdings" panose="05000000000000000000" pitchFamily="2" charset="2"/>
              <a:buChar char="Ø"/>
            </a:pPr>
            <a:r>
              <a:rPr lang="cs-CZ" altLang="cs-CZ" sz="2900"/>
              <a:t>E</a:t>
            </a:r>
            <a:r>
              <a:rPr lang="en-GB" altLang="cs-CZ" sz="2900"/>
              <a:t>ndoscopes</a:t>
            </a:r>
          </a:p>
        </p:txBody>
      </p:sp>
      <p:pic>
        <p:nvPicPr>
          <p:cNvPr id="2" name="Nahraný zvuk">
            <a:hlinkClick r:id="" action="ppaction://media"/>
            <a:extLst>
              <a:ext uri="{FF2B5EF4-FFF2-40B4-BE49-F238E27FC236}">
                <a16:creationId xmlns:a16="http://schemas.microsoft.com/office/drawing/2014/main" id="{8542D2EA-D84E-4722-80FF-7F5412F0173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716016" y="738527"/>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56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Zástupný symbol pro číslo snímku 5">
            <a:extLst>
              <a:ext uri="{FF2B5EF4-FFF2-40B4-BE49-F238E27FC236}">
                <a16:creationId xmlns:a16="http://schemas.microsoft.com/office/drawing/2014/main" id="{6BD309DF-639C-45C5-859B-B43909A2327F}"/>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AB781C2D-EA5A-47DD-A164-16163E701609}" type="slidenum">
              <a:rPr lang="cs-CZ" altLang="cs-CZ" sz="1400"/>
              <a:pPr>
                <a:spcBef>
                  <a:spcPct val="0"/>
                </a:spcBef>
                <a:buFontTx/>
                <a:buNone/>
              </a:pPr>
              <a:t>15</a:t>
            </a:fld>
            <a:endParaRPr lang="cs-CZ" altLang="cs-CZ" sz="1400"/>
          </a:p>
        </p:txBody>
      </p:sp>
      <p:sp>
        <p:nvSpPr>
          <p:cNvPr id="33795" name="Rectangle 2">
            <a:extLst>
              <a:ext uri="{FF2B5EF4-FFF2-40B4-BE49-F238E27FC236}">
                <a16:creationId xmlns:a16="http://schemas.microsoft.com/office/drawing/2014/main" id="{809E95D8-63B9-4377-A90E-3662F34CC2A4}"/>
              </a:ext>
            </a:extLst>
          </p:cNvPr>
          <p:cNvSpPr>
            <a:spLocks noGrp="1" noChangeArrowheads="1"/>
          </p:cNvSpPr>
          <p:nvPr>
            <p:ph type="title"/>
          </p:nvPr>
        </p:nvSpPr>
        <p:spPr>
          <a:xfrm>
            <a:off x="228600" y="304800"/>
            <a:ext cx="8591550" cy="1036638"/>
          </a:xfrm>
        </p:spPr>
        <p:txBody>
          <a:bodyPr/>
          <a:lstStyle/>
          <a:p>
            <a:pPr algn="l" eaLnBrk="1" hangingPunct="1"/>
            <a:r>
              <a:rPr lang="en-GB" altLang="cs-CZ" sz="3200" b="1">
                <a:solidFill>
                  <a:schemeClr val="tx1"/>
                </a:solidFill>
              </a:rPr>
              <a:t>Physiological Measurement Devices </a:t>
            </a:r>
            <a:br>
              <a:rPr lang="en-GB" altLang="cs-CZ" sz="3200" b="1">
                <a:solidFill>
                  <a:schemeClr val="tx1"/>
                </a:solidFill>
              </a:rPr>
            </a:br>
            <a:r>
              <a:rPr lang="en-GB" altLang="cs-CZ" sz="3200" b="1">
                <a:solidFill>
                  <a:schemeClr val="tx1"/>
                </a:solidFill>
              </a:rPr>
              <a:t>(</a:t>
            </a:r>
            <a:r>
              <a:rPr lang="en-GB" altLang="cs-CZ" sz="3200" b="1" i="1">
                <a:solidFill>
                  <a:schemeClr val="tx1"/>
                </a:solidFill>
              </a:rPr>
              <a:t>in vivo</a:t>
            </a:r>
            <a:r>
              <a:rPr lang="en-GB" altLang="cs-CZ" sz="3200" b="1">
                <a:solidFill>
                  <a:schemeClr val="tx1"/>
                </a:solidFill>
              </a:rPr>
              <a:t> diagnosis)</a:t>
            </a:r>
          </a:p>
        </p:txBody>
      </p:sp>
      <p:sp>
        <p:nvSpPr>
          <p:cNvPr id="33796" name="Rectangle 3">
            <a:extLst>
              <a:ext uri="{FF2B5EF4-FFF2-40B4-BE49-F238E27FC236}">
                <a16:creationId xmlns:a16="http://schemas.microsoft.com/office/drawing/2014/main" id="{D48578F7-5AE7-4B57-8D0E-DD375C3D971C}"/>
              </a:ext>
            </a:extLst>
          </p:cNvPr>
          <p:cNvSpPr>
            <a:spLocks noGrp="1" noChangeArrowheads="1"/>
          </p:cNvSpPr>
          <p:nvPr>
            <p:ph type="body" idx="1"/>
          </p:nvPr>
        </p:nvSpPr>
        <p:spPr>
          <a:xfrm>
            <a:off x="323850" y="1773238"/>
            <a:ext cx="8496300" cy="3673475"/>
          </a:xfrm>
          <a:solidFill>
            <a:srgbClr val="6699FF">
              <a:alpha val="39999"/>
            </a:srgbClr>
          </a:solidFill>
          <a:ln w="38100" cmpd="dbl">
            <a:solidFill>
              <a:srgbClr val="6699FF"/>
            </a:solidFill>
            <a:miter lim="800000"/>
            <a:headEnd/>
            <a:tailEnd/>
          </a:ln>
        </p:spPr>
        <p:txBody>
          <a:bodyPr/>
          <a:lstStyle/>
          <a:p>
            <a:pPr marL="0" indent="0" eaLnBrk="1" hangingPunct="1">
              <a:buFont typeface="Wingdings" panose="05000000000000000000" pitchFamily="2" charset="2"/>
              <a:buNone/>
            </a:pPr>
            <a:r>
              <a:rPr lang="en-GB" altLang="cs-CZ"/>
              <a:t>Theoretical background</a:t>
            </a:r>
            <a:r>
              <a:rPr lang="cs-CZ" altLang="cs-CZ"/>
              <a:t>:</a:t>
            </a:r>
          </a:p>
          <a:p>
            <a:pPr marL="0" indent="0" eaLnBrk="1" hangingPunct="1">
              <a:buFont typeface="Wingdings" panose="05000000000000000000" pitchFamily="2" charset="2"/>
              <a:buNone/>
            </a:pPr>
            <a:endParaRPr lang="en-GB" altLang="cs-CZ"/>
          </a:p>
          <a:p>
            <a:pPr marL="0" indent="0" eaLnBrk="1" hangingPunct="1">
              <a:buFont typeface="Wingdings" panose="05000000000000000000" pitchFamily="2" charset="2"/>
              <a:buNone/>
            </a:pPr>
            <a:r>
              <a:rPr lang="en-GB" altLang="cs-CZ"/>
              <a:t>Introduction to thermodynamics, basic laws of hydrodynamics, origin of bioelectric potentials, properties of sound and light, ear and hearing, eye and vision, mechanical properties of living matter…</a:t>
            </a:r>
          </a:p>
        </p:txBody>
      </p:sp>
      <p:pic>
        <p:nvPicPr>
          <p:cNvPr id="2" name="Nahraný zvuk">
            <a:hlinkClick r:id="" action="ppaction://media"/>
            <a:extLst>
              <a:ext uri="{FF2B5EF4-FFF2-40B4-BE49-F238E27FC236}">
                <a16:creationId xmlns:a16="http://schemas.microsoft.com/office/drawing/2014/main" id="{D8B7FC7F-F8C1-405D-B67A-03A26D8FC18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716016" y="935038"/>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0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Zástupný symbol pro číslo snímku 3">
            <a:extLst>
              <a:ext uri="{FF2B5EF4-FFF2-40B4-BE49-F238E27FC236}">
                <a16:creationId xmlns:a16="http://schemas.microsoft.com/office/drawing/2014/main" id="{AFB4A803-5F15-4198-8EC6-1CCF353C92E5}"/>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550B2E67-38B6-4C24-80BD-9578E544D1FD}" type="slidenum">
              <a:rPr lang="cs-CZ" altLang="cs-CZ" sz="1400"/>
              <a:pPr>
                <a:spcBef>
                  <a:spcPct val="0"/>
                </a:spcBef>
                <a:buFontTx/>
                <a:buNone/>
              </a:pPr>
              <a:t>16</a:t>
            </a:fld>
            <a:endParaRPr lang="cs-CZ" altLang="cs-CZ" sz="1400"/>
          </a:p>
        </p:txBody>
      </p:sp>
      <p:pic>
        <p:nvPicPr>
          <p:cNvPr id="35843" name="Picture 11" descr="spirometer">
            <a:hlinkClick r:id="rId5"/>
            <a:extLst>
              <a:ext uri="{FF2B5EF4-FFF2-40B4-BE49-F238E27FC236}">
                <a16:creationId xmlns:a16="http://schemas.microsoft.com/office/drawing/2014/main" id="{0A39B66F-6621-4F64-843B-8E1E47DF39B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51500" y="476250"/>
            <a:ext cx="1839913"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5844" name="Group 13">
            <a:extLst>
              <a:ext uri="{FF2B5EF4-FFF2-40B4-BE49-F238E27FC236}">
                <a16:creationId xmlns:a16="http://schemas.microsoft.com/office/drawing/2014/main" id="{3E57F90A-BA07-4EBB-B3FA-2C267CADFA6D}"/>
              </a:ext>
            </a:extLst>
          </p:cNvPr>
          <p:cNvGrpSpPr>
            <a:grpSpLocks/>
          </p:cNvGrpSpPr>
          <p:nvPr/>
        </p:nvGrpSpPr>
        <p:grpSpPr bwMode="auto">
          <a:xfrm>
            <a:off x="2051050" y="476250"/>
            <a:ext cx="2438400" cy="2454275"/>
            <a:chOff x="2592" y="1968"/>
            <a:chExt cx="1536" cy="1546"/>
          </a:xfrm>
        </p:grpSpPr>
        <p:pic>
          <p:nvPicPr>
            <p:cNvPr id="35850" name="Picture 5" descr="ecg">
              <a:hlinkClick r:id="rId7"/>
              <a:extLst>
                <a:ext uri="{FF2B5EF4-FFF2-40B4-BE49-F238E27FC236}">
                  <a16:creationId xmlns:a16="http://schemas.microsoft.com/office/drawing/2014/main" id="{D97D34B5-F445-4546-B08C-868F6DE30B9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92" y="1968"/>
              <a:ext cx="1536" cy="1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51" name="Text Box 12">
              <a:extLst>
                <a:ext uri="{FF2B5EF4-FFF2-40B4-BE49-F238E27FC236}">
                  <a16:creationId xmlns:a16="http://schemas.microsoft.com/office/drawing/2014/main" id="{587058EE-2F82-4EC8-8E2C-E0E7673C1816}"/>
                </a:ext>
              </a:extLst>
            </p:cNvPr>
            <p:cNvSpPr txBox="1">
              <a:spLocks noChangeArrowheads="1"/>
            </p:cNvSpPr>
            <p:nvPr/>
          </p:nvSpPr>
          <p:spPr bwMode="auto">
            <a:xfrm>
              <a:off x="2640" y="3264"/>
              <a:ext cx="1440"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GB" altLang="cs-CZ" sz="2000"/>
                <a:t>ECG (aka EKG)</a:t>
              </a:r>
              <a:endParaRPr lang="en-GB" altLang="cs-CZ" sz="2400"/>
            </a:p>
          </p:txBody>
        </p:sp>
      </p:grpSp>
      <p:grpSp>
        <p:nvGrpSpPr>
          <p:cNvPr id="35845" name="Group 15">
            <a:extLst>
              <a:ext uri="{FF2B5EF4-FFF2-40B4-BE49-F238E27FC236}">
                <a16:creationId xmlns:a16="http://schemas.microsoft.com/office/drawing/2014/main" id="{561F7641-76FF-483D-A0A5-98E2071BF652}"/>
              </a:ext>
            </a:extLst>
          </p:cNvPr>
          <p:cNvGrpSpPr>
            <a:grpSpLocks/>
          </p:cNvGrpSpPr>
          <p:nvPr/>
        </p:nvGrpSpPr>
        <p:grpSpPr bwMode="auto">
          <a:xfrm>
            <a:off x="5435600" y="3068638"/>
            <a:ext cx="2278063" cy="3556000"/>
            <a:chOff x="4272" y="384"/>
            <a:chExt cx="1344" cy="2236"/>
          </a:xfrm>
        </p:grpSpPr>
        <p:pic>
          <p:nvPicPr>
            <p:cNvPr id="35848" name="Picture 7" descr="sphygmomanometer-mercurial">
              <a:hlinkClick r:id="rId9"/>
              <a:extLst>
                <a:ext uri="{FF2B5EF4-FFF2-40B4-BE49-F238E27FC236}">
                  <a16:creationId xmlns:a16="http://schemas.microsoft.com/office/drawing/2014/main" id="{E0594C9C-FF65-4922-A5D1-EA6027B6EA9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416" y="384"/>
              <a:ext cx="1130" cy="2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9" name="Text Box 14">
              <a:extLst>
                <a:ext uri="{FF2B5EF4-FFF2-40B4-BE49-F238E27FC236}">
                  <a16:creationId xmlns:a16="http://schemas.microsoft.com/office/drawing/2014/main" id="{0DF6650E-9442-4F4E-A420-34F43C48E8B2}"/>
                </a:ext>
              </a:extLst>
            </p:cNvPr>
            <p:cNvSpPr txBox="1">
              <a:spLocks noChangeArrowheads="1"/>
            </p:cNvSpPr>
            <p:nvPr/>
          </p:nvSpPr>
          <p:spPr bwMode="auto">
            <a:xfrm>
              <a:off x="4272" y="2400"/>
              <a:ext cx="1344" cy="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GB" altLang="cs-CZ" sz="1700"/>
                <a:t>sphygmomanometer</a:t>
              </a:r>
            </a:p>
          </p:txBody>
        </p:sp>
      </p:grpSp>
      <p:pic>
        <p:nvPicPr>
          <p:cNvPr id="35846" name="Picture 17">
            <a:extLst>
              <a:ext uri="{FF2B5EF4-FFF2-40B4-BE49-F238E27FC236}">
                <a16:creationId xmlns:a16="http://schemas.microsoft.com/office/drawing/2014/main" id="{DABB3565-AD00-402B-A810-B1B68CFC71A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84213" y="3141663"/>
            <a:ext cx="3816350" cy="2928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35847" name="Text Box 18">
            <a:extLst>
              <a:ext uri="{FF2B5EF4-FFF2-40B4-BE49-F238E27FC236}">
                <a16:creationId xmlns:a16="http://schemas.microsoft.com/office/drawing/2014/main" id="{5697C65A-C6AB-446E-BCA9-B42AF997D555}"/>
              </a:ext>
            </a:extLst>
          </p:cNvPr>
          <p:cNvSpPr txBox="1">
            <a:spLocks noChangeArrowheads="1"/>
          </p:cNvSpPr>
          <p:nvPr/>
        </p:nvSpPr>
        <p:spPr bwMode="auto">
          <a:xfrm>
            <a:off x="468313" y="6165850"/>
            <a:ext cx="460851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GB" altLang="cs-CZ" sz="1800"/>
              <a:t>Screen of a multipurpose clinical monitor</a:t>
            </a:r>
          </a:p>
        </p:txBody>
      </p:sp>
      <p:pic>
        <p:nvPicPr>
          <p:cNvPr id="2" name="Nahraný zvuk">
            <a:hlinkClick r:id="" action="ppaction://media"/>
            <a:extLst>
              <a:ext uri="{FF2B5EF4-FFF2-40B4-BE49-F238E27FC236}">
                <a16:creationId xmlns:a16="http://schemas.microsoft.com/office/drawing/2014/main" id="{ECBF6662-04CC-4051-86AE-9DF0B25E00F6}"/>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4368800" y="322580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28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Zástupný symbol pro číslo snímku 4">
            <a:extLst>
              <a:ext uri="{FF2B5EF4-FFF2-40B4-BE49-F238E27FC236}">
                <a16:creationId xmlns:a16="http://schemas.microsoft.com/office/drawing/2014/main" id="{0F3D1074-9CC1-4649-94E9-57C4591A6F1B}"/>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3B511E40-50FC-436F-9758-FBA590799C94}" type="slidenum">
              <a:rPr lang="cs-CZ" altLang="cs-CZ" sz="1400"/>
              <a:pPr>
                <a:spcBef>
                  <a:spcPct val="0"/>
                </a:spcBef>
                <a:buFontTx/>
                <a:buNone/>
              </a:pPr>
              <a:t>17</a:t>
            </a:fld>
            <a:endParaRPr lang="cs-CZ" altLang="cs-CZ" sz="1400"/>
          </a:p>
        </p:txBody>
      </p:sp>
      <p:sp>
        <p:nvSpPr>
          <p:cNvPr id="37891" name="Rectangle 2">
            <a:extLst>
              <a:ext uri="{FF2B5EF4-FFF2-40B4-BE49-F238E27FC236}">
                <a16:creationId xmlns:a16="http://schemas.microsoft.com/office/drawing/2014/main" id="{EE747A73-7C6A-4A93-8F6A-BBAD85558D2B}"/>
              </a:ext>
            </a:extLst>
          </p:cNvPr>
          <p:cNvSpPr>
            <a:spLocks noGrp="1" noChangeArrowheads="1"/>
          </p:cNvSpPr>
          <p:nvPr>
            <p:ph type="title"/>
          </p:nvPr>
        </p:nvSpPr>
        <p:spPr>
          <a:xfrm>
            <a:off x="684213" y="188913"/>
            <a:ext cx="7772400" cy="914400"/>
          </a:xfrm>
        </p:spPr>
        <p:txBody>
          <a:bodyPr/>
          <a:lstStyle/>
          <a:p>
            <a:pPr algn="l" eaLnBrk="1" hangingPunct="1"/>
            <a:r>
              <a:rPr lang="en-GB" altLang="cs-CZ" sz="3200" b="1"/>
              <a:t>Paediatric Intensive Care</a:t>
            </a:r>
          </a:p>
        </p:txBody>
      </p:sp>
      <p:pic>
        <p:nvPicPr>
          <p:cNvPr id="37892" name="Picture 3" descr="paed inten care unit">
            <a:extLst>
              <a:ext uri="{FF2B5EF4-FFF2-40B4-BE49-F238E27FC236}">
                <a16:creationId xmlns:a16="http://schemas.microsoft.com/office/drawing/2014/main" id="{FF749953-CACF-43C4-94F2-55A8A21663A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7088" y="981075"/>
            <a:ext cx="6770687" cy="508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Nahraný zvuk">
            <a:hlinkClick r:id="" action="ppaction://media"/>
            <a:extLst>
              <a:ext uri="{FF2B5EF4-FFF2-40B4-BE49-F238E27FC236}">
                <a16:creationId xmlns:a16="http://schemas.microsoft.com/office/drawing/2014/main" id="{9A6FDD83-AE8A-48D0-8C15-2AE4980532C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68800" y="322580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74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Zástupný symbol pro číslo snímku 5">
            <a:extLst>
              <a:ext uri="{FF2B5EF4-FFF2-40B4-BE49-F238E27FC236}">
                <a16:creationId xmlns:a16="http://schemas.microsoft.com/office/drawing/2014/main" id="{BE816EB5-DE20-4D4E-9AA4-02FAA4CDBA2C}"/>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7F5C50F4-87CD-425D-A5CE-4781ED236C09}" type="slidenum">
              <a:rPr lang="cs-CZ" altLang="cs-CZ" sz="1400"/>
              <a:pPr>
                <a:spcBef>
                  <a:spcPct val="0"/>
                </a:spcBef>
                <a:buFontTx/>
                <a:buNone/>
              </a:pPr>
              <a:t>18</a:t>
            </a:fld>
            <a:endParaRPr lang="cs-CZ" altLang="cs-CZ" sz="1400"/>
          </a:p>
        </p:txBody>
      </p:sp>
      <p:sp>
        <p:nvSpPr>
          <p:cNvPr id="39939" name="Rectangle 2">
            <a:extLst>
              <a:ext uri="{FF2B5EF4-FFF2-40B4-BE49-F238E27FC236}">
                <a16:creationId xmlns:a16="http://schemas.microsoft.com/office/drawing/2014/main" id="{B5F2CC02-9BCB-4CE5-85C3-1F9B0354A5D1}"/>
              </a:ext>
            </a:extLst>
          </p:cNvPr>
          <p:cNvSpPr>
            <a:spLocks noGrp="1" noChangeArrowheads="1"/>
          </p:cNvSpPr>
          <p:nvPr>
            <p:ph type="title"/>
          </p:nvPr>
        </p:nvSpPr>
        <p:spPr>
          <a:xfrm>
            <a:off x="685800" y="304800"/>
            <a:ext cx="7772400" cy="914400"/>
          </a:xfrm>
        </p:spPr>
        <p:txBody>
          <a:bodyPr/>
          <a:lstStyle/>
          <a:p>
            <a:pPr algn="l" eaLnBrk="1" hangingPunct="1"/>
            <a:r>
              <a:rPr lang="en-US" altLang="cs-CZ" sz="3200" b="1"/>
              <a:t>Endoscopy</a:t>
            </a:r>
          </a:p>
        </p:txBody>
      </p:sp>
      <p:pic>
        <p:nvPicPr>
          <p:cNvPr id="39940" name="Picture 3">
            <a:extLst>
              <a:ext uri="{FF2B5EF4-FFF2-40B4-BE49-F238E27FC236}">
                <a16:creationId xmlns:a16="http://schemas.microsoft.com/office/drawing/2014/main" id="{9606C593-68F3-46F6-8F7C-A95F6F76E455}"/>
              </a:ext>
            </a:extLst>
          </p:cNvPr>
          <p:cNvPicPr>
            <a:picLocks noGrp="1" noChangeAspect="1" noChangeArrowheads="1"/>
          </p:cNvPicPr>
          <p:nvPr>
            <p:ph type="body" idx="4294967295"/>
          </p:nvPr>
        </p:nvPicPr>
        <p:blipFill>
          <a:blip r:embed="rId5">
            <a:extLst>
              <a:ext uri="{28A0092B-C50C-407E-A947-70E740481C1C}">
                <a14:useLocalDpi xmlns:a14="http://schemas.microsoft.com/office/drawing/2010/main" val="0"/>
              </a:ext>
            </a:extLst>
          </a:blip>
          <a:srcRect/>
          <a:stretch>
            <a:fillRect/>
          </a:stretch>
        </p:blipFill>
        <p:spPr>
          <a:xfrm>
            <a:off x="539750" y="1412875"/>
            <a:ext cx="4191000" cy="2506663"/>
          </a:xfrm>
        </p:spPr>
      </p:pic>
      <p:pic>
        <p:nvPicPr>
          <p:cNvPr id="39941" name="Picture 4">
            <a:extLst>
              <a:ext uri="{FF2B5EF4-FFF2-40B4-BE49-F238E27FC236}">
                <a16:creationId xmlns:a16="http://schemas.microsoft.com/office/drawing/2014/main" id="{88517772-4261-42D6-9472-7B1EA7F8A7B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84888" y="3789363"/>
            <a:ext cx="22098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2" name="Picture 5">
            <a:extLst>
              <a:ext uri="{FF2B5EF4-FFF2-40B4-BE49-F238E27FC236}">
                <a16:creationId xmlns:a16="http://schemas.microsoft.com/office/drawing/2014/main" id="{9741CD85-5FFE-4B48-8225-FBA6650C24C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03575" y="4076700"/>
            <a:ext cx="2381250"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3" name="Picture 6" descr="schlinge">
            <a:extLst>
              <a:ext uri="{FF2B5EF4-FFF2-40B4-BE49-F238E27FC236}">
                <a16:creationId xmlns:a16="http://schemas.microsoft.com/office/drawing/2014/main" id="{B1E11DB9-2C59-4085-9CA0-B2F69F33F0DF}"/>
              </a:ext>
            </a:extLst>
          </p:cNvPr>
          <p:cNvPicPr>
            <a:picLocks noGrp="1" noChangeAspect="1" noChangeArrowheads="1"/>
          </p:cNvPicPr>
          <p:nvPr>
            <p:ph idx="1"/>
          </p:nvPr>
        </p:nvPicPr>
        <p:blipFill>
          <a:blip r:embed="rId8">
            <a:extLst>
              <a:ext uri="{28A0092B-C50C-407E-A947-70E740481C1C}">
                <a14:useLocalDpi xmlns:a14="http://schemas.microsoft.com/office/drawing/2010/main" val="0"/>
              </a:ext>
            </a:extLst>
          </a:blip>
          <a:srcRect/>
          <a:stretch>
            <a:fillRect/>
          </a:stretch>
        </p:blipFill>
        <p:spPr>
          <a:xfrm>
            <a:off x="5508625" y="765175"/>
            <a:ext cx="2286000" cy="2790825"/>
          </a:xfrm>
          <a:noFill/>
        </p:spPr>
      </p:pic>
      <p:pic>
        <p:nvPicPr>
          <p:cNvPr id="2" name="Nahraný zvuk">
            <a:hlinkClick r:id="" action="ppaction://media"/>
            <a:extLst>
              <a:ext uri="{FF2B5EF4-FFF2-40B4-BE49-F238E27FC236}">
                <a16:creationId xmlns:a16="http://schemas.microsoft.com/office/drawing/2014/main" id="{74AEAF55-E2C5-4628-9925-A47B3486CEE8}"/>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4368800" y="322580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36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Zástupný symbol pro číslo snímku 7">
            <a:extLst>
              <a:ext uri="{FF2B5EF4-FFF2-40B4-BE49-F238E27FC236}">
                <a16:creationId xmlns:a16="http://schemas.microsoft.com/office/drawing/2014/main" id="{75CFC09C-4A96-4581-87D4-40AAC8970D01}"/>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F2ED04D5-E44B-4CD0-92DC-A76928275C24}" type="slidenum">
              <a:rPr lang="cs-CZ" altLang="cs-CZ" sz="1400"/>
              <a:pPr>
                <a:spcBef>
                  <a:spcPct val="0"/>
                </a:spcBef>
                <a:buFontTx/>
                <a:buNone/>
              </a:pPr>
              <a:t>19</a:t>
            </a:fld>
            <a:endParaRPr lang="cs-CZ" altLang="cs-CZ" sz="1400"/>
          </a:p>
        </p:txBody>
      </p:sp>
      <p:sp>
        <p:nvSpPr>
          <p:cNvPr id="41987" name="Rectangle 10">
            <a:extLst>
              <a:ext uri="{FF2B5EF4-FFF2-40B4-BE49-F238E27FC236}">
                <a16:creationId xmlns:a16="http://schemas.microsoft.com/office/drawing/2014/main" id="{6ABC07F7-8C41-410F-9D7D-C193A444C8C7}"/>
              </a:ext>
            </a:extLst>
          </p:cNvPr>
          <p:cNvSpPr>
            <a:spLocks noGrp="1" noChangeArrowheads="1"/>
          </p:cNvSpPr>
          <p:nvPr>
            <p:ph type="title"/>
          </p:nvPr>
        </p:nvSpPr>
        <p:spPr>
          <a:xfrm>
            <a:off x="685800" y="304800"/>
            <a:ext cx="7772400" cy="914400"/>
          </a:xfrm>
        </p:spPr>
        <p:txBody>
          <a:bodyPr/>
          <a:lstStyle/>
          <a:p>
            <a:pPr algn="l" eaLnBrk="1" hangingPunct="1"/>
            <a:r>
              <a:rPr lang="en-GB" altLang="cs-CZ" sz="3200" b="1"/>
              <a:t>Radiotherapy Devices</a:t>
            </a:r>
          </a:p>
        </p:txBody>
      </p:sp>
      <p:sp>
        <p:nvSpPr>
          <p:cNvPr id="41988" name="Rectangle 11">
            <a:extLst>
              <a:ext uri="{FF2B5EF4-FFF2-40B4-BE49-F238E27FC236}">
                <a16:creationId xmlns:a16="http://schemas.microsoft.com/office/drawing/2014/main" id="{3D6213A4-0014-4EA9-AFD2-4FDA80782F17}"/>
              </a:ext>
            </a:extLst>
          </p:cNvPr>
          <p:cNvSpPr>
            <a:spLocks noGrp="1" noChangeArrowheads="1"/>
          </p:cNvSpPr>
          <p:nvPr>
            <p:ph type="body" sz="half" idx="1"/>
          </p:nvPr>
        </p:nvSpPr>
        <p:spPr>
          <a:xfrm>
            <a:off x="684213" y="1268413"/>
            <a:ext cx="4032250" cy="4752975"/>
          </a:xfrm>
          <a:solidFill>
            <a:schemeClr val="bg1">
              <a:alpha val="30196"/>
            </a:schemeClr>
          </a:solidFill>
          <a:ln w="38100" cmpd="dbl">
            <a:solidFill>
              <a:schemeClr val="bg1"/>
            </a:solidFill>
            <a:miter lim="800000"/>
            <a:headEnd/>
            <a:tailEnd/>
          </a:ln>
        </p:spPr>
        <p:txBody>
          <a:bodyPr/>
          <a:lstStyle/>
          <a:p>
            <a:pPr eaLnBrk="1" hangingPunct="1">
              <a:lnSpc>
                <a:spcPct val="90000"/>
              </a:lnSpc>
              <a:buFont typeface="Wingdings" panose="05000000000000000000" pitchFamily="2" charset="2"/>
              <a:buChar char="Ø"/>
            </a:pPr>
            <a:r>
              <a:rPr lang="en-US" altLang="cs-CZ" sz="2200" dirty="0"/>
              <a:t>X-ray and electron</a:t>
            </a:r>
            <a:r>
              <a:rPr lang="cs-CZ" altLang="cs-CZ" sz="2200" dirty="0"/>
              <a:t>, resp. hadron</a:t>
            </a:r>
            <a:r>
              <a:rPr lang="en-US" altLang="cs-CZ" sz="2200" dirty="0"/>
              <a:t> beams from accelerators</a:t>
            </a:r>
            <a:r>
              <a:rPr lang="cs-CZ" altLang="cs-CZ" sz="2200" dirty="0"/>
              <a:t> </a:t>
            </a:r>
            <a:r>
              <a:rPr lang="en-US" altLang="cs-CZ" sz="2200" dirty="0"/>
              <a:t>(shape, direction, </a:t>
            </a:r>
            <a:r>
              <a:rPr lang="cs-CZ" altLang="cs-CZ" sz="2200" dirty="0"/>
              <a:t>and </a:t>
            </a:r>
            <a:r>
              <a:rPr lang="en-US" altLang="cs-CZ" sz="2200" dirty="0"/>
              <a:t>intensity of beam changed </a:t>
            </a:r>
            <a:r>
              <a:rPr lang="en-GB" altLang="cs-CZ" sz="2200" dirty="0"/>
              <a:t>often continuously)</a:t>
            </a:r>
          </a:p>
          <a:p>
            <a:pPr eaLnBrk="1" hangingPunct="1">
              <a:lnSpc>
                <a:spcPct val="90000"/>
              </a:lnSpc>
              <a:buFont typeface="Wingdings" panose="05000000000000000000" pitchFamily="2" charset="2"/>
              <a:buChar char="Ø"/>
            </a:pPr>
            <a:r>
              <a:rPr lang="en-US" altLang="cs-CZ" sz="2200" dirty="0"/>
              <a:t>gamma-ray beams from </a:t>
            </a:r>
            <a:r>
              <a:rPr lang="en-GB" altLang="cs-CZ" sz="2200" dirty="0"/>
              <a:t>tele-isotope radioactive sources like Co-60</a:t>
            </a:r>
          </a:p>
          <a:p>
            <a:pPr eaLnBrk="1" hangingPunct="1">
              <a:lnSpc>
                <a:spcPct val="90000"/>
              </a:lnSpc>
              <a:buFont typeface="Wingdings" panose="05000000000000000000" pitchFamily="2" charset="2"/>
              <a:buChar char="Ø"/>
            </a:pPr>
            <a:r>
              <a:rPr lang="en-GB" altLang="cs-CZ" sz="2200" dirty="0"/>
              <a:t>treatment planning</a:t>
            </a:r>
            <a:r>
              <a:rPr lang="en-US" altLang="cs-CZ" sz="2200" dirty="0"/>
              <a:t> systems </a:t>
            </a:r>
          </a:p>
          <a:p>
            <a:pPr eaLnBrk="1" hangingPunct="1">
              <a:lnSpc>
                <a:spcPct val="90000"/>
              </a:lnSpc>
              <a:buFont typeface="Wingdings" panose="05000000000000000000" pitchFamily="2" charset="2"/>
              <a:buChar char="Ø"/>
            </a:pPr>
            <a:r>
              <a:rPr lang="en-US" altLang="cs-CZ" sz="2200" dirty="0"/>
              <a:t>simulators</a:t>
            </a:r>
          </a:p>
          <a:p>
            <a:pPr eaLnBrk="1" hangingPunct="1">
              <a:lnSpc>
                <a:spcPct val="90000"/>
              </a:lnSpc>
              <a:buFont typeface="Wingdings" panose="05000000000000000000" pitchFamily="2" charset="2"/>
              <a:buChar char="Ø"/>
            </a:pPr>
            <a:r>
              <a:rPr lang="en-US" altLang="cs-CZ" sz="2200" dirty="0"/>
              <a:t>brachytherapy</a:t>
            </a:r>
          </a:p>
          <a:p>
            <a:pPr eaLnBrk="1" hangingPunct="1">
              <a:lnSpc>
                <a:spcPct val="90000"/>
              </a:lnSpc>
              <a:buFont typeface="Wingdings" panose="05000000000000000000" pitchFamily="2" charset="2"/>
              <a:buChar char="Ø"/>
            </a:pPr>
            <a:r>
              <a:rPr lang="en-US" altLang="cs-CZ" sz="2200" dirty="0"/>
              <a:t>dosimeters</a:t>
            </a:r>
          </a:p>
        </p:txBody>
      </p:sp>
      <p:grpSp>
        <p:nvGrpSpPr>
          <p:cNvPr id="41989" name="Group 16">
            <a:extLst>
              <a:ext uri="{FF2B5EF4-FFF2-40B4-BE49-F238E27FC236}">
                <a16:creationId xmlns:a16="http://schemas.microsoft.com/office/drawing/2014/main" id="{4452EC27-AEE1-45A0-A106-924A418013EE}"/>
              </a:ext>
            </a:extLst>
          </p:cNvPr>
          <p:cNvGrpSpPr>
            <a:grpSpLocks/>
          </p:cNvGrpSpPr>
          <p:nvPr/>
        </p:nvGrpSpPr>
        <p:grpSpPr bwMode="auto">
          <a:xfrm>
            <a:off x="5219700" y="1268413"/>
            <a:ext cx="2189163" cy="2354262"/>
            <a:chOff x="3424" y="1044"/>
            <a:chExt cx="1379" cy="1483"/>
          </a:xfrm>
        </p:grpSpPr>
        <p:pic>
          <p:nvPicPr>
            <p:cNvPr id="41993" name="Picture 12">
              <a:extLst>
                <a:ext uri="{FF2B5EF4-FFF2-40B4-BE49-F238E27FC236}">
                  <a16:creationId xmlns:a16="http://schemas.microsoft.com/office/drawing/2014/main" id="{3C7A59B4-3078-410B-9F8F-D01975017CE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53" y="1044"/>
              <a:ext cx="1350" cy="1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4" name="Text Box 14">
              <a:extLst>
                <a:ext uri="{FF2B5EF4-FFF2-40B4-BE49-F238E27FC236}">
                  <a16:creationId xmlns:a16="http://schemas.microsoft.com/office/drawing/2014/main" id="{26BFA625-9795-43BB-AB68-E9BDB11790A9}"/>
                </a:ext>
              </a:extLst>
            </p:cNvPr>
            <p:cNvSpPr txBox="1">
              <a:spLocks noChangeArrowheads="1"/>
            </p:cNvSpPr>
            <p:nvPr/>
          </p:nvSpPr>
          <p:spPr bwMode="auto">
            <a:xfrm>
              <a:off x="3424" y="2296"/>
              <a:ext cx="1361"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GB" altLang="cs-CZ" sz="1800"/>
                <a:t>Linear accelerator</a:t>
              </a:r>
            </a:p>
          </p:txBody>
        </p:sp>
      </p:grpSp>
      <p:grpSp>
        <p:nvGrpSpPr>
          <p:cNvPr id="41990" name="Group 17">
            <a:extLst>
              <a:ext uri="{FF2B5EF4-FFF2-40B4-BE49-F238E27FC236}">
                <a16:creationId xmlns:a16="http://schemas.microsoft.com/office/drawing/2014/main" id="{E3AD0327-17B6-44BC-8842-7D9E959CBC98}"/>
              </a:ext>
            </a:extLst>
          </p:cNvPr>
          <p:cNvGrpSpPr>
            <a:grpSpLocks/>
          </p:cNvGrpSpPr>
          <p:nvPr/>
        </p:nvGrpSpPr>
        <p:grpSpPr bwMode="auto">
          <a:xfrm>
            <a:off x="5265738" y="3716338"/>
            <a:ext cx="3074988" cy="2806700"/>
            <a:chOff x="3181" y="2659"/>
            <a:chExt cx="1937" cy="1768"/>
          </a:xfrm>
        </p:grpSpPr>
        <p:pic>
          <p:nvPicPr>
            <p:cNvPr id="41991" name="Picture 13">
              <a:extLst>
                <a:ext uri="{FF2B5EF4-FFF2-40B4-BE49-F238E27FC236}">
                  <a16:creationId xmlns:a16="http://schemas.microsoft.com/office/drawing/2014/main" id="{8DA1AB9B-17C1-4700-AD8B-92C76192EA4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98" y="2659"/>
              <a:ext cx="1920" cy="1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2" name="Text Box 15">
              <a:extLst>
                <a:ext uri="{FF2B5EF4-FFF2-40B4-BE49-F238E27FC236}">
                  <a16:creationId xmlns:a16="http://schemas.microsoft.com/office/drawing/2014/main" id="{611F968F-B763-4B09-9607-860DE8930530}"/>
                </a:ext>
              </a:extLst>
            </p:cNvPr>
            <p:cNvSpPr txBox="1">
              <a:spLocks noChangeArrowheads="1"/>
            </p:cNvSpPr>
            <p:nvPr/>
          </p:nvSpPr>
          <p:spPr bwMode="auto">
            <a:xfrm>
              <a:off x="3181" y="4020"/>
              <a:ext cx="1876"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cs-CZ" altLang="cs-CZ" sz="1800" dirty="0" err="1"/>
                <a:t>Patient</a:t>
              </a:r>
              <a:r>
                <a:rPr lang="cs-CZ" altLang="cs-CZ" sz="1800" dirty="0"/>
                <a:t> </a:t>
              </a:r>
              <a:r>
                <a:rPr lang="cs-CZ" altLang="cs-CZ" sz="1800" dirty="0" err="1"/>
                <a:t>prepared</a:t>
              </a:r>
              <a:r>
                <a:rPr lang="cs-CZ" altLang="cs-CZ" sz="1800" dirty="0"/>
                <a:t> </a:t>
              </a:r>
              <a:r>
                <a:rPr lang="cs-CZ" altLang="cs-CZ" sz="1800" dirty="0" err="1"/>
                <a:t>for</a:t>
              </a:r>
              <a:r>
                <a:rPr lang="cs-CZ" altLang="cs-CZ" sz="1800" dirty="0"/>
                <a:t> </a:t>
              </a:r>
              <a:r>
                <a:rPr lang="en-GB" altLang="cs-CZ" sz="1800" dirty="0"/>
                <a:t>Leksell gamma knife</a:t>
              </a:r>
              <a:r>
                <a:rPr lang="cs-CZ" altLang="cs-CZ" sz="1800" dirty="0"/>
                <a:t> </a:t>
              </a:r>
              <a:r>
                <a:rPr lang="cs-CZ" altLang="cs-CZ" sz="1800" dirty="0" err="1"/>
                <a:t>treatment</a:t>
              </a:r>
              <a:endParaRPr lang="en-GB" altLang="cs-CZ" sz="1800" dirty="0"/>
            </a:p>
          </p:txBody>
        </p:sp>
      </p:grpSp>
      <p:pic>
        <p:nvPicPr>
          <p:cNvPr id="2" name="Nahraný zvuk">
            <a:hlinkClick r:id="" action="ppaction://media"/>
            <a:extLst>
              <a:ext uri="{FF2B5EF4-FFF2-40B4-BE49-F238E27FC236}">
                <a16:creationId xmlns:a16="http://schemas.microsoft.com/office/drawing/2014/main" id="{862EB731-840F-445B-81DF-6D2981C864D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652120" y="611982"/>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34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Zástupný symbol pro číslo snímku 5">
            <a:extLst>
              <a:ext uri="{FF2B5EF4-FFF2-40B4-BE49-F238E27FC236}">
                <a16:creationId xmlns:a16="http://schemas.microsoft.com/office/drawing/2014/main" id="{37057150-9C40-4903-8EBA-5E0336F1392F}"/>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0D015F0C-E838-4783-BA93-A84C5B757198}" type="slidenum">
              <a:rPr lang="cs-CZ" altLang="cs-CZ" sz="1400"/>
              <a:pPr>
                <a:spcBef>
                  <a:spcPct val="0"/>
                </a:spcBef>
                <a:buFontTx/>
                <a:buNone/>
              </a:pPr>
              <a:t>2</a:t>
            </a:fld>
            <a:endParaRPr lang="cs-CZ" altLang="cs-CZ" sz="1400"/>
          </a:p>
        </p:txBody>
      </p:sp>
      <p:sp>
        <p:nvSpPr>
          <p:cNvPr id="103427" name="Rectangle 3">
            <a:extLst>
              <a:ext uri="{FF2B5EF4-FFF2-40B4-BE49-F238E27FC236}">
                <a16:creationId xmlns:a16="http://schemas.microsoft.com/office/drawing/2014/main" id="{7F08ED6B-B62F-4F14-81C4-64649E5358AD}"/>
              </a:ext>
            </a:extLst>
          </p:cNvPr>
          <p:cNvSpPr>
            <a:spLocks noGrp="1" noChangeArrowheads="1"/>
          </p:cNvSpPr>
          <p:nvPr>
            <p:ph type="subTitle" idx="1"/>
          </p:nvPr>
        </p:nvSpPr>
        <p:spPr>
          <a:xfrm>
            <a:off x="1403350" y="5013325"/>
            <a:ext cx="6400800" cy="503238"/>
          </a:xfrm>
          <a:solidFill>
            <a:srgbClr val="6699FF">
              <a:alpha val="30196"/>
            </a:srgbClr>
          </a:solidFill>
          <a:ln w="38100" cmpd="dbl">
            <a:solidFill>
              <a:srgbClr val="6699FF"/>
            </a:solidFill>
            <a:miter lim="800000"/>
            <a:headEnd/>
            <a:tailEnd/>
          </a:ln>
        </p:spPr>
        <p:txBody>
          <a:bodyPr/>
          <a:lstStyle/>
          <a:p>
            <a:pPr eaLnBrk="1" hangingPunct="1">
              <a:lnSpc>
                <a:spcPct val="80000"/>
              </a:lnSpc>
            </a:pPr>
            <a:r>
              <a:rPr lang="en-GB" altLang="cs-CZ" b="1"/>
              <a:t>Medical Devices: Introduction</a:t>
            </a:r>
          </a:p>
        </p:txBody>
      </p:sp>
      <p:grpSp>
        <p:nvGrpSpPr>
          <p:cNvPr id="2" name="Group 13">
            <a:extLst>
              <a:ext uri="{FF2B5EF4-FFF2-40B4-BE49-F238E27FC236}">
                <a16:creationId xmlns:a16="http://schemas.microsoft.com/office/drawing/2014/main" id="{1E50E2CC-2D1B-4ACA-A06F-2E874DA23A5A}"/>
              </a:ext>
            </a:extLst>
          </p:cNvPr>
          <p:cNvGrpSpPr>
            <a:grpSpLocks/>
          </p:cNvGrpSpPr>
          <p:nvPr/>
        </p:nvGrpSpPr>
        <p:grpSpPr bwMode="auto">
          <a:xfrm>
            <a:off x="1763713" y="1989138"/>
            <a:ext cx="5545137" cy="2736850"/>
            <a:chOff x="748" y="1253"/>
            <a:chExt cx="3937" cy="2010"/>
          </a:xfrm>
        </p:grpSpPr>
        <p:pic>
          <p:nvPicPr>
            <p:cNvPr id="7174" name="Picture 5" descr="2102.jpg (4404 bytes)">
              <a:extLst>
                <a:ext uri="{FF2B5EF4-FFF2-40B4-BE49-F238E27FC236}">
                  <a16:creationId xmlns:a16="http://schemas.microsoft.com/office/drawing/2014/main" id="{F4D31676-4563-47E4-A6DD-4D74D64537C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96" y="1253"/>
              <a:ext cx="989" cy="1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5" name="Picture 6" descr="13A">
              <a:extLst>
                <a:ext uri="{FF2B5EF4-FFF2-40B4-BE49-F238E27FC236}">
                  <a16:creationId xmlns:a16="http://schemas.microsoft.com/office/drawing/2014/main" id="{00A9AB31-F8B5-4658-B6B6-F000B9DB713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8" y="2251"/>
              <a:ext cx="1134" cy="1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6" name="Picture 7" descr="nemsrd">
              <a:extLst>
                <a:ext uri="{FF2B5EF4-FFF2-40B4-BE49-F238E27FC236}">
                  <a16:creationId xmlns:a16="http://schemas.microsoft.com/office/drawing/2014/main" id="{0D585579-9A85-4EF0-85FD-8399BEC5664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82" y="2387"/>
              <a:ext cx="1814" cy="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7" name="Picture 8" descr="resist">
              <a:extLst>
                <a:ext uri="{FF2B5EF4-FFF2-40B4-BE49-F238E27FC236}">
                  <a16:creationId xmlns:a16="http://schemas.microsoft.com/office/drawing/2014/main" id="{0189DA58-634A-4D6B-887A-851B2606CF2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8" y="1253"/>
              <a:ext cx="1179" cy="1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8" name="Picture 9" descr="xray_anim">
              <a:extLst>
                <a:ext uri="{FF2B5EF4-FFF2-40B4-BE49-F238E27FC236}">
                  <a16:creationId xmlns:a16="http://schemas.microsoft.com/office/drawing/2014/main" id="{F3E9E420-A429-4E8E-8D19-96E9E4D09C73}"/>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1882" y="1253"/>
              <a:ext cx="1829" cy="1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173" name="Rectangle 10">
            <a:extLst>
              <a:ext uri="{FF2B5EF4-FFF2-40B4-BE49-F238E27FC236}">
                <a16:creationId xmlns:a16="http://schemas.microsoft.com/office/drawing/2014/main" id="{D95B5B8E-A9D9-471B-A3FA-E3FF60608439}"/>
              </a:ext>
            </a:extLst>
          </p:cNvPr>
          <p:cNvSpPr>
            <a:spLocks noChangeArrowheads="1"/>
          </p:cNvSpPr>
          <p:nvPr/>
        </p:nvSpPr>
        <p:spPr bwMode="auto">
          <a:xfrm>
            <a:off x="395288" y="260350"/>
            <a:ext cx="8137525" cy="172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GB" altLang="cs-CZ" sz="4000"/>
              <a:t>Lectures on Medical Biophysics</a:t>
            </a:r>
            <a:br>
              <a:rPr lang="en-GB" altLang="cs-CZ" sz="4000"/>
            </a:br>
            <a:r>
              <a:rPr lang="en-GB" altLang="cs-CZ" sz="2000"/>
              <a:t>Department of Biophysics, Medical Faculty, </a:t>
            </a:r>
            <a:br>
              <a:rPr lang="en-GB" altLang="cs-CZ" sz="2000"/>
            </a:br>
            <a:r>
              <a:rPr lang="en-GB" altLang="cs-CZ" sz="2000"/>
              <a:t>Masaryk University in Brno</a:t>
            </a:r>
          </a:p>
        </p:txBody>
      </p:sp>
      <p:pic>
        <p:nvPicPr>
          <p:cNvPr id="3" name="Nahraný zvuk">
            <a:hlinkClick r:id="" action="ppaction://media"/>
            <a:extLst>
              <a:ext uri="{FF2B5EF4-FFF2-40B4-BE49-F238E27FC236}">
                <a16:creationId xmlns:a16="http://schemas.microsoft.com/office/drawing/2014/main" id="{F6BD3965-50AC-44E1-A00C-1D7C553E885D}"/>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021498" y="3022600"/>
            <a:ext cx="406400" cy="406400"/>
          </a:xfrm>
          <a:prstGeom prst="rect">
            <a:avLst/>
          </a:prstGeom>
        </p:spPr>
      </p:pic>
      <p:pic>
        <p:nvPicPr>
          <p:cNvPr id="1026" name="obrázek 1" descr="logo Masarykova univerzita – Lékařská fakulta">
            <a:extLst>
              <a:ext uri="{FF2B5EF4-FFF2-40B4-BE49-F238E27FC236}">
                <a16:creationId xmlns:a16="http://schemas.microsoft.com/office/drawing/2014/main" id="{E4C43D02-CA72-4EC1-AE87-FC375CFB727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239000" y="1201317"/>
            <a:ext cx="7620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par>
                          <p:cTn id="8" fill="hold" nodeType="afterGroup">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103427">
                                            <p:bg/>
                                          </p:spTgt>
                                        </p:tgtEl>
                                        <p:attrNameLst>
                                          <p:attrName>style.visibility</p:attrName>
                                        </p:attrNameLst>
                                      </p:cBhvr>
                                      <p:to>
                                        <p:strVal val="visible"/>
                                      </p:to>
                                    </p:set>
                                    <p:animEffect transition="in" filter="wipe(left)">
                                      <p:cBhvr>
                                        <p:cTn id="11" dur="1000"/>
                                        <p:tgtEl>
                                          <p:spTgt spid="103427">
                                            <p:bg/>
                                          </p:spTgt>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103427">
                                            <p:txEl>
                                              <p:pRg st="0" end="0"/>
                                            </p:txEl>
                                          </p:spTgt>
                                        </p:tgtEl>
                                        <p:attrNameLst>
                                          <p:attrName>style.visibility</p:attrName>
                                        </p:attrNameLst>
                                      </p:cBhvr>
                                      <p:to>
                                        <p:strVal val="visible"/>
                                      </p:to>
                                    </p:set>
                                    <p:animEffect transition="in" filter="wipe(left)">
                                      <p:cBhvr>
                                        <p:cTn id="14" dur="1000"/>
                                        <p:tgtEl>
                                          <p:spTgt spid="103427">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3836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3"/>
                </p:tgtEl>
              </p:cMediaNode>
            </p:audio>
          </p:childTnLst>
        </p:cTn>
      </p:par>
    </p:tnLst>
    <p:bldLst>
      <p:bldP spid="103427" grpId="0" build="p"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Zástupný symbol pro číslo snímku 5">
            <a:extLst>
              <a:ext uri="{FF2B5EF4-FFF2-40B4-BE49-F238E27FC236}">
                <a16:creationId xmlns:a16="http://schemas.microsoft.com/office/drawing/2014/main" id="{ABF0C7DE-9011-493F-B432-88513717FAAB}"/>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A8E686B6-F662-4891-B182-C887BE0519FB}" type="slidenum">
              <a:rPr lang="cs-CZ" altLang="cs-CZ" sz="1400"/>
              <a:pPr>
                <a:spcBef>
                  <a:spcPct val="0"/>
                </a:spcBef>
                <a:buFontTx/>
                <a:buNone/>
              </a:pPr>
              <a:t>20</a:t>
            </a:fld>
            <a:endParaRPr lang="cs-CZ" altLang="cs-CZ" sz="1400"/>
          </a:p>
        </p:txBody>
      </p:sp>
      <p:sp>
        <p:nvSpPr>
          <p:cNvPr id="44035" name="Rectangle 2">
            <a:extLst>
              <a:ext uri="{FF2B5EF4-FFF2-40B4-BE49-F238E27FC236}">
                <a16:creationId xmlns:a16="http://schemas.microsoft.com/office/drawing/2014/main" id="{2317CE68-890C-4C8F-B592-99B744D5A40E}"/>
              </a:ext>
            </a:extLst>
          </p:cNvPr>
          <p:cNvSpPr>
            <a:spLocks noGrp="1" noChangeArrowheads="1"/>
          </p:cNvSpPr>
          <p:nvPr>
            <p:ph type="title"/>
          </p:nvPr>
        </p:nvSpPr>
        <p:spPr>
          <a:xfrm>
            <a:off x="685800" y="304800"/>
            <a:ext cx="7772400" cy="914400"/>
          </a:xfrm>
        </p:spPr>
        <p:txBody>
          <a:bodyPr/>
          <a:lstStyle/>
          <a:p>
            <a:pPr algn="l" eaLnBrk="1" hangingPunct="1"/>
            <a:r>
              <a:rPr lang="en-GB" altLang="cs-CZ" sz="3200" b="1">
                <a:solidFill>
                  <a:schemeClr val="tx1"/>
                </a:solidFill>
              </a:rPr>
              <a:t>Radiotherapy Devices</a:t>
            </a:r>
          </a:p>
        </p:txBody>
      </p:sp>
      <p:sp>
        <p:nvSpPr>
          <p:cNvPr id="44036" name="Rectangle 3">
            <a:extLst>
              <a:ext uri="{FF2B5EF4-FFF2-40B4-BE49-F238E27FC236}">
                <a16:creationId xmlns:a16="http://schemas.microsoft.com/office/drawing/2014/main" id="{0E792CE7-1B7D-41F9-8FE9-CF1ED50A8AE3}"/>
              </a:ext>
            </a:extLst>
          </p:cNvPr>
          <p:cNvSpPr>
            <a:spLocks noGrp="1" noChangeArrowheads="1"/>
          </p:cNvSpPr>
          <p:nvPr>
            <p:ph type="body" idx="1"/>
          </p:nvPr>
        </p:nvSpPr>
        <p:spPr>
          <a:xfrm>
            <a:off x="684213" y="1700213"/>
            <a:ext cx="7847012" cy="3421062"/>
          </a:xfrm>
          <a:solidFill>
            <a:srgbClr val="6699FF">
              <a:alpha val="39999"/>
            </a:srgbClr>
          </a:solidFill>
          <a:ln w="38100" cmpd="dbl">
            <a:solidFill>
              <a:srgbClr val="6699FF"/>
            </a:solidFill>
            <a:miter lim="800000"/>
            <a:headEnd/>
            <a:tailEnd/>
          </a:ln>
        </p:spPr>
        <p:txBody>
          <a:bodyPr/>
          <a:lstStyle/>
          <a:p>
            <a:pPr marL="0" indent="0" eaLnBrk="1" hangingPunct="1">
              <a:buFontTx/>
              <a:buNone/>
            </a:pPr>
            <a:r>
              <a:rPr lang="en-GB" altLang="cs-CZ"/>
              <a:t>Theoretical background:</a:t>
            </a:r>
            <a:endParaRPr lang="cs-CZ" altLang="cs-CZ"/>
          </a:p>
          <a:p>
            <a:pPr marL="0" indent="0" eaLnBrk="1" hangingPunct="1">
              <a:buFontTx/>
              <a:buNone/>
            </a:pPr>
            <a:endParaRPr lang="en-GB" altLang="cs-CZ"/>
          </a:p>
          <a:p>
            <a:pPr marL="0" indent="0" eaLnBrk="1" hangingPunct="1">
              <a:buFontTx/>
              <a:buNone/>
            </a:pPr>
            <a:r>
              <a:rPr lang="en-GB" altLang="cs-CZ"/>
              <a:t>Ionising radiation (origin, measurement, interactions with matter), properties of atom nucleus, radioactivity, biological effects of ionising radiation, dosimetry….</a:t>
            </a:r>
          </a:p>
          <a:p>
            <a:pPr marL="0" indent="0" eaLnBrk="1" hangingPunct="1"/>
            <a:endParaRPr lang="en-GB" altLang="cs-CZ"/>
          </a:p>
        </p:txBody>
      </p:sp>
      <p:pic>
        <p:nvPicPr>
          <p:cNvPr id="2" name="Nahraný zvuk">
            <a:hlinkClick r:id="" action="ppaction://media"/>
            <a:extLst>
              <a:ext uri="{FF2B5EF4-FFF2-40B4-BE49-F238E27FC236}">
                <a16:creationId xmlns:a16="http://schemas.microsoft.com/office/drawing/2014/main" id="{75CB146F-CB3E-46DC-9F47-DF7D1CED670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508104" y="625065"/>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51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Zástupný symbol pro číslo snímku 6">
            <a:extLst>
              <a:ext uri="{FF2B5EF4-FFF2-40B4-BE49-F238E27FC236}">
                <a16:creationId xmlns:a16="http://schemas.microsoft.com/office/drawing/2014/main" id="{D83D3A33-BA63-4607-A8DF-3E09DBB4F062}"/>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A02DB264-6E84-4B17-9CFD-A7A8D488125A}" type="slidenum">
              <a:rPr lang="cs-CZ" altLang="cs-CZ" sz="1400"/>
              <a:pPr>
                <a:spcBef>
                  <a:spcPct val="0"/>
                </a:spcBef>
                <a:buFontTx/>
                <a:buNone/>
              </a:pPr>
              <a:t>21</a:t>
            </a:fld>
            <a:endParaRPr lang="cs-CZ" altLang="cs-CZ" sz="1400"/>
          </a:p>
        </p:txBody>
      </p:sp>
      <p:sp>
        <p:nvSpPr>
          <p:cNvPr id="46083" name="Rectangle 2">
            <a:extLst>
              <a:ext uri="{FF2B5EF4-FFF2-40B4-BE49-F238E27FC236}">
                <a16:creationId xmlns:a16="http://schemas.microsoft.com/office/drawing/2014/main" id="{C7EAE58C-5626-4D3B-9420-49E87F6C9274}"/>
              </a:ext>
            </a:extLst>
          </p:cNvPr>
          <p:cNvSpPr>
            <a:spLocks noGrp="1" noChangeArrowheads="1"/>
          </p:cNvSpPr>
          <p:nvPr>
            <p:ph type="title"/>
          </p:nvPr>
        </p:nvSpPr>
        <p:spPr>
          <a:xfrm>
            <a:off x="323850" y="304800"/>
            <a:ext cx="4608513" cy="914400"/>
          </a:xfrm>
        </p:spPr>
        <p:txBody>
          <a:bodyPr/>
          <a:lstStyle/>
          <a:p>
            <a:pPr algn="l" eaLnBrk="1" hangingPunct="1"/>
            <a:r>
              <a:rPr lang="en-GB" altLang="cs-CZ" sz="3200" b="1"/>
              <a:t>Physical therapy Devices</a:t>
            </a:r>
          </a:p>
        </p:txBody>
      </p:sp>
      <p:sp>
        <p:nvSpPr>
          <p:cNvPr id="46084" name="Rectangle 3">
            <a:extLst>
              <a:ext uri="{FF2B5EF4-FFF2-40B4-BE49-F238E27FC236}">
                <a16:creationId xmlns:a16="http://schemas.microsoft.com/office/drawing/2014/main" id="{909CFD39-A045-468F-8C8E-C0FC0D01EC39}"/>
              </a:ext>
            </a:extLst>
          </p:cNvPr>
          <p:cNvSpPr>
            <a:spLocks noGrp="1" noChangeArrowheads="1"/>
          </p:cNvSpPr>
          <p:nvPr>
            <p:ph type="body" sz="half" idx="1"/>
          </p:nvPr>
        </p:nvSpPr>
        <p:spPr>
          <a:xfrm>
            <a:off x="395288" y="1268413"/>
            <a:ext cx="3814762" cy="2952750"/>
          </a:xfrm>
          <a:solidFill>
            <a:schemeClr val="bg1">
              <a:alpha val="30196"/>
            </a:schemeClr>
          </a:solidFill>
          <a:ln w="38100" cmpd="dbl">
            <a:solidFill>
              <a:schemeClr val="bg1"/>
            </a:solidFill>
            <a:miter lim="800000"/>
            <a:headEnd/>
            <a:tailEnd/>
          </a:ln>
        </p:spPr>
        <p:txBody>
          <a:bodyPr/>
          <a:lstStyle/>
          <a:p>
            <a:pPr eaLnBrk="1" hangingPunct="1">
              <a:buFont typeface="Wingdings" panose="05000000000000000000" pitchFamily="2" charset="2"/>
              <a:buChar char="Ø"/>
            </a:pPr>
            <a:r>
              <a:rPr lang="en-GB" altLang="cs-CZ" sz="2800"/>
              <a:t>Electrotherapy</a:t>
            </a:r>
          </a:p>
          <a:p>
            <a:pPr eaLnBrk="1" hangingPunct="1">
              <a:buFont typeface="Wingdings" panose="05000000000000000000" pitchFamily="2" charset="2"/>
              <a:buChar char="Ø"/>
            </a:pPr>
            <a:r>
              <a:rPr lang="en-GB" altLang="cs-CZ" sz="2800"/>
              <a:t>UV and IR therapy</a:t>
            </a:r>
          </a:p>
          <a:p>
            <a:pPr eaLnBrk="1" hangingPunct="1">
              <a:buFont typeface="Wingdings" panose="05000000000000000000" pitchFamily="2" charset="2"/>
              <a:buChar char="Ø"/>
            </a:pPr>
            <a:r>
              <a:rPr lang="en-GB" altLang="cs-CZ" sz="2800"/>
              <a:t>Shortwave</a:t>
            </a:r>
            <a:r>
              <a:rPr lang="en-US" altLang="cs-CZ" sz="2800"/>
              <a:t> diathermy</a:t>
            </a:r>
          </a:p>
          <a:p>
            <a:pPr eaLnBrk="1" hangingPunct="1">
              <a:buFont typeface="Wingdings" panose="05000000000000000000" pitchFamily="2" charset="2"/>
              <a:buChar char="Ø"/>
            </a:pPr>
            <a:r>
              <a:rPr lang="en-US" altLang="cs-CZ" sz="2800"/>
              <a:t>Ultrasound therapy</a:t>
            </a:r>
          </a:p>
          <a:p>
            <a:pPr eaLnBrk="1" hangingPunct="1">
              <a:buFont typeface="Wingdings" panose="05000000000000000000" pitchFamily="2" charset="2"/>
              <a:buChar char="Ø"/>
            </a:pPr>
            <a:r>
              <a:rPr lang="en-US" altLang="cs-CZ" sz="2800"/>
              <a:t>Laser therapy</a:t>
            </a:r>
          </a:p>
        </p:txBody>
      </p:sp>
      <p:grpSp>
        <p:nvGrpSpPr>
          <p:cNvPr id="46085" name="Group 4">
            <a:extLst>
              <a:ext uri="{FF2B5EF4-FFF2-40B4-BE49-F238E27FC236}">
                <a16:creationId xmlns:a16="http://schemas.microsoft.com/office/drawing/2014/main" id="{BACF316F-6E62-4800-8031-BB81C17C2C03}"/>
              </a:ext>
            </a:extLst>
          </p:cNvPr>
          <p:cNvGrpSpPr>
            <a:grpSpLocks/>
          </p:cNvGrpSpPr>
          <p:nvPr/>
        </p:nvGrpSpPr>
        <p:grpSpPr bwMode="auto">
          <a:xfrm>
            <a:off x="539750" y="4437063"/>
            <a:ext cx="4032250" cy="1811337"/>
            <a:chOff x="249" y="2432"/>
            <a:chExt cx="2540" cy="1141"/>
          </a:xfrm>
        </p:grpSpPr>
        <p:pic>
          <p:nvPicPr>
            <p:cNvPr id="46095" name="Picture 5" descr="Kinetic">
              <a:extLst>
                <a:ext uri="{FF2B5EF4-FFF2-40B4-BE49-F238E27FC236}">
                  <a16:creationId xmlns:a16="http://schemas.microsoft.com/office/drawing/2014/main" id="{556DCCB2-4DFF-4780-9F94-1DD027095F2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47" y="2432"/>
              <a:ext cx="1542" cy="1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96" name="Text Box 6">
              <a:extLst>
                <a:ext uri="{FF2B5EF4-FFF2-40B4-BE49-F238E27FC236}">
                  <a16:creationId xmlns:a16="http://schemas.microsoft.com/office/drawing/2014/main" id="{46A4D2EA-9B9F-474B-BC79-A2932ABAFCBE}"/>
                </a:ext>
              </a:extLst>
            </p:cNvPr>
            <p:cNvSpPr txBox="1">
              <a:spLocks noChangeArrowheads="1"/>
            </p:cNvSpPr>
            <p:nvPr/>
          </p:nvSpPr>
          <p:spPr bwMode="auto">
            <a:xfrm>
              <a:off x="249" y="2886"/>
              <a:ext cx="100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GB" altLang="cs-CZ" sz="1400"/>
                <a:t>Muscle stimulator</a:t>
              </a:r>
            </a:p>
          </p:txBody>
        </p:sp>
      </p:grpSp>
      <p:grpSp>
        <p:nvGrpSpPr>
          <p:cNvPr id="46086" name="Group 7">
            <a:extLst>
              <a:ext uri="{FF2B5EF4-FFF2-40B4-BE49-F238E27FC236}">
                <a16:creationId xmlns:a16="http://schemas.microsoft.com/office/drawing/2014/main" id="{E9FEB81E-38FC-4C88-8475-6E1681FFA628}"/>
              </a:ext>
            </a:extLst>
          </p:cNvPr>
          <p:cNvGrpSpPr>
            <a:grpSpLocks/>
          </p:cNvGrpSpPr>
          <p:nvPr/>
        </p:nvGrpSpPr>
        <p:grpSpPr bwMode="auto">
          <a:xfrm>
            <a:off x="5003800" y="3213100"/>
            <a:ext cx="1320800" cy="3252788"/>
            <a:chOff x="2336" y="2115"/>
            <a:chExt cx="832" cy="2049"/>
          </a:xfrm>
        </p:grpSpPr>
        <p:pic>
          <p:nvPicPr>
            <p:cNvPr id="46093" name="Picture 8" descr="Laser">
              <a:extLst>
                <a:ext uri="{FF2B5EF4-FFF2-40B4-BE49-F238E27FC236}">
                  <a16:creationId xmlns:a16="http://schemas.microsoft.com/office/drawing/2014/main" id="{8F6984E5-39F2-4B6B-A385-A0077B28107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36" y="2115"/>
              <a:ext cx="832" cy="1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94" name="Text Box 9">
              <a:extLst>
                <a:ext uri="{FF2B5EF4-FFF2-40B4-BE49-F238E27FC236}">
                  <a16:creationId xmlns:a16="http://schemas.microsoft.com/office/drawing/2014/main" id="{8A8C752D-512B-4FA6-8964-38D9E1E8CA49}"/>
                </a:ext>
              </a:extLst>
            </p:cNvPr>
            <p:cNvSpPr txBox="1">
              <a:spLocks noChangeArrowheads="1"/>
            </p:cNvSpPr>
            <p:nvPr/>
          </p:nvSpPr>
          <p:spPr bwMode="auto">
            <a:xfrm>
              <a:off x="2381" y="3838"/>
              <a:ext cx="768" cy="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GB" altLang="cs-CZ" sz="1400"/>
                <a:t>Laser therapy unit</a:t>
              </a:r>
            </a:p>
          </p:txBody>
        </p:sp>
      </p:grpSp>
      <p:grpSp>
        <p:nvGrpSpPr>
          <p:cNvPr id="46087" name="Group 10">
            <a:extLst>
              <a:ext uri="{FF2B5EF4-FFF2-40B4-BE49-F238E27FC236}">
                <a16:creationId xmlns:a16="http://schemas.microsoft.com/office/drawing/2014/main" id="{F9E101C3-3932-448C-A734-AE051DB3CA83}"/>
              </a:ext>
            </a:extLst>
          </p:cNvPr>
          <p:cNvGrpSpPr>
            <a:grpSpLocks/>
          </p:cNvGrpSpPr>
          <p:nvPr/>
        </p:nvGrpSpPr>
        <p:grpSpPr bwMode="auto">
          <a:xfrm>
            <a:off x="5148263" y="476250"/>
            <a:ext cx="2571750" cy="2246313"/>
            <a:chOff x="3606" y="890"/>
            <a:chExt cx="1620" cy="1415"/>
          </a:xfrm>
        </p:grpSpPr>
        <p:pic>
          <p:nvPicPr>
            <p:cNvPr id="46091" name="Picture 11" descr="Electroson 408">
              <a:extLst>
                <a:ext uri="{FF2B5EF4-FFF2-40B4-BE49-F238E27FC236}">
                  <a16:creationId xmlns:a16="http://schemas.microsoft.com/office/drawing/2014/main" id="{459B4199-3D5A-4E71-B1B6-3985EC87DB4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06" y="890"/>
              <a:ext cx="1620" cy="1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92" name="Text Box 12">
              <a:extLst>
                <a:ext uri="{FF2B5EF4-FFF2-40B4-BE49-F238E27FC236}">
                  <a16:creationId xmlns:a16="http://schemas.microsoft.com/office/drawing/2014/main" id="{D97B056F-0C7C-4EC4-BC2A-B2F02ECD98F4}"/>
                </a:ext>
              </a:extLst>
            </p:cNvPr>
            <p:cNvSpPr txBox="1">
              <a:spLocks noChangeArrowheads="1"/>
            </p:cNvSpPr>
            <p:nvPr/>
          </p:nvSpPr>
          <p:spPr bwMode="auto">
            <a:xfrm>
              <a:off x="3742" y="1979"/>
              <a:ext cx="912" cy="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GB" altLang="cs-CZ" sz="1400"/>
                <a:t>Ultrasound therapy unit</a:t>
              </a:r>
            </a:p>
          </p:txBody>
        </p:sp>
      </p:grpSp>
      <p:grpSp>
        <p:nvGrpSpPr>
          <p:cNvPr id="46088" name="Group 13">
            <a:extLst>
              <a:ext uri="{FF2B5EF4-FFF2-40B4-BE49-F238E27FC236}">
                <a16:creationId xmlns:a16="http://schemas.microsoft.com/office/drawing/2014/main" id="{E5F80F38-0780-48A2-9A5A-B605F25E4F91}"/>
              </a:ext>
            </a:extLst>
          </p:cNvPr>
          <p:cNvGrpSpPr>
            <a:grpSpLocks/>
          </p:cNvGrpSpPr>
          <p:nvPr/>
        </p:nvGrpSpPr>
        <p:grpSpPr bwMode="auto">
          <a:xfrm>
            <a:off x="6624638" y="2852738"/>
            <a:ext cx="2519362" cy="2463800"/>
            <a:chOff x="3742" y="2478"/>
            <a:chExt cx="1587" cy="1552"/>
          </a:xfrm>
        </p:grpSpPr>
        <p:pic>
          <p:nvPicPr>
            <p:cNvPr id="46089" name="Picture 14" descr="diatermie">
              <a:extLst>
                <a:ext uri="{FF2B5EF4-FFF2-40B4-BE49-F238E27FC236}">
                  <a16:creationId xmlns:a16="http://schemas.microsoft.com/office/drawing/2014/main" id="{CB89902E-7E3F-4D87-B2B3-1CFADA77E8C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42" y="2478"/>
              <a:ext cx="1587" cy="1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90" name="Text Box 15">
              <a:extLst>
                <a:ext uri="{FF2B5EF4-FFF2-40B4-BE49-F238E27FC236}">
                  <a16:creationId xmlns:a16="http://schemas.microsoft.com/office/drawing/2014/main" id="{A26CBE5B-942B-4FB8-984E-5266DCDCA01C}"/>
                </a:ext>
              </a:extLst>
            </p:cNvPr>
            <p:cNvSpPr txBox="1">
              <a:spLocks noChangeArrowheads="1"/>
            </p:cNvSpPr>
            <p:nvPr/>
          </p:nvSpPr>
          <p:spPr bwMode="auto">
            <a:xfrm>
              <a:off x="3787" y="3838"/>
              <a:ext cx="145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GB" altLang="cs-CZ" sz="1400"/>
                <a:t>Shortwave diathermy</a:t>
              </a:r>
            </a:p>
          </p:txBody>
        </p:sp>
      </p:grpSp>
      <p:pic>
        <p:nvPicPr>
          <p:cNvPr id="2" name="Nahraný zvuk">
            <a:hlinkClick r:id="" action="ppaction://media"/>
            <a:extLst>
              <a:ext uri="{FF2B5EF4-FFF2-40B4-BE49-F238E27FC236}">
                <a16:creationId xmlns:a16="http://schemas.microsoft.com/office/drawing/2014/main" id="{7C9A1207-D62C-4654-89BC-554D324B1D7F}"/>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4220324" y="40640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14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Zástupný symbol pro číslo snímku 5">
            <a:extLst>
              <a:ext uri="{FF2B5EF4-FFF2-40B4-BE49-F238E27FC236}">
                <a16:creationId xmlns:a16="http://schemas.microsoft.com/office/drawing/2014/main" id="{9D5EE8AA-1D11-4906-9C5D-2F34D9A521B8}"/>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8BA47264-B2B7-4CFC-9542-CA084F0B10AB}" type="slidenum">
              <a:rPr lang="cs-CZ" altLang="cs-CZ" sz="1400"/>
              <a:pPr>
                <a:spcBef>
                  <a:spcPct val="0"/>
                </a:spcBef>
                <a:buFontTx/>
                <a:buNone/>
              </a:pPr>
              <a:t>22</a:t>
            </a:fld>
            <a:endParaRPr lang="cs-CZ" altLang="cs-CZ" sz="1400"/>
          </a:p>
        </p:txBody>
      </p:sp>
      <p:sp>
        <p:nvSpPr>
          <p:cNvPr id="48131" name="Rectangle 2">
            <a:extLst>
              <a:ext uri="{FF2B5EF4-FFF2-40B4-BE49-F238E27FC236}">
                <a16:creationId xmlns:a16="http://schemas.microsoft.com/office/drawing/2014/main" id="{97D5028A-5612-4F90-A968-35EEA6AD88A3}"/>
              </a:ext>
            </a:extLst>
          </p:cNvPr>
          <p:cNvSpPr>
            <a:spLocks noGrp="1" noChangeArrowheads="1"/>
          </p:cNvSpPr>
          <p:nvPr>
            <p:ph type="title"/>
          </p:nvPr>
        </p:nvSpPr>
        <p:spPr>
          <a:xfrm>
            <a:off x="685800" y="304800"/>
            <a:ext cx="7772400" cy="914400"/>
          </a:xfrm>
        </p:spPr>
        <p:txBody>
          <a:bodyPr/>
          <a:lstStyle/>
          <a:p>
            <a:pPr algn="l" eaLnBrk="1" hangingPunct="1"/>
            <a:r>
              <a:rPr lang="en-GB" altLang="cs-CZ" sz="3200" b="1">
                <a:solidFill>
                  <a:schemeClr val="tx1"/>
                </a:solidFill>
              </a:rPr>
              <a:t>Physiotherapy Devices</a:t>
            </a:r>
          </a:p>
        </p:txBody>
      </p:sp>
      <p:sp>
        <p:nvSpPr>
          <p:cNvPr id="48132" name="Rectangle 3">
            <a:extLst>
              <a:ext uri="{FF2B5EF4-FFF2-40B4-BE49-F238E27FC236}">
                <a16:creationId xmlns:a16="http://schemas.microsoft.com/office/drawing/2014/main" id="{C9014DEB-FD8C-417E-AF29-7A0D562EB89C}"/>
              </a:ext>
            </a:extLst>
          </p:cNvPr>
          <p:cNvSpPr>
            <a:spLocks noGrp="1" noChangeArrowheads="1"/>
          </p:cNvSpPr>
          <p:nvPr>
            <p:ph type="body" idx="1"/>
          </p:nvPr>
        </p:nvSpPr>
        <p:spPr>
          <a:xfrm>
            <a:off x="611188" y="1916113"/>
            <a:ext cx="7921625" cy="3457575"/>
          </a:xfrm>
          <a:solidFill>
            <a:srgbClr val="6699FF">
              <a:alpha val="39999"/>
            </a:srgbClr>
          </a:solidFill>
          <a:ln w="38100" cmpd="dbl">
            <a:solidFill>
              <a:srgbClr val="6699FF"/>
            </a:solidFill>
            <a:miter lim="800000"/>
            <a:headEnd/>
            <a:tailEnd/>
          </a:ln>
        </p:spPr>
        <p:txBody>
          <a:bodyPr/>
          <a:lstStyle/>
          <a:p>
            <a:pPr marL="0" indent="0" eaLnBrk="1" hangingPunct="1">
              <a:buFont typeface="Wingdings" panose="05000000000000000000" pitchFamily="2" charset="2"/>
              <a:buNone/>
            </a:pPr>
            <a:r>
              <a:rPr lang="en-GB" altLang="cs-CZ"/>
              <a:t>Theoretical background</a:t>
            </a:r>
            <a:endParaRPr lang="cs-CZ" altLang="cs-CZ"/>
          </a:p>
          <a:p>
            <a:pPr marL="0" indent="0" eaLnBrk="1" hangingPunct="1">
              <a:buFont typeface="Wingdings" panose="05000000000000000000" pitchFamily="2" charset="2"/>
              <a:buNone/>
            </a:pPr>
            <a:endParaRPr lang="en-GB" altLang="cs-CZ"/>
          </a:p>
          <a:p>
            <a:pPr marL="0" indent="0" eaLnBrk="1" hangingPunct="1">
              <a:buFont typeface="Wingdings" panose="05000000000000000000" pitchFamily="2" charset="2"/>
              <a:buNone/>
            </a:pPr>
            <a:r>
              <a:rPr lang="en-GB" altLang="cs-CZ"/>
              <a:t>Biological interactions of ultrasound, electromagnetic fields, electric current, infrared, visible and ultraviolet light,</a:t>
            </a:r>
            <a:r>
              <a:rPr lang="cs-CZ" altLang="cs-CZ"/>
              <a:t> laser principle….</a:t>
            </a:r>
            <a:endParaRPr lang="en-GB" altLang="cs-CZ"/>
          </a:p>
        </p:txBody>
      </p:sp>
      <p:pic>
        <p:nvPicPr>
          <p:cNvPr id="2" name="Nahraný zvuk">
            <a:hlinkClick r:id="" action="ppaction://media"/>
            <a:extLst>
              <a:ext uri="{FF2B5EF4-FFF2-40B4-BE49-F238E27FC236}">
                <a16:creationId xmlns:a16="http://schemas.microsoft.com/office/drawing/2014/main" id="{FA79F087-F7DA-4051-A407-A2313A9C723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652120" y="638176"/>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2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Zástupný symbol pro číslo snímku 5">
            <a:extLst>
              <a:ext uri="{FF2B5EF4-FFF2-40B4-BE49-F238E27FC236}">
                <a16:creationId xmlns:a16="http://schemas.microsoft.com/office/drawing/2014/main" id="{53CF9E1D-3631-4D1B-8ABF-7E4672BA23EB}"/>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78D477D-E0B1-49A8-A97A-C0A3BCDF2854}" type="slidenum">
              <a:rPr lang="cs-CZ" altLang="cs-CZ" sz="1400"/>
              <a:pPr>
                <a:spcBef>
                  <a:spcPct val="0"/>
                </a:spcBef>
                <a:buFontTx/>
                <a:buNone/>
              </a:pPr>
              <a:t>23</a:t>
            </a:fld>
            <a:endParaRPr lang="cs-CZ" altLang="cs-CZ" sz="1400"/>
          </a:p>
        </p:txBody>
      </p:sp>
      <p:sp>
        <p:nvSpPr>
          <p:cNvPr id="50179" name="Rectangle 2">
            <a:extLst>
              <a:ext uri="{FF2B5EF4-FFF2-40B4-BE49-F238E27FC236}">
                <a16:creationId xmlns:a16="http://schemas.microsoft.com/office/drawing/2014/main" id="{3608DDFC-5724-434B-9E94-2B0EB097A7B6}"/>
              </a:ext>
            </a:extLst>
          </p:cNvPr>
          <p:cNvSpPr>
            <a:spLocks noGrp="1" noChangeArrowheads="1"/>
          </p:cNvSpPr>
          <p:nvPr>
            <p:ph type="title"/>
          </p:nvPr>
        </p:nvSpPr>
        <p:spPr>
          <a:xfrm>
            <a:off x="685800" y="304800"/>
            <a:ext cx="7772400" cy="609600"/>
          </a:xfrm>
        </p:spPr>
        <p:txBody>
          <a:bodyPr/>
          <a:lstStyle/>
          <a:p>
            <a:pPr algn="l" eaLnBrk="1" hangingPunct="1"/>
            <a:r>
              <a:rPr lang="en-GB" altLang="cs-CZ" sz="3200" b="1"/>
              <a:t>POC (Point of Care) Devices</a:t>
            </a:r>
          </a:p>
        </p:txBody>
      </p:sp>
      <p:sp>
        <p:nvSpPr>
          <p:cNvPr id="50180" name="Rectangle 3">
            <a:extLst>
              <a:ext uri="{FF2B5EF4-FFF2-40B4-BE49-F238E27FC236}">
                <a16:creationId xmlns:a16="http://schemas.microsoft.com/office/drawing/2014/main" id="{88BEE74F-4A92-4A39-AE56-542B34A5913B}"/>
              </a:ext>
            </a:extLst>
          </p:cNvPr>
          <p:cNvSpPr>
            <a:spLocks noGrp="1" noChangeArrowheads="1"/>
          </p:cNvSpPr>
          <p:nvPr>
            <p:ph type="body" idx="1"/>
          </p:nvPr>
        </p:nvSpPr>
        <p:spPr>
          <a:xfrm>
            <a:off x="684213" y="1341438"/>
            <a:ext cx="7775575" cy="4176712"/>
          </a:xfrm>
          <a:solidFill>
            <a:schemeClr val="bg1">
              <a:alpha val="30196"/>
            </a:schemeClr>
          </a:solidFill>
          <a:ln w="38100" cmpd="dbl">
            <a:solidFill>
              <a:schemeClr val="bg1"/>
            </a:solidFill>
            <a:miter lim="800000"/>
            <a:headEnd/>
            <a:tailEnd/>
          </a:ln>
        </p:spPr>
        <p:txBody>
          <a:bodyPr/>
          <a:lstStyle/>
          <a:p>
            <a:pPr eaLnBrk="1" hangingPunct="1">
              <a:spcBef>
                <a:spcPts val="500"/>
              </a:spcBef>
              <a:spcAft>
                <a:spcPts val="500"/>
              </a:spcAft>
              <a:buFont typeface="Wingdings" panose="05000000000000000000" pitchFamily="2" charset="2"/>
              <a:buChar char="Ø"/>
            </a:pPr>
            <a:r>
              <a:rPr lang="cs-CZ" altLang="cs-CZ" sz="2600"/>
              <a:t>A</a:t>
            </a:r>
            <a:r>
              <a:rPr lang="en-US" altLang="cs-CZ" sz="2600"/>
              <a:t>ddress clinicians’ requirements for rapid access to information to support critical care decisions</a:t>
            </a:r>
          </a:p>
          <a:p>
            <a:pPr eaLnBrk="1" hangingPunct="1">
              <a:spcBef>
                <a:spcPts val="500"/>
              </a:spcBef>
              <a:spcAft>
                <a:spcPts val="500"/>
              </a:spcAft>
              <a:buFont typeface="Wingdings" panose="05000000000000000000" pitchFamily="2" charset="2"/>
              <a:buChar char="Ø"/>
            </a:pPr>
            <a:r>
              <a:rPr lang="en-US" altLang="cs-CZ" sz="2600"/>
              <a:t>Advances in microelectronics and biosensor tools have brought technology to the bedside in a miniaturized form. </a:t>
            </a:r>
          </a:p>
          <a:p>
            <a:pPr eaLnBrk="1" hangingPunct="1">
              <a:spcBef>
                <a:spcPts val="500"/>
              </a:spcBef>
              <a:spcAft>
                <a:spcPts val="500"/>
              </a:spcAft>
              <a:buFont typeface="Wingdings" panose="05000000000000000000" pitchFamily="2" charset="2"/>
              <a:buChar char="Ø"/>
            </a:pPr>
            <a:r>
              <a:rPr lang="en-US" altLang="cs-CZ" sz="2600"/>
              <a:t>Examples:</a:t>
            </a:r>
          </a:p>
          <a:p>
            <a:pPr lvl="1" eaLnBrk="1" hangingPunct="1">
              <a:spcBef>
                <a:spcPts val="500"/>
              </a:spcBef>
              <a:spcAft>
                <a:spcPts val="500"/>
              </a:spcAft>
            </a:pPr>
            <a:r>
              <a:rPr lang="en-US" altLang="cs-CZ" sz="2600"/>
              <a:t>Performing blood tests at the patient's side rather than in a central laboratory</a:t>
            </a:r>
          </a:p>
          <a:p>
            <a:pPr lvl="1" eaLnBrk="1" hangingPunct="1">
              <a:spcBef>
                <a:spcPts val="500"/>
              </a:spcBef>
              <a:spcAft>
                <a:spcPts val="500"/>
              </a:spcAft>
            </a:pPr>
            <a:r>
              <a:rPr lang="en-US" altLang="cs-CZ" sz="2600"/>
              <a:t>portable ultrasound imaging devices</a:t>
            </a:r>
          </a:p>
        </p:txBody>
      </p:sp>
      <p:pic>
        <p:nvPicPr>
          <p:cNvPr id="3" name="Nahraný zvuk">
            <a:hlinkClick r:id="" action="ppaction://media"/>
            <a:extLst>
              <a:ext uri="{FF2B5EF4-FFF2-40B4-BE49-F238E27FC236}">
                <a16:creationId xmlns:a16="http://schemas.microsoft.com/office/drawing/2014/main" id="{7CD5D6CB-C10B-49E8-9564-12DC404A673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76256" y="396555"/>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90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Zástupný symbol pro číslo snímku 6">
            <a:extLst>
              <a:ext uri="{FF2B5EF4-FFF2-40B4-BE49-F238E27FC236}">
                <a16:creationId xmlns:a16="http://schemas.microsoft.com/office/drawing/2014/main" id="{B879A8B7-72D1-4DFF-81CC-B1EF5AE8EC43}"/>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F17EDE7F-EBED-4FC9-96A9-D090AFEEAF18}" type="slidenum">
              <a:rPr lang="cs-CZ" altLang="cs-CZ" sz="1400"/>
              <a:pPr>
                <a:spcBef>
                  <a:spcPct val="0"/>
                </a:spcBef>
                <a:buFontTx/>
                <a:buNone/>
              </a:pPr>
              <a:t>24</a:t>
            </a:fld>
            <a:endParaRPr lang="cs-CZ" altLang="cs-CZ" sz="1400"/>
          </a:p>
        </p:txBody>
      </p:sp>
      <p:sp>
        <p:nvSpPr>
          <p:cNvPr id="52227" name="Rectangle 2">
            <a:extLst>
              <a:ext uri="{FF2B5EF4-FFF2-40B4-BE49-F238E27FC236}">
                <a16:creationId xmlns:a16="http://schemas.microsoft.com/office/drawing/2014/main" id="{FE0774FC-740D-4EE6-ABB0-79423409DE1B}"/>
              </a:ext>
            </a:extLst>
          </p:cNvPr>
          <p:cNvSpPr>
            <a:spLocks noGrp="1" noChangeArrowheads="1"/>
          </p:cNvSpPr>
          <p:nvPr>
            <p:ph type="title"/>
          </p:nvPr>
        </p:nvSpPr>
        <p:spPr>
          <a:xfrm>
            <a:off x="323850" y="304800"/>
            <a:ext cx="8134350" cy="914400"/>
          </a:xfrm>
        </p:spPr>
        <p:txBody>
          <a:bodyPr/>
          <a:lstStyle/>
          <a:p>
            <a:pPr algn="l" eaLnBrk="1" hangingPunct="1"/>
            <a:r>
              <a:rPr lang="en-GB" altLang="cs-CZ" sz="3200" b="1"/>
              <a:t>Surgical Theatre Devices</a:t>
            </a:r>
            <a:r>
              <a:rPr lang="cs-CZ" altLang="cs-CZ" sz="3200" b="1"/>
              <a:t>, Lithotripsy</a:t>
            </a:r>
            <a:endParaRPr lang="en-GB" altLang="cs-CZ" sz="3200" b="1"/>
          </a:p>
        </p:txBody>
      </p:sp>
      <p:grpSp>
        <p:nvGrpSpPr>
          <p:cNvPr id="52228" name="Group 26">
            <a:extLst>
              <a:ext uri="{FF2B5EF4-FFF2-40B4-BE49-F238E27FC236}">
                <a16:creationId xmlns:a16="http://schemas.microsoft.com/office/drawing/2014/main" id="{640BA850-FDE8-4EE9-93E2-6990DE9CF68F}"/>
              </a:ext>
            </a:extLst>
          </p:cNvPr>
          <p:cNvGrpSpPr>
            <a:grpSpLocks/>
          </p:cNvGrpSpPr>
          <p:nvPr/>
        </p:nvGrpSpPr>
        <p:grpSpPr bwMode="auto">
          <a:xfrm>
            <a:off x="3563938" y="1125538"/>
            <a:ext cx="3673475" cy="2000250"/>
            <a:chOff x="158" y="2931"/>
            <a:chExt cx="2314" cy="1260"/>
          </a:xfrm>
        </p:grpSpPr>
        <p:pic>
          <p:nvPicPr>
            <p:cNvPr id="52239" name="Picture 9" descr="Genie_Genesis">
              <a:hlinkClick r:id="rId5"/>
              <a:extLst>
                <a:ext uri="{FF2B5EF4-FFF2-40B4-BE49-F238E27FC236}">
                  <a16:creationId xmlns:a16="http://schemas.microsoft.com/office/drawing/2014/main" id="{2A1ACA30-0DB3-4A1D-8EBC-80732920536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 y="2931"/>
              <a:ext cx="2275" cy="1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40" name="Text Box 10">
              <a:extLst>
                <a:ext uri="{FF2B5EF4-FFF2-40B4-BE49-F238E27FC236}">
                  <a16:creationId xmlns:a16="http://schemas.microsoft.com/office/drawing/2014/main" id="{2E98D3AB-B67F-41D2-8C8F-75F2D4A7FCF2}"/>
                </a:ext>
              </a:extLst>
            </p:cNvPr>
            <p:cNvSpPr txBox="1">
              <a:spLocks noChangeArrowheads="1"/>
            </p:cNvSpPr>
            <p:nvPr/>
          </p:nvSpPr>
          <p:spPr bwMode="auto">
            <a:xfrm>
              <a:off x="1383" y="3974"/>
              <a:ext cx="1089"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GB" altLang="cs-CZ" sz="1400">
                  <a:solidFill>
                    <a:schemeClr val="bg1"/>
                  </a:solidFill>
                </a:rPr>
                <a:t>Operating lamps</a:t>
              </a:r>
            </a:p>
          </p:txBody>
        </p:sp>
      </p:grpSp>
      <p:sp>
        <p:nvSpPr>
          <p:cNvPr id="52229" name="Rectangle 11">
            <a:extLst>
              <a:ext uri="{FF2B5EF4-FFF2-40B4-BE49-F238E27FC236}">
                <a16:creationId xmlns:a16="http://schemas.microsoft.com/office/drawing/2014/main" id="{E47A20B4-49D7-4483-A8F2-815B4937D69B}"/>
              </a:ext>
            </a:extLst>
          </p:cNvPr>
          <p:cNvSpPr>
            <a:spLocks noChangeArrowheads="1"/>
          </p:cNvSpPr>
          <p:nvPr/>
        </p:nvSpPr>
        <p:spPr bwMode="auto">
          <a:xfrm>
            <a:off x="3516313" y="27892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cs-CZ" altLang="cs-CZ" sz="2400"/>
          </a:p>
        </p:txBody>
      </p:sp>
      <p:grpSp>
        <p:nvGrpSpPr>
          <p:cNvPr id="52230" name="Group 24">
            <a:extLst>
              <a:ext uri="{FF2B5EF4-FFF2-40B4-BE49-F238E27FC236}">
                <a16:creationId xmlns:a16="http://schemas.microsoft.com/office/drawing/2014/main" id="{FE86DAA4-93F4-4FFF-B3E5-CACF8541111A}"/>
              </a:ext>
            </a:extLst>
          </p:cNvPr>
          <p:cNvGrpSpPr>
            <a:grpSpLocks/>
          </p:cNvGrpSpPr>
          <p:nvPr/>
        </p:nvGrpSpPr>
        <p:grpSpPr bwMode="auto">
          <a:xfrm>
            <a:off x="3563938" y="3357563"/>
            <a:ext cx="1944687" cy="2590800"/>
            <a:chOff x="4422" y="2432"/>
            <a:chExt cx="1031" cy="1543"/>
          </a:xfrm>
        </p:grpSpPr>
        <p:pic>
          <p:nvPicPr>
            <p:cNvPr id="52237" name="Picture 13" descr="anaethesia">
              <a:hlinkClick r:id="rId7"/>
              <a:extLst>
                <a:ext uri="{FF2B5EF4-FFF2-40B4-BE49-F238E27FC236}">
                  <a16:creationId xmlns:a16="http://schemas.microsoft.com/office/drawing/2014/main" id="{C4FE1653-32D0-4C15-A4D7-7E17A0E15DF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22" y="2432"/>
              <a:ext cx="1031" cy="1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38" name="Text Box 14">
              <a:extLst>
                <a:ext uri="{FF2B5EF4-FFF2-40B4-BE49-F238E27FC236}">
                  <a16:creationId xmlns:a16="http://schemas.microsoft.com/office/drawing/2014/main" id="{33633688-B5DA-4E67-9E44-C52AB4D27046}"/>
                </a:ext>
              </a:extLst>
            </p:cNvPr>
            <p:cNvSpPr txBox="1">
              <a:spLocks noChangeArrowheads="1"/>
            </p:cNvSpPr>
            <p:nvPr/>
          </p:nvSpPr>
          <p:spPr bwMode="auto">
            <a:xfrm>
              <a:off x="4422" y="3793"/>
              <a:ext cx="1008" cy="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GB" altLang="cs-CZ" sz="1400"/>
                <a:t>anaesthesia</a:t>
              </a:r>
            </a:p>
          </p:txBody>
        </p:sp>
      </p:grpSp>
      <p:grpSp>
        <p:nvGrpSpPr>
          <p:cNvPr id="52231" name="Group 25">
            <a:extLst>
              <a:ext uri="{FF2B5EF4-FFF2-40B4-BE49-F238E27FC236}">
                <a16:creationId xmlns:a16="http://schemas.microsoft.com/office/drawing/2014/main" id="{7A27F1C7-A454-48FF-8D29-14F283C743D7}"/>
              </a:ext>
            </a:extLst>
          </p:cNvPr>
          <p:cNvGrpSpPr>
            <a:grpSpLocks/>
          </p:cNvGrpSpPr>
          <p:nvPr/>
        </p:nvGrpSpPr>
        <p:grpSpPr bwMode="auto">
          <a:xfrm>
            <a:off x="5795963" y="3284538"/>
            <a:ext cx="2276475" cy="3184525"/>
            <a:chOff x="3606" y="2024"/>
            <a:chExt cx="1434" cy="2006"/>
          </a:xfrm>
        </p:grpSpPr>
        <p:pic>
          <p:nvPicPr>
            <p:cNvPr id="52235" name="Picture 15" descr="F321446">
              <a:extLst>
                <a:ext uri="{FF2B5EF4-FFF2-40B4-BE49-F238E27FC236}">
                  <a16:creationId xmlns:a16="http://schemas.microsoft.com/office/drawing/2014/main" id="{BB3F11A8-4C36-4278-A311-E71231880D2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06" y="2024"/>
              <a:ext cx="1434" cy="1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36" name="Text Box 17">
              <a:extLst>
                <a:ext uri="{FF2B5EF4-FFF2-40B4-BE49-F238E27FC236}">
                  <a16:creationId xmlns:a16="http://schemas.microsoft.com/office/drawing/2014/main" id="{7E13834E-0C67-4BE6-A444-EBC13C07FA03}"/>
                </a:ext>
              </a:extLst>
            </p:cNvPr>
            <p:cNvSpPr txBox="1">
              <a:spLocks noChangeArrowheads="1"/>
            </p:cNvSpPr>
            <p:nvPr/>
          </p:nvSpPr>
          <p:spPr bwMode="auto">
            <a:xfrm>
              <a:off x="3606" y="3838"/>
              <a:ext cx="140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cs-CZ" altLang="cs-CZ" sz="1400"/>
                <a:t>electrocautery</a:t>
              </a:r>
              <a:endParaRPr lang="en-GB" altLang="cs-CZ" sz="1400"/>
            </a:p>
          </p:txBody>
        </p:sp>
      </p:grpSp>
      <p:grpSp>
        <p:nvGrpSpPr>
          <p:cNvPr id="52232" name="Group 21">
            <a:extLst>
              <a:ext uri="{FF2B5EF4-FFF2-40B4-BE49-F238E27FC236}">
                <a16:creationId xmlns:a16="http://schemas.microsoft.com/office/drawing/2014/main" id="{B21C74C6-D54D-44F6-9CC6-9C9519196160}"/>
              </a:ext>
            </a:extLst>
          </p:cNvPr>
          <p:cNvGrpSpPr>
            <a:grpSpLocks/>
          </p:cNvGrpSpPr>
          <p:nvPr/>
        </p:nvGrpSpPr>
        <p:grpSpPr bwMode="auto">
          <a:xfrm>
            <a:off x="468313" y="1125538"/>
            <a:ext cx="3024187" cy="3257550"/>
            <a:chOff x="385" y="300"/>
            <a:chExt cx="1905" cy="2052"/>
          </a:xfrm>
        </p:grpSpPr>
        <p:pic>
          <p:nvPicPr>
            <p:cNvPr id="52233" name="Picture 18" descr="CO2-N2Oimage017l[1]">
              <a:extLst>
                <a:ext uri="{FF2B5EF4-FFF2-40B4-BE49-F238E27FC236}">
                  <a16:creationId xmlns:a16="http://schemas.microsoft.com/office/drawing/2014/main" id="{57D38794-5416-422A-BC23-F3BEFC024A6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85" y="300"/>
              <a:ext cx="1724" cy="1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34" name="Text Box 20">
              <a:extLst>
                <a:ext uri="{FF2B5EF4-FFF2-40B4-BE49-F238E27FC236}">
                  <a16:creationId xmlns:a16="http://schemas.microsoft.com/office/drawing/2014/main" id="{7CDDA8AD-0C35-45A8-BA87-770408247351}"/>
                </a:ext>
              </a:extLst>
            </p:cNvPr>
            <p:cNvSpPr txBox="1">
              <a:spLocks noChangeArrowheads="1"/>
            </p:cNvSpPr>
            <p:nvPr/>
          </p:nvSpPr>
          <p:spPr bwMode="auto">
            <a:xfrm>
              <a:off x="612" y="2160"/>
              <a:ext cx="167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cs-CZ" altLang="cs-CZ" sz="1400"/>
                <a:t>cryosurgery</a:t>
              </a:r>
              <a:endParaRPr lang="en-GB" altLang="cs-CZ" sz="1400"/>
            </a:p>
          </p:txBody>
        </p:sp>
      </p:grpSp>
      <p:pic>
        <p:nvPicPr>
          <p:cNvPr id="2" name="Nahraný zvuk">
            <a:hlinkClick r:id="" action="ppaction://media"/>
            <a:extLst>
              <a:ext uri="{FF2B5EF4-FFF2-40B4-BE49-F238E27FC236}">
                <a16:creationId xmlns:a16="http://schemas.microsoft.com/office/drawing/2014/main" id="{78A575DF-9659-4AAC-9FC9-4E1435B59C9A}"/>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269287" y="795855"/>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65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Zástupný symbol pro číslo snímku 5">
            <a:extLst>
              <a:ext uri="{FF2B5EF4-FFF2-40B4-BE49-F238E27FC236}">
                <a16:creationId xmlns:a16="http://schemas.microsoft.com/office/drawing/2014/main" id="{FB9A2CCD-92D3-4E5D-83AF-28D7C392A2E2}"/>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1D566708-1CBB-41AB-A21A-C41D8890318B}" type="slidenum">
              <a:rPr lang="cs-CZ" altLang="cs-CZ" sz="1400"/>
              <a:pPr>
                <a:spcBef>
                  <a:spcPct val="0"/>
                </a:spcBef>
                <a:buFontTx/>
                <a:buNone/>
              </a:pPr>
              <a:t>25</a:t>
            </a:fld>
            <a:endParaRPr lang="cs-CZ" altLang="cs-CZ" sz="1400"/>
          </a:p>
        </p:txBody>
      </p:sp>
      <p:sp>
        <p:nvSpPr>
          <p:cNvPr id="54275" name="Rectangle 2">
            <a:extLst>
              <a:ext uri="{FF2B5EF4-FFF2-40B4-BE49-F238E27FC236}">
                <a16:creationId xmlns:a16="http://schemas.microsoft.com/office/drawing/2014/main" id="{97591942-1CB0-4C8B-8F34-E06CA74EAD31}"/>
              </a:ext>
            </a:extLst>
          </p:cNvPr>
          <p:cNvSpPr>
            <a:spLocks noGrp="1" noChangeArrowheads="1"/>
          </p:cNvSpPr>
          <p:nvPr>
            <p:ph type="title"/>
          </p:nvPr>
        </p:nvSpPr>
        <p:spPr>
          <a:xfrm>
            <a:off x="685800" y="304800"/>
            <a:ext cx="7772400" cy="914400"/>
          </a:xfrm>
        </p:spPr>
        <p:txBody>
          <a:bodyPr/>
          <a:lstStyle/>
          <a:p>
            <a:pPr algn="l" eaLnBrk="1" hangingPunct="1"/>
            <a:r>
              <a:rPr lang="en-GB" altLang="cs-CZ" sz="3200" b="1"/>
              <a:t>Surgical Theatre Devices</a:t>
            </a:r>
            <a:r>
              <a:rPr lang="cs-CZ" altLang="cs-CZ" sz="3200" b="1"/>
              <a:t>, Lithotripsy</a:t>
            </a:r>
            <a:endParaRPr lang="en-GB" altLang="cs-CZ" sz="3200" b="1"/>
          </a:p>
        </p:txBody>
      </p:sp>
      <p:sp>
        <p:nvSpPr>
          <p:cNvPr id="54276" name="Rectangle 3">
            <a:extLst>
              <a:ext uri="{FF2B5EF4-FFF2-40B4-BE49-F238E27FC236}">
                <a16:creationId xmlns:a16="http://schemas.microsoft.com/office/drawing/2014/main" id="{5DA64CDE-C515-4F54-B1D1-31A4F99CFD87}"/>
              </a:ext>
            </a:extLst>
          </p:cNvPr>
          <p:cNvSpPr>
            <a:spLocks noGrp="1" noChangeArrowheads="1"/>
          </p:cNvSpPr>
          <p:nvPr>
            <p:ph type="body" idx="1"/>
          </p:nvPr>
        </p:nvSpPr>
        <p:spPr>
          <a:xfrm>
            <a:off x="611188" y="1773238"/>
            <a:ext cx="8137525" cy="3854450"/>
          </a:xfrm>
          <a:solidFill>
            <a:srgbClr val="6699FF">
              <a:alpha val="39999"/>
            </a:srgbClr>
          </a:solidFill>
          <a:ln w="38100" cmpd="dbl">
            <a:solidFill>
              <a:srgbClr val="6699FF"/>
            </a:solidFill>
            <a:miter lim="800000"/>
            <a:headEnd/>
            <a:tailEnd/>
          </a:ln>
        </p:spPr>
        <p:txBody>
          <a:bodyPr/>
          <a:lstStyle/>
          <a:p>
            <a:pPr marL="0" indent="0" eaLnBrk="1" hangingPunct="1">
              <a:buFontTx/>
              <a:buNone/>
              <a:tabLst>
                <a:tab pos="0" algn="l"/>
              </a:tabLst>
            </a:pPr>
            <a:r>
              <a:rPr lang="en-GB" altLang="cs-CZ"/>
              <a:t>Theoretical background</a:t>
            </a:r>
            <a:endParaRPr lang="cs-CZ" altLang="cs-CZ"/>
          </a:p>
          <a:p>
            <a:pPr marL="0" indent="0" eaLnBrk="1" hangingPunct="1">
              <a:buFontTx/>
              <a:buNone/>
              <a:tabLst>
                <a:tab pos="0" algn="l"/>
              </a:tabLst>
            </a:pPr>
            <a:endParaRPr lang="en-GB" altLang="cs-CZ"/>
          </a:p>
          <a:p>
            <a:pPr marL="0" indent="0" eaLnBrk="1" hangingPunct="1">
              <a:buFontTx/>
              <a:buNone/>
              <a:tabLst>
                <a:tab pos="0" algn="l"/>
              </a:tabLst>
            </a:pPr>
            <a:r>
              <a:rPr lang="en-GB" altLang="cs-CZ"/>
              <a:t>Biological interactions of ultrasound, electromagnetic fields, electric current, infrared, visible and ultraviolet light, laser principle, low temperatures, acoustic shock waves…</a:t>
            </a:r>
          </a:p>
        </p:txBody>
      </p:sp>
      <p:pic>
        <p:nvPicPr>
          <p:cNvPr id="2" name="Nahraný zvuk">
            <a:hlinkClick r:id="" action="ppaction://media"/>
            <a:extLst>
              <a:ext uri="{FF2B5EF4-FFF2-40B4-BE49-F238E27FC236}">
                <a16:creationId xmlns:a16="http://schemas.microsoft.com/office/drawing/2014/main" id="{E484B094-4905-48A5-82B4-4EF1A347DBB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80400" y="620688"/>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40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Zástupný symbol pro číslo snímku 4">
            <a:extLst>
              <a:ext uri="{FF2B5EF4-FFF2-40B4-BE49-F238E27FC236}">
                <a16:creationId xmlns:a16="http://schemas.microsoft.com/office/drawing/2014/main" id="{99FAE629-B919-4B58-BC01-2AE0382AA740}"/>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D0104C6A-065D-467D-B77B-DEE9ABE2B423}" type="slidenum">
              <a:rPr lang="cs-CZ" altLang="cs-CZ" sz="1400"/>
              <a:pPr>
                <a:spcBef>
                  <a:spcPct val="0"/>
                </a:spcBef>
                <a:buFontTx/>
                <a:buNone/>
              </a:pPr>
              <a:t>26</a:t>
            </a:fld>
            <a:endParaRPr lang="cs-CZ" altLang="cs-CZ" sz="1400"/>
          </a:p>
        </p:txBody>
      </p:sp>
      <p:pic>
        <p:nvPicPr>
          <p:cNvPr id="56323" name="Picture 3" descr="intensive unit">
            <a:extLst>
              <a:ext uri="{FF2B5EF4-FFF2-40B4-BE49-F238E27FC236}">
                <a16:creationId xmlns:a16="http://schemas.microsoft.com/office/drawing/2014/main" id="{D74C543A-2E5F-4C16-9B7C-9F16EBCC50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650" y="981075"/>
            <a:ext cx="6770688" cy="508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4" name="Rectangle 6">
            <a:extLst>
              <a:ext uri="{FF2B5EF4-FFF2-40B4-BE49-F238E27FC236}">
                <a16:creationId xmlns:a16="http://schemas.microsoft.com/office/drawing/2014/main" id="{A64F4DE0-53CF-4ABB-86E8-2345D38CDF28}"/>
              </a:ext>
            </a:extLst>
          </p:cNvPr>
          <p:cNvSpPr>
            <a:spLocks noGrp="1" noChangeArrowheads="1"/>
          </p:cNvSpPr>
          <p:nvPr>
            <p:ph type="title"/>
          </p:nvPr>
        </p:nvSpPr>
        <p:spPr>
          <a:xfrm>
            <a:off x="611188" y="188913"/>
            <a:ext cx="7772400" cy="914400"/>
          </a:xfrm>
          <a:noFill/>
        </p:spPr>
        <p:txBody>
          <a:bodyPr/>
          <a:lstStyle/>
          <a:p>
            <a:pPr algn="l" eaLnBrk="1" hangingPunct="1"/>
            <a:r>
              <a:rPr lang="en-GB" altLang="cs-CZ" sz="3200" b="1"/>
              <a:t>Surgical Theatre Devices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Zástupný symbol pro číslo snímku 6">
            <a:extLst>
              <a:ext uri="{FF2B5EF4-FFF2-40B4-BE49-F238E27FC236}">
                <a16:creationId xmlns:a16="http://schemas.microsoft.com/office/drawing/2014/main" id="{131F3444-2B8B-4CBF-BBF8-BCED02490699}"/>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0B6F05DA-5839-4615-9F07-B70D7E1539EB}" type="slidenum">
              <a:rPr lang="cs-CZ" altLang="cs-CZ" sz="1400"/>
              <a:pPr>
                <a:spcBef>
                  <a:spcPct val="0"/>
                </a:spcBef>
                <a:buFontTx/>
                <a:buNone/>
              </a:pPr>
              <a:t>27</a:t>
            </a:fld>
            <a:endParaRPr lang="cs-CZ" altLang="cs-CZ" sz="1400"/>
          </a:p>
        </p:txBody>
      </p:sp>
      <p:sp>
        <p:nvSpPr>
          <p:cNvPr id="58371" name="Rectangle 1026">
            <a:extLst>
              <a:ext uri="{FF2B5EF4-FFF2-40B4-BE49-F238E27FC236}">
                <a16:creationId xmlns:a16="http://schemas.microsoft.com/office/drawing/2014/main" id="{93F9ACFC-7D4E-4D78-B0DC-ADBF247E581F}"/>
              </a:ext>
            </a:extLst>
          </p:cNvPr>
          <p:cNvSpPr>
            <a:spLocks noGrp="1" noChangeArrowheads="1"/>
          </p:cNvSpPr>
          <p:nvPr>
            <p:ph type="title"/>
          </p:nvPr>
        </p:nvSpPr>
        <p:spPr>
          <a:xfrm>
            <a:off x="685800" y="304800"/>
            <a:ext cx="7772400" cy="914400"/>
          </a:xfrm>
        </p:spPr>
        <p:txBody>
          <a:bodyPr/>
          <a:lstStyle/>
          <a:p>
            <a:pPr algn="l" eaLnBrk="1" hangingPunct="1"/>
            <a:r>
              <a:rPr lang="en-GB" altLang="cs-CZ" sz="3200" b="1"/>
              <a:t>Prosthetic Devices</a:t>
            </a:r>
            <a:r>
              <a:rPr lang="cs-CZ" altLang="cs-CZ" sz="3200" b="1"/>
              <a:t> - Implants</a:t>
            </a:r>
            <a:endParaRPr lang="en-GB" altLang="cs-CZ" sz="3200" b="1"/>
          </a:p>
        </p:txBody>
      </p:sp>
      <p:pic>
        <p:nvPicPr>
          <p:cNvPr id="58372" name="Picture 1029" descr="cortical-screw-4">
            <a:hlinkClick r:id="rId5"/>
            <a:extLst>
              <a:ext uri="{FF2B5EF4-FFF2-40B4-BE49-F238E27FC236}">
                <a16:creationId xmlns:a16="http://schemas.microsoft.com/office/drawing/2014/main" id="{D370AEED-BDE0-4B1A-892E-C131C5D084B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9750" y="2492375"/>
            <a:ext cx="1052513"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3" name="Picture 1033" descr="prosthetics">
            <a:hlinkClick r:id="rId7"/>
            <a:extLst>
              <a:ext uri="{FF2B5EF4-FFF2-40B4-BE49-F238E27FC236}">
                <a16:creationId xmlns:a16="http://schemas.microsoft.com/office/drawing/2014/main" id="{FBB46473-3F43-49F6-B525-29274FA086A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72225" y="1341438"/>
            <a:ext cx="2525713" cy="169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4" name="Picture 1037" descr="dr2">
            <a:hlinkClick r:id="rId9"/>
            <a:extLst>
              <a:ext uri="{FF2B5EF4-FFF2-40B4-BE49-F238E27FC236}">
                <a16:creationId xmlns:a16="http://schemas.microsoft.com/office/drawing/2014/main" id="{0368630F-E37C-4557-BECD-F220AD01A20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619250" y="1341438"/>
            <a:ext cx="1951038" cy="139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5" name="Picture 1039" descr="multiple-posterior-graphic">
            <a:hlinkClick r:id="rId11"/>
            <a:extLst>
              <a:ext uri="{FF2B5EF4-FFF2-40B4-BE49-F238E27FC236}">
                <a16:creationId xmlns:a16="http://schemas.microsoft.com/office/drawing/2014/main" id="{4EE4A526-66B9-4563-A3AF-A8815B62A04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227763" y="3789363"/>
            <a:ext cx="2286000" cy="196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6" name="Picture 1042" descr=" ">
            <a:extLst>
              <a:ext uri="{FF2B5EF4-FFF2-40B4-BE49-F238E27FC236}">
                <a16:creationId xmlns:a16="http://schemas.microsoft.com/office/drawing/2014/main" id="{9AA7539E-43EA-48C0-87E9-D37A9D76F968}"/>
              </a:ext>
            </a:extLst>
          </p:cNvPr>
          <p:cNvPicPr>
            <a:picLocks noGrp="1" noChangeAspect="1" noChangeArrowheads="1"/>
          </p:cNvPicPr>
          <p:nvPr>
            <p:ph sz="half" idx="2"/>
          </p:nvPr>
        </p:nvPicPr>
        <p:blipFill>
          <a:blip r:embed="rId13">
            <a:extLst>
              <a:ext uri="{28A0092B-C50C-407E-A947-70E740481C1C}">
                <a14:useLocalDpi xmlns:a14="http://schemas.microsoft.com/office/drawing/2010/main" val="0"/>
              </a:ext>
            </a:extLst>
          </a:blip>
          <a:srcRect/>
          <a:stretch>
            <a:fillRect/>
          </a:stretch>
        </p:blipFill>
        <p:spPr>
          <a:xfrm>
            <a:off x="3851275" y="1341438"/>
            <a:ext cx="2438400" cy="2438400"/>
          </a:xfrm>
          <a:noFill/>
        </p:spPr>
      </p:pic>
      <p:sp>
        <p:nvSpPr>
          <p:cNvPr id="58377" name="Text Box 1044">
            <a:extLst>
              <a:ext uri="{FF2B5EF4-FFF2-40B4-BE49-F238E27FC236}">
                <a16:creationId xmlns:a16="http://schemas.microsoft.com/office/drawing/2014/main" id="{3ADF90D2-6DFF-4E83-971A-FFFC82EBD5EF}"/>
              </a:ext>
            </a:extLst>
          </p:cNvPr>
          <p:cNvSpPr txBox="1">
            <a:spLocks noChangeArrowheads="1"/>
          </p:cNvSpPr>
          <p:nvPr/>
        </p:nvSpPr>
        <p:spPr bwMode="auto">
          <a:xfrm>
            <a:off x="4643438" y="5805488"/>
            <a:ext cx="309721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GB" altLang="cs-CZ" sz="1800"/>
              <a:t>Robotic device for </a:t>
            </a:r>
            <a:r>
              <a:rPr lang="cs-CZ" altLang="cs-CZ" sz="1800"/>
              <a:t>acetabular cup</a:t>
            </a:r>
            <a:r>
              <a:rPr lang="en-GB" altLang="cs-CZ" sz="1800"/>
              <a:t> implantation</a:t>
            </a:r>
          </a:p>
        </p:txBody>
      </p:sp>
      <p:pic>
        <p:nvPicPr>
          <p:cNvPr id="58378" name="Picture 9" descr="VÃ½sledek obrÃ¡zku pro knee surgery robot">
            <a:extLst>
              <a:ext uri="{FF2B5EF4-FFF2-40B4-BE49-F238E27FC236}">
                <a16:creationId xmlns:a16="http://schemas.microsoft.com/office/drawing/2014/main" id="{E193501E-2760-4852-A74C-C2FA72BB7FA6}"/>
              </a:ext>
            </a:extLst>
          </p:cNvPr>
          <p:cNvPicPr>
            <a:picLocks noGrp="1" noChangeAspect="1" noChangeArrowheads="1"/>
          </p:cNvPicPr>
          <p:nvPr>
            <p:ph sz="half" idx="1"/>
          </p:nvPr>
        </p:nvPicPr>
        <p:blipFill>
          <a:blip r:embed="rId14">
            <a:extLst>
              <a:ext uri="{28A0092B-C50C-407E-A947-70E740481C1C}">
                <a14:useLocalDpi xmlns:a14="http://schemas.microsoft.com/office/drawing/2010/main" val="0"/>
              </a:ext>
            </a:extLst>
          </a:blip>
          <a:srcRect/>
          <a:stretch>
            <a:fillRect/>
          </a:stretch>
        </p:blipFill>
        <p:spPr>
          <a:xfrm>
            <a:off x="628650" y="4016375"/>
            <a:ext cx="4038600" cy="2303463"/>
          </a:xfrm>
          <a:noFill/>
        </p:spPr>
      </p:pic>
      <p:pic>
        <p:nvPicPr>
          <p:cNvPr id="2" name="Nahraný zvuk">
            <a:hlinkClick r:id="" action="ppaction://media"/>
            <a:extLst>
              <a:ext uri="{FF2B5EF4-FFF2-40B4-BE49-F238E27FC236}">
                <a16:creationId xmlns:a16="http://schemas.microsoft.com/office/drawing/2014/main" id="{1B10AE0C-2EDC-4AEB-A258-2CDF8730C4C0}"/>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8148460" y="25400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20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Zástupný symbol pro číslo snímku 8">
            <a:extLst>
              <a:ext uri="{FF2B5EF4-FFF2-40B4-BE49-F238E27FC236}">
                <a16:creationId xmlns:a16="http://schemas.microsoft.com/office/drawing/2014/main" id="{54F5F1E2-59F8-4E2F-BEE5-698B0A4B4206}"/>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DDDBA40B-2DA0-4D6A-9949-1E9294F3426A}" type="slidenum">
              <a:rPr lang="cs-CZ" altLang="cs-CZ" sz="1400"/>
              <a:pPr>
                <a:spcBef>
                  <a:spcPct val="0"/>
                </a:spcBef>
                <a:buFontTx/>
                <a:buNone/>
              </a:pPr>
              <a:t>28</a:t>
            </a:fld>
            <a:endParaRPr lang="cs-CZ" altLang="cs-CZ" sz="1400"/>
          </a:p>
        </p:txBody>
      </p:sp>
      <p:sp>
        <p:nvSpPr>
          <p:cNvPr id="60419" name="Rectangle 4">
            <a:extLst>
              <a:ext uri="{FF2B5EF4-FFF2-40B4-BE49-F238E27FC236}">
                <a16:creationId xmlns:a16="http://schemas.microsoft.com/office/drawing/2014/main" id="{C58BFE2D-CCB8-4775-B60C-B44088A43546}"/>
              </a:ext>
            </a:extLst>
          </p:cNvPr>
          <p:cNvSpPr>
            <a:spLocks noGrp="1" noChangeArrowheads="1"/>
          </p:cNvSpPr>
          <p:nvPr>
            <p:ph type="title" sz="quarter"/>
          </p:nvPr>
        </p:nvSpPr>
        <p:spPr>
          <a:xfrm>
            <a:off x="468313" y="304800"/>
            <a:ext cx="7989887" cy="914400"/>
          </a:xfrm>
          <a:noFill/>
        </p:spPr>
        <p:txBody>
          <a:bodyPr/>
          <a:lstStyle/>
          <a:p>
            <a:pPr algn="l" eaLnBrk="1" hangingPunct="1"/>
            <a:r>
              <a:rPr lang="en-GB" altLang="cs-CZ" sz="3200" b="1"/>
              <a:t>Prosthetic Devices – „Artificial Organs“</a:t>
            </a:r>
          </a:p>
        </p:txBody>
      </p:sp>
      <p:pic>
        <p:nvPicPr>
          <p:cNvPr id="60420" name="Picture 5" descr="artificial-heart-abiocor-hand">
            <a:hlinkClick r:id="rId5"/>
            <a:extLst>
              <a:ext uri="{FF2B5EF4-FFF2-40B4-BE49-F238E27FC236}">
                <a16:creationId xmlns:a16="http://schemas.microsoft.com/office/drawing/2014/main" id="{04A89949-06D4-4B4B-B0BF-961671D3B630}"/>
              </a:ext>
            </a:extLst>
          </p:cNvPr>
          <p:cNvPicPr>
            <a:picLocks noGrp="1" noChangeAspect="1" noChangeArrowheads="1"/>
          </p:cNvPicPr>
          <p:nvPr>
            <p:ph sz="quarter" idx="1"/>
          </p:nvPr>
        </p:nvPicPr>
        <p:blipFill>
          <a:blip r:embed="rId6">
            <a:extLst>
              <a:ext uri="{28A0092B-C50C-407E-A947-70E740481C1C}">
                <a14:useLocalDpi xmlns:a14="http://schemas.microsoft.com/office/drawing/2010/main" val="0"/>
              </a:ext>
            </a:extLst>
          </a:blip>
          <a:srcRect/>
          <a:stretch>
            <a:fillRect/>
          </a:stretch>
        </p:blipFill>
        <p:spPr>
          <a:xfrm>
            <a:off x="468313" y="1341438"/>
            <a:ext cx="2016125" cy="2011362"/>
          </a:xfrm>
        </p:spPr>
      </p:pic>
      <p:pic>
        <p:nvPicPr>
          <p:cNvPr id="60421" name="Picture 7" descr="FullVent-small">
            <a:extLst>
              <a:ext uri="{FF2B5EF4-FFF2-40B4-BE49-F238E27FC236}">
                <a16:creationId xmlns:a16="http://schemas.microsoft.com/office/drawing/2014/main" id="{970D2B1C-D837-4DF1-B311-ACEC58BE78F0}"/>
              </a:ext>
            </a:extLst>
          </p:cNvPr>
          <p:cNvPicPr>
            <a:picLocks noGrp="1" noChangeAspect="1" noChangeArrowheads="1"/>
          </p:cNvPicPr>
          <p:nvPr>
            <p:ph sz="quarter" idx="2"/>
          </p:nvPr>
        </p:nvPicPr>
        <p:blipFill>
          <a:blip r:embed="rId7">
            <a:extLst>
              <a:ext uri="{28A0092B-C50C-407E-A947-70E740481C1C}">
                <a14:useLocalDpi xmlns:a14="http://schemas.microsoft.com/office/drawing/2010/main" val="0"/>
              </a:ext>
            </a:extLst>
          </a:blip>
          <a:srcRect/>
          <a:stretch>
            <a:fillRect/>
          </a:stretch>
        </p:blipFill>
        <p:spPr>
          <a:xfrm>
            <a:off x="6948488" y="1268413"/>
            <a:ext cx="1843087" cy="2247900"/>
          </a:xfrm>
          <a:noFill/>
        </p:spPr>
      </p:pic>
      <p:pic>
        <p:nvPicPr>
          <p:cNvPr id="60422" name="Picture 9" descr="6">
            <a:extLst>
              <a:ext uri="{FF2B5EF4-FFF2-40B4-BE49-F238E27FC236}">
                <a16:creationId xmlns:a16="http://schemas.microsoft.com/office/drawing/2014/main" id="{6E890D3B-F7A5-4719-B519-78333D890572}"/>
              </a:ext>
            </a:extLst>
          </p:cNvPr>
          <p:cNvPicPr>
            <a:picLocks noGrp="1" noChangeAspect="1" noChangeArrowheads="1"/>
          </p:cNvPicPr>
          <p:nvPr>
            <p:ph sz="quarter" idx="3"/>
          </p:nvPr>
        </p:nvPicPr>
        <p:blipFill>
          <a:blip r:embed="rId8">
            <a:extLst>
              <a:ext uri="{28A0092B-C50C-407E-A947-70E740481C1C}">
                <a14:useLocalDpi xmlns:a14="http://schemas.microsoft.com/office/drawing/2010/main" val="0"/>
              </a:ext>
            </a:extLst>
          </a:blip>
          <a:srcRect/>
          <a:stretch>
            <a:fillRect/>
          </a:stretch>
        </p:blipFill>
        <p:spPr>
          <a:xfrm>
            <a:off x="323850" y="4149725"/>
            <a:ext cx="3505200" cy="2247900"/>
          </a:xfrm>
          <a:noFill/>
        </p:spPr>
      </p:pic>
      <p:pic>
        <p:nvPicPr>
          <p:cNvPr id="60423" name="Picture 11" descr="Retinal Implant">
            <a:extLst>
              <a:ext uri="{FF2B5EF4-FFF2-40B4-BE49-F238E27FC236}">
                <a16:creationId xmlns:a16="http://schemas.microsoft.com/office/drawing/2014/main" id="{C667A2B0-C704-4AEE-B6DF-52CB58B5D0E3}"/>
              </a:ext>
            </a:extLst>
          </p:cNvPr>
          <p:cNvPicPr>
            <a:picLocks noGrp="1" noChangeAspect="1" noChangeArrowheads="1"/>
          </p:cNvPicPr>
          <p:nvPr>
            <p:ph sz="quarter" idx="4"/>
          </p:nvPr>
        </p:nvPicPr>
        <p:blipFill>
          <a:blip r:embed="rId9">
            <a:extLst>
              <a:ext uri="{28A0092B-C50C-407E-A947-70E740481C1C}">
                <a14:useLocalDpi xmlns:a14="http://schemas.microsoft.com/office/drawing/2010/main" val="0"/>
              </a:ext>
            </a:extLst>
          </a:blip>
          <a:srcRect/>
          <a:stretch>
            <a:fillRect/>
          </a:stretch>
        </p:blipFill>
        <p:spPr>
          <a:xfrm>
            <a:off x="4572000" y="3860800"/>
            <a:ext cx="2590800" cy="2101850"/>
          </a:xfrm>
          <a:noFill/>
        </p:spPr>
      </p:pic>
      <p:pic>
        <p:nvPicPr>
          <p:cNvPr id="60424" name="Picture 13" descr="ear implant diagram">
            <a:extLst>
              <a:ext uri="{FF2B5EF4-FFF2-40B4-BE49-F238E27FC236}">
                <a16:creationId xmlns:a16="http://schemas.microsoft.com/office/drawing/2014/main" id="{7F7CA14A-C6EC-4F66-82DF-5957F968D26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843213" y="1268413"/>
            <a:ext cx="3384550" cy="227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5" name="Text Box 14">
            <a:extLst>
              <a:ext uri="{FF2B5EF4-FFF2-40B4-BE49-F238E27FC236}">
                <a16:creationId xmlns:a16="http://schemas.microsoft.com/office/drawing/2014/main" id="{AAF0D646-CC4F-45F9-B356-5FAF0C943BE6}"/>
              </a:ext>
            </a:extLst>
          </p:cNvPr>
          <p:cNvSpPr txBox="1">
            <a:spLocks noChangeArrowheads="1"/>
          </p:cNvSpPr>
          <p:nvPr/>
        </p:nvSpPr>
        <p:spPr bwMode="auto">
          <a:xfrm>
            <a:off x="395288" y="3429000"/>
            <a:ext cx="22320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GB" altLang="cs-CZ" sz="1800"/>
              <a:t>Artificial heart</a:t>
            </a:r>
          </a:p>
        </p:txBody>
      </p:sp>
      <p:sp>
        <p:nvSpPr>
          <p:cNvPr id="60426" name="Text Box 15">
            <a:extLst>
              <a:ext uri="{FF2B5EF4-FFF2-40B4-BE49-F238E27FC236}">
                <a16:creationId xmlns:a16="http://schemas.microsoft.com/office/drawing/2014/main" id="{AA12A1F5-8196-4AEA-ABF0-97D4A28BC7CC}"/>
              </a:ext>
            </a:extLst>
          </p:cNvPr>
          <p:cNvSpPr txBox="1">
            <a:spLocks noChangeArrowheads="1"/>
          </p:cNvSpPr>
          <p:nvPr/>
        </p:nvSpPr>
        <p:spPr bwMode="auto">
          <a:xfrm>
            <a:off x="2771775" y="3573463"/>
            <a:ext cx="280828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GB" altLang="cs-CZ" sz="1800"/>
              <a:t>Cochlear implant</a:t>
            </a:r>
          </a:p>
        </p:txBody>
      </p:sp>
      <p:sp>
        <p:nvSpPr>
          <p:cNvPr id="60427" name="Text Box 16">
            <a:extLst>
              <a:ext uri="{FF2B5EF4-FFF2-40B4-BE49-F238E27FC236}">
                <a16:creationId xmlns:a16="http://schemas.microsoft.com/office/drawing/2014/main" id="{A3D5D689-696B-4AFD-A5D9-3F34D19EAA5E}"/>
              </a:ext>
            </a:extLst>
          </p:cNvPr>
          <p:cNvSpPr txBox="1">
            <a:spLocks noChangeArrowheads="1"/>
          </p:cNvSpPr>
          <p:nvPr/>
        </p:nvSpPr>
        <p:spPr bwMode="auto">
          <a:xfrm>
            <a:off x="4500563" y="6165850"/>
            <a:ext cx="280828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GB" altLang="cs-CZ" sz="1800"/>
              <a:t>Retinal implant</a:t>
            </a:r>
          </a:p>
        </p:txBody>
      </p:sp>
      <p:sp>
        <p:nvSpPr>
          <p:cNvPr id="60428" name="Text Box 17">
            <a:extLst>
              <a:ext uri="{FF2B5EF4-FFF2-40B4-BE49-F238E27FC236}">
                <a16:creationId xmlns:a16="http://schemas.microsoft.com/office/drawing/2014/main" id="{A6DAC5DB-C12D-4C22-B351-15C446ACB013}"/>
              </a:ext>
            </a:extLst>
          </p:cNvPr>
          <p:cNvSpPr txBox="1">
            <a:spLocks noChangeArrowheads="1"/>
          </p:cNvSpPr>
          <p:nvPr/>
        </p:nvSpPr>
        <p:spPr bwMode="auto">
          <a:xfrm>
            <a:off x="7380288" y="3644900"/>
            <a:ext cx="13684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GB" altLang="cs-CZ" sz="1800"/>
              <a:t>Ventilator</a:t>
            </a:r>
          </a:p>
        </p:txBody>
      </p:sp>
      <p:sp>
        <p:nvSpPr>
          <p:cNvPr id="60429" name="Text Box 18">
            <a:extLst>
              <a:ext uri="{FF2B5EF4-FFF2-40B4-BE49-F238E27FC236}">
                <a16:creationId xmlns:a16="http://schemas.microsoft.com/office/drawing/2014/main" id="{4A7D1DAA-56CA-4291-AF9B-92275E8915F7}"/>
              </a:ext>
            </a:extLst>
          </p:cNvPr>
          <p:cNvSpPr txBox="1">
            <a:spLocks noChangeArrowheads="1"/>
          </p:cNvSpPr>
          <p:nvPr/>
        </p:nvSpPr>
        <p:spPr bwMode="auto">
          <a:xfrm>
            <a:off x="0" y="3933825"/>
            <a:ext cx="1835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GB" altLang="cs-CZ" sz="1800"/>
              <a:t>Cardiopul-monary bypass</a:t>
            </a:r>
          </a:p>
        </p:txBody>
      </p:sp>
      <p:pic>
        <p:nvPicPr>
          <p:cNvPr id="2" name="Nahraný zvuk">
            <a:hlinkClick r:id="" action="ppaction://media"/>
            <a:extLst>
              <a:ext uri="{FF2B5EF4-FFF2-40B4-BE49-F238E27FC236}">
                <a16:creationId xmlns:a16="http://schemas.microsoft.com/office/drawing/2014/main" id="{F9123C19-F2C0-4471-8DC0-53B8494DCEC7}"/>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545513" y="154505"/>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02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Zástupný symbol pro číslo snímku 7">
            <a:extLst>
              <a:ext uri="{FF2B5EF4-FFF2-40B4-BE49-F238E27FC236}">
                <a16:creationId xmlns:a16="http://schemas.microsoft.com/office/drawing/2014/main" id="{861C9AB8-0D07-4E29-A518-A5D8317C1023}"/>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213A0AC0-A834-4FD1-B070-35A8E002B0C4}" type="slidenum">
              <a:rPr lang="cs-CZ" altLang="cs-CZ" sz="1400"/>
              <a:pPr>
                <a:spcBef>
                  <a:spcPct val="0"/>
                </a:spcBef>
                <a:buFontTx/>
                <a:buNone/>
              </a:pPr>
              <a:t>29</a:t>
            </a:fld>
            <a:endParaRPr lang="cs-CZ" altLang="cs-CZ" sz="1400"/>
          </a:p>
        </p:txBody>
      </p:sp>
      <p:sp>
        <p:nvSpPr>
          <p:cNvPr id="62467" name="Rectangle 2">
            <a:extLst>
              <a:ext uri="{FF2B5EF4-FFF2-40B4-BE49-F238E27FC236}">
                <a16:creationId xmlns:a16="http://schemas.microsoft.com/office/drawing/2014/main" id="{AE8A23C9-2458-4A45-9C32-DBA829BBDC03}"/>
              </a:ext>
            </a:extLst>
          </p:cNvPr>
          <p:cNvSpPr>
            <a:spLocks noGrp="1" noChangeArrowheads="1"/>
          </p:cNvSpPr>
          <p:nvPr>
            <p:ph type="title"/>
          </p:nvPr>
        </p:nvSpPr>
        <p:spPr/>
        <p:txBody>
          <a:bodyPr/>
          <a:lstStyle/>
          <a:p>
            <a:pPr eaLnBrk="1" hangingPunct="1"/>
            <a:r>
              <a:rPr lang="en-GB" altLang="cs-CZ" sz="3200" b="1"/>
              <a:t>Prosthetic Devices – „Artificial Organs“</a:t>
            </a:r>
            <a:endParaRPr lang="cs-CZ" altLang="cs-CZ" sz="3200" b="1"/>
          </a:p>
        </p:txBody>
      </p:sp>
      <p:sp>
        <p:nvSpPr>
          <p:cNvPr id="62468" name="Rectangle 3">
            <a:extLst>
              <a:ext uri="{FF2B5EF4-FFF2-40B4-BE49-F238E27FC236}">
                <a16:creationId xmlns:a16="http://schemas.microsoft.com/office/drawing/2014/main" id="{F8451427-D7D1-4F5D-9122-8DD6D477FFA1}"/>
              </a:ext>
            </a:extLst>
          </p:cNvPr>
          <p:cNvSpPr>
            <a:spLocks noGrp="1" noChangeArrowheads="1"/>
          </p:cNvSpPr>
          <p:nvPr>
            <p:ph type="body" sz="half" idx="1"/>
          </p:nvPr>
        </p:nvSpPr>
        <p:spPr>
          <a:xfrm>
            <a:off x="3924300" y="4076700"/>
            <a:ext cx="4679950" cy="2509838"/>
          </a:xfrm>
        </p:spPr>
        <p:txBody>
          <a:bodyPr/>
          <a:lstStyle/>
          <a:p>
            <a:pPr eaLnBrk="1" hangingPunct="1">
              <a:lnSpc>
                <a:spcPct val="90000"/>
              </a:lnSpc>
            </a:pPr>
            <a:r>
              <a:rPr lang="en-GB" altLang="cs-CZ" sz="2300" b="1"/>
              <a:t>Stents</a:t>
            </a:r>
            <a:r>
              <a:rPr lang="en-GB" altLang="cs-CZ" sz="2300"/>
              <a:t> are inserted into the damaged blood vessels, oesophagus etc. They are often made of a metal with a „shape memory“ – nitinol, which adopts the intended shape when heated to body temperature.</a:t>
            </a:r>
          </a:p>
        </p:txBody>
      </p:sp>
      <p:pic>
        <p:nvPicPr>
          <p:cNvPr id="62469" name="obrázek 1" descr="http://www.google.cz/url?source=imglanding&amp;ct=img&amp;q=http://bjr.birjournals.org/content/vol74/issue886/images/large/BI75492.5.6.jpeg&amp;sa=X&amp;ei=2WAvUOjVCZHKtAaOuYDQCw&amp;ved=0CAsQ8wc&amp;usg=AFQjCNGGRxkKk6j7yaxOCRy4pwIsnlFoUg">
            <a:extLst>
              <a:ext uri="{FF2B5EF4-FFF2-40B4-BE49-F238E27FC236}">
                <a16:creationId xmlns:a16="http://schemas.microsoft.com/office/drawing/2014/main" id="{032E4C15-AE21-49D2-B20A-8ECADF231C9E}"/>
              </a:ext>
            </a:extLst>
          </p:cNvPr>
          <p:cNvPicPr>
            <a:picLocks noGrp="1" noChangeAspect="1" noChangeArrowheads="1"/>
          </p:cNvPicPr>
          <p:nvPr>
            <p:ph sz="quarter" idx="2"/>
          </p:nvPr>
        </p:nvPicPr>
        <p:blipFill>
          <a:blip r:embed="rId5">
            <a:extLst>
              <a:ext uri="{28A0092B-C50C-407E-A947-70E740481C1C}">
                <a14:useLocalDpi xmlns:a14="http://schemas.microsoft.com/office/drawing/2010/main" val="0"/>
              </a:ext>
            </a:extLst>
          </a:blip>
          <a:srcRect/>
          <a:stretch>
            <a:fillRect/>
          </a:stretch>
        </p:blipFill>
        <p:spPr>
          <a:xfrm>
            <a:off x="4643438" y="1557338"/>
            <a:ext cx="3078162" cy="2185987"/>
          </a:xfrm>
          <a:noFill/>
        </p:spPr>
      </p:pic>
      <p:pic>
        <p:nvPicPr>
          <p:cNvPr id="62470" name="obrázek 4" descr="http://www.google.cz/url?source=imglanding&amp;ct=img&amp;q=http://www.unifarma.com.ar/productos/ella_SX%20Ella%20Stent_imag2.jpg&amp;sa=X&amp;ei=l2EvUNrqGcnftAa1_oDQDQ&amp;ved=0CAsQ8wc&amp;usg=AFQjCNFZl71uluAHnZCWSzOL6VnD5c3CVg">
            <a:extLst>
              <a:ext uri="{FF2B5EF4-FFF2-40B4-BE49-F238E27FC236}">
                <a16:creationId xmlns:a16="http://schemas.microsoft.com/office/drawing/2014/main" id="{220BE58D-F9B4-4A8B-BA1C-97AFA455513B}"/>
              </a:ext>
            </a:extLst>
          </p:cNvPr>
          <p:cNvPicPr>
            <a:picLocks noGrp="1" noChangeAspect="1" noChangeArrowheads="1"/>
          </p:cNvPicPr>
          <p:nvPr>
            <p:ph sz="quarter" idx="3"/>
          </p:nvPr>
        </p:nvPicPr>
        <p:blipFill>
          <a:blip r:embed="rId6">
            <a:extLst>
              <a:ext uri="{28A0092B-C50C-407E-A947-70E740481C1C}">
                <a14:useLocalDpi xmlns:a14="http://schemas.microsoft.com/office/drawing/2010/main" val="0"/>
              </a:ext>
            </a:extLst>
          </a:blip>
          <a:srcRect/>
          <a:stretch>
            <a:fillRect/>
          </a:stretch>
        </p:blipFill>
        <p:spPr>
          <a:xfrm>
            <a:off x="1258888" y="1125538"/>
            <a:ext cx="1920875" cy="1838325"/>
          </a:xfrm>
          <a:noFill/>
        </p:spPr>
      </p:pic>
      <p:pic>
        <p:nvPicPr>
          <p:cNvPr id="62471" name="obrázek 7" descr="http://www.google.cz/url?source=imglanding&amp;ct=img&amp;q=http://www.drmcdougall.com/misc/2006nl/sept/stent.jpg&amp;sa=X&amp;ei=EGIvUPzjFczWsgbVloHIBQ&amp;ved=0CAwQ8wc4SA&amp;usg=AFQjCNG8GnDvunPsP4f5t-FcBVFlHQwE-A">
            <a:extLst>
              <a:ext uri="{FF2B5EF4-FFF2-40B4-BE49-F238E27FC236}">
                <a16:creationId xmlns:a16="http://schemas.microsoft.com/office/drawing/2014/main" id="{B13268D6-4823-4530-B432-10FE7A0598C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0825" y="3141663"/>
            <a:ext cx="2949575" cy="340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Nahraný zvuk">
            <a:hlinkClick r:id="" action="ppaction://media"/>
            <a:extLst>
              <a:ext uri="{FF2B5EF4-FFF2-40B4-BE49-F238E27FC236}">
                <a16:creationId xmlns:a16="http://schemas.microsoft.com/office/drawing/2014/main" id="{E3671056-995F-4CA3-AE24-140391150B8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708400" y="1417638"/>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71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Zástupný symbol pro číslo snímku 5">
            <a:extLst>
              <a:ext uri="{FF2B5EF4-FFF2-40B4-BE49-F238E27FC236}">
                <a16:creationId xmlns:a16="http://schemas.microsoft.com/office/drawing/2014/main" id="{77493ACB-5975-487D-A7F5-C5A298B0E62C}"/>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1DB61BC6-7716-47C2-BF63-97C19CDA61E8}" type="slidenum">
              <a:rPr lang="cs-CZ" altLang="cs-CZ" sz="1400"/>
              <a:pPr>
                <a:spcBef>
                  <a:spcPct val="0"/>
                </a:spcBef>
                <a:buFontTx/>
                <a:buNone/>
              </a:pPr>
              <a:t>3</a:t>
            </a:fld>
            <a:endParaRPr lang="cs-CZ" altLang="cs-CZ" sz="1400"/>
          </a:p>
        </p:txBody>
      </p:sp>
      <p:sp>
        <p:nvSpPr>
          <p:cNvPr id="9219" name="Rectangle 2">
            <a:extLst>
              <a:ext uri="{FF2B5EF4-FFF2-40B4-BE49-F238E27FC236}">
                <a16:creationId xmlns:a16="http://schemas.microsoft.com/office/drawing/2014/main" id="{705990D3-3935-4521-BA7A-3C46BB194A4B}"/>
              </a:ext>
            </a:extLst>
          </p:cNvPr>
          <p:cNvSpPr>
            <a:spLocks noGrp="1" noChangeArrowheads="1"/>
          </p:cNvSpPr>
          <p:nvPr>
            <p:ph type="title"/>
          </p:nvPr>
        </p:nvSpPr>
        <p:spPr>
          <a:xfrm>
            <a:off x="250825" y="304800"/>
            <a:ext cx="8569325" cy="914400"/>
          </a:xfrm>
        </p:spPr>
        <p:txBody>
          <a:bodyPr/>
          <a:lstStyle/>
          <a:p>
            <a:pPr algn="l" eaLnBrk="1" hangingPunct="1"/>
            <a:r>
              <a:rPr lang="cs-CZ" altLang="cs-CZ" b="1">
                <a:solidFill>
                  <a:schemeClr val="tx1"/>
                </a:solidFill>
              </a:rPr>
              <a:t>Medical </a:t>
            </a:r>
            <a:r>
              <a:rPr lang="en-GB" altLang="cs-CZ" b="1">
                <a:solidFill>
                  <a:schemeClr val="tx1"/>
                </a:solidFill>
              </a:rPr>
              <a:t>Biophysics</a:t>
            </a:r>
          </a:p>
        </p:txBody>
      </p:sp>
      <p:sp>
        <p:nvSpPr>
          <p:cNvPr id="9220" name="Rectangle 3">
            <a:extLst>
              <a:ext uri="{FF2B5EF4-FFF2-40B4-BE49-F238E27FC236}">
                <a16:creationId xmlns:a16="http://schemas.microsoft.com/office/drawing/2014/main" id="{077B6560-3DA3-4135-8024-F31390D8737D}"/>
              </a:ext>
            </a:extLst>
          </p:cNvPr>
          <p:cNvSpPr>
            <a:spLocks noGrp="1" noChangeArrowheads="1"/>
          </p:cNvSpPr>
          <p:nvPr>
            <p:ph type="body" idx="1"/>
          </p:nvPr>
        </p:nvSpPr>
        <p:spPr>
          <a:xfrm>
            <a:off x="323850" y="1412875"/>
            <a:ext cx="8351838" cy="4392613"/>
          </a:xfrm>
          <a:solidFill>
            <a:srgbClr val="6699FF">
              <a:alpha val="50195"/>
            </a:srgbClr>
          </a:solidFill>
          <a:ln w="38100" cmpd="dbl">
            <a:solidFill>
              <a:srgbClr val="6699FF"/>
            </a:solidFill>
            <a:miter lim="800000"/>
            <a:headEnd/>
            <a:tailEnd/>
          </a:ln>
        </p:spPr>
        <p:txBody>
          <a:bodyPr/>
          <a:lstStyle/>
          <a:p>
            <a:pPr eaLnBrk="1" hangingPunct="1">
              <a:buFont typeface="Wingdings" panose="05000000000000000000" pitchFamily="2" charset="2"/>
              <a:buChar char="Ø"/>
            </a:pPr>
            <a:r>
              <a:rPr lang="en-GB" altLang="cs-CZ" sz="3000" i="1">
                <a:solidFill>
                  <a:srgbClr val="FF3300"/>
                </a:solidFill>
              </a:rPr>
              <a:t>In Medical biophysics we will be dealing with the physical principles of biomedical methods and devices and their interactions with the human body - which makes them useful in health care, including patient and user safety aspects and healthcare quality issues.</a:t>
            </a:r>
            <a:r>
              <a:rPr lang="en-GB" altLang="cs-CZ" sz="3000">
                <a:solidFill>
                  <a:srgbClr val="FF3300"/>
                </a:solidFill>
              </a:rPr>
              <a:t> </a:t>
            </a:r>
          </a:p>
          <a:p>
            <a:pPr eaLnBrk="1" hangingPunct="1">
              <a:buFont typeface="Wingdings" panose="05000000000000000000" pitchFamily="2" charset="2"/>
              <a:buChar char="Ø"/>
            </a:pPr>
            <a:r>
              <a:rPr lang="en-GB" altLang="cs-CZ" sz="3000">
                <a:solidFill>
                  <a:srgbClr val="FF3300"/>
                </a:solidFill>
              </a:rPr>
              <a:t>The physical processes in living organisms</a:t>
            </a:r>
            <a:r>
              <a:rPr lang="en-GB" altLang="cs-CZ" sz="3000" i="1">
                <a:solidFill>
                  <a:srgbClr val="FF3300"/>
                </a:solidFill>
              </a:rPr>
              <a:t> </a:t>
            </a:r>
            <a:r>
              <a:rPr lang="en-GB" altLang="cs-CZ" sz="3000">
                <a:solidFill>
                  <a:srgbClr val="FF3300"/>
                </a:solidFill>
              </a:rPr>
              <a:t>and  the effects of physical factors on them are important as background information.</a:t>
            </a:r>
          </a:p>
        </p:txBody>
      </p:sp>
      <p:pic>
        <p:nvPicPr>
          <p:cNvPr id="2" name="Nahraný zvuk">
            <a:hlinkClick r:id="" action="ppaction://media"/>
            <a:extLst>
              <a:ext uri="{FF2B5EF4-FFF2-40B4-BE49-F238E27FC236}">
                <a16:creationId xmlns:a16="http://schemas.microsoft.com/office/drawing/2014/main" id="{B30FC24F-9C38-440F-B95A-0C399E14756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300192" y="646112"/>
            <a:ext cx="406400" cy="4064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65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Zástupný symbol pro číslo snímku 5">
            <a:extLst>
              <a:ext uri="{FF2B5EF4-FFF2-40B4-BE49-F238E27FC236}">
                <a16:creationId xmlns:a16="http://schemas.microsoft.com/office/drawing/2014/main" id="{D11D4086-D922-45EE-9519-7361B8E1B31D}"/>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A89BA0F-9A78-474C-BA1D-CAC9994B4328}" type="slidenum">
              <a:rPr lang="cs-CZ" altLang="cs-CZ" sz="1400"/>
              <a:pPr>
                <a:spcBef>
                  <a:spcPct val="0"/>
                </a:spcBef>
                <a:buFontTx/>
                <a:buNone/>
              </a:pPr>
              <a:t>30</a:t>
            </a:fld>
            <a:endParaRPr lang="cs-CZ" altLang="cs-CZ" sz="1400"/>
          </a:p>
        </p:txBody>
      </p:sp>
      <p:sp>
        <p:nvSpPr>
          <p:cNvPr id="66563" name="Rectangle 2">
            <a:extLst>
              <a:ext uri="{FF2B5EF4-FFF2-40B4-BE49-F238E27FC236}">
                <a16:creationId xmlns:a16="http://schemas.microsoft.com/office/drawing/2014/main" id="{ABAD3891-E135-41B5-B504-56F852C1F671}"/>
              </a:ext>
            </a:extLst>
          </p:cNvPr>
          <p:cNvSpPr>
            <a:spLocks noGrp="1" noChangeArrowheads="1"/>
          </p:cNvSpPr>
          <p:nvPr>
            <p:ph type="title"/>
          </p:nvPr>
        </p:nvSpPr>
        <p:spPr>
          <a:xfrm>
            <a:off x="250825" y="304800"/>
            <a:ext cx="8207375" cy="914400"/>
          </a:xfrm>
        </p:spPr>
        <p:txBody>
          <a:bodyPr/>
          <a:lstStyle/>
          <a:p>
            <a:pPr eaLnBrk="1" hangingPunct="1"/>
            <a:r>
              <a:rPr lang="en-GB" altLang="cs-CZ" sz="3200" b="1"/>
              <a:t>Devices for Self-testing (‘home devices’)</a:t>
            </a:r>
          </a:p>
        </p:txBody>
      </p:sp>
      <p:sp>
        <p:nvSpPr>
          <p:cNvPr id="66564" name="Rectangle 3">
            <a:extLst>
              <a:ext uri="{FF2B5EF4-FFF2-40B4-BE49-F238E27FC236}">
                <a16:creationId xmlns:a16="http://schemas.microsoft.com/office/drawing/2014/main" id="{63F60274-F523-4D20-83A7-6EB0F1496282}"/>
              </a:ext>
            </a:extLst>
          </p:cNvPr>
          <p:cNvSpPr>
            <a:spLocks noGrp="1" noChangeArrowheads="1"/>
          </p:cNvSpPr>
          <p:nvPr>
            <p:ph type="body" idx="1"/>
          </p:nvPr>
        </p:nvSpPr>
        <p:spPr>
          <a:xfrm>
            <a:off x="395288" y="1412875"/>
            <a:ext cx="3959225" cy="4465638"/>
          </a:xfrm>
          <a:solidFill>
            <a:schemeClr val="bg1">
              <a:alpha val="30196"/>
            </a:schemeClr>
          </a:solidFill>
          <a:ln w="38100" cmpd="dbl">
            <a:solidFill>
              <a:schemeClr val="bg1"/>
            </a:solidFill>
            <a:miter lim="800000"/>
            <a:headEnd/>
            <a:tailEnd/>
          </a:ln>
        </p:spPr>
        <p:txBody>
          <a:bodyPr/>
          <a:lstStyle/>
          <a:p>
            <a:pPr eaLnBrk="1" hangingPunct="1">
              <a:lnSpc>
                <a:spcPct val="80000"/>
              </a:lnSpc>
              <a:buFont typeface="Wingdings" panose="05000000000000000000" pitchFamily="2" charset="2"/>
              <a:buChar char="Ø"/>
            </a:pPr>
            <a:r>
              <a:rPr lang="en-US" altLang="cs-CZ" sz="2400"/>
              <a:t>'device for self-testing`:</a:t>
            </a:r>
            <a:r>
              <a:rPr lang="cs-CZ" altLang="cs-CZ" sz="2400"/>
              <a:t> </a:t>
            </a:r>
            <a:r>
              <a:rPr lang="en-US" altLang="cs-CZ" sz="2400"/>
              <a:t>any device intended by the manufacturer to be able to be used by lay persons in a home environment</a:t>
            </a:r>
          </a:p>
          <a:p>
            <a:pPr eaLnBrk="1" hangingPunct="1">
              <a:lnSpc>
                <a:spcPct val="80000"/>
              </a:lnSpc>
              <a:buFont typeface="Wingdings" panose="05000000000000000000" pitchFamily="2" charset="2"/>
              <a:buChar char="Ø"/>
            </a:pPr>
            <a:r>
              <a:rPr lang="en-US" altLang="cs-CZ" sz="2400"/>
              <a:t>thermometers, pressure measuring instruments etc</a:t>
            </a:r>
          </a:p>
          <a:p>
            <a:pPr eaLnBrk="1" hangingPunct="1">
              <a:lnSpc>
                <a:spcPct val="80000"/>
              </a:lnSpc>
              <a:buFont typeface="Wingdings" panose="05000000000000000000" pitchFamily="2" charset="2"/>
              <a:buChar char="Ø"/>
            </a:pPr>
            <a:r>
              <a:rPr lang="en-US" altLang="cs-CZ" sz="2400"/>
              <a:t>test kits (pregnancy, glucose levels in blood used by diabetes patients etc)</a:t>
            </a:r>
            <a:endParaRPr lang="en-GB" altLang="cs-CZ" sz="2400"/>
          </a:p>
        </p:txBody>
      </p:sp>
      <p:pic>
        <p:nvPicPr>
          <p:cNvPr id="66565" name="Picture 4">
            <a:extLst>
              <a:ext uri="{FF2B5EF4-FFF2-40B4-BE49-F238E27FC236}">
                <a16:creationId xmlns:a16="http://schemas.microsoft.com/office/drawing/2014/main" id="{CF41F5FA-6C46-4ABE-A42A-0E6EA0DCE32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40425" y="1628775"/>
            <a:ext cx="2952750" cy="221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6" name="Picture 5">
            <a:extLst>
              <a:ext uri="{FF2B5EF4-FFF2-40B4-BE49-F238E27FC236}">
                <a16:creationId xmlns:a16="http://schemas.microsoft.com/office/drawing/2014/main" id="{7B7FACF6-8403-44D1-9550-44960DE3F26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11638" y="1412875"/>
            <a:ext cx="1905000"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7" name="Picture 6">
            <a:extLst>
              <a:ext uri="{FF2B5EF4-FFF2-40B4-BE49-F238E27FC236}">
                <a16:creationId xmlns:a16="http://schemas.microsoft.com/office/drawing/2014/main" id="{576C1630-96ED-4157-9ADF-746C793D05D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92725" y="3213100"/>
            <a:ext cx="1905000" cy="273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8" name="Text Box 7">
            <a:extLst>
              <a:ext uri="{FF2B5EF4-FFF2-40B4-BE49-F238E27FC236}">
                <a16:creationId xmlns:a16="http://schemas.microsoft.com/office/drawing/2014/main" id="{4EAE75E0-8274-45A0-B632-D01DA73FE2A1}"/>
              </a:ext>
            </a:extLst>
          </p:cNvPr>
          <p:cNvSpPr txBox="1">
            <a:spLocks noChangeArrowheads="1"/>
          </p:cNvSpPr>
          <p:nvPr/>
        </p:nvSpPr>
        <p:spPr bwMode="auto">
          <a:xfrm>
            <a:off x="5508625" y="5949950"/>
            <a:ext cx="1828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GB" altLang="cs-CZ" sz="1800" b="1">
                <a:latin typeface="Times New Roman" panose="02020603050405020304" pitchFamily="18" charset="0"/>
              </a:rPr>
              <a:t>Blood glucose meter</a:t>
            </a:r>
            <a:endParaRPr lang="en-GB" altLang="cs-CZ" sz="2400" b="1">
              <a:latin typeface="Times New Roman" panose="02020603050405020304" pitchFamily="18" charset="0"/>
            </a:endParaRPr>
          </a:p>
        </p:txBody>
      </p:sp>
      <p:pic>
        <p:nvPicPr>
          <p:cNvPr id="2" name="Nahraný zvuk">
            <a:hlinkClick r:id="" action="ppaction://media"/>
            <a:extLst>
              <a:ext uri="{FF2B5EF4-FFF2-40B4-BE49-F238E27FC236}">
                <a16:creationId xmlns:a16="http://schemas.microsoft.com/office/drawing/2014/main" id="{6C02D4F2-E746-4729-B5BD-5FE337760CF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07323" y="367979"/>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33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Zástupný symbol pro číslo snímku 5">
            <a:extLst>
              <a:ext uri="{FF2B5EF4-FFF2-40B4-BE49-F238E27FC236}">
                <a16:creationId xmlns:a16="http://schemas.microsoft.com/office/drawing/2014/main" id="{5E32476E-014F-4E00-9268-ECD699CF9DEF}"/>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AB5BD92E-62E0-48F6-910D-0C1D5193264A}" type="slidenum">
              <a:rPr lang="cs-CZ" altLang="cs-CZ" sz="1400"/>
              <a:pPr>
                <a:spcBef>
                  <a:spcPct val="0"/>
                </a:spcBef>
                <a:buFontTx/>
                <a:buNone/>
              </a:pPr>
              <a:t>31</a:t>
            </a:fld>
            <a:endParaRPr lang="cs-CZ" altLang="cs-CZ" sz="1400"/>
          </a:p>
        </p:txBody>
      </p:sp>
      <p:sp>
        <p:nvSpPr>
          <p:cNvPr id="68611" name="Rectangle 2">
            <a:extLst>
              <a:ext uri="{FF2B5EF4-FFF2-40B4-BE49-F238E27FC236}">
                <a16:creationId xmlns:a16="http://schemas.microsoft.com/office/drawing/2014/main" id="{3BEF2672-E914-4475-A826-44ED2D3428D4}"/>
              </a:ext>
            </a:extLst>
          </p:cNvPr>
          <p:cNvSpPr>
            <a:spLocks noGrp="1" noChangeArrowheads="1"/>
          </p:cNvSpPr>
          <p:nvPr>
            <p:ph type="title"/>
          </p:nvPr>
        </p:nvSpPr>
        <p:spPr>
          <a:xfrm>
            <a:off x="250825" y="304800"/>
            <a:ext cx="8207375" cy="914400"/>
          </a:xfrm>
        </p:spPr>
        <p:txBody>
          <a:bodyPr/>
          <a:lstStyle/>
          <a:p>
            <a:pPr algn="l" eaLnBrk="1" hangingPunct="1"/>
            <a:r>
              <a:rPr lang="en-GB" altLang="cs-CZ" sz="3200" b="1"/>
              <a:t>Devices for Performance Evaluation of Devices</a:t>
            </a:r>
          </a:p>
        </p:txBody>
      </p:sp>
      <p:sp>
        <p:nvSpPr>
          <p:cNvPr id="68612" name="Rectangle 3">
            <a:extLst>
              <a:ext uri="{FF2B5EF4-FFF2-40B4-BE49-F238E27FC236}">
                <a16:creationId xmlns:a16="http://schemas.microsoft.com/office/drawing/2014/main" id="{8F743FB5-AA59-4BA5-B594-FF68D2BC3E53}"/>
              </a:ext>
            </a:extLst>
          </p:cNvPr>
          <p:cNvSpPr>
            <a:spLocks noGrp="1" noChangeArrowheads="1"/>
          </p:cNvSpPr>
          <p:nvPr>
            <p:ph type="body" idx="1"/>
          </p:nvPr>
        </p:nvSpPr>
        <p:spPr>
          <a:xfrm>
            <a:off x="323850" y="1484313"/>
            <a:ext cx="7847013" cy="1333500"/>
          </a:xfrm>
          <a:solidFill>
            <a:schemeClr val="bg1">
              <a:alpha val="30196"/>
            </a:schemeClr>
          </a:solidFill>
          <a:ln w="38100" cmpd="dbl">
            <a:solidFill>
              <a:schemeClr val="bg1"/>
            </a:solidFill>
            <a:miter lim="800000"/>
            <a:headEnd/>
            <a:tailEnd/>
          </a:ln>
        </p:spPr>
        <p:txBody>
          <a:bodyPr/>
          <a:lstStyle/>
          <a:p>
            <a:pPr marL="0" indent="0" eaLnBrk="1" hangingPunct="1">
              <a:lnSpc>
                <a:spcPct val="90000"/>
              </a:lnSpc>
              <a:spcBef>
                <a:spcPts val="500"/>
              </a:spcBef>
              <a:spcAft>
                <a:spcPts val="500"/>
              </a:spcAft>
              <a:buFontTx/>
              <a:buNone/>
            </a:pPr>
            <a:r>
              <a:rPr lang="en-US" altLang="cs-CZ" sz="2600"/>
              <a:t>'device for performance evaluation`: devices to check the performance of medical devices are also considered as medical devices</a:t>
            </a:r>
            <a:endParaRPr lang="en-GB" altLang="cs-CZ" sz="2600"/>
          </a:p>
        </p:txBody>
      </p:sp>
      <p:pic>
        <p:nvPicPr>
          <p:cNvPr id="68613" name="Picture 4" descr="low">
            <a:extLst>
              <a:ext uri="{FF2B5EF4-FFF2-40B4-BE49-F238E27FC236}">
                <a16:creationId xmlns:a16="http://schemas.microsoft.com/office/drawing/2014/main" id="{40674C8F-AFAA-4320-8811-CDF2F4B3F6A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43213" y="3068638"/>
            <a:ext cx="27305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4" name="Text Box 5">
            <a:extLst>
              <a:ext uri="{FF2B5EF4-FFF2-40B4-BE49-F238E27FC236}">
                <a16:creationId xmlns:a16="http://schemas.microsoft.com/office/drawing/2014/main" id="{7B454423-E542-44B3-9B1E-F5B5E812B750}"/>
              </a:ext>
            </a:extLst>
          </p:cNvPr>
          <p:cNvSpPr txBox="1">
            <a:spLocks noChangeArrowheads="1"/>
          </p:cNvSpPr>
          <p:nvPr/>
        </p:nvSpPr>
        <p:spPr bwMode="auto">
          <a:xfrm>
            <a:off x="827088" y="5157788"/>
            <a:ext cx="194468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GB" altLang="cs-CZ" sz="1800"/>
              <a:t>Testing contrast resolution in XRI</a:t>
            </a:r>
          </a:p>
        </p:txBody>
      </p:sp>
      <p:pic>
        <p:nvPicPr>
          <p:cNvPr id="2" name="Nahraný zvuk">
            <a:hlinkClick r:id="" action="ppaction://media"/>
            <a:extLst>
              <a:ext uri="{FF2B5EF4-FFF2-40B4-BE49-F238E27FC236}">
                <a16:creationId xmlns:a16="http://schemas.microsoft.com/office/drawing/2014/main" id="{5F665BC6-E30B-4A42-B40B-DCE5008A82C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524328" y="378460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88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Zástupný symbol pro číslo snímku 5">
            <a:extLst>
              <a:ext uri="{FF2B5EF4-FFF2-40B4-BE49-F238E27FC236}">
                <a16:creationId xmlns:a16="http://schemas.microsoft.com/office/drawing/2014/main" id="{3EC4EF92-5F92-4624-A957-920FC7D64D9B}"/>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6BC25B0-BD36-4175-9042-8772304FD8B8}" type="slidenum">
              <a:rPr lang="cs-CZ" altLang="cs-CZ" sz="1400"/>
              <a:pPr>
                <a:spcBef>
                  <a:spcPct val="0"/>
                </a:spcBef>
                <a:buFontTx/>
                <a:buNone/>
              </a:pPr>
              <a:t>32</a:t>
            </a:fld>
            <a:endParaRPr lang="cs-CZ" altLang="cs-CZ" sz="1400"/>
          </a:p>
        </p:txBody>
      </p:sp>
      <p:sp>
        <p:nvSpPr>
          <p:cNvPr id="70659" name="Rectangle 2">
            <a:extLst>
              <a:ext uri="{FF2B5EF4-FFF2-40B4-BE49-F238E27FC236}">
                <a16:creationId xmlns:a16="http://schemas.microsoft.com/office/drawing/2014/main" id="{7167EB5A-99A4-494D-BCDC-E712520CBAFC}"/>
              </a:ext>
            </a:extLst>
          </p:cNvPr>
          <p:cNvSpPr>
            <a:spLocks noGrp="1" noChangeArrowheads="1"/>
          </p:cNvSpPr>
          <p:nvPr>
            <p:ph type="title"/>
          </p:nvPr>
        </p:nvSpPr>
        <p:spPr>
          <a:xfrm>
            <a:off x="323850" y="304800"/>
            <a:ext cx="8134350" cy="914400"/>
          </a:xfrm>
        </p:spPr>
        <p:txBody>
          <a:bodyPr/>
          <a:lstStyle/>
          <a:p>
            <a:pPr algn="l" eaLnBrk="1" hangingPunct="1"/>
            <a:r>
              <a:rPr lang="en-GB" altLang="cs-CZ" sz="3200" b="1"/>
              <a:t>What is the Purpose of this Course?</a:t>
            </a:r>
          </a:p>
        </p:txBody>
      </p:sp>
      <p:sp>
        <p:nvSpPr>
          <p:cNvPr id="70660" name="Rectangle 3">
            <a:extLst>
              <a:ext uri="{FF2B5EF4-FFF2-40B4-BE49-F238E27FC236}">
                <a16:creationId xmlns:a16="http://schemas.microsoft.com/office/drawing/2014/main" id="{F030191C-4E93-48EF-8FDF-3B6EB169F2DD}"/>
              </a:ext>
            </a:extLst>
          </p:cNvPr>
          <p:cNvSpPr>
            <a:spLocks noGrp="1" noChangeArrowheads="1"/>
          </p:cNvSpPr>
          <p:nvPr>
            <p:ph type="body" idx="1"/>
          </p:nvPr>
        </p:nvSpPr>
        <p:spPr>
          <a:xfrm>
            <a:off x="395288" y="1484313"/>
            <a:ext cx="8064500" cy="3960812"/>
          </a:xfrm>
          <a:solidFill>
            <a:schemeClr val="bg1">
              <a:alpha val="30196"/>
            </a:schemeClr>
          </a:solidFill>
          <a:ln w="38100" cmpd="dbl">
            <a:solidFill>
              <a:schemeClr val="bg1"/>
            </a:solidFill>
            <a:miter lim="800000"/>
            <a:headEnd/>
            <a:tailEnd/>
          </a:ln>
        </p:spPr>
        <p:txBody>
          <a:bodyPr/>
          <a:lstStyle/>
          <a:p>
            <a:pPr eaLnBrk="1" hangingPunct="1">
              <a:buFont typeface="Wingdings" panose="05000000000000000000" pitchFamily="2" charset="2"/>
              <a:buChar char="Ø"/>
            </a:pPr>
            <a:r>
              <a:rPr lang="en-US" altLang="cs-CZ" sz="2600"/>
              <a:t>Create awareness that medical devices should be used effectively and safely (reduce patient, occupational and others’ risk to a minimum)</a:t>
            </a:r>
          </a:p>
          <a:p>
            <a:pPr eaLnBrk="1" hangingPunct="1">
              <a:buFont typeface="Wingdings" panose="05000000000000000000" pitchFamily="2" charset="2"/>
              <a:buChar char="Ø"/>
            </a:pPr>
            <a:r>
              <a:rPr lang="en-US" altLang="cs-CZ" sz="2600"/>
              <a:t>Use medical devices in a professional and scientific manner</a:t>
            </a:r>
          </a:p>
          <a:p>
            <a:pPr eaLnBrk="1" hangingPunct="1">
              <a:buFont typeface="Wingdings" panose="05000000000000000000" pitchFamily="2" charset="2"/>
              <a:buChar char="Ø"/>
            </a:pPr>
            <a:r>
              <a:rPr lang="en-US" altLang="cs-CZ" sz="2600"/>
              <a:t>Appreciate uses of medical devices in the clinical areas and in research</a:t>
            </a:r>
          </a:p>
          <a:p>
            <a:pPr eaLnBrk="1" hangingPunct="1">
              <a:buFont typeface="Wingdings" panose="05000000000000000000" pitchFamily="2" charset="2"/>
              <a:buChar char="Ø"/>
            </a:pPr>
            <a:r>
              <a:rPr lang="en-US" altLang="cs-CZ" sz="2600"/>
              <a:t>Have an idea of the devices used in other professions</a:t>
            </a:r>
          </a:p>
        </p:txBody>
      </p:sp>
      <p:pic>
        <p:nvPicPr>
          <p:cNvPr id="2" name="Nahraný zvuk">
            <a:hlinkClick r:id="" action="ppaction://media"/>
            <a:extLst>
              <a:ext uri="{FF2B5EF4-FFF2-40B4-BE49-F238E27FC236}">
                <a16:creationId xmlns:a16="http://schemas.microsoft.com/office/drawing/2014/main" id="{6CA17B06-F6B9-41A4-ACCF-8327A7BE12C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90585" y="30480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93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Zástupný symbol pro číslo snímku 5">
            <a:extLst>
              <a:ext uri="{FF2B5EF4-FFF2-40B4-BE49-F238E27FC236}">
                <a16:creationId xmlns:a16="http://schemas.microsoft.com/office/drawing/2014/main" id="{023A604B-5ED8-401C-BA0A-5557625056FD}"/>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4C2C8252-3A8F-4E92-92FA-8787CB8F5D01}" type="slidenum">
              <a:rPr lang="cs-CZ" altLang="cs-CZ" sz="1400"/>
              <a:pPr>
                <a:spcBef>
                  <a:spcPct val="0"/>
                </a:spcBef>
                <a:buFontTx/>
                <a:buNone/>
              </a:pPr>
              <a:t>33</a:t>
            </a:fld>
            <a:endParaRPr lang="cs-CZ" altLang="cs-CZ" sz="1400"/>
          </a:p>
        </p:txBody>
      </p:sp>
      <p:sp>
        <p:nvSpPr>
          <p:cNvPr id="72707" name="Rectangle 2">
            <a:extLst>
              <a:ext uri="{FF2B5EF4-FFF2-40B4-BE49-F238E27FC236}">
                <a16:creationId xmlns:a16="http://schemas.microsoft.com/office/drawing/2014/main" id="{1572EAC7-86BE-4377-8CD2-66AD1CBE1227}"/>
              </a:ext>
            </a:extLst>
          </p:cNvPr>
          <p:cNvSpPr>
            <a:spLocks noGrp="1" noChangeArrowheads="1"/>
          </p:cNvSpPr>
          <p:nvPr>
            <p:ph type="title"/>
          </p:nvPr>
        </p:nvSpPr>
        <p:spPr>
          <a:xfrm>
            <a:off x="381000" y="304800"/>
            <a:ext cx="8367713" cy="1036638"/>
          </a:xfrm>
        </p:spPr>
        <p:txBody>
          <a:bodyPr/>
          <a:lstStyle/>
          <a:p>
            <a:pPr algn="l" eaLnBrk="1" hangingPunct="1"/>
            <a:r>
              <a:rPr lang="en-GB" altLang="cs-CZ" sz="3200" b="1"/>
              <a:t>Some Competences for Users of Medical Devices</a:t>
            </a:r>
            <a:br>
              <a:rPr lang="cs-CZ" altLang="cs-CZ" sz="3200" b="1"/>
            </a:br>
            <a:r>
              <a:rPr lang="en-GB" altLang="cs-CZ" sz="2000"/>
              <a:t>What is expected the doctor does with or knows about the device</a:t>
            </a:r>
          </a:p>
        </p:txBody>
      </p:sp>
      <p:sp>
        <p:nvSpPr>
          <p:cNvPr id="72708" name="Rectangle 3">
            <a:extLst>
              <a:ext uri="{FF2B5EF4-FFF2-40B4-BE49-F238E27FC236}">
                <a16:creationId xmlns:a16="http://schemas.microsoft.com/office/drawing/2014/main" id="{B8A28F2B-5C0A-47FB-B317-09193D67EBD3}"/>
              </a:ext>
            </a:extLst>
          </p:cNvPr>
          <p:cNvSpPr>
            <a:spLocks noGrp="1" noChangeArrowheads="1"/>
          </p:cNvSpPr>
          <p:nvPr>
            <p:ph type="body" idx="1"/>
          </p:nvPr>
        </p:nvSpPr>
        <p:spPr>
          <a:xfrm>
            <a:off x="395288" y="1773238"/>
            <a:ext cx="7848600" cy="4032250"/>
          </a:xfrm>
          <a:solidFill>
            <a:schemeClr val="bg1">
              <a:alpha val="30196"/>
            </a:schemeClr>
          </a:solidFill>
          <a:ln w="38100" cmpd="dbl">
            <a:solidFill>
              <a:schemeClr val="bg1"/>
            </a:solidFill>
            <a:miter lim="800000"/>
            <a:headEnd/>
            <a:tailEnd/>
          </a:ln>
        </p:spPr>
        <p:txBody>
          <a:bodyPr/>
          <a:lstStyle/>
          <a:p>
            <a:pPr eaLnBrk="1" hangingPunct="1">
              <a:lnSpc>
                <a:spcPct val="80000"/>
              </a:lnSpc>
              <a:buFont typeface="Wingdings" panose="05000000000000000000" pitchFamily="2" charset="2"/>
              <a:buChar char="Ø"/>
            </a:pPr>
            <a:r>
              <a:rPr lang="en-US" altLang="cs-CZ" sz="2400"/>
              <a:t>State the specific diagnostic, therapeutic etc outcomes expected when using the device</a:t>
            </a:r>
          </a:p>
          <a:p>
            <a:pPr eaLnBrk="1" hangingPunct="1">
              <a:lnSpc>
                <a:spcPct val="80000"/>
              </a:lnSpc>
              <a:buFont typeface="Wingdings" panose="05000000000000000000" pitchFamily="2" charset="2"/>
              <a:buChar char="Ø"/>
            </a:pPr>
            <a:r>
              <a:rPr lang="en-US" altLang="cs-CZ" sz="2400"/>
              <a:t>Explain the physics principles underpinning the functioning of the device and the device use protocols </a:t>
            </a:r>
          </a:p>
          <a:p>
            <a:pPr eaLnBrk="1" hangingPunct="1">
              <a:lnSpc>
                <a:spcPct val="80000"/>
              </a:lnSpc>
              <a:buFont typeface="Wingdings" panose="05000000000000000000" pitchFamily="2" charset="2"/>
              <a:buChar char="Ø"/>
            </a:pPr>
            <a:r>
              <a:rPr lang="en-US" altLang="cs-CZ" sz="2400"/>
              <a:t>Describe the structure of commercially available devices including user option settings and controls</a:t>
            </a:r>
          </a:p>
          <a:p>
            <a:pPr eaLnBrk="1" hangingPunct="1">
              <a:lnSpc>
                <a:spcPct val="80000"/>
              </a:lnSpc>
              <a:buFont typeface="Wingdings" panose="05000000000000000000" pitchFamily="2" charset="2"/>
              <a:buChar char="Ø"/>
            </a:pPr>
            <a:r>
              <a:rPr lang="en-US" altLang="cs-CZ" sz="2400"/>
              <a:t>Identify possible health hazards (e.g. mechanical, electrical, radiation etc) to patient, self and colleagues</a:t>
            </a:r>
          </a:p>
          <a:p>
            <a:pPr eaLnBrk="1" hangingPunct="1">
              <a:lnSpc>
                <a:spcPct val="80000"/>
              </a:lnSpc>
              <a:buFont typeface="Wingdings" panose="05000000000000000000" pitchFamily="2" charset="2"/>
              <a:buChar char="Ø"/>
            </a:pPr>
            <a:r>
              <a:rPr lang="en-US" altLang="cs-CZ" sz="2400"/>
              <a:t>Describe measurable objective device performance indicators which are directly related to device effectiveness or safety</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Zástupný symbol pro číslo snímku 5">
            <a:extLst>
              <a:ext uri="{FF2B5EF4-FFF2-40B4-BE49-F238E27FC236}">
                <a16:creationId xmlns:a16="http://schemas.microsoft.com/office/drawing/2014/main" id="{13633CFF-0BDF-4721-9B95-A7E565624798}"/>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20F9CA02-F3C3-42AB-ADA8-2DBCF37F88E7}" type="slidenum">
              <a:rPr lang="cs-CZ" altLang="cs-CZ" sz="1400"/>
              <a:pPr>
                <a:spcBef>
                  <a:spcPct val="0"/>
                </a:spcBef>
                <a:buFontTx/>
                <a:buNone/>
              </a:pPr>
              <a:t>34</a:t>
            </a:fld>
            <a:endParaRPr lang="cs-CZ" altLang="cs-CZ" sz="1400"/>
          </a:p>
        </p:txBody>
      </p:sp>
      <p:sp>
        <p:nvSpPr>
          <p:cNvPr id="74755" name="Rectangle 1026">
            <a:extLst>
              <a:ext uri="{FF2B5EF4-FFF2-40B4-BE49-F238E27FC236}">
                <a16:creationId xmlns:a16="http://schemas.microsoft.com/office/drawing/2014/main" id="{43EB267B-1A17-4B1D-AFA8-6D76440D6F09}"/>
              </a:ext>
            </a:extLst>
          </p:cNvPr>
          <p:cNvSpPr>
            <a:spLocks noGrp="1" noChangeArrowheads="1"/>
          </p:cNvSpPr>
          <p:nvPr>
            <p:ph type="title"/>
          </p:nvPr>
        </p:nvSpPr>
        <p:spPr>
          <a:xfrm>
            <a:off x="685800" y="304800"/>
            <a:ext cx="7772400" cy="914400"/>
          </a:xfrm>
        </p:spPr>
        <p:txBody>
          <a:bodyPr/>
          <a:lstStyle/>
          <a:p>
            <a:pPr algn="l" eaLnBrk="1" hangingPunct="1"/>
            <a:r>
              <a:rPr lang="en-GB" altLang="cs-CZ" sz="3200" b="1"/>
              <a:t>Cont ...</a:t>
            </a:r>
          </a:p>
        </p:txBody>
      </p:sp>
      <p:sp>
        <p:nvSpPr>
          <p:cNvPr id="74756" name="Rectangle 1027">
            <a:extLst>
              <a:ext uri="{FF2B5EF4-FFF2-40B4-BE49-F238E27FC236}">
                <a16:creationId xmlns:a16="http://schemas.microsoft.com/office/drawing/2014/main" id="{4794208B-E6C2-42F1-9E7E-9A1FC8C6D14C}"/>
              </a:ext>
            </a:extLst>
          </p:cNvPr>
          <p:cNvSpPr>
            <a:spLocks noGrp="1" noChangeArrowheads="1"/>
          </p:cNvSpPr>
          <p:nvPr>
            <p:ph type="body" idx="1"/>
          </p:nvPr>
        </p:nvSpPr>
        <p:spPr>
          <a:xfrm>
            <a:off x="685800" y="1268413"/>
            <a:ext cx="7772400" cy="5184775"/>
          </a:xfrm>
          <a:solidFill>
            <a:schemeClr val="bg1">
              <a:alpha val="30196"/>
            </a:schemeClr>
          </a:solidFill>
          <a:ln w="38100" cmpd="dbl">
            <a:solidFill>
              <a:schemeClr val="bg1"/>
            </a:solidFill>
            <a:miter lim="800000"/>
            <a:headEnd/>
            <a:tailEnd/>
          </a:ln>
        </p:spPr>
        <p:txBody>
          <a:bodyPr/>
          <a:lstStyle/>
          <a:p>
            <a:pPr eaLnBrk="1" hangingPunct="1">
              <a:lnSpc>
                <a:spcPct val="80000"/>
              </a:lnSpc>
              <a:buFont typeface="Wingdings" panose="05000000000000000000" pitchFamily="2" charset="2"/>
              <a:buChar char="Ø"/>
            </a:pPr>
            <a:r>
              <a:rPr lang="en-US" altLang="cs-CZ" sz="2100"/>
              <a:t>Demonstrates</a:t>
            </a:r>
            <a:r>
              <a:rPr lang="en-GB" altLang="cs-CZ" sz="2100"/>
              <a:t> a level of capability in the use of the device that ensures the required level of effectiveness whilst minimising risk to patient, self and others</a:t>
            </a:r>
          </a:p>
          <a:p>
            <a:pPr eaLnBrk="1" hangingPunct="1">
              <a:lnSpc>
                <a:spcPct val="80000"/>
              </a:lnSpc>
              <a:buFont typeface="Wingdings" panose="05000000000000000000" pitchFamily="2" charset="2"/>
              <a:buChar char="Ø"/>
            </a:pPr>
            <a:r>
              <a:rPr lang="en-US" altLang="cs-CZ" sz="2100"/>
              <a:t>Explains limitations of the device and contraindications for use</a:t>
            </a:r>
          </a:p>
          <a:p>
            <a:pPr eaLnBrk="1" hangingPunct="1">
              <a:lnSpc>
                <a:spcPct val="80000"/>
              </a:lnSpc>
              <a:buFont typeface="Wingdings" panose="05000000000000000000" pitchFamily="2" charset="2"/>
              <a:buChar char="Ø"/>
            </a:pPr>
            <a:r>
              <a:rPr lang="en-US" altLang="cs-CZ" sz="2100"/>
              <a:t>Describes the impact on effectiveness and risk arising from device malfunction or inappropriate user protocol </a:t>
            </a:r>
          </a:p>
          <a:p>
            <a:pPr eaLnBrk="1" hangingPunct="1">
              <a:lnSpc>
                <a:spcPct val="80000"/>
              </a:lnSpc>
              <a:buFont typeface="Wingdings" panose="05000000000000000000" pitchFamily="2" charset="2"/>
              <a:buChar char="Ø"/>
            </a:pPr>
            <a:r>
              <a:rPr lang="en-US" altLang="cs-CZ" sz="2100"/>
              <a:t>Demonstrates timely device malfunction recognition and local procedures for reporting such faults</a:t>
            </a:r>
          </a:p>
          <a:p>
            <a:pPr eaLnBrk="1" hangingPunct="1">
              <a:lnSpc>
                <a:spcPct val="80000"/>
              </a:lnSpc>
              <a:buFont typeface="Wingdings" panose="05000000000000000000" pitchFamily="2" charset="2"/>
              <a:buChar char="Ø"/>
            </a:pPr>
            <a:r>
              <a:rPr lang="en-US" altLang="cs-CZ" sz="2100"/>
              <a:t>Demonstrates skill in preventive maintenance and quality control including calibration of the device appropriate for users </a:t>
            </a:r>
            <a:endParaRPr lang="cs-CZ" altLang="cs-CZ" sz="2100"/>
          </a:p>
          <a:p>
            <a:pPr eaLnBrk="1" hangingPunct="1">
              <a:lnSpc>
                <a:spcPct val="80000"/>
              </a:lnSpc>
              <a:buFont typeface="Wingdings" panose="05000000000000000000" pitchFamily="2" charset="2"/>
              <a:buChar char="Ø"/>
            </a:pPr>
            <a:r>
              <a:rPr lang="en-US" altLang="cs-CZ" sz="2100"/>
              <a:t>Demonstrates an awareness that a device should be checked before use and in the case of re-usable devices left in a condition for subsequent use</a:t>
            </a:r>
          </a:p>
          <a:p>
            <a:pPr eaLnBrk="1" hangingPunct="1">
              <a:lnSpc>
                <a:spcPct val="80000"/>
              </a:lnSpc>
              <a:buFont typeface="Wingdings" panose="05000000000000000000" pitchFamily="2" charset="2"/>
              <a:buChar char="Ø"/>
            </a:pPr>
            <a:r>
              <a:rPr lang="en-US" altLang="cs-CZ" sz="2100"/>
              <a:t>Demonstrates adherence to International, European, National and local legislation and/or regulations regarding the use of the device</a:t>
            </a:r>
            <a:endParaRPr lang="en-GB" altLang="cs-CZ" sz="210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a:extLst>
              <a:ext uri="{FF2B5EF4-FFF2-40B4-BE49-F238E27FC236}">
                <a16:creationId xmlns:a16="http://schemas.microsoft.com/office/drawing/2014/main" id="{8844609D-AEAA-4BF2-A042-0E4A961657A0}"/>
              </a:ext>
            </a:extLst>
          </p:cNvPr>
          <p:cNvSpPr>
            <a:spLocks noGrp="1" noChangeArrowheads="1"/>
          </p:cNvSpPr>
          <p:nvPr>
            <p:ph type="ctrTitle"/>
          </p:nvPr>
        </p:nvSpPr>
        <p:spPr bwMode="auto">
          <a:xfrm>
            <a:off x="250825" y="3213100"/>
            <a:ext cx="4464050" cy="8651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GB" altLang="cs-CZ" sz="2800">
                <a:solidFill>
                  <a:srgbClr val="808080"/>
                </a:solidFill>
              </a:rPr>
              <a:t>Presentation design:</a:t>
            </a:r>
            <a:br>
              <a:rPr lang="cs-CZ" altLang="cs-CZ" sz="2800">
                <a:solidFill>
                  <a:srgbClr val="808080"/>
                </a:solidFill>
              </a:rPr>
            </a:br>
            <a:r>
              <a:rPr lang="cs-CZ" altLang="cs-CZ" sz="2800">
                <a:solidFill>
                  <a:schemeClr val="bg1"/>
                </a:solidFill>
              </a:rPr>
              <a:t>	</a:t>
            </a:r>
            <a:r>
              <a:rPr lang="en-GB" altLang="cs-CZ" sz="2800" b="1">
                <a:solidFill>
                  <a:schemeClr val="bg1"/>
                </a:solidFill>
              </a:rPr>
              <a:t>Lucie Morns</a:t>
            </a:r>
            <a:r>
              <a:rPr lang="cs-CZ" altLang="cs-CZ" sz="2800" b="1">
                <a:solidFill>
                  <a:schemeClr val="bg1"/>
                </a:solidFill>
              </a:rPr>
              <a:t>t</a:t>
            </a:r>
            <a:r>
              <a:rPr lang="en-GB" altLang="cs-CZ" sz="2800" b="1">
                <a:solidFill>
                  <a:schemeClr val="bg1"/>
                </a:solidFill>
              </a:rPr>
              <a:t>einová</a:t>
            </a:r>
            <a:endParaRPr lang="en-GB" altLang="cs-CZ" sz="2800">
              <a:solidFill>
                <a:schemeClr val="bg1"/>
              </a:solidFill>
            </a:endParaRPr>
          </a:p>
        </p:txBody>
      </p:sp>
      <p:pic>
        <p:nvPicPr>
          <p:cNvPr id="130051" name="Picture 3" descr="sisyf_anim">
            <a:extLst>
              <a:ext uri="{FF2B5EF4-FFF2-40B4-BE49-F238E27FC236}">
                <a16:creationId xmlns:a16="http://schemas.microsoft.com/office/drawing/2014/main" id="{EA8C5A8A-00A1-4804-8455-B9703D3F45E7}"/>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067175" y="5516563"/>
            <a:ext cx="863600" cy="76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052" name="Rectangle 4">
            <a:extLst>
              <a:ext uri="{FF2B5EF4-FFF2-40B4-BE49-F238E27FC236}">
                <a16:creationId xmlns:a16="http://schemas.microsoft.com/office/drawing/2014/main" id="{16CC34C6-D49F-4939-BD48-5AE7A06618CB}"/>
              </a:ext>
            </a:extLst>
          </p:cNvPr>
          <p:cNvSpPr>
            <a:spLocks noChangeArrowheads="1"/>
          </p:cNvSpPr>
          <p:nvPr/>
        </p:nvSpPr>
        <p:spPr bwMode="auto">
          <a:xfrm>
            <a:off x="899592" y="4869160"/>
            <a:ext cx="698139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en-GB" altLang="cs-CZ" dirty="0">
                <a:solidFill>
                  <a:schemeClr val="bg1"/>
                </a:solidFill>
              </a:rPr>
              <a:t>Last revision</a:t>
            </a:r>
            <a:r>
              <a:rPr lang="cs-CZ" altLang="cs-CZ" dirty="0">
                <a:solidFill>
                  <a:schemeClr val="bg1"/>
                </a:solidFill>
              </a:rPr>
              <a:t>, soundtrack </a:t>
            </a:r>
            <a:r>
              <a:rPr lang="cs-CZ" altLang="cs-CZ" dirty="0" err="1">
                <a:solidFill>
                  <a:schemeClr val="bg1"/>
                </a:solidFill>
              </a:rPr>
              <a:t>added</a:t>
            </a:r>
            <a:r>
              <a:rPr lang="en-GB" altLang="cs-CZ" dirty="0">
                <a:solidFill>
                  <a:schemeClr val="bg1"/>
                </a:solidFill>
              </a:rPr>
              <a:t>: </a:t>
            </a:r>
            <a:r>
              <a:rPr lang="cs-CZ" altLang="cs-CZ" dirty="0" err="1">
                <a:solidFill>
                  <a:schemeClr val="bg1"/>
                </a:solidFill>
              </a:rPr>
              <a:t>September</a:t>
            </a:r>
            <a:r>
              <a:rPr lang="en-GB" altLang="cs-CZ" dirty="0">
                <a:solidFill>
                  <a:schemeClr val="bg1"/>
                </a:solidFill>
              </a:rPr>
              <a:t> 20</a:t>
            </a:r>
            <a:r>
              <a:rPr lang="cs-CZ" altLang="cs-CZ" dirty="0">
                <a:solidFill>
                  <a:schemeClr val="bg1"/>
                </a:solidFill>
              </a:rPr>
              <a:t>20</a:t>
            </a:r>
          </a:p>
        </p:txBody>
      </p:sp>
      <p:sp>
        <p:nvSpPr>
          <p:cNvPr id="130053" name="Rectangle 5">
            <a:extLst>
              <a:ext uri="{FF2B5EF4-FFF2-40B4-BE49-F238E27FC236}">
                <a16:creationId xmlns:a16="http://schemas.microsoft.com/office/drawing/2014/main" id="{8E538CD5-F1C1-4E63-882E-B12561814E0D}"/>
              </a:ext>
            </a:extLst>
          </p:cNvPr>
          <p:cNvSpPr>
            <a:spLocks noChangeArrowheads="1"/>
          </p:cNvSpPr>
          <p:nvPr/>
        </p:nvSpPr>
        <p:spPr bwMode="auto">
          <a:xfrm>
            <a:off x="250825" y="423863"/>
            <a:ext cx="7507288"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en-GB" altLang="cs-CZ" sz="2800">
                <a:solidFill>
                  <a:srgbClr val="DDDDDD"/>
                </a:solidFill>
              </a:rPr>
              <a:t>Authors: </a:t>
            </a:r>
            <a:br>
              <a:rPr lang="en-GB" altLang="cs-CZ" sz="2800">
                <a:solidFill>
                  <a:srgbClr val="DDDDDD"/>
                </a:solidFill>
              </a:rPr>
            </a:br>
            <a:r>
              <a:rPr lang="cs-CZ" altLang="cs-CZ" sz="2800">
                <a:solidFill>
                  <a:schemeClr val="bg1"/>
                </a:solidFill>
              </a:rPr>
              <a:t>	</a:t>
            </a:r>
            <a:r>
              <a:rPr lang="en-GB" altLang="cs-CZ" sz="2800" b="1">
                <a:solidFill>
                  <a:schemeClr val="bg1"/>
                </a:solidFill>
              </a:rPr>
              <a:t>Carmel J. Caruana, Vojtěch Mornstein</a:t>
            </a:r>
            <a:br>
              <a:rPr lang="en-GB" altLang="cs-CZ" b="1">
                <a:solidFill>
                  <a:srgbClr val="99FFCC"/>
                </a:solidFill>
              </a:rPr>
            </a:br>
            <a:endParaRPr lang="cs-CZ" altLang="cs-CZ" b="1">
              <a:solidFill>
                <a:srgbClr val="99FFCC"/>
              </a:solidFill>
            </a:endParaRPr>
          </a:p>
        </p:txBody>
      </p:sp>
      <p:sp>
        <p:nvSpPr>
          <p:cNvPr id="130054" name="Rectangle 6">
            <a:extLst>
              <a:ext uri="{FF2B5EF4-FFF2-40B4-BE49-F238E27FC236}">
                <a16:creationId xmlns:a16="http://schemas.microsoft.com/office/drawing/2014/main" id="{91511ABA-DC5B-4829-A940-F6AE8E94E168}"/>
              </a:ext>
            </a:extLst>
          </p:cNvPr>
          <p:cNvSpPr>
            <a:spLocks noChangeArrowheads="1"/>
          </p:cNvSpPr>
          <p:nvPr/>
        </p:nvSpPr>
        <p:spPr bwMode="auto">
          <a:xfrm>
            <a:off x="4067175" y="1916113"/>
            <a:ext cx="4897438"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en-GB" altLang="cs-CZ" sz="2800">
                <a:solidFill>
                  <a:srgbClr val="B2B2B2"/>
                </a:solidFill>
              </a:rPr>
              <a:t>Language revision:</a:t>
            </a:r>
            <a:r>
              <a:rPr lang="en-GB" altLang="cs-CZ" sz="2800">
                <a:solidFill>
                  <a:schemeClr val="bg1"/>
                </a:solidFill>
              </a:rPr>
              <a:t> </a:t>
            </a:r>
            <a:br>
              <a:rPr lang="en-GB" altLang="cs-CZ" sz="2800">
                <a:solidFill>
                  <a:schemeClr val="bg1"/>
                </a:solidFill>
              </a:rPr>
            </a:br>
            <a:r>
              <a:rPr lang="cs-CZ" altLang="cs-CZ" sz="2800">
                <a:solidFill>
                  <a:srgbClr val="99FFCC"/>
                </a:solidFill>
              </a:rPr>
              <a:t>	</a:t>
            </a:r>
            <a:r>
              <a:rPr lang="en-GB" altLang="cs-CZ" sz="2800" b="1">
                <a:solidFill>
                  <a:schemeClr val="bg1"/>
                </a:solidFill>
              </a:rPr>
              <a:t>Carmel J. Caruana</a:t>
            </a:r>
            <a:endParaRPr lang="cs-CZ" altLang="cs-CZ" sz="280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5" presetClass="entr" presetSubtype="0" fill="hold" grpId="0" nodeType="afterEffect">
                                  <p:stCondLst>
                                    <p:cond delay="0"/>
                                  </p:stCondLst>
                                  <p:childTnLst>
                                    <p:set>
                                      <p:cBhvr>
                                        <p:cTn id="6" dur="1" fill="hold">
                                          <p:stCondLst>
                                            <p:cond delay="0"/>
                                          </p:stCondLst>
                                        </p:cTn>
                                        <p:tgtEl>
                                          <p:spTgt spid="130053"/>
                                        </p:tgtEl>
                                        <p:attrNameLst>
                                          <p:attrName>style.visibility</p:attrName>
                                        </p:attrNameLst>
                                      </p:cBhvr>
                                      <p:to>
                                        <p:strVal val="visible"/>
                                      </p:to>
                                    </p:set>
                                    <p:anim calcmode="lin" valueType="num">
                                      <p:cBhvr>
                                        <p:cTn id="7" dur="500" decel="50000" fill="hold">
                                          <p:stCondLst>
                                            <p:cond delay="0"/>
                                          </p:stCondLst>
                                        </p:cTn>
                                        <p:tgtEl>
                                          <p:spTgt spid="130053"/>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30053"/>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30053"/>
                                        </p:tgtEl>
                                        <p:attrNameLst>
                                          <p:attrName>ppt_w</p:attrName>
                                        </p:attrNameLst>
                                      </p:cBhvr>
                                      <p:tavLst>
                                        <p:tav tm="0">
                                          <p:val>
                                            <p:strVal val="#ppt_w*.05"/>
                                          </p:val>
                                        </p:tav>
                                        <p:tav tm="100000">
                                          <p:val>
                                            <p:strVal val="#ppt_w"/>
                                          </p:val>
                                        </p:tav>
                                      </p:tavLst>
                                    </p:anim>
                                    <p:anim calcmode="lin" valueType="num">
                                      <p:cBhvr>
                                        <p:cTn id="10" dur="1000" fill="hold"/>
                                        <p:tgtEl>
                                          <p:spTgt spid="130053"/>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30053"/>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30053"/>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30053"/>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30053"/>
                                        </p:tgtEl>
                                      </p:cBhvr>
                                    </p:animEffect>
                                  </p:childTnLst>
                                </p:cTn>
                              </p:par>
                              <p:par>
                                <p:cTn id="15" presetID="25" presetClass="entr" presetSubtype="0" fill="hold" grpId="0" nodeType="withEffect">
                                  <p:stCondLst>
                                    <p:cond delay="500"/>
                                  </p:stCondLst>
                                  <p:childTnLst>
                                    <p:set>
                                      <p:cBhvr>
                                        <p:cTn id="16" dur="1" fill="hold">
                                          <p:stCondLst>
                                            <p:cond delay="0"/>
                                          </p:stCondLst>
                                        </p:cTn>
                                        <p:tgtEl>
                                          <p:spTgt spid="130054"/>
                                        </p:tgtEl>
                                        <p:attrNameLst>
                                          <p:attrName>style.visibility</p:attrName>
                                        </p:attrNameLst>
                                      </p:cBhvr>
                                      <p:to>
                                        <p:strVal val="visible"/>
                                      </p:to>
                                    </p:set>
                                    <p:anim calcmode="lin" valueType="num">
                                      <p:cBhvr>
                                        <p:cTn id="17" dur="500" decel="50000" fill="hold">
                                          <p:stCondLst>
                                            <p:cond delay="0"/>
                                          </p:stCondLst>
                                        </p:cTn>
                                        <p:tgtEl>
                                          <p:spTgt spid="130054"/>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130054"/>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130054"/>
                                        </p:tgtEl>
                                        <p:attrNameLst>
                                          <p:attrName>ppt_w</p:attrName>
                                        </p:attrNameLst>
                                      </p:cBhvr>
                                      <p:tavLst>
                                        <p:tav tm="0">
                                          <p:val>
                                            <p:strVal val="#ppt_w*.05"/>
                                          </p:val>
                                        </p:tav>
                                        <p:tav tm="100000">
                                          <p:val>
                                            <p:strVal val="#ppt_w"/>
                                          </p:val>
                                        </p:tav>
                                      </p:tavLst>
                                    </p:anim>
                                    <p:anim calcmode="lin" valueType="num">
                                      <p:cBhvr>
                                        <p:cTn id="20" dur="1000" fill="hold"/>
                                        <p:tgtEl>
                                          <p:spTgt spid="130054"/>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130054"/>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130054"/>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130054"/>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130054"/>
                                        </p:tgtEl>
                                      </p:cBhvr>
                                    </p:animEffect>
                                  </p:childTnLst>
                                </p:cTn>
                              </p:par>
                              <p:par>
                                <p:cTn id="25" presetID="25" presetClass="entr" presetSubtype="0" fill="hold" grpId="0" nodeType="withEffect">
                                  <p:stCondLst>
                                    <p:cond delay="1500"/>
                                  </p:stCondLst>
                                  <p:childTnLst>
                                    <p:set>
                                      <p:cBhvr>
                                        <p:cTn id="26" dur="1" fill="hold">
                                          <p:stCondLst>
                                            <p:cond delay="0"/>
                                          </p:stCondLst>
                                        </p:cTn>
                                        <p:tgtEl>
                                          <p:spTgt spid="130050"/>
                                        </p:tgtEl>
                                        <p:attrNameLst>
                                          <p:attrName>style.visibility</p:attrName>
                                        </p:attrNameLst>
                                      </p:cBhvr>
                                      <p:to>
                                        <p:strVal val="visible"/>
                                      </p:to>
                                    </p:set>
                                    <p:anim calcmode="lin" valueType="num">
                                      <p:cBhvr>
                                        <p:cTn id="27" dur="500" decel="50000" fill="hold">
                                          <p:stCondLst>
                                            <p:cond delay="0"/>
                                          </p:stCondLst>
                                        </p:cTn>
                                        <p:tgtEl>
                                          <p:spTgt spid="130050"/>
                                        </p:tgtEl>
                                        <p:attrNameLst>
                                          <p:attrName>style.rotation</p:attrName>
                                        </p:attrNameLst>
                                      </p:cBhvr>
                                      <p:tavLst>
                                        <p:tav tm="0">
                                          <p:val>
                                            <p:fltVal val="-90"/>
                                          </p:val>
                                        </p:tav>
                                        <p:tav tm="100000">
                                          <p:val>
                                            <p:fltVal val="0"/>
                                          </p:val>
                                        </p:tav>
                                      </p:tavLst>
                                    </p:anim>
                                    <p:anim calcmode="lin" valueType="num">
                                      <p:cBhvr>
                                        <p:cTn id="28" dur="500" decel="50000" fill="hold">
                                          <p:stCondLst>
                                            <p:cond delay="0"/>
                                          </p:stCondLst>
                                        </p:cTn>
                                        <p:tgtEl>
                                          <p:spTgt spid="130050"/>
                                        </p:tgtEl>
                                        <p:attrNameLst>
                                          <p:attrName>ppt_w</p:attrName>
                                        </p:attrNameLst>
                                      </p:cBhvr>
                                      <p:tavLst>
                                        <p:tav tm="0">
                                          <p:val>
                                            <p:strVal val="#ppt_w"/>
                                          </p:val>
                                        </p:tav>
                                        <p:tav tm="100000">
                                          <p:val>
                                            <p:strVal val="#ppt_w*.05"/>
                                          </p:val>
                                        </p:tav>
                                      </p:tavLst>
                                    </p:anim>
                                    <p:anim calcmode="lin" valueType="num">
                                      <p:cBhvr>
                                        <p:cTn id="29" dur="500" accel="50000" fill="hold">
                                          <p:stCondLst>
                                            <p:cond delay="500"/>
                                          </p:stCondLst>
                                        </p:cTn>
                                        <p:tgtEl>
                                          <p:spTgt spid="130050"/>
                                        </p:tgtEl>
                                        <p:attrNameLst>
                                          <p:attrName>ppt_w</p:attrName>
                                        </p:attrNameLst>
                                      </p:cBhvr>
                                      <p:tavLst>
                                        <p:tav tm="0">
                                          <p:val>
                                            <p:strVal val="#ppt_w*.05"/>
                                          </p:val>
                                        </p:tav>
                                        <p:tav tm="100000">
                                          <p:val>
                                            <p:strVal val="#ppt_w"/>
                                          </p:val>
                                        </p:tav>
                                      </p:tavLst>
                                    </p:anim>
                                    <p:anim calcmode="lin" valueType="num">
                                      <p:cBhvr>
                                        <p:cTn id="30" dur="1000" fill="hold"/>
                                        <p:tgtEl>
                                          <p:spTgt spid="130050"/>
                                        </p:tgtEl>
                                        <p:attrNameLst>
                                          <p:attrName>ppt_h</p:attrName>
                                        </p:attrNameLst>
                                      </p:cBhvr>
                                      <p:tavLst>
                                        <p:tav tm="0">
                                          <p:val>
                                            <p:strVal val="#ppt_h"/>
                                          </p:val>
                                        </p:tav>
                                        <p:tav tm="100000">
                                          <p:val>
                                            <p:strVal val="#ppt_h"/>
                                          </p:val>
                                        </p:tav>
                                      </p:tavLst>
                                    </p:anim>
                                    <p:anim calcmode="lin" valueType="num">
                                      <p:cBhvr>
                                        <p:cTn id="31" dur="500" decel="50000" fill="hold">
                                          <p:stCondLst>
                                            <p:cond delay="0"/>
                                          </p:stCondLst>
                                        </p:cTn>
                                        <p:tgtEl>
                                          <p:spTgt spid="130050"/>
                                        </p:tgtEl>
                                        <p:attrNameLst>
                                          <p:attrName>ppt_x</p:attrName>
                                        </p:attrNameLst>
                                      </p:cBhvr>
                                      <p:tavLst>
                                        <p:tav tm="0">
                                          <p:val>
                                            <p:strVal val="#ppt_x+.4"/>
                                          </p:val>
                                        </p:tav>
                                        <p:tav tm="100000">
                                          <p:val>
                                            <p:strVal val="#ppt_x"/>
                                          </p:val>
                                        </p:tav>
                                      </p:tavLst>
                                    </p:anim>
                                    <p:anim calcmode="lin" valueType="num">
                                      <p:cBhvr>
                                        <p:cTn id="32" dur="500" decel="50000" fill="hold">
                                          <p:stCondLst>
                                            <p:cond delay="0"/>
                                          </p:stCondLst>
                                        </p:cTn>
                                        <p:tgtEl>
                                          <p:spTgt spid="130050"/>
                                        </p:tgtEl>
                                        <p:attrNameLst>
                                          <p:attrName>ppt_y</p:attrName>
                                        </p:attrNameLst>
                                      </p:cBhvr>
                                      <p:tavLst>
                                        <p:tav tm="0">
                                          <p:val>
                                            <p:strVal val="#ppt_y-.2"/>
                                          </p:val>
                                        </p:tav>
                                        <p:tav tm="100000">
                                          <p:val>
                                            <p:strVal val="#ppt_y+.1"/>
                                          </p:val>
                                        </p:tav>
                                      </p:tavLst>
                                    </p:anim>
                                    <p:anim calcmode="lin" valueType="num">
                                      <p:cBhvr>
                                        <p:cTn id="33" dur="500" accel="50000" fill="hold">
                                          <p:stCondLst>
                                            <p:cond delay="500"/>
                                          </p:stCondLst>
                                        </p:cTn>
                                        <p:tgtEl>
                                          <p:spTgt spid="130050"/>
                                        </p:tgtEl>
                                        <p:attrNameLst>
                                          <p:attrName>ppt_y</p:attrName>
                                        </p:attrNameLst>
                                      </p:cBhvr>
                                      <p:tavLst>
                                        <p:tav tm="0">
                                          <p:val>
                                            <p:strVal val="#ppt_y+.1"/>
                                          </p:val>
                                        </p:tav>
                                        <p:tav tm="100000">
                                          <p:val>
                                            <p:strVal val="#ppt_y"/>
                                          </p:val>
                                        </p:tav>
                                      </p:tavLst>
                                    </p:anim>
                                    <p:animEffect transition="in" filter="fade">
                                      <p:cBhvr>
                                        <p:cTn id="34" dur="1000" decel="50000">
                                          <p:stCondLst>
                                            <p:cond delay="0"/>
                                          </p:stCondLst>
                                        </p:cTn>
                                        <p:tgtEl>
                                          <p:spTgt spid="130050"/>
                                        </p:tgtEl>
                                      </p:cBhvr>
                                    </p:animEffect>
                                  </p:childTnLst>
                                </p:cTn>
                              </p:par>
                            </p:childTnLst>
                          </p:cTn>
                        </p:par>
                        <p:par>
                          <p:cTn id="35" fill="hold" nodeType="afterGroup">
                            <p:stCondLst>
                              <p:cond delay="2500"/>
                            </p:stCondLst>
                            <p:childTnLst>
                              <p:par>
                                <p:cTn id="36" presetID="9" presetClass="entr" presetSubtype="0" fill="hold" grpId="0" nodeType="afterEffect">
                                  <p:stCondLst>
                                    <p:cond delay="0"/>
                                  </p:stCondLst>
                                  <p:childTnLst>
                                    <p:set>
                                      <p:cBhvr>
                                        <p:cTn id="37" dur="1" fill="hold">
                                          <p:stCondLst>
                                            <p:cond delay="0"/>
                                          </p:stCondLst>
                                        </p:cTn>
                                        <p:tgtEl>
                                          <p:spTgt spid="130052"/>
                                        </p:tgtEl>
                                        <p:attrNameLst>
                                          <p:attrName>style.visibility</p:attrName>
                                        </p:attrNameLst>
                                      </p:cBhvr>
                                      <p:to>
                                        <p:strVal val="visible"/>
                                      </p:to>
                                    </p:set>
                                    <p:animEffect transition="in" filter="dissolve">
                                      <p:cBhvr>
                                        <p:cTn id="38" dur="500"/>
                                        <p:tgtEl>
                                          <p:spTgt spid="130052"/>
                                        </p:tgtEl>
                                      </p:cBhvr>
                                    </p:animEffect>
                                  </p:childTnLst>
                                </p:cTn>
                              </p:par>
                            </p:childTnLst>
                          </p:cTn>
                        </p:par>
                        <p:par>
                          <p:cTn id="39" fill="hold" nodeType="afterGroup">
                            <p:stCondLst>
                              <p:cond delay="3000"/>
                            </p:stCondLst>
                            <p:childTnLst>
                              <p:par>
                                <p:cTn id="40" presetID="54" presetClass="entr" presetSubtype="0" accel="100000" fill="hold" nodeType="afterEffect">
                                  <p:stCondLst>
                                    <p:cond delay="0"/>
                                  </p:stCondLst>
                                  <p:childTnLst>
                                    <p:set>
                                      <p:cBhvr>
                                        <p:cTn id="41" dur="1" fill="hold">
                                          <p:stCondLst>
                                            <p:cond delay="0"/>
                                          </p:stCondLst>
                                        </p:cTn>
                                        <p:tgtEl>
                                          <p:spTgt spid="130051"/>
                                        </p:tgtEl>
                                        <p:attrNameLst>
                                          <p:attrName>style.visibility</p:attrName>
                                        </p:attrNameLst>
                                      </p:cBhvr>
                                      <p:to>
                                        <p:strVal val="visible"/>
                                      </p:to>
                                    </p:set>
                                    <p:anim calcmode="lin" valueType="num">
                                      <p:cBhvr>
                                        <p:cTn id="42" dur="500" fill="hold"/>
                                        <p:tgtEl>
                                          <p:spTgt spid="130051"/>
                                        </p:tgtEl>
                                        <p:attrNameLst>
                                          <p:attrName>ppt_w</p:attrName>
                                        </p:attrNameLst>
                                      </p:cBhvr>
                                      <p:tavLst>
                                        <p:tav tm="0">
                                          <p:val>
                                            <p:strVal val="#ppt_w*0.05"/>
                                          </p:val>
                                        </p:tav>
                                        <p:tav tm="100000">
                                          <p:val>
                                            <p:strVal val="#ppt_w"/>
                                          </p:val>
                                        </p:tav>
                                      </p:tavLst>
                                    </p:anim>
                                    <p:anim calcmode="lin" valueType="num">
                                      <p:cBhvr>
                                        <p:cTn id="43" dur="500" fill="hold"/>
                                        <p:tgtEl>
                                          <p:spTgt spid="130051"/>
                                        </p:tgtEl>
                                        <p:attrNameLst>
                                          <p:attrName>ppt_h</p:attrName>
                                        </p:attrNameLst>
                                      </p:cBhvr>
                                      <p:tavLst>
                                        <p:tav tm="0">
                                          <p:val>
                                            <p:strVal val="#ppt_h"/>
                                          </p:val>
                                        </p:tav>
                                        <p:tav tm="100000">
                                          <p:val>
                                            <p:strVal val="#ppt_h"/>
                                          </p:val>
                                        </p:tav>
                                      </p:tavLst>
                                    </p:anim>
                                    <p:anim calcmode="lin" valueType="num">
                                      <p:cBhvr>
                                        <p:cTn id="44" dur="500" fill="hold"/>
                                        <p:tgtEl>
                                          <p:spTgt spid="130051"/>
                                        </p:tgtEl>
                                        <p:attrNameLst>
                                          <p:attrName>ppt_x</p:attrName>
                                        </p:attrNameLst>
                                      </p:cBhvr>
                                      <p:tavLst>
                                        <p:tav tm="0">
                                          <p:val>
                                            <p:strVal val="#ppt_x-.2"/>
                                          </p:val>
                                        </p:tav>
                                        <p:tav tm="100000">
                                          <p:val>
                                            <p:strVal val="#ppt_x"/>
                                          </p:val>
                                        </p:tav>
                                      </p:tavLst>
                                    </p:anim>
                                    <p:anim calcmode="lin" valueType="num">
                                      <p:cBhvr>
                                        <p:cTn id="45" dur="500" fill="hold"/>
                                        <p:tgtEl>
                                          <p:spTgt spid="130051"/>
                                        </p:tgtEl>
                                        <p:attrNameLst>
                                          <p:attrName>ppt_y</p:attrName>
                                        </p:attrNameLst>
                                      </p:cBhvr>
                                      <p:tavLst>
                                        <p:tav tm="0">
                                          <p:val>
                                            <p:strVal val="#ppt_y"/>
                                          </p:val>
                                        </p:tav>
                                        <p:tav tm="100000">
                                          <p:val>
                                            <p:strVal val="#ppt_y"/>
                                          </p:val>
                                        </p:tav>
                                      </p:tavLst>
                                    </p:anim>
                                    <p:animEffect transition="in" filter="fade">
                                      <p:cBhvr>
                                        <p:cTn id="46" dur="500"/>
                                        <p:tgtEl>
                                          <p:spTgt spid="130051"/>
                                        </p:tgtEl>
                                      </p:cBhvr>
                                    </p:animEffect>
                                  </p:childTnLst>
                                </p:cTn>
                              </p:par>
                            </p:childTnLst>
                          </p:cTn>
                        </p:par>
                        <p:par>
                          <p:cTn id="47" fill="hold" nodeType="afterGroup">
                            <p:stCondLst>
                              <p:cond delay="3500"/>
                            </p:stCondLst>
                            <p:childTnLst>
                              <p:par>
                                <p:cTn id="48" presetID="19" presetClass="entr" presetSubtype="10" fill="hold" nodeType="afterEffect">
                                  <p:stCondLst>
                                    <p:cond delay="0"/>
                                  </p:stCondLst>
                                  <p:childTnLst>
                                    <p:set>
                                      <p:cBhvr>
                                        <p:cTn id="49" dur="1" fill="hold">
                                          <p:stCondLst>
                                            <p:cond delay="0"/>
                                          </p:stCondLst>
                                        </p:cTn>
                                        <p:tgtEl>
                                          <p:spTgt spid="130051"/>
                                        </p:tgtEl>
                                        <p:attrNameLst>
                                          <p:attrName>style.visibility</p:attrName>
                                        </p:attrNameLst>
                                      </p:cBhvr>
                                      <p:to>
                                        <p:strVal val="visible"/>
                                      </p:to>
                                    </p:set>
                                    <p:anim calcmode="lin" valueType="num">
                                      <p:cBhvr>
                                        <p:cTn id="50" dur="5000" fill="hold"/>
                                        <p:tgtEl>
                                          <p:spTgt spid="130051"/>
                                        </p:tgtEl>
                                        <p:attrNameLst>
                                          <p:attrName>ppt_w</p:attrName>
                                        </p:attrNameLst>
                                      </p:cBhvr>
                                      <p:tavLst>
                                        <p:tav tm="0" fmla="#ppt_w*sin(2.5*pi*$)">
                                          <p:val>
                                            <p:fltVal val="0"/>
                                          </p:val>
                                        </p:tav>
                                        <p:tav tm="100000">
                                          <p:val>
                                            <p:fltVal val="1"/>
                                          </p:val>
                                        </p:tav>
                                      </p:tavLst>
                                    </p:anim>
                                    <p:anim calcmode="lin" valueType="num">
                                      <p:cBhvr>
                                        <p:cTn id="51" dur="5000" fill="hold"/>
                                        <p:tgtEl>
                                          <p:spTgt spid="130051"/>
                                        </p:tgtEl>
                                        <p:attrNameLst>
                                          <p:attrName>ppt_h</p:attrName>
                                        </p:attrNameLst>
                                      </p:cBhvr>
                                      <p:tavLst>
                                        <p:tav tm="0">
                                          <p:val>
                                            <p:strVal val="#ppt_h"/>
                                          </p:val>
                                        </p:tav>
                                        <p:tav tm="100000">
                                          <p:val>
                                            <p:strVal val="#ppt_h"/>
                                          </p:val>
                                        </p:tav>
                                      </p:tavLst>
                                    </p:anim>
                                  </p:childTnLst>
                                </p:cTn>
                              </p:par>
                            </p:childTnLst>
                          </p:cTn>
                        </p:par>
                        <p:par>
                          <p:cTn id="52" fill="hold" nodeType="afterGroup">
                            <p:stCondLst>
                              <p:cond delay="8500"/>
                            </p:stCondLst>
                            <p:childTnLst>
                              <p:par>
                                <p:cTn id="53" presetID="17" presetClass="exit" presetSubtype="10" fill="hold" grpId="1" nodeType="afterEffect">
                                  <p:stCondLst>
                                    <p:cond delay="0"/>
                                  </p:stCondLst>
                                  <p:childTnLst>
                                    <p:anim calcmode="lin" valueType="num">
                                      <p:cBhvr>
                                        <p:cTn id="54" dur="1000"/>
                                        <p:tgtEl>
                                          <p:spTgt spid="130053"/>
                                        </p:tgtEl>
                                        <p:attrNameLst>
                                          <p:attrName>ppt_w</p:attrName>
                                        </p:attrNameLst>
                                      </p:cBhvr>
                                      <p:tavLst>
                                        <p:tav tm="0">
                                          <p:val>
                                            <p:strVal val="ppt_w"/>
                                          </p:val>
                                        </p:tav>
                                        <p:tav tm="100000">
                                          <p:val>
                                            <p:fltVal val="0"/>
                                          </p:val>
                                        </p:tav>
                                      </p:tavLst>
                                    </p:anim>
                                    <p:anim calcmode="lin" valueType="num">
                                      <p:cBhvr>
                                        <p:cTn id="55" dur="1000"/>
                                        <p:tgtEl>
                                          <p:spTgt spid="130053"/>
                                        </p:tgtEl>
                                        <p:attrNameLst>
                                          <p:attrName>ppt_h</p:attrName>
                                        </p:attrNameLst>
                                      </p:cBhvr>
                                      <p:tavLst>
                                        <p:tav tm="0">
                                          <p:val>
                                            <p:strVal val="ppt_h"/>
                                          </p:val>
                                        </p:tav>
                                        <p:tav tm="100000">
                                          <p:val>
                                            <p:strVal val="ppt_h"/>
                                          </p:val>
                                        </p:tav>
                                      </p:tavLst>
                                    </p:anim>
                                    <p:set>
                                      <p:cBhvr>
                                        <p:cTn id="56" dur="1" fill="hold">
                                          <p:stCondLst>
                                            <p:cond delay="999"/>
                                          </p:stCondLst>
                                        </p:cTn>
                                        <p:tgtEl>
                                          <p:spTgt spid="130053"/>
                                        </p:tgtEl>
                                        <p:attrNameLst>
                                          <p:attrName>style.visibility</p:attrName>
                                        </p:attrNameLst>
                                      </p:cBhvr>
                                      <p:to>
                                        <p:strVal val="hidden"/>
                                      </p:to>
                                    </p:set>
                                  </p:childTnLst>
                                </p:cTn>
                              </p:par>
                            </p:childTnLst>
                          </p:cTn>
                        </p:par>
                        <p:par>
                          <p:cTn id="57" fill="hold" nodeType="afterGroup">
                            <p:stCondLst>
                              <p:cond delay="9500"/>
                            </p:stCondLst>
                            <p:childTnLst>
                              <p:par>
                                <p:cTn id="58" presetID="17" presetClass="exit" presetSubtype="10" fill="hold" grpId="1" nodeType="afterEffect">
                                  <p:stCondLst>
                                    <p:cond delay="0"/>
                                  </p:stCondLst>
                                  <p:childTnLst>
                                    <p:anim calcmode="lin" valueType="num">
                                      <p:cBhvr>
                                        <p:cTn id="59" dur="1000"/>
                                        <p:tgtEl>
                                          <p:spTgt spid="130054"/>
                                        </p:tgtEl>
                                        <p:attrNameLst>
                                          <p:attrName>ppt_w</p:attrName>
                                        </p:attrNameLst>
                                      </p:cBhvr>
                                      <p:tavLst>
                                        <p:tav tm="0">
                                          <p:val>
                                            <p:strVal val="ppt_w"/>
                                          </p:val>
                                        </p:tav>
                                        <p:tav tm="100000">
                                          <p:val>
                                            <p:fltVal val="0"/>
                                          </p:val>
                                        </p:tav>
                                      </p:tavLst>
                                    </p:anim>
                                    <p:anim calcmode="lin" valueType="num">
                                      <p:cBhvr>
                                        <p:cTn id="60" dur="1000"/>
                                        <p:tgtEl>
                                          <p:spTgt spid="130054"/>
                                        </p:tgtEl>
                                        <p:attrNameLst>
                                          <p:attrName>ppt_h</p:attrName>
                                        </p:attrNameLst>
                                      </p:cBhvr>
                                      <p:tavLst>
                                        <p:tav tm="0">
                                          <p:val>
                                            <p:strVal val="ppt_h"/>
                                          </p:val>
                                        </p:tav>
                                        <p:tav tm="100000">
                                          <p:val>
                                            <p:strVal val="ppt_h"/>
                                          </p:val>
                                        </p:tav>
                                      </p:tavLst>
                                    </p:anim>
                                    <p:set>
                                      <p:cBhvr>
                                        <p:cTn id="61" dur="1" fill="hold">
                                          <p:stCondLst>
                                            <p:cond delay="999"/>
                                          </p:stCondLst>
                                        </p:cTn>
                                        <p:tgtEl>
                                          <p:spTgt spid="130054"/>
                                        </p:tgtEl>
                                        <p:attrNameLst>
                                          <p:attrName>style.visibility</p:attrName>
                                        </p:attrNameLst>
                                      </p:cBhvr>
                                      <p:to>
                                        <p:strVal val="hidden"/>
                                      </p:to>
                                    </p:set>
                                  </p:childTnLst>
                                </p:cTn>
                              </p:par>
                            </p:childTnLst>
                          </p:cTn>
                        </p:par>
                        <p:par>
                          <p:cTn id="62" fill="hold" nodeType="afterGroup">
                            <p:stCondLst>
                              <p:cond delay="10500"/>
                            </p:stCondLst>
                            <p:childTnLst>
                              <p:par>
                                <p:cTn id="63" presetID="17" presetClass="exit" presetSubtype="10" fill="hold" grpId="1" nodeType="afterEffect">
                                  <p:stCondLst>
                                    <p:cond delay="0"/>
                                  </p:stCondLst>
                                  <p:childTnLst>
                                    <p:anim calcmode="lin" valueType="num">
                                      <p:cBhvr>
                                        <p:cTn id="64" dur="1000"/>
                                        <p:tgtEl>
                                          <p:spTgt spid="130050"/>
                                        </p:tgtEl>
                                        <p:attrNameLst>
                                          <p:attrName>ppt_w</p:attrName>
                                        </p:attrNameLst>
                                      </p:cBhvr>
                                      <p:tavLst>
                                        <p:tav tm="0">
                                          <p:val>
                                            <p:strVal val="ppt_w"/>
                                          </p:val>
                                        </p:tav>
                                        <p:tav tm="100000">
                                          <p:val>
                                            <p:fltVal val="0"/>
                                          </p:val>
                                        </p:tav>
                                      </p:tavLst>
                                    </p:anim>
                                    <p:anim calcmode="lin" valueType="num">
                                      <p:cBhvr>
                                        <p:cTn id="65" dur="1000"/>
                                        <p:tgtEl>
                                          <p:spTgt spid="130050"/>
                                        </p:tgtEl>
                                        <p:attrNameLst>
                                          <p:attrName>ppt_h</p:attrName>
                                        </p:attrNameLst>
                                      </p:cBhvr>
                                      <p:tavLst>
                                        <p:tav tm="0">
                                          <p:val>
                                            <p:strVal val="ppt_h"/>
                                          </p:val>
                                        </p:tav>
                                        <p:tav tm="100000">
                                          <p:val>
                                            <p:strVal val="ppt_h"/>
                                          </p:val>
                                        </p:tav>
                                      </p:tavLst>
                                    </p:anim>
                                    <p:set>
                                      <p:cBhvr>
                                        <p:cTn id="66" dur="1" fill="hold">
                                          <p:stCondLst>
                                            <p:cond delay="999"/>
                                          </p:stCondLst>
                                        </p:cTn>
                                        <p:tgtEl>
                                          <p:spTgt spid="13005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050" grpId="0"/>
      <p:bldP spid="130050" grpId="1"/>
      <p:bldP spid="130052" grpId="0"/>
      <p:bldP spid="130053" grpId="0"/>
      <p:bldP spid="130053" grpId="1"/>
      <p:bldP spid="130054" grpId="0"/>
      <p:bldP spid="130054"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Zástupný symbol pro číslo snímku 5">
            <a:extLst>
              <a:ext uri="{FF2B5EF4-FFF2-40B4-BE49-F238E27FC236}">
                <a16:creationId xmlns:a16="http://schemas.microsoft.com/office/drawing/2014/main" id="{DEC25757-033F-4B59-82BF-131292CB7B50}"/>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F8B62786-E046-4F45-BF24-811590B80369}" type="slidenum">
              <a:rPr lang="cs-CZ" altLang="cs-CZ" sz="1400"/>
              <a:pPr>
                <a:spcBef>
                  <a:spcPct val="0"/>
                </a:spcBef>
                <a:buFontTx/>
                <a:buNone/>
              </a:pPr>
              <a:t>4</a:t>
            </a:fld>
            <a:endParaRPr lang="cs-CZ" altLang="cs-CZ" sz="1400"/>
          </a:p>
        </p:txBody>
      </p:sp>
      <p:sp>
        <p:nvSpPr>
          <p:cNvPr id="11267" name="Rectangle 2">
            <a:extLst>
              <a:ext uri="{FF2B5EF4-FFF2-40B4-BE49-F238E27FC236}">
                <a16:creationId xmlns:a16="http://schemas.microsoft.com/office/drawing/2014/main" id="{52334CB6-31D7-4EF8-A029-A642AF16C816}"/>
              </a:ext>
            </a:extLst>
          </p:cNvPr>
          <p:cNvSpPr>
            <a:spLocks noGrp="1" noChangeArrowheads="1"/>
          </p:cNvSpPr>
          <p:nvPr>
            <p:ph type="title"/>
          </p:nvPr>
        </p:nvSpPr>
        <p:spPr>
          <a:xfrm>
            <a:off x="468313" y="404813"/>
            <a:ext cx="8229600" cy="1143000"/>
          </a:xfrm>
        </p:spPr>
        <p:txBody>
          <a:bodyPr/>
          <a:lstStyle/>
          <a:p>
            <a:pPr algn="l" eaLnBrk="1" hangingPunct="1"/>
            <a:r>
              <a:rPr lang="en-GB" altLang="cs-CZ" b="1">
                <a:solidFill>
                  <a:schemeClr val="tx1"/>
                </a:solidFill>
              </a:rPr>
              <a:t>Links</a:t>
            </a:r>
          </a:p>
        </p:txBody>
      </p:sp>
      <p:sp>
        <p:nvSpPr>
          <p:cNvPr id="11268" name="Rectangle 3">
            <a:extLst>
              <a:ext uri="{FF2B5EF4-FFF2-40B4-BE49-F238E27FC236}">
                <a16:creationId xmlns:a16="http://schemas.microsoft.com/office/drawing/2014/main" id="{6A47835F-868A-494D-8C79-C9BCA367A344}"/>
              </a:ext>
            </a:extLst>
          </p:cNvPr>
          <p:cNvSpPr>
            <a:spLocks noGrp="1" noChangeArrowheads="1"/>
          </p:cNvSpPr>
          <p:nvPr>
            <p:ph type="body" idx="1"/>
          </p:nvPr>
        </p:nvSpPr>
        <p:spPr>
          <a:xfrm>
            <a:off x="468313" y="1916113"/>
            <a:ext cx="8229600" cy="3024187"/>
          </a:xfrm>
          <a:solidFill>
            <a:schemeClr val="bg1">
              <a:alpha val="30196"/>
            </a:schemeClr>
          </a:solidFill>
          <a:ln w="38100" cmpd="dbl">
            <a:solidFill>
              <a:schemeClr val="bg1"/>
            </a:solidFill>
            <a:miter lim="800000"/>
            <a:headEnd/>
            <a:tailEnd/>
          </a:ln>
        </p:spPr>
        <p:txBody>
          <a:bodyPr/>
          <a:lstStyle/>
          <a:p>
            <a:pPr eaLnBrk="1" hangingPunct="1">
              <a:buFont typeface="Wingdings" panose="05000000000000000000" pitchFamily="2" charset="2"/>
              <a:buChar char="Ø"/>
            </a:pPr>
            <a:r>
              <a:rPr lang="en-GB" altLang="cs-CZ"/>
              <a:t>Natural sciences (physics, chemistry and biochemistry, biology)</a:t>
            </a:r>
          </a:p>
          <a:p>
            <a:pPr eaLnBrk="1" hangingPunct="1">
              <a:buFont typeface="Wingdings" panose="05000000000000000000" pitchFamily="2" charset="2"/>
              <a:buChar char="Ø"/>
            </a:pPr>
            <a:r>
              <a:rPr lang="en-GB" altLang="cs-CZ"/>
              <a:t>Morphological disciplines</a:t>
            </a:r>
          </a:p>
          <a:p>
            <a:pPr eaLnBrk="1" hangingPunct="1">
              <a:buFont typeface="Wingdings" panose="05000000000000000000" pitchFamily="2" charset="2"/>
              <a:buChar char="Ø"/>
            </a:pPr>
            <a:r>
              <a:rPr lang="en-GB" altLang="cs-CZ"/>
              <a:t>Physiology and pathological physiology</a:t>
            </a:r>
          </a:p>
          <a:p>
            <a:pPr eaLnBrk="1" hangingPunct="1">
              <a:buFont typeface="Wingdings" panose="05000000000000000000" pitchFamily="2" charset="2"/>
              <a:buChar char="Ø"/>
            </a:pPr>
            <a:r>
              <a:rPr lang="en-GB" altLang="cs-CZ">
                <a:solidFill>
                  <a:srgbClr val="FF3300"/>
                </a:solidFill>
              </a:rPr>
              <a:t>Clinical disciplines (almost all!)</a:t>
            </a:r>
          </a:p>
        </p:txBody>
      </p:sp>
      <p:pic>
        <p:nvPicPr>
          <p:cNvPr id="2" name="Nahraný zvuk">
            <a:hlinkClick r:id="" action="ppaction://media"/>
            <a:extLst>
              <a:ext uri="{FF2B5EF4-FFF2-40B4-BE49-F238E27FC236}">
                <a16:creationId xmlns:a16="http://schemas.microsoft.com/office/drawing/2014/main" id="{B8E6E8B6-1D76-4CE9-9DE0-26655F5F045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987824" y="773113"/>
            <a:ext cx="406400" cy="4064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38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hlink"/>
        </a:solidFill>
        <a:effectLst/>
      </p:bgPr>
    </p:bg>
    <p:spTree>
      <p:nvGrpSpPr>
        <p:cNvPr id="1" name=""/>
        <p:cNvGrpSpPr/>
        <p:nvPr/>
      </p:nvGrpSpPr>
      <p:grpSpPr>
        <a:xfrm>
          <a:off x="0" y="0"/>
          <a:ext cx="0" cy="0"/>
          <a:chOff x="0" y="0"/>
          <a:chExt cx="0" cy="0"/>
        </a:xfrm>
      </p:grpSpPr>
      <p:pic>
        <p:nvPicPr>
          <p:cNvPr id="4" name="Obrázek 3" descr="Obsah obrázku vsedě&#10;&#10;Popis byl vytvořen automaticky">
            <a:extLst>
              <a:ext uri="{FF2B5EF4-FFF2-40B4-BE49-F238E27FC236}">
                <a16:creationId xmlns:a16="http://schemas.microsoft.com/office/drawing/2014/main" id="{7B3C7E7C-2FC9-4C5B-B9E8-826E5222012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90826" y="291736"/>
            <a:ext cx="1127858" cy="1089754"/>
          </a:xfrm>
          <a:prstGeom prst="rect">
            <a:avLst/>
          </a:prstGeom>
        </p:spPr>
      </p:pic>
      <p:sp>
        <p:nvSpPr>
          <p:cNvPr id="13314" name="Zástupný symbol pro číslo snímku 5">
            <a:extLst>
              <a:ext uri="{FF2B5EF4-FFF2-40B4-BE49-F238E27FC236}">
                <a16:creationId xmlns:a16="http://schemas.microsoft.com/office/drawing/2014/main" id="{AFB7F4E3-1A89-440B-94DF-E27902307714}"/>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06AE1B26-34CF-441C-8769-4FB4B543BBFE}" type="slidenum">
              <a:rPr lang="cs-CZ" altLang="cs-CZ" sz="1400"/>
              <a:pPr>
                <a:spcBef>
                  <a:spcPct val="0"/>
                </a:spcBef>
                <a:buFontTx/>
                <a:buNone/>
              </a:pPr>
              <a:t>5</a:t>
            </a:fld>
            <a:endParaRPr lang="cs-CZ" altLang="cs-CZ" sz="1400"/>
          </a:p>
        </p:txBody>
      </p:sp>
      <p:sp>
        <p:nvSpPr>
          <p:cNvPr id="13315" name="Rectangle 5">
            <a:extLst>
              <a:ext uri="{FF2B5EF4-FFF2-40B4-BE49-F238E27FC236}">
                <a16:creationId xmlns:a16="http://schemas.microsoft.com/office/drawing/2014/main" id="{5489909F-7B4B-4462-8968-7D15F197ADC9}"/>
              </a:ext>
            </a:extLst>
          </p:cNvPr>
          <p:cNvSpPr>
            <a:spLocks noGrp="1" noChangeArrowheads="1"/>
          </p:cNvSpPr>
          <p:nvPr>
            <p:ph type="title"/>
          </p:nvPr>
        </p:nvSpPr>
        <p:spPr>
          <a:xfrm>
            <a:off x="685800" y="304800"/>
            <a:ext cx="7054850" cy="531813"/>
          </a:xfrm>
        </p:spPr>
        <p:txBody>
          <a:bodyPr/>
          <a:lstStyle/>
          <a:p>
            <a:pPr algn="l" eaLnBrk="1" hangingPunct="1"/>
            <a:r>
              <a:rPr lang="en-GB" altLang="cs-CZ" b="1">
                <a:solidFill>
                  <a:schemeClr val="tx1"/>
                </a:solidFill>
              </a:rPr>
              <a:t>Recommended textbook</a:t>
            </a:r>
            <a:r>
              <a:rPr lang="cs-CZ" altLang="cs-CZ" sz="4000">
                <a:solidFill>
                  <a:schemeClr val="tx1"/>
                </a:solidFill>
              </a:rPr>
              <a:t> </a:t>
            </a:r>
          </a:p>
        </p:txBody>
      </p:sp>
      <p:pic>
        <p:nvPicPr>
          <p:cNvPr id="13316" name="Picture 4" descr="scipta">
            <a:extLst>
              <a:ext uri="{FF2B5EF4-FFF2-40B4-BE49-F238E27FC236}">
                <a16:creationId xmlns:a16="http://schemas.microsoft.com/office/drawing/2014/main" id="{849B5257-1533-4FAF-B42E-26597D5BE8E6}"/>
              </a:ext>
            </a:extLst>
          </p:cNvPr>
          <p:cNvPicPr>
            <a:picLocks noGrp="1" noChangeAspect="1" noChangeArrowheads="1"/>
          </p:cNvPicPr>
          <p:nvPr>
            <p:ph idx="1"/>
          </p:nvPr>
        </p:nvPicPr>
        <p:blipFill>
          <a:blip r:embed="rId6">
            <a:extLst>
              <a:ext uri="{28A0092B-C50C-407E-A947-70E740481C1C}">
                <a14:useLocalDpi xmlns:a14="http://schemas.microsoft.com/office/drawing/2010/main" val="0"/>
              </a:ext>
            </a:extLst>
          </a:blip>
          <a:srcRect/>
          <a:stretch>
            <a:fillRect/>
          </a:stretch>
        </p:blipFill>
        <p:spPr>
          <a:xfrm>
            <a:off x="755650" y="1196975"/>
            <a:ext cx="3489325" cy="4824413"/>
          </a:xfrm>
          <a:noFill/>
        </p:spPr>
      </p:pic>
      <p:sp>
        <p:nvSpPr>
          <p:cNvPr id="13317" name="Text Box 7">
            <a:extLst>
              <a:ext uri="{FF2B5EF4-FFF2-40B4-BE49-F238E27FC236}">
                <a16:creationId xmlns:a16="http://schemas.microsoft.com/office/drawing/2014/main" id="{3D9D5043-5931-499C-B7AE-80CFF2F097A0}"/>
              </a:ext>
            </a:extLst>
          </p:cNvPr>
          <p:cNvSpPr txBox="1">
            <a:spLocks noChangeArrowheads="1"/>
          </p:cNvSpPr>
          <p:nvPr/>
        </p:nvSpPr>
        <p:spPr bwMode="auto">
          <a:xfrm>
            <a:off x="5148263" y="2133600"/>
            <a:ext cx="2952750" cy="3051175"/>
          </a:xfrm>
          <a:prstGeom prst="rect">
            <a:avLst/>
          </a:prstGeom>
          <a:solidFill>
            <a:schemeClr val="bg1">
              <a:alpha val="30196"/>
            </a:schemeClr>
          </a:solidFill>
          <a:ln w="38100" cmpd="dbl">
            <a:solidFill>
              <a:schemeClr val="bg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GB" altLang="cs-CZ" sz="2400"/>
              <a:t>This textbook and all the presentations shown in the lectures provide the  information necessary to be successful in the exam</a:t>
            </a:r>
            <a:r>
              <a:rPr lang="cs-CZ" altLang="cs-CZ" sz="2400"/>
              <a:t>!!!</a:t>
            </a:r>
            <a:endParaRPr lang="en-GB" altLang="cs-CZ" sz="2400"/>
          </a:p>
        </p:txBody>
      </p:sp>
      <p:pic>
        <p:nvPicPr>
          <p:cNvPr id="2" name="Nahraný zvuk">
            <a:hlinkClick r:id="" action="ppaction://media"/>
            <a:extLst>
              <a:ext uri="{FF2B5EF4-FFF2-40B4-BE49-F238E27FC236}">
                <a16:creationId xmlns:a16="http://schemas.microsoft.com/office/drawing/2014/main" id="{F690015B-ED72-4466-8799-BD37A28B69B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031126" y="586846"/>
            <a:ext cx="483824" cy="48382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07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Zástupný symbol pro číslo snímku 6">
            <a:extLst>
              <a:ext uri="{FF2B5EF4-FFF2-40B4-BE49-F238E27FC236}">
                <a16:creationId xmlns:a16="http://schemas.microsoft.com/office/drawing/2014/main" id="{8DCED9E6-729C-4C9D-A7D3-42D890412EB7}"/>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48192BA9-781A-4FA8-9C02-0DF18F706851}" type="slidenum">
              <a:rPr lang="cs-CZ" altLang="cs-CZ" sz="1400"/>
              <a:pPr>
                <a:spcBef>
                  <a:spcPct val="0"/>
                </a:spcBef>
                <a:buFontTx/>
                <a:buNone/>
              </a:pPr>
              <a:t>6</a:t>
            </a:fld>
            <a:endParaRPr lang="cs-CZ" altLang="cs-CZ" sz="1400"/>
          </a:p>
        </p:txBody>
      </p:sp>
      <p:sp>
        <p:nvSpPr>
          <p:cNvPr id="15363" name="Rectangle 2">
            <a:extLst>
              <a:ext uri="{FF2B5EF4-FFF2-40B4-BE49-F238E27FC236}">
                <a16:creationId xmlns:a16="http://schemas.microsoft.com/office/drawing/2014/main" id="{22A0861A-4136-49FF-9844-7D807C4B0681}"/>
              </a:ext>
            </a:extLst>
          </p:cNvPr>
          <p:cNvSpPr>
            <a:spLocks noGrp="1" noChangeArrowheads="1"/>
          </p:cNvSpPr>
          <p:nvPr>
            <p:ph type="title"/>
          </p:nvPr>
        </p:nvSpPr>
        <p:spPr>
          <a:xfrm>
            <a:off x="685800" y="304800"/>
            <a:ext cx="7772400" cy="914400"/>
          </a:xfrm>
        </p:spPr>
        <p:txBody>
          <a:bodyPr/>
          <a:lstStyle/>
          <a:p>
            <a:pPr algn="l" eaLnBrk="1" hangingPunct="1"/>
            <a:r>
              <a:rPr lang="en-GB" altLang="cs-CZ" b="1">
                <a:solidFill>
                  <a:schemeClr val="tx1"/>
                </a:solidFill>
              </a:rPr>
              <a:t>How to study?</a:t>
            </a:r>
          </a:p>
        </p:txBody>
      </p:sp>
      <p:sp>
        <p:nvSpPr>
          <p:cNvPr id="15364" name="Rectangle 3">
            <a:extLst>
              <a:ext uri="{FF2B5EF4-FFF2-40B4-BE49-F238E27FC236}">
                <a16:creationId xmlns:a16="http://schemas.microsoft.com/office/drawing/2014/main" id="{A2B8362D-641D-437C-BA0C-AF530496D0A0}"/>
              </a:ext>
            </a:extLst>
          </p:cNvPr>
          <p:cNvSpPr>
            <a:spLocks noGrp="1" noChangeArrowheads="1"/>
          </p:cNvSpPr>
          <p:nvPr>
            <p:ph type="body" sz="half" idx="1"/>
          </p:nvPr>
        </p:nvSpPr>
        <p:spPr>
          <a:xfrm>
            <a:off x="755650" y="1341438"/>
            <a:ext cx="7694613" cy="2557462"/>
          </a:xfrm>
          <a:solidFill>
            <a:schemeClr val="bg1">
              <a:alpha val="30196"/>
            </a:schemeClr>
          </a:solidFill>
          <a:ln w="38100" cmpd="dbl">
            <a:solidFill>
              <a:schemeClr val="bg1"/>
            </a:solidFill>
            <a:miter lim="800000"/>
            <a:headEnd/>
            <a:tailEnd/>
          </a:ln>
        </p:spPr>
        <p:txBody>
          <a:bodyPr/>
          <a:lstStyle/>
          <a:p>
            <a:pPr marL="0" indent="0" eaLnBrk="1" hangingPunct="1">
              <a:lnSpc>
                <a:spcPct val="90000"/>
              </a:lnSpc>
              <a:buFontTx/>
              <a:buNone/>
            </a:pPr>
            <a:r>
              <a:rPr lang="en-GB" altLang="cs-CZ" sz="2800"/>
              <a:t>Studying medical biophysics, there is no problem with the amount of knowledge which is necessary to master, but with understanding the physical principles and their application. Memorisation without understanding will not be sufficient to have a success at the exam. </a:t>
            </a:r>
          </a:p>
        </p:txBody>
      </p:sp>
      <p:pic>
        <p:nvPicPr>
          <p:cNvPr id="15365" name="Picture 4" descr="sisyf_anim">
            <a:extLst>
              <a:ext uri="{FF2B5EF4-FFF2-40B4-BE49-F238E27FC236}">
                <a16:creationId xmlns:a16="http://schemas.microsoft.com/office/drawing/2014/main" id="{81246E2E-BC39-4293-A1F8-D99897DBDA59}"/>
              </a:ext>
            </a:extLst>
          </p:cNvPr>
          <p:cNvPicPr>
            <a:picLocks noGrp="1" noChangeAspect="1" noChangeArrowheads="1" noCrop="1"/>
          </p:cNvPicPr>
          <p:nvPr>
            <p:ph sz="half" idx="2"/>
          </p:nvPr>
        </p:nvPicPr>
        <p:blipFill>
          <a:blip r:embed="rId5">
            <a:extLst>
              <a:ext uri="{28A0092B-C50C-407E-A947-70E740481C1C}">
                <a14:useLocalDpi xmlns:a14="http://schemas.microsoft.com/office/drawing/2010/main" val="0"/>
              </a:ext>
            </a:extLst>
          </a:blip>
          <a:srcRect/>
          <a:stretch>
            <a:fillRect/>
          </a:stretch>
        </p:blipFill>
        <p:spPr>
          <a:xfrm>
            <a:off x="827088" y="4292600"/>
            <a:ext cx="1428750" cy="1258888"/>
          </a:xfrm>
          <a:noFill/>
        </p:spPr>
      </p:pic>
      <p:pic>
        <p:nvPicPr>
          <p:cNvPr id="2" name="Nahraný zvuk">
            <a:hlinkClick r:id="" action="ppaction://media"/>
            <a:extLst>
              <a:ext uri="{FF2B5EF4-FFF2-40B4-BE49-F238E27FC236}">
                <a16:creationId xmlns:a16="http://schemas.microsoft.com/office/drawing/2014/main" id="{6A50C6DE-61AB-417B-9B50-13ED45FAD4C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932040" y="659121"/>
            <a:ext cx="406400" cy="4064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66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Zástupný symbol pro číslo snímku 5">
            <a:extLst>
              <a:ext uri="{FF2B5EF4-FFF2-40B4-BE49-F238E27FC236}">
                <a16:creationId xmlns:a16="http://schemas.microsoft.com/office/drawing/2014/main" id="{5C2A2ADA-1C5C-43CA-912E-CBBA180951F5}"/>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4CC8309D-29D1-4639-AFAA-68E17512E602}" type="slidenum">
              <a:rPr lang="cs-CZ" altLang="cs-CZ" sz="1400"/>
              <a:pPr>
                <a:spcBef>
                  <a:spcPct val="0"/>
                </a:spcBef>
                <a:buFontTx/>
                <a:buNone/>
              </a:pPr>
              <a:t>7</a:t>
            </a:fld>
            <a:endParaRPr lang="cs-CZ" altLang="cs-CZ" sz="1400"/>
          </a:p>
        </p:txBody>
      </p:sp>
      <p:sp>
        <p:nvSpPr>
          <p:cNvPr id="17411" name="Rectangle 2">
            <a:extLst>
              <a:ext uri="{FF2B5EF4-FFF2-40B4-BE49-F238E27FC236}">
                <a16:creationId xmlns:a16="http://schemas.microsoft.com/office/drawing/2014/main" id="{6B57FDCB-FDA6-4FE9-A5A1-0935D0A02DE6}"/>
              </a:ext>
            </a:extLst>
          </p:cNvPr>
          <p:cNvSpPr>
            <a:spLocks noGrp="1" noChangeArrowheads="1"/>
          </p:cNvSpPr>
          <p:nvPr>
            <p:ph type="ctrTitle"/>
          </p:nvPr>
        </p:nvSpPr>
        <p:spPr>
          <a:xfrm>
            <a:off x="250825" y="2708275"/>
            <a:ext cx="8610600" cy="1143000"/>
          </a:xfrm>
          <a:solidFill>
            <a:schemeClr val="bg1">
              <a:alpha val="30196"/>
            </a:schemeClr>
          </a:solidFill>
          <a:ln w="38100" cmpd="dbl">
            <a:solidFill>
              <a:schemeClr val="bg1"/>
            </a:solidFill>
            <a:miter lim="800000"/>
            <a:headEnd/>
            <a:tailEnd/>
          </a:ln>
        </p:spPr>
        <p:txBody>
          <a:bodyPr/>
          <a:lstStyle/>
          <a:p>
            <a:pPr eaLnBrk="1" hangingPunct="1"/>
            <a:r>
              <a:rPr lang="en-GB" altLang="cs-CZ" b="1"/>
              <a:t>Medical Devices : Introduction</a:t>
            </a:r>
            <a:r>
              <a:rPr lang="en-GB" altLang="cs-CZ" sz="4800"/>
              <a:t>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Zástupný symbol pro číslo snímku 5">
            <a:extLst>
              <a:ext uri="{FF2B5EF4-FFF2-40B4-BE49-F238E27FC236}">
                <a16:creationId xmlns:a16="http://schemas.microsoft.com/office/drawing/2014/main" id="{304BB7B7-A992-4FD9-A5E3-54D242F07E3C}"/>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D79B3095-6AA2-4710-911A-E096215C31A9}" type="slidenum">
              <a:rPr lang="cs-CZ" altLang="cs-CZ" sz="1400"/>
              <a:pPr>
                <a:spcBef>
                  <a:spcPct val="0"/>
                </a:spcBef>
                <a:buFontTx/>
                <a:buNone/>
              </a:pPr>
              <a:t>8</a:t>
            </a:fld>
            <a:endParaRPr lang="cs-CZ" altLang="cs-CZ" sz="1400"/>
          </a:p>
        </p:txBody>
      </p:sp>
      <p:sp>
        <p:nvSpPr>
          <p:cNvPr id="19459" name="Rectangle 2">
            <a:extLst>
              <a:ext uri="{FF2B5EF4-FFF2-40B4-BE49-F238E27FC236}">
                <a16:creationId xmlns:a16="http://schemas.microsoft.com/office/drawing/2014/main" id="{AB2F45B1-A239-425C-B9AA-CFE36DB87291}"/>
              </a:ext>
            </a:extLst>
          </p:cNvPr>
          <p:cNvSpPr>
            <a:spLocks noGrp="1" noChangeArrowheads="1"/>
          </p:cNvSpPr>
          <p:nvPr>
            <p:ph type="title"/>
          </p:nvPr>
        </p:nvSpPr>
        <p:spPr>
          <a:xfrm>
            <a:off x="323850" y="333375"/>
            <a:ext cx="7772400" cy="685800"/>
          </a:xfrm>
        </p:spPr>
        <p:txBody>
          <a:bodyPr/>
          <a:lstStyle/>
          <a:p>
            <a:pPr algn="l" eaLnBrk="1" hangingPunct="1"/>
            <a:r>
              <a:rPr lang="en-GB" altLang="cs-CZ" b="1"/>
              <a:t>What is a Medical Device?</a:t>
            </a:r>
          </a:p>
        </p:txBody>
      </p:sp>
      <p:sp>
        <p:nvSpPr>
          <p:cNvPr id="19460" name="Rectangle 3">
            <a:extLst>
              <a:ext uri="{FF2B5EF4-FFF2-40B4-BE49-F238E27FC236}">
                <a16:creationId xmlns:a16="http://schemas.microsoft.com/office/drawing/2014/main" id="{A3FDA80C-CE0A-4127-A2EB-4B1B627EE9F5}"/>
              </a:ext>
            </a:extLst>
          </p:cNvPr>
          <p:cNvSpPr>
            <a:spLocks noGrp="1" noChangeArrowheads="1"/>
          </p:cNvSpPr>
          <p:nvPr>
            <p:ph type="body" idx="1"/>
          </p:nvPr>
        </p:nvSpPr>
        <p:spPr>
          <a:xfrm>
            <a:off x="395288" y="1341438"/>
            <a:ext cx="8208962" cy="4537075"/>
          </a:xfrm>
          <a:solidFill>
            <a:schemeClr val="bg1">
              <a:alpha val="30196"/>
            </a:schemeClr>
          </a:solidFill>
          <a:ln w="38100" cmpd="dbl">
            <a:solidFill>
              <a:schemeClr val="bg1"/>
            </a:solidFill>
            <a:miter lim="800000"/>
            <a:headEnd/>
            <a:tailEnd/>
          </a:ln>
        </p:spPr>
        <p:txBody>
          <a:bodyPr/>
          <a:lstStyle/>
          <a:p>
            <a:pPr marL="0" indent="174625" eaLnBrk="1" hangingPunct="1">
              <a:lnSpc>
                <a:spcPct val="80000"/>
              </a:lnSpc>
              <a:buFontTx/>
              <a:buNone/>
            </a:pPr>
            <a:r>
              <a:rPr lang="en-GB" altLang="cs-CZ" sz="2200"/>
              <a:t>“any instrument, apparatus, appliance, material or other article, whether used alone or in combination, including the software necessary for its proper application intended by the manufacturer to be used on human beings for the purpose of:</a:t>
            </a:r>
          </a:p>
          <a:p>
            <a:pPr marL="608013" lvl="1" indent="-254000" eaLnBrk="1" hangingPunct="1">
              <a:lnSpc>
                <a:spcPct val="80000"/>
              </a:lnSpc>
            </a:pPr>
            <a:r>
              <a:rPr lang="en-GB" altLang="cs-CZ" sz="2200"/>
              <a:t>diagnosis, prevention, monitoring, treatment or alleviation of disease,</a:t>
            </a:r>
          </a:p>
          <a:p>
            <a:pPr marL="608013" lvl="1" indent="-254000" eaLnBrk="1" hangingPunct="1">
              <a:lnSpc>
                <a:spcPct val="80000"/>
              </a:lnSpc>
            </a:pPr>
            <a:r>
              <a:rPr lang="en-GB" altLang="cs-CZ" sz="2200"/>
              <a:t>diagnosis, monitoring, treatment, or alleviation of or compensation for an injury or handicap,</a:t>
            </a:r>
          </a:p>
          <a:p>
            <a:pPr marL="608013" lvl="1" indent="-254000" eaLnBrk="1" hangingPunct="1">
              <a:lnSpc>
                <a:spcPct val="80000"/>
              </a:lnSpc>
            </a:pPr>
            <a:r>
              <a:rPr lang="en-GB" altLang="cs-CZ" sz="2200"/>
              <a:t>investigation, replacement or modification of the anatomy or of a physiological process,</a:t>
            </a:r>
          </a:p>
          <a:p>
            <a:pPr marL="608013" lvl="1" indent="-254000" eaLnBrk="1" hangingPunct="1">
              <a:lnSpc>
                <a:spcPct val="80000"/>
              </a:lnSpc>
            </a:pPr>
            <a:r>
              <a:rPr lang="en-GB" altLang="cs-CZ" sz="2200"/>
              <a:t>control of conception</a:t>
            </a:r>
          </a:p>
          <a:p>
            <a:pPr marL="0" indent="174625" eaLnBrk="1" hangingPunct="1">
              <a:lnSpc>
                <a:spcPct val="80000"/>
              </a:lnSpc>
              <a:buFontTx/>
              <a:buNone/>
            </a:pPr>
            <a:r>
              <a:rPr lang="en-GB" altLang="cs-CZ" sz="2200"/>
              <a:t> and which does not achieve its principal intended action in or on the human body by pharmacological, immunological or metabolic means, but which may be assisted in its function by such means.” (MDD Article 1(2a))</a:t>
            </a:r>
            <a:endParaRPr lang="en-US" altLang="cs-CZ" sz="2200"/>
          </a:p>
        </p:txBody>
      </p:sp>
      <p:pic>
        <p:nvPicPr>
          <p:cNvPr id="3" name="Nahraný zvuk">
            <a:hlinkClick r:id="" action="ppaction://media"/>
            <a:extLst>
              <a:ext uri="{FF2B5EF4-FFF2-40B4-BE49-F238E27FC236}">
                <a16:creationId xmlns:a16="http://schemas.microsoft.com/office/drawing/2014/main" id="{8A79A059-7A5E-4164-8740-20095045C90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57895" y="269875"/>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10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Zástupný symbol pro číslo snímku 5">
            <a:extLst>
              <a:ext uri="{FF2B5EF4-FFF2-40B4-BE49-F238E27FC236}">
                <a16:creationId xmlns:a16="http://schemas.microsoft.com/office/drawing/2014/main" id="{39A90C1D-7188-47DE-9672-3968AA5EA229}"/>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DCB797DB-800F-4323-A0A6-1E880108D942}" type="slidenum">
              <a:rPr lang="cs-CZ" altLang="cs-CZ" sz="1400"/>
              <a:pPr>
                <a:spcBef>
                  <a:spcPct val="0"/>
                </a:spcBef>
                <a:buFontTx/>
                <a:buNone/>
              </a:pPr>
              <a:t>9</a:t>
            </a:fld>
            <a:endParaRPr lang="cs-CZ" altLang="cs-CZ" sz="1400"/>
          </a:p>
        </p:txBody>
      </p:sp>
      <p:sp>
        <p:nvSpPr>
          <p:cNvPr id="21507" name="Rectangle 2">
            <a:extLst>
              <a:ext uri="{FF2B5EF4-FFF2-40B4-BE49-F238E27FC236}">
                <a16:creationId xmlns:a16="http://schemas.microsoft.com/office/drawing/2014/main" id="{946A00A7-7AC5-43D7-A77D-9D32D98D6190}"/>
              </a:ext>
            </a:extLst>
          </p:cNvPr>
          <p:cNvSpPr>
            <a:spLocks noGrp="1" noChangeArrowheads="1"/>
          </p:cNvSpPr>
          <p:nvPr>
            <p:ph type="title"/>
          </p:nvPr>
        </p:nvSpPr>
        <p:spPr>
          <a:xfrm>
            <a:off x="685800" y="304800"/>
            <a:ext cx="7772400" cy="914400"/>
          </a:xfrm>
        </p:spPr>
        <p:txBody>
          <a:bodyPr/>
          <a:lstStyle/>
          <a:p>
            <a:pPr algn="l" eaLnBrk="1" hangingPunct="1"/>
            <a:r>
              <a:rPr lang="en-GB" altLang="cs-CZ" b="1"/>
              <a:t>HealthCare Activities</a:t>
            </a:r>
            <a:endParaRPr lang="en-US" altLang="cs-CZ" b="1"/>
          </a:p>
        </p:txBody>
      </p:sp>
      <p:sp>
        <p:nvSpPr>
          <p:cNvPr id="21508" name="Rectangle 3">
            <a:extLst>
              <a:ext uri="{FF2B5EF4-FFF2-40B4-BE49-F238E27FC236}">
                <a16:creationId xmlns:a16="http://schemas.microsoft.com/office/drawing/2014/main" id="{D6EB365A-78F6-4F15-ADA1-F6D2AD7FADC3}"/>
              </a:ext>
            </a:extLst>
          </p:cNvPr>
          <p:cNvSpPr>
            <a:spLocks noGrp="1" noChangeArrowheads="1"/>
          </p:cNvSpPr>
          <p:nvPr>
            <p:ph type="body" idx="1"/>
          </p:nvPr>
        </p:nvSpPr>
        <p:spPr>
          <a:xfrm>
            <a:off x="755650" y="1773238"/>
            <a:ext cx="6624638" cy="3744912"/>
          </a:xfrm>
          <a:solidFill>
            <a:schemeClr val="bg1">
              <a:alpha val="30196"/>
            </a:schemeClr>
          </a:solidFill>
          <a:ln w="38100" cmpd="dbl">
            <a:solidFill>
              <a:schemeClr val="bg1"/>
            </a:solidFill>
            <a:miter lim="800000"/>
            <a:headEnd/>
            <a:tailEnd/>
          </a:ln>
        </p:spPr>
        <p:txBody>
          <a:bodyPr/>
          <a:lstStyle/>
          <a:p>
            <a:pPr eaLnBrk="1" hangingPunct="1">
              <a:buFont typeface="Wingdings" panose="05000000000000000000" pitchFamily="2" charset="2"/>
              <a:buChar char="Ø"/>
            </a:pPr>
            <a:r>
              <a:rPr lang="en-GB" altLang="cs-CZ"/>
              <a:t>Prevention</a:t>
            </a:r>
          </a:p>
          <a:p>
            <a:pPr eaLnBrk="1" hangingPunct="1">
              <a:buFont typeface="Wingdings" panose="05000000000000000000" pitchFamily="2" charset="2"/>
              <a:buChar char="Ø"/>
            </a:pPr>
            <a:r>
              <a:rPr lang="en-GB" altLang="cs-CZ"/>
              <a:t>Diagnosis</a:t>
            </a:r>
          </a:p>
          <a:p>
            <a:pPr eaLnBrk="1" hangingPunct="1">
              <a:buFont typeface="Wingdings" panose="05000000000000000000" pitchFamily="2" charset="2"/>
              <a:buChar char="Ø"/>
            </a:pPr>
            <a:r>
              <a:rPr lang="en-GB" altLang="cs-CZ"/>
              <a:t>Curative (therapeutic)</a:t>
            </a:r>
          </a:p>
          <a:p>
            <a:pPr eaLnBrk="1" hangingPunct="1">
              <a:buFont typeface="Wingdings" panose="05000000000000000000" pitchFamily="2" charset="2"/>
              <a:buChar char="Ø"/>
            </a:pPr>
            <a:r>
              <a:rPr lang="en-GB" altLang="cs-CZ"/>
              <a:t>Rehabilitation</a:t>
            </a:r>
          </a:p>
          <a:p>
            <a:pPr eaLnBrk="1" hangingPunct="1">
              <a:buFont typeface="Wingdings" panose="05000000000000000000" pitchFamily="2" charset="2"/>
              <a:buChar char="Ø"/>
            </a:pPr>
            <a:r>
              <a:rPr lang="en-GB" altLang="cs-CZ"/>
              <a:t>Palliative care (when cure is not possible)</a:t>
            </a:r>
          </a:p>
        </p:txBody>
      </p:sp>
      <p:pic>
        <p:nvPicPr>
          <p:cNvPr id="2" name="Nahraný zvuk">
            <a:hlinkClick r:id="" action="ppaction://media"/>
            <a:extLst>
              <a:ext uri="{FF2B5EF4-FFF2-40B4-BE49-F238E27FC236}">
                <a16:creationId xmlns:a16="http://schemas.microsoft.com/office/drawing/2014/main" id="{DFBA2693-BA5D-43F6-AA36-F9F72CBABF0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76256" y="623898"/>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89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S_PPT_DBNAME" val="f0af6ad3-2ad6-4f88-b32e-8203bc6721e6.mdb"/>
</p:tagLst>
</file>

<file path=ppt/theme/theme1.xml><?xml version="1.0" encoding="utf-8"?>
<a:theme xmlns:a="http://schemas.openxmlformats.org/drawingml/2006/main" name="My PPT Format Template">
  <a:themeElements>
    <a:clrScheme name="My PPT Format Templat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My PPT Format Template">
      <a:majorFont>
        <a:latin typeface="Arial"/>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Arial" charset="0"/>
          </a:defRPr>
        </a:defPPr>
      </a:lstStyle>
    </a:lnDef>
  </a:objectDefaults>
  <a:extraClrSchemeLst>
    <a:extraClrScheme>
      <a:clrScheme name="My PPT Format Templat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y PPT Format Templat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y PPT Format Templat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y PPT Format Templat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y PPT Format 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y PPT Format 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y PPT Format 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Vlastní návrh">
  <a:themeElements>
    <a:clrScheme name="Vlastn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Vlastní návrh">
      <a:majorFont>
        <a:latin typeface="Arial"/>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Arial" charset="0"/>
          </a:defRPr>
        </a:defPPr>
      </a:lstStyle>
    </a:lnDef>
  </a:objectDefaults>
  <a:extraClrSchemeLst>
    <a:extraClrScheme>
      <a:clrScheme name="Vlastn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Vlastní návrh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Vlastní návrh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Vlastní návrh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Vlastní návrh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Vlastní návrh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Vlastní návrh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Vlastní návrh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Vlastní návrh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Vlastní návrh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Vlastní návrh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Vlastní návrh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Motiv sady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Motiv sady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D:\MYPPTF~1.POT</Template>
  <TotalTime>1274</TotalTime>
  <Words>1423</Words>
  <Application>Microsoft Office PowerPoint</Application>
  <PresentationFormat>Předvádění na obrazovce (4:3)</PresentationFormat>
  <Paragraphs>229</Paragraphs>
  <Slides>35</Slides>
  <Notes>35</Notes>
  <HiddenSlides>0</HiddenSlides>
  <MMClips>29</MMClips>
  <ScaleCrop>false</ScaleCrop>
  <HeadingPairs>
    <vt:vector size="6" baseType="variant">
      <vt:variant>
        <vt:lpstr>Použitá písma</vt:lpstr>
      </vt:variant>
      <vt:variant>
        <vt:i4>3</vt:i4>
      </vt:variant>
      <vt:variant>
        <vt:lpstr>Motiv</vt:lpstr>
      </vt:variant>
      <vt:variant>
        <vt:i4>2</vt:i4>
      </vt:variant>
      <vt:variant>
        <vt:lpstr>Nadpisy snímků</vt:lpstr>
      </vt:variant>
      <vt:variant>
        <vt:i4>35</vt:i4>
      </vt:variant>
    </vt:vector>
  </HeadingPairs>
  <TitlesOfParts>
    <vt:vector size="40" baseType="lpstr">
      <vt:lpstr>Arial</vt:lpstr>
      <vt:lpstr>Times New Roman</vt:lpstr>
      <vt:lpstr>Wingdings</vt:lpstr>
      <vt:lpstr>My PPT Format Template</vt:lpstr>
      <vt:lpstr>Vlastní návrh</vt:lpstr>
      <vt:lpstr>Prezentace aplikace PowerPoint</vt:lpstr>
      <vt:lpstr>Prezentace aplikace PowerPoint</vt:lpstr>
      <vt:lpstr>Medical Biophysics</vt:lpstr>
      <vt:lpstr>Links</vt:lpstr>
      <vt:lpstr>Recommended textbook </vt:lpstr>
      <vt:lpstr>How to study?</vt:lpstr>
      <vt:lpstr>Medical Devices : Introduction </vt:lpstr>
      <vt:lpstr>What is a Medical Device?</vt:lpstr>
      <vt:lpstr>HealthCare Activities</vt:lpstr>
      <vt:lpstr>Medical Imaging Devices (in vivo diagnosis)</vt:lpstr>
      <vt:lpstr> Medical Imaging Devices (in vivo diagnosis)</vt:lpstr>
      <vt:lpstr>Medical Laboratory Devices (in vitro diagnosis)</vt:lpstr>
      <vt:lpstr>Medical Laboratory Devices (in vitro diagnosis)</vt:lpstr>
      <vt:lpstr>Physiological Measurement Devices  (in vivo diagnosis)</vt:lpstr>
      <vt:lpstr>Physiological Measurement Devices  (in vivo diagnosis)</vt:lpstr>
      <vt:lpstr>Prezentace aplikace PowerPoint</vt:lpstr>
      <vt:lpstr>Paediatric Intensive Care</vt:lpstr>
      <vt:lpstr>Endoscopy</vt:lpstr>
      <vt:lpstr>Radiotherapy Devices</vt:lpstr>
      <vt:lpstr>Radiotherapy Devices</vt:lpstr>
      <vt:lpstr>Physical therapy Devices</vt:lpstr>
      <vt:lpstr>Physiotherapy Devices</vt:lpstr>
      <vt:lpstr>POC (Point of Care) Devices</vt:lpstr>
      <vt:lpstr>Surgical Theatre Devices, Lithotripsy</vt:lpstr>
      <vt:lpstr>Surgical Theatre Devices, Lithotripsy</vt:lpstr>
      <vt:lpstr>Surgical Theatre Devices</vt:lpstr>
      <vt:lpstr>Prosthetic Devices - Implants</vt:lpstr>
      <vt:lpstr>Prosthetic Devices – „Artificial Organs“</vt:lpstr>
      <vt:lpstr>Prosthetic Devices – „Artificial Organs“</vt:lpstr>
      <vt:lpstr>Devices for Self-testing (‘home devices’)</vt:lpstr>
      <vt:lpstr>Devices for Performance Evaluation of Devices</vt:lpstr>
      <vt:lpstr>What is the Purpose of this Course?</vt:lpstr>
      <vt:lpstr>Some Competences for Users of Medical Devices What is expected the doctor does with or knows about the device</vt:lpstr>
      <vt:lpstr>Cont ...</vt:lpstr>
      <vt:lpstr>Presentation design:  Lucie Mornsteinová</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Medical Device Science : Introduction</dc:title>
  <dc:creator>Carmel J Caruana</dc:creator>
  <cp:lastModifiedBy>Vojtěch Mornstein</cp:lastModifiedBy>
  <cp:revision>86</cp:revision>
  <cp:lastPrinted>2001-02-22T08:03:16Z</cp:lastPrinted>
  <dcterms:created xsi:type="dcterms:W3CDTF">2003-10-07T05:04:46Z</dcterms:created>
  <dcterms:modified xsi:type="dcterms:W3CDTF">2020-09-16T07:44:55Z</dcterms:modified>
</cp:coreProperties>
</file>