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1"/>
  </p:sldMasterIdLst>
  <p:notesMasterIdLst>
    <p:notesMasterId r:id="rId30"/>
  </p:notesMasterIdLst>
  <p:handoutMasterIdLst>
    <p:handoutMasterId r:id="rId31"/>
  </p:handoutMasterIdLst>
  <p:sldIdLst>
    <p:sldId id="256" r:id="rId2"/>
    <p:sldId id="270" r:id="rId3"/>
    <p:sldId id="308" r:id="rId4"/>
    <p:sldId id="309" r:id="rId5"/>
    <p:sldId id="310" r:id="rId6"/>
    <p:sldId id="311" r:id="rId7"/>
    <p:sldId id="312" r:id="rId8"/>
    <p:sldId id="313" r:id="rId9"/>
    <p:sldId id="271" r:id="rId10"/>
    <p:sldId id="314" r:id="rId11"/>
    <p:sldId id="272" r:id="rId12"/>
    <p:sldId id="315" r:id="rId13"/>
    <p:sldId id="316" r:id="rId14"/>
    <p:sldId id="317" r:id="rId15"/>
    <p:sldId id="318" r:id="rId16"/>
    <p:sldId id="319" r:id="rId17"/>
    <p:sldId id="296" r:id="rId18"/>
    <p:sldId id="297" r:id="rId19"/>
    <p:sldId id="298" r:id="rId20"/>
    <p:sldId id="299" r:id="rId21"/>
    <p:sldId id="300" r:id="rId22"/>
    <p:sldId id="302" r:id="rId23"/>
    <p:sldId id="274" r:id="rId24"/>
    <p:sldId id="320" r:id="rId25"/>
    <p:sldId id="275" r:id="rId26"/>
    <p:sldId id="321" r:id="rId27"/>
    <p:sldId id="307" r:id="rId28"/>
    <p:sldId id="303" r:id="rId29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20" userDrawn="1">
          <p15:clr>
            <a:srgbClr val="A4A3A4"/>
          </p15:clr>
        </p15:guide>
        <p15:guide id="2" orient="horz" pos="1272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428" userDrawn="1">
          <p15:clr>
            <a:srgbClr val="A4A3A4"/>
          </p15:clr>
        </p15:guide>
        <p15:guide id="7" pos="7224" userDrawn="1">
          <p15:clr>
            <a:srgbClr val="A4A3A4"/>
          </p15:clr>
        </p15:guide>
        <p15:guide id="8" pos="909" userDrawn="1">
          <p15:clr>
            <a:srgbClr val="A4A3A4"/>
          </p15:clr>
        </p15:guide>
        <p15:guide id="9" pos="3688" userDrawn="1">
          <p15:clr>
            <a:srgbClr val="A4A3A4"/>
          </p15:clr>
        </p15:guide>
        <p15:guide id="10" pos="39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1928"/>
    <a:srgbClr val="0000DC"/>
    <a:srgbClr val="9100DC"/>
    <a:srgbClr val="5AC8AF"/>
    <a:srgbClr val="00287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7" autoAdjust="0"/>
    <p:restoredTop sz="93780" autoAdjust="0"/>
  </p:normalViewPr>
  <p:slideViewPr>
    <p:cSldViewPr snapToGrid="0">
      <p:cViewPr varScale="1">
        <p:scale>
          <a:sx n="63" d="100"/>
          <a:sy n="63" d="100"/>
        </p:scale>
        <p:origin x="127" y="-65"/>
      </p:cViewPr>
      <p:guideLst>
        <p:guide orient="horz" pos="1120"/>
        <p:guide orient="horz" pos="1272"/>
        <p:guide orient="horz" pos="715"/>
        <p:guide orient="horz" pos="3861"/>
        <p:guide orient="horz" pos="3944"/>
        <p:guide pos="428"/>
        <p:guide pos="7224"/>
        <p:guide pos="909"/>
        <p:guide pos="3688"/>
        <p:guide pos="3968"/>
      </p:guideLst>
    </p:cSldViewPr>
  </p:slideViewPr>
  <p:outlineViewPr>
    <p:cViewPr>
      <p:scale>
        <a:sx n="33" d="100"/>
        <a:sy n="33" d="100"/>
      </p:scale>
      <p:origin x="0" y="-14143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-18091"/>
    </p:cViewPr>
  </p:sorterViewPr>
  <p:notesViewPr>
    <p:cSldViewPr snapToGrid="0">
      <p:cViewPr varScale="1">
        <p:scale>
          <a:sx n="125" d="100"/>
          <a:sy n="125" d="100"/>
        </p:scale>
        <p:origin x="4002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27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0459923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cs-CZ" dirty="0"/>
              <a:t>Definujte zápatí – název prezentace nebo pracoviště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  <a:prstGeom prst="rect">
            <a:avLst/>
          </a:prstGeom>
        </p:spPr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12" name="Nadpis 6">
            <a:extLst>
              <a:ext uri="{FF2B5EF4-FFF2-40B4-BE49-F238E27FC236}">
                <a16:creationId xmlns:a16="http://schemas.microsoft.com/office/drawing/2014/main" id="{F31C6098-45F4-4855-8153-FB7904CE4F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/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44BB26B4-1DB3-416F-8DA4-AFF4E665D6D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000"/>
            <a:ext cx="1546943" cy="1067390"/>
          </a:xfrm>
          <a:prstGeom prst="rect">
            <a:avLst/>
          </a:prstGeom>
        </p:spPr>
      </p:pic>
      <p:sp>
        <p:nvSpPr>
          <p:cNvPr id="14" name="Podnadpis 2">
            <a:extLst>
              <a:ext uri="{FF2B5EF4-FFF2-40B4-BE49-F238E27FC236}">
                <a16:creationId xmlns:a16="http://schemas.microsoft.com/office/drawing/2014/main" id="{6623C95A-60BE-40EB-9BC7-25260893EB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23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ky text -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Zástupný symbol pro obsah 12">
            <a:extLst>
              <a:ext uri="{FF2B5EF4-FFF2-40B4-BE49-F238E27FC236}">
                <a16:creationId xmlns:a16="http://schemas.microsoft.com/office/drawing/2014/main" id="{9547EBDF-D870-4615-B89A-66FC8E0A0F0C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997" y="718712"/>
            <a:ext cx="5220001" cy="3204001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22" name="Zástupný symbol pro text 5">
            <a:extLst>
              <a:ext uri="{FF2B5EF4-FFF2-40B4-BE49-F238E27FC236}">
                <a16:creationId xmlns:a16="http://schemas.microsoft.com/office/drawing/2014/main" id="{FE825788-55A0-4392-9284-0099917A1B9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19999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23" name="Zástupný symbol pro text 13">
            <a:extLst>
              <a:ext uri="{FF2B5EF4-FFF2-40B4-BE49-F238E27FC236}">
                <a16:creationId xmlns:a16="http://schemas.microsoft.com/office/drawing/2014/main" id="{BB6DC7A3-6070-4788-8925-ECEF5D270E0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4" y="4068000"/>
            <a:ext cx="522000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24" name="Zástupný symbol pro text 5">
            <a:extLst>
              <a:ext uri="{FF2B5EF4-FFF2-40B4-BE49-F238E27FC236}">
                <a16:creationId xmlns:a16="http://schemas.microsoft.com/office/drawing/2014/main" id="{7B2FBDD4-6F42-4D3A-ABC8-DAF530179BD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251278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25" name="Zástupný symbol pro text 13">
            <a:extLst>
              <a:ext uri="{FF2B5EF4-FFF2-40B4-BE49-F238E27FC236}">
                <a16:creationId xmlns:a16="http://schemas.microsoft.com/office/drawing/2014/main" id="{6559EC12-76DD-40DE-8DB8-8B359A47CC5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252003" y="4068000"/>
            <a:ext cx="522000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26" name="Zástupný symbol pro obsah 12">
            <a:extLst>
              <a:ext uri="{FF2B5EF4-FFF2-40B4-BE49-F238E27FC236}">
                <a16:creationId xmlns:a16="http://schemas.microsoft.com/office/drawing/2014/main" id="{137F4524-A39B-43FB-9E07-67C451992724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6251278" y="718712"/>
            <a:ext cx="5220001" cy="3204001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</p:txBody>
      </p:sp>
      <p:pic>
        <p:nvPicPr>
          <p:cNvPr id="27" name="Obrázek 26">
            <a:extLst>
              <a:ext uri="{FF2B5EF4-FFF2-40B4-BE49-F238E27FC236}">
                <a16:creationId xmlns:a16="http://schemas.microsoft.com/office/drawing/2014/main" id="{6838A12A-82A1-4709-9D33-F39AFA8AFA0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28" name="Rectangle 17">
            <a:extLst>
              <a:ext uri="{FF2B5EF4-FFF2-40B4-BE49-F238E27FC236}">
                <a16:creationId xmlns:a16="http://schemas.microsoft.com/office/drawing/2014/main" id="{DE0BEEF4-6DAC-4D6C-AD80-575053D42297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sz="1200" smtClean="0">
                <a:solidFill>
                  <a:srgbClr val="0000DC"/>
                </a:solidFill>
                <a:effectLst/>
                <a:latin typeface="+mj-lt"/>
              </a:defRPr>
            </a:lvl1pPr>
          </a:lstStyle>
          <a:p>
            <a:r>
              <a:rPr lang="cs-CZ" dirty="0"/>
              <a:t>Definujte zápatí – název prezentace nebo pracoviště</a:t>
            </a:r>
          </a:p>
        </p:txBody>
      </p:sp>
      <p:sp>
        <p:nvSpPr>
          <p:cNvPr id="29" name="Rectangle 18">
            <a:extLst>
              <a:ext uri="{FF2B5EF4-FFF2-40B4-BE49-F238E27FC236}">
                <a16:creationId xmlns:a16="http://schemas.microsoft.com/office/drawing/2014/main" id="{D54EEC6B-F6F3-491F-AF84-5FBBB3FC67C7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722986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693E3813-A8A0-4605-A751-A0C7062485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7" name="Rectangle 17">
            <a:extLst>
              <a:ext uri="{FF2B5EF4-FFF2-40B4-BE49-F238E27FC236}">
                <a16:creationId xmlns:a16="http://schemas.microsoft.com/office/drawing/2014/main" id="{77EDFCFB-BDDB-45EE-9574-EB8FA8F88673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sz="1200" smtClean="0">
                <a:solidFill>
                  <a:srgbClr val="0000DC"/>
                </a:solidFill>
                <a:effectLst/>
                <a:latin typeface="+mj-lt"/>
              </a:defRPr>
            </a:lvl1pPr>
          </a:lstStyle>
          <a:p>
            <a:r>
              <a:rPr lang="cs-CZ" dirty="0"/>
              <a:t>Definujte zápatí – název prezentace nebo pracoviště</a:t>
            </a:r>
          </a:p>
        </p:txBody>
      </p:sp>
      <p:sp>
        <p:nvSpPr>
          <p:cNvPr id="8" name="Rectangle 18">
            <a:extLst>
              <a:ext uri="{FF2B5EF4-FFF2-40B4-BE49-F238E27FC236}">
                <a16:creationId xmlns:a16="http://schemas.microsoft.com/office/drawing/2014/main" id="{560DCD67-AE12-4FF8-B224-2C33488C5A4B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723890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zní snímek s obrázkem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obrázek 7">
            <a:extLst>
              <a:ext uri="{FF2B5EF4-FFF2-40B4-BE49-F238E27FC236}">
                <a16:creationId xmlns:a16="http://schemas.microsoft.com/office/drawing/2014/main" id="{F4024E46-62E6-44CE-9E2C-14E827C7CC9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1"/>
            <a:ext cx="12192000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na ikonu přidáte obrázek.</a:t>
            </a:r>
            <a:endParaRPr 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083CAA91-E696-4AD2-90D7-33C98381026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5419" cy="597600"/>
          </a:xfrm>
          <a:prstGeom prst="rect">
            <a:avLst/>
          </a:prstGeom>
        </p:spPr>
      </p:pic>
      <p:sp>
        <p:nvSpPr>
          <p:cNvPr id="9" name="Rectangle 17">
            <a:extLst>
              <a:ext uri="{FF2B5EF4-FFF2-40B4-BE49-F238E27FC236}">
                <a16:creationId xmlns:a16="http://schemas.microsoft.com/office/drawing/2014/main" id="{D1C4BF70-4C1E-4AF7-81E0-104F006A02E4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sz="1200" smtClean="0">
                <a:solidFill>
                  <a:schemeClr val="bg1"/>
                </a:solidFill>
                <a:effectLst/>
                <a:latin typeface="+mj-lt"/>
              </a:defRPr>
            </a:lvl1pPr>
          </a:lstStyle>
          <a:p>
            <a:r>
              <a:rPr lang="cs-CZ"/>
              <a:t>Definujte zápatí – název prezentace nebo pracoviště</a:t>
            </a:r>
            <a:endParaRPr lang="cs-CZ" dirty="0"/>
          </a:p>
        </p:txBody>
      </p:sp>
      <p:sp>
        <p:nvSpPr>
          <p:cNvPr id="10" name="Rectangle 18">
            <a:extLst>
              <a:ext uri="{FF2B5EF4-FFF2-40B4-BE49-F238E27FC236}">
                <a16:creationId xmlns:a16="http://schemas.microsoft.com/office/drawing/2014/main" id="{3E5CFC32-FE61-424D-B52A-0545883D659D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bg1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9642117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nímek MUNI MED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cký objekt 5">
            <a:extLst>
              <a:ext uri="{FF2B5EF4-FFF2-40B4-BE49-F238E27FC236}">
                <a16:creationId xmlns:a16="http://schemas.microsoft.com/office/drawing/2014/main" id="{B05C908F-B8F4-4FC8-A2D7-3536612277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2872" y="2014647"/>
            <a:ext cx="4106255" cy="2828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70397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nímek MUNI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cký objekt 2">
            <a:extLst>
              <a:ext uri="{FF2B5EF4-FFF2-40B4-BE49-F238E27FC236}">
                <a16:creationId xmlns:a16="http://schemas.microsoft.com/office/drawing/2014/main" id="{16480462-23C7-4E09-BE59-6229F8EBE2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3304" y="1950397"/>
            <a:ext cx="8685390" cy="2957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214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795683-B1E7-42E3-B094-518407ED1F7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495962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 – inverzní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6">
            <a:extLst>
              <a:ext uri="{FF2B5EF4-FFF2-40B4-BE49-F238E27FC236}">
                <a16:creationId xmlns:a16="http://schemas.microsoft.com/office/drawing/2014/main" id="{A863908E-35CD-40EF-A9BC-99C58ABB70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11" name="Podnadpis 2">
            <a:extLst>
              <a:ext uri="{FF2B5EF4-FFF2-40B4-BE49-F238E27FC236}">
                <a16:creationId xmlns:a16="http://schemas.microsoft.com/office/drawing/2014/main" id="{B6C1BCC2-A34F-44AA-A794-995C12271B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  <a:endParaRPr lang="cs-CZ" dirty="0"/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A5A4303E-2B43-4D3D-A41D-FED699B967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868"/>
            <a:ext cx="1546943" cy="1065653"/>
          </a:xfrm>
          <a:prstGeom prst="rect">
            <a:avLst/>
          </a:prstGeom>
        </p:spPr>
      </p:pic>
      <p:sp>
        <p:nvSpPr>
          <p:cNvPr id="13" name="Rectangle 17">
            <a:extLst>
              <a:ext uri="{FF2B5EF4-FFF2-40B4-BE49-F238E27FC236}">
                <a16:creationId xmlns:a16="http://schemas.microsoft.com/office/drawing/2014/main" id="{7870222A-3184-483B-8432-BC2DC270157E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sz="1200" smtClean="0">
                <a:solidFill>
                  <a:schemeClr val="bg1"/>
                </a:solidFill>
                <a:effectLst/>
                <a:latin typeface="+mj-lt"/>
              </a:defRPr>
            </a:lvl1pPr>
          </a:lstStyle>
          <a:p>
            <a:r>
              <a:rPr lang="cs-CZ"/>
              <a:t>Definujte zápatí – název prezentace nebo pracoviště</a:t>
            </a:r>
            <a:endParaRPr lang="cs-CZ" dirty="0"/>
          </a:p>
        </p:txBody>
      </p:sp>
      <p:sp>
        <p:nvSpPr>
          <p:cNvPr id="14" name="Rectangle 18">
            <a:extLst>
              <a:ext uri="{FF2B5EF4-FFF2-40B4-BE49-F238E27FC236}">
                <a16:creationId xmlns:a16="http://schemas.microsoft.com/office/drawing/2014/main" id="{9151A81E-EB70-4E3D-8B26-0F63114D6108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bg1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12">
            <a:extLst>
              <a:ext uri="{FF2B5EF4-FFF2-40B4-BE49-F238E27FC236}">
                <a16:creationId xmlns:a16="http://schemas.microsoft.com/office/drawing/2014/main" id="{FB42411C-CED0-4ED2-B4E8-5D353B0A35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521D70DC-2864-41C2-B8C6-05CA897F7C6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2FD3E81E-40FE-4E13-9B11-5767EF4D1D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12" name="Rectangle 17">
            <a:extLst>
              <a:ext uri="{FF2B5EF4-FFF2-40B4-BE49-F238E27FC236}">
                <a16:creationId xmlns:a16="http://schemas.microsoft.com/office/drawing/2014/main" id="{3B718662-BCEF-4F53-80CB-8B7864BBF9F7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sz="1200" smtClean="0">
                <a:solidFill>
                  <a:srgbClr val="0000DC"/>
                </a:solidFill>
                <a:effectLst/>
                <a:latin typeface="+mj-lt"/>
              </a:defRPr>
            </a:lvl1pPr>
          </a:lstStyle>
          <a:p>
            <a:r>
              <a:rPr lang="cs-CZ" dirty="0"/>
              <a:t>Definujte zápatí – název prezentace nebo pracoviště</a:t>
            </a:r>
          </a:p>
        </p:txBody>
      </p:sp>
      <p:sp>
        <p:nvSpPr>
          <p:cNvPr id="14" name="Rectangle 18">
            <a:extLst>
              <a:ext uri="{FF2B5EF4-FFF2-40B4-BE49-F238E27FC236}">
                <a16:creationId xmlns:a16="http://schemas.microsoft.com/office/drawing/2014/main" id="{817F25E5-B573-488B-992B-821062693CAE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6912295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97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symbol pro obsah 2">
            <a:extLst>
              <a:ext uri="{FF2B5EF4-FFF2-40B4-BE49-F238E27FC236}">
                <a16:creationId xmlns:a16="http://schemas.microsoft.com/office/drawing/2014/main" id="{61655828-74E8-4C8C-9A46-D37055D421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10" name="Zástupný symbol pro text 7">
            <a:extLst>
              <a:ext uri="{FF2B5EF4-FFF2-40B4-BE49-F238E27FC236}">
                <a16:creationId xmlns:a16="http://schemas.microsoft.com/office/drawing/2014/main" id="{75DC10B1-1F87-4724-A431-B37F17D5CC7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1" name="Nadpis 12">
            <a:extLst>
              <a:ext uri="{FF2B5EF4-FFF2-40B4-BE49-F238E27FC236}">
                <a16:creationId xmlns:a16="http://schemas.microsoft.com/office/drawing/2014/main" id="{AC2C2C02-70BC-4CA2-A448-691E5EA52A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B250CC6C-D8E6-4BFA-8121-125E87CAF93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14" name="Zástupný symbol pro zápatí 1">
            <a:extLst>
              <a:ext uri="{FF2B5EF4-FFF2-40B4-BE49-F238E27FC236}">
                <a16:creationId xmlns:a16="http://schemas.microsoft.com/office/drawing/2014/main" id="{7031899D-0AAE-4B99-AEF8-0822F14C8E1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cs-CZ" dirty="0"/>
              <a:t>Definujte zápatí – název prezentace nebo pracoviště</a:t>
            </a:r>
          </a:p>
        </p:txBody>
      </p:sp>
      <p:sp>
        <p:nvSpPr>
          <p:cNvPr id="15" name="Zástupný symbol pro číslo snímku 2">
            <a:extLst>
              <a:ext uri="{FF2B5EF4-FFF2-40B4-BE49-F238E27FC236}">
                <a16:creationId xmlns:a16="http://schemas.microsoft.com/office/drawing/2014/main" id="{D92A2384-FACF-4740-A29F-249FD2ADBF5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40344282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ástupný symbol pro text 7">
            <a:extLst>
              <a:ext uri="{FF2B5EF4-FFF2-40B4-BE49-F238E27FC236}">
                <a16:creationId xmlns:a16="http://schemas.microsoft.com/office/drawing/2014/main" id="{D4C2477F-94C0-46AB-8F78-23BC6DD4FC02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20725" y="1296001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2" name="Nadpis 12">
            <a:extLst>
              <a:ext uri="{FF2B5EF4-FFF2-40B4-BE49-F238E27FC236}">
                <a16:creationId xmlns:a16="http://schemas.microsoft.com/office/drawing/2014/main" id="{C4106739-3F30-4F60-A2E3-CF2394B80F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13" name="Zástupný symbol pro text 7">
            <a:extLst>
              <a:ext uri="{FF2B5EF4-FFF2-40B4-BE49-F238E27FC236}">
                <a16:creationId xmlns:a16="http://schemas.microsoft.com/office/drawing/2014/main" id="{E339B93E-CBDC-488E-BF9A-45D7166AC8D0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251278" y="1290515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4" name="Zástupný symbol pro obsah 2">
            <a:extLst>
              <a:ext uri="{FF2B5EF4-FFF2-40B4-BE49-F238E27FC236}">
                <a16:creationId xmlns:a16="http://schemas.microsoft.com/office/drawing/2014/main" id="{BFD74342-09BD-4472-B28E-114F4330FA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692001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15" name="Zástupný symbol pro obsah 2">
            <a:extLst>
              <a:ext uri="{FF2B5EF4-FFF2-40B4-BE49-F238E27FC236}">
                <a16:creationId xmlns:a16="http://schemas.microsoft.com/office/drawing/2014/main" id="{AD2DE495-3325-41DE-A9F8-9591CFE84142}"/>
              </a:ext>
            </a:extLst>
          </p:cNvPr>
          <p:cNvSpPr>
            <a:spLocks noGrp="1"/>
          </p:cNvSpPr>
          <p:nvPr>
            <p:ph idx="28"/>
          </p:nvPr>
        </p:nvSpPr>
        <p:spPr>
          <a:xfrm>
            <a:off x="6251280" y="1690271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17" name="Obrázek 16">
            <a:extLst>
              <a:ext uri="{FF2B5EF4-FFF2-40B4-BE49-F238E27FC236}">
                <a16:creationId xmlns:a16="http://schemas.microsoft.com/office/drawing/2014/main" id="{1764A665-A1E3-4A8F-B626-FB65BDBAFB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19" name="Rectangle 17">
            <a:extLst>
              <a:ext uri="{FF2B5EF4-FFF2-40B4-BE49-F238E27FC236}">
                <a16:creationId xmlns:a16="http://schemas.microsoft.com/office/drawing/2014/main" id="{ADC4F307-3DF9-4410-8992-A762F2877648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sz="1200" smtClean="0">
                <a:solidFill>
                  <a:srgbClr val="0000DC"/>
                </a:solidFill>
                <a:effectLst/>
                <a:latin typeface="+mj-lt"/>
              </a:defRPr>
            </a:lvl1pPr>
          </a:lstStyle>
          <a:p>
            <a:r>
              <a:rPr lang="cs-CZ" dirty="0"/>
              <a:t>Definujte zápatí – název prezentace nebo pracoviště</a:t>
            </a:r>
          </a:p>
        </p:txBody>
      </p:sp>
      <p:sp>
        <p:nvSpPr>
          <p:cNvPr id="20" name="Rectangle 18">
            <a:extLst>
              <a:ext uri="{FF2B5EF4-FFF2-40B4-BE49-F238E27FC236}">
                <a16:creationId xmlns:a16="http://schemas.microsoft.com/office/drawing/2014/main" id="{437C06DE-EC9E-4277-9F01-ABCD1D785118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3171684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6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obsah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Zástupný symbol pro obsah 12">
            <a:extLst>
              <a:ext uri="{FF2B5EF4-FFF2-40B4-BE49-F238E27FC236}">
                <a16:creationId xmlns:a16="http://schemas.microsoft.com/office/drawing/2014/main" id="{3CE5E861-D1D4-4121-A3EE-54C338DE09BB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137" y="1695074"/>
            <a:ext cx="5218413" cy="3896711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28" name="Nadpis 3">
            <a:extLst>
              <a:ext uri="{FF2B5EF4-FFF2-40B4-BE49-F238E27FC236}">
                <a16:creationId xmlns:a16="http://schemas.microsoft.com/office/drawing/2014/main" id="{F7E125D3-8983-4C68-BE8E-3E28EE0434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29" name="Zástupný symbol pro text 13">
            <a:extLst>
              <a:ext uri="{FF2B5EF4-FFF2-40B4-BE49-F238E27FC236}">
                <a16:creationId xmlns:a16="http://schemas.microsoft.com/office/drawing/2014/main" id="{437D9636-8187-40FB-9014-91A485647AB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5599670"/>
            <a:ext cx="5218412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pic>
        <p:nvPicPr>
          <p:cNvPr id="30" name="Obrázek 29">
            <a:extLst>
              <a:ext uri="{FF2B5EF4-FFF2-40B4-BE49-F238E27FC236}">
                <a16:creationId xmlns:a16="http://schemas.microsoft.com/office/drawing/2014/main" id="{338E8CF6-8E6E-495F-9305-499E00CAAB3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31" name="Zástupný symbol pro obsah 2">
            <a:extLst>
              <a:ext uri="{FF2B5EF4-FFF2-40B4-BE49-F238E27FC236}">
                <a16:creationId xmlns:a16="http://schemas.microsoft.com/office/drawing/2014/main" id="{F1218642-4B36-47A8-993D-095CD9ED7856}"/>
              </a:ext>
            </a:extLst>
          </p:cNvPr>
          <p:cNvSpPr>
            <a:spLocks noGrp="1"/>
          </p:cNvSpPr>
          <p:nvPr>
            <p:ph idx="28"/>
          </p:nvPr>
        </p:nvSpPr>
        <p:spPr>
          <a:xfrm>
            <a:off x="6251280" y="1667024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32" name="Rectangle 17">
            <a:extLst>
              <a:ext uri="{FF2B5EF4-FFF2-40B4-BE49-F238E27FC236}">
                <a16:creationId xmlns:a16="http://schemas.microsoft.com/office/drawing/2014/main" id="{B6B70499-49FF-4F72-990E-E50DCAF49705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sz="1200" smtClean="0">
                <a:solidFill>
                  <a:srgbClr val="0000DC"/>
                </a:solidFill>
                <a:effectLst/>
                <a:latin typeface="+mj-lt"/>
              </a:defRPr>
            </a:lvl1pPr>
          </a:lstStyle>
          <a:p>
            <a:r>
              <a:rPr lang="cs-CZ" dirty="0"/>
              <a:t>Definujte zápatí – název prezentace nebo pracoviště</a:t>
            </a:r>
          </a:p>
        </p:txBody>
      </p:sp>
      <p:sp>
        <p:nvSpPr>
          <p:cNvPr id="33" name="Rectangle 18">
            <a:extLst>
              <a:ext uri="{FF2B5EF4-FFF2-40B4-BE49-F238E27FC236}">
                <a16:creationId xmlns:a16="http://schemas.microsoft.com/office/drawing/2014/main" id="{306C7E2E-0F6D-4FCC-BEBB-E477C0EDE1A6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9667395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pos="7242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tři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8CE0E250-5D3F-4EB8-8C80-318156771048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4440000" y="1692002"/>
            <a:ext cx="3311525" cy="2230711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23" name="Zástupný symbol pro text 5">
            <a:extLst>
              <a:ext uri="{FF2B5EF4-FFF2-40B4-BE49-F238E27FC236}">
                <a16:creationId xmlns:a16="http://schemas.microsoft.com/office/drawing/2014/main" id="{0F223511-4560-47CD-B05A-BADF3B3D147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19999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24" name="Zástupný symbol pro text 5">
            <a:extLst>
              <a:ext uri="{FF2B5EF4-FFF2-40B4-BE49-F238E27FC236}">
                <a16:creationId xmlns:a16="http://schemas.microsoft.com/office/drawing/2014/main" id="{3AFBD400-6ACB-4E94-8A8F-EF5BE839526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40000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25" name="Zástupný symbol pro text 5">
            <a:extLst>
              <a:ext uri="{FF2B5EF4-FFF2-40B4-BE49-F238E27FC236}">
                <a16:creationId xmlns:a16="http://schemas.microsoft.com/office/drawing/2014/main" id="{F6BCDF9B-5557-4C01-BFEA-AC54389E048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161200" y="4414270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26" name="Zástupný symbol pro text 13">
            <a:extLst>
              <a:ext uri="{FF2B5EF4-FFF2-40B4-BE49-F238E27FC236}">
                <a16:creationId xmlns:a16="http://schemas.microsoft.com/office/drawing/2014/main" id="{978AEBEE-D3B8-4F1E-84B5-BAC5E748B03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27" name="Zástupný symbol pro text 13">
            <a:extLst>
              <a:ext uri="{FF2B5EF4-FFF2-40B4-BE49-F238E27FC236}">
                <a16:creationId xmlns:a16="http://schemas.microsoft.com/office/drawing/2014/main" id="{8BEF53DA-BDCC-402C-8853-0C952D6B00F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44047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28" name="Zástupný symbol pro text 13">
            <a:extLst>
              <a:ext uri="{FF2B5EF4-FFF2-40B4-BE49-F238E27FC236}">
                <a16:creationId xmlns:a16="http://schemas.microsoft.com/office/drawing/2014/main" id="{1B869AE0-B815-43F3-9C57-774B126513C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161436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29" name="Zástupný symbol pro obsah 12">
            <a:extLst>
              <a:ext uri="{FF2B5EF4-FFF2-40B4-BE49-F238E27FC236}">
                <a16:creationId xmlns:a16="http://schemas.microsoft.com/office/drawing/2014/main" id="{7EE296DF-188D-46CD-A248-5E32B38204A8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719999" y="1692002"/>
            <a:ext cx="3311525" cy="2230711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30" name="Zástupný symbol pro obsah 12">
            <a:extLst>
              <a:ext uri="{FF2B5EF4-FFF2-40B4-BE49-F238E27FC236}">
                <a16:creationId xmlns:a16="http://schemas.microsoft.com/office/drawing/2014/main" id="{86567007-60CB-42DC-93EA-A0AFB168C810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8160001" y="1692002"/>
            <a:ext cx="3311525" cy="2230711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31" name="Zástupný symbol pro text 7">
            <a:extLst>
              <a:ext uri="{FF2B5EF4-FFF2-40B4-BE49-F238E27FC236}">
                <a16:creationId xmlns:a16="http://schemas.microsoft.com/office/drawing/2014/main" id="{F1BE8CEB-F37E-4115-BEAE-2A66158C125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32" name="Nadpis 12">
            <a:extLst>
              <a:ext uri="{FF2B5EF4-FFF2-40B4-BE49-F238E27FC236}">
                <a16:creationId xmlns:a16="http://schemas.microsoft.com/office/drawing/2014/main" id="{9063DEBF-5704-4C60-927D-4EE182D48D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pic>
        <p:nvPicPr>
          <p:cNvPr id="33" name="Obrázek 32">
            <a:extLst>
              <a:ext uri="{FF2B5EF4-FFF2-40B4-BE49-F238E27FC236}">
                <a16:creationId xmlns:a16="http://schemas.microsoft.com/office/drawing/2014/main" id="{C1E17AD7-C41E-4941-82E2-9E0085CDE63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34" name="Rectangle 17">
            <a:extLst>
              <a:ext uri="{FF2B5EF4-FFF2-40B4-BE49-F238E27FC236}">
                <a16:creationId xmlns:a16="http://schemas.microsoft.com/office/drawing/2014/main" id="{2019F1A4-69A0-4FF8-8995-9B76480FDF94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sz="1200" smtClean="0">
                <a:solidFill>
                  <a:srgbClr val="0000DC"/>
                </a:solidFill>
                <a:effectLst/>
                <a:latin typeface="+mj-lt"/>
              </a:defRPr>
            </a:lvl1pPr>
          </a:lstStyle>
          <a:p>
            <a:r>
              <a:rPr lang="cs-CZ" dirty="0"/>
              <a:t>Definujte zápatí – název prezentace nebo pracoviště</a:t>
            </a:r>
          </a:p>
        </p:txBody>
      </p:sp>
      <p:sp>
        <p:nvSpPr>
          <p:cNvPr id="35" name="Rectangle 18">
            <a:extLst>
              <a:ext uri="{FF2B5EF4-FFF2-40B4-BE49-F238E27FC236}">
                <a16:creationId xmlns:a16="http://schemas.microsoft.com/office/drawing/2014/main" id="{70B6F527-4F6F-407F-ACB8-3642D3D05B9F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7137410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49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 a text bez nadp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6D2A4ADF-EE22-48A9-9D57-09381DE87A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72212" y="692150"/>
            <a:ext cx="5200987" cy="513985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5327AD19-2866-498E-B141-60DB67C20AC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F362095D-69A9-4E7E-B0AD-45833F6F0960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137" y="692150"/>
            <a:ext cx="5218413" cy="4899635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816C4316-2D20-4A0F-97F8-1B81D6F3D27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5599670"/>
            <a:ext cx="5218412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6" name="Rectangle 17">
            <a:extLst>
              <a:ext uri="{FF2B5EF4-FFF2-40B4-BE49-F238E27FC236}">
                <a16:creationId xmlns:a16="http://schemas.microsoft.com/office/drawing/2014/main" id="{479503A6-16CC-4F01-AF35-CF704ACE7877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sz="1200" smtClean="0">
                <a:solidFill>
                  <a:srgbClr val="0000DC"/>
                </a:solidFill>
                <a:effectLst/>
                <a:latin typeface="+mj-lt"/>
              </a:defRPr>
            </a:lvl1pPr>
          </a:lstStyle>
          <a:p>
            <a:r>
              <a:rPr lang="cs-CZ" dirty="0"/>
              <a:t>Definujte zápatí – název prezentace nebo pracoviště</a:t>
            </a:r>
          </a:p>
        </p:txBody>
      </p:sp>
      <p:sp>
        <p:nvSpPr>
          <p:cNvPr id="17" name="Rectangle 18">
            <a:extLst>
              <a:ext uri="{FF2B5EF4-FFF2-40B4-BE49-F238E27FC236}">
                <a16:creationId xmlns:a16="http://schemas.microsoft.com/office/drawing/2014/main" id="{0C31BCEF-D9FF-4796-A774-A41223BD563F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1173837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58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 bez nadp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id="{8A9C999D-0177-4D2E-B8A6-1E94C72C47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692150"/>
            <a:ext cx="10753200" cy="513985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9166C581-4BC7-43C0-A297-97463012AFA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9" name="Rectangle 17">
            <a:extLst>
              <a:ext uri="{FF2B5EF4-FFF2-40B4-BE49-F238E27FC236}">
                <a16:creationId xmlns:a16="http://schemas.microsoft.com/office/drawing/2014/main" id="{804A2AC6-8CD7-45FD-9072-6BC53E42A30C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sz="1200" smtClean="0">
                <a:solidFill>
                  <a:srgbClr val="0000DC"/>
                </a:solidFill>
                <a:effectLst/>
                <a:latin typeface="+mj-lt"/>
              </a:defRPr>
            </a:lvl1pPr>
          </a:lstStyle>
          <a:p>
            <a:r>
              <a:rPr lang="cs-CZ" dirty="0"/>
              <a:t>Definujte zápatí – název prezentace nebo pracoviště</a:t>
            </a:r>
          </a:p>
        </p:txBody>
      </p:sp>
      <p:sp>
        <p:nvSpPr>
          <p:cNvPr id="11" name="Rectangle 18">
            <a:extLst>
              <a:ext uri="{FF2B5EF4-FFF2-40B4-BE49-F238E27FC236}">
                <a16:creationId xmlns:a16="http://schemas.microsoft.com/office/drawing/2014/main" id="{CB7837D4-109B-4305-835D-58924C78A80A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349755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nadpis 1">
            <a:extLst>
              <a:ext uri="{FF2B5EF4-FFF2-40B4-BE49-F238E27FC236}">
                <a16:creationId xmlns:a16="http://schemas.microsoft.com/office/drawing/2014/main" id="{357E978C-D332-46B0-BCEB-191876BAE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7" name="Zástupný symbol pro text 4">
            <a:extLst>
              <a:ext uri="{FF2B5EF4-FFF2-40B4-BE49-F238E27FC236}">
                <a16:creationId xmlns:a16="http://schemas.microsoft.com/office/drawing/2014/main" id="{BF356BAA-D86E-48F6-AB0E-D85145D01E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8800" y="1872000"/>
            <a:ext cx="107532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cs-CZ" dirty="0"/>
              <a:t>Upravte styly předlohy textu</a:t>
            </a:r>
          </a:p>
        </p:txBody>
      </p:sp>
      <p:sp>
        <p:nvSpPr>
          <p:cNvPr id="8" name="Rectangle 17">
            <a:extLst>
              <a:ext uri="{FF2B5EF4-FFF2-40B4-BE49-F238E27FC236}">
                <a16:creationId xmlns:a16="http://schemas.microsoft.com/office/drawing/2014/main" id="{04A51A6C-23BF-41AD-B682-A75C089948D1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sz="1200" smtClean="0">
                <a:solidFill>
                  <a:srgbClr val="0000DC"/>
                </a:solidFill>
                <a:effectLst/>
                <a:latin typeface="+mj-lt"/>
              </a:defRPr>
            </a:lvl1pPr>
          </a:lstStyle>
          <a:p>
            <a:r>
              <a:rPr lang="cs-CZ" dirty="0"/>
              <a:t>Definujte zápatí – název prezentace nebo pracoviště</a:t>
            </a:r>
          </a:p>
        </p:txBody>
      </p:sp>
      <p:sp>
        <p:nvSpPr>
          <p:cNvPr id="9" name="Rectangle 18">
            <a:extLst>
              <a:ext uri="{FF2B5EF4-FFF2-40B4-BE49-F238E27FC236}">
                <a16:creationId xmlns:a16="http://schemas.microsoft.com/office/drawing/2014/main" id="{F8DFAB6E-B377-4196-8D95-E94BE6B31EBC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90" r:id="rId2"/>
    <p:sldLayoutId id="2147483684" r:id="rId3"/>
    <p:sldLayoutId id="2147483685" r:id="rId4"/>
    <p:sldLayoutId id="2147483688" r:id="rId5"/>
    <p:sldLayoutId id="2147483674" r:id="rId6"/>
    <p:sldLayoutId id="2147483673" r:id="rId7"/>
    <p:sldLayoutId id="2147483676" r:id="rId8"/>
    <p:sldLayoutId id="2147483675" r:id="rId9"/>
    <p:sldLayoutId id="2147483677" r:id="rId10"/>
    <p:sldLayoutId id="2147483686" r:id="rId11"/>
    <p:sldLayoutId id="2147483694" r:id="rId12"/>
    <p:sldLayoutId id="2147483692" r:id="rId13"/>
    <p:sldLayoutId id="2147483693" r:id="rId14"/>
    <p:sldLayoutId id="2147483695" r:id="rId15"/>
  </p:sldLayoutIdLst>
  <p:hf hdr="0" dt="0"/>
  <p:txStyles>
    <p:titleStyle>
      <a:lvl1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0" indent="0" algn="l" rtl="0" eaLnBrk="1" fontAlgn="base" hangingPunct="1">
        <a:lnSpc>
          <a:spcPct val="100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28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500" b="0">
          <a:solidFill>
            <a:schemeClr val="tx1"/>
          </a:solidFill>
          <a:latin typeface="+mn-lt"/>
        </a:defRPr>
      </a:lvl2pPr>
      <a:lvl3pPr marL="914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500" b="0">
          <a:solidFill>
            <a:schemeClr val="tx1"/>
          </a:solidFill>
          <a:latin typeface="+mn-lt"/>
        </a:defRPr>
      </a:lvl3pPr>
      <a:lvl4pPr marL="1371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500" b="0">
          <a:solidFill>
            <a:schemeClr val="tx1"/>
          </a:solidFill>
          <a:latin typeface="+mn-lt"/>
        </a:defRPr>
      </a:lvl4pPr>
      <a:lvl5pPr marL="18288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500" b="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7"/>
        </a:buBlip>
        <a:defRPr>
          <a:solidFill>
            <a:schemeClr val="tx1"/>
          </a:solidFill>
          <a:latin typeface="+mn-lt"/>
        </a:defRPr>
      </a:lvl6pPr>
      <a:lvl7pPr marL="27432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3200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3657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049" userDrawn="1">
          <p15:clr>
            <a:srgbClr val="F26B43"/>
          </p15:clr>
        </p15:guide>
        <p15:guide id="2" pos="43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1.jpg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10.jpg"/><Relationship Id="rId5" Type="http://schemas.openxmlformats.org/officeDocument/2006/relationships/image" Target="../media/image8.jpg"/><Relationship Id="rId10" Type="http://schemas.openxmlformats.org/officeDocument/2006/relationships/image" Target="../media/image7.png"/><Relationship Id="rId4" Type="http://schemas.openxmlformats.org/officeDocument/2006/relationships/image" Target="../media/image9.jpg"/><Relationship Id="rId9" Type="http://schemas.openxmlformats.org/officeDocument/2006/relationships/image" Target="../media/image13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media26.m4a"/><Relationship Id="rId7" Type="http://schemas.openxmlformats.org/officeDocument/2006/relationships/image" Target="../media/image16.jpeg"/><Relationship Id="rId2" Type="http://schemas.microsoft.com/office/2007/relationships/media" Target="../media/media26.m4a"/><Relationship Id="rId1" Type="http://schemas.openxmlformats.org/officeDocument/2006/relationships/tags" Target="../tags/tag1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7.png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 err="1"/>
              <a:t>Faculty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medicine</a:t>
            </a:r>
            <a:r>
              <a:rPr lang="cs-CZ" dirty="0"/>
              <a:t>, </a:t>
            </a:r>
            <a:r>
              <a:rPr lang="cs-CZ" dirty="0" err="1"/>
              <a:t>Dpt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restorative</a:t>
            </a:r>
            <a:r>
              <a:rPr lang="cs-CZ" dirty="0"/>
              <a:t> </a:t>
            </a:r>
            <a:r>
              <a:rPr lang="cs-CZ" dirty="0" err="1"/>
              <a:t>dentistry</a:t>
            </a:r>
            <a:r>
              <a:rPr lang="cs-CZ" dirty="0"/>
              <a:t>, </a:t>
            </a:r>
            <a:r>
              <a:rPr lang="cs-CZ" dirty="0" err="1"/>
              <a:t>ass.prof</a:t>
            </a:r>
            <a:r>
              <a:rPr lang="cs-CZ" dirty="0"/>
              <a:t>. L. </a:t>
            </a:r>
            <a:r>
              <a:rPr lang="cs-CZ" dirty="0" err="1"/>
              <a:t>Roubalikova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1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Restorative</a:t>
            </a:r>
            <a:r>
              <a:rPr lang="cs-CZ" dirty="0"/>
              <a:t> </a:t>
            </a:r>
            <a:r>
              <a:rPr lang="cs-CZ" dirty="0" err="1"/>
              <a:t>dentistry</a:t>
            </a:r>
            <a:r>
              <a:rPr lang="cs-CZ" dirty="0"/>
              <a:t> 3rd </a:t>
            </a:r>
            <a:r>
              <a:rPr lang="cs-CZ" dirty="0" err="1"/>
              <a:t>year</a:t>
            </a:r>
            <a:br>
              <a:rPr lang="cs-CZ" dirty="0"/>
            </a:br>
            <a:r>
              <a:rPr lang="cs-CZ" dirty="0" err="1"/>
              <a:t>Lecture</a:t>
            </a:r>
            <a:r>
              <a:rPr lang="cs-CZ" dirty="0"/>
              <a:t> 2 </a:t>
            </a:r>
            <a:br>
              <a:rPr lang="cs-CZ" dirty="0"/>
            </a:br>
            <a:endParaRPr lang="cs-CZ" dirty="0"/>
          </a:p>
        </p:txBody>
      </p:sp>
      <p:sp>
        <p:nvSpPr>
          <p:cNvPr id="7" name="Podnadpis 6">
            <a:extLst>
              <a:ext uri="{FF2B5EF4-FFF2-40B4-BE49-F238E27FC236}">
                <a16:creationId xmlns:a16="http://schemas.microsoft.com/office/drawing/2014/main" id="{87697BF3-D60C-4DD1-82AD-20B486B6D58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sz="4400" dirty="0" err="1">
                <a:solidFill>
                  <a:schemeClr val="accent2"/>
                </a:solidFill>
              </a:rPr>
              <a:t>Glassionomers</a:t>
            </a:r>
            <a:endParaRPr lang="cs-CZ" sz="4400" dirty="0">
              <a:solidFill>
                <a:schemeClr val="accent2"/>
              </a:solidFill>
            </a:endParaRPr>
          </a:p>
        </p:txBody>
      </p:sp>
      <p:pic>
        <p:nvPicPr>
          <p:cNvPr id="8" name="Video 7">
            <a:hlinkClick r:id="" action="ppaction://media"/>
            <a:extLst>
              <a:ext uri="{FF2B5EF4-FFF2-40B4-BE49-F238E27FC236}">
                <a16:creationId xmlns:a16="http://schemas.microsoft.com/office/drawing/2014/main" id="{BB51D6F8-8468-40F7-9435-B369FFD895A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5603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186"/>
    </mc:Choice>
    <mc:Fallback>
      <p:transition spd="slow" advTm="61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br>
              <a:rPr lang="cs-CZ" b="1" dirty="0">
                <a:solidFill>
                  <a:schemeClr val="folHlink"/>
                </a:solidFill>
              </a:rPr>
            </a:br>
            <a:r>
              <a:rPr lang="cs-CZ" b="1" dirty="0" err="1">
                <a:solidFill>
                  <a:schemeClr val="folHlink"/>
                </a:solidFill>
              </a:rPr>
              <a:t>Glassionomers</a:t>
            </a:r>
            <a:endParaRPr lang="cs-CZ" b="1" dirty="0">
              <a:solidFill>
                <a:schemeClr val="folHlink"/>
              </a:solidFill>
            </a:endParaRP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72000" indent="0" eaLnBrk="1" hangingPunct="1">
              <a:buNone/>
            </a:pPr>
            <a:r>
              <a:rPr lang="cs-CZ" altLang="cs-CZ" dirty="0" err="1"/>
              <a:t>The</a:t>
            </a:r>
            <a:r>
              <a:rPr lang="cs-CZ" altLang="cs-CZ" dirty="0"/>
              <a:t> </a:t>
            </a:r>
            <a:r>
              <a:rPr lang="cs-CZ" altLang="cs-CZ" dirty="0" err="1"/>
              <a:t>structure</a:t>
            </a:r>
            <a:r>
              <a:rPr lang="cs-CZ" altLang="cs-CZ" dirty="0"/>
              <a:t> </a:t>
            </a:r>
            <a:r>
              <a:rPr lang="cs-CZ" altLang="cs-CZ" dirty="0" err="1"/>
              <a:t>of</a:t>
            </a:r>
            <a:r>
              <a:rPr lang="cs-CZ" altLang="cs-CZ" dirty="0"/>
              <a:t> </a:t>
            </a:r>
            <a:r>
              <a:rPr lang="cs-CZ" altLang="cs-CZ" dirty="0" err="1"/>
              <a:t>the</a:t>
            </a:r>
            <a:r>
              <a:rPr lang="cs-CZ" altLang="cs-CZ" dirty="0"/>
              <a:t> cement </a:t>
            </a:r>
            <a:r>
              <a:rPr lang="cs-CZ" altLang="cs-CZ" dirty="0" err="1"/>
              <a:t>is</a:t>
            </a:r>
            <a:r>
              <a:rPr lang="cs-CZ" altLang="cs-CZ" dirty="0"/>
              <a:t> a network </a:t>
            </a:r>
            <a:r>
              <a:rPr lang="cs-CZ" altLang="cs-CZ" dirty="0" err="1"/>
              <a:t>of</a:t>
            </a:r>
            <a:r>
              <a:rPr lang="cs-CZ" altLang="cs-CZ" dirty="0"/>
              <a:t> polyacid </a:t>
            </a:r>
            <a:r>
              <a:rPr lang="cs-CZ" altLang="cs-CZ" dirty="0" err="1"/>
              <a:t>salts</a:t>
            </a:r>
            <a:r>
              <a:rPr lang="cs-CZ" altLang="cs-CZ" dirty="0"/>
              <a:t>. </a:t>
            </a:r>
            <a:r>
              <a:rPr lang="cs-CZ" altLang="cs-CZ" dirty="0" err="1"/>
              <a:t>Inside</a:t>
            </a:r>
            <a:r>
              <a:rPr lang="cs-CZ" altLang="cs-CZ" dirty="0"/>
              <a:t> </a:t>
            </a:r>
            <a:r>
              <a:rPr lang="cs-CZ" altLang="cs-CZ" dirty="0" err="1"/>
              <a:t>this</a:t>
            </a:r>
            <a:r>
              <a:rPr lang="cs-CZ" altLang="cs-CZ" dirty="0"/>
              <a:t> network </a:t>
            </a:r>
            <a:r>
              <a:rPr lang="cs-CZ" altLang="cs-CZ" dirty="0" err="1"/>
              <a:t>remain</a:t>
            </a:r>
            <a:r>
              <a:rPr lang="cs-CZ" altLang="cs-CZ" dirty="0"/>
              <a:t> </a:t>
            </a:r>
            <a:r>
              <a:rPr lang="cs-CZ" altLang="cs-CZ" dirty="0" err="1"/>
              <a:t>particles</a:t>
            </a:r>
            <a:r>
              <a:rPr lang="cs-CZ" altLang="cs-CZ" dirty="0"/>
              <a:t> </a:t>
            </a:r>
            <a:r>
              <a:rPr lang="cs-CZ" altLang="cs-CZ" dirty="0" err="1"/>
              <a:t>of</a:t>
            </a:r>
            <a:r>
              <a:rPr lang="cs-CZ" altLang="cs-CZ" dirty="0"/>
              <a:t> </a:t>
            </a:r>
            <a:r>
              <a:rPr lang="cs-CZ" altLang="cs-CZ" dirty="0" err="1"/>
              <a:t>glass</a:t>
            </a:r>
            <a:r>
              <a:rPr lang="cs-CZ" altLang="cs-CZ" dirty="0"/>
              <a:t> (</a:t>
            </a:r>
            <a:r>
              <a:rPr lang="cs-CZ" altLang="cs-CZ" dirty="0" err="1"/>
              <a:t>silica</a:t>
            </a:r>
            <a:r>
              <a:rPr lang="cs-CZ" altLang="cs-CZ" dirty="0"/>
              <a:t> </a:t>
            </a:r>
            <a:r>
              <a:rPr lang="cs-CZ" altLang="cs-CZ" dirty="0" err="1"/>
              <a:t>hydrogel</a:t>
            </a:r>
            <a:r>
              <a:rPr lang="cs-CZ" altLang="cs-CZ" dirty="0"/>
              <a:t> on </a:t>
            </a:r>
            <a:r>
              <a:rPr lang="cs-CZ" altLang="cs-CZ" dirty="0" err="1"/>
              <a:t>the</a:t>
            </a:r>
            <a:r>
              <a:rPr lang="cs-CZ" altLang="cs-CZ" dirty="0"/>
              <a:t> </a:t>
            </a:r>
            <a:r>
              <a:rPr lang="cs-CZ" altLang="cs-CZ" dirty="0" err="1"/>
              <a:t>surface</a:t>
            </a:r>
            <a:r>
              <a:rPr lang="cs-CZ" altLang="cs-CZ" dirty="0"/>
              <a:t>). </a:t>
            </a:r>
            <a:r>
              <a:rPr lang="cs-CZ" altLang="cs-CZ" dirty="0" err="1"/>
              <a:t>The</a:t>
            </a:r>
            <a:r>
              <a:rPr lang="cs-CZ" altLang="cs-CZ" dirty="0"/>
              <a:t> </a:t>
            </a:r>
            <a:r>
              <a:rPr lang="cs-CZ" altLang="cs-CZ" dirty="0" err="1"/>
              <a:t>setting</a:t>
            </a:r>
            <a:r>
              <a:rPr lang="cs-CZ" altLang="cs-CZ" dirty="0"/>
              <a:t> </a:t>
            </a:r>
            <a:r>
              <a:rPr lang="cs-CZ" altLang="cs-CZ" dirty="0" err="1"/>
              <a:t>time</a:t>
            </a:r>
            <a:r>
              <a:rPr lang="cs-CZ" altLang="cs-CZ" dirty="0"/>
              <a:t> </a:t>
            </a:r>
            <a:r>
              <a:rPr lang="cs-CZ" altLang="cs-CZ" dirty="0" err="1"/>
              <a:t>is</a:t>
            </a:r>
            <a:r>
              <a:rPr lang="cs-CZ" altLang="cs-CZ" dirty="0"/>
              <a:t> long (</a:t>
            </a:r>
            <a:r>
              <a:rPr lang="cs-CZ" altLang="cs-CZ" dirty="0" err="1"/>
              <a:t>days</a:t>
            </a:r>
            <a:r>
              <a:rPr lang="cs-CZ" altLang="cs-CZ" dirty="0"/>
              <a:t> – </a:t>
            </a:r>
            <a:r>
              <a:rPr lang="cs-CZ" altLang="cs-CZ" dirty="0" err="1"/>
              <a:t>months</a:t>
            </a:r>
            <a:r>
              <a:rPr lang="cs-CZ" altLang="cs-CZ" dirty="0"/>
              <a:t>) </a:t>
            </a:r>
          </a:p>
        </p:txBody>
      </p:sp>
      <p:sp>
        <p:nvSpPr>
          <p:cNvPr id="30724" name="Freeform 4"/>
          <p:cNvSpPr>
            <a:spLocks/>
          </p:cNvSpPr>
          <p:nvPr/>
        </p:nvSpPr>
        <p:spPr bwMode="auto">
          <a:xfrm>
            <a:off x="3454400" y="3143250"/>
            <a:ext cx="6096000" cy="2495550"/>
          </a:xfrm>
          <a:custGeom>
            <a:avLst/>
            <a:gdLst>
              <a:gd name="T0" fmla="*/ 0 w 2880"/>
              <a:gd name="T1" fmla="*/ 32147 h 2096"/>
              <a:gd name="T2" fmla="*/ 677333 w 2880"/>
              <a:gd name="T3" fmla="*/ 57150 h 2096"/>
              <a:gd name="T4" fmla="*/ 723900 w 2880"/>
              <a:gd name="T5" fmla="*/ 235744 h 2096"/>
              <a:gd name="T6" fmla="*/ 406400 w 2880"/>
              <a:gd name="T7" fmla="*/ 590550 h 2096"/>
              <a:gd name="T8" fmla="*/ 361950 w 2880"/>
              <a:gd name="T9" fmla="*/ 666750 h 2096"/>
              <a:gd name="T10" fmla="*/ 723900 w 2880"/>
              <a:gd name="T11" fmla="*/ 692944 h 2096"/>
              <a:gd name="T12" fmla="*/ 1265767 w 2880"/>
              <a:gd name="T13" fmla="*/ 742950 h 2096"/>
              <a:gd name="T14" fmla="*/ 1536700 w 2880"/>
              <a:gd name="T15" fmla="*/ 769144 h 2096"/>
              <a:gd name="T16" fmla="*/ 1625600 w 2880"/>
              <a:gd name="T17" fmla="*/ 971550 h 2096"/>
              <a:gd name="T18" fmla="*/ 1490133 w 2880"/>
              <a:gd name="T19" fmla="*/ 1251347 h 2096"/>
              <a:gd name="T20" fmla="*/ 1852083 w 2880"/>
              <a:gd name="T21" fmla="*/ 1302544 h 2096"/>
              <a:gd name="T22" fmla="*/ 2484967 w 2880"/>
              <a:gd name="T23" fmla="*/ 1327547 h 2096"/>
              <a:gd name="T24" fmla="*/ 2529417 w 2880"/>
              <a:gd name="T25" fmla="*/ 1733550 h 2096"/>
              <a:gd name="T26" fmla="*/ 3251200 w 2880"/>
              <a:gd name="T27" fmla="*/ 1759744 h 2096"/>
              <a:gd name="T28" fmla="*/ 3297767 w 2880"/>
              <a:gd name="T29" fmla="*/ 1962150 h 2096"/>
              <a:gd name="T30" fmla="*/ 3342217 w 2880"/>
              <a:gd name="T31" fmla="*/ 2114550 h 2096"/>
              <a:gd name="T32" fmla="*/ 3748617 w 2880"/>
              <a:gd name="T33" fmla="*/ 2140744 h 2096"/>
              <a:gd name="T34" fmla="*/ 4334933 w 2880"/>
              <a:gd name="T35" fmla="*/ 2089547 h 2096"/>
              <a:gd name="T36" fmla="*/ 4741333 w 2880"/>
              <a:gd name="T37" fmla="*/ 2013347 h 2096"/>
              <a:gd name="T38" fmla="*/ 4876800 w 2880"/>
              <a:gd name="T39" fmla="*/ 2419350 h 2096"/>
              <a:gd name="T40" fmla="*/ 5689600 w 2880"/>
              <a:gd name="T41" fmla="*/ 2394347 h 2096"/>
              <a:gd name="T42" fmla="*/ 6007100 w 2880"/>
              <a:gd name="T43" fmla="*/ 2419350 h 2096"/>
              <a:gd name="T44" fmla="*/ 6096000 w 2880"/>
              <a:gd name="T45" fmla="*/ 2495550 h 209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2880" h="2096">
                <a:moveTo>
                  <a:pt x="0" y="27"/>
                </a:moveTo>
                <a:cubicBezTo>
                  <a:pt x="107" y="34"/>
                  <a:pt x="224" y="0"/>
                  <a:pt x="320" y="48"/>
                </a:cubicBezTo>
                <a:cubicBezTo>
                  <a:pt x="365" y="71"/>
                  <a:pt x="342" y="147"/>
                  <a:pt x="342" y="198"/>
                </a:cubicBezTo>
                <a:cubicBezTo>
                  <a:pt x="342" y="336"/>
                  <a:pt x="283" y="406"/>
                  <a:pt x="192" y="496"/>
                </a:cubicBezTo>
                <a:cubicBezTo>
                  <a:pt x="185" y="517"/>
                  <a:pt x="152" y="549"/>
                  <a:pt x="171" y="560"/>
                </a:cubicBezTo>
                <a:cubicBezTo>
                  <a:pt x="221" y="589"/>
                  <a:pt x="285" y="573"/>
                  <a:pt x="342" y="582"/>
                </a:cubicBezTo>
                <a:cubicBezTo>
                  <a:pt x="428" y="595"/>
                  <a:pt x="513" y="610"/>
                  <a:pt x="598" y="624"/>
                </a:cubicBezTo>
                <a:cubicBezTo>
                  <a:pt x="641" y="631"/>
                  <a:pt x="726" y="646"/>
                  <a:pt x="726" y="646"/>
                </a:cubicBezTo>
                <a:cubicBezTo>
                  <a:pt x="740" y="703"/>
                  <a:pt x="768" y="758"/>
                  <a:pt x="768" y="816"/>
                </a:cubicBezTo>
                <a:cubicBezTo>
                  <a:pt x="768" y="871"/>
                  <a:pt x="727" y="984"/>
                  <a:pt x="704" y="1051"/>
                </a:cubicBezTo>
                <a:cubicBezTo>
                  <a:pt x="761" y="1065"/>
                  <a:pt x="817" y="1086"/>
                  <a:pt x="875" y="1094"/>
                </a:cubicBezTo>
                <a:cubicBezTo>
                  <a:pt x="974" y="1107"/>
                  <a:pt x="1108" y="1040"/>
                  <a:pt x="1174" y="1115"/>
                </a:cubicBezTo>
                <a:cubicBezTo>
                  <a:pt x="1249" y="1200"/>
                  <a:pt x="1115" y="1375"/>
                  <a:pt x="1195" y="1456"/>
                </a:cubicBezTo>
                <a:cubicBezTo>
                  <a:pt x="1275" y="1537"/>
                  <a:pt x="1422" y="1471"/>
                  <a:pt x="1536" y="1478"/>
                </a:cubicBezTo>
                <a:cubicBezTo>
                  <a:pt x="1543" y="1535"/>
                  <a:pt x="1550" y="1591"/>
                  <a:pt x="1558" y="1648"/>
                </a:cubicBezTo>
                <a:cubicBezTo>
                  <a:pt x="1564" y="1691"/>
                  <a:pt x="1544" y="1751"/>
                  <a:pt x="1579" y="1776"/>
                </a:cubicBezTo>
                <a:cubicBezTo>
                  <a:pt x="1632" y="1813"/>
                  <a:pt x="1707" y="1791"/>
                  <a:pt x="1771" y="1798"/>
                </a:cubicBezTo>
                <a:cubicBezTo>
                  <a:pt x="1863" y="1782"/>
                  <a:pt x="1957" y="1778"/>
                  <a:pt x="2048" y="1755"/>
                </a:cubicBezTo>
                <a:cubicBezTo>
                  <a:pt x="2113" y="1739"/>
                  <a:pt x="2240" y="1691"/>
                  <a:pt x="2240" y="1691"/>
                </a:cubicBezTo>
                <a:cubicBezTo>
                  <a:pt x="2257" y="1806"/>
                  <a:pt x="2268" y="1921"/>
                  <a:pt x="2304" y="2032"/>
                </a:cubicBezTo>
                <a:cubicBezTo>
                  <a:pt x="2432" y="2025"/>
                  <a:pt x="2560" y="2011"/>
                  <a:pt x="2688" y="2011"/>
                </a:cubicBezTo>
                <a:cubicBezTo>
                  <a:pt x="2738" y="2011"/>
                  <a:pt x="2792" y="2012"/>
                  <a:pt x="2838" y="2032"/>
                </a:cubicBezTo>
                <a:cubicBezTo>
                  <a:pt x="2861" y="2042"/>
                  <a:pt x="2880" y="2096"/>
                  <a:pt x="2880" y="2096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0725" name="Freeform 5"/>
          <p:cNvSpPr>
            <a:spLocks/>
          </p:cNvSpPr>
          <p:nvPr/>
        </p:nvSpPr>
        <p:spPr bwMode="auto">
          <a:xfrm>
            <a:off x="3125788" y="3740150"/>
            <a:ext cx="6096000" cy="2495550"/>
          </a:xfrm>
          <a:custGeom>
            <a:avLst/>
            <a:gdLst>
              <a:gd name="T0" fmla="*/ 0 w 2880"/>
              <a:gd name="T1" fmla="*/ 32147 h 2096"/>
              <a:gd name="T2" fmla="*/ 677333 w 2880"/>
              <a:gd name="T3" fmla="*/ 57150 h 2096"/>
              <a:gd name="T4" fmla="*/ 723900 w 2880"/>
              <a:gd name="T5" fmla="*/ 235744 h 2096"/>
              <a:gd name="T6" fmla="*/ 406400 w 2880"/>
              <a:gd name="T7" fmla="*/ 590550 h 2096"/>
              <a:gd name="T8" fmla="*/ 361950 w 2880"/>
              <a:gd name="T9" fmla="*/ 666750 h 2096"/>
              <a:gd name="T10" fmla="*/ 723900 w 2880"/>
              <a:gd name="T11" fmla="*/ 692944 h 2096"/>
              <a:gd name="T12" fmla="*/ 1265767 w 2880"/>
              <a:gd name="T13" fmla="*/ 742950 h 2096"/>
              <a:gd name="T14" fmla="*/ 1536700 w 2880"/>
              <a:gd name="T15" fmla="*/ 769144 h 2096"/>
              <a:gd name="T16" fmla="*/ 1625600 w 2880"/>
              <a:gd name="T17" fmla="*/ 971550 h 2096"/>
              <a:gd name="T18" fmla="*/ 1490133 w 2880"/>
              <a:gd name="T19" fmla="*/ 1251347 h 2096"/>
              <a:gd name="T20" fmla="*/ 1852083 w 2880"/>
              <a:gd name="T21" fmla="*/ 1302544 h 2096"/>
              <a:gd name="T22" fmla="*/ 2484967 w 2880"/>
              <a:gd name="T23" fmla="*/ 1327547 h 2096"/>
              <a:gd name="T24" fmla="*/ 2529417 w 2880"/>
              <a:gd name="T25" fmla="*/ 1733550 h 2096"/>
              <a:gd name="T26" fmla="*/ 3251200 w 2880"/>
              <a:gd name="T27" fmla="*/ 1759744 h 2096"/>
              <a:gd name="T28" fmla="*/ 3297767 w 2880"/>
              <a:gd name="T29" fmla="*/ 1962150 h 2096"/>
              <a:gd name="T30" fmla="*/ 3342217 w 2880"/>
              <a:gd name="T31" fmla="*/ 2114550 h 2096"/>
              <a:gd name="T32" fmla="*/ 3748617 w 2880"/>
              <a:gd name="T33" fmla="*/ 2140744 h 2096"/>
              <a:gd name="T34" fmla="*/ 4334933 w 2880"/>
              <a:gd name="T35" fmla="*/ 2089547 h 2096"/>
              <a:gd name="T36" fmla="*/ 4741333 w 2880"/>
              <a:gd name="T37" fmla="*/ 2013347 h 2096"/>
              <a:gd name="T38" fmla="*/ 4876800 w 2880"/>
              <a:gd name="T39" fmla="*/ 2419350 h 2096"/>
              <a:gd name="T40" fmla="*/ 5689600 w 2880"/>
              <a:gd name="T41" fmla="*/ 2394347 h 2096"/>
              <a:gd name="T42" fmla="*/ 6007100 w 2880"/>
              <a:gd name="T43" fmla="*/ 2419350 h 2096"/>
              <a:gd name="T44" fmla="*/ 6096000 w 2880"/>
              <a:gd name="T45" fmla="*/ 2495550 h 209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2880" h="2096">
                <a:moveTo>
                  <a:pt x="0" y="27"/>
                </a:moveTo>
                <a:cubicBezTo>
                  <a:pt x="107" y="34"/>
                  <a:pt x="224" y="0"/>
                  <a:pt x="320" y="48"/>
                </a:cubicBezTo>
                <a:cubicBezTo>
                  <a:pt x="365" y="71"/>
                  <a:pt x="342" y="147"/>
                  <a:pt x="342" y="198"/>
                </a:cubicBezTo>
                <a:cubicBezTo>
                  <a:pt x="342" y="336"/>
                  <a:pt x="283" y="406"/>
                  <a:pt x="192" y="496"/>
                </a:cubicBezTo>
                <a:cubicBezTo>
                  <a:pt x="185" y="517"/>
                  <a:pt x="152" y="549"/>
                  <a:pt x="171" y="560"/>
                </a:cubicBezTo>
                <a:cubicBezTo>
                  <a:pt x="221" y="589"/>
                  <a:pt x="285" y="573"/>
                  <a:pt x="342" y="582"/>
                </a:cubicBezTo>
                <a:cubicBezTo>
                  <a:pt x="428" y="595"/>
                  <a:pt x="513" y="610"/>
                  <a:pt x="598" y="624"/>
                </a:cubicBezTo>
                <a:cubicBezTo>
                  <a:pt x="641" y="631"/>
                  <a:pt x="726" y="646"/>
                  <a:pt x="726" y="646"/>
                </a:cubicBezTo>
                <a:cubicBezTo>
                  <a:pt x="740" y="703"/>
                  <a:pt x="768" y="758"/>
                  <a:pt x="768" y="816"/>
                </a:cubicBezTo>
                <a:cubicBezTo>
                  <a:pt x="768" y="871"/>
                  <a:pt x="727" y="984"/>
                  <a:pt x="704" y="1051"/>
                </a:cubicBezTo>
                <a:cubicBezTo>
                  <a:pt x="761" y="1065"/>
                  <a:pt x="817" y="1086"/>
                  <a:pt x="875" y="1094"/>
                </a:cubicBezTo>
                <a:cubicBezTo>
                  <a:pt x="974" y="1107"/>
                  <a:pt x="1108" y="1040"/>
                  <a:pt x="1174" y="1115"/>
                </a:cubicBezTo>
                <a:cubicBezTo>
                  <a:pt x="1249" y="1200"/>
                  <a:pt x="1115" y="1375"/>
                  <a:pt x="1195" y="1456"/>
                </a:cubicBezTo>
                <a:cubicBezTo>
                  <a:pt x="1275" y="1537"/>
                  <a:pt x="1422" y="1471"/>
                  <a:pt x="1536" y="1478"/>
                </a:cubicBezTo>
                <a:cubicBezTo>
                  <a:pt x="1543" y="1535"/>
                  <a:pt x="1550" y="1591"/>
                  <a:pt x="1558" y="1648"/>
                </a:cubicBezTo>
                <a:cubicBezTo>
                  <a:pt x="1564" y="1691"/>
                  <a:pt x="1544" y="1751"/>
                  <a:pt x="1579" y="1776"/>
                </a:cubicBezTo>
                <a:cubicBezTo>
                  <a:pt x="1632" y="1813"/>
                  <a:pt x="1707" y="1791"/>
                  <a:pt x="1771" y="1798"/>
                </a:cubicBezTo>
                <a:cubicBezTo>
                  <a:pt x="1863" y="1782"/>
                  <a:pt x="1957" y="1778"/>
                  <a:pt x="2048" y="1755"/>
                </a:cubicBezTo>
                <a:cubicBezTo>
                  <a:pt x="2113" y="1739"/>
                  <a:pt x="2240" y="1691"/>
                  <a:pt x="2240" y="1691"/>
                </a:cubicBezTo>
                <a:cubicBezTo>
                  <a:pt x="2257" y="1806"/>
                  <a:pt x="2268" y="1921"/>
                  <a:pt x="2304" y="2032"/>
                </a:cubicBezTo>
                <a:cubicBezTo>
                  <a:pt x="2432" y="2025"/>
                  <a:pt x="2560" y="2011"/>
                  <a:pt x="2688" y="2011"/>
                </a:cubicBezTo>
                <a:cubicBezTo>
                  <a:pt x="2738" y="2011"/>
                  <a:pt x="2792" y="2012"/>
                  <a:pt x="2838" y="2032"/>
                </a:cubicBezTo>
                <a:cubicBezTo>
                  <a:pt x="2861" y="2042"/>
                  <a:pt x="2880" y="2096"/>
                  <a:pt x="2880" y="2096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0726" name="Freeform 6"/>
          <p:cNvSpPr>
            <a:spLocks/>
          </p:cNvSpPr>
          <p:nvPr/>
        </p:nvSpPr>
        <p:spPr bwMode="auto">
          <a:xfrm>
            <a:off x="3328988" y="3854450"/>
            <a:ext cx="6096000" cy="2495550"/>
          </a:xfrm>
          <a:custGeom>
            <a:avLst/>
            <a:gdLst>
              <a:gd name="T0" fmla="*/ 0 w 2880"/>
              <a:gd name="T1" fmla="*/ 32147 h 2096"/>
              <a:gd name="T2" fmla="*/ 677333 w 2880"/>
              <a:gd name="T3" fmla="*/ 57150 h 2096"/>
              <a:gd name="T4" fmla="*/ 723900 w 2880"/>
              <a:gd name="T5" fmla="*/ 235744 h 2096"/>
              <a:gd name="T6" fmla="*/ 406400 w 2880"/>
              <a:gd name="T7" fmla="*/ 590550 h 2096"/>
              <a:gd name="T8" fmla="*/ 361950 w 2880"/>
              <a:gd name="T9" fmla="*/ 666750 h 2096"/>
              <a:gd name="T10" fmla="*/ 723900 w 2880"/>
              <a:gd name="T11" fmla="*/ 692944 h 2096"/>
              <a:gd name="T12" fmla="*/ 1265767 w 2880"/>
              <a:gd name="T13" fmla="*/ 742950 h 2096"/>
              <a:gd name="T14" fmla="*/ 1536700 w 2880"/>
              <a:gd name="T15" fmla="*/ 769144 h 2096"/>
              <a:gd name="T16" fmla="*/ 1625600 w 2880"/>
              <a:gd name="T17" fmla="*/ 971550 h 2096"/>
              <a:gd name="T18" fmla="*/ 1490133 w 2880"/>
              <a:gd name="T19" fmla="*/ 1251347 h 2096"/>
              <a:gd name="T20" fmla="*/ 1852083 w 2880"/>
              <a:gd name="T21" fmla="*/ 1302544 h 2096"/>
              <a:gd name="T22" fmla="*/ 2484967 w 2880"/>
              <a:gd name="T23" fmla="*/ 1327547 h 2096"/>
              <a:gd name="T24" fmla="*/ 2529417 w 2880"/>
              <a:gd name="T25" fmla="*/ 1733550 h 2096"/>
              <a:gd name="T26" fmla="*/ 3251200 w 2880"/>
              <a:gd name="T27" fmla="*/ 1759744 h 2096"/>
              <a:gd name="T28" fmla="*/ 3297767 w 2880"/>
              <a:gd name="T29" fmla="*/ 1962150 h 2096"/>
              <a:gd name="T30" fmla="*/ 3342217 w 2880"/>
              <a:gd name="T31" fmla="*/ 2114550 h 2096"/>
              <a:gd name="T32" fmla="*/ 3748617 w 2880"/>
              <a:gd name="T33" fmla="*/ 2140744 h 2096"/>
              <a:gd name="T34" fmla="*/ 4334933 w 2880"/>
              <a:gd name="T35" fmla="*/ 2089547 h 2096"/>
              <a:gd name="T36" fmla="*/ 4741333 w 2880"/>
              <a:gd name="T37" fmla="*/ 2013347 h 2096"/>
              <a:gd name="T38" fmla="*/ 4876800 w 2880"/>
              <a:gd name="T39" fmla="*/ 2419350 h 2096"/>
              <a:gd name="T40" fmla="*/ 5689600 w 2880"/>
              <a:gd name="T41" fmla="*/ 2394347 h 2096"/>
              <a:gd name="T42" fmla="*/ 6007100 w 2880"/>
              <a:gd name="T43" fmla="*/ 2419350 h 2096"/>
              <a:gd name="T44" fmla="*/ 6096000 w 2880"/>
              <a:gd name="T45" fmla="*/ 2495550 h 209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2880" h="2096">
                <a:moveTo>
                  <a:pt x="0" y="27"/>
                </a:moveTo>
                <a:cubicBezTo>
                  <a:pt x="107" y="34"/>
                  <a:pt x="224" y="0"/>
                  <a:pt x="320" y="48"/>
                </a:cubicBezTo>
                <a:cubicBezTo>
                  <a:pt x="365" y="71"/>
                  <a:pt x="342" y="147"/>
                  <a:pt x="342" y="198"/>
                </a:cubicBezTo>
                <a:cubicBezTo>
                  <a:pt x="342" y="336"/>
                  <a:pt x="283" y="406"/>
                  <a:pt x="192" y="496"/>
                </a:cubicBezTo>
                <a:cubicBezTo>
                  <a:pt x="185" y="517"/>
                  <a:pt x="152" y="549"/>
                  <a:pt x="171" y="560"/>
                </a:cubicBezTo>
                <a:cubicBezTo>
                  <a:pt x="221" y="589"/>
                  <a:pt x="285" y="573"/>
                  <a:pt x="342" y="582"/>
                </a:cubicBezTo>
                <a:cubicBezTo>
                  <a:pt x="428" y="595"/>
                  <a:pt x="513" y="610"/>
                  <a:pt x="598" y="624"/>
                </a:cubicBezTo>
                <a:cubicBezTo>
                  <a:pt x="641" y="631"/>
                  <a:pt x="726" y="646"/>
                  <a:pt x="726" y="646"/>
                </a:cubicBezTo>
                <a:cubicBezTo>
                  <a:pt x="740" y="703"/>
                  <a:pt x="768" y="758"/>
                  <a:pt x="768" y="816"/>
                </a:cubicBezTo>
                <a:cubicBezTo>
                  <a:pt x="768" y="871"/>
                  <a:pt x="727" y="984"/>
                  <a:pt x="704" y="1051"/>
                </a:cubicBezTo>
                <a:cubicBezTo>
                  <a:pt x="761" y="1065"/>
                  <a:pt x="817" y="1086"/>
                  <a:pt x="875" y="1094"/>
                </a:cubicBezTo>
                <a:cubicBezTo>
                  <a:pt x="974" y="1107"/>
                  <a:pt x="1108" y="1040"/>
                  <a:pt x="1174" y="1115"/>
                </a:cubicBezTo>
                <a:cubicBezTo>
                  <a:pt x="1249" y="1200"/>
                  <a:pt x="1115" y="1375"/>
                  <a:pt x="1195" y="1456"/>
                </a:cubicBezTo>
                <a:cubicBezTo>
                  <a:pt x="1275" y="1537"/>
                  <a:pt x="1422" y="1471"/>
                  <a:pt x="1536" y="1478"/>
                </a:cubicBezTo>
                <a:cubicBezTo>
                  <a:pt x="1543" y="1535"/>
                  <a:pt x="1550" y="1591"/>
                  <a:pt x="1558" y="1648"/>
                </a:cubicBezTo>
                <a:cubicBezTo>
                  <a:pt x="1564" y="1691"/>
                  <a:pt x="1544" y="1751"/>
                  <a:pt x="1579" y="1776"/>
                </a:cubicBezTo>
                <a:cubicBezTo>
                  <a:pt x="1632" y="1813"/>
                  <a:pt x="1707" y="1791"/>
                  <a:pt x="1771" y="1798"/>
                </a:cubicBezTo>
                <a:cubicBezTo>
                  <a:pt x="1863" y="1782"/>
                  <a:pt x="1957" y="1778"/>
                  <a:pt x="2048" y="1755"/>
                </a:cubicBezTo>
                <a:cubicBezTo>
                  <a:pt x="2113" y="1739"/>
                  <a:pt x="2240" y="1691"/>
                  <a:pt x="2240" y="1691"/>
                </a:cubicBezTo>
                <a:cubicBezTo>
                  <a:pt x="2257" y="1806"/>
                  <a:pt x="2268" y="1921"/>
                  <a:pt x="2304" y="2032"/>
                </a:cubicBezTo>
                <a:cubicBezTo>
                  <a:pt x="2432" y="2025"/>
                  <a:pt x="2560" y="2011"/>
                  <a:pt x="2688" y="2011"/>
                </a:cubicBezTo>
                <a:cubicBezTo>
                  <a:pt x="2738" y="2011"/>
                  <a:pt x="2792" y="2012"/>
                  <a:pt x="2838" y="2032"/>
                </a:cubicBezTo>
                <a:cubicBezTo>
                  <a:pt x="2861" y="2042"/>
                  <a:pt x="2880" y="2096"/>
                  <a:pt x="2880" y="2096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0727" name="Freeform 7"/>
          <p:cNvSpPr>
            <a:spLocks/>
          </p:cNvSpPr>
          <p:nvPr/>
        </p:nvSpPr>
        <p:spPr bwMode="auto">
          <a:xfrm>
            <a:off x="3556000" y="3257550"/>
            <a:ext cx="6096000" cy="2495550"/>
          </a:xfrm>
          <a:custGeom>
            <a:avLst/>
            <a:gdLst>
              <a:gd name="T0" fmla="*/ 0 w 2880"/>
              <a:gd name="T1" fmla="*/ 32147 h 2096"/>
              <a:gd name="T2" fmla="*/ 677333 w 2880"/>
              <a:gd name="T3" fmla="*/ 57150 h 2096"/>
              <a:gd name="T4" fmla="*/ 723900 w 2880"/>
              <a:gd name="T5" fmla="*/ 235744 h 2096"/>
              <a:gd name="T6" fmla="*/ 406400 w 2880"/>
              <a:gd name="T7" fmla="*/ 590550 h 2096"/>
              <a:gd name="T8" fmla="*/ 361950 w 2880"/>
              <a:gd name="T9" fmla="*/ 666750 h 2096"/>
              <a:gd name="T10" fmla="*/ 723900 w 2880"/>
              <a:gd name="T11" fmla="*/ 692944 h 2096"/>
              <a:gd name="T12" fmla="*/ 1265767 w 2880"/>
              <a:gd name="T13" fmla="*/ 742950 h 2096"/>
              <a:gd name="T14" fmla="*/ 1536700 w 2880"/>
              <a:gd name="T15" fmla="*/ 769144 h 2096"/>
              <a:gd name="T16" fmla="*/ 1625600 w 2880"/>
              <a:gd name="T17" fmla="*/ 971550 h 2096"/>
              <a:gd name="T18" fmla="*/ 1490133 w 2880"/>
              <a:gd name="T19" fmla="*/ 1251347 h 2096"/>
              <a:gd name="T20" fmla="*/ 1852083 w 2880"/>
              <a:gd name="T21" fmla="*/ 1302544 h 2096"/>
              <a:gd name="T22" fmla="*/ 2484967 w 2880"/>
              <a:gd name="T23" fmla="*/ 1327547 h 2096"/>
              <a:gd name="T24" fmla="*/ 2529417 w 2880"/>
              <a:gd name="T25" fmla="*/ 1733550 h 2096"/>
              <a:gd name="T26" fmla="*/ 3251200 w 2880"/>
              <a:gd name="T27" fmla="*/ 1759744 h 2096"/>
              <a:gd name="T28" fmla="*/ 3297767 w 2880"/>
              <a:gd name="T29" fmla="*/ 1962150 h 2096"/>
              <a:gd name="T30" fmla="*/ 3342217 w 2880"/>
              <a:gd name="T31" fmla="*/ 2114550 h 2096"/>
              <a:gd name="T32" fmla="*/ 3748617 w 2880"/>
              <a:gd name="T33" fmla="*/ 2140744 h 2096"/>
              <a:gd name="T34" fmla="*/ 4334933 w 2880"/>
              <a:gd name="T35" fmla="*/ 2089547 h 2096"/>
              <a:gd name="T36" fmla="*/ 4741333 w 2880"/>
              <a:gd name="T37" fmla="*/ 2013347 h 2096"/>
              <a:gd name="T38" fmla="*/ 4876800 w 2880"/>
              <a:gd name="T39" fmla="*/ 2419350 h 2096"/>
              <a:gd name="T40" fmla="*/ 5689600 w 2880"/>
              <a:gd name="T41" fmla="*/ 2394347 h 2096"/>
              <a:gd name="T42" fmla="*/ 6007100 w 2880"/>
              <a:gd name="T43" fmla="*/ 2419350 h 2096"/>
              <a:gd name="T44" fmla="*/ 6096000 w 2880"/>
              <a:gd name="T45" fmla="*/ 2495550 h 209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2880" h="2096">
                <a:moveTo>
                  <a:pt x="0" y="27"/>
                </a:moveTo>
                <a:cubicBezTo>
                  <a:pt x="107" y="34"/>
                  <a:pt x="224" y="0"/>
                  <a:pt x="320" y="48"/>
                </a:cubicBezTo>
                <a:cubicBezTo>
                  <a:pt x="365" y="71"/>
                  <a:pt x="342" y="147"/>
                  <a:pt x="342" y="198"/>
                </a:cubicBezTo>
                <a:cubicBezTo>
                  <a:pt x="342" y="336"/>
                  <a:pt x="283" y="406"/>
                  <a:pt x="192" y="496"/>
                </a:cubicBezTo>
                <a:cubicBezTo>
                  <a:pt x="185" y="517"/>
                  <a:pt x="152" y="549"/>
                  <a:pt x="171" y="560"/>
                </a:cubicBezTo>
                <a:cubicBezTo>
                  <a:pt x="221" y="589"/>
                  <a:pt x="285" y="573"/>
                  <a:pt x="342" y="582"/>
                </a:cubicBezTo>
                <a:cubicBezTo>
                  <a:pt x="428" y="595"/>
                  <a:pt x="513" y="610"/>
                  <a:pt x="598" y="624"/>
                </a:cubicBezTo>
                <a:cubicBezTo>
                  <a:pt x="641" y="631"/>
                  <a:pt x="726" y="646"/>
                  <a:pt x="726" y="646"/>
                </a:cubicBezTo>
                <a:cubicBezTo>
                  <a:pt x="740" y="703"/>
                  <a:pt x="768" y="758"/>
                  <a:pt x="768" y="816"/>
                </a:cubicBezTo>
                <a:cubicBezTo>
                  <a:pt x="768" y="871"/>
                  <a:pt x="727" y="984"/>
                  <a:pt x="704" y="1051"/>
                </a:cubicBezTo>
                <a:cubicBezTo>
                  <a:pt x="761" y="1065"/>
                  <a:pt x="817" y="1086"/>
                  <a:pt x="875" y="1094"/>
                </a:cubicBezTo>
                <a:cubicBezTo>
                  <a:pt x="974" y="1107"/>
                  <a:pt x="1108" y="1040"/>
                  <a:pt x="1174" y="1115"/>
                </a:cubicBezTo>
                <a:cubicBezTo>
                  <a:pt x="1249" y="1200"/>
                  <a:pt x="1115" y="1375"/>
                  <a:pt x="1195" y="1456"/>
                </a:cubicBezTo>
                <a:cubicBezTo>
                  <a:pt x="1275" y="1537"/>
                  <a:pt x="1422" y="1471"/>
                  <a:pt x="1536" y="1478"/>
                </a:cubicBezTo>
                <a:cubicBezTo>
                  <a:pt x="1543" y="1535"/>
                  <a:pt x="1550" y="1591"/>
                  <a:pt x="1558" y="1648"/>
                </a:cubicBezTo>
                <a:cubicBezTo>
                  <a:pt x="1564" y="1691"/>
                  <a:pt x="1544" y="1751"/>
                  <a:pt x="1579" y="1776"/>
                </a:cubicBezTo>
                <a:cubicBezTo>
                  <a:pt x="1632" y="1813"/>
                  <a:pt x="1707" y="1791"/>
                  <a:pt x="1771" y="1798"/>
                </a:cubicBezTo>
                <a:cubicBezTo>
                  <a:pt x="1863" y="1782"/>
                  <a:pt x="1957" y="1778"/>
                  <a:pt x="2048" y="1755"/>
                </a:cubicBezTo>
                <a:cubicBezTo>
                  <a:pt x="2113" y="1739"/>
                  <a:pt x="2240" y="1691"/>
                  <a:pt x="2240" y="1691"/>
                </a:cubicBezTo>
                <a:cubicBezTo>
                  <a:pt x="2257" y="1806"/>
                  <a:pt x="2268" y="1921"/>
                  <a:pt x="2304" y="2032"/>
                </a:cubicBezTo>
                <a:cubicBezTo>
                  <a:pt x="2432" y="2025"/>
                  <a:pt x="2560" y="2011"/>
                  <a:pt x="2688" y="2011"/>
                </a:cubicBezTo>
                <a:cubicBezTo>
                  <a:pt x="2738" y="2011"/>
                  <a:pt x="2792" y="2012"/>
                  <a:pt x="2838" y="2032"/>
                </a:cubicBezTo>
                <a:cubicBezTo>
                  <a:pt x="2861" y="2042"/>
                  <a:pt x="2880" y="2096"/>
                  <a:pt x="2880" y="2096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0728" name="Freeform 8"/>
          <p:cNvSpPr>
            <a:spLocks/>
          </p:cNvSpPr>
          <p:nvPr/>
        </p:nvSpPr>
        <p:spPr bwMode="auto">
          <a:xfrm>
            <a:off x="8128000" y="5657850"/>
            <a:ext cx="793750" cy="412750"/>
          </a:xfrm>
          <a:custGeom>
            <a:avLst/>
            <a:gdLst>
              <a:gd name="T0" fmla="*/ 205317 w 375"/>
              <a:gd name="T1" fmla="*/ 108243 h 347"/>
              <a:gd name="T2" fmla="*/ 69850 w 375"/>
              <a:gd name="T3" fmla="*/ 159390 h 347"/>
              <a:gd name="T4" fmla="*/ 116417 w 375"/>
              <a:gd name="T5" fmla="*/ 362792 h 347"/>
              <a:gd name="T6" fmla="*/ 387350 w 375"/>
              <a:gd name="T7" fmla="*/ 412750 h 347"/>
              <a:gd name="T8" fmla="*/ 793750 w 375"/>
              <a:gd name="T9" fmla="*/ 108243 h 347"/>
              <a:gd name="T10" fmla="*/ 747183 w 375"/>
              <a:gd name="T11" fmla="*/ 32116 h 347"/>
              <a:gd name="T12" fmla="*/ 205317 w 375"/>
              <a:gd name="T13" fmla="*/ 108243 h 34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375" h="347">
                <a:moveTo>
                  <a:pt x="97" y="91"/>
                </a:moveTo>
                <a:cubicBezTo>
                  <a:pt x="76" y="105"/>
                  <a:pt x="47" y="113"/>
                  <a:pt x="33" y="134"/>
                </a:cubicBezTo>
                <a:cubicBezTo>
                  <a:pt x="0" y="183"/>
                  <a:pt x="3" y="266"/>
                  <a:pt x="55" y="305"/>
                </a:cubicBezTo>
                <a:cubicBezTo>
                  <a:pt x="91" y="332"/>
                  <a:pt x="183" y="347"/>
                  <a:pt x="183" y="347"/>
                </a:cubicBezTo>
                <a:cubicBezTo>
                  <a:pt x="278" y="252"/>
                  <a:pt x="334" y="210"/>
                  <a:pt x="375" y="91"/>
                </a:cubicBezTo>
                <a:cubicBezTo>
                  <a:pt x="368" y="70"/>
                  <a:pt x="375" y="31"/>
                  <a:pt x="353" y="27"/>
                </a:cubicBezTo>
                <a:cubicBezTo>
                  <a:pt x="215" y="0"/>
                  <a:pt x="183" y="34"/>
                  <a:pt x="97" y="91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0729" name="Freeform 9"/>
          <p:cNvSpPr>
            <a:spLocks/>
          </p:cNvSpPr>
          <p:nvPr/>
        </p:nvSpPr>
        <p:spPr bwMode="auto">
          <a:xfrm>
            <a:off x="3962400" y="4000500"/>
            <a:ext cx="793750" cy="412750"/>
          </a:xfrm>
          <a:custGeom>
            <a:avLst/>
            <a:gdLst>
              <a:gd name="T0" fmla="*/ 205317 w 375"/>
              <a:gd name="T1" fmla="*/ 108243 h 347"/>
              <a:gd name="T2" fmla="*/ 69850 w 375"/>
              <a:gd name="T3" fmla="*/ 159390 h 347"/>
              <a:gd name="T4" fmla="*/ 116417 w 375"/>
              <a:gd name="T5" fmla="*/ 362792 h 347"/>
              <a:gd name="T6" fmla="*/ 387350 w 375"/>
              <a:gd name="T7" fmla="*/ 412750 h 347"/>
              <a:gd name="T8" fmla="*/ 793750 w 375"/>
              <a:gd name="T9" fmla="*/ 108243 h 347"/>
              <a:gd name="T10" fmla="*/ 747183 w 375"/>
              <a:gd name="T11" fmla="*/ 32116 h 347"/>
              <a:gd name="T12" fmla="*/ 205317 w 375"/>
              <a:gd name="T13" fmla="*/ 108243 h 34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375" h="347">
                <a:moveTo>
                  <a:pt x="97" y="91"/>
                </a:moveTo>
                <a:cubicBezTo>
                  <a:pt x="76" y="105"/>
                  <a:pt x="47" y="113"/>
                  <a:pt x="33" y="134"/>
                </a:cubicBezTo>
                <a:cubicBezTo>
                  <a:pt x="0" y="183"/>
                  <a:pt x="3" y="266"/>
                  <a:pt x="55" y="305"/>
                </a:cubicBezTo>
                <a:cubicBezTo>
                  <a:pt x="91" y="332"/>
                  <a:pt x="183" y="347"/>
                  <a:pt x="183" y="347"/>
                </a:cubicBezTo>
                <a:cubicBezTo>
                  <a:pt x="278" y="252"/>
                  <a:pt x="334" y="210"/>
                  <a:pt x="375" y="91"/>
                </a:cubicBezTo>
                <a:cubicBezTo>
                  <a:pt x="368" y="70"/>
                  <a:pt x="375" y="31"/>
                  <a:pt x="353" y="27"/>
                </a:cubicBezTo>
                <a:cubicBezTo>
                  <a:pt x="215" y="0"/>
                  <a:pt x="183" y="34"/>
                  <a:pt x="97" y="91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0730" name="Freeform 10"/>
          <p:cNvSpPr>
            <a:spLocks/>
          </p:cNvSpPr>
          <p:nvPr/>
        </p:nvSpPr>
        <p:spPr bwMode="auto">
          <a:xfrm>
            <a:off x="6807200" y="5372100"/>
            <a:ext cx="793750" cy="412750"/>
          </a:xfrm>
          <a:custGeom>
            <a:avLst/>
            <a:gdLst>
              <a:gd name="T0" fmla="*/ 205317 w 375"/>
              <a:gd name="T1" fmla="*/ 108243 h 347"/>
              <a:gd name="T2" fmla="*/ 69850 w 375"/>
              <a:gd name="T3" fmla="*/ 159390 h 347"/>
              <a:gd name="T4" fmla="*/ 116417 w 375"/>
              <a:gd name="T5" fmla="*/ 362792 h 347"/>
              <a:gd name="T6" fmla="*/ 387350 w 375"/>
              <a:gd name="T7" fmla="*/ 412750 h 347"/>
              <a:gd name="T8" fmla="*/ 793750 w 375"/>
              <a:gd name="T9" fmla="*/ 108243 h 347"/>
              <a:gd name="T10" fmla="*/ 747183 w 375"/>
              <a:gd name="T11" fmla="*/ 32116 h 347"/>
              <a:gd name="T12" fmla="*/ 205317 w 375"/>
              <a:gd name="T13" fmla="*/ 108243 h 34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375" h="347">
                <a:moveTo>
                  <a:pt x="97" y="91"/>
                </a:moveTo>
                <a:cubicBezTo>
                  <a:pt x="76" y="105"/>
                  <a:pt x="47" y="113"/>
                  <a:pt x="33" y="134"/>
                </a:cubicBezTo>
                <a:cubicBezTo>
                  <a:pt x="0" y="183"/>
                  <a:pt x="3" y="266"/>
                  <a:pt x="55" y="305"/>
                </a:cubicBezTo>
                <a:cubicBezTo>
                  <a:pt x="91" y="332"/>
                  <a:pt x="183" y="347"/>
                  <a:pt x="183" y="347"/>
                </a:cubicBezTo>
                <a:cubicBezTo>
                  <a:pt x="278" y="252"/>
                  <a:pt x="334" y="210"/>
                  <a:pt x="375" y="91"/>
                </a:cubicBezTo>
                <a:cubicBezTo>
                  <a:pt x="368" y="70"/>
                  <a:pt x="375" y="31"/>
                  <a:pt x="353" y="27"/>
                </a:cubicBezTo>
                <a:cubicBezTo>
                  <a:pt x="215" y="0"/>
                  <a:pt x="183" y="34"/>
                  <a:pt x="97" y="91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0731" name="Freeform 11"/>
          <p:cNvSpPr>
            <a:spLocks/>
          </p:cNvSpPr>
          <p:nvPr/>
        </p:nvSpPr>
        <p:spPr bwMode="auto">
          <a:xfrm>
            <a:off x="5791200" y="5200650"/>
            <a:ext cx="793750" cy="412750"/>
          </a:xfrm>
          <a:custGeom>
            <a:avLst/>
            <a:gdLst>
              <a:gd name="T0" fmla="*/ 205317 w 375"/>
              <a:gd name="T1" fmla="*/ 108243 h 347"/>
              <a:gd name="T2" fmla="*/ 69850 w 375"/>
              <a:gd name="T3" fmla="*/ 159390 h 347"/>
              <a:gd name="T4" fmla="*/ 116417 w 375"/>
              <a:gd name="T5" fmla="*/ 362792 h 347"/>
              <a:gd name="T6" fmla="*/ 387350 w 375"/>
              <a:gd name="T7" fmla="*/ 412750 h 347"/>
              <a:gd name="T8" fmla="*/ 793750 w 375"/>
              <a:gd name="T9" fmla="*/ 108243 h 347"/>
              <a:gd name="T10" fmla="*/ 747183 w 375"/>
              <a:gd name="T11" fmla="*/ 32116 h 347"/>
              <a:gd name="T12" fmla="*/ 205317 w 375"/>
              <a:gd name="T13" fmla="*/ 108243 h 34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375" h="347">
                <a:moveTo>
                  <a:pt x="97" y="91"/>
                </a:moveTo>
                <a:cubicBezTo>
                  <a:pt x="76" y="105"/>
                  <a:pt x="47" y="113"/>
                  <a:pt x="33" y="134"/>
                </a:cubicBezTo>
                <a:cubicBezTo>
                  <a:pt x="0" y="183"/>
                  <a:pt x="3" y="266"/>
                  <a:pt x="55" y="305"/>
                </a:cubicBezTo>
                <a:cubicBezTo>
                  <a:pt x="91" y="332"/>
                  <a:pt x="183" y="347"/>
                  <a:pt x="183" y="347"/>
                </a:cubicBezTo>
                <a:cubicBezTo>
                  <a:pt x="278" y="252"/>
                  <a:pt x="334" y="210"/>
                  <a:pt x="375" y="91"/>
                </a:cubicBezTo>
                <a:cubicBezTo>
                  <a:pt x="368" y="70"/>
                  <a:pt x="375" y="31"/>
                  <a:pt x="353" y="27"/>
                </a:cubicBezTo>
                <a:cubicBezTo>
                  <a:pt x="215" y="0"/>
                  <a:pt x="183" y="34"/>
                  <a:pt x="97" y="91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0732" name="Freeform 12"/>
          <p:cNvSpPr>
            <a:spLocks/>
          </p:cNvSpPr>
          <p:nvPr/>
        </p:nvSpPr>
        <p:spPr bwMode="auto">
          <a:xfrm>
            <a:off x="5080000" y="4629150"/>
            <a:ext cx="793750" cy="412750"/>
          </a:xfrm>
          <a:custGeom>
            <a:avLst/>
            <a:gdLst>
              <a:gd name="T0" fmla="*/ 205317 w 375"/>
              <a:gd name="T1" fmla="*/ 108243 h 347"/>
              <a:gd name="T2" fmla="*/ 69850 w 375"/>
              <a:gd name="T3" fmla="*/ 159390 h 347"/>
              <a:gd name="T4" fmla="*/ 116417 w 375"/>
              <a:gd name="T5" fmla="*/ 362792 h 347"/>
              <a:gd name="T6" fmla="*/ 387350 w 375"/>
              <a:gd name="T7" fmla="*/ 412750 h 347"/>
              <a:gd name="T8" fmla="*/ 793750 w 375"/>
              <a:gd name="T9" fmla="*/ 108243 h 347"/>
              <a:gd name="T10" fmla="*/ 747183 w 375"/>
              <a:gd name="T11" fmla="*/ 32116 h 347"/>
              <a:gd name="T12" fmla="*/ 205317 w 375"/>
              <a:gd name="T13" fmla="*/ 108243 h 34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375" h="347">
                <a:moveTo>
                  <a:pt x="97" y="91"/>
                </a:moveTo>
                <a:cubicBezTo>
                  <a:pt x="76" y="105"/>
                  <a:pt x="47" y="113"/>
                  <a:pt x="33" y="134"/>
                </a:cubicBezTo>
                <a:cubicBezTo>
                  <a:pt x="0" y="183"/>
                  <a:pt x="3" y="266"/>
                  <a:pt x="55" y="305"/>
                </a:cubicBezTo>
                <a:cubicBezTo>
                  <a:pt x="91" y="332"/>
                  <a:pt x="183" y="347"/>
                  <a:pt x="183" y="347"/>
                </a:cubicBezTo>
                <a:cubicBezTo>
                  <a:pt x="278" y="252"/>
                  <a:pt x="334" y="210"/>
                  <a:pt x="375" y="91"/>
                </a:cubicBezTo>
                <a:cubicBezTo>
                  <a:pt x="368" y="70"/>
                  <a:pt x="375" y="31"/>
                  <a:pt x="353" y="27"/>
                </a:cubicBezTo>
                <a:cubicBezTo>
                  <a:pt x="215" y="0"/>
                  <a:pt x="183" y="34"/>
                  <a:pt x="97" y="91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0733" name="Line 13"/>
          <p:cNvSpPr>
            <a:spLocks noChangeShapeType="1"/>
          </p:cNvSpPr>
          <p:nvPr/>
        </p:nvSpPr>
        <p:spPr bwMode="auto">
          <a:xfrm flipH="1">
            <a:off x="4775200" y="4343400"/>
            <a:ext cx="304800" cy="342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0734" name="Line 14"/>
          <p:cNvSpPr>
            <a:spLocks noChangeShapeType="1"/>
          </p:cNvSpPr>
          <p:nvPr/>
        </p:nvSpPr>
        <p:spPr bwMode="auto">
          <a:xfrm flipH="1">
            <a:off x="5791200" y="5029200"/>
            <a:ext cx="711200" cy="4000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0735" name="Line 15"/>
          <p:cNvSpPr>
            <a:spLocks noChangeShapeType="1"/>
          </p:cNvSpPr>
          <p:nvPr/>
        </p:nvSpPr>
        <p:spPr bwMode="auto">
          <a:xfrm flipH="1">
            <a:off x="7924800" y="5314950"/>
            <a:ext cx="203200" cy="6286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A5207136-7A60-42E7-B28D-C3CEC3C284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9879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594"/>
    </mc:Choice>
    <mc:Fallback>
      <p:transition spd="slow" advTm="415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719400" y="800212"/>
            <a:ext cx="10753200" cy="451576"/>
          </a:xfrm>
        </p:spPr>
        <p:txBody>
          <a:bodyPr/>
          <a:lstStyle/>
          <a:p>
            <a:pPr eaLnBrk="1" hangingPunct="1">
              <a:defRPr/>
            </a:pPr>
            <a:r>
              <a:rPr lang="cs-CZ" b="1" dirty="0" err="1">
                <a:solidFill>
                  <a:schemeClr val="folHlink"/>
                </a:solidFill>
              </a:rPr>
              <a:t>Glassionomers</a:t>
            </a:r>
            <a:r>
              <a:rPr lang="cs-CZ" b="1" dirty="0">
                <a:solidFill>
                  <a:schemeClr val="folHlink"/>
                </a:solidFill>
              </a:rPr>
              <a:t> - </a:t>
            </a:r>
            <a:r>
              <a:rPr lang="cs-CZ" b="1" dirty="0" err="1">
                <a:solidFill>
                  <a:schemeClr val="folHlink"/>
                </a:solidFill>
              </a:rPr>
              <a:t>characteristics</a:t>
            </a:r>
            <a:endParaRPr lang="cs-CZ" b="1" dirty="0">
              <a:solidFill>
                <a:schemeClr val="folHlink"/>
              </a:solidFill>
            </a:endParaRP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Clr>
                <a:schemeClr val="tx1"/>
              </a:buClr>
            </a:pPr>
            <a:r>
              <a:rPr lang="cs-CZ" altLang="cs-CZ" dirty="0" err="1"/>
              <a:t>Chemical</a:t>
            </a:r>
            <a:r>
              <a:rPr lang="cs-CZ" altLang="cs-CZ" dirty="0"/>
              <a:t> </a:t>
            </a:r>
            <a:r>
              <a:rPr lang="cs-CZ" altLang="cs-CZ" dirty="0" err="1"/>
              <a:t>bonding</a:t>
            </a:r>
            <a:r>
              <a:rPr lang="cs-CZ" altLang="cs-CZ" dirty="0"/>
              <a:t> to hard </a:t>
            </a:r>
            <a:r>
              <a:rPr lang="cs-CZ" altLang="cs-CZ" dirty="0" err="1"/>
              <a:t>dental</a:t>
            </a:r>
            <a:r>
              <a:rPr lang="cs-CZ" altLang="cs-CZ" dirty="0"/>
              <a:t> </a:t>
            </a:r>
            <a:r>
              <a:rPr lang="cs-CZ" altLang="cs-CZ" dirty="0" err="1"/>
              <a:t>tissues</a:t>
            </a:r>
            <a:r>
              <a:rPr lang="cs-CZ" altLang="cs-CZ" dirty="0"/>
              <a:t> (</a:t>
            </a:r>
            <a:r>
              <a:rPr lang="cs-CZ" altLang="cs-CZ" dirty="0" err="1"/>
              <a:t>carboxy</a:t>
            </a:r>
            <a:r>
              <a:rPr lang="cs-CZ" altLang="cs-CZ" dirty="0"/>
              <a:t> </a:t>
            </a:r>
            <a:r>
              <a:rPr lang="cs-CZ" altLang="cs-CZ" dirty="0" err="1"/>
              <a:t>groups</a:t>
            </a:r>
            <a:r>
              <a:rPr lang="cs-CZ" altLang="cs-CZ" dirty="0"/>
              <a:t> </a:t>
            </a:r>
            <a:r>
              <a:rPr lang="cs-CZ" altLang="cs-CZ" dirty="0" err="1"/>
              <a:t>react</a:t>
            </a:r>
            <a:r>
              <a:rPr lang="cs-CZ" altLang="cs-CZ" dirty="0"/>
              <a:t> </a:t>
            </a:r>
            <a:r>
              <a:rPr lang="cs-CZ" altLang="cs-CZ" dirty="0" err="1"/>
              <a:t>with</a:t>
            </a:r>
            <a:r>
              <a:rPr lang="cs-CZ" altLang="cs-CZ" dirty="0"/>
              <a:t> </a:t>
            </a:r>
            <a:r>
              <a:rPr lang="cs-CZ" altLang="cs-CZ" dirty="0" err="1"/>
              <a:t>calcium</a:t>
            </a:r>
            <a:r>
              <a:rPr lang="cs-CZ" altLang="cs-CZ" dirty="0"/>
              <a:t> in hard </a:t>
            </a:r>
            <a:r>
              <a:rPr lang="cs-CZ" altLang="cs-CZ" dirty="0" err="1"/>
              <a:t>dental</a:t>
            </a:r>
            <a:r>
              <a:rPr lang="cs-CZ" altLang="cs-CZ" dirty="0"/>
              <a:t> </a:t>
            </a:r>
            <a:r>
              <a:rPr lang="cs-CZ" altLang="cs-CZ" dirty="0" err="1"/>
              <a:t>tissues</a:t>
            </a:r>
            <a:r>
              <a:rPr lang="cs-CZ" altLang="cs-CZ" dirty="0"/>
              <a:t>)</a:t>
            </a:r>
          </a:p>
          <a:p>
            <a:pPr eaLnBrk="1" hangingPunct="1">
              <a:buClr>
                <a:schemeClr val="tx1"/>
              </a:buClr>
            </a:pPr>
            <a:r>
              <a:rPr lang="cs-CZ" altLang="cs-CZ" dirty="0" err="1"/>
              <a:t>Thermal</a:t>
            </a:r>
            <a:r>
              <a:rPr lang="cs-CZ" altLang="cs-CZ" dirty="0"/>
              <a:t> </a:t>
            </a:r>
            <a:r>
              <a:rPr lang="cs-CZ" altLang="cs-CZ" dirty="0" err="1"/>
              <a:t>expansion</a:t>
            </a:r>
            <a:r>
              <a:rPr lang="cs-CZ" altLang="cs-CZ" dirty="0"/>
              <a:t> </a:t>
            </a:r>
            <a:r>
              <a:rPr lang="cs-CZ" altLang="cs-CZ" dirty="0" err="1"/>
              <a:t>similar</a:t>
            </a:r>
            <a:r>
              <a:rPr lang="cs-CZ" altLang="cs-CZ" dirty="0"/>
              <a:t> to dentin</a:t>
            </a:r>
          </a:p>
          <a:p>
            <a:pPr eaLnBrk="1" hangingPunct="1">
              <a:buClr>
                <a:schemeClr val="tx1"/>
              </a:buClr>
            </a:pPr>
            <a:r>
              <a:rPr lang="cs-CZ" altLang="cs-CZ" dirty="0" err="1"/>
              <a:t>Realease</a:t>
            </a:r>
            <a:r>
              <a:rPr lang="cs-CZ" altLang="cs-CZ" dirty="0"/>
              <a:t> fluoride </a:t>
            </a:r>
            <a:r>
              <a:rPr lang="cs-CZ" altLang="cs-CZ" dirty="0" err="1"/>
              <a:t>ions</a:t>
            </a:r>
            <a:r>
              <a:rPr lang="cs-CZ" altLang="cs-CZ" dirty="0"/>
              <a:t> (</a:t>
            </a:r>
            <a:r>
              <a:rPr lang="cs-CZ" altLang="cs-CZ" dirty="0" err="1"/>
              <a:t>cumulative</a:t>
            </a:r>
            <a:r>
              <a:rPr lang="cs-CZ" altLang="cs-CZ" dirty="0"/>
              <a:t> </a:t>
            </a:r>
            <a:r>
              <a:rPr lang="cs-CZ" altLang="cs-CZ" dirty="0" err="1"/>
              <a:t>releasing</a:t>
            </a:r>
            <a:r>
              <a:rPr lang="cs-CZ" altLang="cs-CZ" dirty="0"/>
              <a:t>)</a:t>
            </a:r>
          </a:p>
          <a:p>
            <a:pPr eaLnBrk="1" hangingPunct="1">
              <a:buClr>
                <a:schemeClr val="tx1"/>
              </a:buClr>
            </a:pPr>
            <a:endParaRPr lang="cs-CZ" altLang="cs-CZ" dirty="0"/>
          </a:p>
          <a:p>
            <a:pPr eaLnBrk="1" hangingPunct="1">
              <a:buClr>
                <a:schemeClr val="tx1"/>
              </a:buClr>
              <a:buFont typeface="Wingdings" pitchFamily="2" charset="2"/>
              <a:buNone/>
            </a:pPr>
            <a:r>
              <a:rPr lang="cs-CZ" altLang="cs-CZ" dirty="0" err="1"/>
              <a:t>Mechanical</a:t>
            </a:r>
            <a:r>
              <a:rPr lang="cs-CZ" altLang="cs-CZ" dirty="0"/>
              <a:t> not </a:t>
            </a:r>
            <a:r>
              <a:rPr lang="cs-CZ" altLang="cs-CZ" dirty="0" err="1"/>
              <a:t>strong</a:t>
            </a:r>
            <a:r>
              <a:rPr lang="cs-CZ" altLang="cs-CZ" dirty="0"/>
              <a:t> </a:t>
            </a:r>
            <a:r>
              <a:rPr lang="cs-CZ" altLang="cs-CZ" dirty="0" err="1"/>
              <a:t>enough</a:t>
            </a:r>
            <a:endParaRPr lang="cs-CZ" altLang="cs-CZ" dirty="0"/>
          </a:p>
          <a:p>
            <a:pPr eaLnBrk="1" hangingPunct="1">
              <a:buClr>
                <a:schemeClr val="tx1"/>
              </a:buClr>
              <a:buFont typeface="Wingdings" pitchFamily="2" charset="2"/>
              <a:buNone/>
            </a:pPr>
            <a:r>
              <a:rPr lang="cs-CZ" altLang="cs-CZ" dirty="0" err="1"/>
              <a:t>Aesthetics</a:t>
            </a:r>
            <a:r>
              <a:rPr lang="cs-CZ" altLang="cs-CZ" dirty="0"/>
              <a:t> </a:t>
            </a:r>
            <a:r>
              <a:rPr lang="cs-CZ" altLang="cs-CZ" dirty="0" err="1"/>
              <a:t>acceptable</a:t>
            </a:r>
            <a:endParaRPr lang="cs-CZ" altLang="cs-CZ" dirty="0"/>
          </a:p>
          <a:p>
            <a:pPr eaLnBrk="1" hangingPunct="1">
              <a:buClr>
                <a:schemeClr val="tx1"/>
              </a:buClr>
            </a:pPr>
            <a:endParaRPr lang="cs-CZ" altLang="cs-CZ" dirty="0"/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43104FA6-4DBD-445C-9ACF-0A8B7C7345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3144"/>
    </mc:Choice>
    <mc:Fallback>
      <p:transition spd="slow" advTm="1231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18123C56-8951-4E3F-BE23-70E830CB04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/>
              <a:t>Conventional</a:t>
            </a:r>
            <a:r>
              <a:rPr lang="cs-CZ" dirty="0"/>
              <a:t> </a:t>
            </a:r>
            <a:r>
              <a:rPr lang="cs-CZ" dirty="0" err="1"/>
              <a:t>glassionomers</a:t>
            </a:r>
            <a:r>
              <a:rPr lang="cs-CZ" dirty="0"/>
              <a:t> </a:t>
            </a:r>
            <a:r>
              <a:rPr lang="cs-CZ" dirty="0" err="1"/>
              <a:t>for</a:t>
            </a:r>
            <a:r>
              <a:rPr lang="cs-CZ" dirty="0"/>
              <a:t> direct </a:t>
            </a:r>
            <a:r>
              <a:rPr lang="cs-CZ" dirty="0" err="1"/>
              <a:t>restorations</a:t>
            </a:r>
            <a:endParaRPr lang="cs-CZ" dirty="0"/>
          </a:p>
          <a:p>
            <a:r>
              <a:rPr lang="cs-CZ" dirty="0"/>
              <a:t>Metal </a:t>
            </a:r>
            <a:r>
              <a:rPr lang="cs-CZ" dirty="0" err="1"/>
              <a:t>reinforced</a:t>
            </a:r>
            <a:r>
              <a:rPr lang="cs-CZ" dirty="0"/>
              <a:t> </a:t>
            </a:r>
            <a:r>
              <a:rPr lang="cs-CZ" dirty="0" err="1"/>
              <a:t>glassionomers</a:t>
            </a:r>
            <a:endParaRPr lang="cs-CZ" dirty="0"/>
          </a:p>
          <a:p>
            <a:r>
              <a:rPr lang="cs-CZ" dirty="0" err="1"/>
              <a:t>Highly</a:t>
            </a:r>
            <a:r>
              <a:rPr lang="cs-CZ" dirty="0"/>
              <a:t> </a:t>
            </a:r>
            <a:r>
              <a:rPr lang="cs-CZ" dirty="0" err="1"/>
              <a:t>viscous</a:t>
            </a:r>
            <a:r>
              <a:rPr lang="cs-CZ" dirty="0"/>
              <a:t> </a:t>
            </a:r>
            <a:r>
              <a:rPr lang="cs-CZ" dirty="0" err="1"/>
              <a:t>glassionomers</a:t>
            </a:r>
            <a:r>
              <a:rPr lang="cs-CZ" dirty="0"/>
              <a:t> </a:t>
            </a:r>
            <a:r>
              <a:rPr lang="cs-CZ" dirty="0" err="1"/>
              <a:t>Low</a:t>
            </a:r>
            <a:r>
              <a:rPr lang="cs-CZ" dirty="0"/>
              <a:t> </a:t>
            </a:r>
            <a:r>
              <a:rPr lang="cs-CZ" dirty="0" err="1"/>
              <a:t>viscosity</a:t>
            </a:r>
            <a:r>
              <a:rPr lang="cs-CZ" dirty="0"/>
              <a:t> </a:t>
            </a:r>
            <a:r>
              <a:rPr lang="cs-CZ" dirty="0" err="1"/>
              <a:t>glassionomers</a:t>
            </a:r>
            <a:endParaRPr lang="cs-CZ" dirty="0"/>
          </a:p>
          <a:p>
            <a:r>
              <a:rPr lang="cs-CZ" dirty="0"/>
              <a:t> Base and </a:t>
            </a:r>
            <a:r>
              <a:rPr lang="cs-CZ" dirty="0" err="1"/>
              <a:t>liners</a:t>
            </a:r>
            <a:endParaRPr lang="cs-CZ" dirty="0"/>
          </a:p>
          <a:p>
            <a:r>
              <a:rPr lang="cs-CZ" dirty="0" err="1"/>
              <a:t>Luting</a:t>
            </a:r>
            <a:endParaRPr lang="cs-CZ" dirty="0"/>
          </a:p>
          <a:p>
            <a:r>
              <a:rPr lang="cs-CZ" dirty="0" err="1"/>
              <a:t>Sealers</a:t>
            </a:r>
            <a:endParaRPr lang="cs-CZ" dirty="0"/>
          </a:p>
          <a:p>
            <a:endParaRPr lang="cs-CZ" dirty="0"/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DF9BE932-0F0A-4BD5-9432-20781C98547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 err="1"/>
              <a:t>Conventional</a:t>
            </a:r>
            <a:r>
              <a:rPr lang="cs-CZ" dirty="0"/>
              <a:t> </a:t>
            </a:r>
            <a:r>
              <a:rPr lang="cs-CZ" dirty="0" err="1"/>
              <a:t>glassionomers</a:t>
            </a:r>
            <a:endParaRPr lang="cs-CZ" dirty="0"/>
          </a:p>
        </p:txBody>
      </p:sp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b="1" dirty="0" err="1">
                <a:solidFill>
                  <a:schemeClr val="folHlink"/>
                </a:solidFill>
              </a:rPr>
              <a:t>Types</a:t>
            </a:r>
            <a:r>
              <a:rPr lang="cs-CZ" b="1" dirty="0">
                <a:solidFill>
                  <a:schemeClr val="folHlink"/>
                </a:solidFill>
              </a:rPr>
              <a:t> </a:t>
            </a:r>
            <a:r>
              <a:rPr lang="cs-CZ" b="1" dirty="0" err="1">
                <a:solidFill>
                  <a:schemeClr val="folHlink"/>
                </a:solidFill>
              </a:rPr>
              <a:t>of</a:t>
            </a:r>
            <a:r>
              <a:rPr lang="cs-CZ" b="1" dirty="0">
                <a:solidFill>
                  <a:schemeClr val="folHlink"/>
                </a:solidFill>
              </a:rPr>
              <a:t> </a:t>
            </a:r>
            <a:r>
              <a:rPr lang="cs-CZ" b="1" dirty="0" err="1">
                <a:solidFill>
                  <a:schemeClr val="folHlink"/>
                </a:solidFill>
              </a:rPr>
              <a:t>glassionomers</a:t>
            </a:r>
            <a:r>
              <a:rPr lang="cs-CZ" b="1" dirty="0">
                <a:solidFill>
                  <a:schemeClr val="folHlink"/>
                </a:solidFill>
              </a:rPr>
              <a:t>  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F933881F-9DD8-4C0C-AF1B-E00AA1F990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0001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7412"/>
    </mc:Choice>
    <mc:Fallback>
      <p:transition spd="slow" advTm="874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18123C56-8951-4E3F-BE23-70E830CB04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72000" indent="0">
              <a:buNone/>
            </a:pPr>
            <a:r>
              <a:rPr lang="cs-CZ" dirty="0"/>
              <a:t>These </a:t>
            </a:r>
            <a:r>
              <a:rPr lang="cs-CZ" dirty="0" err="1"/>
              <a:t>cements</a:t>
            </a:r>
            <a:r>
              <a:rPr lang="cs-CZ" dirty="0"/>
              <a:t> </a:t>
            </a:r>
            <a:r>
              <a:rPr lang="cs-CZ" dirty="0" err="1"/>
              <a:t>were</a:t>
            </a:r>
            <a:r>
              <a:rPr lang="cs-CZ" dirty="0"/>
              <a:t> </a:t>
            </a:r>
            <a:r>
              <a:rPr lang="cs-CZ" dirty="0" err="1"/>
              <a:t>designed</a:t>
            </a:r>
            <a:r>
              <a:rPr lang="cs-CZ" dirty="0"/>
              <a:t> to </a:t>
            </a:r>
            <a:r>
              <a:rPr lang="cs-CZ" dirty="0" err="1"/>
              <a:t>produce</a:t>
            </a:r>
            <a:r>
              <a:rPr lang="cs-CZ" dirty="0"/>
              <a:t> </a:t>
            </a:r>
            <a:r>
              <a:rPr lang="cs-CZ" dirty="0" err="1"/>
              <a:t>favorable</a:t>
            </a:r>
            <a:r>
              <a:rPr lang="cs-CZ" dirty="0"/>
              <a:t> </a:t>
            </a:r>
            <a:r>
              <a:rPr lang="cs-CZ" dirty="0" err="1"/>
              <a:t>physical</a:t>
            </a:r>
            <a:r>
              <a:rPr lang="cs-CZ" dirty="0"/>
              <a:t> </a:t>
            </a:r>
            <a:r>
              <a:rPr lang="cs-CZ" dirty="0" err="1"/>
              <a:t>properties</a:t>
            </a:r>
            <a:r>
              <a:rPr lang="cs-CZ" dirty="0"/>
              <a:t> </a:t>
            </a:r>
            <a:r>
              <a:rPr lang="cs-CZ" dirty="0" err="1"/>
              <a:t>similar</a:t>
            </a:r>
            <a:r>
              <a:rPr lang="cs-CZ" dirty="0"/>
              <a:t> to </a:t>
            </a:r>
            <a:r>
              <a:rPr lang="cs-CZ" dirty="0" err="1"/>
              <a:t>composite</a:t>
            </a:r>
            <a:r>
              <a:rPr lang="cs-CZ" dirty="0"/>
              <a:t> </a:t>
            </a:r>
            <a:r>
              <a:rPr lang="cs-CZ" dirty="0" err="1"/>
              <a:t>materials</a:t>
            </a:r>
            <a:r>
              <a:rPr lang="cs-CZ" dirty="0"/>
              <a:t>.</a:t>
            </a:r>
          </a:p>
          <a:p>
            <a:pPr marL="72000" indent="0">
              <a:buNone/>
            </a:pP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water</a:t>
            </a:r>
            <a:r>
              <a:rPr lang="cs-CZ" dirty="0"/>
              <a:t> </a:t>
            </a:r>
            <a:r>
              <a:rPr lang="cs-CZ" dirty="0" err="1"/>
              <a:t>solubile</a:t>
            </a:r>
            <a:r>
              <a:rPr lang="cs-CZ" dirty="0"/>
              <a:t> </a:t>
            </a:r>
            <a:r>
              <a:rPr lang="cs-CZ" dirty="0" err="1"/>
              <a:t>resin</a:t>
            </a:r>
            <a:r>
              <a:rPr lang="cs-CZ" dirty="0"/>
              <a:t> </a:t>
            </a:r>
            <a:r>
              <a:rPr lang="cs-CZ" dirty="0" err="1"/>
              <a:t>component</a:t>
            </a:r>
            <a:r>
              <a:rPr lang="cs-CZ" dirty="0"/>
              <a:t> has </a:t>
            </a:r>
            <a:r>
              <a:rPr lang="cs-CZ" dirty="0" err="1"/>
              <a:t>been</a:t>
            </a:r>
            <a:r>
              <a:rPr lang="cs-CZ" dirty="0"/>
              <a:t> </a:t>
            </a:r>
            <a:r>
              <a:rPr lang="cs-CZ" dirty="0" err="1"/>
              <a:t>added</a:t>
            </a:r>
            <a:r>
              <a:rPr lang="cs-CZ" dirty="0"/>
              <a:t> </a:t>
            </a:r>
            <a:r>
              <a:rPr lang="cs-CZ" dirty="0" err="1"/>
              <a:t>into</a:t>
            </a:r>
            <a:r>
              <a:rPr lang="cs-CZ" dirty="0"/>
              <a:t> </a:t>
            </a:r>
            <a:r>
              <a:rPr lang="cs-CZ" dirty="0" err="1"/>
              <a:t>an</a:t>
            </a:r>
            <a:r>
              <a:rPr lang="cs-CZ" dirty="0"/>
              <a:t> </a:t>
            </a:r>
            <a:r>
              <a:rPr lang="cs-CZ" dirty="0" err="1"/>
              <a:t>aqueous</a:t>
            </a:r>
            <a:r>
              <a:rPr lang="cs-CZ" dirty="0"/>
              <a:t> </a:t>
            </a:r>
            <a:r>
              <a:rPr lang="cs-CZ" dirty="0" err="1"/>
              <a:t>solutions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polyacrylic</a:t>
            </a:r>
            <a:r>
              <a:rPr lang="cs-CZ" dirty="0"/>
              <a:t> acid. </a:t>
            </a:r>
          </a:p>
          <a:p>
            <a:pPr marL="72000" indent="0">
              <a:buNone/>
            </a:pPr>
            <a:r>
              <a:rPr lang="cs-CZ" dirty="0" err="1"/>
              <a:t>Liquid</a:t>
            </a:r>
            <a:r>
              <a:rPr lang="cs-CZ" dirty="0"/>
              <a:t>: </a:t>
            </a:r>
            <a:r>
              <a:rPr lang="cs-CZ" dirty="0" err="1"/>
              <a:t>polycarboxylic</a:t>
            </a:r>
            <a:r>
              <a:rPr lang="cs-CZ" dirty="0"/>
              <a:t> acid, </a:t>
            </a:r>
            <a:r>
              <a:rPr lang="cs-CZ" dirty="0" err="1"/>
              <a:t>water</a:t>
            </a:r>
            <a:r>
              <a:rPr lang="cs-CZ" dirty="0"/>
              <a:t> and 2-hydroxyethylmethacrylate (HEMA). In </a:t>
            </a:r>
            <a:r>
              <a:rPr lang="cs-CZ" dirty="0" err="1"/>
              <a:t>some</a:t>
            </a:r>
            <a:r>
              <a:rPr lang="cs-CZ" dirty="0"/>
              <a:t> </a:t>
            </a:r>
            <a:r>
              <a:rPr lang="cs-CZ" dirty="0" err="1"/>
              <a:t>materials</a:t>
            </a:r>
            <a:r>
              <a:rPr lang="cs-CZ" dirty="0"/>
              <a:t> pendant </a:t>
            </a:r>
            <a:r>
              <a:rPr lang="cs-CZ" dirty="0" err="1"/>
              <a:t>methacrylate</a:t>
            </a:r>
            <a:r>
              <a:rPr lang="cs-CZ" dirty="0"/>
              <a:t> </a:t>
            </a:r>
            <a:r>
              <a:rPr lang="cs-CZ" dirty="0" err="1"/>
              <a:t>groups</a:t>
            </a:r>
            <a:r>
              <a:rPr lang="cs-CZ" dirty="0"/>
              <a:t> are on </a:t>
            </a:r>
            <a:r>
              <a:rPr lang="cs-CZ" dirty="0" err="1"/>
              <a:t>polycarbocylic</a:t>
            </a:r>
            <a:r>
              <a:rPr lang="cs-CZ" dirty="0"/>
              <a:t> acid. 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DF9BE932-0F0A-4BD5-9432-20781C98547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 err="1"/>
              <a:t>Resin</a:t>
            </a:r>
            <a:r>
              <a:rPr lang="cs-CZ" dirty="0"/>
              <a:t> </a:t>
            </a:r>
            <a:r>
              <a:rPr lang="cs-CZ" dirty="0" err="1"/>
              <a:t>modified</a:t>
            </a:r>
            <a:r>
              <a:rPr lang="cs-CZ" dirty="0"/>
              <a:t> </a:t>
            </a:r>
            <a:r>
              <a:rPr lang="cs-CZ" dirty="0" err="1"/>
              <a:t>glassionomers</a:t>
            </a:r>
            <a:endParaRPr lang="cs-CZ" dirty="0"/>
          </a:p>
        </p:txBody>
      </p:sp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b="1" dirty="0" err="1">
                <a:solidFill>
                  <a:schemeClr val="folHlink"/>
                </a:solidFill>
              </a:rPr>
              <a:t>Types</a:t>
            </a:r>
            <a:r>
              <a:rPr lang="cs-CZ" b="1" dirty="0">
                <a:solidFill>
                  <a:schemeClr val="folHlink"/>
                </a:solidFill>
              </a:rPr>
              <a:t> </a:t>
            </a:r>
            <a:r>
              <a:rPr lang="cs-CZ" b="1" dirty="0" err="1">
                <a:solidFill>
                  <a:schemeClr val="folHlink"/>
                </a:solidFill>
              </a:rPr>
              <a:t>of</a:t>
            </a:r>
            <a:r>
              <a:rPr lang="cs-CZ" b="1" dirty="0">
                <a:solidFill>
                  <a:schemeClr val="folHlink"/>
                </a:solidFill>
              </a:rPr>
              <a:t> </a:t>
            </a:r>
            <a:r>
              <a:rPr lang="cs-CZ" b="1" dirty="0" err="1">
                <a:solidFill>
                  <a:schemeClr val="folHlink"/>
                </a:solidFill>
              </a:rPr>
              <a:t>glassionomers</a:t>
            </a:r>
            <a:r>
              <a:rPr lang="cs-CZ" b="1" dirty="0">
                <a:solidFill>
                  <a:schemeClr val="folHlink"/>
                </a:solidFill>
              </a:rPr>
              <a:t>  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C525A03C-8D3C-4564-966F-C9C79C75F4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3837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3227"/>
    </mc:Choice>
    <mc:Fallback>
      <p:transition spd="slow" advTm="532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18123C56-8951-4E3F-BE23-70E830CB04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72000" indent="0">
              <a:buNone/>
            </a:pPr>
            <a:endParaRPr lang="cs-CZ" dirty="0"/>
          </a:p>
          <a:p>
            <a:pPr marL="72000" indent="0">
              <a:buNone/>
            </a:pPr>
            <a:r>
              <a:rPr lang="cs-CZ" dirty="0" err="1"/>
              <a:t>Two</a:t>
            </a:r>
            <a:r>
              <a:rPr lang="cs-CZ" dirty="0"/>
              <a:t> </a:t>
            </a:r>
            <a:r>
              <a:rPr lang="cs-CZ" dirty="0" err="1"/>
              <a:t>setting</a:t>
            </a:r>
            <a:r>
              <a:rPr lang="cs-CZ" dirty="0"/>
              <a:t> </a:t>
            </a:r>
            <a:r>
              <a:rPr lang="cs-CZ" dirty="0" err="1"/>
              <a:t>reactions</a:t>
            </a:r>
            <a:r>
              <a:rPr lang="cs-CZ" dirty="0"/>
              <a:t>:</a:t>
            </a:r>
          </a:p>
          <a:p>
            <a:pPr>
              <a:buFontTx/>
              <a:buChar char="-"/>
            </a:pPr>
            <a:r>
              <a:rPr lang="cs-CZ" dirty="0"/>
              <a:t>acid-base </a:t>
            </a:r>
            <a:r>
              <a:rPr lang="cs-CZ" dirty="0" err="1"/>
              <a:t>reaction</a:t>
            </a:r>
            <a:endParaRPr lang="cs-CZ" dirty="0"/>
          </a:p>
          <a:p>
            <a:pPr>
              <a:buFontTx/>
              <a:buChar char="-"/>
            </a:pPr>
            <a:r>
              <a:rPr lang="cs-CZ" dirty="0" err="1"/>
              <a:t>polymerization</a:t>
            </a:r>
            <a:endParaRPr lang="cs-CZ" dirty="0"/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DF9BE932-0F0A-4BD5-9432-20781C98547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 err="1"/>
              <a:t>Resin</a:t>
            </a:r>
            <a:r>
              <a:rPr lang="cs-CZ" dirty="0"/>
              <a:t> </a:t>
            </a:r>
            <a:r>
              <a:rPr lang="cs-CZ" dirty="0" err="1"/>
              <a:t>modified</a:t>
            </a:r>
            <a:r>
              <a:rPr lang="cs-CZ" dirty="0"/>
              <a:t> </a:t>
            </a:r>
            <a:r>
              <a:rPr lang="cs-CZ" dirty="0" err="1"/>
              <a:t>glassionomers</a:t>
            </a:r>
            <a:endParaRPr lang="cs-CZ" dirty="0"/>
          </a:p>
        </p:txBody>
      </p:sp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b="1" dirty="0" err="1">
                <a:solidFill>
                  <a:schemeClr val="folHlink"/>
                </a:solidFill>
              </a:rPr>
              <a:t>Types</a:t>
            </a:r>
            <a:r>
              <a:rPr lang="cs-CZ" b="1" dirty="0">
                <a:solidFill>
                  <a:schemeClr val="folHlink"/>
                </a:solidFill>
              </a:rPr>
              <a:t> </a:t>
            </a:r>
            <a:r>
              <a:rPr lang="cs-CZ" b="1" dirty="0" err="1">
                <a:solidFill>
                  <a:schemeClr val="folHlink"/>
                </a:solidFill>
              </a:rPr>
              <a:t>of</a:t>
            </a:r>
            <a:r>
              <a:rPr lang="cs-CZ" b="1" dirty="0">
                <a:solidFill>
                  <a:schemeClr val="folHlink"/>
                </a:solidFill>
              </a:rPr>
              <a:t> </a:t>
            </a:r>
            <a:r>
              <a:rPr lang="cs-CZ" b="1" dirty="0" err="1">
                <a:solidFill>
                  <a:schemeClr val="folHlink"/>
                </a:solidFill>
              </a:rPr>
              <a:t>glassionomers</a:t>
            </a:r>
            <a:r>
              <a:rPr lang="cs-CZ" b="1" dirty="0">
                <a:solidFill>
                  <a:schemeClr val="folHlink"/>
                </a:solidFill>
              </a:rPr>
              <a:t>  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BE96EC16-1AEA-455E-92F2-05DC634A68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0280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297"/>
    </mc:Choice>
    <mc:Fallback>
      <p:transition spd="slow" advTm="52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18123C56-8951-4E3F-BE23-70E830CB04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72000" indent="0">
              <a:buNone/>
            </a:pPr>
            <a:endParaRPr lang="cs-CZ" dirty="0"/>
          </a:p>
          <a:p>
            <a:pPr marL="72000" indent="0">
              <a:buNone/>
            </a:pPr>
            <a:r>
              <a:rPr lang="cs-CZ" dirty="0"/>
              <a:t>- </a:t>
            </a:r>
            <a:r>
              <a:rPr lang="cs-CZ" dirty="0" err="1"/>
              <a:t>Significantly</a:t>
            </a:r>
            <a:r>
              <a:rPr lang="cs-CZ" dirty="0"/>
              <a:t> </a:t>
            </a:r>
            <a:r>
              <a:rPr lang="cs-CZ" dirty="0" err="1"/>
              <a:t>less</a:t>
            </a:r>
            <a:r>
              <a:rPr lang="cs-CZ" dirty="0"/>
              <a:t> sensitivity to </a:t>
            </a:r>
            <a:r>
              <a:rPr lang="cs-CZ" dirty="0" err="1"/>
              <a:t>water</a:t>
            </a:r>
            <a:endParaRPr lang="cs-CZ" dirty="0"/>
          </a:p>
          <a:p>
            <a:pPr>
              <a:buFontTx/>
              <a:buChar char="-"/>
            </a:pPr>
            <a:r>
              <a:rPr lang="cs-CZ" dirty="0" err="1"/>
              <a:t>Improved</a:t>
            </a:r>
            <a:r>
              <a:rPr lang="cs-CZ" dirty="0"/>
              <a:t> </a:t>
            </a:r>
            <a:r>
              <a:rPr lang="cs-CZ" dirty="0" err="1"/>
              <a:t>mechanical</a:t>
            </a:r>
            <a:r>
              <a:rPr lang="cs-CZ" dirty="0"/>
              <a:t> </a:t>
            </a:r>
            <a:r>
              <a:rPr lang="cs-CZ" dirty="0" err="1"/>
              <a:t>properties</a:t>
            </a:r>
            <a:endParaRPr lang="cs-CZ" dirty="0"/>
          </a:p>
          <a:p>
            <a:pPr>
              <a:buFontTx/>
              <a:buChar char="-"/>
            </a:pPr>
            <a:r>
              <a:rPr lang="cs-CZ" dirty="0" err="1"/>
              <a:t>Higher</a:t>
            </a:r>
            <a:r>
              <a:rPr lang="cs-CZ" dirty="0"/>
              <a:t> </a:t>
            </a:r>
            <a:r>
              <a:rPr lang="cs-CZ" dirty="0" err="1"/>
              <a:t>translucency</a:t>
            </a:r>
            <a:endParaRPr lang="cs-CZ" dirty="0"/>
          </a:p>
          <a:p>
            <a:pPr marL="72000" indent="0">
              <a:buNone/>
            </a:pPr>
            <a:endParaRPr lang="cs-CZ" dirty="0"/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DF9BE932-0F0A-4BD5-9432-20781C98547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 err="1"/>
              <a:t>Resin</a:t>
            </a:r>
            <a:r>
              <a:rPr lang="cs-CZ" dirty="0"/>
              <a:t> </a:t>
            </a:r>
            <a:r>
              <a:rPr lang="cs-CZ" dirty="0" err="1"/>
              <a:t>modified</a:t>
            </a:r>
            <a:r>
              <a:rPr lang="cs-CZ" dirty="0"/>
              <a:t> </a:t>
            </a:r>
            <a:r>
              <a:rPr lang="cs-CZ" dirty="0" err="1"/>
              <a:t>glassionomers</a:t>
            </a:r>
            <a:r>
              <a:rPr lang="cs-CZ" dirty="0"/>
              <a:t> - </a:t>
            </a:r>
            <a:r>
              <a:rPr lang="cs-CZ" dirty="0" err="1"/>
              <a:t>benefits</a:t>
            </a:r>
            <a:endParaRPr lang="cs-CZ" dirty="0"/>
          </a:p>
        </p:txBody>
      </p:sp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b="1" dirty="0" err="1">
                <a:solidFill>
                  <a:schemeClr val="folHlink"/>
                </a:solidFill>
              </a:rPr>
              <a:t>Types</a:t>
            </a:r>
            <a:r>
              <a:rPr lang="cs-CZ" b="1" dirty="0">
                <a:solidFill>
                  <a:schemeClr val="folHlink"/>
                </a:solidFill>
              </a:rPr>
              <a:t> </a:t>
            </a:r>
            <a:r>
              <a:rPr lang="cs-CZ" b="1" dirty="0" err="1">
                <a:solidFill>
                  <a:schemeClr val="folHlink"/>
                </a:solidFill>
              </a:rPr>
              <a:t>of</a:t>
            </a:r>
            <a:r>
              <a:rPr lang="cs-CZ" b="1" dirty="0">
                <a:solidFill>
                  <a:schemeClr val="folHlink"/>
                </a:solidFill>
              </a:rPr>
              <a:t> </a:t>
            </a:r>
            <a:r>
              <a:rPr lang="cs-CZ" b="1" dirty="0" err="1">
                <a:solidFill>
                  <a:schemeClr val="folHlink"/>
                </a:solidFill>
              </a:rPr>
              <a:t>glassionomers</a:t>
            </a:r>
            <a:r>
              <a:rPr lang="cs-CZ" b="1" dirty="0">
                <a:solidFill>
                  <a:schemeClr val="folHlink"/>
                </a:solidFill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42531938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18123C56-8951-4E3F-BE23-70E830CB04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72000" indent="0">
              <a:buNone/>
            </a:pPr>
            <a:endParaRPr lang="cs-CZ" dirty="0"/>
          </a:p>
          <a:p>
            <a:pPr marL="72000" indent="0">
              <a:buNone/>
            </a:pPr>
            <a:r>
              <a:rPr lang="cs-CZ" dirty="0" err="1"/>
              <a:t>Restorative</a:t>
            </a:r>
            <a:r>
              <a:rPr lang="cs-CZ" dirty="0"/>
              <a:t> </a:t>
            </a:r>
            <a:r>
              <a:rPr lang="cs-CZ" dirty="0" err="1"/>
              <a:t>materials</a:t>
            </a:r>
            <a:endParaRPr lang="cs-CZ" dirty="0"/>
          </a:p>
          <a:p>
            <a:pPr marL="72000" indent="0">
              <a:buNone/>
            </a:pPr>
            <a:r>
              <a:rPr lang="cs-CZ" dirty="0"/>
              <a:t>Base and </a:t>
            </a:r>
            <a:r>
              <a:rPr lang="cs-CZ" dirty="0" err="1"/>
              <a:t>liners</a:t>
            </a:r>
            <a:r>
              <a:rPr lang="cs-CZ" dirty="0"/>
              <a:t> </a:t>
            </a:r>
          </a:p>
          <a:p>
            <a:pPr marL="72000" indent="0">
              <a:buNone/>
            </a:pPr>
            <a:r>
              <a:rPr lang="cs-CZ" dirty="0" err="1"/>
              <a:t>Luting</a:t>
            </a:r>
            <a:endParaRPr lang="cs-CZ" dirty="0"/>
          </a:p>
          <a:p>
            <a:pPr marL="72000" indent="0">
              <a:buNone/>
            </a:pPr>
            <a:r>
              <a:rPr lang="cs-CZ" dirty="0" err="1"/>
              <a:t>Orthodontic</a:t>
            </a:r>
            <a:r>
              <a:rPr lang="cs-CZ" dirty="0"/>
              <a:t> </a:t>
            </a:r>
            <a:r>
              <a:rPr lang="cs-CZ" dirty="0" err="1"/>
              <a:t>cementing</a:t>
            </a:r>
            <a:r>
              <a:rPr lang="cs-CZ" dirty="0"/>
              <a:t> </a:t>
            </a:r>
            <a:r>
              <a:rPr lang="cs-CZ" dirty="0" err="1"/>
              <a:t>material</a:t>
            </a:r>
            <a:endParaRPr lang="cs-CZ" dirty="0"/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DF9BE932-0F0A-4BD5-9432-20781C98547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 err="1"/>
              <a:t>Resin</a:t>
            </a:r>
            <a:r>
              <a:rPr lang="cs-CZ" dirty="0"/>
              <a:t> </a:t>
            </a:r>
            <a:r>
              <a:rPr lang="cs-CZ" dirty="0" err="1"/>
              <a:t>modified</a:t>
            </a:r>
            <a:r>
              <a:rPr lang="cs-CZ" dirty="0"/>
              <a:t> </a:t>
            </a:r>
            <a:r>
              <a:rPr lang="cs-CZ" dirty="0" err="1"/>
              <a:t>glassionomers</a:t>
            </a:r>
            <a:endParaRPr lang="cs-CZ" dirty="0"/>
          </a:p>
        </p:txBody>
      </p:sp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b="1" dirty="0" err="1">
                <a:solidFill>
                  <a:schemeClr val="folHlink"/>
                </a:solidFill>
              </a:rPr>
              <a:t>Types</a:t>
            </a:r>
            <a:r>
              <a:rPr lang="cs-CZ" b="1" dirty="0">
                <a:solidFill>
                  <a:schemeClr val="folHlink"/>
                </a:solidFill>
              </a:rPr>
              <a:t> </a:t>
            </a:r>
            <a:r>
              <a:rPr lang="cs-CZ" b="1" dirty="0" err="1">
                <a:solidFill>
                  <a:schemeClr val="folHlink"/>
                </a:solidFill>
              </a:rPr>
              <a:t>of</a:t>
            </a:r>
            <a:r>
              <a:rPr lang="cs-CZ" b="1" dirty="0">
                <a:solidFill>
                  <a:schemeClr val="folHlink"/>
                </a:solidFill>
              </a:rPr>
              <a:t> </a:t>
            </a:r>
            <a:r>
              <a:rPr lang="cs-CZ" b="1" dirty="0" err="1">
                <a:solidFill>
                  <a:schemeClr val="folHlink"/>
                </a:solidFill>
              </a:rPr>
              <a:t>glassionomers</a:t>
            </a:r>
            <a:r>
              <a:rPr lang="cs-CZ" b="1" dirty="0">
                <a:solidFill>
                  <a:schemeClr val="folHlink"/>
                </a:solidFill>
              </a:rPr>
              <a:t>  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B696486F-E2A6-4451-B10B-68EC3FD9D8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3467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468"/>
    </mc:Choice>
    <mc:Fallback>
      <p:transition spd="slow" advTm="114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u="sng">
                <a:solidFill>
                  <a:schemeClr val="folHlink"/>
                </a:solidFill>
              </a:rPr>
              <a:t>Glassionomers acc to curing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33600" y="2438400"/>
            <a:ext cx="7772400" cy="41148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Clr>
                <a:schemeClr val="tx1"/>
              </a:buClr>
            </a:pPr>
            <a:r>
              <a:rPr lang="cs-CZ" altLang="cs-CZ" u="sng" dirty="0"/>
              <a:t>Acid – base </a:t>
            </a:r>
            <a:r>
              <a:rPr lang="cs-CZ" altLang="cs-CZ" u="sng" dirty="0" err="1"/>
              <a:t>reaction</a:t>
            </a:r>
            <a:endParaRPr lang="cs-CZ" altLang="cs-CZ" u="sng" dirty="0"/>
          </a:p>
          <a:p>
            <a:pPr eaLnBrk="1" hangingPunct="1">
              <a:lnSpc>
                <a:spcPct val="90000"/>
              </a:lnSpc>
              <a:buClr>
                <a:schemeClr val="tx1"/>
              </a:buClr>
            </a:pPr>
            <a:endParaRPr lang="cs-CZ" altLang="cs-CZ" u="sng" dirty="0"/>
          </a:p>
          <a:p>
            <a:pPr eaLnBrk="1" hangingPunct="1">
              <a:lnSpc>
                <a:spcPct val="90000"/>
              </a:lnSpc>
              <a:buClr>
                <a:schemeClr val="tx1"/>
              </a:buClr>
            </a:pPr>
            <a:r>
              <a:rPr lang="cs-CZ" altLang="cs-CZ" u="sng" dirty="0" err="1"/>
              <a:t>Dual</a:t>
            </a:r>
            <a:r>
              <a:rPr lang="cs-CZ" altLang="cs-CZ" u="sng" dirty="0"/>
              <a:t> </a:t>
            </a:r>
            <a:r>
              <a:rPr lang="cs-CZ" altLang="cs-CZ" u="sng" dirty="0" err="1"/>
              <a:t>cured</a:t>
            </a:r>
            <a:r>
              <a:rPr lang="cs-CZ" altLang="cs-CZ" u="sng" dirty="0"/>
              <a:t> </a:t>
            </a:r>
            <a:r>
              <a:rPr lang="cs-CZ" altLang="cs-CZ" u="sng" dirty="0" err="1"/>
              <a:t>glassionomers</a:t>
            </a:r>
            <a:r>
              <a:rPr lang="cs-CZ" altLang="cs-CZ" u="sng" dirty="0"/>
              <a:t> (</a:t>
            </a:r>
            <a:r>
              <a:rPr lang="cs-CZ" altLang="cs-CZ" u="sng" dirty="0" err="1"/>
              <a:t>resin</a:t>
            </a:r>
            <a:r>
              <a:rPr lang="cs-CZ" altLang="cs-CZ" u="sng" dirty="0"/>
              <a:t> </a:t>
            </a:r>
            <a:r>
              <a:rPr lang="cs-CZ" altLang="cs-CZ" u="sng" dirty="0" err="1"/>
              <a:t>modified</a:t>
            </a:r>
            <a:r>
              <a:rPr lang="cs-CZ" altLang="cs-CZ" u="sng" dirty="0"/>
              <a:t>)</a:t>
            </a:r>
          </a:p>
          <a:p>
            <a:pPr eaLnBrk="1" hangingPunct="1">
              <a:lnSpc>
                <a:spcPct val="90000"/>
              </a:lnSpc>
              <a:buClr>
                <a:schemeClr val="tx1"/>
              </a:buClr>
            </a:pPr>
            <a:endParaRPr lang="cs-CZ" altLang="cs-CZ" u="sng" dirty="0"/>
          </a:p>
          <a:p>
            <a:pPr eaLnBrk="1" hangingPunct="1">
              <a:lnSpc>
                <a:spcPct val="90000"/>
              </a:lnSpc>
              <a:buClr>
                <a:schemeClr val="tx1"/>
              </a:buClr>
            </a:pPr>
            <a:endParaRPr lang="cs-CZ" altLang="cs-CZ" u="sng" dirty="0"/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E0B862C0-6597-46F4-8D99-51C2187DF9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spd="slow" advTm="24739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Freeform 2"/>
          <p:cNvSpPr>
            <a:spLocks/>
          </p:cNvSpPr>
          <p:nvPr/>
        </p:nvSpPr>
        <p:spPr bwMode="auto">
          <a:xfrm>
            <a:off x="2057400" y="381001"/>
            <a:ext cx="7805738" cy="5584825"/>
          </a:xfrm>
          <a:custGeom>
            <a:avLst/>
            <a:gdLst>
              <a:gd name="T0" fmla="*/ 1144588 w 4917"/>
              <a:gd name="T1" fmla="*/ 1739900 h 3518"/>
              <a:gd name="T2" fmla="*/ 1649413 w 4917"/>
              <a:gd name="T3" fmla="*/ 2038350 h 3518"/>
              <a:gd name="T4" fmla="*/ 1798638 w 4917"/>
              <a:gd name="T5" fmla="*/ 2562225 h 3518"/>
              <a:gd name="T6" fmla="*/ 2284413 w 4917"/>
              <a:gd name="T7" fmla="*/ 2598738 h 3518"/>
              <a:gd name="T8" fmla="*/ 2693988 w 4917"/>
              <a:gd name="T9" fmla="*/ 2374900 h 3518"/>
              <a:gd name="T10" fmla="*/ 3105150 w 4917"/>
              <a:gd name="T11" fmla="*/ 2654300 h 3518"/>
              <a:gd name="T12" fmla="*/ 3216275 w 4917"/>
              <a:gd name="T13" fmla="*/ 3363913 h 3518"/>
              <a:gd name="T14" fmla="*/ 3887788 w 4917"/>
              <a:gd name="T15" fmla="*/ 3494088 h 3518"/>
              <a:gd name="T16" fmla="*/ 4243388 w 4917"/>
              <a:gd name="T17" fmla="*/ 3327400 h 3518"/>
              <a:gd name="T18" fmla="*/ 4989513 w 4917"/>
              <a:gd name="T19" fmla="*/ 3494088 h 3518"/>
              <a:gd name="T20" fmla="*/ 5119688 w 4917"/>
              <a:gd name="T21" fmla="*/ 3905250 h 3518"/>
              <a:gd name="T22" fmla="*/ 6091238 w 4917"/>
              <a:gd name="T23" fmla="*/ 3867150 h 3518"/>
              <a:gd name="T24" fmla="*/ 5268913 w 4917"/>
              <a:gd name="T25" fmla="*/ 3027363 h 3518"/>
              <a:gd name="T26" fmla="*/ 5008563 w 4917"/>
              <a:gd name="T27" fmla="*/ 2636838 h 3518"/>
              <a:gd name="T28" fmla="*/ 5492750 w 4917"/>
              <a:gd name="T29" fmla="*/ 2206625 h 3518"/>
              <a:gd name="T30" fmla="*/ 5661025 w 4917"/>
              <a:gd name="T31" fmla="*/ 2112963 h 3518"/>
              <a:gd name="T32" fmla="*/ 5530850 w 4917"/>
              <a:gd name="T33" fmla="*/ 1441450 h 3518"/>
              <a:gd name="T34" fmla="*/ 4746625 w 4917"/>
              <a:gd name="T35" fmla="*/ 1255713 h 3518"/>
              <a:gd name="T36" fmla="*/ 3328988 w 4917"/>
              <a:gd name="T37" fmla="*/ 1255713 h 3518"/>
              <a:gd name="T38" fmla="*/ 3048000 w 4917"/>
              <a:gd name="T39" fmla="*/ 733425 h 3518"/>
              <a:gd name="T40" fmla="*/ 2525713 w 4917"/>
              <a:gd name="T41" fmla="*/ 584200 h 3518"/>
              <a:gd name="T42" fmla="*/ 1892300 w 4917"/>
              <a:gd name="T43" fmla="*/ 433388 h 3518"/>
              <a:gd name="T44" fmla="*/ 1370013 w 4917"/>
              <a:gd name="T45" fmla="*/ 584200 h 3518"/>
              <a:gd name="T46" fmla="*/ 455613 w 4917"/>
              <a:gd name="T47" fmla="*/ 1068388 h 3518"/>
              <a:gd name="T48" fmla="*/ 44450 w 4917"/>
              <a:gd name="T49" fmla="*/ 1217613 h 3518"/>
              <a:gd name="T50" fmla="*/ 63500 w 4917"/>
              <a:gd name="T51" fmla="*/ 2449513 h 3518"/>
              <a:gd name="T52" fmla="*/ 398463 w 4917"/>
              <a:gd name="T53" fmla="*/ 2747963 h 3518"/>
              <a:gd name="T54" fmla="*/ 1593850 w 4917"/>
              <a:gd name="T55" fmla="*/ 3065463 h 3518"/>
              <a:gd name="T56" fmla="*/ 1817688 w 4917"/>
              <a:gd name="T57" fmla="*/ 3438525 h 3518"/>
              <a:gd name="T58" fmla="*/ 1519238 w 4917"/>
              <a:gd name="T59" fmla="*/ 3792538 h 3518"/>
              <a:gd name="T60" fmla="*/ 1425575 w 4917"/>
              <a:gd name="T61" fmla="*/ 4689475 h 3518"/>
              <a:gd name="T62" fmla="*/ 2246313 w 4917"/>
              <a:gd name="T63" fmla="*/ 5248275 h 3518"/>
              <a:gd name="T64" fmla="*/ 2992438 w 4917"/>
              <a:gd name="T65" fmla="*/ 4913313 h 3518"/>
              <a:gd name="T66" fmla="*/ 3309938 w 4917"/>
              <a:gd name="T67" fmla="*/ 4894263 h 3518"/>
              <a:gd name="T68" fmla="*/ 3981450 w 4917"/>
              <a:gd name="T69" fmla="*/ 5584825 h 3518"/>
              <a:gd name="T70" fmla="*/ 4467225 w 4917"/>
              <a:gd name="T71" fmla="*/ 5491163 h 3518"/>
              <a:gd name="T72" fmla="*/ 4578350 w 4917"/>
              <a:gd name="T73" fmla="*/ 4764088 h 3518"/>
              <a:gd name="T74" fmla="*/ 4840288 w 4917"/>
              <a:gd name="T75" fmla="*/ 4725988 h 3518"/>
              <a:gd name="T76" fmla="*/ 5027613 w 4917"/>
              <a:gd name="T77" fmla="*/ 4894263 h 3518"/>
              <a:gd name="T78" fmla="*/ 6165850 w 4917"/>
              <a:gd name="T79" fmla="*/ 5062538 h 3518"/>
              <a:gd name="T80" fmla="*/ 6426200 w 4917"/>
              <a:gd name="T81" fmla="*/ 4391025 h 3518"/>
              <a:gd name="T82" fmla="*/ 7191375 w 4917"/>
              <a:gd name="T83" fmla="*/ 4408488 h 3518"/>
              <a:gd name="T84" fmla="*/ 7285038 w 4917"/>
              <a:gd name="T85" fmla="*/ 3849688 h 3518"/>
              <a:gd name="T86" fmla="*/ 7564438 w 4917"/>
              <a:gd name="T87" fmla="*/ 2300288 h 3518"/>
              <a:gd name="T88" fmla="*/ 7751763 w 4917"/>
              <a:gd name="T89" fmla="*/ 1889125 h 3518"/>
              <a:gd name="T90" fmla="*/ 7359650 w 4917"/>
              <a:gd name="T91" fmla="*/ 1385888 h 3518"/>
              <a:gd name="T92" fmla="*/ 7116763 w 4917"/>
              <a:gd name="T93" fmla="*/ 1162050 h 3518"/>
              <a:gd name="T94" fmla="*/ 6556375 w 4917"/>
              <a:gd name="T95" fmla="*/ 900113 h 3518"/>
              <a:gd name="T96" fmla="*/ 5400675 w 4917"/>
              <a:gd name="T97" fmla="*/ 714375 h 3518"/>
              <a:gd name="T98" fmla="*/ 5213350 w 4917"/>
              <a:gd name="T99" fmla="*/ 565150 h 3518"/>
              <a:gd name="T100" fmla="*/ 4784725 w 4917"/>
              <a:gd name="T101" fmla="*/ 322263 h 3518"/>
              <a:gd name="T102" fmla="*/ 4411663 w 4917"/>
              <a:gd name="T103" fmla="*/ 358775 h 3518"/>
              <a:gd name="T104" fmla="*/ 4113213 w 4917"/>
              <a:gd name="T105" fmla="*/ 452438 h 3518"/>
              <a:gd name="T106" fmla="*/ 3851275 w 4917"/>
              <a:gd name="T107" fmla="*/ 192088 h 3518"/>
              <a:gd name="T108" fmla="*/ 3030538 w 4917"/>
              <a:gd name="T109" fmla="*/ 23813 h 3518"/>
              <a:gd name="T110" fmla="*/ 2936875 w 4917"/>
              <a:gd name="T111" fmla="*/ 134938 h 3518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4917" h="3518">
                <a:moveTo>
                  <a:pt x="698" y="1343"/>
                </a:moveTo>
                <a:cubicBezTo>
                  <a:pt x="663" y="1240"/>
                  <a:pt x="684" y="1320"/>
                  <a:pt x="721" y="1096"/>
                </a:cubicBezTo>
                <a:cubicBezTo>
                  <a:pt x="725" y="1071"/>
                  <a:pt x="768" y="1081"/>
                  <a:pt x="792" y="1073"/>
                </a:cubicBezTo>
                <a:cubicBezTo>
                  <a:pt x="943" y="970"/>
                  <a:pt x="996" y="1198"/>
                  <a:pt x="1039" y="1284"/>
                </a:cubicBezTo>
                <a:cubicBezTo>
                  <a:pt x="1061" y="1373"/>
                  <a:pt x="1067" y="1482"/>
                  <a:pt x="1098" y="1567"/>
                </a:cubicBezTo>
                <a:cubicBezTo>
                  <a:pt x="1105" y="1585"/>
                  <a:pt x="1116" y="1605"/>
                  <a:pt x="1133" y="1614"/>
                </a:cubicBezTo>
                <a:cubicBezTo>
                  <a:pt x="1149" y="1622"/>
                  <a:pt x="1340" y="1660"/>
                  <a:pt x="1344" y="1661"/>
                </a:cubicBezTo>
                <a:cubicBezTo>
                  <a:pt x="1376" y="1653"/>
                  <a:pt x="1410" y="1652"/>
                  <a:pt x="1439" y="1637"/>
                </a:cubicBezTo>
                <a:cubicBezTo>
                  <a:pt x="1539" y="1587"/>
                  <a:pt x="1423" y="1560"/>
                  <a:pt x="1580" y="1520"/>
                </a:cubicBezTo>
                <a:cubicBezTo>
                  <a:pt x="1650" y="1502"/>
                  <a:pt x="1611" y="1511"/>
                  <a:pt x="1697" y="1496"/>
                </a:cubicBezTo>
                <a:cubicBezTo>
                  <a:pt x="1748" y="1500"/>
                  <a:pt x="1802" y="1490"/>
                  <a:pt x="1850" y="1508"/>
                </a:cubicBezTo>
                <a:cubicBezTo>
                  <a:pt x="1917" y="1533"/>
                  <a:pt x="1935" y="1617"/>
                  <a:pt x="1956" y="1672"/>
                </a:cubicBezTo>
                <a:cubicBezTo>
                  <a:pt x="1971" y="1878"/>
                  <a:pt x="1960" y="1788"/>
                  <a:pt x="1991" y="1978"/>
                </a:cubicBezTo>
                <a:cubicBezTo>
                  <a:pt x="1995" y="2000"/>
                  <a:pt x="2009" y="2102"/>
                  <a:pt x="2026" y="2119"/>
                </a:cubicBezTo>
                <a:cubicBezTo>
                  <a:pt x="2044" y="2137"/>
                  <a:pt x="2073" y="2135"/>
                  <a:pt x="2097" y="2143"/>
                </a:cubicBezTo>
                <a:cubicBezTo>
                  <a:pt x="2220" y="2266"/>
                  <a:pt x="2172" y="2252"/>
                  <a:pt x="2449" y="2201"/>
                </a:cubicBezTo>
                <a:cubicBezTo>
                  <a:pt x="2490" y="2193"/>
                  <a:pt x="2476" y="2135"/>
                  <a:pt x="2508" y="2119"/>
                </a:cubicBezTo>
                <a:cubicBezTo>
                  <a:pt x="2522" y="2112"/>
                  <a:pt x="2671" y="2096"/>
                  <a:pt x="2673" y="2096"/>
                </a:cubicBezTo>
                <a:cubicBezTo>
                  <a:pt x="2743" y="2100"/>
                  <a:pt x="2815" y="2092"/>
                  <a:pt x="2884" y="2107"/>
                </a:cubicBezTo>
                <a:cubicBezTo>
                  <a:pt x="2974" y="2127"/>
                  <a:pt x="3054" y="2179"/>
                  <a:pt x="3143" y="2201"/>
                </a:cubicBezTo>
                <a:cubicBezTo>
                  <a:pt x="3155" y="2217"/>
                  <a:pt x="3172" y="2229"/>
                  <a:pt x="3178" y="2248"/>
                </a:cubicBezTo>
                <a:cubicBezTo>
                  <a:pt x="3198" y="2308"/>
                  <a:pt x="3174" y="2409"/>
                  <a:pt x="3225" y="2460"/>
                </a:cubicBezTo>
                <a:cubicBezTo>
                  <a:pt x="3269" y="2504"/>
                  <a:pt x="3384" y="2500"/>
                  <a:pt x="3437" y="2507"/>
                </a:cubicBezTo>
                <a:cubicBezTo>
                  <a:pt x="3577" y="2495"/>
                  <a:pt x="3704" y="2481"/>
                  <a:pt x="3837" y="2436"/>
                </a:cubicBezTo>
                <a:cubicBezTo>
                  <a:pt x="3858" y="2350"/>
                  <a:pt x="3869" y="2265"/>
                  <a:pt x="3884" y="2178"/>
                </a:cubicBezTo>
                <a:cubicBezTo>
                  <a:pt x="3863" y="1764"/>
                  <a:pt x="3877" y="1920"/>
                  <a:pt x="3319" y="1907"/>
                </a:cubicBezTo>
                <a:cubicBezTo>
                  <a:pt x="3280" y="1868"/>
                  <a:pt x="3221" y="1842"/>
                  <a:pt x="3202" y="1790"/>
                </a:cubicBezTo>
                <a:cubicBezTo>
                  <a:pt x="3186" y="1747"/>
                  <a:pt x="3155" y="1661"/>
                  <a:pt x="3155" y="1661"/>
                </a:cubicBezTo>
                <a:cubicBezTo>
                  <a:pt x="3166" y="1400"/>
                  <a:pt x="3090" y="1397"/>
                  <a:pt x="3249" y="1343"/>
                </a:cubicBezTo>
                <a:cubicBezTo>
                  <a:pt x="3321" y="1355"/>
                  <a:pt x="3388" y="1378"/>
                  <a:pt x="3460" y="1390"/>
                </a:cubicBezTo>
                <a:cubicBezTo>
                  <a:pt x="3488" y="1386"/>
                  <a:pt x="3519" y="1392"/>
                  <a:pt x="3543" y="1378"/>
                </a:cubicBezTo>
                <a:cubicBezTo>
                  <a:pt x="3558" y="1370"/>
                  <a:pt x="3568" y="1348"/>
                  <a:pt x="3566" y="1331"/>
                </a:cubicBezTo>
                <a:cubicBezTo>
                  <a:pt x="3552" y="1212"/>
                  <a:pt x="3519" y="1096"/>
                  <a:pt x="3496" y="979"/>
                </a:cubicBezTo>
                <a:cubicBezTo>
                  <a:pt x="3491" y="955"/>
                  <a:pt x="3495" y="929"/>
                  <a:pt x="3484" y="908"/>
                </a:cubicBezTo>
                <a:cubicBezTo>
                  <a:pt x="3447" y="834"/>
                  <a:pt x="3364" y="849"/>
                  <a:pt x="3296" y="838"/>
                </a:cubicBezTo>
                <a:cubicBezTo>
                  <a:pt x="3192" y="821"/>
                  <a:pt x="3096" y="801"/>
                  <a:pt x="2990" y="791"/>
                </a:cubicBezTo>
                <a:cubicBezTo>
                  <a:pt x="2727" y="806"/>
                  <a:pt x="2469" y="820"/>
                  <a:pt x="2214" y="885"/>
                </a:cubicBezTo>
                <a:cubicBezTo>
                  <a:pt x="2175" y="854"/>
                  <a:pt x="2123" y="834"/>
                  <a:pt x="2097" y="791"/>
                </a:cubicBezTo>
                <a:cubicBezTo>
                  <a:pt x="2044" y="702"/>
                  <a:pt x="2105" y="547"/>
                  <a:pt x="1991" y="485"/>
                </a:cubicBezTo>
                <a:cubicBezTo>
                  <a:pt x="1969" y="473"/>
                  <a:pt x="1943" y="472"/>
                  <a:pt x="1920" y="462"/>
                </a:cubicBezTo>
                <a:cubicBezTo>
                  <a:pt x="1888" y="448"/>
                  <a:pt x="1860" y="425"/>
                  <a:pt x="1826" y="415"/>
                </a:cubicBezTo>
                <a:cubicBezTo>
                  <a:pt x="1749" y="393"/>
                  <a:pt x="1591" y="368"/>
                  <a:pt x="1591" y="368"/>
                </a:cubicBezTo>
                <a:cubicBezTo>
                  <a:pt x="1552" y="344"/>
                  <a:pt x="1518" y="308"/>
                  <a:pt x="1474" y="297"/>
                </a:cubicBezTo>
                <a:cubicBezTo>
                  <a:pt x="1382" y="275"/>
                  <a:pt x="1192" y="273"/>
                  <a:pt x="1192" y="273"/>
                </a:cubicBezTo>
                <a:cubicBezTo>
                  <a:pt x="1090" y="281"/>
                  <a:pt x="984" y="269"/>
                  <a:pt x="886" y="297"/>
                </a:cubicBezTo>
                <a:cubicBezTo>
                  <a:pt x="862" y="304"/>
                  <a:pt x="869" y="344"/>
                  <a:pt x="863" y="368"/>
                </a:cubicBezTo>
                <a:cubicBezTo>
                  <a:pt x="831" y="486"/>
                  <a:pt x="809" y="589"/>
                  <a:pt x="792" y="708"/>
                </a:cubicBezTo>
                <a:cubicBezTo>
                  <a:pt x="674" y="705"/>
                  <a:pt x="433" y="723"/>
                  <a:pt x="287" y="673"/>
                </a:cubicBezTo>
                <a:cubicBezTo>
                  <a:pt x="205" y="681"/>
                  <a:pt x="118" y="669"/>
                  <a:pt x="40" y="697"/>
                </a:cubicBezTo>
                <a:cubicBezTo>
                  <a:pt x="18" y="705"/>
                  <a:pt x="30" y="743"/>
                  <a:pt x="28" y="767"/>
                </a:cubicBezTo>
                <a:cubicBezTo>
                  <a:pt x="22" y="822"/>
                  <a:pt x="20" y="877"/>
                  <a:pt x="16" y="932"/>
                </a:cubicBezTo>
                <a:cubicBezTo>
                  <a:pt x="24" y="1136"/>
                  <a:pt x="0" y="1343"/>
                  <a:pt x="40" y="1543"/>
                </a:cubicBezTo>
                <a:cubicBezTo>
                  <a:pt x="50" y="1592"/>
                  <a:pt x="120" y="1604"/>
                  <a:pt x="157" y="1637"/>
                </a:cubicBezTo>
                <a:cubicBezTo>
                  <a:pt x="190" y="1666"/>
                  <a:pt x="218" y="1702"/>
                  <a:pt x="251" y="1731"/>
                </a:cubicBezTo>
                <a:cubicBezTo>
                  <a:pt x="475" y="1929"/>
                  <a:pt x="566" y="1852"/>
                  <a:pt x="933" y="1860"/>
                </a:cubicBezTo>
                <a:cubicBezTo>
                  <a:pt x="957" y="1884"/>
                  <a:pt x="979" y="1909"/>
                  <a:pt x="1004" y="1931"/>
                </a:cubicBezTo>
                <a:cubicBezTo>
                  <a:pt x="1034" y="1956"/>
                  <a:pt x="1075" y="1969"/>
                  <a:pt x="1098" y="2001"/>
                </a:cubicBezTo>
                <a:cubicBezTo>
                  <a:pt x="1131" y="2048"/>
                  <a:pt x="1126" y="2112"/>
                  <a:pt x="1145" y="2166"/>
                </a:cubicBezTo>
                <a:cubicBezTo>
                  <a:pt x="1119" y="2373"/>
                  <a:pt x="1181" y="2345"/>
                  <a:pt x="1027" y="2378"/>
                </a:cubicBezTo>
                <a:cubicBezTo>
                  <a:pt x="1004" y="2383"/>
                  <a:pt x="980" y="2385"/>
                  <a:pt x="957" y="2389"/>
                </a:cubicBezTo>
                <a:cubicBezTo>
                  <a:pt x="906" y="2440"/>
                  <a:pt x="888" y="2442"/>
                  <a:pt x="886" y="2530"/>
                </a:cubicBezTo>
                <a:cubicBezTo>
                  <a:pt x="883" y="2671"/>
                  <a:pt x="877" y="2814"/>
                  <a:pt x="898" y="2954"/>
                </a:cubicBezTo>
                <a:cubicBezTo>
                  <a:pt x="905" y="2999"/>
                  <a:pt x="936" y="3039"/>
                  <a:pt x="968" y="3071"/>
                </a:cubicBezTo>
                <a:cubicBezTo>
                  <a:pt x="1094" y="3197"/>
                  <a:pt x="1244" y="3273"/>
                  <a:pt x="1415" y="3306"/>
                </a:cubicBezTo>
                <a:cubicBezTo>
                  <a:pt x="1548" y="3298"/>
                  <a:pt x="1690" y="3329"/>
                  <a:pt x="1815" y="3283"/>
                </a:cubicBezTo>
                <a:cubicBezTo>
                  <a:pt x="2053" y="3196"/>
                  <a:pt x="1775" y="3162"/>
                  <a:pt x="1885" y="3095"/>
                </a:cubicBezTo>
                <a:cubicBezTo>
                  <a:pt x="1913" y="3078"/>
                  <a:pt x="1979" y="3071"/>
                  <a:pt x="1979" y="3071"/>
                </a:cubicBezTo>
                <a:cubicBezTo>
                  <a:pt x="2014" y="3075"/>
                  <a:pt x="2053" y="3068"/>
                  <a:pt x="2085" y="3083"/>
                </a:cubicBezTo>
                <a:cubicBezTo>
                  <a:pt x="2161" y="3119"/>
                  <a:pt x="2325" y="3262"/>
                  <a:pt x="2391" y="3318"/>
                </a:cubicBezTo>
                <a:cubicBezTo>
                  <a:pt x="2430" y="3384"/>
                  <a:pt x="2466" y="3454"/>
                  <a:pt x="2508" y="3518"/>
                </a:cubicBezTo>
                <a:cubicBezTo>
                  <a:pt x="2563" y="3514"/>
                  <a:pt x="2619" y="3516"/>
                  <a:pt x="2673" y="3506"/>
                </a:cubicBezTo>
                <a:cubicBezTo>
                  <a:pt x="2722" y="3497"/>
                  <a:pt x="2814" y="3459"/>
                  <a:pt x="2814" y="3459"/>
                </a:cubicBezTo>
                <a:cubicBezTo>
                  <a:pt x="2834" y="3342"/>
                  <a:pt x="2859" y="3224"/>
                  <a:pt x="2873" y="3106"/>
                </a:cubicBezTo>
                <a:cubicBezTo>
                  <a:pt x="2877" y="3071"/>
                  <a:pt x="2860" y="3027"/>
                  <a:pt x="2884" y="3001"/>
                </a:cubicBezTo>
                <a:cubicBezTo>
                  <a:pt x="2905" y="2977"/>
                  <a:pt x="2947" y="2994"/>
                  <a:pt x="2978" y="2989"/>
                </a:cubicBezTo>
                <a:cubicBezTo>
                  <a:pt x="3002" y="2986"/>
                  <a:pt x="3025" y="2981"/>
                  <a:pt x="3049" y="2977"/>
                </a:cubicBezTo>
                <a:cubicBezTo>
                  <a:pt x="3080" y="2981"/>
                  <a:pt x="3120" y="2968"/>
                  <a:pt x="3143" y="2989"/>
                </a:cubicBezTo>
                <a:cubicBezTo>
                  <a:pt x="3167" y="3011"/>
                  <a:pt x="3161" y="3051"/>
                  <a:pt x="3167" y="3083"/>
                </a:cubicBezTo>
                <a:cubicBezTo>
                  <a:pt x="3199" y="3243"/>
                  <a:pt x="3149" y="3196"/>
                  <a:pt x="3225" y="3248"/>
                </a:cubicBezTo>
                <a:cubicBezTo>
                  <a:pt x="3525" y="3233"/>
                  <a:pt x="3644" y="3226"/>
                  <a:pt x="3884" y="3189"/>
                </a:cubicBezTo>
                <a:cubicBezTo>
                  <a:pt x="3902" y="3134"/>
                  <a:pt x="3932" y="3081"/>
                  <a:pt x="3942" y="3024"/>
                </a:cubicBezTo>
                <a:cubicBezTo>
                  <a:pt x="3964" y="2902"/>
                  <a:pt x="3916" y="2807"/>
                  <a:pt x="4048" y="2766"/>
                </a:cubicBezTo>
                <a:cubicBezTo>
                  <a:pt x="4173" y="2781"/>
                  <a:pt x="4292" y="2817"/>
                  <a:pt x="4413" y="2848"/>
                </a:cubicBezTo>
                <a:cubicBezTo>
                  <a:pt x="4452" y="2835"/>
                  <a:pt x="4513" y="2825"/>
                  <a:pt x="4530" y="2777"/>
                </a:cubicBezTo>
                <a:cubicBezTo>
                  <a:pt x="4543" y="2740"/>
                  <a:pt x="4538" y="2699"/>
                  <a:pt x="4542" y="2660"/>
                </a:cubicBezTo>
                <a:cubicBezTo>
                  <a:pt x="4551" y="2578"/>
                  <a:pt x="4575" y="2506"/>
                  <a:pt x="4589" y="2425"/>
                </a:cubicBezTo>
                <a:cubicBezTo>
                  <a:pt x="4593" y="2307"/>
                  <a:pt x="4598" y="2190"/>
                  <a:pt x="4601" y="2072"/>
                </a:cubicBezTo>
                <a:cubicBezTo>
                  <a:pt x="4615" y="1528"/>
                  <a:pt x="4448" y="1544"/>
                  <a:pt x="4765" y="1449"/>
                </a:cubicBezTo>
                <a:cubicBezTo>
                  <a:pt x="4789" y="1425"/>
                  <a:pt x="4817" y="1406"/>
                  <a:pt x="4836" y="1378"/>
                </a:cubicBezTo>
                <a:cubicBezTo>
                  <a:pt x="4869" y="1328"/>
                  <a:pt x="4868" y="1247"/>
                  <a:pt x="4883" y="1190"/>
                </a:cubicBezTo>
                <a:cubicBezTo>
                  <a:pt x="4859" y="936"/>
                  <a:pt x="4917" y="1132"/>
                  <a:pt x="4800" y="1038"/>
                </a:cubicBezTo>
                <a:cubicBezTo>
                  <a:pt x="4739" y="990"/>
                  <a:pt x="4636" y="873"/>
                  <a:pt x="4636" y="873"/>
                </a:cubicBezTo>
                <a:cubicBezTo>
                  <a:pt x="4628" y="849"/>
                  <a:pt x="4626" y="823"/>
                  <a:pt x="4612" y="802"/>
                </a:cubicBezTo>
                <a:cubicBezTo>
                  <a:pt x="4587" y="765"/>
                  <a:pt x="4523" y="746"/>
                  <a:pt x="4483" y="732"/>
                </a:cubicBezTo>
                <a:cubicBezTo>
                  <a:pt x="4420" y="736"/>
                  <a:pt x="4358" y="747"/>
                  <a:pt x="4295" y="744"/>
                </a:cubicBezTo>
                <a:cubicBezTo>
                  <a:pt x="4204" y="740"/>
                  <a:pt x="4203" y="607"/>
                  <a:pt x="4130" y="567"/>
                </a:cubicBezTo>
                <a:cubicBezTo>
                  <a:pt x="4009" y="501"/>
                  <a:pt x="3842" y="467"/>
                  <a:pt x="3707" y="450"/>
                </a:cubicBezTo>
                <a:cubicBezTo>
                  <a:pt x="3611" y="401"/>
                  <a:pt x="3504" y="415"/>
                  <a:pt x="3402" y="450"/>
                </a:cubicBezTo>
                <a:lnTo>
                  <a:pt x="3284" y="356"/>
                </a:lnTo>
                <a:cubicBezTo>
                  <a:pt x="3284" y="356"/>
                  <a:pt x="3284" y="356"/>
                  <a:pt x="3284" y="356"/>
                </a:cubicBezTo>
                <a:cubicBezTo>
                  <a:pt x="3221" y="314"/>
                  <a:pt x="3155" y="238"/>
                  <a:pt x="3084" y="215"/>
                </a:cubicBezTo>
                <a:cubicBezTo>
                  <a:pt x="3062" y="208"/>
                  <a:pt x="3037" y="207"/>
                  <a:pt x="3014" y="203"/>
                </a:cubicBezTo>
                <a:cubicBezTo>
                  <a:pt x="2947" y="207"/>
                  <a:pt x="2880" y="208"/>
                  <a:pt x="2814" y="215"/>
                </a:cubicBezTo>
                <a:cubicBezTo>
                  <a:pt x="2802" y="216"/>
                  <a:pt x="2788" y="217"/>
                  <a:pt x="2779" y="226"/>
                </a:cubicBezTo>
                <a:cubicBezTo>
                  <a:pt x="2685" y="320"/>
                  <a:pt x="2781" y="284"/>
                  <a:pt x="2685" y="309"/>
                </a:cubicBezTo>
                <a:cubicBezTo>
                  <a:pt x="2654" y="301"/>
                  <a:pt x="2619" y="302"/>
                  <a:pt x="2591" y="285"/>
                </a:cubicBezTo>
                <a:cubicBezTo>
                  <a:pt x="2564" y="269"/>
                  <a:pt x="2564" y="227"/>
                  <a:pt x="2544" y="203"/>
                </a:cubicBezTo>
                <a:cubicBezTo>
                  <a:pt x="2511" y="164"/>
                  <a:pt x="2471" y="143"/>
                  <a:pt x="2426" y="121"/>
                </a:cubicBezTo>
                <a:cubicBezTo>
                  <a:pt x="2347" y="16"/>
                  <a:pt x="2302" y="19"/>
                  <a:pt x="2179" y="3"/>
                </a:cubicBezTo>
                <a:cubicBezTo>
                  <a:pt x="2089" y="7"/>
                  <a:pt x="1998" y="0"/>
                  <a:pt x="1909" y="15"/>
                </a:cubicBezTo>
                <a:cubicBezTo>
                  <a:pt x="1897" y="17"/>
                  <a:pt x="1905" y="40"/>
                  <a:pt x="1897" y="50"/>
                </a:cubicBezTo>
                <a:cubicBezTo>
                  <a:pt x="1885" y="65"/>
                  <a:pt x="1864" y="72"/>
                  <a:pt x="1850" y="85"/>
                </a:cubicBezTo>
              </a:path>
            </a:pathLst>
          </a:custGeom>
          <a:noFill/>
          <a:ln w="57150" cap="flat" cmpd="sng">
            <a:solidFill>
              <a:schemeClr val="folHlink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3795" name="Freeform 3"/>
          <p:cNvSpPr>
            <a:spLocks/>
          </p:cNvSpPr>
          <p:nvPr/>
        </p:nvSpPr>
        <p:spPr bwMode="auto">
          <a:xfrm rot="-9396684">
            <a:off x="2247900" y="520701"/>
            <a:ext cx="7805738" cy="5584825"/>
          </a:xfrm>
          <a:custGeom>
            <a:avLst/>
            <a:gdLst>
              <a:gd name="T0" fmla="*/ 1144588 w 4917"/>
              <a:gd name="T1" fmla="*/ 1739900 h 3518"/>
              <a:gd name="T2" fmla="*/ 1649413 w 4917"/>
              <a:gd name="T3" fmla="*/ 2038350 h 3518"/>
              <a:gd name="T4" fmla="*/ 1798638 w 4917"/>
              <a:gd name="T5" fmla="*/ 2562225 h 3518"/>
              <a:gd name="T6" fmla="*/ 2284413 w 4917"/>
              <a:gd name="T7" fmla="*/ 2598738 h 3518"/>
              <a:gd name="T8" fmla="*/ 2693988 w 4917"/>
              <a:gd name="T9" fmla="*/ 2374900 h 3518"/>
              <a:gd name="T10" fmla="*/ 3105150 w 4917"/>
              <a:gd name="T11" fmla="*/ 2654300 h 3518"/>
              <a:gd name="T12" fmla="*/ 3216275 w 4917"/>
              <a:gd name="T13" fmla="*/ 3363913 h 3518"/>
              <a:gd name="T14" fmla="*/ 3887788 w 4917"/>
              <a:gd name="T15" fmla="*/ 3494088 h 3518"/>
              <a:gd name="T16" fmla="*/ 4243388 w 4917"/>
              <a:gd name="T17" fmla="*/ 3327400 h 3518"/>
              <a:gd name="T18" fmla="*/ 4989513 w 4917"/>
              <a:gd name="T19" fmla="*/ 3494088 h 3518"/>
              <a:gd name="T20" fmla="*/ 5119688 w 4917"/>
              <a:gd name="T21" fmla="*/ 3905250 h 3518"/>
              <a:gd name="T22" fmla="*/ 6091238 w 4917"/>
              <a:gd name="T23" fmla="*/ 3867150 h 3518"/>
              <a:gd name="T24" fmla="*/ 5268913 w 4917"/>
              <a:gd name="T25" fmla="*/ 3027363 h 3518"/>
              <a:gd name="T26" fmla="*/ 5008563 w 4917"/>
              <a:gd name="T27" fmla="*/ 2636838 h 3518"/>
              <a:gd name="T28" fmla="*/ 5492750 w 4917"/>
              <a:gd name="T29" fmla="*/ 2206625 h 3518"/>
              <a:gd name="T30" fmla="*/ 5661025 w 4917"/>
              <a:gd name="T31" fmla="*/ 2112963 h 3518"/>
              <a:gd name="T32" fmla="*/ 5530850 w 4917"/>
              <a:gd name="T33" fmla="*/ 1441450 h 3518"/>
              <a:gd name="T34" fmla="*/ 4746625 w 4917"/>
              <a:gd name="T35" fmla="*/ 1255713 h 3518"/>
              <a:gd name="T36" fmla="*/ 3328988 w 4917"/>
              <a:gd name="T37" fmla="*/ 1255713 h 3518"/>
              <a:gd name="T38" fmla="*/ 3048000 w 4917"/>
              <a:gd name="T39" fmla="*/ 733425 h 3518"/>
              <a:gd name="T40" fmla="*/ 2525713 w 4917"/>
              <a:gd name="T41" fmla="*/ 584200 h 3518"/>
              <a:gd name="T42" fmla="*/ 1892300 w 4917"/>
              <a:gd name="T43" fmla="*/ 433388 h 3518"/>
              <a:gd name="T44" fmla="*/ 1370013 w 4917"/>
              <a:gd name="T45" fmla="*/ 584200 h 3518"/>
              <a:gd name="T46" fmla="*/ 455613 w 4917"/>
              <a:gd name="T47" fmla="*/ 1068388 h 3518"/>
              <a:gd name="T48" fmla="*/ 44450 w 4917"/>
              <a:gd name="T49" fmla="*/ 1217613 h 3518"/>
              <a:gd name="T50" fmla="*/ 63500 w 4917"/>
              <a:gd name="T51" fmla="*/ 2449513 h 3518"/>
              <a:gd name="T52" fmla="*/ 398463 w 4917"/>
              <a:gd name="T53" fmla="*/ 2747963 h 3518"/>
              <a:gd name="T54" fmla="*/ 1593850 w 4917"/>
              <a:gd name="T55" fmla="*/ 3065463 h 3518"/>
              <a:gd name="T56" fmla="*/ 1817688 w 4917"/>
              <a:gd name="T57" fmla="*/ 3438525 h 3518"/>
              <a:gd name="T58" fmla="*/ 1519238 w 4917"/>
              <a:gd name="T59" fmla="*/ 3792538 h 3518"/>
              <a:gd name="T60" fmla="*/ 1425575 w 4917"/>
              <a:gd name="T61" fmla="*/ 4689475 h 3518"/>
              <a:gd name="T62" fmla="*/ 2246313 w 4917"/>
              <a:gd name="T63" fmla="*/ 5248275 h 3518"/>
              <a:gd name="T64" fmla="*/ 2992438 w 4917"/>
              <a:gd name="T65" fmla="*/ 4913313 h 3518"/>
              <a:gd name="T66" fmla="*/ 3309938 w 4917"/>
              <a:gd name="T67" fmla="*/ 4894263 h 3518"/>
              <a:gd name="T68" fmla="*/ 3981450 w 4917"/>
              <a:gd name="T69" fmla="*/ 5584825 h 3518"/>
              <a:gd name="T70" fmla="*/ 4467225 w 4917"/>
              <a:gd name="T71" fmla="*/ 5491163 h 3518"/>
              <a:gd name="T72" fmla="*/ 4578350 w 4917"/>
              <a:gd name="T73" fmla="*/ 4764088 h 3518"/>
              <a:gd name="T74" fmla="*/ 4840288 w 4917"/>
              <a:gd name="T75" fmla="*/ 4725988 h 3518"/>
              <a:gd name="T76" fmla="*/ 5027613 w 4917"/>
              <a:gd name="T77" fmla="*/ 4894263 h 3518"/>
              <a:gd name="T78" fmla="*/ 6165850 w 4917"/>
              <a:gd name="T79" fmla="*/ 5062538 h 3518"/>
              <a:gd name="T80" fmla="*/ 6426200 w 4917"/>
              <a:gd name="T81" fmla="*/ 4391025 h 3518"/>
              <a:gd name="T82" fmla="*/ 7191375 w 4917"/>
              <a:gd name="T83" fmla="*/ 4408488 h 3518"/>
              <a:gd name="T84" fmla="*/ 7285038 w 4917"/>
              <a:gd name="T85" fmla="*/ 3849688 h 3518"/>
              <a:gd name="T86" fmla="*/ 7564438 w 4917"/>
              <a:gd name="T87" fmla="*/ 2300288 h 3518"/>
              <a:gd name="T88" fmla="*/ 7751763 w 4917"/>
              <a:gd name="T89" fmla="*/ 1889125 h 3518"/>
              <a:gd name="T90" fmla="*/ 7359650 w 4917"/>
              <a:gd name="T91" fmla="*/ 1385888 h 3518"/>
              <a:gd name="T92" fmla="*/ 7116763 w 4917"/>
              <a:gd name="T93" fmla="*/ 1162050 h 3518"/>
              <a:gd name="T94" fmla="*/ 6556375 w 4917"/>
              <a:gd name="T95" fmla="*/ 900113 h 3518"/>
              <a:gd name="T96" fmla="*/ 5400675 w 4917"/>
              <a:gd name="T97" fmla="*/ 714375 h 3518"/>
              <a:gd name="T98" fmla="*/ 5213350 w 4917"/>
              <a:gd name="T99" fmla="*/ 565150 h 3518"/>
              <a:gd name="T100" fmla="*/ 4784725 w 4917"/>
              <a:gd name="T101" fmla="*/ 322263 h 3518"/>
              <a:gd name="T102" fmla="*/ 4411663 w 4917"/>
              <a:gd name="T103" fmla="*/ 358775 h 3518"/>
              <a:gd name="T104" fmla="*/ 4113213 w 4917"/>
              <a:gd name="T105" fmla="*/ 452438 h 3518"/>
              <a:gd name="T106" fmla="*/ 3851275 w 4917"/>
              <a:gd name="T107" fmla="*/ 192088 h 3518"/>
              <a:gd name="T108" fmla="*/ 3030538 w 4917"/>
              <a:gd name="T109" fmla="*/ 23813 h 3518"/>
              <a:gd name="T110" fmla="*/ 2936875 w 4917"/>
              <a:gd name="T111" fmla="*/ 134938 h 3518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4917" h="3518">
                <a:moveTo>
                  <a:pt x="698" y="1343"/>
                </a:moveTo>
                <a:cubicBezTo>
                  <a:pt x="663" y="1240"/>
                  <a:pt x="684" y="1320"/>
                  <a:pt x="721" y="1096"/>
                </a:cubicBezTo>
                <a:cubicBezTo>
                  <a:pt x="725" y="1071"/>
                  <a:pt x="768" y="1081"/>
                  <a:pt x="792" y="1073"/>
                </a:cubicBezTo>
                <a:cubicBezTo>
                  <a:pt x="943" y="970"/>
                  <a:pt x="996" y="1198"/>
                  <a:pt x="1039" y="1284"/>
                </a:cubicBezTo>
                <a:cubicBezTo>
                  <a:pt x="1061" y="1373"/>
                  <a:pt x="1067" y="1482"/>
                  <a:pt x="1098" y="1567"/>
                </a:cubicBezTo>
                <a:cubicBezTo>
                  <a:pt x="1105" y="1585"/>
                  <a:pt x="1116" y="1605"/>
                  <a:pt x="1133" y="1614"/>
                </a:cubicBezTo>
                <a:cubicBezTo>
                  <a:pt x="1149" y="1622"/>
                  <a:pt x="1340" y="1660"/>
                  <a:pt x="1344" y="1661"/>
                </a:cubicBezTo>
                <a:cubicBezTo>
                  <a:pt x="1376" y="1653"/>
                  <a:pt x="1410" y="1652"/>
                  <a:pt x="1439" y="1637"/>
                </a:cubicBezTo>
                <a:cubicBezTo>
                  <a:pt x="1539" y="1587"/>
                  <a:pt x="1423" y="1560"/>
                  <a:pt x="1580" y="1520"/>
                </a:cubicBezTo>
                <a:cubicBezTo>
                  <a:pt x="1650" y="1502"/>
                  <a:pt x="1611" y="1511"/>
                  <a:pt x="1697" y="1496"/>
                </a:cubicBezTo>
                <a:cubicBezTo>
                  <a:pt x="1748" y="1500"/>
                  <a:pt x="1802" y="1490"/>
                  <a:pt x="1850" y="1508"/>
                </a:cubicBezTo>
                <a:cubicBezTo>
                  <a:pt x="1917" y="1533"/>
                  <a:pt x="1935" y="1617"/>
                  <a:pt x="1956" y="1672"/>
                </a:cubicBezTo>
                <a:cubicBezTo>
                  <a:pt x="1971" y="1878"/>
                  <a:pt x="1960" y="1788"/>
                  <a:pt x="1991" y="1978"/>
                </a:cubicBezTo>
                <a:cubicBezTo>
                  <a:pt x="1995" y="2000"/>
                  <a:pt x="2009" y="2102"/>
                  <a:pt x="2026" y="2119"/>
                </a:cubicBezTo>
                <a:cubicBezTo>
                  <a:pt x="2044" y="2137"/>
                  <a:pt x="2073" y="2135"/>
                  <a:pt x="2097" y="2143"/>
                </a:cubicBezTo>
                <a:cubicBezTo>
                  <a:pt x="2220" y="2266"/>
                  <a:pt x="2172" y="2252"/>
                  <a:pt x="2449" y="2201"/>
                </a:cubicBezTo>
                <a:cubicBezTo>
                  <a:pt x="2490" y="2193"/>
                  <a:pt x="2476" y="2135"/>
                  <a:pt x="2508" y="2119"/>
                </a:cubicBezTo>
                <a:cubicBezTo>
                  <a:pt x="2522" y="2112"/>
                  <a:pt x="2671" y="2096"/>
                  <a:pt x="2673" y="2096"/>
                </a:cubicBezTo>
                <a:cubicBezTo>
                  <a:pt x="2743" y="2100"/>
                  <a:pt x="2815" y="2092"/>
                  <a:pt x="2884" y="2107"/>
                </a:cubicBezTo>
                <a:cubicBezTo>
                  <a:pt x="2974" y="2127"/>
                  <a:pt x="3054" y="2179"/>
                  <a:pt x="3143" y="2201"/>
                </a:cubicBezTo>
                <a:cubicBezTo>
                  <a:pt x="3155" y="2217"/>
                  <a:pt x="3172" y="2229"/>
                  <a:pt x="3178" y="2248"/>
                </a:cubicBezTo>
                <a:cubicBezTo>
                  <a:pt x="3198" y="2308"/>
                  <a:pt x="3174" y="2409"/>
                  <a:pt x="3225" y="2460"/>
                </a:cubicBezTo>
                <a:cubicBezTo>
                  <a:pt x="3269" y="2504"/>
                  <a:pt x="3384" y="2500"/>
                  <a:pt x="3437" y="2507"/>
                </a:cubicBezTo>
                <a:cubicBezTo>
                  <a:pt x="3577" y="2495"/>
                  <a:pt x="3704" y="2481"/>
                  <a:pt x="3837" y="2436"/>
                </a:cubicBezTo>
                <a:cubicBezTo>
                  <a:pt x="3858" y="2350"/>
                  <a:pt x="3869" y="2265"/>
                  <a:pt x="3884" y="2178"/>
                </a:cubicBezTo>
                <a:cubicBezTo>
                  <a:pt x="3863" y="1764"/>
                  <a:pt x="3877" y="1920"/>
                  <a:pt x="3319" y="1907"/>
                </a:cubicBezTo>
                <a:cubicBezTo>
                  <a:pt x="3280" y="1868"/>
                  <a:pt x="3221" y="1842"/>
                  <a:pt x="3202" y="1790"/>
                </a:cubicBezTo>
                <a:cubicBezTo>
                  <a:pt x="3186" y="1747"/>
                  <a:pt x="3155" y="1661"/>
                  <a:pt x="3155" y="1661"/>
                </a:cubicBezTo>
                <a:cubicBezTo>
                  <a:pt x="3166" y="1400"/>
                  <a:pt x="3090" y="1397"/>
                  <a:pt x="3249" y="1343"/>
                </a:cubicBezTo>
                <a:cubicBezTo>
                  <a:pt x="3321" y="1355"/>
                  <a:pt x="3388" y="1378"/>
                  <a:pt x="3460" y="1390"/>
                </a:cubicBezTo>
                <a:cubicBezTo>
                  <a:pt x="3488" y="1386"/>
                  <a:pt x="3519" y="1392"/>
                  <a:pt x="3543" y="1378"/>
                </a:cubicBezTo>
                <a:cubicBezTo>
                  <a:pt x="3558" y="1370"/>
                  <a:pt x="3568" y="1348"/>
                  <a:pt x="3566" y="1331"/>
                </a:cubicBezTo>
                <a:cubicBezTo>
                  <a:pt x="3552" y="1212"/>
                  <a:pt x="3519" y="1096"/>
                  <a:pt x="3496" y="979"/>
                </a:cubicBezTo>
                <a:cubicBezTo>
                  <a:pt x="3491" y="955"/>
                  <a:pt x="3495" y="929"/>
                  <a:pt x="3484" y="908"/>
                </a:cubicBezTo>
                <a:cubicBezTo>
                  <a:pt x="3447" y="834"/>
                  <a:pt x="3364" y="849"/>
                  <a:pt x="3296" y="838"/>
                </a:cubicBezTo>
                <a:cubicBezTo>
                  <a:pt x="3192" y="821"/>
                  <a:pt x="3096" y="801"/>
                  <a:pt x="2990" y="791"/>
                </a:cubicBezTo>
                <a:cubicBezTo>
                  <a:pt x="2727" y="806"/>
                  <a:pt x="2469" y="820"/>
                  <a:pt x="2214" y="885"/>
                </a:cubicBezTo>
                <a:cubicBezTo>
                  <a:pt x="2175" y="854"/>
                  <a:pt x="2123" y="834"/>
                  <a:pt x="2097" y="791"/>
                </a:cubicBezTo>
                <a:cubicBezTo>
                  <a:pt x="2044" y="702"/>
                  <a:pt x="2105" y="547"/>
                  <a:pt x="1991" y="485"/>
                </a:cubicBezTo>
                <a:cubicBezTo>
                  <a:pt x="1969" y="473"/>
                  <a:pt x="1943" y="472"/>
                  <a:pt x="1920" y="462"/>
                </a:cubicBezTo>
                <a:cubicBezTo>
                  <a:pt x="1888" y="448"/>
                  <a:pt x="1860" y="425"/>
                  <a:pt x="1826" y="415"/>
                </a:cubicBezTo>
                <a:cubicBezTo>
                  <a:pt x="1749" y="393"/>
                  <a:pt x="1591" y="368"/>
                  <a:pt x="1591" y="368"/>
                </a:cubicBezTo>
                <a:cubicBezTo>
                  <a:pt x="1552" y="344"/>
                  <a:pt x="1518" y="308"/>
                  <a:pt x="1474" y="297"/>
                </a:cubicBezTo>
                <a:cubicBezTo>
                  <a:pt x="1382" y="275"/>
                  <a:pt x="1192" y="273"/>
                  <a:pt x="1192" y="273"/>
                </a:cubicBezTo>
                <a:cubicBezTo>
                  <a:pt x="1090" y="281"/>
                  <a:pt x="984" y="269"/>
                  <a:pt x="886" y="297"/>
                </a:cubicBezTo>
                <a:cubicBezTo>
                  <a:pt x="862" y="304"/>
                  <a:pt x="869" y="344"/>
                  <a:pt x="863" y="368"/>
                </a:cubicBezTo>
                <a:cubicBezTo>
                  <a:pt x="831" y="486"/>
                  <a:pt x="809" y="589"/>
                  <a:pt x="792" y="708"/>
                </a:cubicBezTo>
                <a:cubicBezTo>
                  <a:pt x="674" y="705"/>
                  <a:pt x="433" y="723"/>
                  <a:pt x="287" y="673"/>
                </a:cubicBezTo>
                <a:cubicBezTo>
                  <a:pt x="205" y="681"/>
                  <a:pt x="118" y="669"/>
                  <a:pt x="40" y="697"/>
                </a:cubicBezTo>
                <a:cubicBezTo>
                  <a:pt x="18" y="705"/>
                  <a:pt x="30" y="743"/>
                  <a:pt x="28" y="767"/>
                </a:cubicBezTo>
                <a:cubicBezTo>
                  <a:pt x="22" y="822"/>
                  <a:pt x="20" y="877"/>
                  <a:pt x="16" y="932"/>
                </a:cubicBezTo>
                <a:cubicBezTo>
                  <a:pt x="24" y="1136"/>
                  <a:pt x="0" y="1343"/>
                  <a:pt x="40" y="1543"/>
                </a:cubicBezTo>
                <a:cubicBezTo>
                  <a:pt x="50" y="1592"/>
                  <a:pt x="120" y="1604"/>
                  <a:pt x="157" y="1637"/>
                </a:cubicBezTo>
                <a:cubicBezTo>
                  <a:pt x="190" y="1666"/>
                  <a:pt x="218" y="1702"/>
                  <a:pt x="251" y="1731"/>
                </a:cubicBezTo>
                <a:cubicBezTo>
                  <a:pt x="475" y="1929"/>
                  <a:pt x="566" y="1852"/>
                  <a:pt x="933" y="1860"/>
                </a:cubicBezTo>
                <a:cubicBezTo>
                  <a:pt x="957" y="1884"/>
                  <a:pt x="979" y="1909"/>
                  <a:pt x="1004" y="1931"/>
                </a:cubicBezTo>
                <a:cubicBezTo>
                  <a:pt x="1034" y="1956"/>
                  <a:pt x="1075" y="1969"/>
                  <a:pt x="1098" y="2001"/>
                </a:cubicBezTo>
                <a:cubicBezTo>
                  <a:pt x="1131" y="2048"/>
                  <a:pt x="1126" y="2112"/>
                  <a:pt x="1145" y="2166"/>
                </a:cubicBezTo>
                <a:cubicBezTo>
                  <a:pt x="1119" y="2373"/>
                  <a:pt x="1181" y="2345"/>
                  <a:pt x="1027" y="2378"/>
                </a:cubicBezTo>
                <a:cubicBezTo>
                  <a:pt x="1004" y="2383"/>
                  <a:pt x="980" y="2385"/>
                  <a:pt x="957" y="2389"/>
                </a:cubicBezTo>
                <a:cubicBezTo>
                  <a:pt x="906" y="2440"/>
                  <a:pt x="888" y="2442"/>
                  <a:pt x="886" y="2530"/>
                </a:cubicBezTo>
                <a:cubicBezTo>
                  <a:pt x="883" y="2671"/>
                  <a:pt x="877" y="2814"/>
                  <a:pt x="898" y="2954"/>
                </a:cubicBezTo>
                <a:cubicBezTo>
                  <a:pt x="905" y="2999"/>
                  <a:pt x="936" y="3039"/>
                  <a:pt x="968" y="3071"/>
                </a:cubicBezTo>
                <a:cubicBezTo>
                  <a:pt x="1094" y="3197"/>
                  <a:pt x="1244" y="3273"/>
                  <a:pt x="1415" y="3306"/>
                </a:cubicBezTo>
                <a:cubicBezTo>
                  <a:pt x="1548" y="3298"/>
                  <a:pt x="1690" y="3329"/>
                  <a:pt x="1815" y="3283"/>
                </a:cubicBezTo>
                <a:cubicBezTo>
                  <a:pt x="2053" y="3196"/>
                  <a:pt x="1775" y="3162"/>
                  <a:pt x="1885" y="3095"/>
                </a:cubicBezTo>
                <a:cubicBezTo>
                  <a:pt x="1913" y="3078"/>
                  <a:pt x="1979" y="3071"/>
                  <a:pt x="1979" y="3071"/>
                </a:cubicBezTo>
                <a:cubicBezTo>
                  <a:pt x="2014" y="3075"/>
                  <a:pt x="2053" y="3068"/>
                  <a:pt x="2085" y="3083"/>
                </a:cubicBezTo>
                <a:cubicBezTo>
                  <a:pt x="2161" y="3119"/>
                  <a:pt x="2325" y="3262"/>
                  <a:pt x="2391" y="3318"/>
                </a:cubicBezTo>
                <a:cubicBezTo>
                  <a:pt x="2430" y="3384"/>
                  <a:pt x="2466" y="3454"/>
                  <a:pt x="2508" y="3518"/>
                </a:cubicBezTo>
                <a:cubicBezTo>
                  <a:pt x="2563" y="3514"/>
                  <a:pt x="2619" y="3516"/>
                  <a:pt x="2673" y="3506"/>
                </a:cubicBezTo>
                <a:cubicBezTo>
                  <a:pt x="2722" y="3497"/>
                  <a:pt x="2814" y="3459"/>
                  <a:pt x="2814" y="3459"/>
                </a:cubicBezTo>
                <a:cubicBezTo>
                  <a:pt x="2834" y="3342"/>
                  <a:pt x="2859" y="3224"/>
                  <a:pt x="2873" y="3106"/>
                </a:cubicBezTo>
                <a:cubicBezTo>
                  <a:pt x="2877" y="3071"/>
                  <a:pt x="2860" y="3027"/>
                  <a:pt x="2884" y="3001"/>
                </a:cubicBezTo>
                <a:cubicBezTo>
                  <a:pt x="2905" y="2977"/>
                  <a:pt x="2947" y="2994"/>
                  <a:pt x="2978" y="2989"/>
                </a:cubicBezTo>
                <a:cubicBezTo>
                  <a:pt x="3002" y="2986"/>
                  <a:pt x="3025" y="2981"/>
                  <a:pt x="3049" y="2977"/>
                </a:cubicBezTo>
                <a:cubicBezTo>
                  <a:pt x="3080" y="2981"/>
                  <a:pt x="3120" y="2968"/>
                  <a:pt x="3143" y="2989"/>
                </a:cubicBezTo>
                <a:cubicBezTo>
                  <a:pt x="3167" y="3011"/>
                  <a:pt x="3161" y="3051"/>
                  <a:pt x="3167" y="3083"/>
                </a:cubicBezTo>
                <a:cubicBezTo>
                  <a:pt x="3199" y="3243"/>
                  <a:pt x="3149" y="3196"/>
                  <a:pt x="3225" y="3248"/>
                </a:cubicBezTo>
                <a:cubicBezTo>
                  <a:pt x="3525" y="3233"/>
                  <a:pt x="3644" y="3226"/>
                  <a:pt x="3884" y="3189"/>
                </a:cubicBezTo>
                <a:cubicBezTo>
                  <a:pt x="3902" y="3134"/>
                  <a:pt x="3932" y="3081"/>
                  <a:pt x="3942" y="3024"/>
                </a:cubicBezTo>
                <a:cubicBezTo>
                  <a:pt x="3964" y="2902"/>
                  <a:pt x="3916" y="2807"/>
                  <a:pt x="4048" y="2766"/>
                </a:cubicBezTo>
                <a:cubicBezTo>
                  <a:pt x="4173" y="2781"/>
                  <a:pt x="4292" y="2817"/>
                  <a:pt x="4413" y="2848"/>
                </a:cubicBezTo>
                <a:cubicBezTo>
                  <a:pt x="4452" y="2835"/>
                  <a:pt x="4513" y="2825"/>
                  <a:pt x="4530" y="2777"/>
                </a:cubicBezTo>
                <a:cubicBezTo>
                  <a:pt x="4543" y="2740"/>
                  <a:pt x="4538" y="2699"/>
                  <a:pt x="4542" y="2660"/>
                </a:cubicBezTo>
                <a:cubicBezTo>
                  <a:pt x="4551" y="2578"/>
                  <a:pt x="4575" y="2506"/>
                  <a:pt x="4589" y="2425"/>
                </a:cubicBezTo>
                <a:cubicBezTo>
                  <a:pt x="4593" y="2307"/>
                  <a:pt x="4598" y="2190"/>
                  <a:pt x="4601" y="2072"/>
                </a:cubicBezTo>
                <a:cubicBezTo>
                  <a:pt x="4615" y="1528"/>
                  <a:pt x="4448" y="1544"/>
                  <a:pt x="4765" y="1449"/>
                </a:cubicBezTo>
                <a:cubicBezTo>
                  <a:pt x="4789" y="1425"/>
                  <a:pt x="4817" y="1406"/>
                  <a:pt x="4836" y="1378"/>
                </a:cubicBezTo>
                <a:cubicBezTo>
                  <a:pt x="4869" y="1328"/>
                  <a:pt x="4868" y="1247"/>
                  <a:pt x="4883" y="1190"/>
                </a:cubicBezTo>
                <a:cubicBezTo>
                  <a:pt x="4859" y="936"/>
                  <a:pt x="4917" y="1132"/>
                  <a:pt x="4800" y="1038"/>
                </a:cubicBezTo>
                <a:cubicBezTo>
                  <a:pt x="4739" y="990"/>
                  <a:pt x="4636" y="873"/>
                  <a:pt x="4636" y="873"/>
                </a:cubicBezTo>
                <a:cubicBezTo>
                  <a:pt x="4628" y="849"/>
                  <a:pt x="4626" y="823"/>
                  <a:pt x="4612" y="802"/>
                </a:cubicBezTo>
                <a:cubicBezTo>
                  <a:pt x="4587" y="765"/>
                  <a:pt x="4523" y="746"/>
                  <a:pt x="4483" y="732"/>
                </a:cubicBezTo>
                <a:cubicBezTo>
                  <a:pt x="4420" y="736"/>
                  <a:pt x="4358" y="747"/>
                  <a:pt x="4295" y="744"/>
                </a:cubicBezTo>
                <a:cubicBezTo>
                  <a:pt x="4204" y="740"/>
                  <a:pt x="4203" y="607"/>
                  <a:pt x="4130" y="567"/>
                </a:cubicBezTo>
                <a:cubicBezTo>
                  <a:pt x="4009" y="501"/>
                  <a:pt x="3842" y="467"/>
                  <a:pt x="3707" y="450"/>
                </a:cubicBezTo>
                <a:cubicBezTo>
                  <a:pt x="3611" y="401"/>
                  <a:pt x="3504" y="415"/>
                  <a:pt x="3402" y="450"/>
                </a:cubicBezTo>
                <a:lnTo>
                  <a:pt x="3284" y="356"/>
                </a:lnTo>
                <a:cubicBezTo>
                  <a:pt x="3284" y="356"/>
                  <a:pt x="3284" y="356"/>
                  <a:pt x="3284" y="356"/>
                </a:cubicBezTo>
                <a:cubicBezTo>
                  <a:pt x="3221" y="314"/>
                  <a:pt x="3155" y="238"/>
                  <a:pt x="3084" y="215"/>
                </a:cubicBezTo>
                <a:cubicBezTo>
                  <a:pt x="3062" y="208"/>
                  <a:pt x="3037" y="207"/>
                  <a:pt x="3014" y="203"/>
                </a:cubicBezTo>
                <a:cubicBezTo>
                  <a:pt x="2947" y="207"/>
                  <a:pt x="2880" y="208"/>
                  <a:pt x="2814" y="215"/>
                </a:cubicBezTo>
                <a:cubicBezTo>
                  <a:pt x="2802" y="216"/>
                  <a:pt x="2788" y="217"/>
                  <a:pt x="2779" y="226"/>
                </a:cubicBezTo>
                <a:cubicBezTo>
                  <a:pt x="2685" y="320"/>
                  <a:pt x="2781" y="284"/>
                  <a:pt x="2685" y="309"/>
                </a:cubicBezTo>
                <a:cubicBezTo>
                  <a:pt x="2654" y="301"/>
                  <a:pt x="2619" y="302"/>
                  <a:pt x="2591" y="285"/>
                </a:cubicBezTo>
                <a:cubicBezTo>
                  <a:pt x="2564" y="269"/>
                  <a:pt x="2564" y="227"/>
                  <a:pt x="2544" y="203"/>
                </a:cubicBezTo>
                <a:cubicBezTo>
                  <a:pt x="2511" y="164"/>
                  <a:pt x="2471" y="143"/>
                  <a:pt x="2426" y="121"/>
                </a:cubicBezTo>
                <a:cubicBezTo>
                  <a:pt x="2347" y="16"/>
                  <a:pt x="2302" y="19"/>
                  <a:pt x="2179" y="3"/>
                </a:cubicBezTo>
                <a:cubicBezTo>
                  <a:pt x="2089" y="7"/>
                  <a:pt x="1998" y="0"/>
                  <a:pt x="1909" y="15"/>
                </a:cubicBezTo>
                <a:cubicBezTo>
                  <a:pt x="1897" y="17"/>
                  <a:pt x="1905" y="40"/>
                  <a:pt x="1897" y="50"/>
                </a:cubicBezTo>
                <a:cubicBezTo>
                  <a:pt x="1885" y="65"/>
                  <a:pt x="1864" y="72"/>
                  <a:pt x="1850" y="85"/>
                </a:cubicBezTo>
              </a:path>
            </a:pathLst>
          </a:custGeom>
          <a:noFill/>
          <a:ln w="57150" cap="flat" cmpd="sng">
            <a:solidFill>
              <a:schemeClr val="folHlink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3796" name="Line 4"/>
          <p:cNvSpPr>
            <a:spLocks noChangeShapeType="1"/>
          </p:cNvSpPr>
          <p:nvPr/>
        </p:nvSpPr>
        <p:spPr bwMode="auto">
          <a:xfrm flipH="1">
            <a:off x="8610600" y="1828800"/>
            <a:ext cx="152400" cy="1524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3797" name="Freeform 5"/>
          <p:cNvSpPr>
            <a:spLocks/>
          </p:cNvSpPr>
          <p:nvPr/>
        </p:nvSpPr>
        <p:spPr bwMode="auto">
          <a:xfrm>
            <a:off x="3505200" y="1295400"/>
            <a:ext cx="685800" cy="685800"/>
          </a:xfrm>
          <a:custGeom>
            <a:avLst/>
            <a:gdLst>
              <a:gd name="T0" fmla="*/ 179675 w 271"/>
              <a:gd name="T1" fmla="*/ 0 h 352"/>
              <a:gd name="T2" fmla="*/ 60735 w 271"/>
              <a:gd name="T3" fmla="*/ 319520 h 352"/>
              <a:gd name="T4" fmla="*/ 0 w 271"/>
              <a:gd name="T5" fmla="*/ 502660 h 352"/>
              <a:gd name="T6" fmla="*/ 30368 w 271"/>
              <a:gd name="T7" fmla="*/ 594230 h 352"/>
              <a:gd name="T8" fmla="*/ 237879 w 271"/>
              <a:gd name="T9" fmla="*/ 685800 h 352"/>
              <a:gd name="T10" fmla="*/ 566861 w 271"/>
              <a:gd name="T11" fmla="*/ 572799 h 352"/>
              <a:gd name="T12" fmla="*/ 685800 w 271"/>
              <a:gd name="T13" fmla="*/ 434470 h 352"/>
              <a:gd name="T14" fmla="*/ 566861 w 271"/>
              <a:gd name="T15" fmla="*/ 387711 h 352"/>
              <a:gd name="T16" fmla="*/ 475758 w 271"/>
              <a:gd name="T17" fmla="*/ 183140 h 352"/>
              <a:gd name="T18" fmla="*/ 387186 w 271"/>
              <a:gd name="T19" fmla="*/ 136381 h 352"/>
              <a:gd name="T20" fmla="*/ 179675 w 271"/>
              <a:gd name="T21" fmla="*/ 0 h 35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71" h="352">
                <a:moveTo>
                  <a:pt x="71" y="0"/>
                </a:moveTo>
                <a:cubicBezTo>
                  <a:pt x="48" y="137"/>
                  <a:pt x="75" y="0"/>
                  <a:pt x="24" y="164"/>
                </a:cubicBezTo>
                <a:cubicBezTo>
                  <a:pt x="14" y="195"/>
                  <a:pt x="0" y="258"/>
                  <a:pt x="0" y="258"/>
                </a:cubicBezTo>
                <a:cubicBezTo>
                  <a:pt x="4" y="274"/>
                  <a:pt x="2" y="293"/>
                  <a:pt x="12" y="305"/>
                </a:cubicBezTo>
                <a:cubicBezTo>
                  <a:pt x="32" y="329"/>
                  <a:pt x="68" y="335"/>
                  <a:pt x="94" y="352"/>
                </a:cubicBezTo>
                <a:cubicBezTo>
                  <a:pt x="149" y="342"/>
                  <a:pt x="187" y="341"/>
                  <a:pt x="224" y="294"/>
                </a:cubicBezTo>
                <a:cubicBezTo>
                  <a:pt x="241" y="272"/>
                  <a:pt x="271" y="223"/>
                  <a:pt x="271" y="223"/>
                </a:cubicBezTo>
                <a:cubicBezTo>
                  <a:pt x="255" y="215"/>
                  <a:pt x="235" y="213"/>
                  <a:pt x="224" y="199"/>
                </a:cubicBezTo>
                <a:cubicBezTo>
                  <a:pt x="224" y="199"/>
                  <a:pt x="194" y="112"/>
                  <a:pt x="188" y="94"/>
                </a:cubicBezTo>
                <a:cubicBezTo>
                  <a:pt x="183" y="81"/>
                  <a:pt x="164" y="79"/>
                  <a:pt x="153" y="70"/>
                </a:cubicBezTo>
                <a:cubicBezTo>
                  <a:pt x="126" y="47"/>
                  <a:pt x="97" y="24"/>
                  <a:pt x="71" y="0"/>
                </a:cubicBezTo>
                <a:close/>
              </a:path>
            </a:pathLst>
          </a:custGeom>
          <a:solidFill>
            <a:schemeClr val="hlink"/>
          </a:solidFill>
          <a:ln w="38100" cmpd="sng">
            <a:solidFill>
              <a:schemeClr val="accent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3798" name="Freeform 6"/>
          <p:cNvSpPr>
            <a:spLocks/>
          </p:cNvSpPr>
          <p:nvPr/>
        </p:nvSpPr>
        <p:spPr bwMode="auto">
          <a:xfrm>
            <a:off x="3200401" y="3505200"/>
            <a:ext cx="430213" cy="558800"/>
          </a:xfrm>
          <a:custGeom>
            <a:avLst/>
            <a:gdLst>
              <a:gd name="T0" fmla="*/ 112713 w 271"/>
              <a:gd name="T1" fmla="*/ 0 h 352"/>
              <a:gd name="T2" fmla="*/ 38100 w 271"/>
              <a:gd name="T3" fmla="*/ 260350 h 352"/>
              <a:gd name="T4" fmla="*/ 0 w 271"/>
              <a:gd name="T5" fmla="*/ 409575 h 352"/>
              <a:gd name="T6" fmla="*/ 19050 w 271"/>
              <a:gd name="T7" fmla="*/ 484188 h 352"/>
              <a:gd name="T8" fmla="*/ 149225 w 271"/>
              <a:gd name="T9" fmla="*/ 558800 h 352"/>
              <a:gd name="T10" fmla="*/ 355600 w 271"/>
              <a:gd name="T11" fmla="*/ 466725 h 352"/>
              <a:gd name="T12" fmla="*/ 430213 w 271"/>
              <a:gd name="T13" fmla="*/ 354013 h 352"/>
              <a:gd name="T14" fmla="*/ 355600 w 271"/>
              <a:gd name="T15" fmla="*/ 315913 h 352"/>
              <a:gd name="T16" fmla="*/ 298450 w 271"/>
              <a:gd name="T17" fmla="*/ 149225 h 352"/>
              <a:gd name="T18" fmla="*/ 242888 w 271"/>
              <a:gd name="T19" fmla="*/ 111125 h 352"/>
              <a:gd name="T20" fmla="*/ 112713 w 271"/>
              <a:gd name="T21" fmla="*/ 0 h 35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71" h="352">
                <a:moveTo>
                  <a:pt x="71" y="0"/>
                </a:moveTo>
                <a:cubicBezTo>
                  <a:pt x="48" y="137"/>
                  <a:pt x="75" y="0"/>
                  <a:pt x="24" y="164"/>
                </a:cubicBezTo>
                <a:cubicBezTo>
                  <a:pt x="14" y="195"/>
                  <a:pt x="0" y="258"/>
                  <a:pt x="0" y="258"/>
                </a:cubicBezTo>
                <a:cubicBezTo>
                  <a:pt x="4" y="274"/>
                  <a:pt x="2" y="293"/>
                  <a:pt x="12" y="305"/>
                </a:cubicBezTo>
                <a:cubicBezTo>
                  <a:pt x="32" y="329"/>
                  <a:pt x="68" y="335"/>
                  <a:pt x="94" y="352"/>
                </a:cubicBezTo>
                <a:cubicBezTo>
                  <a:pt x="149" y="342"/>
                  <a:pt x="187" y="341"/>
                  <a:pt x="224" y="294"/>
                </a:cubicBezTo>
                <a:cubicBezTo>
                  <a:pt x="241" y="272"/>
                  <a:pt x="271" y="223"/>
                  <a:pt x="271" y="223"/>
                </a:cubicBezTo>
                <a:cubicBezTo>
                  <a:pt x="255" y="215"/>
                  <a:pt x="235" y="213"/>
                  <a:pt x="224" y="199"/>
                </a:cubicBezTo>
                <a:cubicBezTo>
                  <a:pt x="224" y="199"/>
                  <a:pt x="194" y="112"/>
                  <a:pt x="188" y="94"/>
                </a:cubicBezTo>
                <a:cubicBezTo>
                  <a:pt x="183" y="81"/>
                  <a:pt x="164" y="79"/>
                  <a:pt x="153" y="70"/>
                </a:cubicBezTo>
                <a:cubicBezTo>
                  <a:pt x="126" y="47"/>
                  <a:pt x="97" y="24"/>
                  <a:pt x="71" y="0"/>
                </a:cubicBezTo>
                <a:close/>
              </a:path>
            </a:pathLst>
          </a:custGeom>
          <a:solidFill>
            <a:schemeClr val="hlink"/>
          </a:solidFill>
          <a:ln w="38100" cmpd="sng">
            <a:solidFill>
              <a:schemeClr val="accent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3799" name="Freeform 7"/>
          <p:cNvSpPr>
            <a:spLocks/>
          </p:cNvSpPr>
          <p:nvPr/>
        </p:nvSpPr>
        <p:spPr bwMode="auto">
          <a:xfrm>
            <a:off x="5334001" y="685800"/>
            <a:ext cx="430213" cy="558800"/>
          </a:xfrm>
          <a:custGeom>
            <a:avLst/>
            <a:gdLst>
              <a:gd name="T0" fmla="*/ 112713 w 271"/>
              <a:gd name="T1" fmla="*/ 0 h 352"/>
              <a:gd name="T2" fmla="*/ 38100 w 271"/>
              <a:gd name="T3" fmla="*/ 260350 h 352"/>
              <a:gd name="T4" fmla="*/ 0 w 271"/>
              <a:gd name="T5" fmla="*/ 409575 h 352"/>
              <a:gd name="T6" fmla="*/ 19050 w 271"/>
              <a:gd name="T7" fmla="*/ 484188 h 352"/>
              <a:gd name="T8" fmla="*/ 149225 w 271"/>
              <a:gd name="T9" fmla="*/ 558800 h 352"/>
              <a:gd name="T10" fmla="*/ 355600 w 271"/>
              <a:gd name="T11" fmla="*/ 466725 h 352"/>
              <a:gd name="T12" fmla="*/ 430213 w 271"/>
              <a:gd name="T13" fmla="*/ 354013 h 352"/>
              <a:gd name="T14" fmla="*/ 355600 w 271"/>
              <a:gd name="T15" fmla="*/ 315913 h 352"/>
              <a:gd name="T16" fmla="*/ 298450 w 271"/>
              <a:gd name="T17" fmla="*/ 149225 h 352"/>
              <a:gd name="T18" fmla="*/ 242888 w 271"/>
              <a:gd name="T19" fmla="*/ 111125 h 352"/>
              <a:gd name="T20" fmla="*/ 112713 w 271"/>
              <a:gd name="T21" fmla="*/ 0 h 35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71" h="352">
                <a:moveTo>
                  <a:pt x="71" y="0"/>
                </a:moveTo>
                <a:cubicBezTo>
                  <a:pt x="48" y="137"/>
                  <a:pt x="75" y="0"/>
                  <a:pt x="24" y="164"/>
                </a:cubicBezTo>
                <a:cubicBezTo>
                  <a:pt x="14" y="195"/>
                  <a:pt x="0" y="258"/>
                  <a:pt x="0" y="258"/>
                </a:cubicBezTo>
                <a:cubicBezTo>
                  <a:pt x="4" y="274"/>
                  <a:pt x="2" y="293"/>
                  <a:pt x="12" y="305"/>
                </a:cubicBezTo>
                <a:cubicBezTo>
                  <a:pt x="32" y="329"/>
                  <a:pt x="68" y="335"/>
                  <a:pt x="94" y="352"/>
                </a:cubicBezTo>
                <a:cubicBezTo>
                  <a:pt x="149" y="342"/>
                  <a:pt x="187" y="341"/>
                  <a:pt x="224" y="294"/>
                </a:cubicBezTo>
                <a:cubicBezTo>
                  <a:pt x="241" y="272"/>
                  <a:pt x="271" y="223"/>
                  <a:pt x="271" y="223"/>
                </a:cubicBezTo>
                <a:cubicBezTo>
                  <a:pt x="255" y="215"/>
                  <a:pt x="235" y="213"/>
                  <a:pt x="224" y="199"/>
                </a:cubicBezTo>
                <a:cubicBezTo>
                  <a:pt x="224" y="199"/>
                  <a:pt x="194" y="112"/>
                  <a:pt x="188" y="94"/>
                </a:cubicBezTo>
                <a:cubicBezTo>
                  <a:pt x="183" y="81"/>
                  <a:pt x="164" y="79"/>
                  <a:pt x="153" y="70"/>
                </a:cubicBezTo>
                <a:cubicBezTo>
                  <a:pt x="126" y="47"/>
                  <a:pt x="97" y="24"/>
                  <a:pt x="71" y="0"/>
                </a:cubicBezTo>
                <a:close/>
              </a:path>
            </a:pathLst>
          </a:custGeom>
          <a:solidFill>
            <a:schemeClr val="hlink"/>
          </a:solidFill>
          <a:ln w="38100" cmpd="sng">
            <a:solidFill>
              <a:schemeClr val="accent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3800" name="Freeform 8"/>
          <p:cNvSpPr>
            <a:spLocks/>
          </p:cNvSpPr>
          <p:nvPr/>
        </p:nvSpPr>
        <p:spPr bwMode="auto">
          <a:xfrm rot="-2368607">
            <a:off x="5943601" y="1905000"/>
            <a:ext cx="430213" cy="558800"/>
          </a:xfrm>
          <a:custGeom>
            <a:avLst/>
            <a:gdLst>
              <a:gd name="T0" fmla="*/ 112713 w 271"/>
              <a:gd name="T1" fmla="*/ 0 h 352"/>
              <a:gd name="T2" fmla="*/ 38100 w 271"/>
              <a:gd name="T3" fmla="*/ 260350 h 352"/>
              <a:gd name="T4" fmla="*/ 0 w 271"/>
              <a:gd name="T5" fmla="*/ 409575 h 352"/>
              <a:gd name="T6" fmla="*/ 19050 w 271"/>
              <a:gd name="T7" fmla="*/ 484188 h 352"/>
              <a:gd name="T8" fmla="*/ 149225 w 271"/>
              <a:gd name="T9" fmla="*/ 558800 h 352"/>
              <a:gd name="T10" fmla="*/ 355600 w 271"/>
              <a:gd name="T11" fmla="*/ 466725 h 352"/>
              <a:gd name="T12" fmla="*/ 430213 w 271"/>
              <a:gd name="T13" fmla="*/ 354013 h 352"/>
              <a:gd name="T14" fmla="*/ 355600 w 271"/>
              <a:gd name="T15" fmla="*/ 315913 h 352"/>
              <a:gd name="T16" fmla="*/ 298450 w 271"/>
              <a:gd name="T17" fmla="*/ 149225 h 352"/>
              <a:gd name="T18" fmla="*/ 242888 w 271"/>
              <a:gd name="T19" fmla="*/ 111125 h 352"/>
              <a:gd name="T20" fmla="*/ 112713 w 271"/>
              <a:gd name="T21" fmla="*/ 0 h 35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71" h="352">
                <a:moveTo>
                  <a:pt x="71" y="0"/>
                </a:moveTo>
                <a:cubicBezTo>
                  <a:pt x="48" y="137"/>
                  <a:pt x="75" y="0"/>
                  <a:pt x="24" y="164"/>
                </a:cubicBezTo>
                <a:cubicBezTo>
                  <a:pt x="14" y="195"/>
                  <a:pt x="0" y="258"/>
                  <a:pt x="0" y="258"/>
                </a:cubicBezTo>
                <a:cubicBezTo>
                  <a:pt x="4" y="274"/>
                  <a:pt x="2" y="293"/>
                  <a:pt x="12" y="305"/>
                </a:cubicBezTo>
                <a:cubicBezTo>
                  <a:pt x="32" y="329"/>
                  <a:pt x="68" y="335"/>
                  <a:pt x="94" y="352"/>
                </a:cubicBezTo>
                <a:cubicBezTo>
                  <a:pt x="149" y="342"/>
                  <a:pt x="187" y="341"/>
                  <a:pt x="224" y="294"/>
                </a:cubicBezTo>
                <a:cubicBezTo>
                  <a:pt x="241" y="272"/>
                  <a:pt x="271" y="223"/>
                  <a:pt x="271" y="223"/>
                </a:cubicBezTo>
                <a:cubicBezTo>
                  <a:pt x="255" y="215"/>
                  <a:pt x="235" y="213"/>
                  <a:pt x="224" y="199"/>
                </a:cubicBezTo>
                <a:cubicBezTo>
                  <a:pt x="224" y="199"/>
                  <a:pt x="194" y="112"/>
                  <a:pt x="188" y="94"/>
                </a:cubicBezTo>
                <a:cubicBezTo>
                  <a:pt x="183" y="81"/>
                  <a:pt x="164" y="79"/>
                  <a:pt x="153" y="70"/>
                </a:cubicBezTo>
                <a:cubicBezTo>
                  <a:pt x="126" y="47"/>
                  <a:pt x="97" y="24"/>
                  <a:pt x="71" y="0"/>
                </a:cubicBezTo>
                <a:close/>
              </a:path>
            </a:pathLst>
          </a:custGeom>
          <a:solidFill>
            <a:schemeClr val="hlink"/>
          </a:solidFill>
          <a:ln w="38100" cmpd="sng">
            <a:solidFill>
              <a:schemeClr val="accent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3801" name="Freeform 9"/>
          <p:cNvSpPr>
            <a:spLocks/>
          </p:cNvSpPr>
          <p:nvPr/>
        </p:nvSpPr>
        <p:spPr bwMode="auto">
          <a:xfrm rot="2086035">
            <a:off x="7086601" y="4495800"/>
            <a:ext cx="430213" cy="558800"/>
          </a:xfrm>
          <a:custGeom>
            <a:avLst/>
            <a:gdLst>
              <a:gd name="T0" fmla="*/ 112713 w 271"/>
              <a:gd name="T1" fmla="*/ 0 h 352"/>
              <a:gd name="T2" fmla="*/ 38100 w 271"/>
              <a:gd name="T3" fmla="*/ 260350 h 352"/>
              <a:gd name="T4" fmla="*/ 0 w 271"/>
              <a:gd name="T5" fmla="*/ 409575 h 352"/>
              <a:gd name="T6" fmla="*/ 19050 w 271"/>
              <a:gd name="T7" fmla="*/ 484188 h 352"/>
              <a:gd name="T8" fmla="*/ 149225 w 271"/>
              <a:gd name="T9" fmla="*/ 558800 h 352"/>
              <a:gd name="T10" fmla="*/ 355600 w 271"/>
              <a:gd name="T11" fmla="*/ 466725 h 352"/>
              <a:gd name="T12" fmla="*/ 430213 w 271"/>
              <a:gd name="T13" fmla="*/ 354013 h 352"/>
              <a:gd name="T14" fmla="*/ 355600 w 271"/>
              <a:gd name="T15" fmla="*/ 315913 h 352"/>
              <a:gd name="T16" fmla="*/ 298450 w 271"/>
              <a:gd name="T17" fmla="*/ 149225 h 352"/>
              <a:gd name="T18" fmla="*/ 242888 w 271"/>
              <a:gd name="T19" fmla="*/ 111125 h 352"/>
              <a:gd name="T20" fmla="*/ 112713 w 271"/>
              <a:gd name="T21" fmla="*/ 0 h 35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71" h="352">
                <a:moveTo>
                  <a:pt x="71" y="0"/>
                </a:moveTo>
                <a:cubicBezTo>
                  <a:pt x="48" y="137"/>
                  <a:pt x="75" y="0"/>
                  <a:pt x="24" y="164"/>
                </a:cubicBezTo>
                <a:cubicBezTo>
                  <a:pt x="14" y="195"/>
                  <a:pt x="0" y="258"/>
                  <a:pt x="0" y="258"/>
                </a:cubicBezTo>
                <a:cubicBezTo>
                  <a:pt x="4" y="274"/>
                  <a:pt x="2" y="293"/>
                  <a:pt x="12" y="305"/>
                </a:cubicBezTo>
                <a:cubicBezTo>
                  <a:pt x="32" y="329"/>
                  <a:pt x="68" y="335"/>
                  <a:pt x="94" y="352"/>
                </a:cubicBezTo>
                <a:cubicBezTo>
                  <a:pt x="149" y="342"/>
                  <a:pt x="187" y="341"/>
                  <a:pt x="224" y="294"/>
                </a:cubicBezTo>
                <a:cubicBezTo>
                  <a:pt x="241" y="272"/>
                  <a:pt x="271" y="223"/>
                  <a:pt x="271" y="223"/>
                </a:cubicBezTo>
                <a:cubicBezTo>
                  <a:pt x="255" y="215"/>
                  <a:pt x="235" y="213"/>
                  <a:pt x="224" y="199"/>
                </a:cubicBezTo>
                <a:cubicBezTo>
                  <a:pt x="224" y="199"/>
                  <a:pt x="194" y="112"/>
                  <a:pt x="188" y="94"/>
                </a:cubicBezTo>
                <a:cubicBezTo>
                  <a:pt x="183" y="81"/>
                  <a:pt x="164" y="79"/>
                  <a:pt x="153" y="70"/>
                </a:cubicBezTo>
                <a:cubicBezTo>
                  <a:pt x="126" y="47"/>
                  <a:pt x="97" y="24"/>
                  <a:pt x="71" y="0"/>
                </a:cubicBezTo>
                <a:close/>
              </a:path>
            </a:pathLst>
          </a:custGeom>
          <a:solidFill>
            <a:schemeClr val="hlink"/>
          </a:solidFill>
          <a:ln w="38100" cmpd="sng">
            <a:solidFill>
              <a:schemeClr val="accent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3802" name="Freeform 10"/>
          <p:cNvSpPr>
            <a:spLocks/>
          </p:cNvSpPr>
          <p:nvPr/>
        </p:nvSpPr>
        <p:spPr bwMode="auto">
          <a:xfrm>
            <a:off x="4648201" y="3581400"/>
            <a:ext cx="430213" cy="558800"/>
          </a:xfrm>
          <a:custGeom>
            <a:avLst/>
            <a:gdLst>
              <a:gd name="T0" fmla="*/ 112713 w 271"/>
              <a:gd name="T1" fmla="*/ 0 h 352"/>
              <a:gd name="T2" fmla="*/ 38100 w 271"/>
              <a:gd name="T3" fmla="*/ 260350 h 352"/>
              <a:gd name="T4" fmla="*/ 0 w 271"/>
              <a:gd name="T5" fmla="*/ 409575 h 352"/>
              <a:gd name="T6" fmla="*/ 19050 w 271"/>
              <a:gd name="T7" fmla="*/ 484188 h 352"/>
              <a:gd name="T8" fmla="*/ 149225 w 271"/>
              <a:gd name="T9" fmla="*/ 558800 h 352"/>
              <a:gd name="T10" fmla="*/ 355600 w 271"/>
              <a:gd name="T11" fmla="*/ 466725 h 352"/>
              <a:gd name="T12" fmla="*/ 430213 w 271"/>
              <a:gd name="T13" fmla="*/ 354013 h 352"/>
              <a:gd name="T14" fmla="*/ 355600 w 271"/>
              <a:gd name="T15" fmla="*/ 315913 h 352"/>
              <a:gd name="T16" fmla="*/ 298450 w 271"/>
              <a:gd name="T17" fmla="*/ 149225 h 352"/>
              <a:gd name="T18" fmla="*/ 242888 w 271"/>
              <a:gd name="T19" fmla="*/ 111125 h 352"/>
              <a:gd name="T20" fmla="*/ 112713 w 271"/>
              <a:gd name="T21" fmla="*/ 0 h 35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71" h="352">
                <a:moveTo>
                  <a:pt x="71" y="0"/>
                </a:moveTo>
                <a:cubicBezTo>
                  <a:pt x="48" y="137"/>
                  <a:pt x="75" y="0"/>
                  <a:pt x="24" y="164"/>
                </a:cubicBezTo>
                <a:cubicBezTo>
                  <a:pt x="14" y="195"/>
                  <a:pt x="0" y="258"/>
                  <a:pt x="0" y="258"/>
                </a:cubicBezTo>
                <a:cubicBezTo>
                  <a:pt x="4" y="274"/>
                  <a:pt x="2" y="293"/>
                  <a:pt x="12" y="305"/>
                </a:cubicBezTo>
                <a:cubicBezTo>
                  <a:pt x="32" y="329"/>
                  <a:pt x="68" y="335"/>
                  <a:pt x="94" y="352"/>
                </a:cubicBezTo>
                <a:cubicBezTo>
                  <a:pt x="149" y="342"/>
                  <a:pt x="187" y="341"/>
                  <a:pt x="224" y="294"/>
                </a:cubicBezTo>
                <a:cubicBezTo>
                  <a:pt x="241" y="272"/>
                  <a:pt x="271" y="223"/>
                  <a:pt x="271" y="223"/>
                </a:cubicBezTo>
                <a:cubicBezTo>
                  <a:pt x="255" y="215"/>
                  <a:pt x="235" y="213"/>
                  <a:pt x="224" y="199"/>
                </a:cubicBezTo>
                <a:cubicBezTo>
                  <a:pt x="224" y="199"/>
                  <a:pt x="194" y="112"/>
                  <a:pt x="188" y="94"/>
                </a:cubicBezTo>
                <a:cubicBezTo>
                  <a:pt x="183" y="81"/>
                  <a:pt x="164" y="79"/>
                  <a:pt x="153" y="70"/>
                </a:cubicBezTo>
                <a:cubicBezTo>
                  <a:pt x="126" y="47"/>
                  <a:pt x="97" y="24"/>
                  <a:pt x="71" y="0"/>
                </a:cubicBezTo>
                <a:close/>
              </a:path>
            </a:pathLst>
          </a:custGeom>
          <a:solidFill>
            <a:schemeClr val="hlink"/>
          </a:solidFill>
          <a:ln w="38100" cmpd="sng">
            <a:solidFill>
              <a:schemeClr val="accent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3803" name="Freeform 11"/>
          <p:cNvSpPr>
            <a:spLocks/>
          </p:cNvSpPr>
          <p:nvPr/>
        </p:nvSpPr>
        <p:spPr bwMode="auto">
          <a:xfrm>
            <a:off x="2362201" y="1676400"/>
            <a:ext cx="430213" cy="558800"/>
          </a:xfrm>
          <a:custGeom>
            <a:avLst/>
            <a:gdLst>
              <a:gd name="T0" fmla="*/ 112713 w 271"/>
              <a:gd name="T1" fmla="*/ 0 h 352"/>
              <a:gd name="T2" fmla="*/ 38100 w 271"/>
              <a:gd name="T3" fmla="*/ 260350 h 352"/>
              <a:gd name="T4" fmla="*/ 0 w 271"/>
              <a:gd name="T5" fmla="*/ 409575 h 352"/>
              <a:gd name="T6" fmla="*/ 19050 w 271"/>
              <a:gd name="T7" fmla="*/ 484188 h 352"/>
              <a:gd name="T8" fmla="*/ 149225 w 271"/>
              <a:gd name="T9" fmla="*/ 558800 h 352"/>
              <a:gd name="T10" fmla="*/ 355600 w 271"/>
              <a:gd name="T11" fmla="*/ 466725 h 352"/>
              <a:gd name="T12" fmla="*/ 430213 w 271"/>
              <a:gd name="T13" fmla="*/ 354013 h 352"/>
              <a:gd name="T14" fmla="*/ 355600 w 271"/>
              <a:gd name="T15" fmla="*/ 315913 h 352"/>
              <a:gd name="T16" fmla="*/ 298450 w 271"/>
              <a:gd name="T17" fmla="*/ 149225 h 352"/>
              <a:gd name="T18" fmla="*/ 242888 w 271"/>
              <a:gd name="T19" fmla="*/ 111125 h 352"/>
              <a:gd name="T20" fmla="*/ 112713 w 271"/>
              <a:gd name="T21" fmla="*/ 0 h 35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71" h="352">
                <a:moveTo>
                  <a:pt x="71" y="0"/>
                </a:moveTo>
                <a:cubicBezTo>
                  <a:pt x="48" y="137"/>
                  <a:pt x="75" y="0"/>
                  <a:pt x="24" y="164"/>
                </a:cubicBezTo>
                <a:cubicBezTo>
                  <a:pt x="14" y="195"/>
                  <a:pt x="0" y="258"/>
                  <a:pt x="0" y="258"/>
                </a:cubicBezTo>
                <a:cubicBezTo>
                  <a:pt x="4" y="274"/>
                  <a:pt x="2" y="293"/>
                  <a:pt x="12" y="305"/>
                </a:cubicBezTo>
                <a:cubicBezTo>
                  <a:pt x="32" y="329"/>
                  <a:pt x="68" y="335"/>
                  <a:pt x="94" y="352"/>
                </a:cubicBezTo>
                <a:cubicBezTo>
                  <a:pt x="149" y="342"/>
                  <a:pt x="187" y="341"/>
                  <a:pt x="224" y="294"/>
                </a:cubicBezTo>
                <a:cubicBezTo>
                  <a:pt x="241" y="272"/>
                  <a:pt x="271" y="223"/>
                  <a:pt x="271" y="223"/>
                </a:cubicBezTo>
                <a:cubicBezTo>
                  <a:pt x="255" y="215"/>
                  <a:pt x="235" y="213"/>
                  <a:pt x="224" y="199"/>
                </a:cubicBezTo>
                <a:cubicBezTo>
                  <a:pt x="224" y="199"/>
                  <a:pt x="194" y="112"/>
                  <a:pt x="188" y="94"/>
                </a:cubicBezTo>
                <a:cubicBezTo>
                  <a:pt x="183" y="81"/>
                  <a:pt x="164" y="79"/>
                  <a:pt x="153" y="70"/>
                </a:cubicBezTo>
                <a:cubicBezTo>
                  <a:pt x="126" y="47"/>
                  <a:pt x="97" y="24"/>
                  <a:pt x="71" y="0"/>
                </a:cubicBezTo>
                <a:close/>
              </a:path>
            </a:pathLst>
          </a:custGeom>
          <a:solidFill>
            <a:schemeClr val="hlink"/>
          </a:solidFill>
          <a:ln w="38100" cmpd="sng">
            <a:solidFill>
              <a:schemeClr val="accent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3804" name="Freeform 12"/>
          <p:cNvSpPr>
            <a:spLocks/>
          </p:cNvSpPr>
          <p:nvPr/>
        </p:nvSpPr>
        <p:spPr bwMode="auto">
          <a:xfrm rot="2198619">
            <a:off x="8763001" y="3429000"/>
            <a:ext cx="430213" cy="558800"/>
          </a:xfrm>
          <a:custGeom>
            <a:avLst/>
            <a:gdLst>
              <a:gd name="T0" fmla="*/ 112713 w 271"/>
              <a:gd name="T1" fmla="*/ 0 h 352"/>
              <a:gd name="T2" fmla="*/ 38100 w 271"/>
              <a:gd name="T3" fmla="*/ 260350 h 352"/>
              <a:gd name="T4" fmla="*/ 0 w 271"/>
              <a:gd name="T5" fmla="*/ 409575 h 352"/>
              <a:gd name="T6" fmla="*/ 19050 w 271"/>
              <a:gd name="T7" fmla="*/ 484188 h 352"/>
              <a:gd name="T8" fmla="*/ 149225 w 271"/>
              <a:gd name="T9" fmla="*/ 558800 h 352"/>
              <a:gd name="T10" fmla="*/ 355600 w 271"/>
              <a:gd name="T11" fmla="*/ 466725 h 352"/>
              <a:gd name="T12" fmla="*/ 430213 w 271"/>
              <a:gd name="T13" fmla="*/ 354013 h 352"/>
              <a:gd name="T14" fmla="*/ 355600 w 271"/>
              <a:gd name="T15" fmla="*/ 315913 h 352"/>
              <a:gd name="T16" fmla="*/ 298450 w 271"/>
              <a:gd name="T17" fmla="*/ 149225 h 352"/>
              <a:gd name="T18" fmla="*/ 242888 w 271"/>
              <a:gd name="T19" fmla="*/ 111125 h 352"/>
              <a:gd name="T20" fmla="*/ 112713 w 271"/>
              <a:gd name="T21" fmla="*/ 0 h 35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71" h="352">
                <a:moveTo>
                  <a:pt x="71" y="0"/>
                </a:moveTo>
                <a:cubicBezTo>
                  <a:pt x="48" y="137"/>
                  <a:pt x="75" y="0"/>
                  <a:pt x="24" y="164"/>
                </a:cubicBezTo>
                <a:cubicBezTo>
                  <a:pt x="14" y="195"/>
                  <a:pt x="0" y="258"/>
                  <a:pt x="0" y="258"/>
                </a:cubicBezTo>
                <a:cubicBezTo>
                  <a:pt x="4" y="274"/>
                  <a:pt x="2" y="293"/>
                  <a:pt x="12" y="305"/>
                </a:cubicBezTo>
                <a:cubicBezTo>
                  <a:pt x="32" y="329"/>
                  <a:pt x="68" y="335"/>
                  <a:pt x="94" y="352"/>
                </a:cubicBezTo>
                <a:cubicBezTo>
                  <a:pt x="149" y="342"/>
                  <a:pt x="187" y="341"/>
                  <a:pt x="224" y="294"/>
                </a:cubicBezTo>
                <a:cubicBezTo>
                  <a:pt x="241" y="272"/>
                  <a:pt x="271" y="223"/>
                  <a:pt x="271" y="223"/>
                </a:cubicBezTo>
                <a:cubicBezTo>
                  <a:pt x="255" y="215"/>
                  <a:pt x="235" y="213"/>
                  <a:pt x="224" y="199"/>
                </a:cubicBezTo>
                <a:cubicBezTo>
                  <a:pt x="224" y="199"/>
                  <a:pt x="194" y="112"/>
                  <a:pt x="188" y="94"/>
                </a:cubicBezTo>
                <a:cubicBezTo>
                  <a:pt x="183" y="81"/>
                  <a:pt x="164" y="79"/>
                  <a:pt x="153" y="70"/>
                </a:cubicBezTo>
                <a:cubicBezTo>
                  <a:pt x="126" y="47"/>
                  <a:pt x="97" y="24"/>
                  <a:pt x="71" y="0"/>
                </a:cubicBezTo>
                <a:close/>
              </a:path>
            </a:pathLst>
          </a:custGeom>
          <a:solidFill>
            <a:schemeClr val="hlink"/>
          </a:solidFill>
          <a:ln w="38100" cmpd="sng">
            <a:solidFill>
              <a:schemeClr val="accent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3805" name="Freeform 13"/>
          <p:cNvSpPr>
            <a:spLocks/>
          </p:cNvSpPr>
          <p:nvPr/>
        </p:nvSpPr>
        <p:spPr bwMode="auto">
          <a:xfrm>
            <a:off x="6858001" y="5562600"/>
            <a:ext cx="430213" cy="558800"/>
          </a:xfrm>
          <a:custGeom>
            <a:avLst/>
            <a:gdLst>
              <a:gd name="T0" fmla="*/ 112713 w 271"/>
              <a:gd name="T1" fmla="*/ 0 h 352"/>
              <a:gd name="T2" fmla="*/ 38100 w 271"/>
              <a:gd name="T3" fmla="*/ 260350 h 352"/>
              <a:gd name="T4" fmla="*/ 0 w 271"/>
              <a:gd name="T5" fmla="*/ 409575 h 352"/>
              <a:gd name="T6" fmla="*/ 19050 w 271"/>
              <a:gd name="T7" fmla="*/ 484188 h 352"/>
              <a:gd name="T8" fmla="*/ 149225 w 271"/>
              <a:gd name="T9" fmla="*/ 558800 h 352"/>
              <a:gd name="T10" fmla="*/ 355600 w 271"/>
              <a:gd name="T11" fmla="*/ 466725 h 352"/>
              <a:gd name="T12" fmla="*/ 430213 w 271"/>
              <a:gd name="T13" fmla="*/ 354013 h 352"/>
              <a:gd name="T14" fmla="*/ 355600 w 271"/>
              <a:gd name="T15" fmla="*/ 315913 h 352"/>
              <a:gd name="T16" fmla="*/ 298450 w 271"/>
              <a:gd name="T17" fmla="*/ 149225 h 352"/>
              <a:gd name="T18" fmla="*/ 242888 w 271"/>
              <a:gd name="T19" fmla="*/ 111125 h 352"/>
              <a:gd name="T20" fmla="*/ 112713 w 271"/>
              <a:gd name="T21" fmla="*/ 0 h 35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71" h="352">
                <a:moveTo>
                  <a:pt x="71" y="0"/>
                </a:moveTo>
                <a:cubicBezTo>
                  <a:pt x="48" y="137"/>
                  <a:pt x="75" y="0"/>
                  <a:pt x="24" y="164"/>
                </a:cubicBezTo>
                <a:cubicBezTo>
                  <a:pt x="14" y="195"/>
                  <a:pt x="0" y="258"/>
                  <a:pt x="0" y="258"/>
                </a:cubicBezTo>
                <a:cubicBezTo>
                  <a:pt x="4" y="274"/>
                  <a:pt x="2" y="293"/>
                  <a:pt x="12" y="305"/>
                </a:cubicBezTo>
                <a:cubicBezTo>
                  <a:pt x="32" y="329"/>
                  <a:pt x="68" y="335"/>
                  <a:pt x="94" y="352"/>
                </a:cubicBezTo>
                <a:cubicBezTo>
                  <a:pt x="149" y="342"/>
                  <a:pt x="187" y="341"/>
                  <a:pt x="224" y="294"/>
                </a:cubicBezTo>
                <a:cubicBezTo>
                  <a:pt x="241" y="272"/>
                  <a:pt x="271" y="223"/>
                  <a:pt x="271" y="223"/>
                </a:cubicBezTo>
                <a:cubicBezTo>
                  <a:pt x="255" y="215"/>
                  <a:pt x="235" y="213"/>
                  <a:pt x="224" y="199"/>
                </a:cubicBezTo>
                <a:cubicBezTo>
                  <a:pt x="224" y="199"/>
                  <a:pt x="194" y="112"/>
                  <a:pt x="188" y="94"/>
                </a:cubicBezTo>
                <a:cubicBezTo>
                  <a:pt x="183" y="81"/>
                  <a:pt x="164" y="79"/>
                  <a:pt x="153" y="70"/>
                </a:cubicBezTo>
                <a:cubicBezTo>
                  <a:pt x="126" y="47"/>
                  <a:pt x="97" y="24"/>
                  <a:pt x="71" y="0"/>
                </a:cubicBezTo>
                <a:close/>
              </a:path>
            </a:pathLst>
          </a:custGeom>
          <a:solidFill>
            <a:schemeClr val="hlink"/>
          </a:solidFill>
          <a:ln w="38100" cmpd="sng">
            <a:solidFill>
              <a:schemeClr val="accent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3806" name="Freeform 14"/>
          <p:cNvSpPr>
            <a:spLocks/>
          </p:cNvSpPr>
          <p:nvPr/>
        </p:nvSpPr>
        <p:spPr bwMode="auto">
          <a:xfrm rot="4739150">
            <a:off x="5029994" y="4571207"/>
            <a:ext cx="430213" cy="558800"/>
          </a:xfrm>
          <a:custGeom>
            <a:avLst/>
            <a:gdLst>
              <a:gd name="T0" fmla="*/ 112713 w 271"/>
              <a:gd name="T1" fmla="*/ 0 h 352"/>
              <a:gd name="T2" fmla="*/ 38100 w 271"/>
              <a:gd name="T3" fmla="*/ 260350 h 352"/>
              <a:gd name="T4" fmla="*/ 0 w 271"/>
              <a:gd name="T5" fmla="*/ 409575 h 352"/>
              <a:gd name="T6" fmla="*/ 19050 w 271"/>
              <a:gd name="T7" fmla="*/ 484188 h 352"/>
              <a:gd name="T8" fmla="*/ 149225 w 271"/>
              <a:gd name="T9" fmla="*/ 558800 h 352"/>
              <a:gd name="T10" fmla="*/ 355600 w 271"/>
              <a:gd name="T11" fmla="*/ 466725 h 352"/>
              <a:gd name="T12" fmla="*/ 430213 w 271"/>
              <a:gd name="T13" fmla="*/ 354013 h 352"/>
              <a:gd name="T14" fmla="*/ 355600 w 271"/>
              <a:gd name="T15" fmla="*/ 315913 h 352"/>
              <a:gd name="T16" fmla="*/ 298450 w 271"/>
              <a:gd name="T17" fmla="*/ 149225 h 352"/>
              <a:gd name="T18" fmla="*/ 242888 w 271"/>
              <a:gd name="T19" fmla="*/ 111125 h 352"/>
              <a:gd name="T20" fmla="*/ 112713 w 271"/>
              <a:gd name="T21" fmla="*/ 0 h 35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71" h="352">
                <a:moveTo>
                  <a:pt x="71" y="0"/>
                </a:moveTo>
                <a:cubicBezTo>
                  <a:pt x="48" y="137"/>
                  <a:pt x="75" y="0"/>
                  <a:pt x="24" y="164"/>
                </a:cubicBezTo>
                <a:cubicBezTo>
                  <a:pt x="14" y="195"/>
                  <a:pt x="0" y="258"/>
                  <a:pt x="0" y="258"/>
                </a:cubicBezTo>
                <a:cubicBezTo>
                  <a:pt x="4" y="274"/>
                  <a:pt x="2" y="293"/>
                  <a:pt x="12" y="305"/>
                </a:cubicBezTo>
                <a:cubicBezTo>
                  <a:pt x="32" y="329"/>
                  <a:pt x="68" y="335"/>
                  <a:pt x="94" y="352"/>
                </a:cubicBezTo>
                <a:cubicBezTo>
                  <a:pt x="149" y="342"/>
                  <a:pt x="187" y="341"/>
                  <a:pt x="224" y="294"/>
                </a:cubicBezTo>
                <a:cubicBezTo>
                  <a:pt x="241" y="272"/>
                  <a:pt x="271" y="223"/>
                  <a:pt x="271" y="223"/>
                </a:cubicBezTo>
                <a:cubicBezTo>
                  <a:pt x="255" y="215"/>
                  <a:pt x="235" y="213"/>
                  <a:pt x="224" y="199"/>
                </a:cubicBezTo>
                <a:cubicBezTo>
                  <a:pt x="224" y="199"/>
                  <a:pt x="194" y="112"/>
                  <a:pt x="188" y="94"/>
                </a:cubicBezTo>
                <a:cubicBezTo>
                  <a:pt x="183" y="81"/>
                  <a:pt x="164" y="79"/>
                  <a:pt x="153" y="70"/>
                </a:cubicBezTo>
                <a:cubicBezTo>
                  <a:pt x="126" y="47"/>
                  <a:pt x="97" y="24"/>
                  <a:pt x="71" y="0"/>
                </a:cubicBezTo>
                <a:close/>
              </a:path>
            </a:pathLst>
          </a:custGeom>
          <a:solidFill>
            <a:schemeClr val="hlink"/>
          </a:solidFill>
          <a:ln w="38100" cmpd="sng">
            <a:solidFill>
              <a:schemeClr val="accent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3807" name="Freeform 15"/>
          <p:cNvSpPr>
            <a:spLocks/>
          </p:cNvSpPr>
          <p:nvPr/>
        </p:nvSpPr>
        <p:spPr bwMode="auto">
          <a:xfrm>
            <a:off x="7315201" y="3505200"/>
            <a:ext cx="430213" cy="558800"/>
          </a:xfrm>
          <a:custGeom>
            <a:avLst/>
            <a:gdLst>
              <a:gd name="T0" fmla="*/ 112713 w 271"/>
              <a:gd name="T1" fmla="*/ 0 h 352"/>
              <a:gd name="T2" fmla="*/ 38100 w 271"/>
              <a:gd name="T3" fmla="*/ 260350 h 352"/>
              <a:gd name="T4" fmla="*/ 0 w 271"/>
              <a:gd name="T5" fmla="*/ 409575 h 352"/>
              <a:gd name="T6" fmla="*/ 19050 w 271"/>
              <a:gd name="T7" fmla="*/ 484188 h 352"/>
              <a:gd name="T8" fmla="*/ 149225 w 271"/>
              <a:gd name="T9" fmla="*/ 558800 h 352"/>
              <a:gd name="T10" fmla="*/ 355600 w 271"/>
              <a:gd name="T11" fmla="*/ 466725 h 352"/>
              <a:gd name="T12" fmla="*/ 430213 w 271"/>
              <a:gd name="T13" fmla="*/ 354013 h 352"/>
              <a:gd name="T14" fmla="*/ 355600 w 271"/>
              <a:gd name="T15" fmla="*/ 315913 h 352"/>
              <a:gd name="T16" fmla="*/ 298450 w 271"/>
              <a:gd name="T17" fmla="*/ 149225 h 352"/>
              <a:gd name="T18" fmla="*/ 242888 w 271"/>
              <a:gd name="T19" fmla="*/ 111125 h 352"/>
              <a:gd name="T20" fmla="*/ 112713 w 271"/>
              <a:gd name="T21" fmla="*/ 0 h 35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71" h="352">
                <a:moveTo>
                  <a:pt x="71" y="0"/>
                </a:moveTo>
                <a:cubicBezTo>
                  <a:pt x="48" y="137"/>
                  <a:pt x="75" y="0"/>
                  <a:pt x="24" y="164"/>
                </a:cubicBezTo>
                <a:cubicBezTo>
                  <a:pt x="14" y="195"/>
                  <a:pt x="0" y="258"/>
                  <a:pt x="0" y="258"/>
                </a:cubicBezTo>
                <a:cubicBezTo>
                  <a:pt x="4" y="274"/>
                  <a:pt x="2" y="293"/>
                  <a:pt x="12" y="305"/>
                </a:cubicBezTo>
                <a:cubicBezTo>
                  <a:pt x="32" y="329"/>
                  <a:pt x="68" y="335"/>
                  <a:pt x="94" y="352"/>
                </a:cubicBezTo>
                <a:cubicBezTo>
                  <a:pt x="149" y="342"/>
                  <a:pt x="187" y="341"/>
                  <a:pt x="224" y="294"/>
                </a:cubicBezTo>
                <a:cubicBezTo>
                  <a:pt x="241" y="272"/>
                  <a:pt x="271" y="223"/>
                  <a:pt x="271" y="223"/>
                </a:cubicBezTo>
                <a:cubicBezTo>
                  <a:pt x="255" y="215"/>
                  <a:pt x="235" y="213"/>
                  <a:pt x="224" y="199"/>
                </a:cubicBezTo>
                <a:cubicBezTo>
                  <a:pt x="224" y="199"/>
                  <a:pt x="194" y="112"/>
                  <a:pt x="188" y="94"/>
                </a:cubicBezTo>
                <a:cubicBezTo>
                  <a:pt x="183" y="81"/>
                  <a:pt x="164" y="79"/>
                  <a:pt x="153" y="70"/>
                </a:cubicBezTo>
                <a:cubicBezTo>
                  <a:pt x="126" y="47"/>
                  <a:pt x="97" y="24"/>
                  <a:pt x="71" y="0"/>
                </a:cubicBezTo>
                <a:close/>
              </a:path>
            </a:pathLst>
          </a:custGeom>
          <a:solidFill>
            <a:schemeClr val="hlink"/>
          </a:solidFill>
          <a:ln w="38100" cmpd="sng">
            <a:solidFill>
              <a:schemeClr val="accent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3808" name="Freeform 16"/>
          <p:cNvSpPr>
            <a:spLocks/>
          </p:cNvSpPr>
          <p:nvPr/>
        </p:nvSpPr>
        <p:spPr bwMode="auto">
          <a:xfrm rot="2580747">
            <a:off x="5638801" y="3200400"/>
            <a:ext cx="430213" cy="558800"/>
          </a:xfrm>
          <a:custGeom>
            <a:avLst/>
            <a:gdLst>
              <a:gd name="T0" fmla="*/ 112713 w 271"/>
              <a:gd name="T1" fmla="*/ 0 h 352"/>
              <a:gd name="T2" fmla="*/ 38100 w 271"/>
              <a:gd name="T3" fmla="*/ 260350 h 352"/>
              <a:gd name="T4" fmla="*/ 0 w 271"/>
              <a:gd name="T5" fmla="*/ 409575 h 352"/>
              <a:gd name="T6" fmla="*/ 19050 w 271"/>
              <a:gd name="T7" fmla="*/ 484188 h 352"/>
              <a:gd name="T8" fmla="*/ 149225 w 271"/>
              <a:gd name="T9" fmla="*/ 558800 h 352"/>
              <a:gd name="T10" fmla="*/ 355600 w 271"/>
              <a:gd name="T11" fmla="*/ 466725 h 352"/>
              <a:gd name="T12" fmla="*/ 430213 w 271"/>
              <a:gd name="T13" fmla="*/ 354013 h 352"/>
              <a:gd name="T14" fmla="*/ 355600 w 271"/>
              <a:gd name="T15" fmla="*/ 315913 h 352"/>
              <a:gd name="T16" fmla="*/ 298450 w 271"/>
              <a:gd name="T17" fmla="*/ 149225 h 352"/>
              <a:gd name="T18" fmla="*/ 242888 w 271"/>
              <a:gd name="T19" fmla="*/ 111125 h 352"/>
              <a:gd name="T20" fmla="*/ 112713 w 271"/>
              <a:gd name="T21" fmla="*/ 0 h 35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71" h="352">
                <a:moveTo>
                  <a:pt x="71" y="0"/>
                </a:moveTo>
                <a:cubicBezTo>
                  <a:pt x="48" y="137"/>
                  <a:pt x="75" y="0"/>
                  <a:pt x="24" y="164"/>
                </a:cubicBezTo>
                <a:cubicBezTo>
                  <a:pt x="14" y="195"/>
                  <a:pt x="0" y="258"/>
                  <a:pt x="0" y="258"/>
                </a:cubicBezTo>
                <a:cubicBezTo>
                  <a:pt x="4" y="274"/>
                  <a:pt x="2" y="293"/>
                  <a:pt x="12" y="305"/>
                </a:cubicBezTo>
                <a:cubicBezTo>
                  <a:pt x="32" y="329"/>
                  <a:pt x="68" y="335"/>
                  <a:pt x="94" y="352"/>
                </a:cubicBezTo>
                <a:cubicBezTo>
                  <a:pt x="149" y="342"/>
                  <a:pt x="187" y="341"/>
                  <a:pt x="224" y="294"/>
                </a:cubicBezTo>
                <a:cubicBezTo>
                  <a:pt x="241" y="272"/>
                  <a:pt x="271" y="223"/>
                  <a:pt x="271" y="223"/>
                </a:cubicBezTo>
                <a:cubicBezTo>
                  <a:pt x="255" y="215"/>
                  <a:pt x="235" y="213"/>
                  <a:pt x="224" y="199"/>
                </a:cubicBezTo>
                <a:cubicBezTo>
                  <a:pt x="224" y="199"/>
                  <a:pt x="194" y="112"/>
                  <a:pt x="188" y="94"/>
                </a:cubicBezTo>
                <a:cubicBezTo>
                  <a:pt x="183" y="81"/>
                  <a:pt x="164" y="79"/>
                  <a:pt x="153" y="70"/>
                </a:cubicBezTo>
                <a:cubicBezTo>
                  <a:pt x="126" y="47"/>
                  <a:pt x="97" y="24"/>
                  <a:pt x="71" y="0"/>
                </a:cubicBezTo>
                <a:close/>
              </a:path>
            </a:pathLst>
          </a:custGeom>
          <a:solidFill>
            <a:schemeClr val="hlink"/>
          </a:solidFill>
          <a:ln w="38100" cmpd="sng">
            <a:solidFill>
              <a:schemeClr val="accent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3809" name="Freeform 17"/>
          <p:cNvSpPr>
            <a:spLocks/>
          </p:cNvSpPr>
          <p:nvPr/>
        </p:nvSpPr>
        <p:spPr bwMode="auto">
          <a:xfrm rot="2844839">
            <a:off x="7468394" y="2666207"/>
            <a:ext cx="430213" cy="558800"/>
          </a:xfrm>
          <a:custGeom>
            <a:avLst/>
            <a:gdLst>
              <a:gd name="T0" fmla="*/ 112713 w 271"/>
              <a:gd name="T1" fmla="*/ 0 h 352"/>
              <a:gd name="T2" fmla="*/ 38100 w 271"/>
              <a:gd name="T3" fmla="*/ 260350 h 352"/>
              <a:gd name="T4" fmla="*/ 0 w 271"/>
              <a:gd name="T5" fmla="*/ 409575 h 352"/>
              <a:gd name="T6" fmla="*/ 19050 w 271"/>
              <a:gd name="T7" fmla="*/ 484188 h 352"/>
              <a:gd name="T8" fmla="*/ 149225 w 271"/>
              <a:gd name="T9" fmla="*/ 558800 h 352"/>
              <a:gd name="T10" fmla="*/ 355600 w 271"/>
              <a:gd name="T11" fmla="*/ 466725 h 352"/>
              <a:gd name="T12" fmla="*/ 430213 w 271"/>
              <a:gd name="T13" fmla="*/ 354013 h 352"/>
              <a:gd name="T14" fmla="*/ 355600 w 271"/>
              <a:gd name="T15" fmla="*/ 315913 h 352"/>
              <a:gd name="T16" fmla="*/ 298450 w 271"/>
              <a:gd name="T17" fmla="*/ 149225 h 352"/>
              <a:gd name="T18" fmla="*/ 242888 w 271"/>
              <a:gd name="T19" fmla="*/ 111125 h 352"/>
              <a:gd name="T20" fmla="*/ 112713 w 271"/>
              <a:gd name="T21" fmla="*/ 0 h 35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71" h="352">
                <a:moveTo>
                  <a:pt x="71" y="0"/>
                </a:moveTo>
                <a:cubicBezTo>
                  <a:pt x="48" y="137"/>
                  <a:pt x="75" y="0"/>
                  <a:pt x="24" y="164"/>
                </a:cubicBezTo>
                <a:cubicBezTo>
                  <a:pt x="14" y="195"/>
                  <a:pt x="0" y="258"/>
                  <a:pt x="0" y="258"/>
                </a:cubicBezTo>
                <a:cubicBezTo>
                  <a:pt x="4" y="274"/>
                  <a:pt x="2" y="293"/>
                  <a:pt x="12" y="305"/>
                </a:cubicBezTo>
                <a:cubicBezTo>
                  <a:pt x="32" y="329"/>
                  <a:pt x="68" y="335"/>
                  <a:pt x="94" y="352"/>
                </a:cubicBezTo>
                <a:cubicBezTo>
                  <a:pt x="149" y="342"/>
                  <a:pt x="187" y="341"/>
                  <a:pt x="224" y="294"/>
                </a:cubicBezTo>
                <a:cubicBezTo>
                  <a:pt x="241" y="272"/>
                  <a:pt x="271" y="223"/>
                  <a:pt x="271" y="223"/>
                </a:cubicBezTo>
                <a:cubicBezTo>
                  <a:pt x="255" y="215"/>
                  <a:pt x="235" y="213"/>
                  <a:pt x="224" y="199"/>
                </a:cubicBezTo>
                <a:cubicBezTo>
                  <a:pt x="224" y="199"/>
                  <a:pt x="194" y="112"/>
                  <a:pt x="188" y="94"/>
                </a:cubicBezTo>
                <a:cubicBezTo>
                  <a:pt x="183" y="81"/>
                  <a:pt x="164" y="79"/>
                  <a:pt x="153" y="70"/>
                </a:cubicBezTo>
                <a:cubicBezTo>
                  <a:pt x="126" y="47"/>
                  <a:pt x="97" y="24"/>
                  <a:pt x="71" y="0"/>
                </a:cubicBezTo>
                <a:close/>
              </a:path>
            </a:pathLst>
          </a:custGeom>
          <a:solidFill>
            <a:schemeClr val="hlink"/>
          </a:solidFill>
          <a:ln w="38100" cmpd="sng">
            <a:solidFill>
              <a:schemeClr val="accent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3810" name="Freeform 18"/>
          <p:cNvSpPr>
            <a:spLocks/>
          </p:cNvSpPr>
          <p:nvPr/>
        </p:nvSpPr>
        <p:spPr bwMode="auto">
          <a:xfrm rot="-5545618">
            <a:off x="5334794" y="5485607"/>
            <a:ext cx="430213" cy="558800"/>
          </a:xfrm>
          <a:custGeom>
            <a:avLst/>
            <a:gdLst>
              <a:gd name="T0" fmla="*/ 112713 w 271"/>
              <a:gd name="T1" fmla="*/ 0 h 352"/>
              <a:gd name="T2" fmla="*/ 38100 w 271"/>
              <a:gd name="T3" fmla="*/ 260350 h 352"/>
              <a:gd name="T4" fmla="*/ 0 w 271"/>
              <a:gd name="T5" fmla="*/ 409575 h 352"/>
              <a:gd name="T6" fmla="*/ 19050 w 271"/>
              <a:gd name="T7" fmla="*/ 484188 h 352"/>
              <a:gd name="T8" fmla="*/ 149225 w 271"/>
              <a:gd name="T9" fmla="*/ 558800 h 352"/>
              <a:gd name="T10" fmla="*/ 355600 w 271"/>
              <a:gd name="T11" fmla="*/ 466725 h 352"/>
              <a:gd name="T12" fmla="*/ 430213 w 271"/>
              <a:gd name="T13" fmla="*/ 354013 h 352"/>
              <a:gd name="T14" fmla="*/ 355600 w 271"/>
              <a:gd name="T15" fmla="*/ 315913 h 352"/>
              <a:gd name="T16" fmla="*/ 298450 w 271"/>
              <a:gd name="T17" fmla="*/ 149225 h 352"/>
              <a:gd name="T18" fmla="*/ 242888 w 271"/>
              <a:gd name="T19" fmla="*/ 111125 h 352"/>
              <a:gd name="T20" fmla="*/ 112713 w 271"/>
              <a:gd name="T21" fmla="*/ 0 h 35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71" h="352">
                <a:moveTo>
                  <a:pt x="71" y="0"/>
                </a:moveTo>
                <a:cubicBezTo>
                  <a:pt x="48" y="137"/>
                  <a:pt x="75" y="0"/>
                  <a:pt x="24" y="164"/>
                </a:cubicBezTo>
                <a:cubicBezTo>
                  <a:pt x="14" y="195"/>
                  <a:pt x="0" y="258"/>
                  <a:pt x="0" y="258"/>
                </a:cubicBezTo>
                <a:cubicBezTo>
                  <a:pt x="4" y="274"/>
                  <a:pt x="2" y="293"/>
                  <a:pt x="12" y="305"/>
                </a:cubicBezTo>
                <a:cubicBezTo>
                  <a:pt x="32" y="329"/>
                  <a:pt x="68" y="335"/>
                  <a:pt x="94" y="352"/>
                </a:cubicBezTo>
                <a:cubicBezTo>
                  <a:pt x="149" y="342"/>
                  <a:pt x="187" y="341"/>
                  <a:pt x="224" y="294"/>
                </a:cubicBezTo>
                <a:cubicBezTo>
                  <a:pt x="241" y="272"/>
                  <a:pt x="271" y="223"/>
                  <a:pt x="271" y="223"/>
                </a:cubicBezTo>
                <a:cubicBezTo>
                  <a:pt x="255" y="215"/>
                  <a:pt x="235" y="213"/>
                  <a:pt x="224" y="199"/>
                </a:cubicBezTo>
                <a:cubicBezTo>
                  <a:pt x="224" y="199"/>
                  <a:pt x="194" y="112"/>
                  <a:pt x="188" y="94"/>
                </a:cubicBezTo>
                <a:cubicBezTo>
                  <a:pt x="183" y="81"/>
                  <a:pt x="164" y="79"/>
                  <a:pt x="153" y="70"/>
                </a:cubicBezTo>
                <a:cubicBezTo>
                  <a:pt x="126" y="47"/>
                  <a:pt x="97" y="24"/>
                  <a:pt x="71" y="0"/>
                </a:cubicBezTo>
                <a:close/>
              </a:path>
            </a:pathLst>
          </a:custGeom>
          <a:solidFill>
            <a:schemeClr val="hlink"/>
          </a:solidFill>
          <a:ln w="38100" cmpd="sng">
            <a:solidFill>
              <a:schemeClr val="accent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3811" name="Line 19"/>
          <p:cNvSpPr>
            <a:spLocks noChangeShapeType="1"/>
          </p:cNvSpPr>
          <p:nvPr/>
        </p:nvSpPr>
        <p:spPr bwMode="auto">
          <a:xfrm>
            <a:off x="4114800" y="838200"/>
            <a:ext cx="457200" cy="6858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3812" name="Line 20"/>
          <p:cNvSpPr>
            <a:spLocks noChangeShapeType="1"/>
          </p:cNvSpPr>
          <p:nvPr/>
        </p:nvSpPr>
        <p:spPr bwMode="auto">
          <a:xfrm flipH="1">
            <a:off x="2819400" y="2438400"/>
            <a:ext cx="838200" cy="8382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3813" name="Line 21"/>
          <p:cNvSpPr>
            <a:spLocks noChangeShapeType="1"/>
          </p:cNvSpPr>
          <p:nvPr/>
        </p:nvSpPr>
        <p:spPr bwMode="auto">
          <a:xfrm flipV="1">
            <a:off x="5791200" y="3733800"/>
            <a:ext cx="533400" cy="9144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3814" name="Line 22"/>
          <p:cNvSpPr>
            <a:spLocks noChangeShapeType="1"/>
          </p:cNvSpPr>
          <p:nvPr/>
        </p:nvSpPr>
        <p:spPr bwMode="auto">
          <a:xfrm flipH="1">
            <a:off x="4724400" y="2133600"/>
            <a:ext cx="685800" cy="3048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3815" name="Line 23"/>
          <p:cNvSpPr>
            <a:spLocks noChangeShapeType="1"/>
          </p:cNvSpPr>
          <p:nvPr/>
        </p:nvSpPr>
        <p:spPr bwMode="auto">
          <a:xfrm flipV="1">
            <a:off x="3886200" y="4419600"/>
            <a:ext cx="914400" cy="2286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3816" name="Line 24"/>
          <p:cNvSpPr>
            <a:spLocks noChangeShapeType="1"/>
          </p:cNvSpPr>
          <p:nvPr/>
        </p:nvSpPr>
        <p:spPr bwMode="auto">
          <a:xfrm flipH="1">
            <a:off x="6705600" y="3810000"/>
            <a:ext cx="76200" cy="12954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3817" name="Line 25"/>
          <p:cNvSpPr>
            <a:spLocks noChangeShapeType="1"/>
          </p:cNvSpPr>
          <p:nvPr/>
        </p:nvSpPr>
        <p:spPr bwMode="auto">
          <a:xfrm flipH="1">
            <a:off x="7848600" y="1905000"/>
            <a:ext cx="838200" cy="15240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3818" name="Line 26"/>
          <p:cNvSpPr>
            <a:spLocks noChangeShapeType="1"/>
          </p:cNvSpPr>
          <p:nvPr/>
        </p:nvSpPr>
        <p:spPr bwMode="auto">
          <a:xfrm>
            <a:off x="3505200" y="5181600"/>
            <a:ext cx="762000" cy="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3819" name="Line 27"/>
          <p:cNvSpPr>
            <a:spLocks noChangeShapeType="1"/>
          </p:cNvSpPr>
          <p:nvPr/>
        </p:nvSpPr>
        <p:spPr bwMode="auto">
          <a:xfrm>
            <a:off x="4114800" y="2971800"/>
            <a:ext cx="152400" cy="3048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3820" name="Line 28"/>
          <p:cNvSpPr>
            <a:spLocks noChangeShapeType="1"/>
          </p:cNvSpPr>
          <p:nvPr/>
        </p:nvSpPr>
        <p:spPr bwMode="auto">
          <a:xfrm flipH="1">
            <a:off x="3733800" y="2895600"/>
            <a:ext cx="76200" cy="6858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3821" name="Line 29"/>
          <p:cNvSpPr>
            <a:spLocks noChangeShapeType="1"/>
          </p:cNvSpPr>
          <p:nvPr/>
        </p:nvSpPr>
        <p:spPr bwMode="auto">
          <a:xfrm>
            <a:off x="7467600" y="5486400"/>
            <a:ext cx="457200" cy="4572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3822" name="Line 30"/>
          <p:cNvSpPr>
            <a:spLocks noChangeShapeType="1"/>
          </p:cNvSpPr>
          <p:nvPr/>
        </p:nvSpPr>
        <p:spPr bwMode="auto">
          <a:xfrm>
            <a:off x="8686800" y="4800600"/>
            <a:ext cx="381000" cy="13716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3823" name="Line 31"/>
          <p:cNvSpPr>
            <a:spLocks noChangeShapeType="1"/>
          </p:cNvSpPr>
          <p:nvPr/>
        </p:nvSpPr>
        <p:spPr bwMode="auto">
          <a:xfrm>
            <a:off x="3810000" y="4114800"/>
            <a:ext cx="609600" cy="762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3824" name="Line 32"/>
          <p:cNvSpPr>
            <a:spLocks noChangeShapeType="1"/>
          </p:cNvSpPr>
          <p:nvPr/>
        </p:nvSpPr>
        <p:spPr bwMode="auto">
          <a:xfrm>
            <a:off x="6553200" y="1676400"/>
            <a:ext cx="0" cy="9906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3825" name="Line 33"/>
          <p:cNvSpPr>
            <a:spLocks noChangeShapeType="1"/>
          </p:cNvSpPr>
          <p:nvPr/>
        </p:nvSpPr>
        <p:spPr bwMode="auto">
          <a:xfrm flipV="1">
            <a:off x="3733800" y="2438400"/>
            <a:ext cx="838200" cy="2286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3826" name="Line 34"/>
          <p:cNvSpPr>
            <a:spLocks noChangeShapeType="1"/>
          </p:cNvSpPr>
          <p:nvPr/>
        </p:nvSpPr>
        <p:spPr bwMode="auto">
          <a:xfrm flipV="1">
            <a:off x="9067800" y="2133600"/>
            <a:ext cx="685800" cy="762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3827" name="Line 35"/>
          <p:cNvSpPr>
            <a:spLocks noChangeShapeType="1"/>
          </p:cNvSpPr>
          <p:nvPr/>
        </p:nvSpPr>
        <p:spPr bwMode="auto">
          <a:xfrm flipH="1">
            <a:off x="5562600" y="4800600"/>
            <a:ext cx="457200" cy="5334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3828" name="Line 36"/>
          <p:cNvSpPr>
            <a:spLocks noChangeShapeType="1"/>
          </p:cNvSpPr>
          <p:nvPr/>
        </p:nvSpPr>
        <p:spPr bwMode="auto">
          <a:xfrm>
            <a:off x="8229600" y="5486400"/>
            <a:ext cx="76200" cy="6096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3829" name="Line 37"/>
          <p:cNvSpPr>
            <a:spLocks noChangeShapeType="1"/>
          </p:cNvSpPr>
          <p:nvPr/>
        </p:nvSpPr>
        <p:spPr bwMode="auto">
          <a:xfrm>
            <a:off x="5334000" y="3810000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3830" name="Line 38"/>
          <p:cNvSpPr>
            <a:spLocks noChangeShapeType="1"/>
          </p:cNvSpPr>
          <p:nvPr/>
        </p:nvSpPr>
        <p:spPr bwMode="auto">
          <a:xfrm>
            <a:off x="2667000" y="2362200"/>
            <a:ext cx="533400" cy="1524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3831" name="Line 39"/>
          <p:cNvSpPr>
            <a:spLocks noChangeShapeType="1"/>
          </p:cNvSpPr>
          <p:nvPr/>
        </p:nvSpPr>
        <p:spPr bwMode="auto">
          <a:xfrm flipV="1">
            <a:off x="8382000" y="1219200"/>
            <a:ext cx="76200" cy="3810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3832" name="Line 40"/>
          <p:cNvSpPr>
            <a:spLocks noChangeShapeType="1"/>
          </p:cNvSpPr>
          <p:nvPr/>
        </p:nvSpPr>
        <p:spPr bwMode="auto">
          <a:xfrm flipH="1">
            <a:off x="6858000" y="762000"/>
            <a:ext cx="76200" cy="9144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3833" name="Line 41"/>
          <p:cNvSpPr>
            <a:spLocks noChangeShapeType="1"/>
          </p:cNvSpPr>
          <p:nvPr/>
        </p:nvSpPr>
        <p:spPr bwMode="auto">
          <a:xfrm flipV="1">
            <a:off x="4267200" y="1752600"/>
            <a:ext cx="1295400" cy="2286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3834" name="Line 42"/>
          <p:cNvSpPr>
            <a:spLocks noChangeShapeType="1"/>
          </p:cNvSpPr>
          <p:nvPr/>
        </p:nvSpPr>
        <p:spPr bwMode="auto">
          <a:xfrm flipV="1">
            <a:off x="4495800" y="4419600"/>
            <a:ext cx="457200" cy="8382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3835" name="Line 43"/>
          <p:cNvSpPr>
            <a:spLocks noChangeShapeType="1"/>
          </p:cNvSpPr>
          <p:nvPr/>
        </p:nvSpPr>
        <p:spPr bwMode="auto">
          <a:xfrm>
            <a:off x="6019800" y="5257800"/>
            <a:ext cx="609600" cy="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3836" name="Line 44"/>
          <p:cNvSpPr>
            <a:spLocks noChangeShapeType="1"/>
          </p:cNvSpPr>
          <p:nvPr/>
        </p:nvSpPr>
        <p:spPr bwMode="auto">
          <a:xfrm>
            <a:off x="5943600" y="2667000"/>
            <a:ext cx="228600" cy="10668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3837" name="Line 45"/>
          <p:cNvSpPr>
            <a:spLocks noChangeShapeType="1"/>
          </p:cNvSpPr>
          <p:nvPr/>
        </p:nvSpPr>
        <p:spPr bwMode="auto">
          <a:xfrm>
            <a:off x="2438400" y="1447800"/>
            <a:ext cx="533400" cy="6096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3838" name="Line 46"/>
          <p:cNvSpPr>
            <a:spLocks noChangeShapeType="1"/>
          </p:cNvSpPr>
          <p:nvPr/>
        </p:nvSpPr>
        <p:spPr bwMode="auto">
          <a:xfrm flipV="1">
            <a:off x="7696200" y="1676400"/>
            <a:ext cx="838200" cy="5334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3839" name="Line 47"/>
          <p:cNvSpPr>
            <a:spLocks noChangeShapeType="1"/>
          </p:cNvSpPr>
          <p:nvPr/>
        </p:nvSpPr>
        <p:spPr bwMode="auto">
          <a:xfrm flipV="1">
            <a:off x="5181600" y="2590800"/>
            <a:ext cx="609600" cy="6096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3840" name="Line 48"/>
          <p:cNvSpPr>
            <a:spLocks noChangeShapeType="1"/>
          </p:cNvSpPr>
          <p:nvPr/>
        </p:nvSpPr>
        <p:spPr bwMode="auto">
          <a:xfrm>
            <a:off x="6248400" y="2743200"/>
            <a:ext cx="381000" cy="9906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3841" name="Line 49"/>
          <p:cNvSpPr>
            <a:spLocks noChangeShapeType="1"/>
          </p:cNvSpPr>
          <p:nvPr/>
        </p:nvSpPr>
        <p:spPr bwMode="auto">
          <a:xfrm>
            <a:off x="6400800" y="3733800"/>
            <a:ext cx="228600" cy="15240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3842" name="Line 50"/>
          <p:cNvSpPr>
            <a:spLocks noChangeShapeType="1"/>
          </p:cNvSpPr>
          <p:nvPr/>
        </p:nvSpPr>
        <p:spPr bwMode="auto">
          <a:xfrm>
            <a:off x="7010400" y="1676400"/>
            <a:ext cx="152400" cy="8382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3843" name="Line 51"/>
          <p:cNvSpPr>
            <a:spLocks noChangeShapeType="1"/>
          </p:cNvSpPr>
          <p:nvPr/>
        </p:nvSpPr>
        <p:spPr bwMode="auto">
          <a:xfrm flipV="1">
            <a:off x="2286000" y="2362200"/>
            <a:ext cx="1371600" cy="5334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3844" name="Line 52"/>
          <p:cNvSpPr>
            <a:spLocks noChangeShapeType="1"/>
          </p:cNvSpPr>
          <p:nvPr/>
        </p:nvSpPr>
        <p:spPr bwMode="auto">
          <a:xfrm flipV="1">
            <a:off x="5029200" y="2438400"/>
            <a:ext cx="533400" cy="1524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3845" name="Freeform 53"/>
          <p:cNvSpPr>
            <a:spLocks/>
          </p:cNvSpPr>
          <p:nvPr/>
        </p:nvSpPr>
        <p:spPr bwMode="auto">
          <a:xfrm rot="2580747">
            <a:off x="3276601" y="2743200"/>
            <a:ext cx="430213" cy="558800"/>
          </a:xfrm>
          <a:custGeom>
            <a:avLst/>
            <a:gdLst>
              <a:gd name="T0" fmla="*/ 112713 w 271"/>
              <a:gd name="T1" fmla="*/ 0 h 352"/>
              <a:gd name="T2" fmla="*/ 38100 w 271"/>
              <a:gd name="T3" fmla="*/ 260350 h 352"/>
              <a:gd name="T4" fmla="*/ 0 w 271"/>
              <a:gd name="T5" fmla="*/ 409575 h 352"/>
              <a:gd name="T6" fmla="*/ 19050 w 271"/>
              <a:gd name="T7" fmla="*/ 484188 h 352"/>
              <a:gd name="T8" fmla="*/ 149225 w 271"/>
              <a:gd name="T9" fmla="*/ 558800 h 352"/>
              <a:gd name="T10" fmla="*/ 355600 w 271"/>
              <a:gd name="T11" fmla="*/ 466725 h 352"/>
              <a:gd name="T12" fmla="*/ 430213 w 271"/>
              <a:gd name="T13" fmla="*/ 354013 h 352"/>
              <a:gd name="T14" fmla="*/ 355600 w 271"/>
              <a:gd name="T15" fmla="*/ 315913 h 352"/>
              <a:gd name="T16" fmla="*/ 298450 w 271"/>
              <a:gd name="T17" fmla="*/ 149225 h 352"/>
              <a:gd name="T18" fmla="*/ 242888 w 271"/>
              <a:gd name="T19" fmla="*/ 111125 h 352"/>
              <a:gd name="T20" fmla="*/ 112713 w 271"/>
              <a:gd name="T21" fmla="*/ 0 h 35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71" h="352">
                <a:moveTo>
                  <a:pt x="71" y="0"/>
                </a:moveTo>
                <a:cubicBezTo>
                  <a:pt x="48" y="137"/>
                  <a:pt x="75" y="0"/>
                  <a:pt x="24" y="164"/>
                </a:cubicBezTo>
                <a:cubicBezTo>
                  <a:pt x="14" y="195"/>
                  <a:pt x="0" y="258"/>
                  <a:pt x="0" y="258"/>
                </a:cubicBezTo>
                <a:cubicBezTo>
                  <a:pt x="4" y="274"/>
                  <a:pt x="2" y="293"/>
                  <a:pt x="12" y="305"/>
                </a:cubicBezTo>
                <a:cubicBezTo>
                  <a:pt x="32" y="329"/>
                  <a:pt x="68" y="335"/>
                  <a:pt x="94" y="352"/>
                </a:cubicBezTo>
                <a:cubicBezTo>
                  <a:pt x="149" y="342"/>
                  <a:pt x="187" y="341"/>
                  <a:pt x="224" y="294"/>
                </a:cubicBezTo>
                <a:cubicBezTo>
                  <a:pt x="241" y="272"/>
                  <a:pt x="271" y="223"/>
                  <a:pt x="271" y="223"/>
                </a:cubicBezTo>
                <a:cubicBezTo>
                  <a:pt x="255" y="215"/>
                  <a:pt x="235" y="213"/>
                  <a:pt x="224" y="199"/>
                </a:cubicBezTo>
                <a:cubicBezTo>
                  <a:pt x="224" y="199"/>
                  <a:pt x="194" y="112"/>
                  <a:pt x="188" y="94"/>
                </a:cubicBezTo>
                <a:cubicBezTo>
                  <a:pt x="183" y="81"/>
                  <a:pt x="164" y="79"/>
                  <a:pt x="153" y="70"/>
                </a:cubicBezTo>
                <a:cubicBezTo>
                  <a:pt x="126" y="47"/>
                  <a:pt x="97" y="24"/>
                  <a:pt x="71" y="0"/>
                </a:cubicBezTo>
                <a:close/>
              </a:path>
            </a:pathLst>
          </a:custGeom>
          <a:solidFill>
            <a:schemeClr val="hlink"/>
          </a:solidFill>
          <a:ln w="38100" cmpd="sng">
            <a:solidFill>
              <a:schemeClr val="accent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3846" name="Freeform 54"/>
          <p:cNvSpPr>
            <a:spLocks/>
          </p:cNvSpPr>
          <p:nvPr/>
        </p:nvSpPr>
        <p:spPr bwMode="auto">
          <a:xfrm rot="2580747">
            <a:off x="8458201" y="5334000"/>
            <a:ext cx="430213" cy="558800"/>
          </a:xfrm>
          <a:custGeom>
            <a:avLst/>
            <a:gdLst>
              <a:gd name="T0" fmla="*/ 112713 w 271"/>
              <a:gd name="T1" fmla="*/ 0 h 352"/>
              <a:gd name="T2" fmla="*/ 38100 w 271"/>
              <a:gd name="T3" fmla="*/ 260350 h 352"/>
              <a:gd name="T4" fmla="*/ 0 w 271"/>
              <a:gd name="T5" fmla="*/ 409575 h 352"/>
              <a:gd name="T6" fmla="*/ 19050 w 271"/>
              <a:gd name="T7" fmla="*/ 484188 h 352"/>
              <a:gd name="T8" fmla="*/ 149225 w 271"/>
              <a:gd name="T9" fmla="*/ 558800 h 352"/>
              <a:gd name="T10" fmla="*/ 355600 w 271"/>
              <a:gd name="T11" fmla="*/ 466725 h 352"/>
              <a:gd name="T12" fmla="*/ 430213 w 271"/>
              <a:gd name="T13" fmla="*/ 354013 h 352"/>
              <a:gd name="T14" fmla="*/ 355600 w 271"/>
              <a:gd name="T15" fmla="*/ 315913 h 352"/>
              <a:gd name="T16" fmla="*/ 298450 w 271"/>
              <a:gd name="T17" fmla="*/ 149225 h 352"/>
              <a:gd name="T18" fmla="*/ 242888 w 271"/>
              <a:gd name="T19" fmla="*/ 111125 h 352"/>
              <a:gd name="T20" fmla="*/ 112713 w 271"/>
              <a:gd name="T21" fmla="*/ 0 h 35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71" h="352">
                <a:moveTo>
                  <a:pt x="71" y="0"/>
                </a:moveTo>
                <a:cubicBezTo>
                  <a:pt x="48" y="137"/>
                  <a:pt x="75" y="0"/>
                  <a:pt x="24" y="164"/>
                </a:cubicBezTo>
                <a:cubicBezTo>
                  <a:pt x="14" y="195"/>
                  <a:pt x="0" y="258"/>
                  <a:pt x="0" y="258"/>
                </a:cubicBezTo>
                <a:cubicBezTo>
                  <a:pt x="4" y="274"/>
                  <a:pt x="2" y="293"/>
                  <a:pt x="12" y="305"/>
                </a:cubicBezTo>
                <a:cubicBezTo>
                  <a:pt x="32" y="329"/>
                  <a:pt x="68" y="335"/>
                  <a:pt x="94" y="352"/>
                </a:cubicBezTo>
                <a:cubicBezTo>
                  <a:pt x="149" y="342"/>
                  <a:pt x="187" y="341"/>
                  <a:pt x="224" y="294"/>
                </a:cubicBezTo>
                <a:cubicBezTo>
                  <a:pt x="241" y="272"/>
                  <a:pt x="271" y="223"/>
                  <a:pt x="271" y="223"/>
                </a:cubicBezTo>
                <a:cubicBezTo>
                  <a:pt x="255" y="215"/>
                  <a:pt x="235" y="213"/>
                  <a:pt x="224" y="199"/>
                </a:cubicBezTo>
                <a:cubicBezTo>
                  <a:pt x="224" y="199"/>
                  <a:pt x="194" y="112"/>
                  <a:pt x="188" y="94"/>
                </a:cubicBezTo>
                <a:cubicBezTo>
                  <a:pt x="183" y="81"/>
                  <a:pt x="164" y="79"/>
                  <a:pt x="153" y="70"/>
                </a:cubicBezTo>
                <a:cubicBezTo>
                  <a:pt x="126" y="47"/>
                  <a:pt x="97" y="24"/>
                  <a:pt x="71" y="0"/>
                </a:cubicBezTo>
                <a:close/>
              </a:path>
            </a:pathLst>
          </a:custGeom>
          <a:solidFill>
            <a:schemeClr val="hlink"/>
          </a:solidFill>
          <a:ln w="38100" cmpd="sng">
            <a:solidFill>
              <a:schemeClr val="accent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3847" name="Freeform 55"/>
          <p:cNvSpPr>
            <a:spLocks/>
          </p:cNvSpPr>
          <p:nvPr/>
        </p:nvSpPr>
        <p:spPr bwMode="auto">
          <a:xfrm rot="2580747">
            <a:off x="7924801" y="1981200"/>
            <a:ext cx="430213" cy="558800"/>
          </a:xfrm>
          <a:custGeom>
            <a:avLst/>
            <a:gdLst>
              <a:gd name="T0" fmla="*/ 112713 w 271"/>
              <a:gd name="T1" fmla="*/ 0 h 352"/>
              <a:gd name="T2" fmla="*/ 38100 w 271"/>
              <a:gd name="T3" fmla="*/ 260350 h 352"/>
              <a:gd name="T4" fmla="*/ 0 w 271"/>
              <a:gd name="T5" fmla="*/ 409575 h 352"/>
              <a:gd name="T6" fmla="*/ 19050 w 271"/>
              <a:gd name="T7" fmla="*/ 484188 h 352"/>
              <a:gd name="T8" fmla="*/ 149225 w 271"/>
              <a:gd name="T9" fmla="*/ 558800 h 352"/>
              <a:gd name="T10" fmla="*/ 355600 w 271"/>
              <a:gd name="T11" fmla="*/ 466725 h 352"/>
              <a:gd name="T12" fmla="*/ 430213 w 271"/>
              <a:gd name="T13" fmla="*/ 354013 h 352"/>
              <a:gd name="T14" fmla="*/ 355600 w 271"/>
              <a:gd name="T15" fmla="*/ 315913 h 352"/>
              <a:gd name="T16" fmla="*/ 298450 w 271"/>
              <a:gd name="T17" fmla="*/ 149225 h 352"/>
              <a:gd name="T18" fmla="*/ 242888 w 271"/>
              <a:gd name="T19" fmla="*/ 111125 h 352"/>
              <a:gd name="T20" fmla="*/ 112713 w 271"/>
              <a:gd name="T21" fmla="*/ 0 h 35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71" h="352">
                <a:moveTo>
                  <a:pt x="71" y="0"/>
                </a:moveTo>
                <a:cubicBezTo>
                  <a:pt x="48" y="137"/>
                  <a:pt x="75" y="0"/>
                  <a:pt x="24" y="164"/>
                </a:cubicBezTo>
                <a:cubicBezTo>
                  <a:pt x="14" y="195"/>
                  <a:pt x="0" y="258"/>
                  <a:pt x="0" y="258"/>
                </a:cubicBezTo>
                <a:cubicBezTo>
                  <a:pt x="4" y="274"/>
                  <a:pt x="2" y="293"/>
                  <a:pt x="12" y="305"/>
                </a:cubicBezTo>
                <a:cubicBezTo>
                  <a:pt x="32" y="329"/>
                  <a:pt x="68" y="335"/>
                  <a:pt x="94" y="352"/>
                </a:cubicBezTo>
                <a:cubicBezTo>
                  <a:pt x="149" y="342"/>
                  <a:pt x="187" y="341"/>
                  <a:pt x="224" y="294"/>
                </a:cubicBezTo>
                <a:cubicBezTo>
                  <a:pt x="241" y="272"/>
                  <a:pt x="271" y="223"/>
                  <a:pt x="271" y="223"/>
                </a:cubicBezTo>
                <a:cubicBezTo>
                  <a:pt x="255" y="215"/>
                  <a:pt x="235" y="213"/>
                  <a:pt x="224" y="199"/>
                </a:cubicBezTo>
                <a:cubicBezTo>
                  <a:pt x="224" y="199"/>
                  <a:pt x="194" y="112"/>
                  <a:pt x="188" y="94"/>
                </a:cubicBezTo>
                <a:cubicBezTo>
                  <a:pt x="183" y="81"/>
                  <a:pt x="164" y="79"/>
                  <a:pt x="153" y="70"/>
                </a:cubicBezTo>
                <a:cubicBezTo>
                  <a:pt x="126" y="47"/>
                  <a:pt x="97" y="24"/>
                  <a:pt x="71" y="0"/>
                </a:cubicBezTo>
                <a:close/>
              </a:path>
            </a:pathLst>
          </a:custGeom>
          <a:solidFill>
            <a:schemeClr val="hlink"/>
          </a:solidFill>
          <a:ln w="38100" cmpd="sng">
            <a:solidFill>
              <a:schemeClr val="accent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3848" name="Freeform 56"/>
          <p:cNvSpPr>
            <a:spLocks/>
          </p:cNvSpPr>
          <p:nvPr/>
        </p:nvSpPr>
        <p:spPr bwMode="auto">
          <a:xfrm rot="2580747">
            <a:off x="8534401" y="2514600"/>
            <a:ext cx="430213" cy="558800"/>
          </a:xfrm>
          <a:custGeom>
            <a:avLst/>
            <a:gdLst>
              <a:gd name="T0" fmla="*/ 112713 w 271"/>
              <a:gd name="T1" fmla="*/ 0 h 352"/>
              <a:gd name="T2" fmla="*/ 38100 w 271"/>
              <a:gd name="T3" fmla="*/ 260350 h 352"/>
              <a:gd name="T4" fmla="*/ 0 w 271"/>
              <a:gd name="T5" fmla="*/ 409575 h 352"/>
              <a:gd name="T6" fmla="*/ 19050 w 271"/>
              <a:gd name="T7" fmla="*/ 484188 h 352"/>
              <a:gd name="T8" fmla="*/ 149225 w 271"/>
              <a:gd name="T9" fmla="*/ 558800 h 352"/>
              <a:gd name="T10" fmla="*/ 355600 w 271"/>
              <a:gd name="T11" fmla="*/ 466725 h 352"/>
              <a:gd name="T12" fmla="*/ 430213 w 271"/>
              <a:gd name="T13" fmla="*/ 354013 h 352"/>
              <a:gd name="T14" fmla="*/ 355600 w 271"/>
              <a:gd name="T15" fmla="*/ 315913 h 352"/>
              <a:gd name="T16" fmla="*/ 298450 w 271"/>
              <a:gd name="T17" fmla="*/ 149225 h 352"/>
              <a:gd name="T18" fmla="*/ 242888 w 271"/>
              <a:gd name="T19" fmla="*/ 111125 h 352"/>
              <a:gd name="T20" fmla="*/ 112713 w 271"/>
              <a:gd name="T21" fmla="*/ 0 h 35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71" h="352">
                <a:moveTo>
                  <a:pt x="71" y="0"/>
                </a:moveTo>
                <a:cubicBezTo>
                  <a:pt x="48" y="137"/>
                  <a:pt x="75" y="0"/>
                  <a:pt x="24" y="164"/>
                </a:cubicBezTo>
                <a:cubicBezTo>
                  <a:pt x="14" y="195"/>
                  <a:pt x="0" y="258"/>
                  <a:pt x="0" y="258"/>
                </a:cubicBezTo>
                <a:cubicBezTo>
                  <a:pt x="4" y="274"/>
                  <a:pt x="2" y="293"/>
                  <a:pt x="12" y="305"/>
                </a:cubicBezTo>
                <a:cubicBezTo>
                  <a:pt x="32" y="329"/>
                  <a:pt x="68" y="335"/>
                  <a:pt x="94" y="352"/>
                </a:cubicBezTo>
                <a:cubicBezTo>
                  <a:pt x="149" y="342"/>
                  <a:pt x="187" y="341"/>
                  <a:pt x="224" y="294"/>
                </a:cubicBezTo>
                <a:cubicBezTo>
                  <a:pt x="241" y="272"/>
                  <a:pt x="271" y="223"/>
                  <a:pt x="271" y="223"/>
                </a:cubicBezTo>
                <a:cubicBezTo>
                  <a:pt x="255" y="215"/>
                  <a:pt x="235" y="213"/>
                  <a:pt x="224" y="199"/>
                </a:cubicBezTo>
                <a:cubicBezTo>
                  <a:pt x="224" y="199"/>
                  <a:pt x="194" y="112"/>
                  <a:pt x="188" y="94"/>
                </a:cubicBezTo>
                <a:cubicBezTo>
                  <a:pt x="183" y="81"/>
                  <a:pt x="164" y="79"/>
                  <a:pt x="153" y="70"/>
                </a:cubicBezTo>
                <a:cubicBezTo>
                  <a:pt x="126" y="47"/>
                  <a:pt x="97" y="24"/>
                  <a:pt x="71" y="0"/>
                </a:cubicBezTo>
                <a:close/>
              </a:path>
            </a:pathLst>
          </a:custGeom>
          <a:solidFill>
            <a:schemeClr val="hlink"/>
          </a:solidFill>
          <a:ln w="38100" cmpd="sng">
            <a:solidFill>
              <a:schemeClr val="accent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3849" name="Freeform 57"/>
          <p:cNvSpPr>
            <a:spLocks/>
          </p:cNvSpPr>
          <p:nvPr/>
        </p:nvSpPr>
        <p:spPr bwMode="auto">
          <a:xfrm rot="2580747">
            <a:off x="8153401" y="4191000"/>
            <a:ext cx="430213" cy="558800"/>
          </a:xfrm>
          <a:custGeom>
            <a:avLst/>
            <a:gdLst>
              <a:gd name="T0" fmla="*/ 112713 w 271"/>
              <a:gd name="T1" fmla="*/ 0 h 352"/>
              <a:gd name="T2" fmla="*/ 38100 w 271"/>
              <a:gd name="T3" fmla="*/ 260350 h 352"/>
              <a:gd name="T4" fmla="*/ 0 w 271"/>
              <a:gd name="T5" fmla="*/ 409575 h 352"/>
              <a:gd name="T6" fmla="*/ 19050 w 271"/>
              <a:gd name="T7" fmla="*/ 484188 h 352"/>
              <a:gd name="T8" fmla="*/ 149225 w 271"/>
              <a:gd name="T9" fmla="*/ 558800 h 352"/>
              <a:gd name="T10" fmla="*/ 355600 w 271"/>
              <a:gd name="T11" fmla="*/ 466725 h 352"/>
              <a:gd name="T12" fmla="*/ 430213 w 271"/>
              <a:gd name="T13" fmla="*/ 354013 h 352"/>
              <a:gd name="T14" fmla="*/ 355600 w 271"/>
              <a:gd name="T15" fmla="*/ 315913 h 352"/>
              <a:gd name="T16" fmla="*/ 298450 w 271"/>
              <a:gd name="T17" fmla="*/ 149225 h 352"/>
              <a:gd name="T18" fmla="*/ 242888 w 271"/>
              <a:gd name="T19" fmla="*/ 111125 h 352"/>
              <a:gd name="T20" fmla="*/ 112713 w 271"/>
              <a:gd name="T21" fmla="*/ 0 h 35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71" h="352">
                <a:moveTo>
                  <a:pt x="71" y="0"/>
                </a:moveTo>
                <a:cubicBezTo>
                  <a:pt x="48" y="137"/>
                  <a:pt x="75" y="0"/>
                  <a:pt x="24" y="164"/>
                </a:cubicBezTo>
                <a:cubicBezTo>
                  <a:pt x="14" y="195"/>
                  <a:pt x="0" y="258"/>
                  <a:pt x="0" y="258"/>
                </a:cubicBezTo>
                <a:cubicBezTo>
                  <a:pt x="4" y="274"/>
                  <a:pt x="2" y="293"/>
                  <a:pt x="12" y="305"/>
                </a:cubicBezTo>
                <a:cubicBezTo>
                  <a:pt x="32" y="329"/>
                  <a:pt x="68" y="335"/>
                  <a:pt x="94" y="352"/>
                </a:cubicBezTo>
                <a:cubicBezTo>
                  <a:pt x="149" y="342"/>
                  <a:pt x="187" y="341"/>
                  <a:pt x="224" y="294"/>
                </a:cubicBezTo>
                <a:cubicBezTo>
                  <a:pt x="241" y="272"/>
                  <a:pt x="271" y="223"/>
                  <a:pt x="271" y="223"/>
                </a:cubicBezTo>
                <a:cubicBezTo>
                  <a:pt x="255" y="215"/>
                  <a:pt x="235" y="213"/>
                  <a:pt x="224" y="199"/>
                </a:cubicBezTo>
                <a:cubicBezTo>
                  <a:pt x="224" y="199"/>
                  <a:pt x="194" y="112"/>
                  <a:pt x="188" y="94"/>
                </a:cubicBezTo>
                <a:cubicBezTo>
                  <a:pt x="183" y="81"/>
                  <a:pt x="164" y="79"/>
                  <a:pt x="153" y="70"/>
                </a:cubicBezTo>
                <a:cubicBezTo>
                  <a:pt x="126" y="47"/>
                  <a:pt x="97" y="24"/>
                  <a:pt x="71" y="0"/>
                </a:cubicBezTo>
                <a:close/>
              </a:path>
            </a:pathLst>
          </a:custGeom>
          <a:solidFill>
            <a:schemeClr val="hlink"/>
          </a:solidFill>
          <a:ln w="38100" cmpd="sng">
            <a:solidFill>
              <a:schemeClr val="accent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3850" name="Freeform 58"/>
          <p:cNvSpPr>
            <a:spLocks/>
          </p:cNvSpPr>
          <p:nvPr/>
        </p:nvSpPr>
        <p:spPr bwMode="auto">
          <a:xfrm rot="4739150">
            <a:off x="4560094" y="1840707"/>
            <a:ext cx="430213" cy="558800"/>
          </a:xfrm>
          <a:custGeom>
            <a:avLst/>
            <a:gdLst>
              <a:gd name="T0" fmla="*/ 112713 w 271"/>
              <a:gd name="T1" fmla="*/ 0 h 352"/>
              <a:gd name="T2" fmla="*/ 38100 w 271"/>
              <a:gd name="T3" fmla="*/ 260350 h 352"/>
              <a:gd name="T4" fmla="*/ 0 w 271"/>
              <a:gd name="T5" fmla="*/ 409575 h 352"/>
              <a:gd name="T6" fmla="*/ 19050 w 271"/>
              <a:gd name="T7" fmla="*/ 484188 h 352"/>
              <a:gd name="T8" fmla="*/ 149225 w 271"/>
              <a:gd name="T9" fmla="*/ 558800 h 352"/>
              <a:gd name="T10" fmla="*/ 355600 w 271"/>
              <a:gd name="T11" fmla="*/ 466725 h 352"/>
              <a:gd name="T12" fmla="*/ 430213 w 271"/>
              <a:gd name="T13" fmla="*/ 354013 h 352"/>
              <a:gd name="T14" fmla="*/ 355600 w 271"/>
              <a:gd name="T15" fmla="*/ 315913 h 352"/>
              <a:gd name="T16" fmla="*/ 298450 w 271"/>
              <a:gd name="T17" fmla="*/ 149225 h 352"/>
              <a:gd name="T18" fmla="*/ 242888 w 271"/>
              <a:gd name="T19" fmla="*/ 111125 h 352"/>
              <a:gd name="T20" fmla="*/ 112713 w 271"/>
              <a:gd name="T21" fmla="*/ 0 h 35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71" h="352">
                <a:moveTo>
                  <a:pt x="71" y="0"/>
                </a:moveTo>
                <a:cubicBezTo>
                  <a:pt x="48" y="137"/>
                  <a:pt x="75" y="0"/>
                  <a:pt x="24" y="164"/>
                </a:cubicBezTo>
                <a:cubicBezTo>
                  <a:pt x="14" y="195"/>
                  <a:pt x="0" y="258"/>
                  <a:pt x="0" y="258"/>
                </a:cubicBezTo>
                <a:cubicBezTo>
                  <a:pt x="4" y="274"/>
                  <a:pt x="2" y="293"/>
                  <a:pt x="12" y="305"/>
                </a:cubicBezTo>
                <a:cubicBezTo>
                  <a:pt x="32" y="329"/>
                  <a:pt x="68" y="335"/>
                  <a:pt x="94" y="352"/>
                </a:cubicBezTo>
                <a:cubicBezTo>
                  <a:pt x="149" y="342"/>
                  <a:pt x="187" y="341"/>
                  <a:pt x="224" y="294"/>
                </a:cubicBezTo>
                <a:cubicBezTo>
                  <a:pt x="241" y="272"/>
                  <a:pt x="271" y="223"/>
                  <a:pt x="271" y="223"/>
                </a:cubicBezTo>
                <a:cubicBezTo>
                  <a:pt x="255" y="215"/>
                  <a:pt x="235" y="213"/>
                  <a:pt x="224" y="199"/>
                </a:cubicBezTo>
                <a:cubicBezTo>
                  <a:pt x="224" y="199"/>
                  <a:pt x="194" y="112"/>
                  <a:pt x="188" y="94"/>
                </a:cubicBezTo>
                <a:cubicBezTo>
                  <a:pt x="183" y="81"/>
                  <a:pt x="164" y="79"/>
                  <a:pt x="153" y="70"/>
                </a:cubicBezTo>
                <a:cubicBezTo>
                  <a:pt x="126" y="47"/>
                  <a:pt x="97" y="24"/>
                  <a:pt x="71" y="0"/>
                </a:cubicBezTo>
                <a:close/>
              </a:path>
            </a:pathLst>
          </a:custGeom>
          <a:solidFill>
            <a:schemeClr val="hlink"/>
          </a:solidFill>
          <a:ln w="38100" cmpd="sng">
            <a:solidFill>
              <a:schemeClr val="accent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3851" name="Freeform 59"/>
          <p:cNvSpPr>
            <a:spLocks/>
          </p:cNvSpPr>
          <p:nvPr/>
        </p:nvSpPr>
        <p:spPr bwMode="auto">
          <a:xfrm rot="-5545618">
            <a:off x="6236494" y="1078707"/>
            <a:ext cx="430213" cy="558800"/>
          </a:xfrm>
          <a:custGeom>
            <a:avLst/>
            <a:gdLst>
              <a:gd name="T0" fmla="*/ 112713 w 271"/>
              <a:gd name="T1" fmla="*/ 0 h 352"/>
              <a:gd name="T2" fmla="*/ 38100 w 271"/>
              <a:gd name="T3" fmla="*/ 260350 h 352"/>
              <a:gd name="T4" fmla="*/ 0 w 271"/>
              <a:gd name="T5" fmla="*/ 409575 h 352"/>
              <a:gd name="T6" fmla="*/ 19050 w 271"/>
              <a:gd name="T7" fmla="*/ 484188 h 352"/>
              <a:gd name="T8" fmla="*/ 149225 w 271"/>
              <a:gd name="T9" fmla="*/ 558800 h 352"/>
              <a:gd name="T10" fmla="*/ 355600 w 271"/>
              <a:gd name="T11" fmla="*/ 466725 h 352"/>
              <a:gd name="T12" fmla="*/ 430213 w 271"/>
              <a:gd name="T13" fmla="*/ 354013 h 352"/>
              <a:gd name="T14" fmla="*/ 355600 w 271"/>
              <a:gd name="T15" fmla="*/ 315913 h 352"/>
              <a:gd name="T16" fmla="*/ 298450 w 271"/>
              <a:gd name="T17" fmla="*/ 149225 h 352"/>
              <a:gd name="T18" fmla="*/ 242888 w 271"/>
              <a:gd name="T19" fmla="*/ 111125 h 352"/>
              <a:gd name="T20" fmla="*/ 112713 w 271"/>
              <a:gd name="T21" fmla="*/ 0 h 35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71" h="352">
                <a:moveTo>
                  <a:pt x="71" y="0"/>
                </a:moveTo>
                <a:cubicBezTo>
                  <a:pt x="48" y="137"/>
                  <a:pt x="75" y="0"/>
                  <a:pt x="24" y="164"/>
                </a:cubicBezTo>
                <a:cubicBezTo>
                  <a:pt x="14" y="195"/>
                  <a:pt x="0" y="258"/>
                  <a:pt x="0" y="258"/>
                </a:cubicBezTo>
                <a:cubicBezTo>
                  <a:pt x="4" y="274"/>
                  <a:pt x="2" y="293"/>
                  <a:pt x="12" y="305"/>
                </a:cubicBezTo>
                <a:cubicBezTo>
                  <a:pt x="32" y="329"/>
                  <a:pt x="68" y="335"/>
                  <a:pt x="94" y="352"/>
                </a:cubicBezTo>
                <a:cubicBezTo>
                  <a:pt x="149" y="342"/>
                  <a:pt x="187" y="341"/>
                  <a:pt x="224" y="294"/>
                </a:cubicBezTo>
                <a:cubicBezTo>
                  <a:pt x="241" y="272"/>
                  <a:pt x="271" y="223"/>
                  <a:pt x="271" y="223"/>
                </a:cubicBezTo>
                <a:cubicBezTo>
                  <a:pt x="255" y="215"/>
                  <a:pt x="235" y="213"/>
                  <a:pt x="224" y="199"/>
                </a:cubicBezTo>
                <a:cubicBezTo>
                  <a:pt x="224" y="199"/>
                  <a:pt x="194" y="112"/>
                  <a:pt x="188" y="94"/>
                </a:cubicBezTo>
                <a:cubicBezTo>
                  <a:pt x="183" y="81"/>
                  <a:pt x="164" y="79"/>
                  <a:pt x="153" y="70"/>
                </a:cubicBezTo>
                <a:cubicBezTo>
                  <a:pt x="126" y="47"/>
                  <a:pt x="97" y="24"/>
                  <a:pt x="71" y="0"/>
                </a:cubicBezTo>
                <a:close/>
              </a:path>
            </a:pathLst>
          </a:custGeom>
          <a:solidFill>
            <a:schemeClr val="hlink"/>
          </a:solidFill>
          <a:ln w="38100" cmpd="sng">
            <a:solidFill>
              <a:schemeClr val="accent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3852" name="Freeform 60"/>
          <p:cNvSpPr>
            <a:spLocks/>
          </p:cNvSpPr>
          <p:nvPr/>
        </p:nvSpPr>
        <p:spPr bwMode="auto">
          <a:xfrm>
            <a:off x="6705601" y="1981200"/>
            <a:ext cx="430213" cy="558800"/>
          </a:xfrm>
          <a:custGeom>
            <a:avLst/>
            <a:gdLst>
              <a:gd name="T0" fmla="*/ 112713 w 271"/>
              <a:gd name="T1" fmla="*/ 0 h 352"/>
              <a:gd name="T2" fmla="*/ 38100 w 271"/>
              <a:gd name="T3" fmla="*/ 260350 h 352"/>
              <a:gd name="T4" fmla="*/ 0 w 271"/>
              <a:gd name="T5" fmla="*/ 409575 h 352"/>
              <a:gd name="T6" fmla="*/ 19050 w 271"/>
              <a:gd name="T7" fmla="*/ 484188 h 352"/>
              <a:gd name="T8" fmla="*/ 149225 w 271"/>
              <a:gd name="T9" fmla="*/ 558800 h 352"/>
              <a:gd name="T10" fmla="*/ 355600 w 271"/>
              <a:gd name="T11" fmla="*/ 466725 h 352"/>
              <a:gd name="T12" fmla="*/ 430213 w 271"/>
              <a:gd name="T13" fmla="*/ 354013 h 352"/>
              <a:gd name="T14" fmla="*/ 355600 w 271"/>
              <a:gd name="T15" fmla="*/ 315913 h 352"/>
              <a:gd name="T16" fmla="*/ 298450 w 271"/>
              <a:gd name="T17" fmla="*/ 149225 h 352"/>
              <a:gd name="T18" fmla="*/ 242888 w 271"/>
              <a:gd name="T19" fmla="*/ 111125 h 352"/>
              <a:gd name="T20" fmla="*/ 112713 w 271"/>
              <a:gd name="T21" fmla="*/ 0 h 35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71" h="352">
                <a:moveTo>
                  <a:pt x="71" y="0"/>
                </a:moveTo>
                <a:cubicBezTo>
                  <a:pt x="48" y="137"/>
                  <a:pt x="75" y="0"/>
                  <a:pt x="24" y="164"/>
                </a:cubicBezTo>
                <a:cubicBezTo>
                  <a:pt x="14" y="195"/>
                  <a:pt x="0" y="258"/>
                  <a:pt x="0" y="258"/>
                </a:cubicBezTo>
                <a:cubicBezTo>
                  <a:pt x="4" y="274"/>
                  <a:pt x="2" y="293"/>
                  <a:pt x="12" y="305"/>
                </a:cubicBezTo>
                <a:cubicBezTo>
                  <a:pt x="32" y="329"/>
                  <a:pt x="68" y="335"/>
                  <a:pt x="94" y="352"/>
                </a:cubicBezTo>
                <a:cubicBezTo>
                  <a:pt x="149" y="342"/>
                  <a:pt x="187" y="341"/>
                  <a:pt x="224" y="294"/>
                </a:cubicBezTo>
                <a:cubicBezTo>
                  <a:pt x="241" y="272"/>
                  <a:pt x="271" y="223"/>
                  <a:pt x="271" y="223"/>
                </a:cubicBezTo>
                <a:cubicBezTo>
                  <a:pt x="255" y="215"/>
                  <a:pt x="235" y="213"/>
                  <a:pt x="224" y="199"/>
                </a:cubicBezTo>
                <a:cubicBezTo>
                  <a:pt x="224" y="199"/>
                  <a:pt x="194" y="112"/>
                  <a:pt x="188" y="94"/>
                </a:cubicBezTo>
                <a:cubicBezTo>
                  <a:pt x="183" y="81"/>
                  <a:pt x="164" y="79"/>
                  <a:pt x="153" y="70"/>
                </a:cubicBezTo>
                <a:cubicBezTo>
                  <a:pt x="126" y="47"/>
                  <a:pt x="97" y="24"/>
                  <a:pt x="71" y="0"/>
                </a:cubicBezTo>
                <a:close/>
              </a:path>
            </a:pathLst>
          </a:custGeom>
          <a:solidFill>
            <a:schemeClr val="hlink"/>
          </a:solidFill>
          <a:ln w="38100" cmpd="sng">
            <a:solidFill>
              <a:schemeClr val="accent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3853" name="Freeform 61"/>
          <p:cNvSpPr>
            <a:spLocks/>
          </p:cNvSpPr>
          <p:nvPr/>
        </p:nvSpPr>
        <p:spPr bwMode="auto">
          <a:xfrm rot="2580747">
            <a:off x="2590801" y="2667000"/>
            <a:ext cx="430213" cy="558800"/>
          </a:xfrm>
          <a:custGeom>
            <a:avLst/>
            <a:gdLst>
              <a:gd name="T0" fmla="*/ 112713 w 271"/>
              <a:gd name="T1" fmla="*/ 0 h 352"/>
              <a:gd name="T2" fmla="*/ 38100 w 271"/>
              <a:gd name="T3" fmla="*/ 260350 h 352"/>
              <a:gd name="T4" fmla="*/ 0 w 271"/>
              <a:gd name="T5" fmla="*/ 409575 h 352"/>
              <a:gd name="T6" fmla="*/ 19050 w 271"/>
              <a:gd name="T7" fmla="*/ 484188 h 352"/>
              <a:gd name="T8" fmla="*/ 149225 w 271"/>
              <a:gd name="T9" fmla="*/ 558800 h 352"/>
              <a:gd name="T10" fmla="*/ 355600 w 271"/>
              <a:gd name="T11" fmla="*/ 466725 h 352"/>
              <a:gd name="T12" fmla="*/ 430213 w 271"/>
              <a:gd name="T13" fmla="*/ 354013 h 352"/>
              <a:gd name="T14" fmla="*/ 355600 w 271"/>
              <a:gd name="T15" fmla="*/ 315913 h 352"/>
              <a:gd name="T16" fmla="*/ 298450 w 271"/>
              <a:gd name="T17" fmla="*/ 149225 h 352"/>
              <a:gd name="T18" fmla="*/ 242888 w 271"/>
              <a:gd name="T19" fmla="*/ 111125 h 352"/>
              <a:gd name="T20" fmla="*/ 112713 w 271"/>
              <a:gd name="T21" fmla="*/ 0 h 35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71" h="352">
                <a:moveTo>
                  <a:pt x="71" y="0"/>
                </a:moveTo>
                <a:cubicBezTo>
                  <a:pt x="48" y="137"/>
                  <a:pt x="75" y="0"/>
                  <a:pt x="24" y="164"/>
                </a:cubicBezTo>
                <a:cubicBezTo>
                  <a:pt x="14" y="195"/>
                  <a:pt x="0" y="258"/>
                  <a:pt x="0" y="258"/>
                </a:cubicBezTo>
                <a:cubicBezTo>
                  <a:pt x="4" y="274"/>
                  <a:pt x="2" y="293"/>
                  <a:pt x="12" y="305"/>
                </a:cubicBezTo>
                <a:cubicBezTo>
                  <a:pt x="32" y="329"/>
                  <a:pt x="68" y="335"/>
                  <a:pt x="94" y="352"/>
                </a:cubicBezTo>
                <a:cubicBezTo>
                  <a:pt x="149" y="342"/>
                  <a:pt x="187" y="341"/>
                  <a:pt x="224" y="294"/>
                </a:cubicBezTo>
                <a:cubicBezTo>
                  <a:pt x="241" y="272"/>
                  <a:pt x="271" y="223"/>
                  <a:pt x="271" y="223"/>
                </a:cubicBezTo>
                <a:cubicBezTo>
                  <a:pt x="255" y="215"/>
                  <a:pt x="235" y="213"/>
                  <a:pt x="224" y="199"/>
                </a:cubicBezTo>
                <a:cubicBezTo>
                  <a:pt x="224" y="199"/>
                  <a:pt x="194" y="112"/>
                  <a:pt x="188" y="94"/>
                </a:cubicBezTo>
                <a:cubicBezTo>
                  <a:pt x="183" y="81"/>
                  <a:pt x="164" y="79"/>
                  <a:pt x="153" y="70"/>
                </a:cubicBezTo>
                <a:cubicBezTo>
                  <a:pt x="126" y="47"/>
                  <a:pt x="97" y="24"/>
                  <a:pt x="71" y="0"/>
                </a:cubicBezTo>
                <a:close/>
              </a:path>
            </a:pathLst>
          </a:custGeom>
          <a:solidFill>
            <a:schemeClr val="hlink"/>
          </a:solidFill>
          <a:ln w="38100" cmpd="sng">
            <a:solidFill>
              <a:schemeClr val="accent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3854" name="Freeform 62"/>
          <p:cNvSpPr>
            <a:spLocks/>
          </p:cNvSpPr>
          <p:nvPr/>
        </p:nvSpPr>
        <p:spPr bwMode="auto">
          <a:xfrm>
            <a:off x="6477001" y="2819400"/>
            <a:ext cx="430213" cy="558800"/>
          </a:xfrm>
          <a:custGeom>
            <a:avLst/>
            <a:gdLst>
              <a:gd name="T0" fmla="*/ 112713 w 271"/>
              <a:gd name="T1" fmla="*/ 0 h 352"/>
              <a:gd name="T2" fmla="*/ 38100 w 271"/>
              <a:gd name="T3" fmla="*/ 260350 h 352"/>
              <a:gd name="T4" fmla="*/ 0 w 271"/>
              <a:gd name="T5" fmla="*/ 409575 h 352"/>
              <a:gd name="T6" fmla="*/ 19050 w 271"/>
              <a:gd name="T7" fmla="*/ 484188 h 352"/>
              <a:gd name="T8" fmla="*/ 149225 w 271"/>
              <a:gd name="T9" fmla="*/ 558800 h 352"/>
              <a:gd name="T10" fmla="*/ 355600 w 271"/>
              <a:gd name="T11" fmla="*/ 466725 h 352"/>
              <a:gd name="T12" fmla="*/ 430213 w 271"/>
              <a:gd name="T13" fmla="*/ 354013 h 352"/>
              <a:gd name="T14" fmla="*/ 355600 w 271"/>
              <a:gd name="T15" fmla="*/ 315913 h 352"/>
              <a:gd name="T16" fmla="*/ 298450 w 271"/>
              <a:gd name="T17" fmla="*/ 149225 h 352"/>
              <a:gd name="T18" fmla="*/ 242888 w 271"/>
              <a:gd name="T19" fmla="*/ 111125 h 352"/>
              <a:gd name="T20" fmla="*/ 112713 w 271"/>
              <a:gd name="T21" fmla="*/ 0 h 35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71" h="352">
                <a:moveTo>
                  <a:pt x="71" y="0"/>
                </a:moveTo>
                <a:cubicBezTo>
                  <a:pt x="48" y="137"/>
                  <a:pt x="75" y="0"/>
                  <a:pt x="24" y="164"/>
                </a:cubicBezTo>
                <a:cubicBezTo>
                  <a:pt x="14" y="195"/>
                  <a:pt x="0" y="258"/>
                  <a:pt x="0" y="258"/>
                </a:cubicBezTo>
                <a:cubicBezTo>
                  <a:pt x="4" y="274"/>
                  <a:pt x="2" y="293"/>
                  <a:pt x="12" y="305"/>
                </a:cubicBezTo>
                <a:cubicBezTo>
                  <a:pt x="32" y="329"/>
                  <a:pt x="68" y="335"/>
                  <a:pt x="94" y="352"/>
                </a:cubicBezTo>
                <a:cubicBezTo>
                  <a:pt x="149" y="342"/>
                  <a:pt x="187" y="341"/>
                  <a:pt x="224" y="294"/>
                </a:cubicBezTo>
                <a:cubicBezTo>
                  <a:pt x="241" y="272"/>
                  <a:pt x="271" y="223"/>
                  <a:pt x="271" y="223"/>
                </a:cubicBezTo>
                <a:cubicBezTo>
                  <a:pt x="255" y="215"/>
                  <a:pt x="235" y="213"/>
                  <a:pt x="224" y="199"/>
                </a:cubicBezTo>
                <a:cubicBezTo>
                  <a:pt x="224" y="199"/>
                  <a:pt x="194" y="112"/>
                  <a:pt x="188" y="94"/>
                </a:cubicBezTo>
                <a:cubicBezTo>
                  <a:pt x="183" y="81"/>
                  <a:pt x="164" y="79"/>
                  <a:pt x="153" y="70"/>
                </a:cubicBezTo>
                <a:cubicBezTo>
                  <a:pt x="126" y="47"/>
                  <a:pt x="97" y="24"/>
                  <a:pt x="71" y="0"/>
                </a:cubicBezTo>
                <a:close/>
              </a:path>
            </a:pathLst>
          </a:custGeom>
          <a:solidFill>
            <a:schemeClr val="hlink"/>
          </a:solidFill>
          <a:ln w="38100" cmpd="sng">
            <a:solidFill>
              <a:schemeClr val="accent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3855" name="Freeform 63"/>
          <p:cNvSpPr>
            <a:spLocks/>
          </p:cNvSpPr>
          <p:nvPr/>
        </p:nvSpPr>
        <p:spPr bwMode="auto">
          <a:xfrm>
            <a:off x="5486401" y="4038600"/>
            <a:ext cx="430213" cy="558800"/>
          </a:xfrm>
          <a:custGeom>
            <a:avLst/>
            <a:gdLst>
              <a:gd name="T0" fmla="*/ 112713 w 271"/>
              <a:gd name="T1" fmla="*/ 0 h 352"/>
              <a:gd name="T2" fmla="*/ 38100 w 271"/>
              <a:gd name="T3" fmla="*/ 260350 h 352"/>
              <a:gd name="T4" fmla="*/ 0 w 271"/>
              <a:gd name="T5" fmla="*/ 409575 h 352"/>
              <a:gd name="T6" fmla="*/ 19050 w 271"/>
              <a:gd name="T7" fmla="*/ 484188 h 352"/>
              <a:gd name="T8" fmla="*/ 149225 w 271"/>
              <a:gd name="T9" fmla="*/ 558800 h 352"/>
              <a:gd name="T10" fmla="*/ 355600 w 271"/>
              <a:gd name="T11" fmla="*/ 466725 h 352"/>
              <a:gd name="T12" fmla="*/ 430213 w 271"/>
              <a:gd name="T13" fmla="*/ 354013 h 352"/>
              <a:gd name="T14" fmla="*/ 355600 w 271"/>
              <a:gd name="T15" fmla="*/ 315913 h 352"/>
              <a:gd name="T16" fmla="*/ 298450 w 271"/>
              <a:gd name="T17" fmla="*/ 149225 h 352"/>
              <a:gd name="T18" fmla="*/ 242888 w 271"/>
              <a:gd name="T19" fmla="*/ 111125 h 352"/>
              <a:gd name="T20" fmla="*/ 112713 w 271"/>
              <a:gd name="T21" fmla="*/ 0 h 35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71" h="352">
                <a:moveTo>
                  <a:pt x="71" y="0"/>
                </a:moveTo>
                <a:cubicBezTo>
                  <a:pt x="48" y="137"/>
                  <a:pt x="75" y="0"/>
                  <a:pt x="24" y="164"/>
                </a:cubicBezTo>
                <a:cubicBezTo>
                  <a:pt x="14" y="195"/>
                  <a:pt x="0" y="258"/>
                  <a:pt x="0" y="258"/>
                </a:cubicBezTo>
                <a:cubicBezTo>
                  <a:pt x="4" y="274"/>
                  <a:pt x="2" y="293"/>
                  <a:pt x="12" y="305"/>
                </a:cubicBezTo>
                <a:cubicBezTo>
                  <a:pt x="32" y="329"/>
                  <a:pt x="68" y="335"/>
                  <a:pt x="94" y="352"/>
                </a:cubicBezTo>
                <a:cubicBezTo>
                  <a:pt x="149" y="342"/>
                  <a:pt x="187" y="341"/>
                  <a:pt x="224" y="294"/>
                </a:cubicBezTo>
                <a:cubicBezTo>
                  <a:pt x="241" y="272"/>
                  <a:pt x="271" y="223"/>
                  <a:pt x="271" y="223"/>
                </a:cubicBezTo>
                <a:cubicBezTo>
                  <a:pt x="255" y="215"/>
                  <a:pt x="235" y="213"/>
                  <a:pt x="224" y="199"/>
                </a:cubicBezTo>
                <a:cubicBezTo>
                  <a:pt x="224" y="199"/>
                  <a:pt x="194" y="112"/>
                  <a:pt x="188" y="94"/>
                </a:cubicBezTo>
                <a:cubicBezTo>
                  <a:pt x="183" y="81"/>
                  <a:pt x="164" y="79"/>
                  <a:pt x="153" y="70"/>
                </a:cubicBezTo>
                <a:cubicBezTo>
                  <a:pt x="126" y="47"/>
                  <a:pt x="97" y="24"/>
                  <a:pt x="71" y="0"/>
                </a:cubicBezTo>
                <a:close/>
              </a:path>
            </a:pathLst>
          </a:custGeom>
          <a:solidFill>
            <a:schemeClr val="hlink"/>
          </a:solidFill>
          <a:ln w="38100" cmpd="sng">
            <a:solidFill>
              <a:schemeClr val="accent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3856" name="Freeform 64"/>
          <p:cNvSpPr>
            <a:spLocks/>
          </p:cNvSpPr>
          <p:nvPr/>
        </p:nvSpPr>
        <p:spPr bwMode="auto">
          <a:xfrm>
            <a:off x="6019801" y="4267200"/>
            <a:ext cx="430213" cy="558800"/>
          </a:xfrm>
          <a:custGeom>
            <a:avLst/>
            <a:gdLst>
              <a:gd name="T0" fmla="*/ 112713 w 271"/>
              <a:gd name="T1" fmla="*/ 0 h 352"/>
              <a:gd name="T2" fmla="*/ 38100 w 271"/>
              <a:gd name="T3" fmla="*/ 260350 h 352"/>
              <a:gd name="T4" fmla="*/ 0 w 271"/>
              <a:gd name="T5" fmla="*/ 409575 h 352"/>
              <a:gd name="T6" fmla="*/ 19050 w 271"/>
              <a:gd name="T7" fmla="*/ 484188 h 352"/>
              <a:gd name="T8" fmla="*/ 149225 w 271"/>
              <a:gd name="T9" fmla="*/ 558800 h 352"/>
              <a:gd name="T10" fmla="*/ 355600 w 271"/>
              <a:gd name="T11" fmla="*/ 466725 h 352"/>
              <a:gd name="T12" fmla="*/ 430213 w 271"/>
              <a:gd name="T13" fmla="*/ 354013 h 352"/>
              <a:gd name="T14" fmla="*/ 355600 w 271"/>
              <a:gd name="T15" fmla="*/ 315913 h 352"/>
              <a:gd name="T16" fmla="*/ 298450 w 271"/>
              <a:gd name="T17" fmla="*/ 149225 h 352"/>
              <a:gd name="T18" fmla="*/ 242888 w 271"/>
              <a:gd name="T19" fmla="*/ 111125 h 352"/>
              <a:gd name="T20" fmla="*/ 112713 w 271"/>
              <a:gd name="T21" fmla="*/ 0 h 35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71" h="352">
                <a:moveTo>
                  <a:pt x="71" y="0"/>
                </a:moveTo>
                <a:cubicBezTo>
                  <a:pt x="48" y="137"/>
                  <a:pt x="75" y="0"/>
                  <a:pt x="24" y="164"/>
                </a:cubicBezTo>
                <a:cubicBezTo>
                  <a:pt x="14" y="195"/>
                  <a:pt x="0" y="258"/>
                  <a:pt x="0" y="258"/>
                </a:cubicBezTo>
                <a:cubicBezTo>
                  <a:pt x="4" y="274"/>
                  <a:pt x="2" y="293"/>
                  <a:pt x="12" y="305"/>
                </a:cubicBezTo>
                <a:cubicBezTo>
                  <a:pt x="32" y="329"/>
                  <a:pt x="68" y="335"/>
                  <a:pt x="94" y="352"/>
                </a:cubicBezTo>
                <a:cubicBezTo>
                  <a:pt x="149" y="342"/>
                  <a:pt x="187" y="341"/>
                  <a:pt x="224" y="294"/>
                </a:cubicBezTo>
                <a:cubicBezTo>
                  <a:pt x="241" y="272"/>
                  <a:pt x="271" y="223"/>
                  <a:pt x="271" y="223"/>
                </a:cubicBezTo>
                <a:cubicBezTo>
                  <a:pt x="255" y="215"/>
                  <a:pt x="235" y="213"/>
                  <a:pt x="224" y="199"/>
                </a:cubicBezTo>
                <a:cubicBezTo>
                  <a:pt x="224" y="199"/>
                  <a:pt x="194" y="112"/>
                  <a:pt x="188" y="94"/>
                </a:cubicBezTo>
                <a:cubicBezTo>
                  <a:pt x="183" y="81"/>
                  <a:pt x="164" y="79"/>
                  <a:pt x="153" y="70"/>
                </a:cubicBezTo>
                <a:cubicBezTo>
                  <a:pt x="126" y="47"/>
                  <a:pt x="97" y="24"/>
                  <a:pt x="71" y="0"/>
                </a:cubicBezTo>
                <a:close/>
              </a:path>
            </a:pathLst>
          </a:custGeom>
          <a:solidFill>
            <a:schemeClr val="hlink"/>
          </a:solidFill>
          <a:ln w="38100" cmpd="sng">
            <a:solidFill>
              <a:schemeClr val="accent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3857" name="Freeform 65"/>
          <p:cNvSpPr>
            <a:spLocks/>
          </p:cNvSpPr>
          <p:nvPr/>
        </p:nvSpPr>
        <p:spPr bwMode="auto">
          <a:xfrm rot="2844839">
            <a:off x="4560094" y="2755107"/>
            <a:ext cx="430213" cy="558800"/>
          </a:xfrm>
          <a:custGeom>
            <a:avLst/>
            <a:gdLst>
              <a:gd name="T0" fmla="*/ 112713 w 271"/>
              <a:gd name="T1" fmla="*/ 0 h 352"/>
              <a:gd name="T2" fmla="*/ 38100 w 271"/>
              <a:gd name="T3" fmla="*/ 260350 h 352"/>
              <a:gd name="T4" fmla="*/ 0 w 271"/>
              <a:gd name="T5" fmla="*/ 409575 h 352"/>
              <a:gd name="T6" fmla="*/ 19050 w 271"/>
              <a:gd name="T7" fmla="*/ 484188 h 352"/>
              <a:gd name="T8" fmla="*/ 149225 w 271"/>
              <a:gd name="T9" fmla="*/ 558800 h 352"/>
              <a:gd name="T10" fmla="*/ 355600 w 271"/>
              <a:gd name="T11" fmla="*/ 466725 h 352"/>
              <a:gd name="T12" fmla="*/ 430213 w 271"/>
              <a:gd name="T13" fmla="*/ 354013 h 352"/>
              <a:gd name="T14" fmla="*/ 355600 w 271"/>
              <a:gd name="T15" fmla="*/ 315913 h 352"/>
              <a:gd name="T16" fmla="*/ 298450 w 271"/>
              <a:gd name="T17" fmla="*/ 149225 h 352"/>
              <a:gd name="T18" fmla="*/ 242888 w 271"/>
              <a:gd name="T19" fmla="*/ 111125 h 352"/>
              <a:gd name="T20" fmla="*/ 112713 w 271"/>
              <a:gd name="T21" fmla="*/ 0 h 35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71" h="352">
                <a:moveTo>
                  <a:pt x="71" y="0"/>
                </a:moveTo>
                <a:cubicBezTo>
                  <a:pt x="48" y="137"/>
                  <a:pt x="75" y="0"/>
                  <a:pt x="24" y="164"/>
                </a:cubicBezTo>
                <a:cubicBezTo>
                  <a:pt x="14" y="195"/>
                  <a:pt x="0" y="258"/>
                  <a:pt x="0" y="258"/>
                </a:cubicBezTo>
                <a:cubicBezTo>
                  <a:pt x="4" y="274"/>
                  <a:pt x="2" y="293"/>
                  <a:pt x="12" y="305"/>
                </a:cubicBezTo>
                <a:cubicBezTo>
                  <a:pt x="32" y="329"/>
                  <a:pt x="68" y="335"/>
                  <a:pt x="94" y="352"/>
                </a:cubicBezTo>
                <a:cubicBezTo>
                  <a:pt x="149" y="342"/>
                  <a:pt x="187" y="341"/>
                  <a:pt x="224" y="294"/>
                </a:cubicBezTo>
                <a:cubicBezTo>
                  <a:pt x="241" y="272"/>
                  <a:pt x="271" y="223"/>
                  <a:pt x="271" y="223"/>
                </a:cubicBezTo>
                <a:cubicBezTo>
                  <a:pt x="255" y="215"/>
                  <a:pt x="235" y="213"/>
                  <a:pt x="224" y="199"/>
                </a:cubicBezTo>
                <a:cubicBezTo>
                  <a:pt x="224" y="199"/>
                  <a:pt x="194" y="112"/>
                  <a:pt x="188" y="94"/>
                </a:cubicBezTo>
                <a:cubicBezTo>
                  <a:pt x="183" y="81"/>
                  <a:pt x="164" y="79"/>
                  <a:pt x="153" y="70"/>
                </a:cubicBezTo>
                <a:cubicBezTo>
                  <a:pt x="126" y="47"/>
                  <a:pt x="97" y="24"/>
                  <a:pt x="71" y="0"/>
                </a:cubicBezTo>
                <a:close/>
              </a:path>
            </a:pathLst>
          </a:custGeom>
          <a:solidFill>
            <a:schemeClr val="hlink"/>
          </a:solidFill>
          <a:ln w="38100" cmpd="sng">
            <a:solidFill>
              <a:schemeClr val="accent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3858" name="Freeform 66"/>
          <p:cNvSpPr>
            <a:spLocks/>
          </p:cNvSpPr>
          <p:nvPr/>
        </p:nvSpPr>
        <p:spPr bwMode="auto">
          <a:xfrm rot="2844839">
            <a:off x="4255294" y="4507707"/>
            <a:ext cx="430213" cy="558800"/>
          </a:xfrm>
          <a:custGeom>
            <a:avLst/>
            <a:gdLst>
              <a:gd name="T0" fmla="*/ 112713 w 271"/>
              <a:gd name="T1" fmla="*/ 0 h 352"/>
              <a:gd name="T2" fmla="*/ 38100 w 271"/>
              <a:gd name="T3" fmla="*/ 260350 h 352"/>
              <a:gd name="T4" fmla="*/ 0 w 271"/>
              <a:gd name="T5" fmla="*/ 409575 h 352"/>
              <a:gd name="T6" fmla="*/ 19050 w 271"/>
              <a:gd name="T7" fmla="*/ 484188 h 352"/>
              <a:gd name="T8" fmla="*/ 149225 w 271"/>
              <a:gd name="T9" fmla="*/ 558800 h 352"/>
              <a:gd name="T10" fmla="*/ 355600 w 271"/>
              <a:gd name="T11" fmla="*/ 466725 h 352"/>
              <a:gd name="T12" fmla="*/ 430213 w 271"/>
              <a:gd name="T13" fmla="*/ 354013 h 352"/>
              <a:gd name="T14" fmla="*/ 355600 w 271"/>
              <a:gd name="T15" fmla="*/ 315913 h 352"/>
              <a:gd name="T16" fmla="*/ 298450 w 271"/>
              <a:gd name="T17" fmla="*/ 149225 h 352"/>
              <a:gd name="T18" fmla="*/ 242888 w 271"/>
              <a:gd name="T19" fmla="*/ 111125 h 352"/>
              <a:gd name="T20" fmla="*/ 112713 w 271"/>
              <a:gd name="T21" fmla="*/ 0 h 35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71" h="352">
                <a:moveTo>
                  <a:pt x="71" y="0"/>
                </a:moveTo>
                <a:cubicBezTo>
                  <a:pt x="48" y="137"/>
                  <a:pt x="75" y="0"/>
                  <a:pt x="24" y="164"/>
                </a:cubicBezTo>
                <a:cubicBezTo>
                  <a:pt x="14" y="195"/>
                  <a:pt x="0" y="258"/>
                  <a:pt x="0" y="258"/>
                </a:cubicBezTo>
                <a:cubicBezTo>
                  <a:pt x="4" y="274"/>
                  <a:pt x="2" y="293"/>
                  <a:pt x="12" y="305"/>
                </a:cubicBezTo>
                <a:cubicBezTo>
                  <a:pt x="32" y="329"/>
                  <a:pt x="68" y="335"/>
                  <a:pt x="94" y="352"/>
                </a:cubicBezTo>
                <a:cubicBezTo>
                  <a:pt x="149" y="342"/>
                  <a:pt x="187" y="341"/>
                  <a:pt x="224" y="294"/>
                </a:cubicBezTo>
                <a:cubicBezTo>
                  <a:pt x="241" y="272"/>
                  <a:pt x="271" y="223"/>
                  <a:pt x="271" y="223"/>
                </a:cubicBezTo>
                <a:cubicBezTo>
                  <a:pt x="255" y="215"/>
                  <a:pt x="235" y="213"/>
                  <a:pt x="224" y="199"/>
                </a:cubicBezTo>
                <a:cubicBezTo>
                  <a:pt x="224" y="199"/>
                  <a:pt x="194" y="112"/>
                  <a:pt x="188" y="94"/>
                </a:cubicBezTo>
                <a:cubicBezTo>
                  <a:pt x="183" y="81"/>
                  <a:pt x="164" y="79"/>
                  <a:pt x="153" y="70"/>
                </a:cubicBezTo>
                <a:cubicBezTo>
                  <a:pt x="126" y="47"/>
                  <a:pt x="97" y="24"/>
                  <a:pt x="71" y="0"/>
                </a:cubicBezTo>
                <a:close/>
              </a:path>
            </a:pathLst>
          </a:custGeom>
          <a:solidFill>
            <a:schemeClr val="hlink"/>
          </a:solidFill>
          <a:ln w="38100" cmpd="sng">
            <a:solidFill>
              <a:schemeClr val="accent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3859" name="Freeform 67"/>
          <p:cNvSpPr>
            <a:spLocks/>
          </p:cNvSpPr>
          <p:nvPr/>
        </p:nvSpPr>
        <p:spPr bwMode="auto">
          <a:xfrm rot="2844839">
            <a:off x="7531894" y="1078707"/>
            <a:ext cx="430213" cy="558800"/>
          </a:xfrm>
          <a:custGeom>
            <a:avLst/>
            <a:gdLst>
              <a:gd name="T0" fmla="*/ 112713 w 271"/>
              <a:gd name="T1" fmla="*/ 0 h 352"/>
              <a:gd name="T2" fmla="*/ 38100 w 271"/>
              <a:gd name="T3" fmla="*/ 260350 h 352"/>
              <a:gd name="T4" fmla="*/ 0 w 271"/>
              <a:gd name="T5" fmla="*/ 409575 h 352"/>
              <a:gd name="T6" fmla="*/ 19050 w 271"/>
              <a:gd name="T7" fmla="*/ 484188 h 352"/>
              <a:gd name="T8" fmla="*/ 149225 w 271"/>
              <a:gd name="T9" fmla="*/ 558800 h 352"/>
              <a:gd name="T10" fmla="*/ 355600 w 271"/>
              <a:gd name="T11" fmla="*/ 466725 h 352"/>
              <a:gd name="T12" fmla="*/ 430213 w 271"/>
              <a:gd name="T13" fmla="*/ 354013 h 352"/>
              <a:gd name="T14" fmla="*/ 355600 w 271"/>
              <a:gd name="T15" fmla="*/ 315913 h 352"/>
              <a:gd name="T16" fmla="*/ 298450 w 271"/>
              <a:gd name="T17" fmla="*/ 149225 h 352"/>
              <a:gd name="T18" fmla="*/ 242888 w 271"/>
              <a:gd name="T19" fmla="*/ 111125 h 352"/>
              <a:gd name="T20" fmla="*/ 112713 w 271"/>
              <a:gd name="T21" fmla="*/ 0 h 35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71" h="352">
                <a:moveTo>
                  <a:pt x="71" y="0"/>
                </a:moveTo>
                <a:cubicBezTo>
                  <a:pt x="48" y="137"/>
                  <a:pt x="75" y="0"/>
                  <a:pt x="24" y="164"/>
                </a:cubicBezTo>
                <a:cubicBezTo>
                  <a:pt x="14" y="195"/>
                  <a:pt x="0" y="258"/>
                  <a:pt x="0" y="258"/>
                </a:cubicBezTo>
                <a:cubicBezTo>
                  <a:pt x="4" y="274"/>
                  <a:pt x="2" y="293"/>
                  <a:pt x="12" y="305"/>
                </a:cubicBezTo>
                <a:cubicBezTo>
                  <a:pt x="32" y="329"/>
                  <a:pt x="68" y="335"/>
                  <a:pt x="94" y="352"/>
                </a:cubicBezTo>
                <a:cubicBezTo>
                  <a:pt x="149" y="342"/>
                  <a:pt x="187" y="341"/>
                  <a:pt x="224" y="294"/>
                </a:cubicBezTo>
                <a:cubicBezTo>
                  <a:pt x="241" y="272"/>
                  <a:pt x="271" y="223"/>
                  <a:pt x="271" y="223"/>
                </a:cubicBezTo>
                <a:cubicBezTo>
                  <a:pt x="255" y="215"/>
                  <a:pt x="235" y="213"/>
                  <a:pt x="224" y="199"/>
                </a:cubicBezTo>
                <a:cubicBezTo>
                  <a:pt x="224" y="199"/>
                  <a:pt x="194" y="112"/>
                  <a:pt x="188" y="94"/>
                </a:cubicBezTo>
                <a:cubicBezTo>
                  <a:pt x="183" y="81"/>
                  <a:pt x="164" y="79"/>
                  <a:pt x="153" y="70"/>
                </a:cubicBezTo>
                <a:cubicBezTo>
                  <a:pt x="126" y="47"/>
                  <a:pt x="97" y="24"/>
                  <a:pt x="71" y="0"/>
                </a:cubicBezTo>
                <a:close/>
              </a:path>
            </a:pathLst>
          </a:custGeom>
          <a:solidFill>
            <a:schemeClr val="hlink"/>
          </a:solidFill>
          <a:ln w="38100" cmpd="sng">
            <a:solidFill>
              <a:schemeClr val="accent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3860" name="Freeform 68"/>
          <p:cNvSpPr>
            <a:spLocks/>
          </p:cNvSpPr>
          <p:nvPr/>
        </p:nvSpPr>
        <p:spPr bwMode="auto">
          <a:xfrm rot="2844839">
            <a:off x="3721894" y="850107"/>
            <a:ext cx="430213" cy="558800"/>
          </a:xfrm>
          <a:custGeom>
            <a:avLst/>
            <a:gdLst>
              <a:gd name="T0" fmla="*/ 112713 w 271"/>
              <a:gd name="T1" fmla="*/ 0 h 352"/>
              <a:gd name="T2" fmla="*/ 38100 w 271"/>
              <a:gd name="T3" fmla="*/ 260350 h 352"/>
              <a:gd name="T4" fmla="*/ 0 w 271"/>
              <a:gd name="T5" fmla="*/ 409575 h 352"/>
              <a:gd name="T6" fmla="*/ 19050 w 271"/>
              <a:gd name="T7" fmla="*/ 484188 h 352"/>
              <a:gd name="T8" fmla="*/ 149225 w 271"/>
              <a:gd name="T9" fmla="*/ 558800 h 352"/>
              <a:gd name="T10" fmla="*/ 355600 w 271"/>
              <a:gd name="T11" fmla="*/ 466725 h 352"/>
              <a:gd name="T12" fmla="*/ 430213 w 271"/>
              <a:gd name="T13" fmla="*/ 354013 h 352"/>
              <a:gd name="T14" fmla="*/ 355600 w 271"/>
              <a:gd name="T15" fmla="*/ 315913 h 352"/>
              <a:gd name="T16" fmla="*/ 298450 w 271"/>
              <a:gd name="T17" fmla="*/ 149225 h 352"/>
              <a:gd name="T18" fmla="*/ 242888 w 271"/>
              <a:gd name="T19" fmla="*/ 111125 h 352"/>
              <a:gd name="T20" fmla="*/ 112713 w 271"/>
              <a:gd name="T21" fmla="*/ 0 h 35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71" h="352">
                <a:moveTo>
                  <a:pt x="71" y="0"/>
                </a:moveTo>
                <a:cubicBezTo>
                  <a:pt x="48" y="137"/>
                  <a:pt x="75" y="0"/>
                  <a:pt x="24" y="164"/>
                </a:cubicBezTo>
                <a:cubicBezTo>
                  <a:pt x="14" y="195"/>
                  <a:pt x="0" y="258"/>
                  <a:pt x="0" y="258"/>
                </a:cubicBezTo>
                <a:cubicBezTo>
                  <a:pt x="4" y="274"/>
                  <a:pt x="2" y="293"/>
                  <a:pt x="12" y="305"/>
                </a:cubicBezTo>
                <a:cubicBezTo>
                  <a:pt x="32" y="329"/>
                  <a:pt x="68" y="335"/>
                  <a:pt x="94" y="352"/>
                </a:cubicBezTo>
                <a:cubicBezTo>
                  <a:pt x="149" y="342"/>
                  <a:pt x="187" y="341"/>
                  <a:pt x="224" y="294"/>
                </a:cubicBezTo>
                <a:cubicBezTo>
                  <a:pt x="241" y="272"/>
                  <a:pt x="271" y="223"/>
                  <a:pt x="271" y="223"/>
                </a:cubicBezTo>
                <a:cubicBezTo>
                  <a:pt x="255" y="215"/>
                  <a:pt x="235" y="213"/>
                  <a:pt x="224" y="199"/>
                </a:cubicBezTo>
                <a:cubicBezTo>
                  <a:pt x="224" y="199"/>
                  <a:pt x="194" y="112"/>
                  <a:pt x="188" y="94"/>
                </a:cubicBezTo>
                <a:cubicBezTo>
                  <a:pt x="183" y="81"/>
                  <a:pt x="164" y="79"/>
                  <a:pt x="153" y="70"/>
                </a:cubicBezTo>
                <a:cubicBezTo>
                  <a:pt x="126" y="47"/>
                  <a:pt x="97" y="24"/>
                  <a:pt x="71" y="0"/>
                </a:cubicBezTo>
                <a:close/>
              </a:path>
            </a:pathLst>
          </a:custGeom>
          <a:solidFill>
            <a:schemeClr val="hlink"/>
          </a:solidFill>
          <a:ln w="38100" cmpd="sng">
            <a:solidFill>
              <a:schemeClr val="accent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3861" name="Line 69"/>
          <p:cNvSpPr>
            <a:spLocks noChangeShapeType="1"/>
          </p:cNvSpPr>
          <p:nvPr/>
        </p:nvSpPr>
        <p:spPr bwMode="auto">
          <a:xfrm flipV="1">
            <a:off x="8305800" y="914400"/>
            <a:ext cx="228600" cy="2286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3862" name="Line 70"/>
          <p:cNvSpPr>
            <a:spLocks noChangeShapeType="1"/>
          </p:cNvSpPr>
          <p:nvPr/>
        </p:nvSpPr>
        <p:spPr bwMode="auto">
          <a:xfrm flipV="1">
            <a:off x="9296400" y="1447800"/>
            <a:ext cx="381000" cy="1524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3863" name="Line 71"/>
          <p:cNvSpPr>
            <a:spLocks noChangeShapeType="1"/>
          </p:cNvSpPr>
          <p:nvPr/>
        </p:nvSpPr>
        <p:spPr bwMode="auto">
          <a:xfrm flipV="1">
            <a:off x="7162800" y="609600"/>
            <a:ext cx="457200" cy="762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3864" name="Line 72"/>
          <p:cNvSpPr>
            <a:spLocks noChangeShapeType="1"/>
          </p:cNvSpPr>
          <p:nvPr/>
        </p:nvSpPr>
        <p:spPr bwMode="auto">
          <a:xfrm flipV="1">
            <a:off x="9829800" y="1828800"/>
            <a:ext cx="152400" cy="3048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3865" name="Line 73"/>
          <p:cNvSpPr>
            <a:spLocks noChangeShapeType="1"/>
          </p:cNvSpPr>
          <p:nvPr/>
        </p:nvSpPr>
        <p:spPr bwMode="auto">
          <a:xfrm flipV="1">
            <a:off x="8763000" y="1295400"/>
            <a:ext cx="152400" cy="2286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3866" name="Line 74"/>
          <p:cNvSpPr>
            <a:spLocks noChangeShapeType="1"/>
          </p:cNvSpPr>
          <p:nvPr/>
        </p:nvSpPr>
        <p:spPr bwMode="auto">
          <a:xfrm flipV="1">
            <a:off x="8915400" y="1371600"/>
            <a:ext cx="152400" cy="1524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3867" name="Line 75"/>
          <p:cNvSpPr>
            <a:spLocks noChangeShapeType="1"/>
          </p:cNvSpPr>
          <p:nvPr/>
        </p:nvSpPr>
        <p:spPr bwMode="auto">
          <a:xfrm flipV="1">
            <a:off x="7391400" y="914400"/>
            <a:ext cx="0" cy="762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3868" name="Line 76"/>
          <p:cNvSpPr>
            <a:spLocks noChangeShapeType="1"/>
          </p:cNvSpPr>
          <p:nvPr/>
        </p:nvSpPr>
        <p:spPr bwMode="auto">
          <a:xfrm flipV="1">
            <a:off x="7620000" y="914400"/>
            <a:ext cx="76200" cy="1524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3869" name="Line 77"/>
          <p:cNvSpPr>
            <a:spLocks noChangeShapeType="1"/>
          </p:cNvSpPr>
          <p:nvPr/>
        </p:nvSpPr>
        <p:spPr bwMode="auto">
          <a:xfrm flipV="1">
            <a:off x="7848600" y="990600"/>
            <a:ext cx="152400" cy="762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3870" name="Line 78"/>
          <p:cNvSpPr>
            <a:spLocks noChangeShapeType="1"/>
          </p:cNvSpPr>
          <p:nvPr/>
        </p:nvSpPr>
        <p:spPr bwMode="auto">
          <a:xfrm flipV="1">
            <a:off x="8229600" y="1066800"/>
            <a:ext cx="76200" cy="762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3871" name="Line 79"/>
          <p:cNvSpPr>
            <a:spLocks noChangeShapeType="1"/>
          </p:cNvSpPr>
          <p:nvPr/>
        </p:nvSpPr>
        <p:spPr bwMode="auto">
          <a:xfrm flipV="1">
            <a:off x="9601200" y="1828800"/>
            <a:ext cx="0" cy="762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3872" name="Line 80"/>
          <p:cNvSpPr>
            <a:spLocks noChangeShapeType="1"/>
          </p:cNvSpPr>
          <p:nvPr/>
        </p:nvSpPr>
        <p:spPr bwMode="auto">
          <a:xfrm flipV="1">
            <a:off x="9677400" y="1905000"/>
            <a:ext cx="76200" cy="1524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3873" name="Line 81"/>
          <p:cNvSpPr>
            <a:spLocks noChangeShapeType="1"/>
          </p:cNvSpPr>
          <p:nvPr/>
        </p:nvSpPr>
        <p:spPr bwMode="auto">
          <a:xfrm flipV="1">
            <a:off x="8686800" y="1219200"/>
            <a:ext cx="76200" cy="1524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3874" name="Line 82"/>
          <p:cNvSpPr>
            <a:spLocks noChangeShapeType="1"/>
          </p:cNvSpPr>
          <p:nvPr/>
        </p:nvSpPr>
        <p:spPr bwMode="auto">
          <a:xfrm flipV="1">
            <a:off x="9067800" y="1371600"/>
            <a:ext cx="76200" cy="1524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3875" name="Line 83"/>
          <p:cNvSpPr>
            <a:spLocks noChangeShapeType="1"/>
          </p:cNvSpPr>
          <p:nvPr/>
        </p:nvSpPr>
        <p:spPr bwMode="auto">
          <a:xfrm flipV="1">
            <a:off x="7467600" y="838200"/>
            <a:ext cx="76200" cy="2286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3876" name="Line 84"/>
          <p:cNvSpPr>
            <a:spLocks noChangeShapeType="1"/>
          </p:cNvSpPr>
          <p:nvPr/>
        </p:nvSpPr>
        <p:spPr bwMode="auto">
          <a:xfrm flipV="1">
            <a:off x="7772400" y="914400"/>
            <a:ext cx="76200" cy="762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3877" name="Line 85"/>
          <p:cNvSpPr>
            <a:spLocks noChangeShapeType="1"/>
          </p:cNvSpPr>
          <p:nvPr/>
        </p:nvSpPr>
        <p:spPr bwMode="auto">
          <a:xfrm flipV="1">
            <a:off x="6172200" y="685800"/>
            <a:ext cx="152400" cy="1524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3878" name="Freeform 86"/>
          <p:cNvSpPr>
            <a:spLocks/>
          </p:cNvSpPr>
          <p:nvPr/>
        </p:nvSpPr>
        <p:spPr bwMode="auto">
          <a:xfrm>
            <a:off x="1689100" y="1"/>
            <a:ext cx="8978900" cy="6651625"/>
          </a:xfrm>
          <a:custGeom>
            <a:avLst/>
            <a:gdLst>
              <a:gd name="T0" fmla="*/ 466725 w 5656"/>
              <a:gd name="T1" fmla="*/ 1268413 h 4190"/>
              <a:gd name="T2" fmla="*/ 933450 w 5656"/>
              <a:gd name="T3" fmla="*/ 1176338 h 4190"/>
              <a:gd name="T4" fmla="*/ 1101725 w 5656"/>
              <a:gd name="T5" fmla="*/ 1063625 h 4190"/>
              <a:gd name="T6" fmla="*/ 1287463 w 5656"/>
              <a:gd name="T7" fmla="*/ 950913 h 4190"/>
              <a:gd name="T8" fmla="*/ 1455738 w 5656"/>
              <a:gd name="T9" fmla="*/ 801688 h 4190"/>
              <a:gd name="T10" fmla="*/ 1866900 w 5656"/>
              <a:gd name="T11" fmla="*/ 596900 h 4190"/>
              <a:gd name="T12" fmla="*/ 2668588 w 5656"/>
              <a:gd name="T13" fmla="*/ 317500 h 4190"/>
              <a:gd name="T14" fmla="*/ 4124325 w 5656"/>
              <a:gd name="T15" fmla="*/ 261938 h 4190"/>
              <a:gd name="T16" fmla="*/ 5243513 w 5656"/>
              <a:gd name="T17" fmla="*/ 503238 h 4190"/>
              <a:gd name="T18" fmla="*/ 5635625 w 5656"/>
              <a:gd name="T19" fmla="*/ 727075 h 4190"/>
              <a:gd name="T20" fmla="*/ 6494463 w 5656"/>
              <a:gd name="T21" fmla="*/ 858838 h 4190"/>
              <a:gd name="T22" fmla="*/ 6942138 w 5656"/>
              <a:gd name="T23" fmla="*/ 1101725 h 4190"/>
              <a:gd name="T24" fmla="*/ 7408863 w 5656"/>
              <a:gd name="T25" fmla="*/ 1287463 h 4190"/>
              <a:gd name="T26" fmla="*/ 7967663 w 5656"/>
              <a:gd name="T27" fmla="*/ 1566863 h 4190"/>
              <a:gd name="T28" fmla="*/ 8154988 w 5656"/>
              <a:gd name="T29" fmla="*/ 1978025 h 4190"/>
              <a:gd name="T30" fmla="*/ 8210550 w 5656"/>
              <a:gd name="T31" fmla="*/ 3638550 h 4190"/>
              <a:gd name="T32" fmla="*/ 7931150 w 5656"/>
              <a:gd name="T33" fmla="*/ 4646613 h 4190"/>
              <a:gd name="T34" fmla="*/ 7950200 w 5656"/>
              <a:gd name="T35" fmla="*/ 6138863 h 4190"/>
              <a:gd name="T36" fmla="*/ 8248650 w 5656"/>
              <a:gd name="T37" fmla="*/ 6588125 h 4190"/>
              <a:gd name="T38" fmla="*/ 8472488 w 5656"/>
              <a:gd name="T39" fmla="*/ 6475413 h 4190"/>
              <a:gd name="T40" fmla="*/ 8640763 w 5656"/>
              <a:gd name="T41" fmla="*/ 6083300 h 4190"/>
              <a:gd name="T42" fmla="*/ 8789988 w 5656"/>
              <a:gd name="T43" fmla="*/ 3956050 h 4190"/>
              <a:gd name="T44" fmla="*/ 8901113 w 5656"/>
              <a:gd name="T45" fmla="*/ 2762250 h 4190"/>
              <a:gd name="T46" fmla="*/ 8958263 w 5656"/>
              <a:gd name="T47" fmla="*/ 1847850 h 4190"/>
              <a:gd name="T48" fmla="*/ 8807450 w 5656"/>
              <a:gd name="T49" fmla="*/ 1660525 h 4190"/>
              <a:gd name="T50" fmla="*/ 8658225 w 5656"/>
              <a:gd name="T51" fmla="*/ 1082675 h 4190"/>
              <a:gd name="T52" fmla="*/ 8323263 w 5656"/>
              <a:gd name="T53" fmla="*/ 727075 h 4190"/>
              <a:gd name="T54" fmla="*/ 8080375 w 5656"/>
              <a:gd name="T55" fmla="*/ 541338 h 4190"/>
              <a:gd name="T56" fmla="*/ 7762875 w 5656"/>
              <a:gd name="T57" fmla="*/ 392113 h 4190"/>
              <a:gd name="T58" fmla="*/ 7483475 w 5656"/>
              <a:gd name="T59" fmla="*/ 466725 h 4190"/>
              <a:gd name="T60" fmla="*/ 7259638 w 5656"/>
              <a:gd name="T61" fmla="*/ 577850 h 4190"/>
              <a:gd name="T62" fmla="*/ 6811963 w 5656"/>
              <a:gd name="T63" fmla="*/ 541338 h 4190"/>
              <a:gd name="T64" fmla="*/ 6643688 w 5656"/>
              <a:gd name="T65" fmla="*/ 466725 h 4190"/>
              <a:gd name="T66" fmla="*/ 6083300 w 5656"/>
              <a:gd name="T67" fmla="*/ 336550 h 4190"/>
              <a:gd name="T68" fmla="*/ 5972175 w 5656"/>
              <a:gd name="T69" fmla="*/ 204788 h 4190"/>
              <a:gd name="T70" fmla="*/ 5168900 w 5656"/>
              <a:gd name="T71" fmla="*/ 242888 h 4190"/>
              <a:gd name="T72" fmla="*/ 3862388 w 5656"/>
              <a:gd name="T73" fmla="*/ 74613 h 4190"/>
              <a:gd name="T74" fmla="*/ 2762250 w 5656"/>
              <a:gd name="T75" fmla="*/ 19050 h 4190"/>
              <a:gd name="T76" fmla="*/ 2481263 w 5656"/>
              <a:gd name="T77" fmla="*/ 93663 h 4190"/>
              <a:gd name="T78" fmla="*/ 1268413 w 5656"/>
              <a:gd name="T79" fmla="*/ 242888 h 4190"/>
              <a:gd name="T80" fmla="*/ 1044575 w 5656"/>
              <a:gd name="T81" fmla="*/ 392113 h 4190"/>
              <a:gd name="T82" fmla="*/ 839788 w 5656"/>
              <a:gd name="T83" fmla="*/ 541338 h 4190"/>
              <a:gd name="T84" fmla="*/ 354013 w 5656"/>
              <a:gd name="T85" fmla="*/ 746125 h 4190"/>
              <a:gd name="T86" fmla="*/ 112713 w 5656"/>
              <a:gd name="T87" fmla="*/ 989013 h 4190"/>
              <a:gd name="T88" fmla="*/ 0 w 5656"/>
              <a:gd name="T89" fmla="*/ 1212850 h 4190"/>
              <a:gd name="T90" fmla="*/ 317500 w 5656"/>
              <a:gd name="T91" fmla="*/ 1436688 h 4190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5656" h="4190">
                <a:moveTo>
                  <a:pt x="118" y="882"/>
                </a:moveTo>
                <a:cubicBezTo>
                  <a:pt x="179" y="861"/>
                  <a:pt x="226" y="802"/>
                  <a:pt x="294" y="799"/>
                </a:cubicBezTo>
                <a:cubicBezTo>
                  <a:pt x="368" y="795"/>
                  <a:pt x="443" y="792"/>
                  <a:pt x="517" y="788"/>
                </a:cubicBezTo>
                <a:cubicBezTo>
                  <a:pt x="554" y="776"/>
                  <a:pt x="563" y="779"/>
                  <a:pt x="588" y="741"/>
                </a:cubicBezTo>
                <a:cubicBezTo>
                  <a:pt x="595" y="730"/>
                  <a:pt x="589" y="712"/>
                  <a:pt x="600" y="705"/>
                </a:cubicBezTo>
                <a:cubicBezTo>
                  <a:pt x="628" y="686"/>
                  <a:pt x="664" y="685"/>
                  <a:pt x="694" y="670"/>
                </a:cubicBezTo>
                <a:cubicBezTo>
                  <a:pt x="711" y="661"/>
                  <a:pt x="724" y="645"/>
                  <a:pt x="741" y="635"/>
                </a:cubicBezTo>
                <a:cubicBezTo>
                  <a:pt x="888" y="551"/>
                  <a:pt x="652" y="708"/>
                  <a:pt x="811" y="599"/>
                </a:cubicBezTo>
                <a:cubicBezTo>
                  <a:pt x="860" y="528"/>
                  <a:pt x="804" y="597"/>
                  <a:pt x="882" y="541"/>
                </a:cubicBezTo>
                <a:cubicBezTo>
                  <a:pt x="896" y="531"/>
                  <a:pt x="904" y="516"/>
                  <a:pt x="917" y="505"/>
                </a:cubicBezTo>
                <a:cubicBezTo>
                  <a:pt x="974" y="457"/>
                  <a:pt x="929" y="502"/>
                  <a:pt x="987" y="470"/>
                </a:cubicBezTo>
                <a:cubicBezTo>
                  <a:pt x="1091" y="412"/>
                  <a:pt x="1064" y="395"/>
                  <a:pt x="1176" y="376"/>
                </a:cubicBezTo>
                <a:cubicBezTo>
                  <a:pt x="1224" y="342"/>
                  <a:pt x="1283" y="284"/>
                  <a:pt x="1340" y="259"/>
                </a:cubicBezTo>
                <a:cubicBezTo>
                  <a:pt x="1460" y="206"/>
                  <a:pt x="1544" y="208"/>
                  <a:pt x="1681" y="200"/>
                </a:cubicBezTo>
                <a:cubicBezTo>
                  <a:pt x="1934" y="186"/>
                  <a:pt x="1912" y="188"/>
                  <a:pt x="2187" y="176"/>
                </a:cubicBezTo>
                <a:cubicBezTo>
                  <a:pt x="2319" y="135"/>
                  <a:pt x="2465" y="159"/>
                  <a:pt x="2598" y="165"/>
                </a:cubicBezTo>
                <a:cubicBezTo>
                  <a:pt x="2674" y="202"/>
                  <a:pt x="2755" y="205"/>
                  <a:pt x="2833" y="235"/>
                </a:cubicBezTo>
                <a:cubicBezTo>
                  <a:pt x="2992" y="296"/>
                  <a:pt x="3127" y="308"/>
                  <a:pt x="3303" y="317"/>
                </a:cubicBezTo>
                <a:cubicBezTo>
                  <a:pt x="3350" y="323"/>
                  <a:pt x="3408" y="310"/>
                  <a:pt x="3444" y="341"/>
                </a:cubicBezTo>
                <a:cubicBezTo>
                  <a:pt x="3483" y="375"/>
                  <a:pt x="3488" y="455"/>
                  <a:pt x="3550" y="458"/>
                </a:cubicBezTo>
                <a:cubicBezTo>
                  <a:pt x="3707" y="465"/>
                  <a:pt x="3863" y="466"/>
                  <a:pt x="4020" y="470"/>
                </a:cubicBezTo>
                <a:cubicBezTo>
                  <a:pt x="4171" y="582"/>
                  <a:pt x="3988" y="438"/>
                  <a:pt x="4091" y="541"/>
                </a:cubicBezTo>
                <a:cubicBezTo>
                  <a:pt x="4106" y="556"/>
                  <a:pt x="4153" y="586"/>
                  <a:pt x="4173" y="599"/>
                </a:cubicBezTo>
                <a:cubicBezTo>
                  <a:pt x="4223" y="675"/>
                  <a:pt x="4293" y="662"/>
                  <a:pt x="4373" y="694"/>
                </a:cubicBezTo>
                <a:cubicBezTo>
                  <a:pt x="4431" y="717"/>
                  <a:pt x="4483" y="748"/>
                  <a:pt x="4538" y="776"/>
                </a:cubicBezTo>
                <a:cubicBezTo>
                  <a:pt x="4578" y="796"/>
                  <a:pt x="4624" y="800"/>
                  <a:pt x="4667" y="811"/>
                </a:cubicBezTo>
                <a:cubicBezTo>
                  <a:pt x="4706" y="835"/>
                  <a:pt x="4742" y="863"/>
                  <a:pt x="4784" y="882"/>
                </a:cubicBezTo>
                <a:cubicBezTo>
                  <a:pt x="4896" y="932"/>
                  <a:pt x="4929" y="897"/>
                  <a:pt x="5019" y="987"/>
                </a:cubicBezTo>
                <a:cubicBezTo>
                  <a:pt x="5034" y="1032"/>
                  <a:pt x="5070" y="1184"/>
                  <a:pt x="5102" y="1223"/>
                </a:cubicBezTo>
                <a:cubicBezTo>
                  <a:pt x="5111" y="1234"/>
                  <a:pt x="5125" y="1238"/>
                  <a:pt x="5137" y="1246"/>
                </a:cubicBezTo>
                <a:cubicBezTo>
                  <a:pt x="5174" y="1299"/>
                  <a:pt x="5174" y="1332"/>
                  <a:pt x="5184" y="1399"/>
                </a:cubicBezTo>
                <a:cubicBezTo>
                  <a:pt x="5180" y="1697"/>
                  <a:pt x="5179" y="1994"/>
                  <a:pt x="5172" y="2292"/>
                </a:cubicBezTo>
                <a:cubicBezTo>
                  <a:pt x="5169" y="2410"/>
                  <a:pt x="5119" y="2531"/>
                  <a:pt x="5090" y="2645"/>
                </a:cubicBezTo>
                <a:cubicBezTo>
                  <a:pt x="5067" y="2734"/>
                  <a:pt x="5046" y="2851"/>
                  <a:pt x="4996" y="2927"/>
                </a:cubicBezTo>
                <a:cubicBezTo>
                  <a:pt x="4964" y="3175"/>
                  <a:pt x="4982" y="2999"/>
                  <a:pt x="4996" y="3491"/>
                </a:cubicBezTo>
                <a:cubicBezTo>
                  <a:pt x="5000" y="3616"/>
                  <a:pt x="5002" y="3742"/>
                  <a:pt x="5008" y="3867"/>
                </a:cubicBezTo>
                <a:cubicBezTo>
                  <a:pt x="5014" y="3997"/>
                  <a:pt x="5042" y="4057"/>
                  <a:pt x="5172" y="4079"/>
                </a:cubicBezTo>
                <a:cubicBezTo>
                  <a:pt x="5180" y="4103"/>
                  <a:pt x="5177" y="4134"/>
                  <a:pt x="5196" y="4150"/>
                </a:cubicBezTo>
                <a:cubicBezTo>
                  <a:pt x="5225" y="4174"/>
                  <a:pt x="5302" y="4185"/>
                  <a:pt x="5302" y="4185"/>
                </a:cubicBezTo>
                <a:cubicBezTo>
                  <a:pt x="5348" y="4115"/>
                  <a:pt x="5305" y="4190"/>
                  <a:pt x="5337" y="4079"/>
                </a:cubicBezTo>
                <a:cubicBezTo>
                  <a:pt x="5385" y="3909"/>
                  <a:pt x="5353" y="4046"/>
                  <a:pt x="5396" y="3938"/>
                </a:cubicBezTo>
                <a:cubicBezTo>
                  <a:pt x="5438" y="3832"/>
                  <a:pt x="5396" y="3900"/>
                  <a:pt x="5443" y="3832"/>
                </a:cubicBezTo>
                <a:cubicBezTo>
                  <a:pt x="5532" y="3548"/>
                  <a:pt x="5417" y="3239"/>
                  <a:pt x="5490" y="2951"/>
                </a:cubicBezTo>
                <a:cubicBezTo>
                  <a:pt x="5506" y="2798"/>
                  <a:pt x="5511" y="2644"/>
                  <a:pt x="5537" y="2492"/>
                </a:cubicBezTo>
                <a:cubicBezTo>
                  <a:pt x="5551" y="2080"/>
                  <a:pt x="5537" y="2272"/>
                  <a:pt x="5572" y="1916"/>
                </a:cubicBezTo>
                <a:cubicBezTo>
                  <a:pt x="5578" y="1859"/>
                  <a:pt x="5601" y="1798"/>
                  <a:pt x="5607" y="1740"/>
                </a:cubicBezTo>
                <a:cubicBezTo>
                  <a:pt x="5621" y="1610"/>
                  <a:pt x="5630" y="1481"/>
                  <a:pt x="5654" y="1352"/>
                </a:cubicBezTo>
                <a:cubicBezTo>
                  <a:pt x="5650" y="1289"/>
                  <a:pt x="5656" y="1225"/>
                  <a:pt x="5643" y="1164"/>
                </a:cubicBezTo>
                <a:cubicBezTo>
                  <a:pt x="5640" y="1147"/>
                  <a:pt x="5618" y="1141"/>
                  <a:pt x="5607" y="1128"/>
                </a:cubicBezTo>
                <a:cubicBezTo>
                  <a:pt x="5586" y="1102"/>
                  <a:pt x="5548" y="1046"/>
                  <a:pt x="5548" y="1046"/>
                </a:cubicBezTo>
                <a:cubicBezTo>
                  <a:pt x="5518" y="952"/>
                  <a:pt x="5511" y="840"/>
                  <a:pt x="5466" y="752"/>
                </a:cubicBezTo>
                <a:cubicBezTo>
                  <a:pt x="5462" y="729"/>
                  <a:pt x="5464" y="704"/>
                  <a:pt x="5454" y="682"/>
                </a:cubicBezTo>
                <a:cubicBezTo>
                  <a:pt x="5414" y="595"/>
                  <a:pt x="5341" y="569"/>
                  <a:pt x="5278" y="505"/>
                </a:cubicBezTo>
                <a:cubicBezTo>
                  <a:pt x="5264" y="491"/>
                  <a:pt x="5257" y="472"/>
                  <a:pt x="5243" y="458"/>
                </a:cubicBezTo>
                <a:cubicBezTo>
                  <a:pt x="5219" y="434"/>
                  <a:pt x="5186" y="422"/>
                  <a:pt x="5161" y="400"/>
                </a:cubicBezTo>
                <a:cubicBezTo>
                  <a:pt x="5082" y="332"/>
                  <a:pt x="5167" y="391"/>
                  <a:pt x="5090" y="341"/>
                </a:cubicBezTo>
                <a:cubicBezTo>
                  <a:pt x="5047" y="275"/>
                  <a:pt x="5043" y="259"/>
                  <a:pt x="4972" y="235"/>
                </a:cubicBezTo>
                <a:cubicBezTo>
                  <a:pt x="4945" y="239"/>
                  <a:pt x="4916" y="239"/>
                  <a:pt x="4890" y="247"/>
                </a:cubicBezTo>
                <a:cubicBezTo>
                  <a:pt x="4877" y="251"/>
                  <a:pt x="4868" y="266"/>
                  <a:pt x="4855" y="270"/>
                </a:cubicBezTo>
                <a:cubicBezTo>
                  <a:pt x="4809" y="282"/>
                  <a:pt x="4714" y="294"/>
                  <a:pt x="4714" y="294"/>
                </a:cubicBezTo>
                <a:cubicBezTo>
                  <a:pt x="4683" y="310"/>
                  <a:pt x="4651" y="325"/>
                  <a:pt x="4620" y="341"/>
                </a:cubicBezTo>
                <a:cubicBezTo>
                  <a:pt x="4604" y="349"/>
                  <a:pt x="4573" y="364"/>
                  <a:pt x="4573" y="364"/>
                </a:cubicBezTo>
                <a:cubicBezTo>
                  <a:pt x="4502" y="360"/>
                  <a:pt x="4432" y="359"/>
                  <a:pt x="4361" y="353"/>
                </a:cubicBezTo>
                <a:cubicBezTo>
                  <a:pt x="4337" y="351"/>
                  <a:pt x="4312" y="352"/>
                  <a:pt x="4291" y="341"/>
                </a:cubicBezTo>
                <a:cubicBezTo>
                  <a:pt x="4278" y="335"/>
                  <a:pt x="4280" y="312"/>
                  <a:pt x="4267" y="306"/>
                </a:cubicBezTo>
                <a:cubicBezTo>
                  <a:pt x="4242" y="295"/>
                  <a:pt x="4212" y="299"/>
                  <a:pt x="4185" y="294"/>
                </a:cubicBezTo>
                <a:cubicBezTo>
                  <a:pt x="4072" y="273"/>
                  <a:pt x="3979" y="248"/>
                  <a:pt x="3867" y="235"/>
                </a:cubicBezTo>
                <a:cubicBezTo>
                  <a:pt x="3855" y="227"/>
                  <a:pt x="3839" y="224"/>
                  <a:pt x="3832" y="212"/>
                </a:cubicBezTo>
                <a:cubicBezTo>
                  <a:pt x="3819" y="191"/>
                  <a:pt x="3833" y="147"/>
                  <a:pt x="3809" y="141"/>
                </a:cubicBezTo>
                <a:cubicBezTo>
                  <a:pt x="3793" y="137"/>
                  <a:pt x="3778" y="133"/>
                  <a:pt x="3762" y="129"/>
                </a:cubicBezTo>
                <a:cubicBezTo>
                  <a:pt x="3605" y="133"/>
                  <a:pt x="3448" y="134"/>
                  <a:pt x="3291" y="141"/>
                </a:cubicBezTo>
                <a:cubicBezTo>
                  <a:pt x="3279" y="142"/>
                  <a:pt x="3268" y="153"/>
                  <a:pt x="3256" y="153"/>
                </a:cubicBezTo>
                <a:cubicBezTo>
                  <a:pt x="3142" y="153"/>
                  <a:pt x="3043" y="64"/>
                  <a:pt x="2927" y="59"/>
                </a:cubicBezTo>
                <a:cubicBezTo>
                  <a:pt x="2762" y="52"/>
                  <a:pt x="2598" y="51"/>
                  <a:pt x="2433" y="47"/>
                </a:cubicBezTo>
                <a:cubicBezTo>
                  <a:pt x="2334" y="13"/>
                  <a:pt x="2231" y="13"/>
                  <a:pt x="2128" y="0"/>
                </a:cubicBezTo>
                <a:cubicBezTo>
                  <a:pt x="1999" y="4"/>
                  <a:pt x="1869" y="5"/>
                  <a:pt x="1740" y="12"/>
                </a:cubicBezTo>
                <a:cubicBezTo>
                  <a:pt x="1628" y="18"/>
                  <a:pt x="1751" y="21"/>
                  <a:pt x="1658" y="47"/>
                </a:cubicBezTo>
                <a:cubicBezTo>
                  <a:pt x="1627" y="56"/>
                  <a:pt x="1595" y="55"/>
                  <a:pt x="1563" y="59"/>
                </a:cubicBezTo>
                <a:cubicBezTo>
                  <a:pt x="1399" y="167"/>
                  <a:pt x="1557" y="72"/>
                  <a:pt x="1070" y="94"/>
                </a:cubicBezTo>
                <a:cubicBezTo>
                  <a:pt x="978" y="98"/>
                  <a:pt x="889" y="138"/>
                  <a:pt x="799" y="153"/>
                </a:cubicBezTo>
                <a:cubicBezTo>
                  <a:pt x="783" y="161"/>
                  <a:pt x="767" y="166"/>
                  <a:pt x="752" y="176"/>
                </a:cubicBezTo>
                <a:cubicBezTo>
                  <a:pt x="719" y="198"/>
                  <a:pt x="658" y="247"/>
                  <a:pt x="658" y="247"/>
                </a:cubicBezTo>
                <a:cubicBezTo>
                  <a:pt x="645" y="273"/>
                  <a:pt x="631" y="315"/>
                  <a:pt x="600" y="329"/>
                </a:cubicBezTo>
                <a:cubicBezTo>
                  <a:pt x="578" y="339"/>
                  <a:pt x="553" y="337"/>
                  <a:pt x="529" y="341"/>
                </a:cubicBezTo>
                <a:cubicBezTo>
                  <a:pt x="437" y="358"/>
                  <a:pt x="349" y="377"/>
                  <a:pt x="259" y="400"/>
                </a:cubicBezTo>
                <a:cubicBezTo>
                  <a:pt x="234" y="437"/>
                  <a:pt x="234" y="429"/>
                  <a:pt x="223" y="470"/>
                </a:cubicBezTo>
                <a:cubicBezTo>
                  <a:pt x="222" y="473"/>
                  <a:pt x="207" y="545"/>
                  <a:pt x="200" y="552"/>
                </a:cubicBezTo>
                <a:cubicBezTo>
                  <a:pt x="184" y="568"/>
                  <a:pt x="96" y="614"/>
                  <a:pt x="71" y="623"/>
                </a:cubicBezTo>
                <a:cubicBezTo>
                  <a:pt x="23" y="669"/>
                  <a:pt x="42" y="640"/>
                  <a:pt x="24" y="694"/>
                </a:cubicBezTo>
                <a:cubicBezTo>
                  <a:pt x="16" y="717"/>
                  <a:pt x="0" y="764"/>
                  <a:pt x="0" y="764"/>
                </a:cubicBezTo>
                <a:cubicBezTo>
                  <a:pt x="11" y="808"/>
                  <a:pt x="31" y="868"/>
                  <a:pt x="82" y="882"/>
                </a:cubicBezTo>
                <a:cubicBezTo>
                  <a:pt x="254" y="929"/>
                  <a:pt x="128" y="869"/>
                  <a:pt x="200" y="905"/>
                </a:cubicBezTo>
              </a:path>
            </a:pathLst>
          </a:custGeom>
          <a:solidFill>
            <a:srgbClr val="FFCC99"/>
          </a:solidFill>
          <a:ln w="9525" cap="flat" cmpd="sng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3879" name="Line 87"/>
          <p:cNvSpPr>
            <a:spLocks noChangeShapeType="1"/>
          </p:cNvSpPr>
          <p:nvPr/>
        </p:nvSpPr>
        <p:spPr bwMode="auto">
          <a:xfrm>
            <a:off x="2057400" y="1295400"/>
            <a:ext cx="76200" cy="1524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3880" name="Line 88"/>
          <p:cNvSpPr>
            <a:spLocks noChangeShapeType="1"/>
          </p:cNvSpPr>
          <p:nvPr/>
        </p:nvSpPr>
        <p:spPr bwMode="auto">
          <a:xfrm>
            <a:off x="2590800" y="1219200"/>
            <a:ext cx="152400" cy="2286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3881" name="Line 89"/>
          <p:cNvSpPr>
            <a:spLocks noChangeShapeType="1"/>
          </p:cNvSpPr>
          <p:nvPr/>
        </p:nvSpPr>
        <p:spPr bwMode="auto">
          <a:xfrm>
            <a:off x="2971800" y="914400"/>
            <a:ext cx="304800" cy="4572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3882" name="Line 90"/>
          <p:cNvSpPr>
            <a:spLocks noChangeShapeType="1"/>
          </p:cNvSpPr>
          <p:nvPr/>
        </p:nvSpPr>
        <p:spPr bwMode="auto">
          <a:xfrm>
            <a:off x="2819400" y="1066800"/>
            <a:ext cx="228600" cy="3810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3883" name="Line 91"/>
          <p:cNvSpPr>
            <a:spLocks noChangeShapeType="1"/>
          </p:cNvSpPr>
          <p:nvPr/>
        </p:nvSpPr>
        <p:spPr bwMode="auto">
          <a:xfrm>
            <a:off x="3200400" y="762000"/>
            <a:ext cx="228600" cy="2286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3884" name="Line 92"/>
          <p:cNvSpPr>
            <a:spLocks noChangeShapeType="1"/>
          </p:cNvSpPr>
          <p:nvPr/>
        </p:nvSpPr>
        <p:spPr bwMode="auto">
          <a:xfrm>
            <a:off x="4191000" y="3048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3885" name="Line 93"/>
          <p:cNvSpPr>
            <a:spLocks noChangeShapeType="1"/>
          </p:cNvSpPr>
          <p:nvPr/>
        </p:nvSpPr>
        <p:spPr bwMode="auto">
          <a:xfrm flipH="1">
            <a:off x="4419600" y="304800"/>
            <a:ext cx="152400" cy="5334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3886" name="Line 94"/>
          <p:cNvSpPr>
            <a:spLocks noChangeShapeType="1"/>
          </p:cNvSpPr>
          <p:nvPr/>
        </p:nvSpPr>
        <p:spPr bwMode="auto">
          <a:xfrm>
            <a:off x="4800600" y="30480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3887" name="Line 95"/>
          <p:cNvSpPr>
            <a:spLocks noChangeShapeType="1"/>
          </p:cNvSpPr>
          <p:nvPr/>
        </p:nvSpPr>
        <p:spPr bwMode="auto">
          <a:xfrm>
            <a:off x="3581400" y="609600"/>
            <a:ext cx="76200" cy="1524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3888" name="Line 96"/>
          <p:cNvSpPr>
            <a:spLocks noChangeShapeType="1"/>
          </p:cNvSpPr>
          <p:nvPr/>
        </p:nvSpPr>
        <p:spPr bwMode="auto">
          <a:xfrm flipV="1">
            <a:off x="5943600" y="381000"/>
            <a:ext cx="76200" cy="1524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3889" name="Line 97"/>
          <p:cNvSpPr>
            <a:spLocks noChangeShapeType="1"/>
          </p:cNvSpPr>
          <p:nvPr/>
        </p:nvSpPr>
        <p:spPr bwMode="auto">
          <a:xfrm flipV="1">
            <a:off x="6096000" y="381000"/>
            <a:ext cx="304800" cy="3048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3890" name="Line 98"/>
          <p:cNvSpPr>
            <a:spLocks noChangeShapeType="1"/>
          </p:cNvSpPr>
          <p:nvPr/>
        </p:nvSpPr>
        <p:spPr bwMode="auto">
          <a:xfrm flipV="1">
            <a:off x="6172200" y="457200"/>
            <a:ext cx="457200" cy="3810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3891" name="Line 99"/>
          <p:cNvSpPr>
            <a:spLocks noChangeShapeType="1"/>
          </p:cNvSpPr>
          <p:nvPr/>
        </p:nvSpPr>
        <p:spPr bwMode="auto">
          <a:xfrm flipV="1">
            <a:off x="7391400" y="762000"/>
            <a:ext cx="76200" cy="2286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3892" name="Line 100"/>
          <p:cNvSpPr>
            <a:spLocks noChangeShapeType="1"/>
          </p:cNvSpPr>
          <p:nvPr/>
        </p:nvSpPr>
        <p:spPr bwMode="auto">
          <a:xfrm>
            <a:off x="9296400" y="457200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3893" name="Line 101"/>
          <p:cNvSpPr>
            <a:spLocks noChangeShapeType="1"/>
          </p:cNvSpPr>
          <p:nvPr/>
        </p:nvSpPr>
        <p:spPr bwMode="auto">
          <a:xfrm>
            <a:off x="9296400" y="42672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3894" name="Line 102"/>
          <p:cNvSpPr>
            <a:spLocks noChangeShapeType="1"/>
          </p:cNvSpPr>
          <p:nvPr/>
        </p:nvSpPr>
        <p:spPr bwMode="auto">
          <a:xfrm>
            <a:off x="9296400" y="3352800"/>
            <a:ext cx="609600" cy="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3895" name="Line 103"/>
          <p:cNvSpPr>
            <a:spLocks noChangeShapeType="1"/>
          </p:cNvSpPr>
          <p:nvPr/>
        </p:nvSpPr>
        <p:spPr bwMode="auto">
          <a:xfrm>
            <a:off x="9372600" y="3810000"/>
            <a:ext cx="609600" cy="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3896" name="Line 104"/>
          <p:cNvSpPr>
            <a:spLocks noChangeShapeType="1"/>
          </p:cNvSpPr>
          <p:nvPr/>
        </p:nvSpPr>
        <p:spPr bwMode="auto">
          <a:xfrm>
            <a:off x="9372600" y="40386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3897" name="Line 105"/>
          <p:cNvSpPr>
            <a:spLocks noChangeShapeType="1"/>
          </p:cNvSpPr>
          <p:nvPr/>
        </p:nvSpPr>
        <p:spPr bwMode="auto">
          <a:xfrm>
            <a:off x="9372600" y="3581400"/>
            <a:ext cx="533400" cy="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3898" name="Line 106"/>
          <p:cNvSpPr>
            <a:spLocks noChangeShapeType="1"/>
          </p:cNvSpPr>
          <p:nvPr/>
        </p:nvSpPr>
        <p:spPr bwMode="auto">
          <a:xfrm>
            <a:off x="9372600" y="3200400"/>
            <a:ext cx="533400" cy="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3899" name="Line 107"/>
          <p:cNvSpPr>
            <a:spLocks noChangeShapeType="1"/>
          </p:cNvSpPr>
          <p:nvPr/>
        </p:nvSpPr>
        <p:spPr bwMode="auto">
          <a:xfrm>
            <a:off x="9525000" y="2743200"/>
            <a:ext cx="381000" cy="762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3900" name="Line 108"/>
          <p:cNvSpPr>
            <a:spLocks noChangeShapeType="1"/>
          </p:cNvSpPr>
          <p:nvPr/>
        </p:nvSpPr>
        <p:spPr bwMode="auto">
          <a:xfrm>
            <a:off x="9296400" y="2895600"/>
            <a:ext cx="685800" cy="2286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3901" name="Line 109"/>
          <p:cNvSpPr>
            <a:spLocks noChangeShapeType="1"/>
          </p:cNvSpPr>
          <p:nvPr/>
        </p:nvSpPr>
        <p:spPr bwMode="auto">
          <a:xfrm>
            <a:off x="9220200" y="2514600"/>
            <a:ext cx="533400" cy="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3902" name="Line 110"/>
          <p:cNvSpPr>
            <a:spLocks noChangeShapeType="1"/>
          </p:cNvSpPr>
          <p:nvPr/>
        </p:nvSpPr>
        <p:spPr bwMode="auto">
          <a:xfrm>
            <a:off x="9448800" y="1752600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3903" name="Line 111"/>
          <p:cNvSpPr>
            <a:spLocks noChangeShapeType="1"/>
          </p:cNvSpPr>
          <p:nvPr/>
        </p:nvSpPr>
        <p:spPr bwMode="auto">
          <a:xfrm>
            <a:off x="9753600" y="2590800"/>
            <a:ext cx="152400" cy="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3904" name="Line 112"/>
          <p:cNvSpPr>
            <a:spLocks noChangeShapeType="1"/>
          </p:cNvSpPr>
          <p:nvPr/>
        </p:nvSpPr>
        <p:spPr bwMode="auto">
          <a:xfrm>
            <a:off x="9753600" y="2590800"/>
            <a:ext cx="152400" cy="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3905" name="Line 113"/>
          <p:cNvSpPr>
            <a:spLocks noChangeShapeType="1"/>
          </p:cNvSpPr>
          <p:nvPr/>
        </p:nvSpPr>
        <p:spPr bwMode="auto">
          <a:xfrm>
            <a:off x="9753600" y="2438400"/>
            <a:ext cx="152400" cy="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3906" name="Line 114"/>
          <p:cNvSpPr>
            <a:spLocks noChangeShapeType="1"/>
          </p:cNvSpPr>
          <p:nvPr/>
        </p:nvSpPr>
        <p:spPr bwMode="auto">
          <a:xfrm flipH="1">
            <a:off x="4343400" y="304800"/>
            <a:ext cx="76200" cy="4572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3907" name="Line 115"/>
          <p:cNvSpPr>
            <a:spLocks noChangeShapeType="1"/>
          </p:cNvSpPr>
          <p:nvPr/>
        </p:nvSpPr>
        <p:spPr bwMode="auto">
          <a:xfrm>
            <a:off x="3124200" y="838200"/>
            <a:ext cx="228600" cy="3048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3908" name="Line 116"/>
          <p:cNvSpPr>
            <a:spLocks noChangeShapeType="1"/>
          </p:cNvSpPr>
          <p:nvPr/>
        </p:nvSpPr>
        <p:spPr bwMode="auto">
          <a:xfrm>
            <a:off x="9372600" y="3505200"/>
            <a:ext cx="533400" cy="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3909" name="Text Box 117"/>
          <p:cNvSpPr txBox="1">
            <a:spLocks noChangeArrowheads="1"/>
          </p:cNvSpPr>
          <p:nvPr/>
        </p:nvSpPr>
        <p:spPr bwMode="auto">
          <a:xfrm>
            <a:off x="8670926" y="650875"/>
            <a:ext cx="1014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cs-CZ" altLang="cs-CZ" b="1">
                <a:solidFill>
                  <a:schemeClr val="bg2"/>
                </a:solidFill>
              </a:rPr>
              <a:t>dentin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9782376D-9E6B-41F9-9BD7-F126F5572B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spd="slow" advTm="8531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AutoShape 2"/>
          <p:cNvSpPr>
            <a:spLocks noChangeArrowheads="1"/>
          </p:cNvSpPr>
          <p:nvPr/>
        </p:nvSpPr>
        <p:spPr bwMode="auto">
          <a:xfrm>
            <a:off x="3429000" y="4114800"/>
            <a:ext cx="5105400" cy="22098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34819" name="Freeform 3"/>
          <p:cNvSpPr>
            <a:spLocks/>
          </p:cNvSpPr>
          <p:nvPr/>
        </p:nvSpPr>
        <p:spPr bwMode="auto">
          <a:xfrm rot="2580747">
            <a:off x="5181601" y="5638800"/>
            <a:ext cx="430213" cy="558800"/>
          </a:xfrm>
          <a:custGeom>
            <a:avLst/>
            <a:gdLst>
              <a:gd name="T0" fmla="*/ 112713 w 271"/>
              <a:gd name="T1" fmla="*/ 0 h 352"/>
              <a:gd name="T2" fmla="*/ 38100 w 271"/>
              <a:gd name="T3" fmla="*/ 260350 h 352"/>
              <a:gd name="T4" fmla="*/ 0 w 271"/>
              <a:gd name="T5" fmla="*/ 409575 h 352"/>
              <a:gd name="T6" fmla="*/ 19050 w 271"/>
              <a:gd name="T7" fmla="*/ 484188 h 352"/>
              <a:gd name="T8" fmla="*/ 149225 w 271"/>
              <a:gd name="T9" fmla="*/ 558800 h 352"/>
              <a:gd name="T10" fmla="*/ 355600 w 271"/>
              <a:gd name="T11" fmla="*/ 466725 h 352"/>
              <a:gd name="T12" fmla="*/ 430213 w 271"/>
              <a:gd name="T13" fmla="*/ 354013 h 352"/>
              <a:gd name="T14" fmla="*/ 355600 w 271"/>
              <a:gd name="T15" fmla="*/ 315913 h 352"/>
              <a:gd name="T16" fmla="*/ 298450 w 271"/>
              <a:gd name="T17" fmla="*/ 149225 h 352"/>
              <a:gd name="T18" fmla="*/ 242888 w 271"/>
              <a:gd name="T19" fmla="*/ 111125 h 352"/>
              <a:gd name="T20" fmla="*/ 112713 w 271"/>
              <a:gd name="T21" fmla="*/ 0 h 35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71" h="352">
                <a:moveTo>
                  <a:pt x="71" y="0"/>
                </a:moveTo>
                <a:cubicBezTo>
                  <a:pt x="48" y="137"/>
                  <a:pt x="75" y="0"/>
                  <a:pt x="24" y="164"/>
                </a:cubicBezTo>
                <a:cubicBezTo>
                  <a:pt x="14" y="195"/>
                  <a:pt x="0" y="258"/>
                  <a:pt x="0" y="258"/>
                </a:cubicBezTo>
                <a:cubicBezTo>
                  <a:pt x="4" y="274"/>
                  <a:pt x="2" y="293"/>
                  <a:pt x="12" y="305"/>
                </a:cubicBezTo>
                <a:cubicBezTo>
                  <a:pt x="32" y="329"/>
                  <a:pt x="68" y="335"/>
                  <a:pt x="94" y="352"/>
                </a:cubicBezTo>
                <a:cubicBezTo>
                  <a:pt x="149" y="342"/>
                  <a:pt x="187" y="341"/>
                  <a:pt x="224" y="294"/>
                </a:cubicBezTo>
                <a:cubicBezTo>
                  <a:pt x="241" y="272"/>
                  <a:pt x="271" y="223"/>
                  <a:pt x="271" y="223"/>
                </a:cubicBezTo>
                <a:cubicBezTo>
                  <a:pt x="255" y="215"/>
                  <a:pt x="235" y="213"/>
                  <a:pt x="224" y="199"/>
                </a:cubicBezTo>
                <a:cubicBezTo>
                  <a:pt x="224" y="199"/>
                  <a:pt x="194" y="112"/>
                  <a:pt x="188" y="94"/>
                </a:cubicBezTo>
                <a:cubicBezTo>
                  <a:pt x="183" y="81"/>
                  <a:pt x="164" y="79"/>
                  <a:pt x="153" y="70"/>
                </a:cubicBezTo>
                <a:cubicBezTo>
                  <a:pt x="126" y="47"/>
                  <a:pt x="97" y="24"/>
                  <a:pt x="71" y="0"/>
                </a:cubicBezTo>
                <a:close/>
              </a:path>
            </a:pathLst>
          </a:custGeom>
          <a:solidFill>
            <a:schemeClr val="hlink"/>
          </a:solidFill>
          <a:ln w="38100" cmpd="sng">
            <a:solidFill>
              <a:schemeClr val="accent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4820" name="Freeform 4"/>
          <p:cNvSpPr>
            <a:spLocks/>
          </p:cNvSpPr>
          <p:nvPr/>
        </p:nvSpPr>
        <p:spPr bwMode="auto">
          <a:xfrm rot="5759087">
            <a:off x="5626894" y="5269707"/>
            <a:ext cx="430213" cy="558800"/>
          </a:xfrm>
          <a:custGeom>
            <a:avLst/>
            <a:gdLst>
              <a:gd name="T0" fmla="*/ 112713 w 271"/>
              <a:gd name="T1" fmla="*/ 0 h 352"/>
              <a:gd name="T2" fmla="*/ 38100 w 271"/>
              <a:gd name="T3" fmla="*/ 260350 h 352"/>
              <a:gd name="T4" fmla="*/ 0 w 271"/>
              <a:gd name="T5" fmla="*/ 409575 h 352"/>
              <a:gd name="T6" fmla="*/ 19050 w 271"/>
              <a:gd name="T7" fmla="*/ 484188 h 352"/>
              <a:gd name="T8" fmla="*/ 149225 w 271"/>
              <a:gd name="T9" fmla="*/ 558800 h 352"/>
              <a:gd name="T10" fmla="*/ 355600 w 271"/>
              <a:gd name="T11" fmla="*/ 466725 h 352"/>
              <a:gd name="T12" fmla="*/ 430213 w 271"/>
              <a:gd name="T13" fmla="*/ 354013 h 352"/>
              <a:gd name="T14" fmla="*/ 355600 w 271"/>
              <a:gd name="T15" fmla="*/ 315913 h 352"/>
              <a:gd name="T16" fmla="*/ 298450 w 271"/>
              <a:gd name="T17" fmla="*/ 149225 h 352"/>
              <a:gd name="T18" fmla="*/ 242888 w 271"/>
              <a:gd name="T19" fmla="*/ 111125 h 352"/>
              <a:gd name="T20" fmla="*/ 112713 w 271"/>
              <a:gd name="T21" fmla="*/ 0 h 35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71" h="352">
                <a:moveTo>
                  <a:pt x="71" y="0"/>
                </a:moveTo>
                <a:cubicBezTo>
                  <a:pt x="48" y="137"/>
                  <a:pt x="75" y="0"/>
                  <a:pt x="24" y="164"/>
                </a:cubicBezTo>
                <a:cubicBezTo>
                  <a:pt x="14" y="195"/>
                  <a:pt x="0" y="258"/>
                  <a:pt x="0" y="258"/>
                </a:cubicBezTo>
                <a:cubicBezTo>
                  <a:pt x="4" y="274"/>
                  <a:pt x="2" y="293"/>
                  <a:pt x="12" y="305"/>
                </a:cubicBezTo>
                <a:cubicBezTo>
                  <a:pt x="32" y="329"/>
                  <a:pt x="68" y="335"/>
                  <a:pt x="94" y="352"/>
                </a:cubicBezTo>
                <a:cubicBezTo>
                  <a:pt x="149" y="342"/>
                  <a:pt x="187" y="341"/>
                  <a:pt x="224" y="294"/>
                </a:cubicBezTo>
                <a:cubicBezTo>
                  <a:pt x="241" y="272"/>
                  <a:pt x="271" y="223"/>
                  <a:pt x="271" y="223"/>
                </a:cubicBezTo>
                <a:cubicBezTo>
                  <a:pt x="255" y="215"/>
                  <a:pt x="235" y="213"/>
                  <a:pt x="224" y="199"/>
                </a:cubicBezTo>
                <a:cubicBezTo>
                  <a:pt x="224" y="199"/>
                  <a:pt x="194" y="112"/>
                  <a:pt x="188" y="94"/>
                </a:cubicBezTo>
                <a:cubicBezTo>
                  <a:pt x="183" y="81"/>
                  <a:pt x="164" y="79"/>
                  <a:pt x="153" y="70"/>
                </a:cubicBezTo>
                <a:cubicBezTo>
                  <a:pt x="126" y="47"/>
                  <a:pt x="97" y="24"/>
                  <a:pt x="71" y="0"/>
                </a:cubicBezTo>
                <a:close/>
              </a:path>
            </a:pathLst>
          </a:custGeom>
          <a:solidFill>
            <a:schemeClr val="hlink"/>
          </a:solidFill>
          <a:ln w="38100" cmpd="sng">
            <a:solidFill>
              <a:schemeClr val="accent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4821" name="Freeform 5"/>
          <p:cNvSpPr>
            <a:spLocks/>
          </p:cNvSpPr>
          <p:nvPr/>
        </p:nvSpPr>
        <p:spPr bwMode="auto">
          <a:xfrm rot="276074">
            <a:off x="6400801" y="5334000"/>
            <a:ext cx="430213" cy="558800"/>
          </a:xfrm>
          <a:custGeom>
            <a:avLst/>
            <a:gdLst>
              <a:gd name="T0" fmla="*/ 112713 w 271"/>
              <a:gd name="T1" fmla="*/ 0 h 352"/>
              <a:gd name="T2" fmla="*/ 38100 w 271"/>
              <a:gd name="T3" fmla="*/ 260350 h 352"/>
              <a:gd name="T4" fmla="*/ 0 w 271"/>
              <a:gd name="T5" fmla="*/ 409575 h 352"/>
              <a:gd name="T6" fmla="*/ 19050 w 271"/>
              <a:gd name="T7" fmla="*/ 484188 h 352"/>
              <a:gd name="T8" fmla="*/ 149225 w 271"/>
              <a:gd name="T9" fmla="*/ 558800 h 352"/>
              <a:gd name="T10" fmla="*/ 355600 w 271"/>
              <a:gd name="T11" fmla="*/ 466725 h 352"/>
              <a:gd name="T12" fmla="*/ 430213 w 271"/>
              <a:gd name="T13" fmla="*/ 354013 h 352"/>
              <a:gd name="T14" fmla="*/ 355600 w 271"/>
              <a:gd name="T15" fmla="*/ 315913 h 352"/>
              <a:gd name="T16" fmla="*/ 298450 w 271"/>
              <a:gd name="T17" fmla="*/ 149225 h 352"/>
              <a:gd name="T18" fmla="*/ 242888 w 271"/>
              <a:gd name="T19" fmla="*/ 111125 h 352"/>
              <a:gd name="T20" fmla="*/ 112713 w 271"/>
              <a:gd name="T21" fmla="*/ 0 h 35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71" h="352">
                <a:moveTo>
                  <a:pt x="71" y="0"/>
                </a:moveTo>
                <a:cubicBezTo>
                  <a:pt x="48" y="137"/>
                  <a:pt x="75" y="0"/>
                  <a:pt x="24" y="164"/>
                </a:cubicBezTo>
                <a:cubicBezTo>
                  <a:pt x="14" y="195"/>
                  <a:pt x="0" y="258"/>
                  <a:pt x="0" y="258"/>
                </a:cubicBezTo>
                <a:cubicBezTo>
                  <a:pt x="4" y="274"/>
                  <a:pt x="2" y="293"/>
                  <a:pt x="12" y="305"/>
                </a:cubicBezTo>
                <a:cubicBezTo>
                  <a:pt x="32" y="329"/>
                  <a:pt x="68" y="335"/>
                  <a:pt x="94" y="352"/>
                </a:cubicBezTo>
                <a:cubicBezTo>
                  <a:pt x="149" y="342"/>
                  <a:pt x="187" y="341"/>
                  <a:pt x="224" y="294"/>
                </a:cubicBezTo>
                <a:cubicBezTo>
                  <a:pt x="241" y="272"/>
                  <a:pt x="271" y="223"/>
                  <a:pt x="271" y="223"/>
                </a:cubicBezTo>
                <a:cubicBezTo>
                  <a:pt x="255" y="215"/>
                  <a:pt x="235" y="213"/>
                  <a:pt x="224" y="199"/>
                </a:cubicBezTo>
                <a:cubicBezTo>
                  <a:pt x="224" y="199"/>
                  <a:pt x="194" y="112"/>
                  <a:pt x="188" y="94"/>
                </a:cubicBezTo>
                <a:cubicBezTo>
                  <a:pt x="183" y="81"/>
                  <a:pt x="164" y="79"/>
                  <a:pt x="153" y="70"/>
                </a:cubicBezTo>
                <a:cubicBezTo>
                  <a:pt x="126" y="47"/>
                  <a:pt x="97" y="24"/>
                  <a:pt x="71" y="0"/>
                </a:cubicBezTo>
                <a:close/>
              </a:path>
            </a:pathLst>
          </a:custGeom>
          <a:solidFill>
            <a:schemeClr val="hlink"/>
          </a:solidFill>
          <a:ln w="38100" cmpd="sng">
            <a:solidFill>
              <a:schemeClr val="accent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4822" name="Freeform 6"/>
          <p:cNvSpPr>
            <a:spLocks/>
          </p:cNvSpPr>
          <p:nvPr/>
        </p:nvSpPr>
        <p:spPr bwMode="auto">
          <a:xfrm rot="-1430822">
            <a:off x="7696201" y="5105400"/>
            <a:ext cx="430213" cy="558800"/>
          </a:xfrm>
          <a:custGeom>
            <a:avLst/>
            <a:gdLst>
              <a:gd name="T0" fmla="*/ 112713 w 271"/>
              <a:gd name="T1" fmla="*/ 0 h 352"/>
              <a:gd name="T2" fmla="*/ 38100 w 271"/>
              <a:gd name="T3" fmla="*/ 260350 h 352"/>
              <a:gd name="T4" fmla="*/ 0 w 271"/>
              <a:gd name="T5" fmla="*/ 409575 h 352"/>
              <a:gd name="T6" fmla="*/ 19050 w 271"/>
              <a:gd name="T7" fmla="*/ 484188 h 352"/>
              <a:gd name="T8" fmla="*/ 149225 w 271"/>
              <a:gd name="T9" fmla="*/ 558800 h 352"/>
              <a:gd name="T10" fmla="*/ 355600 w 271"/>
              <a:gd name="T11" fmla="*/ 466725 h 352"/>
              <a:gd name="T12" fmla="*/ 430213 w 271"/>
              <a:gd name="T13" fmla="*/ 354013 h 352"/>
              <a:gd name="T14" fmla="*/ 355600 w 271"/>
              <a:gd name="T15" fmla="*/ 315913 h 352"/>
              <a:gd name="T16" fmla="*/ 298450 w 271"/>
              <a:gd name="T17" fmla="*/ 149225 h 352"/>
              <a:gd name="T18" fmla="*/ 242888 w 271"/>
              <a:gd name="T19" fmla="*/ 111125 h 352"/>
              <a:gd name="T20" fmla="*/ 112713 w 271"/>
              <a:gd name="T21" fmla="*/ 0 h 35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71" h="352">
                <a:moveTo>
                  <a:pt x="71" y="0"/>
                </a:moveTo>
                <a:cubicBezTo>
                  <a:pt x="48" y="137"/>
                  <a:pt x="75" y="0"/>
                  <a:pt x="24" y="164"/>
                </a:cubicBezTo>
                <a:cubicBezTo>
                  <a:pt x="14" y="195"/>
                  <a:pt x="0" y="258"/>
                  <a:pt x="0" y="258"/>
                </a:cubicBezTo>
                <a:cubicBezTo>
                  <a:pt x="4" y="274"/>
                  <a:pt x="2" y="293"/>
                  <a:pt x="12" y="305"/>
                </a:cubicBezTo>
                <a:cubicBezTo>
                  <a:pt x="32" y="329"/>
                  <a:pt x="68" y="335"/>
                  <a:pt x="94" y="352"/>
                </a:cubicBezTo>
                <a:cubicBezTo>
                  <a:pt x="149" y="342"/>
                  <a:pt x="187" y="341"/>
                  <a:pt x="224" y="294"/>
                </a:cubicBezTo>
                <a:cubicBezTo>
                  <a:pt x="241" y="272"/>
                  <a:pt x="271" y="223"/>
                  <a:pt x="271" y="223"/>
                </a:cubicBezTo>
                <a:cubicBezTo>
                  <a:pt x="255" y="215"/>
                  <a:pt x="235" y="213"/>
                  <a:pt x="224" y="199"/>
                </a:cubicBezTo>
                <a:cubicBezTo>
                  <a:pt x="224" y="199"/>
                  <a:pt x="194" y="112"/>
                  <a:pt x="188" y="94"/>
                </a:cubicBezTo>
                <a:cubicBezTo>
                  <a:pt x="183" y="81"/>
                  <a:pt x="164" y="79"/>
                  <a:pt x="153" y="70"/>
                </a:cubicBezTo>
                <a:cubicBezTo>
                  <a:pt x="126" y="47"/>
                  <a:pt x="97" y="24"/>
                  <a:pt x="71" y="0"/>
                </a:cubicBezTo>
                <a:close/>
              </a:path>
            </a:pathLst>
          </a:custGeom>
          <a:solidFill>
            <a:schemeClr val="hlink"/>
          </a:solidFill>
          <a:ln w="38100" cmpd="sng">
            <a:solidFill>
              <a:schemeClr val="accent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4823" name="Freeform 7"/>
          <p:cNvSpPr>
            <a:spLocks/>
          </p:cNvSpPr>
          <p:nvPr/>
        </p:nvSpPr>
        <p:spPr bwMode="auto">
          <a:xfrm rot="5548247">
            <a:off x="5931694" y="5726907"/>
            <a:ext cx="430213" cy="558800"/>
          </a:xfrm>
          <a:custGeom>
            <a:avLst/>
            <a:gdLst>
              <a:gd name="T0" fmla="*/ 112713 w 271"/>
              <a:gd name="T1" fmla="*/ 0 h 352"/>
              <a:gd name="T2" fmla="*/ 38100 w 271"/>
              <a:gd name="T3" fmla="*/ 260350 h 352"/>
              <a:gd name="T4" fmla="*/ 0 w 271"/>
              <a:gd name="T5" fmla="*/ 409575 h 352"/>
              <a:gd name="T6" fmla="*/ 19050 w 271"/>
              <a:gd name="T7" fmla="*/ 484188 h 352"/>
              <a:gd name="T8" fmla="*/ 149225 w 271"/>
              <a:gd name="T9" fmla="*/ 558800 h 352"/>
              <a:gd name="T10" fmla="*/ 355600 w 271"/>
              <a:gd name="T11" fmla="*/ 466725 h 352"/>
              <a:gd name="T12" fmla="*/ 430213 w 271"/>
              <a:gd name="T13" fmla="*/ 354013 h 352"/>
              <a:gd name="T14" fmla="*/ 355600 w 271"/>
              <a:gd name="T15" fmla="*/ 315913 h 352"/>
              <a:gd name="T16" fmla="*/ 298450 w 271"/>
              <a:gd name="T17" fmla="*/ 149225 h 352"/>
              <a:gd name="T18" fmla="*/ 242888 w 271"/>
              <a:gd name="T19" fmla="*/ 111125 h 352"/>
              <a:gd name="T20" fmla="*/ 112713 w 271"/>
              <a:gd name="T21" fmla="*/ 0 h 35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71" h="352">
                <a:moveTo>
                  <a:pt x="71" y="0"/>
                </a:moveTo>
                <a:cubicBezTo>
                  <a:pt x="48" y="137"/>
                  <a:pt x="75" y="0"/>
                  <a:pt x="24" y="164"/>
                </a:cubicBezTo>
                <a:cubicBezTo>
                  <a:pt x="14" y="195"/>
                  <a:pt x="0" y="258"/>
                  <a:pt x="0" y="258"/>
                </a:cubicBezTo>
                <a:cubicBezTo>
                  <a:pt x="4" y="274"/>
                  <a:pt x="2" y="293"/>
                  <a:pt x="12" y="305"/>
                </a:cubicBezTo>
                <a:cubicBezTo>
                  <a:pt x="32" y="329"/>
                  <a:pt x="68" y="335"/>
                  <a:pt x="94" y="352"/>
                </a:cubicBezTo>
                <a:cubicBezTo>
                  <a:pt x="149" y="342"/>
                  <a:pt x="187" y="341"/>
                  <a:pt x="224" y="294"/>
                </a:cubicBezTo>
                <a:cubicBezTo>
                  <a:pt x="241" y="272"/>
                  <a:pt x="271" y="223"/>
                  <a:pt x="271" y="223"/>
                </a:cubicBezTo>
                <a:cubicBezTo>
                  <a:pt x="255" y="215"/>
                  <a:pt x="235" y="213"/>
                  <a:pt x="224" y="199"/>
                </a:cubicBezTo>
                <a:cubicBezTo>
                  <a:pt x="224" y="199"/>
                  <a:pt x="194" y="112"/>
                  <a:pt x="188" y="94"/>
                </a:cubicBezTo>
                <a:cubicBezTo>
                  <a:pt x="183" y="81"/>
                  <a:pt x="164" y="79"/>
                  <a:pt x="153" y="70"/>
                </a:cubicBezTo>
                <a:cubicBezTo>
                  <a:pt x="126" y="47"/>
                  <a:pt x="97" y="24"/>
                  <a:pt x="71" y="0"/>
                </a:cubicBezTo>
                <a:close/>
              </a:path>
            </a:pathLst>
          </a:custGeom>
          <a:solidFill>
            <a:schemeClr val="hlink"/>
          </a:solidFill>
          <a:ln w="38100" cmpd="sng">
            <a:solidFill>
              <a:schemeClr val="accent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4824" name="Freeform 8"/>
          <p:cNvSpPr>
            <a:spLocks/>
          </p:cNvSpPr>
          <p:nvPr/>
        </p:nvSpPr>
        <p:spPr bwMode="auto">
          <a:xfrm rot="4628151">
            <a:off x="6846094" y="5726907"/>
            <a:ext cx="430213" cy="558800"/>
          </a:xfrm>
          <a:custGeom>
            <a:avLst/>
            <a:gdLst>
              <a:gd name="T0" fmla="*/ 112713 w 271"/>
              <a:gd name="T1" fmla="*/ 0 h 352"/>
              <a:gd name="T2" fmla="*/ 38100 w 271"/>
              <a:gd name="T3" fmla="*/ 260350 h 352"/>
              <a:gd name="T4" fmla="*/ 0 w 271"/>
              <a:gd name="T5" fmla="*/ 409575 h 352"/>
              <a:gd name="T6" fmla="*/ 19050 w 271"/>
              <a:gd name="T7" fmla="*/ 484188 h 352"/>
              <a:gd name="T8" fmla="*/ 149225 w 271"/>
              <a:gd name="T9" fmla="*/ 558800 h 352"/>
              <a:gd name="T10" fmla="*/ 355600 w 271"/>
              <a:gd name="T11" fmla="*/ 466725 h 352"/>
              <a:gd name="T12" fmla="*/ 430213 w 271"/>
              <a:gd name="T13" fmla="*/ 354013 h 352"/>
              <a:gd name="T14" fmla="*/ 355600 w 271"/>
              <a:gd name="T15" fmla="*/ 315913 h 352"/>
              <a:gd name="T16" fmla="*/ 298450 w 271"/>
              <a:gd name="T17" fmla="*/ 149225 h 352"/>
              <a:gd name="T18" fmla="*/ 242888 w 271"/>
              <a:gd name="T19" fmla="*/ 111125 h 352"/>
              <a:gd name="T20" fmla="*/ 112713 w 271"/>
              <a:gd name="T21" fmla="*/ 0 h 35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71" h="352">
                <a:moveTo>
                  <a:pt x="71" y="0"/>
                </a:moveTo>
                <a:cubicBezTo>
                  <a:pt x="48" y="137"/>
                  <a:pt x="75" y="0"/>
                  <a:pt x="24" y="164"/>
                </a:cubicBezTo>
                <a:cubicBezTo>
                  <a:pt x="14" y="195"/>
                  <a:pt x="0" y="258"/>
                  <a:pt x="0" y="258"/>
                </a:cubicBezTo>
                <a:cubicBezTo>
                  <a:pt x="4" y="274"/>
                  <a:pt x="2" y="293"/>
                  <a:pt x="12" y="305"/>
                </a:cubicBezTo>
                <a:cubicBezTo>
                  <a:pt x="32" y="329"/>
                  <a:pt x="68" y="335"/>
                  <a:pt x="94" y="352"/>
                </a:cubicBezTo>
                <a:cubicBezTo>
                  <a:pt x="149" y="342"/>
                  <a:pt x="187" y="341"/>
                  <a:pt x="224" y="294"/>
                </a:cubicBezTo>
                <a:cubicBezTo>
                  <a:pt x="241" y="272"/>
                  <a:pt x="271" y="223"/>
                  <a:pt x="271" y="223"/>
                </a:cubicBezTo>
                <a:cubicBezTo>
                  <a:pt x="255" y="215"/>
                  <a:pt x="235" y="213"/>
                  <a:pt x="224" y="199"/>
                </a:cubicBezTo>
                <a:cubicBezTo>
                  <a:pt x="224" y="199"/>
                  <a:pt x="194" y="112"/>
                  <a:pt x="188" y="94"/>
                </a:cubicBezTo>
                <a:cubicBezTo>
                  <a:pt x="183" y="81"/>
                  <a:pt x="164" y="79"/>
                  <a:pt x="153" y="70"/>
                </a:cubicBezTo>
                <a:cubicBezTo>
                  <a:pt x="126" y="47"/>
                  <a:pt x="97" y="24"/>
                  <a:pt x="71" y="0"/>
                </a:cubicBezTo>
                <a:close/>
              </a:path>
            </a:pathLst>
          </a:custGeom>
          <a:solidFill>
            <a:schemeClr val="hlink"/>
          </a:solidFill>
          <a:ln w="38100" cmpd="sng">
            <a:solidFill>
              <a:schemeClr val="accent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4825" name="Freeform 9"/>
          <p:cNvSpPr>
            <a:spLocks/>
          </p:cNvSpPr>
          <p:nvPr/>
        </p:nvSpPr>
        <p:spPr bwMode="auto">
          <a:xfrm rot="2580747">
            <a:off x="4800601" y="5257800"/>
            <a:ext cx="430213" cy="558800"/>
          </a:xfrm>
          <a:custGeom>
            <a:avLst/>
            <a:gdLst>
              <a:gd name="T0" fmla="*/ 112713 w 271"/>
              <a:gd name="T1" fmla="*/ 0 h 352"/>
              <a:gd name="T2" fmla="*/ 38100 w 271"/>
              <a:gd name="T3" fmla="*/ 260350 h 352"/>
              <a:gd name="T4" fmla="*/ 0 w 271"/>
              <a:gd name="T5" fmla="*/ 409575 h 352"/>
              <a:gd name="T6" fmla="*/ 19050 w 271"/>
              <a:gd name="T7" fmla="*/ 484188 h 352"/>
              <a:gd name="T8" fmla="*/ 149225 w 271"/>
              <a:gd name="T9" fmla="*/ 558800 h 352"/>
              <a:gd name="T10" fmla="*/ 355600 w 271"/>
              <a:gd name="T11" fmla="*/ 466725 h 352"/>
              <a:gd name="T12" fmla="*/ 430213 w 271"/>
              <a:gd name="T13" fmla="*/ 354013 h 352"/>
              <a:gd name="T14" fmla="*/ 355600 w 271"/>
              <a:gd name="T15" fmla="*/ 315913 h 352"/>
              <a:gd name="T16" fmla="*/ 298450 w 271"/>
              <a:gd name="T17" fmla="*/ 149225 h 352"/>
              <a:gd name="T18" fmla="*/ 242888 w 271"/>
              <a:gd name="T19" fmla="*/ 111125 h 352"/>
              <a:gd name="T20" fmla="*/ 112713 w 271"/>
              <a:gd name="T21" fmla="*/ 0 h 35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71" h="352">
                <a:moveTo>
                  <a:pt x="71" y="0"/>
                </a:moveTo>
                <a:cubicBezTo>
                  <a:pt x="48" y="137"/>
                  <a:pt x="75" y="0"/>
                  <a:pt x="24" y="164"/>
                </a:cubicBezTo>
                <a:cubicBezTo>
                  <a:pt x="14" y="195"/>
                  <a:pt x="0" y="258"/>
                  <a:pt x="0" y="258"/>
                </a:cubicBezTo>
                <a:cubicBezTo>
                  <a:pt x="4" y="274"/>
                  <a:pt x="2" y="293"/>
                  <a:pt x="12" y="305"/>
                </a:cubicBezTo>
                <a:cubicBezTo>
                  <a:pt x="32" y="329"/>
                  <a:pt x="68" y="335"/>
                  <a:pt x="94" y="352"/>
                </a:cubicBezTo>
                <a:cubicBezTo>
                  <a:pt x="149" y="342"/>
                  <a:pt x="187" y="341"/>
                  <a:pt x="224" y="294"/>
                </a:cubicBezTo>
                <a:cubicBezTo>
                  <a:pt x="241" y="272"/>
                  <a:pt x="271" y="223"/>
                  <a:pt x="271" y="223"/>
                </a:cubicBezTo>
                <a:cubicBezTo>
                  <a:pt x="255" y="215"/>
                  <a:pt x="235" y="213"/>
                  <a:pt x="224" y="199"/>
                </a:cubicBezTo>
                <a:cubicBezTo>
                  <a:pt x="224" y="199"/>
                  <a:pt x="194" y="112"/>
                  <a:pt x="188" y="94"/>
                </a:cubicBezTo>
                <a:cubicBezTo>
                  <a:pt x="183" y="81"/>
                  <a:pt x="164" y="79"/>
                  <a:pt x="153" y="70"/>
                </a:cubicBezTo>
                <a:cubicBezTo>
                  <a:pt x="126" y="47"/>
                  <a:pt x="97" y="24"/>
                  <a:pt x="71" y="0"/>
                </a:cubicBezTo>
                <a:close/>
              </a:path>
            </a:pathLst>
          </a:custGeom>
          <a:solidFill>
            <a:schemeClr val="hlink"/>
          </a:solidFill>
          <a:ln w="38100" cmpd="sng">
            <a:solidFill>
              <a:schemeClr val="accent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4826" name="Freeform 10"/>
          <p:cNvSpPr>
            <a:spLocks/>
          </p:cNvSpPr>
          <p:nvPr/>
        </p:nvSpPr>
        <p:spPr bwMode="auto">
          <a:xfrm rot="-2552593">
            <a:off x="7772401" y="5715000"/>
            <a:ext cx="430213" cy="558800"/>
          </a:xfrm>
          <a:custGeom>
            <a:avLst/>
            <a:gdLst>
              <a:gd name="T0" fmla="*/ 112713 w 271"/>
              <a:gd name="T1" fmla="*/ 0 h 352"/>
              <a:gd name="T2" fmla="*/ 38100 w 271"/>
              <a:gd name="T3" fmla="*/ 260350 h 352"/>
              <a:gd name="T4" fmla="*/ 0 w 271"/>
              <a:gd name="T5" fmla="*/ 409575 h 352"/>
              <a:gd name="T6" fmla="*/ 19050 w 271"/>
              <a:gd name="T7" fmla="*/ 484188 h 352"/>
              <a:gd name="T8" fmla="*/ 149225 w 271"/>
              <a:gd name="T9" fmla="*/ 558800 h 352"/>
              <a:gd name="T10" fmla="*/ 355600 w 271"/>
              <a:gd name="T11" fmla="*/ 466725 h 352"/>
              <a:gd name="T12" fmla="*/ 430213 w 271"/>
              <a:gd name="T13" fmla="*/ 354013 h 352"/>
              <a:gd name="T14" fmla="*/ 355600 w 271"/>
              <a:gd name="T15" fmla="*/ 315913 h 352"/>
              <a:gd name="T16" fmla="*/ 298450 w 271"/>
              <a:gd name="T17" fmla="*/ 149225 h 352"/>
              <a:gd name="T18" fmla="*/ 242888 w 271"/>
              <a:gd name="T19" fmla="*/ 111125 h 352"/>
              <a:gd name="T20" fmla="*/ 112713 w 271"/>
              <a:gd name="T21" fmla="*/ 0 h 35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71" h="352">
                <a:moveTo>
                  <a:pt x="71" y="0"/>
                </a:moveTo>
                <a:cubicBezTo>
                  <a:pt x="48" y="137"/>
                  <a:pt x="75" y="0"/>
                  <a:pt x="24" y="164"/>
                </a:cubicBezTo>
                <a:cubicBezTo>
                  <a:pt x="14" y="195"/>
                  <a:pt x="0" y="258"/>
                  <a:pt x="0" y="258"/>
                </a:cubicBezTo>
                <a:cubicBezTo>
                  <a:pt x="4" y="274"/>
                  <a:pt x="2" y="293"/>
                  <a:pt x="12" y="305"/>
                </a:cubicBezTo>
                <a:cubicBezTo>
                  <a:pt x="32" y="329"/>
                  <a:pt x="68" y="335"/>
                  <a:pt x="94" y="352"/>
                </a:cubicBezTo>
                <a:cubicBezTo>
                  <a:pt x="149" y="342"/>
                  <a:pt x="187" y="341"/>
                  <a:pt x="224" y="294"/>
                </a:cubicBezTo>
                <a:cubicBezTo>
                  <a:pt x="241" y="272"/>
                  <a:pt x="271" y="223"/>
                  <a:pt x="271" y="223"/>
                </a:cubicBezTo>
                <a:cubicBezTo>
                  <a:pt x="255" y="215"/>
                  <a:pt x="235" y="213"/>
                  <a:pt x="224" y="199"/>
                </a:cubicBezTo>
                <a:cubicBezTo>
                  <a:pt x="224" y="199"/>
                  <a:pt x="194" y="112"/>
                  <a:pt x="188" y="94"/>
                </a:cubicBezTo>
                <a:cubicBezTo>
                  <a:pt x="183" y="81"/>
                  <a:pt x="164" y="79"/>
                  <a:pt x="153" y="70"/>
                </a:cubicBezTo>
                <a:cubicBezTo>
                  <a:pt x="126" y="47"/>
                  <a:pt x="97" y="24"/>
                  <a:pt x="71" y="0"/>
                </a:cubicBezTo>
                <a:close/>
              </a:path>
            </a:pathLst>
          </a:custGeom>
          <a:solidFill>
            <a:schemeClr val="hlink"/>
          </a:solidFill>
          <a:ln w="38100" cmpd="sng">
            <a:solidFill>
              <a:schemeClr val="accent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4827" name="Freeform 11"/>
          <p:cNvSpPr>
            <a:spLocks/>
          </p:cNvSpPr>
          <p:nvPr/>
        </p:nvSpPr>
        <p:spPr bwMode="auto">
          <a:xfrm rot="2580747">
            <a:off x="4343401" y="5715000"/>
            <a:ext cx="430213" cy="558800"/>
          </a:xfrm>
          <a:custGeom>
            <a:avLst/>
            <a:gdLst>
              <a:gd name="T0" fmla="*/ 112713 w 271"/>
              <a:gd name="T1" fmla="*/ 0 h 352"/>
              <a:gd name="T2" fmla="*/ 38100 w 271"/>
              <a:gd name="T3" fmla="*/ 260350 h 352"/>
              <a:gd name="T4" fmla="*/ 0 w 271"/>
              <a:gd name="T5" fmla="*/ 409575 h 352"/>
              <a:gd name="T6" fmla="*/ 19050 w 271"/>
              <a:gd name="T7" fmla="*/ 484188 h 352"/>
              <a:gd name="T8" fmla="*/ 149225 w 271"/>
              <a:gd name="T9" fmla="*/ 558800 h 352"/>
              <a:gd name="T10" fmla="*/ 355600 w 271"/>
              <a:gd name="T11" fmla="*/ 466725 h 352"/>
              <a:gd name="T12" fmla="*/ 430213 w 271"/>
              <a:gd name="T13" fmla="*/ 354013 h 352"/>
              <a:gd name="T14" fmla="*/ 355600 w 271"/>
              <a:gd name="T15" fmla="*/ 315913 h 352"/>
              <a:gd name="T16" fmla="*/ 298450 w 271"/>
              <a:gd name="T17" fmla="*/ 149225 h 352"/>
              <a:gd name="T18" fmla="*/ 242888 w 271"/>
              <a:gd name="T19" fmla="*/ 111125 h 352"/>
              <a:gd name="T20" fmla="*/ 112713 w 271"/>
              <a:gd name="T21" fmla="*/ 0 h 35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71" h="352">
                <a:moveTo>
                  <a:pt x="71" y="0"/>
                </a:moveTo>
                <a:cubicBezTo>
                  <a:pt x="48" y="137"/>
                  <a:pt x="75" y="0"/>
                  <a:pt x="24" y="164"/>
                </a:cubicBezTo>
                <a:cubicBezTo>
                  <a:pt x="14" y="195"/>
                  <a:pt x="0" y="258"/>
                  <a:pt x="0" y="258"/>
                </a:cubicBezTo>
                <a:cubicBezTo>
                  <a:pt x="4" y="274"/>
                  <a:pt x="2" y="293"/>
                  <a:pt x="12" y="305"/>
                </a:cubicBezTo>
                <a:cubicBezTo>
                  <a:pt x="32" y="329"/>
                  <a:pt x="68" y="335"/>
                  <a:pt x="94" y="352"/>
                </a:cubicBezTo>
                <a:cubicBezTo>
                  <a:pt x="149" y="342"/>
                  <a:pt x="187" y="341"/>
                  <a:pt x="224" y="294"/>
                </a:cubicBezTo>
                <a:cubicBezTo>
                  <a:pt x="241" y="272"/>
                  <a:pt x="271" y="223"/>
                  <a:pt x="271" y="223"/>
                </a:cubicBezTo>
                <a:cubicBezTo>
                  <a:pt x="255" y="215"/>
                  <a:pt x="235" y="213"/>
                  <a:pt x="224" y="199"/>
                </a:cubicBezTo>
                <a:cubicBezTo>
                  <a:pt x="224" y="199"/>
                  <a:pt x="194" y="112"/>
                  <a:pt x="188" y="94"/>
                </a:cubicBezTo>
                <a:cubicBezTo>
                  <a:pt x="183" y="81"/>
                  <a:pt x="164" y="79"/>
                  <a:pt x="153" y="70"/>
                </a:cubicBezTo>
                <a:cubicBezTo>
                  <a:pt x="126" y="47"/>
                  <a:pt x="97" y="24"/>
                  <a:pt x="71" y="0"/>
                </a:cubicBezTo>
                <a:close/>
              </a:path>
            </a:pathLst>
          </a:custGeom>
          <a:solidFill>
            <a:schemeClr val="hlink"/>
          </a:solidFill>
          <a:ln w="38100" cmpd="sng">
            <a:solidFill>
              <a:schemeClr val="accent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4828" name="Freeform 12"/>
          <p:cNvSpPr>
            <a:spLocks/>
          </p:cNvSpPr>
          <p:nvPr/>
        </p:nvSpPr>
        <p:spPr bwMode="auto">
          <a:xfrm rot="2580747">
            <a:off x="3657601" y="4953000"/>
            <a:ext cx="430213" cy="558800"/>
          </a:xfrm>
          <a:custGeom>
            <a:avLst/>
            <a:gdLst>
              <a:gd name="T0" fmla="*/ 112713 w 271"/>
              <a:gd name="T1" fmla="*/ 0 h 352"/>
              <a:gd name="T2" fmla="*/ 38100 w 271"/>
              <a:gd name="T3" fmla="*/ 260350 h 352"/>
              <a:gd name="T4" fmla="*/ 0 w 271"/>
              <a:gd name="T5" fmla="*/ 409575 h 352"/>
              <a:gd name="T6" fmla="*/ 19050 w 271"/>
              <a:gd name="T7" fmla="*/ 484188 h 352"/>
              <a:gd name="T8" fmla="*/ 149225 w 271"/>
              <a:gd name="T9" fmla="*/ 558800 h 352"/>
              <a:gd name="T10" fmla="*/ 355600 w 271"/>
              <a:gd name="T11" fmla="*/ 466725 h 352"/>
              <a:gd name="T12" fmla="*/ 430213 w 271"/>
              <a:gd name="T13" fmla="*/ 354013 h 352"/>
              <a:gd name="T14" fmla="*/ 355600 w 271"/>
              <a:gd name="T15" fmla="*/ 315913 h 352"/>
              <a:gd name="T16" fmla="*/ 298450 w 271"/>
              <a:gd name="T17" fmla="*/ 149225 h 352"/>
              <a:gd name="T18" fmla="*/ 242888 w 271"/>
              <a:gd name="T19" fmla="*/ 111125 h 352"/>
              <a:gd name="T20" fmla="*/ 112713 w 271"/>
              <a:gd name="T21" fmla="*/ 0 h 35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71" h="352">
                <a:moveTo>
                  <a:pt x="71" y="0"/>
                </a:moveTo>
                <a:cubicBezTo>
                  <a:pt x="48" y="137"/>
                  <a:pt x="75" y="0"/>
                  <a:pt x="24" y="164"/>
                </a:cubicBezTo>
                <a:cubicBezTo>
                  <a:pt x="14" y="195"/>
                  <a:pt x="0" y="258"/>
                  <a:pt x="0" y="258"/>
                </a:cubicBezTo>
                <a:cubicBezTo>
                  <a:pt x="4" y="274"/>
                  <a:pt x="2" y="293"/>
                  <a:pt x="12" y="305"/>
                </a:cubicBezTo>
                <a:cubicBezTo>
                  <a:pt x="32" y="329"/>
                  <a:pt x="68" y="335"/>
                  <a:pt x="94" y="352"/>
                </a:cubicBezTo>
                <a:cubicBezTo>
                  <a:pt x="149" y="342"/>
                  <a:pt x="187" y="341"/>
                  <a:pt x="224" y="294"/>
                </a:cubicBezTo>
                <a:cubicBezTo>
                  <a:pt x="241" y="272"/>
                  <a:pt x="271" y="223"/>
                  <a:pt x="271" y="223"/>
                </a:cubicBezTo>
                <a:cubicBezTo>
                  <a:pt x="255" y="215"/>
                  <a:pt x="235" y="213"/>
                  <a:pt x="224" y="199"/>
                </a:cubicBezTo>
                <a:cubicBezTo>
                  <a:pt x="224" y="199"/>
                  <a:pt x="194" y="112"/>
                  <a:pt x="188" y="94"/>
                </a:cubicBezTo>
                <a:cubicBezTo>
                  <a:pt x="183" y="81"/>
                  <a:pt x="164" y="79"/>
                  <a:pt x="153" y="70"/>
                </a:cubicBezTo>
                <a:cubicBezTo>
                  <a:pt x="126" y="47"/>
                  <a:pt x="97" y="24"/>
                  <a:pt x="71" y="0"/>
                </a:cubicBezTo>
                <a:close/>
              </a:path>
            </a:pathLst>
          </a:custGeom>
          <a:solidFill>
            <a:schemeClr val="hlink"/>
          </a:solidFill>
          <a:ln w="38100" cmpd="sng">
            <a:solidFill>
              <a:schemeClr val="accent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4829" name="Freeform 13"/>
          <p:cNvSpPr>
            <a:spLocks/>
          </p:cNvSpPr>
          <p:nvPr/>
        </p:nvSpPr>
        <p:spPr bwMode="auto">
          <a:xfrm rot="2580747">
            <a:off x="3657601" y="5715000"/>
            <a:ext cx="430213" cy="558800"/>
          </a:xfrm>
          <a:custGeom>
            <a:avLst/>
            <a:gdLst>
              <a:gd name="T0" fmla="*/ 112713 w 271"/>
              <a:gd name="T1" fmla="*/ 0 h 352"/>
              <a:gd name="T2" fmla="*/ 38100 w 271"/>
              <a:gd name="T3" fmla="*/ 260350 h 352"/>
              <a:gd name="T4" fmla="*/ 0 w 271"/>
              <a:gd name="T5" fmla="*/ 409575 h 352"/>
              <a:gd name="T6" fmla="*/ 19050 w 271"/>
              <a:gd name="T7" fmla="*/ 484188 h 352"/>
              <a:gd name="T8" fmla="*/ 149225 w 271"/>
              <a:gd name="T9" fmla="*/ 558800 h 352"/>
              <a:gd name="T10" fmla="*/ 355600 w 271"/>
              <a:gd name="T11" fmla="*/ 466725 h 352"/>
              <a:gd name="T12" fmla="*/ 430213 w 271"/>
              <a:gd name="T13" fmla="*/ 354013 h 352"/>
              <a:gd name="T14" fmla="*/ 355600 w 271"/>
              <a:gd name="T15" fmla="*/ 315913 h 352"/>
              <a:gd name="T16" fmla="*/ 298450 w 271"/>
              <a:gd name="T17" fmla="*/ 149225 h 352"/>
              <a:gd name="T18" fmla="*/ 242888 w 271"/>
              <a:gd name="T19" fmla="*/ 111125 h 352"/>
              <a:gd name="T20" fmla="*/ 112713 w 271"/>
              <a:gd name="T21" fmla="*/ 0 h 35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71" h="352">
                <a:moveTo>
                  <a:pt x="71" y="0"/>
                </a:moveTo>
                <a:cubicBezTo>
                  <a:pt x="48" y="137"/>
                  <a:pt x="75" y="0"/>
                  <a:pt x="24" y="164"/>
                </a:cubicBezTo>
                <a:cubicBezTo>
                  <a:pt x="14" y="195"/>
                  <a:pt x="0" y="258"/>
                  <a:pt x="0" y="258"/>
                </a:cubicBezTo>
                <a:cubicBezTo>
                  <a:pt x="4" y="274"/>
                  <a:pt x="2" y="293"/>
                  <a:pt x="12" y="305"/>
                </a:cubicBezTo>
                <a:cubicBezTo>
                  <a:pt x="32" y="329"/>
                  <a:pt x="68" y="335"/>
                  <a:pt x="94" y="352"/>
                </a:cubicBezTo>
                <a:cubicBezTo>
                  <a:pt x="149" y="342"/>
                  <a:pt x="187" y="341"/>
                  <a:pt x="224" y="294"/>
                </a:cubicBezTo>
                <a:cubicBezTo>
                  <a:pt x="241" y="272"/>
                  <a:pt x="271" y="223"/>
                  <a:pt x="271" y="223"/>
                </a:cubicBezTo>
                <a:cubicBezTo>
                  <a:pt x="255" y="215"/>
                  <a:pt x="235" y="213"/>
                  <a:pt x="224" y="199"/>
                </a:cubicBezTo>
                <a:cubicBezTo>
                  <a:pt x="224" y="199"/>
                  <a:pt x="194" y="112"/>
                  <a:pt x="188" y="94"/>
                </a:cubicBezTo>
                <a:cubicBezTo>
                  <a:pt x="183" y="81"/>
                  <a:pt x="164" y="79"/>
                  <a:pt x="153" y="70"/>
                </a:cubicBezTo>
                <a:cubicBezTo>
                  <a:pt x="126" y="47"/>
                  <a:pt x="97" y="24"/>
                  <a:pt x="71" y="0"/>
                </a:cubicBezTo>
                <a:close/>
              </a:path>
            </a:pathLst>
          </a:custGeom>
          <a:solidFill>
            <a:schemeClr val="hlink"/>
          </a:solidFill>
          <a:ln w="38100" cmpd="sng">
            <a:solidFill>
              <a:schemeClr val="accent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4830" name="Freeform 14"/>
          <p:cNvSpPr>
            <a:spLocks/>
          </p:cNvSpPr>
          <p:nvPr/>
        </p:nvSpPr>
        <p:spPr bwMode="auto">
          <a:xfrm rot="2580747">
            <a:off x="6934201" y="5105400"/>
            <a:ext cx="430213" cy="558800"/>
          </a:xfrm>
          <a:custGeom>
            <a:avLst/>
            <a:gdLst>
              <a:gd name="T0" fmla="*/ 112713 w 271"/>
              <a:gd name="T1" fmla="*/ 0 h 352"/>
              <a:gd name="T2" fmla="*/ 38100 w 271"/>
              <a:gd name="T3" fmla="*/ 260350 h 352"/>
              <a:gd name="T4" fmla="*/ 0 w 271"/>
              <a:gd name="T5" fmla="*/ 409575 h 352"/>
              <a:gd name="T6" fmla="*/ 19050 w 271"/>
              <a:gd name="T7" fmla="*/ 484188 h 352"/>
              <a:gd name="T8" fmla="*/ 149225 w 271"/>
              <a:gd name="T9" fmla="*/ 558800 h 352"/>
              <a:gd name="T10" fmla="*/ 355600 w 271"/>
              <a:gd name="T11" fmla="*/ 466725 h 352"/>
              <a:gd name="T12" fmla="*/ 430213 w 271"/>
              <a:gd name="T13" fmla="*/ 354013 h 352"/>
              <a:gd name="T14" fmla="*/ 355600 w 271"/>
              <a:gd name="T15" fmla="*/ 315913 h 352"/>
              <a:gd name="T16" fmla="*/ 298450 w 271"/>
              <a:gd name="T17" fmla="*/ 149225 h 352"/>
              <a:gd name="T18" fmla="*/ 242888 w 271"/>
              <a:gd name="T19" fmla="*/ 111125 h 352"/>
              <a:gd name="T20" fmla="*/ 112713 w 271"/>
              <a:gd name="T21" fmla="*/ 0 h 35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71" h="352">
                <a:moveTo>
                  <a:pt x="71" y="0"/>
                </a:moveTo>
                <a:cubicBezTo>
                  <a:pt x="48" y="137"/>
                  <a:pt x="75" y="0"/>
                  <a:pt x="24" y="164"/>
                </a:cubicBezTo>
                <a:cubicBezTo>
                  <a:pt x="14" y="195"/>
                  <a:pt x="0" y="258"/>
                  <a:pt x="0" y="258"/>
                </a:cubicBezTo>
                <a:cubicBezTo>
                  <a:pt x="4" y="274"/>
                  <a:pt x="2" y="293"/>
                  <a:pt x="12" y="305"/>
                </a:cubicBezTo>
                <a:cubicBezTo>
                  <a:pt x="32" y="329"/>
                  <a:pt x="68" y="335"/>
                  <a:pt x="94" y="352"/>
                </a:cubicBezTo>
                <a:cubicBezTo>
                  <a:pt x="149" y="342"/>
                  <a:pt x="187" y="341"/>
                  <a:pt x="224" y="294"/>
                </a:cubicBezTo>
                <a:cubicBezTo>
                  <a:pt x="241" y="272"/>
                  <a:pt x="271" y="223"/>
                  <a:pt x="271" y="223"/>
                </a:cubicBezTo>
                <a:cubicBezTo>
                  <a:pt x="255" y="215"/>
                  <a:pt x="235" y="213"/>
                  <a:pt x="224" y="199"/>
                </a:cubicBezTo>
                <a:cubicBezTo>
                  <a:pt x="224" y="199"/>
                  <a:pt x="194" y="112"/>
                  <a:pt x="188" y="94"/>
                </a:cubicBezTo>
                <a:cubicBezTo>
                  <a:pt x="183" y="81"/>
                  <a:pt x="164" y="79"/>
                  <a:pt x="153" y="70"/>
                </a:cubicBezTo>
                <a:cubicBezTo>
                  <a:pt x="126" y="47"/>
                  <a:pt x="97" y="24"/>
                  <a:pt x="71" y="0"/>
                </a:cubicBezTo>
                <a:close/>
              </a:path>
            </a:pathLst>
          </a:custGeom>
          <a:solidFill>
            <a:schemeClr val="hlink"/>
          </a:solidFill>
          <a:ln w="38100" cmpd="sng">
            <a:solidFill>
              <a:schemeClr val="accent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4831" name="Freeform 15"/>
          <p:cNvSpPr>
            <a:spLocks/>
          </p:cNvSpPr>
          <p:nvPr/>
        </p:nvSpPr>
        <p:spPr bwMode="auto">
          <a:xfrm rot="2580747">
            <a:off x="4114801" y="5105400"/>
            <a:ext cx="430213" cy="558800"/>
          </a:xfrm>
          <a:custGeom>
            <a:avLst/>
            <a:gdLst>
              <a:gd name="T0" fmla="*/ 112713 w 271"/>
              <a:gd name="T1" fmla="*/ 0 h 352"/>
              <a:gd name="T2" fmla="*/ 38100 w 271"/>
              <a:gd name="T3" fmla="*/ 260350 h 352"/>
              <a:gd name="T4" fmla="*/ 0 w 271"/>
              <a:gd name="T5" fmla="*/ 409575 h 352"/>
              <a:gd name="T6" fmla="*/ 19050 w 271"/>
              <a:gd name="T7" fmla="*/ 484188 h 352"/>
              <a:gd name="T8" fmla="*/ 149225 w 271"/>
              <a:gd name="T9" fmla="*/ 558800 h 352"/>
              <a:gd name="T10" fmla="*/ 355600 w 271"/>
              <a:gd name="T11" fmla="*/ 466725 h 352"/>
              <a:gd name="T12" fmla="*/ 430213 w 271"/>
              <a:gd name="T13" fmla="*/ 354013 h 352"/>
              <a:gd name="T14" fmla="*/ 355600 w 271"/>
              <a:gd name="T15" fmla="*/ 315913 h 352"/>
              <a:gd name="T16" fmla="*/ 298450 w 271"/>
              <a:gd name="T17" fmla="*/ 149225 h 352"/>
              <a:gd name="T18" fmla="*/ 242888 w 271"/>
              <a:gd name="T19" fmla="*/ 111125 h 352"/>
              <a:gd name="T20" fmla="*/ 112713 w 271"/>
              <a:gd name="T21" fmla="*/ 0 h 35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71" h="352">
                <a:moveTo>
                  <a:pt x="71" y="0"/>
                </a:moveTo>
                <a:cubicBezTo>
                  <a:pt x="48" y="137"/>
                  <a:pt x="75" y="0"/>
                  <a:pt x="24" y="164"/>
                </a:cubicBezTo>
                <a:cubicBezTo>
                  <a:pt x="14" y="195"/>
                  <a:pt x="0" y="258"/>
                  <a:pt x="0" y="258"/>
                </a:cubicBezTo>
                <a:cubicBezTo>
                  <a:pt x="4" y="274"/>
                  <a:pt x="2" y="293"/>
                  <a:pt x="12" y="305"/>
                </a:cubicBezTo>
                <a:cubicBezTo>
                  <a:pt x="32" y="329"/>
                  <a:pt x="68" y="335"/>
                  <a:pt x="94" y="352"/>
                </a:cubicBezTo>
                <a:cubicBezTo>
                  <a:pt x="149" y="342"/>
                  <a:pt x="187" y="341"/>
                  <a:pt x="224" y="294"/>
                </a:cubicBezTo>
                <a:cubicBezTo>
                  <a:pt x="241" y="272"/>
                  <a:pt x="271" y="223"/>
                  <a:pt x="271" y="223"/>
                </a:cubicBezTo>
                <a:cubicBezTo>
                  <a:pt x="255" y="215"/>
                  <a:pt x="235" y="213"/>
                  <a:pt x="224" y="199"/>
                </a:cubicBezTo>
                <a:cubicBezTo>
                  <a:pt x="224" y="199"/>
                  <a:pt x="194" y="112"/>
                  <a:pt x="188" y="94"/>
                </a:cubicBezTo>
                <a:cubicBezTo>
                  <a:pt x="183" y="81"/>
                  <a:pt x="164" y="79"/>
                  <a:pt x="153" y="70"/>
                </a:cubicBezTo>
                <a:cubicBezTo>
                  <a:pt x="126" y="47"/>
                  <a:pt x="97" y="24"/>
                  <a:pt x="71" y="0"/>
                </a:cubicBezTo>
                <a:close/>
              </a:path>
            </a:pathLst>
          </a:custGeom>
          <a:solidFill>
            <a:schemeClr val="hlink"/>
          </a:solidFill>
          <a:ln w="38100" cmpd="sng">
            <a:solidFill>
              <a:schemeClr val="accent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4832" name="Freeform 16"/>
          <p:cNvSpPr>
            <a:spLocks/>
          </p:cNvSpPr>
          <p:nvPr/>
        </p:nvSpPr>
        <p:spPr bwMode="auto">
          <a:xfrm rot="2580747">
            <a:off x="5257801" y="4724400"/>
            <a:ext cx="430213" cy="558800"/>
          </a:xfrm>
          <a:custGeom>
            <a:avLst/>
            <a:gdLst>
              <a:gd name="T0" fmla="*/ 112713 w 271"/>
              <a:gd name="T1" fmla="*/ 0 h 352"/>
              <a:gd name="T2" fmla="*/ 38100 w 271"/>
              <a:gd name="T3" fmla="*/ 260350 h 352"/>
              <a:gd name="T4" fmla="*/ 0 w 271"/>
              <a:gd name="T5" fmla="*/ 409575 h 352"/>
              <a:gd name="T6" fmla="*/ 19050 w 271"/>
              <a:gd name="T7" fmla="*/ 484188 h 352"/>
              <a:gd name="T8" fmla="*/ 149225 w 271"/>
              <a:gd name="T9" fmla="*/ 558800 h 352"/>
              <a:gd name="T10" fmla="*/ 355600 w 271"/>
              <a:gd name="T11" fmla="*/ 466725 h 352"/>
              <a:gd name="T12" fmla="*/ 430213 w 271"/>
              <a:gd name="T13" fmla="*/ 354013 h 352"/>
              <a:gd name="T14" fmla="*/ 355600 w 271"/>
              <a:gd name="T15" fmla="*/ 315913 h 352"/>
              <a:gd name="T16" fmla="*/ 298450 w 271"/>
              <a:gd name="T17" fmla="*/ 149225 h 352"/>
              <a:gd name="T18" fmla="*/ 242888 w 271"/>
              <a:gd name="T19" fmla="*/ 111125 h 352"/>
              <a:gd name="T20" fmla="*/ 112713 w 271"/>
              <a:gd name="T21" fmla="*/ 0 h 35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71" h="352">
                <a:moveTo>
                  <a:pt x="71" y="0"/>
                </a:moveTo>
                <a:cubicBezTo>
                  <a:pt x="48" y="137"/>
                  <a:pt x="75" y="0"/>
                  <a:pt x="24" y="164"/>
                </a:cubicBezTo>
                <a:cubicBezTo>
                  <a:pt x="14" y="195"/>
                  <a:pt x="0" y="258"/>
                  <a:pt x="0" y="258"/>
                </a:cubicBezTo>
                <a:cubicBezTo>
                  <a:pt x="4" y="274"/>
                  <a:pt x="2" y="293"/>
                  <a:pt x="12" y="305"/>
                </a:cubicBezTo>
                <a:cubicBezTo>
                  <a:pt x="32" y="329"/>
                  <a:pt x="68" y="335"/>
                  <a:pt x="94" y="352"/>
                </a:cubicBezTo>
                <a:cubicBezTo>
                  <a:pt x="149" y="342"/>
                  <a:pt x="187" y="341"/>
                  <a:pt x="224" y="294"/>
                </a:cubicBezTo>
                <a:cubicBezTo>
                  <a:pt x="241" y="272"/>
                  <a:pt x="271" y="223"/>
                  <a:pt x="271" y="223"/>
                </a:cubicBezTo>
                <a:cubicBezTo>
                  <a:pt x="255" y="215"/>
                  <a:pt x="235" y="213"/>
                  <a:pt x="224" y="199"/>
                </a:cubicBezTo>
                <a:cubicBezTo>
                  <a:pt x="224" y="199"/>
                  <a:pt x="194" y="112"/>
                  <a:pt x="188" y="94"/>
                </a:cubicBezTo>
                <a:cubicBezTo>
                  <a:pt x="183" y="81"/>
                  <a:pt x="164" y="79"/>
                  <a:pt x="153" y="70"/>
                </a:cubicBezTo>
                <a:cubicBezTo>
                  <a:pt x="126" y="47"/>
                  <a:pt x="97" y="24"/>
                  <a:pt x="71" y="0"/>
                </a:cubicBezTo>
                <a:close/>
              </a:path>
            </a:pathLst>
          </a:custGeom>
          <a:solidFill>
            <a:schemeClr val="hlink"/>
          </a:solidFill>
          <a:ln w="38100" cmpd="sng">
            <a:solidFill>
              <a:schemeClr val="accent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4833" name="Freeform 17"/>
          <p:cNvSpPr>
            <a:spLocks/>
          </p:cNvSpPr>
          <p:nvPr/>
        </p:nvSpPr>
        <p:spPr bwMode="auto">
          <a:xfrm rot="2580747">
            <a:off x="4724401" y="4648200"/>
            <a:ext cx="430213" cy="558800"/>
          </a:xfrm>
          <a:custGeom>
            <a:avLst/>
            <a:gdLst>
              <a:gd name="T0" fmla="*/ 112713 w 271"/>
              <a:gd name="T1" fmla="*/ 0 h 352"/>
              <a:gd name="T2" fmla="*/ 38100 w 271"/>
              <a:gd name="T3" fmla="*/ 260350 h 352"/>
              <a:gd name="T4" fmla="*/ 0 w 271"/>
              <a:gd name="T5" fmla="*/ 409575 h 352"/>
              <a:gd name="T6" fmla="*/ 19050 w 271"/>
              <a:gd name="T7" fmla="*/ 484188 h 352"/>
              <a:gd name="T8" fmla="*/ 149225 w 271"/>
              <a:gd name="T9" fmla="*/ 558800 h 352"/>
              <a:gd name="T10" fmla="*/ 355600 w 271"/>
              <a:gd name="T11" fmla="*/ 466725 h 352"/>
              <a:gd name="T12" fmla="*/ 430213 w 271"/>
              <a:gd name="T13" fmla="*/ 354013 h 352"/>
              <a:gd name="T14" fmla="*/ 355600 w 271"/>
              <a:gd name="T15" fmla="*/ 315913 h 352"/>
              <a:gd name="T16" fmla="*/ 298450 w 271"/>
              <a:gd name="T17" fmla="*/ 149225 h 352"/>
              <a:gd name="T18" fmla="*/ 242888 w 271"/>
              <a:gd name="T19" fmla="*/ 111125 h 352"/>
              <a:gd name="T20" fmla="*/ 112713 w 271"/>
              <a:gd name="T21" fmla="*/ 0 h 35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71" h="352">
                <a:moveTo>
                  <a:pt x="71" y="0"/>
                </a:moveTo>
                <a:cubicBezTo>
                  <a:pt x="48" y="137"/>
                  <a:pt x="75" y="0"/>
                  <a:pt x="24" y="164"/>
                </a:cubicBezTo>
                <a:cubicBezTo>
                  <a:pt x="14" y="195"/>
                  <a:pt x="0" y="258"/>
                  <a:pt x="0" y="258"/>
                </a:cubicBezTo>
                <a:cubicBezTo>
                  <a:pt x="4" y="274"/>
                  <a:pt x="2" y="293"/>
                  <a:pt x="12" y="305"/>
                </a:cubicBezTo>
                <a:cubicBezTo>
                  <a:pt x="32" y="329"/>
                  <a:pt x="68" y="335"/>
                  <a:pt x="94" y="352"/>
                </a:cubicBezTo>
                <a:cubicBezTo>
                  <a:pt x="149" y="342"/>
                  <a:pt x="187" y="341"/>
                  <a:pt x="224" y="294"/>
                </a:cubicBezTo>
                <a:cubicBezTo>
                  <a:pt x="241" y="272"/>
                  <a:pt x="271" y="223"/>
                  <a:pt x="271" y="223"/>
                </a:cubicBezTo>
                <a:cubicBezTo>
                  <a:pt x="255" y="215"/>
                  <a:pt x="235" y="213"/>
                  <a:pt x="224" y="199"/>
                </a:cubicBezTo>
                <a:cubicBezTo>
                  <a:pt x="224" y="199"/>
                  <a:pt x="194" y="112"/>
                  <a:pt x="188" y="94"/>
                </a:cubicBezTo>
                <a:cubicBezTo>
                  <a:pt x="183" y="81"/>
                  <a:pt x="164" y="79"/>
                  <a:pt x="153" y="70"/>
                </a:cubicBezTo>
                <a:cubicBezTo>
                  <a:pt x="126" y="47"/>
                  <a:pt x="97" y="24"/>
                  <a:pt x="71" y="0"/>
                </a:cubicBezTo>
                <a:close/>
              </a:path>
            </a:pathLst>
          </a:custGeom>
          <a:solidFill>
            <a:schemeClr val="hlink"/>
          </a:solidFill>
          <a:ln w="38100" cmpd="sng">
            <a:solidFill>
              <a:schemeClr val="accent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4834" name="Freeform 18"/>
          <p:cNvSpPr>
            <a:spLocks/>
          </p:cNvSpPr>
          <p:nvPr/>
        </p:nvSpPr>
        <p:spPr bwMode="auto">
          <a:xfrm rot="2580747">
            <a:off x="7391401" y="4495800"/>
            <a:ext cx="430213" cy="558800"/>
          </a:xfrm>
          <a:custGeom>
            <a:avLst/>
            <a:gdLst>
              <a:gd name="T0" fmla="*/ 112713 w 271"/>
              <a:gd name="T1" fmla="*/ 0 h 352"/>
              <a:gd name="T2" fmla="*/ 38100 w 271"/>
              <a:gd name="T3" fmla="*/ 260350 h 352"/>
              <a:gd name="T4" fmla="*/ 0 w 271"/>
              <a:gd name="T5" fmla="*/ 409575 h 352"/>
              <a:gd name="T6" fmla="*/ 19050 w 271"/>
              <a:gd name="T7" fmla="*/ 484188 h 352"/>
              <a:gd name="T8" fmla="*/ 149225 w 271"/>
              <a:gd name="T9" fmla="*/ 558800 h 352"/>
              <a:gd name="T10" fmla="*/ 355600 w 271"/>
              <a:gd name="T11" fmla="*/ 466725 h 352"/>
              <a:gd name="T12" fmla="*/ 430213 w 271"/>
              <a:gd name="T13" fmla="*/ 354013 h 352"/>
              <a:gd name="T14" fmla="*/ 355600 w 271"/>
              <a:gd name="T15" fmla="*/ 315913 h 352"/>
              <a:gd name="T16" fmla="*/ 298450 w 271"/>
              <a:gd name="T17" fmla="*/ 149225 h 352"/>
              <a:gd name="T18" fmla="*/ 242888 w 271"/>
              <a:gd name="T19" fmla="*/ 111125 h 352"/>
              <a:gd name="T20" fmla="*/ 112713 w 271"/>
              <a:gd name="T21" fmla="*/ 0 h 35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71" h="352">
                <a:moveTo>
                  <a:pt x="71" y="0"/>
                </a:moveTo>
                <a:cubicBezTo>
                  <a:pt x="48" y="137"/>
                  <a:pt x="75" y="0"/>
                  <a:pt x="24" y="164"/>
                </a:cubicBezTo>
                <a:cubicBezTo>
                  <a:pt x="14" y="195"/>
                  <a:pt x="0" y="258"/>
                  <a:pt x="0" y="258"/>
                </a:cubicBezTo>
                <a:cubicBezTo>
                  <a:pt x="4" y="274"/>
                  <a:pt x="2" y="293"/>
                  <a:pt x="12" y="305"/>
                </a:cubicBezTo>
                <a:cubicBezTo>
                  <a:pt x="32" y="329"/>
                  <a:pt x="68" y="335"/>
                  <a:pt x="94" y="352"/>
                </a:cubicBezTo>
                <a:cubicBezTo>
                  <a:pt x="149" y="342"/>
                  <a:pt x="187" y="341"/>
                  <a:pt x="224" y="294"/>
                </a:cubicBezTo>
                <a:cubicBezTo>
                  <a:pt x="241" y="272"/>
                  <a:pt x="271" y="223"/>
                  <a:pt x="271" y="223"/>
                </a:cubicBezTo>
                <a:cubicBezTo>
                  <a:pt x="255" y="215"/>
                  <a:pt x="235" y="213"/>
                  <a:pt x="224" y="199"/>
                </a:cubicBezTo>
                <a:cubicBezTo>
                  <a:pt x="224" y="199"/>
                  <a:pt x="194" y="112"/>
                  <a:pt x="188" y="94"/>
                </a:cubicBezTo>
                <a:cubicBezTo>
                  <a:pt x="183" y="81"/>
                  <a:pt x="164" y="79"/>
                  <a:pt x="153" y="70"/>
                </a:cubicBezTo>
                <a:cubicBezTo>
                  <a:pt x="126" y="47"/>
                  <a:pt x="97" y="24"/>
                  <a:pt x="71" y="0"/>
                </a:cubicBezTo>
                <a:close/>
              </a:path>
            </a:pathLst>
          </a:custGeom>
          <a:solidFill>
            <a:schemeClr val="hlink"/>
          </a:solidFill>
          <a:ln w="38100" cmpd="sng">
            <a:solidFill>
              <a:schemeClr val="accent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4835" name="Freeform 19"/>
          <p:cNvSpPr>
            <a:spLocks/>
          </p:cNvSpPr>
          <p:nvPr/>
        </p:nvSpPr>
        <p:spPr bwMode="auto">
          <a:xfrm rot="2580747">
            <a:off x="5943601" y="4800600"/>
            <a:ext cx="430213" cy="558800"/>
          </a:xfrm>
          <a:custGeom>
            <a:avLst/>
            <a:gdLst>
              <a:gd name="T0" fmla="*/ 112713 w 271"/>
              <a:gd name="T1" fmla="*/ 0 h 352"/>
              <a:gd name="T2" fmla="*/ 38100 w 271"/>
              <a:gd name="T3" fmla="*/ 260350 h 352"/>
              <a:gd name="T4" fmla="*/ 0 w 271"/>
              <a:gd name="T5" fmla="*/ 409575 h 352"/>
              <a:gd name="T6" fmla="*/ 19050 w 271"/>
              <a:gd name="T7" fmla="*/ 484188 h 352"/>
              <a:gd name="T8" fmla="*/ 149225 w 271"/>
              <a:gd name="T9" fmla="*/ 558800 h 352"/>
              <a:gd name="T10" fmla="*/ 355600 w 271"/>
              <a:gd name="T11" fmla="*/ 466725 h 352"/>
              <a:gd name="T12" fmla="*/ 430213 w 271"/>
              <a:gd name="T13" fmla="*/ 354013 h 352"/>
              <a:gd name="T14" fmla="*/ 355600 w 271"/>
              <a:gd name="T15" fmla="*/ 315913 h 352"/>
              <a:gd name="T16" fmla="*/ 298450 w 271"/>
              <a:gd name="T17" fmla="*/ 149225 h 352"/>
              <a:gd name="T18" fmla="*/ 242888 w 271"/>
              <a:gd name="T19" fmla="*/ 111125 h 352"/>
              <a:gd name="T20" fmla="*/ 112713 w 271"/>
              <a:gd name="T21" fmla="*/ 0 h 35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71" h="352">
                <a:moveTo>
                  <a:pt x="71" y="0"/>
                </a:moveTo>
                <a:cubicBezTo>
                  <a:pt x="48" y="137"/>
                  <a:pt x="75" y="0"/>
                  <a:pt x="24" y="164"/>
                </a:cubicBezTo>
                <a:cubicBezTo>
                  <a:pt x="14" y="195"/>
                  <a:pt x="0" y="258"/>
                  <a:pt x="0" y="258"/>
                </a:cubicBezTo>
                <a:cubicBezTo>
                  <a:pt x="4" y="274"/>
                  <a:pt x="2" y="293"/>
                  <a:pt x="12" y="305"/>
                </a:cubicBezTo>
                <a:cubicBezTo>
                  <a:pt x="32" y="329"/>
                  <a:pt x="68" y="335"/>
                  <a:pt x="94" y="352"/>
                </a:cubicBezTo>
                <a:cubicBezTo>
                  <a:pt x="149" y="342"/>
                  <a:pt x="187" y="341"/>
                  <a:pt x="224" y="294"/>
                </a:cubicBezTo>
                <a:cubicBezTo>
                  <a:pt x="241" y="272"/>
                  <a:pt x="271" y="223"/>
                  <a:pt x="271" y="223"/>
                </a:cubicBezTo>
                <a:cubicBezTo>
                  <a:pt x="255" y="215"/>
                  <a:pt x="235" y="213"/>
                  <a:pt x="224" y="199"/>
                </a:cubicBezTo>
                <a:cubicBezTo>
                  <a:pt x="224" y="199"/>
                  <a:pt x="194" y="112"/>
                  <a:pt x="188" y="94"/>
                </a:cubicBezTo>
                <a:cubicBezTo>
                  <a:pt x="183" y="81"/>
                  <a:pt x="164" y="79"/>
                  <a:pt x="153" y="70"/>
                </a:cubicBezTo>
                <a:cubicBezTo>
                  <a:pt x="126" y="47"/>
                  <a:pt x="97" y="24"/>
                  <a:pt x="71" y="0"/>
                </a:cubicBezTo>
                <a:close/>
              </a:path>
            </a:pathLst>
          </a:custGeom>
          <a:solidFill>
            <a:schemeClr val="hlink"/>
          </a:solidFill>
          <a:ln w="38100" cmpd="sng">
            <a:solidFill>
              <a:schemeClr val="accent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4836" name="Freeform 20"/>
          <p:cNvSpPr>
            <a:spLocks/>
          </p:cNvSpPr>
          <p:nvPr/>
        </p:nvSpPr>
        <p:spPr bwMode="auto">
          <a:xfrm rot="2580747">
            <a:off x="4038601" y="4495800"/>
            <a:ext cx="430213" cy="558800"/>
          </a:xfrm>
          <a:custGeom>
            <a:avLst/>
            <a:gdLst>
              <a:gd name="T0" fmla="*/ 112713 w 271"/>
              <a:gd name="T1" fmla="*/ 0 h 352"/>
              <a:gd name="T2" fmla="*/ 38100 w 271"/>
              <a:gd name="T3" fmla="*/ 260350 h 352"/>
              <a:gd name="T4" fmla="*/ 0 w 271"/>
              <a:gd name="T5" fmla="*/ 409575 h 352"/>
              <a:gd name="T6" fmla="*/ 19050 w 271"/>
              <a:gd name="T7" fmla="*/ 484188 h 352"/>
              <a:gd name="T8" fmla="*/ 149225 w 271"/>
              <a:gd name="T9" fmla="*/ 558800 h 352"/>
              <a:gd name="T10" fmla="*/ 355600 w 271"/>
              <a:gd name="T11" fmla="*/ 466725 h 352"/>
              <a:gd name="T12" fmla="*/ 430213 w 271"/>
              <a:gd name="T13" fmla="*/ 354013 h 352"/>
              <a:gd name="T14" fmla="*/ 355600 w 271"/>
              <a:gd name="T15" fmla="*/ 315913 h 352"/>
              <a:gd name="T16" fmla="*/ 298450 w 271"/>
              <a:gd name="T17" fmla="*/ 149225 h 352"/>
              <a:gd name="T18" fmla="*/ 242888 w 271"/>
              <a:gd name="T19" fmla="*/ 111125 h 352"/>
              <a:gd name="T20" fmla="*/ 112713 w 271"/>
              <a:gd name="T21" fmla="*/ 0 h 35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71" h="352">
                <a:moveTo>
                  <a:pt x="71" y="0"/>
                </a:moveTo>
                <a:cubicBezTo>
                  <a:pt x="48" y="137"/>
                  <a:pt x="75" y="0"/>
                  <a:pt x="24" y="164"/>
                </a:cubicBezTo>
                <a:cubicBezTo>
                  <a:pt x="14" y="195"/>
                  <a:pt x="0" y="258"/>
                  <a:pt x="0" y="258"/>
                </a:cubicBezTo>
                <a:cubicBezTo>
                  <a:pt x="4" y="274"/>
                  <a:pt x="2" y="293"/>
                  <a:pt x="12" y="305"/>
                </a:cubicBezTo>
                <a:cubicBezTo>
                  <a:pt x="32" y="329"/>
                  <a:pt x="68" y="335"/>
                  <a:pt x="94" y="352"/>
                </a:cubicBezTo>
                <a:cubicBezTo>
                  <a:pt x="149" y="342"/>
                  <a:pt x="187" y="341"/>
                  <a:pt x="224" y="294"/>
                </a:cubicBezTo>
                <a:cubicBezTo>
                  <a:pt x="241" y="272"/>
                  <a:pt x="271" y="223"/>
                  <a:pt x="271" y="223"/>
                </a:cubicBezTo>
                <a:cubicBezTo>
                  <a:pt x="255" y="215"/>
                  <a:pt x="235" y="213"/>
                  <a:pt x="224" y="199"/>
                </a:cubicBezTo>
                <a:cubicBezTo>
                  <a:pt x="224" y="199"/>
                  <a:pt x="194" y="112"/>
                  <a:pt x="188" y="94"/>
                </a:cubicBezTo>
                <a:cubicBezTo>
                  <a:pt x="183" y="81"/>
                  <a:pt x="164" y="79"/>
                  <a:pt x="153" y="70"/>
                </a:cubicBezTo>
                <a:cubicBezTo>
                  <a:pt x="126" y="47"/>
                  <a:pt x="97" y="24"/>
                  <a:pt x="71" y="0"/>
                </a:cubicBezTo>
                <a:close/>
              </a:path>
            </a:pathLst>
          </a:custGeom>
          <a:solidFill>
            <a:schemeClr val="hlink"/>
          </a:solidFill>
          <a:ln w="38100" cmpd="sng">
            <a:solidFill>
              <a:schemeClr val="accent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4837" name="Freeform 21"/>
          <p:cNvSpPr>
            <a:spLocks/>
          </p:cNvSpPr>
          <p:nvPr/>
        </p:nvSpPr>
        <p:spPr bwMode="auto">
          <a:xfrm rot="2580747">
            <a:off x="6629401" y="4572000"/>
            <a:ext cx="430213" cy="558800"/>
          </a:xfrm>
          <a:custGeom>
            <a:avLst/>
            <a:gdLst>
              <a:gd name="T0" fmla="*/ 112713 w 271"/>
              <a:gd name="T1" fmla="*/ 0 h 352"/>
              <a:gd name="T2" fmla="*/ 38100 w 271"/>
              <a:gd name="T3" fmla="*/ 260350 h 352"/>
              <a:gd name="T4" fmla="*/ 0 w 271"/>
              <a:gd name="T5" fmla="*/ 409575 h 352"/>
              <a:gd name="T6" fmla="*/ 19050 w 271"/>
              <a:gd name="T7" fmla="*/ 484188 h 352"/>
              <a:gd name="T8" fmla="*/ 149225 w 271"/>
              <a:gd name="T9" fmla="*/ 558800 h 352"/>
              <a:gd name="T10" fmla="*/ 355600 w 271"/>
              <a:gd name="T11" fmla="*/ 466725 h 352"/>
              <a:gd name="T12" fmla="*/ 430213 w 271"/>
              <a:gd name="T13" fmla="*/ 354013 h 352"/>
              <a:gd name="T14" fmla="*/ 355600 w 271"/>
              <a:gd name="T15" fmla="*/ 315913 h 352"/>
              <a:gd name="T16" fmla="*/ 298450 w 271"/>
              <a:gd name="T17" fmla="*/ 149225 h 352"/>
              <a:gd name="T18" fmla="*/ 242888 w 271"/>
              <a:gd name="T19" fmla="*/ 111125 h 352"/>
              <a:gd name="T20" fmla="*/ 112713 w 271"/>
              <a:gd name="T21" fmla="*/ 0 h 35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71" h="352">
                <a:moveTo>
                  <a:pt x="71" y="0"/>
                </a:moveTo>
                <a:cubicBezTo>
                  <a:pt x="48" y="137"/>
                  <a:pt x="75" y="0"/>
                  <a:pt x="24" y="164"/>
                </a:cubicBezTo>
                <a:cubicBezTo>
                  <a:pt x="14" y="195"/>
                  <a:pt x="0" y="258"/>
                  <a:pt x="0" y="258"/>
                </a:cubicBezTo>
                <a:cubicBezTo>
                  <a:pt x="4" y="274"/>
                  <a:pt x="2" y="293"/>
                  <a:pt x="12" y="305"/>
                </a:cubicBezTo>
                <a:cubicBezTo>
                  <a:pt x="32" y="329"/>
                  <a:pt x="68" y="335"/>
                  <a:pt x="94" y="352"/>
                </a:cubicBezTo>
                <a:cubicBezTo>
                  <a:pt x="149" y="342"/>
                  <a:pt x="187" y="341"/>
                  <a:pt x="224" y="294"/>
                </a:cubicBezTo>
                <a:cubicBezTo>
                  <a:pt x="241" y="272"/>
                  <a:pt x="271" y="223"/>
                  <a:pt x="271" y="223"/>
                </a:cubicBezTo>
                <a:cubicBezTo>
                  <a:pt x="255" y="215"/>
                  <a:pt x="235" y="213"/>
                  <a:pt x="224" y="199"/>
                </a:cubicBezTo>
                <a:cubicBezTo>
                  <a:pt x="224" y="199"/>
                  <a:pt x="194" y="112"/>
                  <a:pt x="188" y="94"/>
                </a:cubicBezTo>
                <a:cubicBezTo>
                  <a:pt x="183" y="81"/>
                  <a:pt x="164" y="79"/>
                  <a:pt x="153" y="70"/>
                </a:cubicBezTo>
                <a:cubicBezTo>
                  <a:pt x="126" y="47"/>
                  <a:pt x="97" y="24"/>
                  <a:pt x="71" y="0"/>
                </a:cubicBezTo>
                <a:close/>
              </a:path>
            </a:pathLst>
          </a:custGeom>
          <a:solidFill>
            <a:schemeClr val="hlink"/>
          </a:solidFill>
          <a:ln w="38100" cmpd="sng">
            <a:solidFill>
              <a:schemeClr val="accent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4838" name="Freeform 22"/>
          <p:cNvSpPr>
            <a:spLocks/>
          </p:cNvSpPr>
          <p:nvPr/>
        </p:nvSpPr>
        <p:spPr bwMode="auto">
          <a:xfrm>
            <a:off x="3505201" y="4114801"/>
            <a:ext cx="4818063" cy="2252663"/>
          </a:xfrm>
          <a:custGeom>
            <a:avLst/>
            <a:gdLst>
              <a:gd name="T0" fmla="*/ 55563 w 3035"/>
              <a:gd name="T1" fmla="*/ 650322 h 1344"/>
              <a:gd name="T2" fmla="*/ 19050 w 3035"/>
              <a:gd name="T3" fmla="*/ 1478310 h 1344"/>
              <a:gd name="T4" fmla="*/ 466725 w 3035"/>
              <a:gd name="T5" fmla="*/ 1734752 h 1344"/>
              <a:gd name="T6" fmla="*/ 671513 w 3035"/>
              <a:gd name="T7" fmla="*/ 1991193 h 1344"/>
              <a:gd name="T8" fmla="*/ 1398588 w 3035"/>
              <a:gd name="T9" fmla="*/ 2167182 h 1344"/>
              <a:gd name="T10" fmla="*/ 1212850 w 3035"/>
              <a:gd name="T11" fmla="*/ 1714639 h 1344"/>
              <a:gd name="T12" fmla="*/ 1157288 w 3035"/>
              <a:gd name="T13" fmla="*/ 1360984 h 1344"/>
              <a:gd name="T14" fmla="*/ 1063625 w 3035"/>
              <a:gd name="T15" fmla="*/ 906764 h 1344"/>
              <a:gd name="T16" fmla="*/ 746125 w 3035"/>
              <a:gd name="T17" fmla="*/ 807875 h 1344"/>
              <a:gd name="T18" fmla="*/ 522288 w 3035"/>
              <a:gd name="T19" fmla="*/ 769325 h 1344"/>
              <a:gd name="T20" fmla="*/ 204788 w 3035"/>
              <a:gd name="T21" fmla="*/ 512883 h 1344"/>
              <a:gd name="T22" fmla="*/ 522288 w 3035"/>
              <a:gd name="T23" fmla="*/ 276555 h 1344"/>
              <a:gd name="T24" fmla="*/ 652463 w 3035"/>
              <a:gd name="T25" fmla="*/ 177665 h 1344"/>
              <a:gd name="T26" fmla="*/ 933450 w 3035"/>
              <a:gd name="T27" fmla="*/ 413994 h 1344"/>
              <a:gd name="T28" fmla="*/ 1063625 w 3035"/>
              <a:gd name="T29" fmla="*/ 710662 h 1344"/>
              <a:gd name="T30" fmla="*/ 1436688 w 3035"/>
              <a:gd name="T31" fmla="*/ 965427 h 1344"/>
              <a:gd name="T32" fmla="*/ 1660525 w 3035"/>
              <a:gd name="T33" fmla="*/ 985540 h 1344"/>
              <a:gd name="T34" fmla="*/ 1754188 w 3035"/>
              <a:gd name="T35" fmla="*/ 355331 h 1344"/>
              <a:gd name="T36" fmla="*/ 1978025 w 3035"/>
              <a:gd name="T37" fmla="*/ 256442 h 1344"/>
              <a:gd name="T38" fmla="*/ 2817813 w 3035"/>
              <a:gd name="T39" fmla="*/ 256442 h 1344"/>
              <a:gd name="T40" fmla="*/ 2836863 w 3035"/>
              <a:gd name="T41" fmla="*/ 413994 h 1344"/>
              <a:gd name="T42" fmla="*/ 2238375 w 3035"/>
              <a:gd name="T43" fmla="*/ 670435 h 1344"/>
              <a:gd name="T44" fmla="*/ 2146300 w 3035"/>
              <a:gd name="T45" fmla="*/ 946990 h 1344"/>
              <a:gd name="T46" fmla="*/ 2425700 w 3035"/>
              <a:gd name="T47" fmla="*/ 1991193 h 1344"/>
              <a:gd name="T48" fmla="*/ 2724150 w 3035"/>
              <a:gd name="T49" fmla="*/ 2128632 h 1344"/>
              <a:gd name="T50" fmla="*/ 3152775 w 3035"/>
              <a:gd name="T51" fmla="*/ 1892304 h 1344"/>
              <a:gd name="T52" fmla="*/ 2892425 w 3035"/>
              <a:gd name="T53" fmla="*/ 1655975 h 1344"/>
              <a:gd name="T54" fmla="*/ 2724150 w 3035"/>
              <a:gd name="T55" fmla="*/ 1262095 h 1344"/>
              <a:gd name="T56" fmla="*/ 3414713 w 3035"/>
              <a:gd name="T57" fmla="*/ 946990 h 1344"/>
              <a:gd name="T58" fmla="*/ 3638550 w 3035"/>
              <a:gd name="T59" fmla="*/ 276555 h 1344"/>
              <a:gd name="T60" fmla="*/ 3917950 w 3035"/>
              <a:gd name="T61" fmla="*/ 236328 h 1344"/>
              <a:gd name="T62" fmla="*/ 4030663 w 3035"/>
              <a:gd name="T63" fmla="*/ 177665 h 1344"/>
              <a:gd name="T64" fmla="*/ 4422775 w 3035"/>
              <a:gd name="T65" fmla="*/ 611772 h 1344"/>
              <a:gd name="T66" fmla="*/ 4086225 w 3035"/>
              <a:gd name="T67" fmla="*/ 886651 h 1344"/>
              <a:gd name="T68" fmla="*/ 4403725 w 3035"/>
              <a:gd name="T69" fmla="*/ 1399534 h 1344"/>
              <a:gd name="T70" fmla="*/ 4683125 w 3035"/>
              <a:gd name="T71" fmla="*/ 1557086 h 1344"/>
              <a:gd name="T72" fmla="*/ 4646613 w 3035"/>
              <a:gd name="T73" fmla="*/ 2187296 h 1344"/>
              <a:gd name="T74" fmla="*/ 3806825 w 3035"/>
              <a:gd name="T75" fmla="*/ 1597312 h 1344"/>
              <a:gd name="T76" fmla="*/ 3376613 w 3035"/>
              <a:gd name="T77" fmla="*/ 1320758 h 1344"/>
              <a:gd name="T78" fmla="*/ 3097213 w 3035"/>
              <a:gd name="T79" fmla="*/ 78776 h 1344"/>
              <a:gd name="T80" fmla="*/ 3751263 w 3035"/>
              <a:gd name="T81" fmla="*/ 591659 h 1344"/>
              <a:gd name="T82" fmla="*/ 3937000 w 3035"/>
              <a:gd name="T83" fmla="*/ 827988 h 1344"/>
              <a:gd name="T84" fmla="*/ 3768725 w 3035"/>
              <a:gd name="T85" fmla="*/ 1991193 h 1344"/>
              <a:gd name="T86" fmla="*/ 3135313 w 3035"/>
              <a:gd name="T87" fmla="*/ 1950967 h 1344"/>
              <a:gd name="T88" fmla="*/ 2928938 w 3035"/>
              <a:gd name="T89" fmla="*/ 1577199 h 1344"/>
              <a:gd name="T90" fmla="*/ 2555875 w 3035"/>
              <a:gd name="T91" fmla="*/ 1163205 h 1344"/>
              <a:gd name="T92" fmla="*/ 1939925 w 3035"/>
              <a:gd name="T93" fmla="*/ 906764 h 1344"/>
              <a:gd name="T94" fmla="*/ 1679575 w 3035"/>
              <a:gd name="T95" fmla="*/ 512883 h 1344"/>
              <a:gd name="T96" fmla="*/ 1398588 w 3035"/>
              <a:gd name="T97" fmla="*/ 276555 h 1344"/>
              <a:gd name="T98" fmla="*/ 1212850 w 3035"/>
              <a:gd name="T99" fmla="*/ 40226 h 1344"/>
              <a:gd name="T100" fmla="*/ 1119188 w 3035"/>
              <a:gd name="T101" fmla="*/ 20113 h 1344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0" t="0" r="r" b="b"/>
            <a:pathLst>
              <a:path w="3035" h="1344">
                <a:moveTo>
                  <a:pt x="70" y="365"/>
                </a:moveTo>
                <a:cubicBezTo>
                  <a:pt x="58" y="373"/>
                  <a:pt x="41" y="375"/>
                  <a:pt x="35" y="388"/>
                </a:cubicBezTo>
                <a:cubicBezTo>
                  <a:pt x="22" y="415"/>
                  <a:pt x="6" y="517"/>
                  <a:pt x="0" y="553"/>
                </a:cubicBezTo>
                <a:cubicBezTo>
                  <a:pt x="4" y="663"/>
                  <a:pt x="1" y="773"/>
                  <a:pt x="12" y="882"/>
                </a:cubicBezTo>
                <a:cubicBezTo>
                  <a:pt x="13" y="896"/>
                  <a:pt x="26" y="907"/>
                  <a:pt x="35" y="917"/>
                </a:cubicBezTo>
                <a:cubicBezTo>
                  <a:pt x="125" y="1019"/>
                  <a:pt x="167" y="1003"/>
                  <a:pt x="294" y="1035"/>
                </a:cubicBezTo>
                <a:cubicBezTo>
                  <a:pt x="327" y="1068"/>
                  <a:pt x="357" y="1105"/>
                  <a:pt x="388" y="1141"/>
                </a:cubicBezTo>
                <a:cubicBezTo>
                  <a:pt x="401" y="1156"/>
                  <a:pt x="405" y="1180"/>
                  <a:pt x="423" y="1188"/>
                </a:cubicBezTo>
                <a:cubicBezTo>
                  <a:pt x="548" y="1241"/>
                  <a:pt x="696" y="1229"/>
                  <a:pt x="811" y="1305"/>
                </a:cubicBezTo>
                <a:cubicBezTo>
                  <a:pt x="834" y="1301"/>
                  <a:pt x="863" y="1309"/>
                  <a:pt x="881" y="1293"/>
                </a:cubicBezTo>
                <a:cubicBezTo>
                  <a:pt x="900" y="1277"/>
                  <a:pt x="905" y="1223"/>
                  <a:pt x="905" y="1223"/>
                </a:cubicBezTo>
                <a:cubicBezTo>
                  <a:pt x="890" y="1038"/>
                  <a:pt x="932" y="1042"/>
                  <a:pt x="764" y="1023"/>
                </a:cubicBezTo>
                <a:cubicBezTo>
                  <a:pt x="748" y="1019"/>
                  <a:pt x="730" y="1020"/>
                  <a:pt x="717" y="1011"/>
                </a:cubicBezTo>
                <a:cubicBezTo>
                  <a:pt x="658" y="972"/>
                  <a:pt x="715" y="865"/>
                  <a:pt x="729" y="812"/>
                </a:cubicBezTo>
                <a:cubicBezTo>
                  <a:pt x="721" y="745"/>
                  <a:pt x="715" y="678"/>
                  <a:pt x="705" y="612"/>
                </a:cubicBezTo>
                <a:cubicBezTo>
                  <a:pt x="703" y="598"/>
                  <a:pt x="684" y="548"/>
                  <a:pt x="670" y="541"/>
                </a:cubicBezTo>
                <a:cubicBezTo>
                  <a:pt x="641" y="527"/>
                  <a:pt x="607" y="527"/>
                  <a:pt x="576" y="518"/>
                </a:cubicBezTo>
                <a:cubicBezTo>
                  <a:pt x="540" y="507"/>
                  <a:pt x="470" y="482"/>
                  <a:pt x="470" y="482"/>
                </a:cubicBezTo>
                <a:cubicBezTo>
                  <a:pt x="457" y="491"/>
                  <a:pt x="419" y="521"/>
                  <a:pt x="399" y="518"/>
                </a:cubicBezTo>
                <a:cubicBezTo>
                  <a:pt x="379" y="515"/>
                  <a:pt x="341" y="469"/>
                  <a:pt x="329" y="459"/>
                </a:cubicBezTo>
                <a:cubicBezTo>
                  <a:pt x="261" y="401"/>
                  <a:pt x="240" y="371"/>
                  <a:pt x="153" y="341"/>
                </a:cubicBezTo>
                <a:cubicBezTo>
                  <a:pt x="145" y="329"/>
                  <a:pt x="129" y="320"/>
                  <a:pt x="129" y="306"/>
                </a:cubicBezTo>
                <a:cubicBezTo>
                  <a:pt x="129" y="283"/>
                  <a:pt x="173" y="255"/>
                  <a:pt x="188" y="247"/>
                </a:cubicBezTo>
                <a:cubicBezTo>
                  <a:pt x="328" y="170"/>
                  <a:pt x="238" y="233"/>
                  <a:pt x="329" y="165"/>
                </a:cubicBezTo>
                <a:cubicBezTo>
                  <a:pt x="333" y="153"/>
                  <a:pt x="331" y="137"/>
                  <a:pt x="341" y="130"/>
                </a:cubicBezTo>
                <a:cubicBezTo>
                  <a:pt x="361" y="116"/>
                  <a:pt x="411" y="106"/>
                  <a:pt x="411" y="106"/>
                </a:cubicBezTo>
                <a:cubicBezTo>
                  <a:pt x="479" y="153"/>
                  <a:pt x="477" y="163"/>
                  <a:pt x="564" y="200"/>
                </a:cubicBezTo>
                <a:cubicBezTo>
                  <a:pt x="572" y="216"/>
                  <a:pt x="574" y="236"/>
                  <a:pt x="588" y="247"/>
                </a:cubicBezTo>
                <a:cubicBezTo>
                  <a:pt x="608" y="262"/>
                  <a:pt x="658" y="271"/>
                  <a:pt x="658" y="271"/>
                </a:cubicBezTo>
                <a:cubicBezTo>
                  <a:pt x="662" y="322"/>
                  <a:pt x="651" y="377"/>
                  <a:pt x="670" y="424"/>
                </a:cubicBezTo>
                <a:cubicBezTo>
                  <a:pt x="675" y="438"/>
                  <a:pt x="751" y="513"/>
                  <a:pt x="787" y="529"/>
                </a:cubicBezTo>
                <a:cubicBezTo>
                  <a:pt x="826" y="546"/>
                  <a:pt x="866" y="560"/>
                  <a:pt x="905" y="576"/>
                </a:cubicBezTo>
                <a:cubicBezTo>
                  <a:pt x="928" y="585"/>
                  <a:pt x="975" y="600"/>
                  <a:pt x="975" y="600"/>
                </a:cubicBezTo>
                <a:cubicBezTo>
                  <a:pt x="999" y="596"/>
                  <a:pt x="1026" y="601"/>
                  <a:pt x="1046" y="588"/>
                </a:cubicBezTo>
                <a:cubicBezTo>
                  <a:pt x="1073" y="571"/>
                  <a:pt x="1086" y="486"/>
                  <a:pt x="1093" y="459"/>
                </a:cubicBezTo>
                <a:cubicBezTo>
                  <a:pt x="1097" y="377"/>
                  <a:pt x="1090" y="293"/>
                  <a:pt x="1105" y="212"/>
                </a:cubicBezTo>
                <a:cubicBezTo>
                  <a:pt x="1107" y="200"/>
                  <a:pt x="1129" y="206"/>
                  <a:pt x="1140" y="200"/>
                </a:cubicBezTo>
                <a:cubicBezTo>
                  <a:pt x="1251" y="144"/>
                  <a:pt x="1063" y="215"/>
                  <a:pt x="1246" y="153"/>
                </a:cubicBezTo>
                <a:cubicBezTo>
                  <a:pt x="1258" y="149"/>
                  <a:pt x="1281" y="141"/>
                  <a:pt x="1281" y="141"/>
                </a:cubicBezTo>
                <a:cubicBezTo>
                  <a:pt x="1446" y="145"/>
                  <a:pt x="1610" y="146"/>
                  <a:pt x="1775" y="153"/>
                </a:cubicBezTo>
                <a:cubicBezTo>
                  <a:pt x="1791" y="154"/>
                  <a:pt x="1814" y="151"/>
                  <a:pt x="1822" y="165"/>
                </a:cubicBezTo>
                <a:cubicBezTo>
                  <a:pt x="1832" y="183"/>
                  <a:pt x="1797" y="236"/>
                  <a:pt x="1787" y="247"/>
                </a:cubicBezTo>
                <a:cubicBezTo>
                  <a:pt x="1729" y="317"/>
                  <a:pt x="1642" y="374"/>
                  <a:pt x="1551" y="388"/>
                </a:cubicBezTo>
                <a:cubicBezTo>
                  <a:pt x="1504" y="395"/>
                  <a:pt x="1457" y="396"/>
                  <a:pt x="1410" y="400"/>
                </a:cubicBezTo>
                <a:cubicBezTo>
                  <a:pt x="1394" y="424"/>
                  <a:pt x="1379" y="447"/>
                  <a:pt x="1363" y="471"/>
                </a:cubicBezTo>
                <a:cubicBezTo>
                  <a:pt x="1346" y="497"/>
                  <a:pt x="1355" y="534"/>
                  <a:pt x="1352" y="565"/>
                </a:cubicBezTo>
                <a:cubicBezTo>
                  <a:pt x="1341" y="680"/>
                  <a:pt x="1349" y="817"/>
                  <a:pt x="1222" y="859"/>
                </a:cubicBezTo>
                <a:cubicBezTo>
                  <a:pt x="1294" y="1003"/>
                  <a:pt x="1369" y="1134"/>
                  <a:pt x="1528" y="1188"/>
                </a:cubicBezTo>
                <a:cubicBezTo>
                  <a:pt x="1544" y="1200"/>
                  <a:pt x="1557" y="1215"/>
                  <a:pt x="1575" y="1223"/>
                </a:cubicBezTo>
                <a:cubicBezTo>
                  <a:pt x="1620" y="1243"/>
                  <a:pt x="1716" y="1270"/>
                  <a:pt x="1716" y="1270"/>
                </a:cubicBezTo>
                <a:cubicBezTo>
                  <a:pt x="1820" y="1259"/>
                  <a:pt x="1960" y="1299"/>
                  <a:pt x="1998" y="1188"/>
                </a:cubicBezTo>
                <a:cubicBezTo>
                  <a:pt x="1994" y="1168"/>
                  <a:pt x="2000" y="1143"/>
                  <a:pt x="1986" y="1129"/>
                </a:cubicBezTo>
                <a:cubicBezTo>
                  <a:pt x="1969" y="1111"/>
                  <a:pt x="1937" y="1118"/>
                  <a:pt x="1916" y="1105"/>
                </a:cubicBezTo>
                <a:cubicBezTo>
                  <a:pt x="1880" y="1082"/>
                  <a:pt x="1859" y="1008"/>
                  <a:pt x="1822" y="988"/>
                </a:cubicBezTo>
                <a:cubicBezTo>
                  <a:pt x="1778" y="965"/>
                  <a:pt x="1681" y="941"/>
                  <a:pt x="1681" y="941"/>
                </a:cubicBezTo>
                <a:cubicBezTo>
                  <a:pt x="1655" y="866"/>
                  <a:pt x="1644" y="800"/>
                  <a:pt x="1716" y="753"/>
                </a:cubicBezTo>
                <a:cubicBezTo>
                  <a:pt x="1767" y="676"/>
                  <a:pt x="1864" y="668"/>
                  <a:pt x="1951" y="659"/>
                </a:cubicBezTo>
                <a:cubicBezTo>
                  <a:pt x="2027" y="633"/>
                  <a:pt x="2077" y="602"/>
                  <a:pt x="2151" y="565"/>
                </a:cubicBezTo>
                <a:cubicBezTo>
                  <a:pt x="2184" y="531"/>
                  <a:pt x="2205" y="497"/>
                  <a:pt x="2245" y="471"/>
                </a:cubicBezTo>
                <a:cubicBezTo>
                  <a:pt x="2267" y="405"/>
                  <a:pt x="2255" y="210"/>
                  <a:pt x="2292" y="165"/>
                </a:cubicBezTo>
                <a:cubicBezTo>
                  <a:pt x="2312" y="141"/>
                  <a:pt x="2355" y="157"/>
                  <a:pt x="2386" y="153"/>
                </a:cubicBezTo>
                <a:cubicBezTo>
                  <a:pt x="2413" y="149"/>
                  <a:pt x="2441" y="145"/>
                  <a:pt x="2468" y="141"/>
                </a:cubicBezTo>
                <a:cubicBezTo>
                  <a:pt x="2480" y="137"/>
                  <a:pt x="2493" y="136"/>
                  <a:pt x="2504" y="130"/>
                </a:cubicBezTo>
                <a:cubicBezTo>
                  <a:pt x="2517" y="124"/>
                  <a:pt x="2525" y="106"/>
                  <a:pt x="2539" y="106"/>
                </a:cubicBezTo>
                <a:cubicBezTo>
                  <a:pt x="2614" y="106"/>
                  <a:pt x="2762" y="130"/>
                  <a:pt x="2762" y="130"/>
                </a:cubicBezTo>
                <a:cubicBezTo>
                  <a:pt x="2804" y="211"/>
                  <a:pt x="2813" y="265"/>
                  <a:pt x="2786" y="365"/>
                </a:cubicBezTo>
                <a:cubicBezTo>
                  <a:pt x="2774" y="408"/>
                  <a:pt x="2704" y="408"/>
                  <a:pt x="2680" y="424"/>
                </a:cubicBezTo>
                <a:cubicBezTo>
                  <a:pt x="2634" y="454"/>
                  <a:pt x="2607" y="485"/>
                  <a:pt x="2574" y="529"/>
                </a:cubicBezTo>
                <a:cubicBezTo>
                  <a:pt x="2549" y="605"/>
                  <a:pt x="2517" y="687"/>
                  <a:pt x="2598" y="741"/>
                </a:cubicBezTo>
                <a:cubicBezTo>
                  <a:pt x="2636" y="800"/>
                  <a:pt x="2706" y="823"/>
                  <a:pt x="2774" y="835"/>
                </a:cubicBezTo>
                <a:cubicBezTo>
                  <a:pt x="2810" y="859"/>
                  <a:pt x="2844" y="862"/>
                  <a:pt x="2880" y="882"/>
                </a:cubicBezTo>
                <a:cubicBezTo>
                  <a:pt x="2905" y="896"/>
                  <a:pt x="2950" y="929"/>
                  <a:pt x="2950" y="929"/>
                </a:cubicBezTo>
                <a:cubicBezTo>
                  <a:pt x="2965" y="972"/>
                  <a:pt x="2986" y="1002"/>
                  <a:pt x="2997" y="1047"/>
                </a:cubicBezTo>
                <a:cubicBezTo>
                  <a:pt x="2991" y="1156"/>
                  <a:pt x="3035" y="1268"/>
                  <a:pt x="2927" y="1305"/>
                </a:cubicBezTo>
                <a:cubicBezTo>
                  <a:pt x="2435" y="1275"/>
                  <a:pt x="2667" y="1344"/>
                  <a:pt x="2468" y="1211"/>
                </a:cubicBezTo>
                <a:cubicBezTo>
                  <a:pt x="2440" y="1122"/>
                  <a:pt x="2475" y="1018"/>
                  <a:pt x="2398" y="953"/>
                </a:cubicBezTo>
                <a:cubicBezTo>
                  <a:pt x="2343" y="907"/>
                  <a:pt x="2264" y="919"/>
                  <a:pt x="2210" y="870"/>
                </a:cubicBezTo>
                <a:cubicBezTo>
                  <a:pt x="2181" y="844"/>
                  <a:pt x="2127" y="788"/>
                  <a:pt x="2127" y="788"/>
                </a:cubicBezTo>
                <a:cubicBezTo>
                  <a:pt x="2073" y="678"/>
                  <a:pt x="2000" y="591"/>
                  <a:pt x="1928" y="494"/>
                </a:cubicBezTo>
                <a:cubicBezTo>
                  <a:pt x="1885" y="368"/>
                  <a:pt x="1810" y="95"/>
                  <a:pt x="1951" y="47"/>
                </a:cubicBezTo>
                <a:cubicBezTo>
                  <a:pt x="2076" y="58"/>
                  <a:pt x="2189" y="74"/>
                  <a:pt x="2316" y="83"/>
                </a:cubicBezTo>
                <a:cubicBezTo>
                  <a:pt x="2325" y="171"/>
                  <a:pt x="2337" y="268"/>
                  <a:pt x="2363" y="353"/>
                </a:cubicBezTo>
                <a:cubicBezTo>
                  <a:pt x="2375" y="394"/>
                  <a:pt x="2396" y="431"/>
                  <a:pt x="2410" y="471"/>
                </a:cubicBezTo>
                <a:cubicBezTo>
                  <a:pt x="2418" y="494"/>
                  <a:pt x="2457" y="486"/>
                  <a:pt x="2480" y="494"/>
                </a:cubicBezTo>
                <a:cubicBezTo>
                  <a:pt x="2555" y="569"/>
                  <a:pt x="2512" y="509"/>
                  <a:pt x="2504" y="694"/>
                </a:cubicBezTo>
                <a:cubicBezTo>
                  <a:pt x="2489" y="1029"/>
                  <a:pt x="2548" y="1014"/>
                  <a:pt x="2374" y="1188"/>
                </a:cubicBezTo>
                <a:cubicBezTo>
                  <a:pt x="2337" y="1305"/>
                  <a:pt x="2267" y="1254"/>
                  <a:pt x="2139" y="1246"/>
                </a:cubicBezTo>
                <a:cubicBezTo>
                  <a:pt x="2046" y="1233"/>
                  <a:pt x="2039" y="1228"/>
                  <a:pt x="1975" y="1164"/>
                </a:cubicBezTo>
                <a:cubicBezTo>
                  <a:pt x="1921" y="1008"/>
                  <a:pt x="1994" y="1186"/>
                  <a:pt x="1881" y="1023"/>
                </a:cubicBezTo>
                <a:cubicBezTo>
                  <a:pt x="1864" y="998"/>
                  <a:pt x="1860" y="967"/>
                  <a:pt x="1845" y="941"/>
                </a:cubicBezTo>
                <a:cubicBezTo>
                  <a:pt x="1819" y="899"/>
                  <a:pt x="1730" y="814"/>
                  <a:pt x="1704" y="788"/>
                </a:cubicBezTo>
                <a:cubicBezTo>
                  <a:pt x="1673" y="757"/>
                  <a:pt x="1648" y="721"/>
                  <a:pt x="1610" y="694"/>
                </a:cubicBezTo>
                <a:cubicBezTo>
                  <a:pt x="1540" y="644"/>
                  <a:pt x="1371" y="601"/>
                  <a:pt x="1293" y="588"/>
                </a:cubicBezTo>
                <a:cubicBezTo>
                  <a:pt x="1269" y="572"/>
                  <a:pt x="1246" y="557"/>
                  <a:pt x="1222" y="541"/>
                </a:cubicBezTo>
                <a:cubicBezTo>
                  <a:pt x="1210" y="533"/>
                  <a:pt x="1187" y="518"/>
                  <a:pt x="1187" y="518"/>
                </a:cubicBezTo>
                <a:cubicBezTo>
                  <a:pt x="1143" y="458"/>
                  <a:pt x="1077" y="380"/>
                  <a:pt x="1058" y="306"/>
                </a:cubicBezTo>
                <a:cubicBezTo>
                  <a:pt x="1054" y="289"/>
                  <a:pt x="1040" y="222"/>
                  <a:pt x="1022" y="212"/>
                </a:cubicBezTo>
                <a:cubicBezTo>
                  <a:pt x="979" y="187"/>
                  <a:pt x="881" y="165"/>
                  <a:pt x="881" y="165"/>
                </a:cubicBezTo>
                <a:cubicBezTo>
                  <a:pt x="850" y="141"/>
                  <a:pt x="812" y="124"/>
                  <a:pt x="787" y="94"/>
                </a:cubicBezTo>
                <a:cubicBezTo>
                  <a:pt x="771" y="75"/>
                  <a:pt x="778" y="44"/>
                  <a:pt x="764" y="24"/>
                </a:cubicBezTo>
                <a:cubicBezTo>
                  <a:pt x="759" y="17"/>
                  <a:pt x="677" y="0"/>
                  <a:pt x="670" y="0"/>
                </a:cubicBezTo>
                <a:cubicBezTo>
                  <a:pt x="658" y="0"/>
                  <a:pt x="698" y="2"/>
                  <a:pt x="705" y="12"/>
                </a:cubicBezTo>
                <a:cubicBezTo>
                  <a:pt x="710" y="20"/>
                  <a:pt x="697" y="28"/>
                  <a:pt x="693" y="36"/>
                </a:cubicBezTo>
              </a:path>
            </a:pathLst>
          </a:custGeom>
          <a:noFill/>
          <a:ln w="57150" cap="flat" cmpd="sng">
            <a:solidFill>
              <a:schemeClr val="folHlink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4839" name="Oval 23"/>
          <p:cNvSpPr>
            <a:spLocks noChangeArrowheads="1"/>
          </p:cNvSpPr>
          <p:nvPr/>
        </p:nvSpPr>
        <p:spPr bwMode="auto">
          <a:xfrm>
            <a:off x="5105400" y="3733800"/>
            <a:ext cx="1828800" cy="1066800"/>
          </a:xfrm>
          <a:prstGeom prst="ellipse">
            <a:avLst/>
          </a:prstGeom>
          <a:solidFill>
            <a:srgbClr val="CCE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34840" name="AutoShape 24"/>
          <p:cNvSpPr>
            <a:spLocks noChangeArrowheads="1"/>
          </p:cNvSpPr>
          <p:nvPr/>
        </p:nvSpPr>
        <p:spPr bwMode="auto">
          <a:xfrm>
            <a:off x="5410200" y="2286001"/>
            <a:ext cx="1066800" cy="1738313"/>
          </a:xfrm>
          <a:prstGeom prst="downArrow">
            <a:avLst>
              <a:gd name="adj1" fmla="val 50000"/>
              <a:gd name="adj2" fmla="val 40737"/>
            </a:avLst>
          </a:prstGeom>
          <a:solidFill>
            <a:srgbClr val="CCE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34841" name="Freeform 25"/>
          <p:cNvSpPr>
            <a:spLocks/>
          </p:cNvSpPr>
          <p:nvPr/>
        </p:nvSpPr>
        <p:spPr bwMode="auto">
          <a:xfrm>
            <a:off x="4830763" y="3751264"/>
            <a:ext cx="2227262" cy="1254125"/>
          </a:xfrm>
          <a:custGeom>
            <a:avLst/>
            <a:gdLst>
              <a:gd name="T0" fmla="*/ 1433512 w 1403"/>
              <a:gd name="T1" fmla="*/ 0 h 790"/>
              <a:gd name="T2" fmla="*/ 1731962 w 1403"/>
              <a:gd name="T3" fmla="*/ 93663 h 790"/>
              <a:gd name="T4" fmla="*/ 1955800 w 1403"/>
              <a:gd name="T5" fmla="*/ 168275 h 790"/>
              <a:gd name="T6" fmla="*/ 2011362 w 1403"/>
              <a:gd name="T7" fmla="*/ 242888 h 790"/>
              <a:gd name="T8" fmla="*/ 2066925 w 1403"/>
              <a:gd name="T9" fmla="*/ 260350 h 790"/>
              <a:gd name="T10" fmla="*/ 2160587 w 1403"/>
              <a:gd name="T11" fmla="*/ 409575 h 790"/>
              <a:gd name="T12" fmla="*/ 2217737 w 1403"/>
              <a:gd name="T13" fmla="*/ 522288 h 790"/>
              <a:gd name="T14" fmla="*/ 2160587 w 1403"/>
              <a:gd name="T15" fmla="*/ 558800 h 790"/>
              <a:gd name="T16" fmla="*/ 1992312 w 1403"/>
              <a:gd name="T17" fmla="*/ 727075 h 790"/>
              <a:gd name="T18" fmla="*/ 1693862 w 1403"/>
              <a:gd name="T19" fmla="*/ 858838 h 790"/>
              <a:gd name="T20" fmla="*/ 1395412 w 1403"/>
              <a:gd name="T21" fmla="*/ 1249363 h 790"/>
              <a:gd name="T22" fmla="*/ 1135062 w 1403"/>
              <a:gd name="T23" fmla="*/ 1157288 h 790"/>
              <a:gd name="T24" fmla="*/ 1116012 w 1403"/>
              <a:gd name="T25" fmla="*/ 1100138 h 790"/>
              <a:gd name="T26" fmla="*/ 593725 w 1403"/>
              <a:gd name="T27" fmla="*/ 1044575 h 790"/>
              <a:gd name="T28" fmla="*/ 33337 w 1403"/>
              <a:gd name="T29" fmla="*/ 633413 h 790"/>
              <a:gd name="T30" fmla="*/ 14287 w 1403"/>
              <a:gd name="T31" fmla="*/ 577850 h 790"/>
              <a:gd name="T32" fmla="*/ 350837 w 1403"/>
              <a:gd name="T33" fmla="*/ 503238 h 790"/>
              <a:gd name="T34" fmla="*/ 500062 w 1403"/>
              <a:gd name="T35" fmla="*/ 260350 h 790"/>
              <a:gd name="T36" fmla="*/ 668337 w 1403"/>
              <a:gd name="T37" fmla="*/ 74613 h 790"/>
              <a:gd name="T38" fmla="*/ 947737 w 1403"/>
              <a:gd name="T39" fmla="*/ 204788 h 790"/>
              <a:gd name="T40" fmla="*/ 1077912 w 1403"/>
              <a:gd name="T41" fmla="*/ 298450 h 790"/>
              <a:gd name="T42" fmla="*/ 1209675 w 1403"/>
              <a:gd name="T43" fmla="*/ 223838 h 790"/>
              <a:gd name="T44" fmla="*/ 1320800 w 1403"/>
              <a:gd name="T45" fmla="*/ 149225 h 790"/>
              <a:gd name="T46" fmla="*/ 1377950 w 1403"/>
              <a:gd name="T47" fmla="*/ 111125 h 790"/>
              <a:gd name="T48" fmla="*/ 1433512 w 1403"/>
              <a:gd name="T49" fmla="*/ 74613 h 790"/>
              <a:gd name="T50" fmla="*/ 1433512 w 1403"/>
              <a:gd name="T51" fmla="*/ 0 h 790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1403" h="790">
                <a:moveTo>
                  <a:pt x="903" y="0"/>
                </a:moveTo>
                <a:cubicBezTo>
                  <a:pt x="972" y="12"/>
                  <a:pt x="1024" y="42"/>
                  <a:pt x="1091" y="59"/>
                </a:cubicBezTo>
                <a:cubicBezTo>
                  <a:pt x="1137" y="89"/>
                  <a:pt x="1178" y="95"/>
                  <a:pt x="1232" y="106"/>
                </a:cubicBezTo>
                <a:cubicBezTo>
                  <a:pt x="1244" y="122"/>
                  <a:pt x="1252" y="141"/>
                  <a:pt x="1267" y="153"/>
                </a:cubicBezTo>
                <a:cubicBezTo>
                  <a:pt x="1276" y="161"/>
                  <a:pt x="1295" y="154"/>
                  <a:pt x="1302" y="164"/>
                </a:cubicBezTo>
                <a:cubicBezTo>
                  <a:pt x="1391" y="288"/>
                  <a:pt x="1271" y="199"/>
                  <a:pt x="1361" y="258"/>
                </a:cubicBezTo>
                <a:cubicBezTo>
                  <a:pt x="1365" y="264"/>
                  <a:pt x="1403" y="314"/>
                  <a:pt x="1397" y="329"/>
                </a:cubicBezTo>
                <a:cubicBezTo>
                  <a:pt x="1392" y="342"/>
                  <a:pt x="1373" y="344"/>
                  <a:pt x="1361" y="352"/>
                </a:cubicBezTo>
                <a:cubicBezTo>
                  <a:pt x="1341" y="413"/>
                  <a:pt x="1316" y="438"/>
                  <a:pt x="1255" y="458"/>
                </a:cubicBezTo>
                <a:cubicBezTo>
                  <a:pt x="1198" y="515"/>
                  <a:pt x="1139" y="517"/>
                  <a:pt x="1067" y="541"/>
                </a:cubicBezTo>
                <a:cubicBezTo>
                  <a:pt x="1009" y="629"/>
                  <a:pt x="928" y="691"/>
                  <a:pt x="879" y="787"/>
                </a:cubicBezTo>
                <a:cubicBezTo>
                  <a:pt x="801" y="773"/>
                  <a:pt x="756" y="790"/>
                  <a:pt x="715" y="729"/>
                </a:cubicBezTo>
                <a:cubicBezTo>
                  <a:pt x="708" y="718"/>
                  <a:pt x="714" y="699"/>
                  <a:pt x="703" y="693"/>
                </a:cubicBezTo>
                <a:cubicBezTo>
                  <a:pt x="638" y="657"/>
                  <a:pt x="386" y="659"/>
                  <a:pt x="374" y="658"/>
                </a:cubicBezTo>
                <a:cubicBezTo>
                  <a:pt x="277" y="625"/>
                  <a:pt x="107" y="488"/>
                  <a:pt x="21" y="399"/>
                </a:cubicBezTo>
                <a:cubicBezTo>
                  <a:pt x="17" y="387"/>
                  <a:pt x="0" y="372"/>
                  <a:pt x="9" y="364"/>
                </a:cubicBezTo>
                <a:cubicBezTo>
                  <a:pt x="56" y="324"/>
                  <a:pt x="169" y="322"/>
                  <a:pt x="221" y="317"/>
                </a:cubicBezTo>
                <a:cubicBezTo>
                  <a:pt x="235" y="172"/>
                  <a:pt x="208" y="191"/>
                  <a:pt x="315" y="164"/>
                </a:cubicBezTo>
                <a:cubicBezTo>
                  <a:pt x="352" y="109"/>
                  <a:pt x="362" y="67"/>
                  <a:pt x="421" y="47"/>
                </a:cubicBezTo>
                <a:cubicBezTo>
                  <a:pt x="607" y="68"/>
                  <a:pt x="458" y="29"/>
                  <a:pt x="597" y="129"/>
                </a:cubicBezTo>
                <a:cubicBezTo>
                  <a:pt x="624" y="149"/>
                  <a:pt x="679" y="188"/>
                  <a:pt x="679" y="188"/>
                </a:cubicBezTo>
                <a:cubicBezTo>
                  <a:pt x="796" y="164"/>
                  <a:pt x="696" y="199"/>
                  <a:pt x="762" y="141"/>
                </a:cubicBezTo>
                <a:cubicBezTo>
                  <a:pt x="783" y="123"/>
                  <a:pt x="809" y="110"/>
                  <a:pt x="832" y="94"/>
                </a:cubicBezTo>
                <a:cubicBezTo>
                  <a:pt x="844" y="86"/>
                  <a:pt x="856" y="78"/>
                  <a:pt x="868" y="70"/>
                </a:cubicBezTo>
                <a:cubicBezTo>
                  <a:pt x="880" y="62"/>
                  <a:pt x="903" y="47"/>
                  <a:pt x="903" y="47"/>
                </a:cubicBezTo>
                <a:cubicBezTo>
                  <a:pt x="931" y="5"/>
                  <a:pt x="938" y="18"/>
                  <a:pt x="903" y="0"/>
                </a:cubicBezTo>
                <a:close/>
              </a:path>
            </a:pathLst>
          </a:custGeom>
          <a:solidFill>
            <a:srgbClr val="CCE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bg2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4842" name="Freeform 26"/>
          <p:cNvSpPr>
            <a:spLocks/>
          </p:cNvSpPr>
          <p:nvPr/>
        </p:nvSpPr>
        <p:spPr bwMode="auto">
          <a:xfrm rot="2580747">
            <a:off x="5029201" y="4114800"/>
            <a:ext cx="430213" cy="558800"/>
          </a:xfrm>
          <a:custGeom>
            <a:avLst/>
            <a:gdLst>
              <a:gd name="T0" fmla="*/ 112713 w 271"/>
              <a:gd name="T1" fmla="*/ 0 h 352"/>
              <a:gd name="T2" fmla="*/ 38100 w 271"/>
              <a:gd name="T3" fmla="*/ 260350 h 352"/>
              <a:gd name="T4" fmla="*/ 0 w 271"/>
              <a:gd name="T5" fmla="*/ 409575 h 352"/>
              <a:gd name="T6" fmla="*/ 19050 w 271"/>
              <a:gd name="T7" fmla="*/ 484188 h 352"/>
              <a:gd name="T8" fmla="*/ 149225 w 271"/>
              <a:gd name="T9" fmla="*/ 558800 h 352"/>
              <a:gd name="T10" fmla="*/ 355600 w 271"/>
              <a:gd name="T11" fmla="*/ 466725 h 352"/>
              <a:gd name="T12" fmla="*/ 430213 w 271"/>
              <a:gd name="T13" fmla="*/ 354013 h 352"/>
              <a:gd name="T14" fmla="*/ 355600 w 271"/>
              <a:gd name="T15" fmla="*/ 315913 h 352"/>
              <a:gd name="T16" fmla="*/ 298450 w 271"/>
              <a:gd name="T17" fmla="*/ 149225 h 352"/>
              <a:gd name="T18" fmla="*/ 242888 w 271"/>
              <a:gd name="T19" fmla="*/ 111125 h 352"/>
              <a:gd name="T20" fmla="*/ 112713 w 271"/>
              <a:gd name="T21" fmla="*/ 0 h 35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71" h="352">
                <a:moveTo>
                  <a:pt x="71" y="0"/>
                </a:moveTo>
                <a:cubicBezTo>
                  <a:pt x="48" y="137"/>
                  <a:pt x="75" y="0"/>
                  <a:pt x="24" y="164"/>
                </a:cubicBezTo>
                <a:cubicBezTo>
                  <a:pt x="14" y="195"/>
                  <a:pt x="0" y="258"/>
                  <a:pt x="0" y="258"/>
                </a:cubicBezTo>
                <a:cubicBezTo>
                  <a:pt x="4" y="274"/>
                  <a:pt x="2" y="293"/>
                  <a:pt x="12" y="305"/>
                </a:cubicBezTo>
                <a:cubicBezTo>
                  <a:pt x="32" y="329"/>
                  <a:pt x="68" y="335"/>
                  <a:pt x="94" y="352"/>
                </a:cubicBezTo>
                <a:cubicBezTo>
                  <a:pt x="149" y="342"/>
                  <a:pt x="187" y="341"/>
                  <a:pt x="224" y="294"/>
                </a:cubicBezTo>
                <a:cubicBezTo>
                  <a:pt x="241" y="272"/>
                  <a:pt x="271" y="223"/>
                  <a:pt x="271" y="223"/>
                </a:cubicBezTo>
                <a:cubicBezTo>
                  <a:pt x="255" y="215"/>
                  <a:pt x="235" y="213"/>
                  <a:pt x="224" y="199"/>
                </a:cubicBezTo>
                <a:cubicBezTo>
                  <a:pt x="224" y="199"/>
                  <a:pt x="194" y="112"/>
                  <a:pt x="188" y="94"/>
                </a:cubicBezTo>
                <a:cubicBezTo>
                  <a:pt x="183" y="81"/>
                  <a:pt x="164" y="79"/>
                  <a:pt x="153" y="70"/>
                </a:cubicBezTo>
                <a:cubicBezTo>
                  <a:pt x="126" y="47"/>
                  <a:pt x="97" y="24"/>
                  <a:pt x="71" y="0"/>
                </a:cubicBezTo>
                <a:close/>
              </a:path>
            </a:pathLst>
          </a:custGeom>
          <a:solidFill>
            <a:schemeClr val="hlink"/>
          </a:solidFill>
          <a:ln w="38100" cmpd="sng">
            <a:solidFill>
              <a:schemeClr val="accent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4843" name="Freeform 27"/>
          <p:cNvSpPr>
            <a:spLocks/>
          </p:cNvSpPr>
          <p:nvPr/>
        </p:nvSpPr>
        <p:spPr bwMode="auto">
          <a:xfrm rot="-5379239">
            <a:off x="6388894" y="3821907"/>
            <a:ext cx="430213" cy="558800"/>
          </a:xfrm>
          <a:custGeom>
            <a:avLst/>
            <a:gdLst>
              <a:gd name="T0" fmla="*/ 112713 w 271"/>
              <a:gd name="T1" fmla="*/ 0 h 352"/>
              <a:gd name="T2" fmla="*/ 38100 w 271"/>
              <a:gd name="T3" fmla="*/ 260350 h 352"/>
              <a:gd name="T4" fmla="*/ 0 w 271"/>
              <a:gd name="T5" fmla="*/ 409575 h 352"/>
              <a:gd name="T6" fmla="*/ 19050 w 271"/>
              <a:gd name="T7" fmla="*/ 484188 h 352"/>
              <a:gd name="T8" fmla="*/ 149225 w 271"/>
              <a:gd name="T9" fmla="*/ 558800 h 352"/>
              <a:gd name="T10" fmla="*/ 355600 w 271"/>
              <a:gd name="T11" fmla="*/ 466725 h 352"/>
              <a:gd name="T12" fmla="*/ 430213 w 271"/>
              <a:gd name="T13" fmla="*/ 354013 h 352"/>
              <a:gd name="T14" fmla="*/ 355600 w 271"/>
              <a:gd name="T15" fmla="*/ 315913 h 352"/>
              <a:gd name="T16" fmla="*/ 298450 w 271"/>
              <a:gd name="T17" fmla="*/ 149225 h 352"/>
              <a:gd name="T18" fmla="*/ 242888 w 271"/>
              <a:gd name="T19" fmla="*/ 111125 h 352"/>
              <a:gd name="T20" fmla="*/ 112713 w 271"/>
              <a:gd name="T21" fmla="*/ 0 h 35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71" h="352">
                <a:moveTo>
                  <a:pt x="71" y="0"/>
                </a:moveTo>
                <a:cubicBezTo>
                  <a:pt x="48" y="137"/>
                  <a:pt x="75" y="0"/>
                  <a:pt x="24" y="164"/>
                </a:cubicBezTo>
                <a:cubicBezTo>
                  <a:pt x="14" y="195"/>
                  <a:pt x="0" y="258"/>
                  <a:pt x="0" y="258"/>
                </a:cubicBezTo>
                <a:cubicBezTo>
                  <a:pt x="4" y="274"/>
                  <a:pt x="2" y="293"/>
                  <a:pt x="12" y="305"/>
                </a:cubicBezTo>
                <a:cubicBezTo>
                  <a:pt x="32" y="329"/>
                  <a:pt x="68" y="335"/>
                  <a:pt x="94" y="352"/>
                </a:cubicBezTo>
                <a:cubicBezTo>
                  <a:pt x="149" y="342"/>
                  <a:pt x="187" y="341"/>
                  <a:pt x="224" y="294"/>
                </a:cubicBezTo>
                <a:cubicBezTo>
                  <a:pt x="241" y="272"/>
                  <a:pt x="271" y="223"/>
                  <a:pt x="271" y="223"/>
                </a:cubicBezTo>
                <a:cubicBezTo>
                  <a:pt x="255" y="215"/>
                  <a:pt x="235" y="213"/>
                  <a:pt x="224" y="199"/>
                </a:cubicBezTo>
                <a:cubicBezTo>
                  <a:pt x="224" y="199"/>
                  <a:pt x="194" y="112"/>
                  <a:pt x="188" y="94"/>
                </a:cubicBezTo>
                <a:cubicBezTo>
                  <a:pt x="183" y="81"/>
                  <a:pt x="164" y="79"/>
                  <a:pt x="153" y="70"/>
                </a:cubicBezTo>
                <a:cubicBezTo>
                  <a:pt x="126" y="47"/>
                  <a:pt x="97" y="24"/>
                  <a:pt x="71" y="0"/>
                </a:cubicBezTo>
                <a:close/>
              </a:path>
            </a:pathLst>
          </a:custGeom>
          <a:solidFill>
            <a:schemeClr val="hlink"/>
          </a:solidFill>
          <a:ln w="38100" cmpd="sng">
            <a:solidFill>
              <a:schemeClr val="accent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4844" name="Freeform 28"/>
          <p:cNvSpPr>
            <a:spLocks/>
          </p:cNvSpPr>
          <p:nvPr/>
        </p:nvSpPr>
        <p:spPr bwMode="auto">
          <a:xfrm rot="2580747">
            <a:off x="5791201" y="4343400"/>
            <a:ext cx="430213" cy="558800"/>
          </a:xfrm>
          <a:custGeom>
            <a:avLst/>
            <a:gdLst>
              <a:gd name="T0" fmla="*/ 112713 w 271"/>
              <a:gd name="T1" fmla="*/ 0 h 352"/>
              <a:gd name="T2" fmla="*/ 38100 w 271"/>
              <a:gd name="T3" fmla="*/ 260350 h 352"/>
              <a:gd name="T4" fmla="*/ 0 w 271"/>
              <a:gd name="T5" fmla="*/ 409575 h 352"/>
              <a:gd name="T6" fmla="*/ 19050 w 271"/>
              <a:gd name="T7" fmla="*/ 484188 h 352"/>
              <a:gd name="T8" fmla="*/ 149225 w 271"/>
              <a:gd name="T9" fmla="*/ 558800 h 352"/>
              <a:gd name="T10" fmla="*/ 355600 w 271"/>
              <a:gd name="T11" fmla="*/ 466725 h 352"/>
              <a:gd name="T12" fmla="*/ 430213 w 271"/>
              <a:gd name="T13" fmla="*/ 354013 h 352"/>
              <a:gd name="T14" fmla="*/ 355600 w 271"/>
              <a:gd name="T15" fmla="*/ 315913 h 352"/>
              <a:gd name="T16" fmla="*/ 298450 w 271"/>
              <a:gd name="T17" fmla="*/ 149225 h 352"/>
              <a:gd name="T18" fmla="*/ 242888 w 271"/>
              <a:gd name="T19" fmla="*/ 111125 h 352"/>
              <a:gd name="T20" fmla="*/ 112713 w 271"/>
              <a:gd name="T21" fmla="*/ 0 h 35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71" h="352">
                <a:moveTo>
                  <a:pt x="71" y="0"/>
                </a:moveTo>
                <a:cubicBezTo>
                  <a:pt x="48" y="137"/>
                  <a:pt x="75" y="0"/>
                  <a:pt x="24" y="164"/>
                </a:cubicBezTo>
                <a:cubicBezTo>
                  <a:pt x="14" y="195"/>
                  <a:pt x="0" y="258"/>
                  <a:pt x="0" y="258"/>
                </a:cubicBezTo>
                <a:cubicBezTo>
                  <a:pt x="4" y="274"/>
                  <a:pt x="2" y="293"/>
                  <a:pt x="12" y="305"/>
                </a:cubicBezTo>
                <a:cubicBezTo>
                  <a:pt x="32" y="329"/>
                  <a:pt x="68" y="335"/>
                  <a:pt x="94" y="352"/>
                </a:cubicBezTo>
                <a:cubicBezTo>
                  <a:pt x="149" y="342"/>
                  <a:pt x="187" y="341"/>
                  <a:pt x="224" y="294"/>
                </a:cubicBezTo>
                <a:cubicBezTo>
                  <a:pt x="241" y="272"/>
                  <a:pt x="271" y="223"/>
                  <a:pt x="271" y="223"/>
                </a:cubicBezTo>
                <a:cubicBezTo>
                  <a:pt x="255" y="215"/>
                  <a:pt x="235" y="213"/>
                  <a:pt x="224" y="199"/>
                </a:cubicBezTo>
                <a:cubicBezTo>
                  <a:pt x="224" y="199"/>
                  <a:pt x="194" y="112"/>
                  <a:pt x="188" y="94"/>
                </a:cubicBezTo>
                <a:cubicBezTo>
                  <a:pt x="183" y="81"/>
                  <a:pt x="164" y="79"/>
                  <a:pt x="153" y="70"/>
                </a:cubicBezTo>
                <a:cubicBezTo>
                  <a:pt x="126" y="47"/>
                  <a:pt x="97" y="24"/>
                  <a:pt x="71" y="0"/>
                </a:cubicBezTo>
                <a:close/>
              </a:path>
            </a:pathLst>
          </a:custGeom>
          <a:solidFill>
            <a:schemeClr val="hlink"/>
          </a:solidFill>
          <a:ln w="38100" cmpd="sng">
            <a:solidFill>
              <a:schemeClr val="accent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4845" name="Freeform 29"/>
          <p:cNvSpPr>
            <a:spLocks/>
          </p:cNvSpPr>
          <p:nvPr/>
        </p:nvSpPr>
        <p:spPr bwMode="auto">
          <a:xfrm rot="2580747">
            <a:off x="3657601" y="4191000"/>
            <a:ext cx="430213" cy="558800"/>
          </a:xfrm>
          <a:custGeom>
            <a:avLst/>
            <a:gdLst>
              <a:gd name="T0" fmla="*/ 112713 w 271"/>
              <a:gd name="T1" fmla="*/ 0 h 352"/>
              <a:gd name="T2" fmla="*/ 38100 w 271"/>
              <a:gd name="T3" fmla="*/ 260350 h 352"/>
              <a:gd name="T4" fmla="*/ 0 w 271"/>
              <a:gd name="T5" fmla="*/ 409575 h 352"/>
              <a:gd name="T6" fmla="*/ 19050 w 271"/>
              <a:gd name="T7" fmla="*/ 484188 h 352"/>
              <a:gd name="T8" fmla="*/ 149225 w 271"/>
              <a:gd name="T9" fmla="*/ 558800 h 352"/>
              <a:gd name="T10" fmla="*/ 355600 w 271"/>
              <a:gd name="T11" fmla="*/ 466725 h 352"/>
              <a:gd name="T12" fmla="*/ 430213 w 271"/>
              <a:gd name="T13" fmla="*/ 354013 h 352"/>
              <a:gd name="T14" fmla="*/ 355600 w 271"/>
              <a:gd name="T15" fmla="*/ 315913 h 352"/>
              <a:gd name="T16" fmla="*/ 298450 w 271"/>
              <a:gd name="T17" fmla="*/ 149225 h 352"/>
              <a:gd name="T18" fmla="*/ 242888 w 271"/>
              <a:gd name="T19" fmla="*/ 111125 h 352"/>
              <a:gd name="T20" fmla="*/ 112713 w 271"/>
              <a:gd name="T21" fmla="*/ 0 h 35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71" h="352">
                <a:moveTo>
                  <a:pt x="71" y="0"/>
                </a:moveTo>
                <a:cubicBezTo>
                  <a:pt x="48" y="137"/>
                  <a:pt x="75" y="0"/>
                  <a:pt x="24" y="164"/>
                </a:cubicBezTo>
                <a:cubicBezTo>
                  <a:pt x="14" y="195"/>
                  <a:pt x="0" y="258"/>
                  <a:pt x="0" y="258"/>
                </a:cubicBezTo>
                <a:cubicBezTo>
                  <a:pt x="4" y="274"/>
                  <a:pt x="2" y="293"/>
                  <a:pt x="12" y="305"/>
                </a:cubicBezTo>
                <a:cubicBezTo>
                  <a:pt x="32" y="329"/>
                  <a:pt x="68" y="335"/>
                  <a:pt x="94" y="352"/>
                </a:cubicBezTo>
                <a:cubicBezTo>
                  <a:pt x="149" y="342"/>
                  <a:pt x="187" y="341"/>
                  <a:pt x="224" y="294"/>
                </a:cubicBezTo>
                <a:cubicBezTo>
                  <a:pt x="241" y="272"/>
                  <a:pt x="271" y="223"/>
                  <a:pt x="271" y="223"/>
                </a:cubicBezTo>
                <a:cubicBezTo>
                  <a:pt x="255" y="215"/>
                  <a:pt x="235" y="213"/>
                  <a:pt x="224" y="199"/>
                </a:cubicBezTo>
                <a:cubicBezTo>
                  <a:pt x="224" y="199"/>
                  <a:pt x="194" y="112"/>
                  <a:pt x="188" y="94"/>
                </a:cubicBezTo>
                <a:cubicBezTo>
                  <a:pt x="183" y="81"/>
                  <a:pt x="164" y="79"/>
                  <a:pt x="153" y="70"/>
                </a:cubicBezTo>
                <a:cubicBezTo>
                  <a:pt x="126" y="47"/>
                  <a:pt x="97" y="24"/>
                  <a:pt x="71" y="0"/>
                </a:cubicBezTo>
                <a:close/>
              </a:path>
            </a:pathLst>
          </a:custGeom>
          <a:solidFill>
            <a:schemeClr val="hlink"/>
          </a:solidFill>
          <a:ln w="38100" cmpd="sng">
            <a:solidFill>
              <a:schemeClr val="accent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4846" name="WordArt 30"/>
          <p:cNvSpPr>
            <a:spLocks noChangeArrowheads="1" noChangeShapeType="1" noTextEdit="1"/>
          </p:cNvSpPr>
          <p:nvPr/>
        </p:nvSpPr>
        <p:spPr bwMode="auto">
          <a:xfrm>
            <a:off x="7967664" y="836614"/>
            <a:ext cx="866775" cy="15716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TopLeft"/>
              <a:lightRig rig="legacyNormal3" dir="r"/>
            </a:scene3d>
            <a:sp3d extrusionH="201600" prstMaterial="legacyMetal">
              <a:extrusionClr>
                <a:srgbClr val="FFFFFF"/>
              </a:extrusionClr>
            </a:sp3d>
          </a:bodyPr>
          <a:lstStyle/>
          <a:p>
            <a:pPr algn="ctr"/>
            <a:r>
              <a:rPr lang="cs-CZ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CBCBCB"/>
                    </a:gs>
                    <a:gs pos="13000">
                      <a:srgbClr val="5F5F5F"/>
                    </a:gs>
                    <a:gs pos="21001">
                      <a:srgbClr val="5F5F5F"/>
                    </a:gs>
                    <a:gs pos="63000">
                      <a:srgbClr val="FFFFFF"/>
                    </a:gs>
                    <a:gs pos="67000">
                      <a:srgbClr val="B2B2B2"/>
                    </a:gs>
                    <a:gs pos="69000">
                      <a:srgbClr val="292929"/>
                    </a:gs>
                    <a:gs pos="82001">
                      <a:srgbClr val="777777"/>
                    </a:gs>
                    <a:gs pos="100000">
                      <a:srgbClr val="EAEAEA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water</a:t>
            </a:r>
          </a:p>
        </p:txBody>
      </p:sp>
      <p:sp>
        <p:nvSpPr>
          <p:cNvPr id="34847" name="Freeform 31"/>
          <p:cNvSpPr>
            <a:spLocks/>
          </p:cNvSpPr>
          <p:nvPr/>
        </p:nvSpPr>
        <p:spPr bwMode="auto">
          <a:xfrm>
            <a:off x="2813051" y="781051"/>
            <a:ext cx="1476375" cy="2176463"/>
          </a:xfrm>
          <a:custGeom>
            <a:avLst/>
            <a:gdLst>
              <a:gd name="T0" fmla="*/ 139700 w 930"/>
              <a:gd name="T1" fmla="*/ 0 h 1371"/>
              <a:gd name="T2" fmla="*/ 63500 w 930"/>
              <a:gd name="T3" fmla="*/ 133350 h 1371"/>
              <a:gd name="T4" fmla="*/ 44450 w 930"/>
              <a:gd name="T5" fmla="*/ 285750 h 1371"/>
              <a:gd name="T6" fmla="*/ 6350 w 930"/>
              <a:gd name="T7" fmla="*/ 438150 h 1371"/>
              <a:gd name="T8" fmla="*/ 120650 w 930"/>
              <a:gd name="T9" fmla="*/ 1657350 h 1371"/>
              <a:gd name="T10" fmla="*/ 349250 w 930"/>
              <a:gd name="T11" fmla="*/ 2038350 h 1371"/>
              <a:gd name="T12" fmla="*/ 577850 w 930"/>
              <a:gd name="T13" fmla="*/ 2095500 h 1371"/>
              <a:gd name="T14" fmla="*/ 996950 w 930"/>
              <a:gd name="T15" fmla="*/ 2133600 h 1371"/>
              <a:gd name="T16" fmla="*/ 1225550 w 930"/>
              <a:gd name="T17" fmla="*/ 2076450 h 1371"/>
              <a:gd name="T18" fmla="*/ 1301750 w 930"/>
              <a:gd name="T19" fmla="*/ 1943100 h 1371"/>
              <a:gd name="T20" fmla="*/ 1377950 w 930"/>
              <a:gd name="T21" fmla="*/ 1866900 h 1371"/>
              <a:gd name="T22" fmla="*/ 1473200 w 930"/>
              <a:gd name="T23" fmla="*/ 1524000 h 1371"/>
              <a:gd name="T24" fmla="*/ 1377950 w 930"/>
              <a:gd name="T25" fmla="*/ 1200150 h 1371"/>
              <a:gd name="T26" fmla="*/ 1225550 w 930"/>
              <a:gd name="T27" fmla="*/ 1123950 h 1371"/>
              <a:gd name="T28" fmla="*/ 1035050 w 930"/>
              <a:gd name="T29" fmla="*/ 933450 h 1371"/>
              <a:gd name="T30" fmla="*/ 920750 w 930"/>
              <a:gd name="T31" fmla="*/ 857250 h 1371"/>
              <a:gd name="T32" fmla="*/ 825500 w 930"/>
              <a:gd name="T33" fmla="*/ 762000 h 1371"/>
              <a:gd name="T34" fmla="*/ 596900 w 930"/>
              <a:gd name="T35" fmla="*/ 590550 h 1371"/>
              <a:gd name="T36" fmla="*/ 349250 w 930"/>
              <a:gd name="T37" fmla="*/ 400050 h 1371"/>
              <a:gd name="T38" fmla="*/ 158750 w 930"/>
              <a:gd name="T39" fmla="*/ 114300 h 1371"/>
              <a:gd name="T40" fmla="*/ 139700 w 930"/>
              <a:gd name="T41" fmla="*/ 0 h 137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930" h="1371">
                <a:moveTo>
                  <a:pt x="88" y="0"/>
                </a:moveTo>
                <a:cubicBezTo>
                  <a:pt x="74" y="29"/>
                  <a:pt x="48" y="53"/>
                  <a:pt x="40" y="84"/>
                </a:cubicBezTo>
                <a:cubicBezTo>
                  <a:pt x="32" y="115"/>
                  <a:pt x="34" y="148"/>
                  <a:pt x="28" y="180"/>
                </a:cubicBezTo>
                <a:cubicBezTo>
                  <a:pt x="22" y="212"/>
                  <a:pt x="4" y="276"/>
                  <a:pt x="4" y="276"/>
                </a:cubicBezTo>
                <a:cubicBezTo>
                  <a:pt x="11" y="542"/>
                  <a:pt x="0" y="791"/>
                  <a:pt x="76" y="1044"/>
                </a:cubicBezTo>
                <a:cubicBezTo>
                  <a:pt x="99" y="1119"/>
                  <a:pt x="124" y="1252"/>
                  <a:pt x="220" y="1284"/>
                </a:cubicBezTo>
                <a:cubicBezTo>
                  <a:pt x="315" y="1316"/>
                  <a:pt x="267" y="1304"/>
                  <a:pt x="364" y="1320"/>
                </a:cubicBezTo>
                <a:cubicBezTo>
                  <a:pt x="465" y="1371"/>
                  <a:pt x="495" y="1354"/>
                  <a:pt x="628" y="1344"/>
                </a:cubicBezTo>
                <a:cubicBezTo>
                  <a:pt x="654" y="1340"/>
                  <a:pt x="750" y="1327"/>
                  <a:pt x="772" y="1308"/>
                </a:cubicBezTo>
                <a:cubicBezTo>
                  <a:pt x="796" y="1286"/>
                  <a:pt x="801" y="1250"/>
                  <a:pt x="820" y="1224"/>
                </a:cubicBezTo>
                <a:cubicBezTo>
                  <a:pt x="833" y="1206"/>
                  <a:pt x="852" y="1192"/>
                  <a:pt x="868" y="1176"/>
                </a:cubicBezTo>
                <a:cubicBezTo>
                  <a:pt x="896" y="1102"/>
                  <a:pt x="909" y="1036"/>
                  <a:pt x="928" y="960"/>
                </a:cubicBezTo>
                <a:cubicBezTo>
                  <a:pt x="920" y="897"/>
                  <a:pt x="930" y="796"/>
                  <a:pt x="868" y="756"/>
                </a:cubicBezTo>
                <a:cubicBezTo>
                  <a:pt x="838" y="737"/>
                  <a:pt x="801" y="729"/>
                  <a:pt x="772" y="708"/>
                </a:cubicBezTo>
                <a:cubicBezTo>
                  <a:pt x="726" y="675"/>
                  <a:pt x="699" y="619"/>
                  <a:pt x="652" y="588"/>
                </a:cubicBezTo>
                <a:cubicBezTo>
                  <a:pt x="628" y="572"/>
                  <a:pt x="580" y="540"/>
                  <a:pt x="580" y="540"/>
                </a:cubicBezTo>
                <a:cubicBezTo>
                  <a:pt x="531" y="466"/>
                  <a:pt x="585" y="538"/>
                  <a:pt x="520" y="480"/>
                </a:cubicBezTo>
                <a:cubicBezTo>
                  <a:pt x="460" y="427"/>
                  <a:pt x="448" y="396"/>
                  <a:pt x="376" y="372"/>
                </a:cubicBezTo>
                <a:cubicBezTo>
                  <a:pt x="330" y="326"/>
                  <a:pt x="263" y="300"/>
                  <a:pt x="220" y="252"/>
                </a:cubicBezTo>
                <a:cubicBezTo>
                  <a:pt x="170" y="195"/>
                  <a:pt x="151" y="123"/>
                  <a:pt x="100" y="72"/>
                </a:cubicBezTo>
                <a:cubicBezTo>
                  <a:pt x="86" y="16"/>
                  <a:pt x="88" y="40"/>
                  <a:pt x="88" y="0"/>
                </a:cubicBezTo>
                <a:close/>
              </a:path>
            </a:pathLst>
          </a:custGeom>
          <a:solidFill>
            <a:srgbClr val="CCECFF"/>
          </a:solidFill>
          <a:ln w="57150" cap="flat" cmpd="sng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7C841A15-983F-4DFC-9E17-6E40332B93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spd="slow" advTm="33662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b="1" dirty="0" err="1">
                <a:solidFill>
                  <a:schemeClr val="folHlink"/>
                </a:solidFill>
              </a:rPr>
              <a:t>Glassionomers</a:t>
            </a:r>
            <a:endParaRPr lang="cs-CZ" b="1" dirty="0">
              <a:solidFill>
                <a:schemeClr val="folHlink"/>
              </a:solidFill>
            </a:endParaRP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cs-CZ" altLang="cs-CZ" dirty="0" err="1"/>
              <a:t>Materials</a:t>
            </a:r>
            <a:r>
              <a:rPr lang="cs-CZ" altLang="cs-CZ" dirty="0"/>
              <a:t> </a:t>
            </a:r>
            <a:r>
              <a:rPr lang="cs-CZ" altLang="cs-CZ" dirty="0" err="1"/>
              <a:t>that</a:t>
            </a:r>
            <a:r>
              <a:rPr lang="cs-CZ" altLang="cs-CZ" dirty="0"/>
              <a:t> </a:t>
            </a:r>
            <a:r>
              <a:rPr lang="cs-CZ" altLang="cs-CZ" dirty="0" err="1"/>
              <a:t>have</a:t>
            </a:r>
            <a:r>
              <a:rPr lang="cs-CZ" altLang="cs-CZ" dirty="0"/>
              <a:t> </a:t>
            </a:r>
            <a:r>
              <a:rPr lang="cs-CZ" altLang="cs-CZ" dirty="0" err="1"/>
              <a:t>been</a:t>
            </a:r>
            <a:r>
              <a:rPr lang="cs-CZ" altLang="cs-CZ" dirty="0"/>
              <a:t> </a:t>
            </a:r>
            <a:r>
              <a:rPr lang="cs-CZ" altLang="cs-CZ" dirty="0" err="1"/>
              <a:t>developed</a:t>
            </a:r>
            <a:r>
              <a:rPr lang="cs-CZ" altLang="cs-CZ" dirty="0"/>
              <a:t> by Wilson and Kent </a:t>
            </a:r>
            <a:r>
              <a:rPr lang="cs-CZ" altLang="cs-CZ" dirty="0" err="1"/>
              <a:t>was</a:t>
            </a:r>
            <a:r>
              <a:rPr lang="cs-CZ" altLang="cs-CZ" dirty="0"/>
              <a:t> a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cs-CZ" altLang="cs-CZ" dirty="0" err="1"/>
              <a:t>product</a:t>
            </a:r>
            <a:r>
              <a:rPr lang="cs-CZ" altLang="cs-CZ" dirty="0"/>
              <a:t> </a:t>
            </a:r>
            <a:r>
              <a:rPr lang="cs-CZ" altLang="cs-CZ" dirty="0" err="1"/>
              <a:t>of</a:t>
            </a:r>
            <a:r>
              <a:rPr lang="cs-CZ" altLang="cs-CZ" dirty="0"/>
              <a:t> </a:t>
            </a:r>
            <a:r>
              <a:rPr lang="cs-CZ" altLang="cs-CZ" dirty="0" err="1"/>
              <a:t>an</a:t>
            </a:r>
            <a:r>
              <a:rPr lang="cs-CZ" altLang="cs-CZ" dirty="0"/>
              <a:t> acid-base </a:t>
            </a:r>
            <a:r>
              <a:rPr lang="cs-CZ" altLang="cs-CZ" dirty="0" err="1"/>
              <a:t>reaction</a:t>
            </a:r>
            <a:r>
              <a:rPr lang="cs-CZ" altLang="cs-CZ" dirty="0"/>
              <a:t> </a:t>
            </a:r>
            <a:r>
              <a:rPr lang="cs-CZ" altLang="cs-CZ" dirty="0" err="1"/>
              <a:t>between</a:t>
            </a:r>
            <a:r>
              <a:rPr lang="cs-CZ" altLang="cs-CZ" dirty="0"/>
              <a:t> basic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cs-CZ" altLang="cs-CZ" dirty="0" err="1"/>
              <a:t>fluoraluminosilicate</a:t>
            </a:r>
            <a:r>
              <a:rPr lang="cs-CZ" altLang="cs-CZ" dirty="0"/>
              <a:t> </a:t>
            </a:r>
            <a:r>
              <a:rPr lang="cs-CZ" altLang="cs-CZ" dirty="0" err="1"/>
              <a:t>glass</a:t>
            </a:r>
            <a:r>
              <a:rPr lang="cs-CZ" altLang="cs-CZ" dirty="0"/>
              <a:t> </a:t>
            </a:r>
            <a:r>
              <a:rPr lang="cs-CZ" altLang="cs-CZ" dirty="0" err="1"/>
              <a:t>powder</a:t>
            </a:r>
            <a:r>
              <a:rPr lang="cs-CZ" altLang="cs-CZ" dirty="0"/>
              <a:t> and </a:t>
            </a:r>
            <a:r>
              <a:rPr lang="cs-CZ" altLang="cs-CZ" dirty="0" err="1"/>
              <a:t>polycarboxylic</a:t>
            </a:r>
            <a:r>
              <a:rPr lang="cs-CZ" altLang="cs-CZ" dirty="0"/>
              <a:t> acid.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cs-CZ" altLang="cs-CZ" dirty="0"/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cs-CZ" altLang="cs-CZ" dirty="0" err="1"/>
              <a:t>Glassionomer</a:t>
            </a:r>
            <a:r>
              <a:rPr lang="cs-CZ" altLang="cs-CZ" dirty="0"/>
              <a:t> cement </a:t>
            </a:r>
            <a:r>
              <a:rPr lang="cs-CZ" altLang="cs-CZ" dirty="0" err="1"/>
              <a:t>is</a:t>
            </a:r>
            <a:r>
              <a:rPr lang="cs-CZ" altLang="cs-CZ" dirty="0"/>
              <a:t> a </a:t>
            </a:r>
            <a:r>
              <a:rPr lang="cs-CZ" altLang="cs-CZ" dirty="0" err="1"/>
              <a:t>water</a:t>
            </a:r>
            <a:r>
              <a:rPr lang="cs-CZ" altLang="cs-CZ" dirty="0"/>
              <a:t> </a:t>
            </a:r>
            <a:r>
              <a:rPr lang="cs-CZ" altLang="cs-CZ" dirty="0" err="1"/>
              <a:t>based</a:t>
            </a:r>
            <a:r>
              <a:rPr lang="cs-CZ" altLang="cs-CZ" dirty="0"/>
              <a:t> materiál </a:t>
            </a:r>
            <a:r>
              <a:rPr lang="cs-CZ" altLang="cs-CZ" dirty="0" err="1"/>
              <a:t>that</a:t>
            </a:r>
            <a:r>
              <a:rPr lang="cs-CZ" altLang="cs-CZ" dirty="0"/>
              <a:t> </a:t>
            </a:r>
            <a:r>
              <a:rPr lang="cs-CZ" altLang="cs-CZ" dirty="0" err="1"/>
              <a:t>herdens</a:t>
            </a:r>
            <a:r>
              <a:rPr lang="cs-CZ" altLang="cs-CZ" dirty="0"/>
              <a:t>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cs-CZ" altLang="cs-CZ" dirty="0" err="1"/>
              <a:t>following</a:t>
            </a:r>
            <a:r>
              <a:rPr lang="cs-CZ" altLang="cs-CZ" dirty="0"/>
              <a:t> </a:t>
            </a:r>
            <a:r>
              <a:rPr lang="cs-CZ" altLang="cs-CZ" dirty="0" err="1"/>
              <a:t>the</a:t>
            </a:r>
            <a:r>
              <a:rPr lang="cs-CZ" altLang="cs-CZ" dirty="0"/>
              <a:t> acid-base </a:t>
            </a:r>
            <a:r>
              <a:rPr lang="cs-CZ" altLang="cs-CZ" dirty="0" err="1"/>
              <a:t>reaction</a:t>
            </a:r>
            <a:r>
              <a:rPr lang="cs-CZ" altLang="cs-CZ" dirty="0"/>
              <a:t> </a:t>
            </a:r>
            <a:r>
              <a:rPr lang="cs-CZ" altLang="cs-CZ" dirty="0" err="1"/>
              <a:t>between</a:t>
            </a:r>
            <a:r>
              <a:rPr lang="cs-CZ" altLang="cs-CZ" dirty="0"/>
              <a:t> </a:t>
            </a:r>
            <a:r>
              <a:rPr lang="cs-CZ" altLang="cs-CZ" dirty="0" err="1"/>
              <a:t>this</a:t>
            </a:r>
            <a:r>
              <a:rPr lang="cs-CZ" altLang="cs-CZ" dirty="0"/>
              <a:t> </a:t>
            </a:r>
            <a:r>
              <a:rPr lang="cs-CZ" altLang="cs-CZ" dirty="0" err="1"/>
              <a:t>glass</a:t>
            </a:r>
            <a:r>
              <a:rPr lang="cs-CZ" altLang="cs-CZ" dirty="0"/>
              <a:t> and </a:t>
            </a:r>
            <a:r>
              <a:rPr lang="cs-CZ" altLang="cs-CZ" dirty="0" err="1"/>
              <a:t>aqueous</a:t>
            </a:r>
            <a:endParaRPr lang="cs-CZ" altLang="cs-CZ" dirty="0"/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cs-CZ" altLang="cs-CZ" dirty="0" err="1"/>
              <a:t>solution</a:t>
            </a:r>
            <a:r>
              <a:rPr lang="cs-CZ" altLang="cs-CZ" dirty="0"/>
              <a:t> </a:t>
            </a:r>
            <a:r>
              <a:rPr lang="cs-CZ" altLang="cs-CZ" dirty="0" err="1"/>
              <a:t>of</a:t>
            </a:r>
            <a:r>
              <a:rPr lang="cs-CZ" altLang="cs-CZ" dirty="0"/>
              <a:t> polyacid. 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BB1640C8-3097-45F8-AC4D-F01EC08F10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955"/>
    </mc:Choice>
    <mc:Fallback>
      <p:transition spd="slow" advTm="329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AutoShape 2"/>
          <p:cNvSpPr>
            <a:spLocks noChangeArrowheads="1"/>
          </p:cNvSpPr>
          <p:nvPr/>
        </p:nvSpPr>
        <p:spPr bwMode="auto">
          <a:xfrm>
            <a:off x="3429000" y="4114800"/>
            <a:ext cx="5105400" cy="22098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35843" name="Freeform 3"/>
          <p:cNvSpPr>
            <a:spLocks/>
          </p:cNvSpPr>
          <p:nvPr/>
        </p:nvSpPr>
        <p:spPr bwMode="auto">
          <a:xfrm rot="2580747">
            <a:off x="5181601" y="5638800"/>
            <a:ext cx="430213" cy="558800"/>
          </a:xfrm>
          <a:custGeom>
            <a:avLst/>
            <a:gdLst>
              <a:gd name="T0" fmla="*/ 112713 w 271"/>
              <a:gd name="T1" fmla="*/ 0 h 352"/>
              <a:gd name="T2" fmla="*/ 38100 w 271"/>
              <a:gd name="T3" fmla="*/ 260350 h 352"/>
              <a:gd name="T4" fmla="*/ 0 w 271"/>
              <a:gd name="T5" fmla="*/ 409575 h 352"/>
              <a:gd name="T6" fmla="*/ 19050 w 271"/>
              <a:gd name="T7" fmla="*/ 484188 h 352"/>
              <a:gd name="T8" fmla="*/ 149225 w 271"/>
              <a:gd name="T9" fmla="*/ 558800 h 352"/>
              <a:gd name="T10" fmla="*/ 355600 w 271"/>
              <a:gd name="T11" fmla="*/ 466725 h 352"/>
              <a:gd name="T12" fmla="*/ 430213 w 271"/>
              <a:gd name="T13" fmla="*/ 354013 h 352"/>
              <a:gd name="T14" fmla="*/ 355600 w 271"/>
              <a:gd name="T15" fmla="*/ 315913 h 352"/>
              <a:gd name="T16" fmla="*/ 298450 w 271"/>
              <a:gd name="T17" fmla="*/ 149225 h 352"/>
              <a:gd name="T18" fmla="*/ 242888 w 271"/>
              <a:gd name="T19" fmla="*/ 111125 h 352"/>
              <a:gd name="T20" fmla="*/ 112713 w 271"/>
              <a:gd name="T21" fmla="*/ 0 h 35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71" h="352">
                <a:moveTo>
                  <a:pt x="71" y="0"/>
                </a:moveTo>
                <a:cubicBezTo>
                  <a:pt x="48" y="137"/>
                  <a:pt x="75" y="0"/>
                  <a:pt x="24" y="164"/>
                </a:cubicBezTo>
                <a:cubicBezTo>
                  <a:pt x="14" y="195"/>
                  <a:pt x="0" y="258"/>
                  <a:pt x="0" y="258"/>
                </a:cubicBezTo>
                <a:cubicBezTo>
                  <a:pt x="4" y="274"/>
                  <a:pt x="2" y="293"/>
                  <a:pt x="12" y="305"/>
                </a:cubicBezTo>
                <a:cubicBezTo>
                  <a:pt x="32" y="329"/>
                  <a:pt x="68" y="335"/>
                  <a:pt x="94" y="352"/>
                </a:cubicBezTo>
                <a:cubicBezTo>
                  <a:pt x="149" y="342"/>
                  <a:pt x="187" y="341"/>
                  <a:pt x="224" y="294"/>
                </a:cubicBezTo>
                <a:cubicBezTo>
                  <a:pt x="241" y="272"/>
                  <a:pt x="271" y="223"/>
                  <a:pt x="271" y="223"/>
                </a:cubicBezTo>
                <a:cubicBezTo>
                  <a:pt x="255" y="215"/>
                  <a:pt x="235" y="213"/>
                  <a:pt x="224" y="199"/>
                </a:cubicBezTo>
                <a:cubicBezTo>
                  <a:pt x="224" y="199"/>
                  <a:pt x="194" y="112"/>
                  <a:pt x="188" y="94"/>
                </a:cubicBezTo>
                <a:cubicBezTo>
                  <a:pt x="183" y="81"/>
                  <a:pt x="164" y="79"/>
                  <a:pt x="153" y="70"/>
                </a:cubicBezTo>
                <a:cubicBezTo>
                  <a:pt x="126" y="47"/>
                  <a:pt x="97" y="24"/>
                  <a:pt x="71" y="0"/>
                </a:cubicBezTo>
                <a:close/>
              </a:path>
            </a:pathLst>
          </a:custGeom>
          <a:solidFill>
            <a:schemeClr val="hlink"/>
          </a:solidFill>
          <a:ln w="38100" cmpd="sng">
            <a:solidFill>
              <a:schemeClr val="accent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5844" name="Freeform 4"/>
          <p:cNvSpPr>
            <a:spLocks/>
          </p:cNvSpPr>
          <p:nvPr/>
        </p:nvSpPr>
        <p:spPr bwMode="auto">
          <a:xfrm rot="5759087">
            <a:off x="5626894" y="5269707"/>
            <a:ext cx="430213" cy="558800"/>
          </a:xfrm>
          <a:custGeom>
            <a:avLst/>
            <a:gdLst>
              <a:gd name="T0" fmla="*/ 112713 w 271"/>
              <a:gd name="T1" fmla="*/ 0 h 352"/>
              <a:gd name="T2" fmla="*/ 38100 w 271"/>
              <a:gd name="T3" fmla="*/ 260350 h 352"/>
              <a:gd name="T4" fmla="*/ 0 w 271"/>
              <a:gd name="T5" fmla="*/ 409575 h 352"/>
              <a:gd name="T6" fmla="*/ 19050 w 271"/>
              <a:gd name="T7" fmla="*/ 484188 h 352"/>
              <a:gd name="T8" fmla="*/ 149225 w 271"/>
              <a:gd name="T9" fmla="*/ 558800 h 352"/>
              <a:gd name="T10" fmla="*/ 355600 w 271"/>
              <a:gd name="T11" fmla="*/ 466725 h 352"/>
              <a:gd name="T12" fmla="*/ 430213 w 271"/>
              <a:gd name="T13" fmla="*/ 354013 h 352"/>
              <a:gd name="T14" fmla="*/ 355600 w 271"/>
              <a:gd name="T15" fmla="*/ 315913 h 352"/>
              <a:gd name="T16" fmla="*/ 298450 w 271"/>
              <a:gd name="T17" fmla="*/ 149225 h 352"/>
              <a:gd name="T18" fmla="*/ 242888 w 271"/>
              <a:gd name="T19" fmla="*/ 111125 h 352"/>
              <a:gd name="T20" fmla="*/ 112713 w 271"/>
              <a:gd name="T21" fmla="*/ 0 h 35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71" h="352">
                <a:moveTo>
                  <a:pt x="71" y="0"/>
                </a:moveTo>
                <a:cubicBezTo>
                  <a:pt x="48" y="137"/>
                  <a:pt x="75" y="0"/>
                  <a:pt x="24" y="164"/>
                </a:cubicBezTo>
                <a:cubicBezTo>
                  <a:pt x="14" y="195"/>
                  <a:pt x="0" y="258"/>
                  <a:pt x="0" y="258"/>
                </a:cubicBezTo>
                <a:cubicBezTo>
                  <a:pt x="4" y="274"/>
                  <a:pt x="2" y="293"/>
                  <a:pt x="12" y="305"/>
                </a:cubicBezTo>
                <a:cubicBezTo>
                  <a:pt x="32" y="329"/>
                  <a:pt x="68" y="335"/>
                  <a:pt x="94" y="352"/>
                </a:cubicBezTo>
                <a:cubicBezTo>
                  <a:pt x="149" y="342"/>
                  <a:pt x="187" y="341"/>
                  <a:pt x="224" y="294"/>
                </a:cubicBezTo>
                <a:cubicBezTo>
                  <a:pt x="241" y="272"/>
                  <a:pt x="271" y="223"/>
                  <a:pt x="271" y="223"/>
                </a:cubicBezTo>
                <a:cubicBezTo>
                  <a:pt x="255" y="215"/>
                  <a:pt x="235" y="213"/>
                  <a:pt x="224" y="199"/>
                </a:cubicBezTo>
                <a:cubicBezTo>
                  <a:pt x="224" y="199"/>
                  <a:pt x="194" y="112"/>
                  <a:pt x="188" y="94"/>
                </a:cubicBezTo>
                <a:cubicBezTo>
                  <a:pt x="183" y="81"/>
                  <a:pt x="164" y="79"/>
                  <a:pt x="153" y="70"/>
                </a:cubicBezTo>
                <a:cubicBezTo>
                  <a:pt x="126" y="47"/>
                  <a:pt x="97" y="24"/>
                  <a:pt x="71" y="0"/>
                </a:cubicBezTo>
                <a:close/>
              </a:path>
            </a:pathLst>
          </a:custGeom>
          <a:solidFill>
            <a:schemeClr val="hlink"/>
          </a:solidFill>
          <a:ln w="38100" cmpd="sng">
            <a:solidFill>
              <a:schemeClr val="accent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5845" name="Freeform 5"/>
          <p:cNvSpPr>
            <a:spLocks/>
          </p:cNvSpPr>
          <p:nvPr/>
        </p:nvSpPr>
        <p:spPr bwMode="auto">
          <a:xfrm rot="276074">
            <a:off x="6400801" y="5334000"/>
            <a:ext cx="430213" cy="558800"/>
          </a:xfrm>
          <a:custGeom>
            <a:avLst/>
            <a:gdLst>
              <a:gd name="T0" fmla="*/ 112713 w 271"/>
              <a:gd name="T1" fmla="*/ 0 h 352"/>
              <a:gd name="T2" fmla="*/ 38100 w 271"/>
              <a:gd name="T3" fmla="*/ 260350 h 352"/>
              <a:gd name="T4" fmla="*/ 0 w 271"/>
              <a:gd name="T5" fmla="*/ 409575 h 352"/>
              <a:gd name="T6" fmla="*/ 19050 w 271"/>
              <a:gd name="T7" fmla="*/ 484188 h 352"/>
              <a:gd name="T8" fmla="*/ 149225 w 271"/>
              <a:gd name="T9" fmla="*/ 558800 h 352"/>
              <a:gd name="T10" fmla="*/ 355600 w 271"/>
              <a:gd name="T11" fmla="*/ 466725 h 352"/>
              <a:gd name="T12" fmla="*/ 430213 w 271"/>
              <a:gd name="T13" fmla="*/ 354013 h 352"/>
              <a:gd name="T14" fmla="*/ 355600 w 271"/>
              <a:gd name="T15" fmla="*/ 315913 h 352"/>
              <a:gd name="T16" fmla="*/ 298450 w 271"/>
              <a:gd name="T17" fmla="*/ 149225 h 352"/>
              <a:gd name="T18" fmla="*/ 242888 w 271"/>
              <a:gd name="T19" fmla="*/ 111125 h 352"/>
              <a:gd name="T20" fmla="*/ 112713 w 271"/>
              <a:gd name="T21" fmla="*/ 0 h 35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71" h="352">
                <a:moveTo>
                  <a:pt x="71" y="0"/>
                </a:moveTo>
                <a:cubicBezTo>
                  <a:pt x="48" y="137"/>
                  <a:pt x="75" y="0"/>
                  <a:pt x="24" y="164"/>
                </a:cubicBezTo>
                <a:cubicBezTo>
                  <a:pt x="14" y="195"/>
                  <a:pt x="0" y="258"/>
                  <a:pt x="0" y="258"/>
                </a:cubicBezTo>
                <a:cubicBezTo>
                  <a:pt x="4" y="274"/>
                  <a:pt x="2" y="293"/>
                  <a:pt x="12" y="305"/>
                </a:cubicBezTo>
                <a:cubicBezTo>
                  <a:pt x="32" y="329"/>
                  <a:pt x="68" y="335"/>
                  <a:pt x="94" y="352"/>
                </a:cubicBezTo>
                <a:cubicBezTo>
                  <a:pt x="149" y="342"/>
                  <a:pt x="187" y="341"/>
                  <a:pt x="224" y="294"/>
                </a:cubicBezTo>
                <a:cubicBezTo>
                  <a:pt x="241" y="272"/>
                  <a:pt x="271" y="223"/>
                  <a:pt x="271" y="223"/>
                </a:cubicBezTo>
                <a:cubicBezTo>
                  <a:pt x="255" y="215"/>
                  <a:pt x="235" y="213"/>
                  <a:pt x="224" y="199"/>
                </a:cubicBezTo>
                <a:cubicBezTo>
                  <a:pt x="224" y="199"/>
                  <a:pt x="194" y="112"/>
                  <a:pt x="188" y="94"/>
                </a:cubicBezTo>
                <a:cubicBezTo>
                  <a:pt x="183" y="81"/>
                  <a:pt x="164" y="79"/>
                  <a:pt x="153" y="70"/>
                </a:cubicBezTo>
                <a:cubicBezTo>
                  <a:pt x="126" y="47"/>
                  <a:pt x="97" y="24"/>
                  <a:pt x="71" y="0"/>
                </a:cubicBezTo>
                <a:close/>
              </a:path>
            </a:pathLst>
          </a:custGeom>
          <a:solidFill>
            <a:schemeClr val="hlink"/>
          </a:solidFill>
          <a:ln w="38100" cmpd="sng">
            <a:solidFill>
              <a:schemeClr val="accent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5846" name="Freeform 6"/>
          <p:cNvSpPr>
            <a:spLocks/>
          </p:cNvSpPr>
          <p:nvPr/>
        </p:nvSpPr>
        <p:spPr bwMode="auto">
          <a:xfrm rot="-1430822">
            <a:off x="7696201" y="5105400"/>
            <a:ext cx="430213" cy="558800"/>
          </a:xfrm>
          <a:custGeom>
            <a:avLst/>
            <a:gdLst>
              <a:gd name="T0" fmla="*/ 112713 w 271"/>
              <a:gd name="T1" fmla="*/ 0 h 352"/>
              <a:gd name="T2" fmla="*/ 38100 w 271"/>
              <a:gd name="T3" fmla="*/ 260350 h 352"/>
              <a:gd name="T4" fmla="*/ 0 w 271"/>
              <a:gd name="T5" fmla="*/ 409575 h 352"/>
              <a:gd name="T6" fmla="*/ 19050 w 271"/>
              <a:gd name="T7" fmla="*/ 484188 h 352"/>
              <a:gd name="T8" fmla="*/ 149225 w 271"/>
              <a:gd name="T9" fmla="*/ 558800 h 352"/>
              <a:gd name="T10" fmla="*/ 355600 w 271"/>
              <a:gd name="T11" fmla="*/ 466725 h 352"/>
              <a:gd name="T12" fmla="*/ 430213 w 271"/>
              <a:gd name="T13" fmla="*/ 354013 h 352"/>
              <a:gd name="T14" fmla="*/ 355600 w 271"/>
              <a:gd name="T15" fmla="*/ 315913 h 352"/>
              <a:gd name="T16" fmla="*/ 298450 w 271"/>
              <a:gd name="T17" fmla="*/ 149225 h 352"/>
              <a:gd name="T18" fmla="*/ 242888 w 271"/>
              <a:gd name="T19" fmla="*/ 111125 h 352"/>
              <a:gd name="T20" fmla="*/ 112713 w 271"/>
              <a:gd name="T21" fmla="*/ 0 h 35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71" h="352">
                <a:moveTo>
                  <a:pt x="71" y="0"/>
                </a:moveTo>
                <a:cubicBezTo>
                  <a:pt x="48" y="137"/>
                  <a:pt x="75" y="0"/>
                  <a:pt x="24" y="164"/>
                </a:cubicBezTo>
                <a:cubicBezTo>
                  <a:pt x="14" y="195"/>
                  <a:pt x="0" y="258"/>
                  <a:pt x="0" y="258"/>
                </a:cubicBezTo>
                <a:cubicBezTo>
                  <a:pt x="4" y="274"/>
                  <a:pt x="2" y="293"/>
                  <a:pt x="12" y="305"/>
                </a:cubicBezTo>
                <a:cubicBezTo>
                  <a:pt x="32" y="329"/>
                  <a:pt x="68" y="335"/>
                  <a:pt x="94" y="352"/>
                </a:cubicBezTo>
                <a:cubicBezTo>
                  <a:pt x="149" y="342"/>
                  <a:pt x="187" y="341"/>
                  <a:pt x="224" y="294"/>
                </a:cubicBezTo>
                <a:cubicBezTo>
                  <a:pt x="241" y="272"/>
                  <a:pt x="271" y="223"/>
                  <a:pt x="271" y="223"/>
                </a:cubicBezTo>
                <a:cubicBezTo>
                  <a:pt x="255" y="215"/>
                  <a:pt x="235" y="213"/>
                  <a:pt x="224" y="199"/>
                </a:cubicBezTo>
                <a:cubicBezTo>
                  <a:pt x="224" y="199"/>
                  <a:pt x="194" y="112"/>
                  <a:pt x="188" y="94"/>
                </a:cubicBezTo>
                <a:cubicBezTo>
                  <a:pt x="183" y="81"/>
                  <a:pt x="164" y="79"/>
                  <a:pt x="153" y="70"/>
                </a:cubicBezTo>
                <a:cubicBezTo>
                  <a:pt x="126" y="47"/>
                  <a:pt x="97" y="24"/>
                  <a:pt x="71" y="0"/>
                </a:cubicBezTo>
                <a:close/>
              </a:path>
            </a:pathLst>
          </a:custGeom>
          <a:solidFill>
            <a:schemeClr val="hlink"/>
          </a:solidFill>
          <a:ln w="38100" cmpd="sng">
            <a:solidFill>
              <a:schemeClr val="accent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5847" name="Freeform 7"/>
          <p:cNvSpPr>
            <a:spLocks/>
          </p:cNvSpPr>
          <p:nvPr/>
        </p:nvSpPr>
        <p:spPr bwMode="auto">
          <a:xfrm rot="5548247">
            <a:off x="5931694" y="5726907"/>
            <a:ext cx="430213" cy="558800"/>
          </a:xfrm>
          <a:custGeom>
            <a:avLst/>
            <a:gdLst>
              <a:gd name="T0" fmla="*/ 112713 w 271"/>
              <a:gd name="T1" fmla="*/ 0 h 352"/>
              <a:gd name="T2" fmla="*/ 38100 w 271"/>
              <a:gd name="T3" fmla="*/ 260350 h 352"/>
              <a:gd name="T4" fmla="*/ 0 w 271"/>
              <a:gd name="T5" fmla="*/ 409575 h 352"/>
              <a:gd name="T6" fmla="*/ 19050 w 271"/>
              <a:gd name="T7" fmla="*/ 484188 h 352"/>
              <a:gd name="T8" fmla="*/ 149225 w 271"/>
              <a:gd name="T9" fmla="*/ 558800 h 352"/>
              <a:gd name="T10" fmla="*/ 355600 w 271"/>
              <a:gd name="T11" fmla="*/ 466725 h 352"/>
              <a:gd name="T12" fmla="*/ 430213 w 271"/>
              <a:gd name="T13" fmla="*/ 354013 h 352"/>
              <a:gd name="T14" fmla="*/ 355600 w 271"/>
              <a:gd name="T15" fmla="*/ 315913 h 352"/>
              <a:gd name="T16" fmla="*/ 298450 w 271"/>
              <a:gd name="T17" fmla="*/ 149225 h 352"/>
              <a:gd name="T18" fmla="*/ 242888 w 271"/>
              <a:gd name="T19" fmla="*/ 111125 h 352"/>
              <a:gd name="T20" fmla="*/ 112713 w 271"/>
              <a:gd name="T21" fmla="*/ 0 h 35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71" h="352">
                <a:moveTo>
                  <a:pt x="71" y="0"/>
                </a:moveTo>
                <a:cubicBezTo>
                  <a:pt x="48" y="137"/>
                  <a:pt x="75" y="0"/>
                  <a:pt x="24" y="164"/>
                </a:cubicBezTo>
                <a:cubicBezTo>
                  <a:pt x="14" y="195"/>
                  <a:pt x="0" y="258"/>
                  <a:pt x="0" y="258"/>
                </a:cubicBezTo>
                <a:cubicBezTo>
                  <a:pt x="4" y="274"/>
                  <a:pt x="2" y="293"/>
                  <a:pt x="12" y="305"/>
                </a:cubicBezTo>
                <a:cubicBezTo>
                  <a:pt x="32" y="329"/>
                  <a:pt x="68" y="335"/>
                  <a:pt x="94" y="352"/>
                </a:cubicBezTo>
                <a:cubicBezTo>
                  <a:pt x="149" y="342"/>
                  <a:pt x="187" y="341"/>
                  <a:pt x="224" y="294"/>
                </a:cubicBezTo>
                <a:cubicBezTo>
                  <a:pt x="241" y="272"/>
                  <a:pt x="271" y="223"/>
                  <a:pt x="271" y="223"/>
                </a:cubicBezTo>
                <a:cubicBezTo>
                  <a:pt x="255" y="215"/>
                  <a:pt x="235" y="213"/>
                  <a:pt x="224" y="199"/>
                </a:cubicBezTo>
                <a:cubicBezTo>
                  <a:pt x="224" y="199"/>
                  <a:pt x="194" y="112"/>
                  <a:pt x="188" y="94"/>
                </a:cubicBezTo>
                <a:cubicBezTo>
                  <a:pt x="183" y="81"/>
                  <a:pt x="164" y="79"/>
                  <a:pt x="153" y="70"/>
                </a:cubicBezTo>
                <a:cubicBezTo>
                  <a:pt x="126" y="47"/>
                  <a:pt x="97" y="24"/>
                  <a:pt x="71" y="0"/>
                </a:cubicBezTo>
                <a:close/>
              </a:path>
            </a:pathLst>
          </a:custGeom>
          <a:solidFill>
            <a:schemeClr val="hlink"/>
          </a:solidFill>
          <a:ln w="38100" cmpd="sng">
            <a:solidFill>
              <a:schemeClr val="accent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5848" name="Freeform 8"/>
          <p:cNvSpPr>
            <a:spLocks/>
          </p:cNvSpPr>
          <p:nvPr/>
        </p:nvSpPr>
        <p:spPr bwMode="auto">
          <a:xfrm rot="4628151">
            <a:off x="6846094" y="5726907"/>
            <a:ext cx="430213" cy="558800"/>
          </a:xfrm>
          <a:custGeom>
            <a:avLst/>
            <a:gdLst>
              <a:gd name="T0" fmla="*/ 112713 w 271"/>
              <a:gd name="T1" fmla="*/ 0 h 352"/>
              <a:gd name="T2" fmla="*/ 38100 w 271"/>
              <a:gd name="T3" fmla="*/ 260350 h 352"/>
              <a:gd name="T4" fmla="*/ 0 w 271"/>
              <a:gd name="T5" fmla="*/ 409575 h 352"/>
              <a:gd name="T6" fmla="*/ 19050 w 271"/>
              <a:gd name="T7" fmla="*/ 484188 h 352"/>
              <a:gd name="T8" fmla="*/ 149225 w 271"/>
              <a:gd name="T9" fmla="*/ 558800 h 352"/>
              <a:gd name="T10" fmla="*/ 355600 w 271"/>
              <a:gd name="T11" fmla="*/ 466725 h 352"/>
              <a:gd name="T12" fmla="*/ 430213 w 271"/>
              <a:gd name="T13" fmla="*/ 354013 h 352"/>
              <a:gd name="T14" fmla="*/ 355600 w 271"/>
              <a:gd name="T15" fmla="*/ 315913 h 352"/>
              <a:gd name="T16" fmla="*/ 298450 w 271"/>
              <a:gd name="T17" fmla="*/ 149225 h 352"/>
              <a:gd name="T18" fmla="*/ 242888 w 271"/>
              <a:gd name="T19" fmla="*/ 111125 h 352"/>
              <a:gd name="T20" fmla="*/ 112713 w 271"/>
              <a:gd name="T21" fmla="*/ 0 h 35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71" h="352">
                <a:moveTo>
                  <a:pt x="71" y="0"/>
                </a:moveTo>
                <a:cubicBezTo>
                  <a:pt x="48" y="137"/>
                  <a:pt x="75" y="0"/>
                  <a:pt x="24" y="164"/>
                </a:cubicBezTo>
                <a:cubicBezTo>
                  <a:pt x="14" y="195"/>
                  <a:pt x="0" y="258"/>
                  <a:pt x="0" y="258"/>
                </a:cubicBezTo>
                <a:cubicBezTo>
                  <a:pt x="4" y="274"/>
                  <a:pt x="2" y="293"/>
                  <a:pt x="12" y="305"/>
                </a:cubicBezTo>
                <a:cubicBezTo>
                  <a:pt x="32" y="329"/>
                  <a:pt x="68" y="335"/>
                  <a:pt x="94" y="352"/>
                </a:cubicBezTo>
                <a:cubicBezTo>
                  <a:pt x="149" y="342"/>
                  <a:pt x="187" y="341"/>
                  <a:pt x="224" y="294"/>
                </a:cubicBezTo>
                <a:cubicBezTo>
                  <a:pt x="241" y="272"/>
                  <a:pt x="271" y="223"/>
                  <a:pt x="271" y="223"/>
                </a:cubicBezTo>
                <a:cubicBezTo>
                  <a:pt x="255" y="215"/>
                  <a:pt x="235" y="213"/>
                  <a:pt x="224" y="199"/>
                </a:cubicBezTo>
                <a:cubicBezTo>
                  <a:pt x="224" y="199"/>
                  <a:pt x="194" y="112"/>
                  <a:pt x="188" y="94"/>
                </a:cubicBezTo>
                <a:cubicBezTo>
                  <a:pt x="183" y="81"/>
                  <a:pt x="164" y="79"/>
                  <a:pt x="153" y="70"/>
                </a:cubicBezTo>
                <a:cubicBezTo>
                  <a:pt x="126" y="47"/>
                  <a:pt x="97" y="24"/>
                  <a:pt x="71" y="0"/>
                </a:cubicBezTo>
                <a:close/>
              </a:path>
            </a:pathLst>
          </a:custGeom>
          <a:solidFill>
            <a:schemeClr val="hlink"/>
          </a:solidFill>
          <a:ln w="38100" cmpd="sng">
            <a:solidFill>
              <a:schemeClr val="accent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5849" name="Freeform 9"/>
          <p:cNvSpPr>
            <a:spLocks/>
          </p:cNvSpPr>
          <p:nvPr/>
        </p:nvSpPr>
        <p:spPr bwMode="auto">
          <a:xfrm rot="2580747">
            <a:off x="4800601" y="5257800"/>
            <a:ext cx="430213" cy="558800"/>
          </a:xfrm>
          <a:custGeom>
            <a:avLst/>
            <a:gdLst>
              <a:gd name="T0" fmla="*/ 112713 w 271"/>
              <a:gd name="T1" fmla="*/ 0 h 352"/>
              <a:gd name="T2" fmla="*/ 38100 w 271"/>
              <a:gd name="T3" fmla="*/ 260350 h 352"/>
              <a:gd name="T4" fmla="*/ 0 w 271"/>
              <a:gd name="T5" fmla="*/ 409575 h 352"/>
              <a:gd name="T6" fmla="*/ 19050 w 271"/>
              <a:gd name="T7" fmla="*/ 484188 h 352"/>
              <a:gd name="T8" fmla="*/ 149225 w 271"/>
              <a:gd name="T9" fmla="*/ 558800 h 352"/>
              <a:gd name="T10" fmla="*/ 355600 w 271"/>
              <a:gd name="T11" fmla="*/ 466725 h 352"/>
              <a:gd name="T12" fmla="*/ 430213 w 271"/>
              <a:gd name="T13" fmla="*/ 354013 h 352"/>
              <a:gd name="T14" fmla="*/ 355600 w 271"/>
              <a:gd name="T15" fmla="*/ 315913 h 352"/>
              <a:gd name="T16" fmla="*/ 298450 w 271"/>
              <a:gd name="T17" fmla="*/ 149225 h 352"/>
              <a:gd name="T18" fmla="*/ 242888 w 271"/>
              <a:gd name="T19" fmla="*/ 111125 h 352"/>
              <a:gd name="T20" fmla="*/ 112713 w 271"/>
              <a:gd name="T21" fmla="*/ 0 h 35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71" h="352">
                <a:moveTo>
                  <a:pt x="71" y="0"/>
                </a:moveTo>
                <a:cubicBezTo>
                  <a:pt x="48" y="137"/>
                  <a:pt x="75" y="0"/>
                  <a:pt x="24" y="164"/>
                </a:cubicBezTo>
                <a:cubicBezTo>
                  <a:pt x="14" y="195"/>
                  <a:pt x="0" y="258"/>
                  <a:pt x="0" y="258"/>
                </a:cubicBezTo>
                <a:cubicBezTo>
                  <a:pt x="4" y="274"/>
                  <a:pt x="2" y="293"/>
                  <a:pt x="12" y="305"/>
                </a:cubicBezTo>
                <a:cubicBezTo>
                  <a:pt x="32" y="329"/>
                  <a:pt x="68" y="335"/>
                  <a:pt x="94" y="352"/>
                </a:cubicBezTo>
                <a:cubicBezTo>
                  <a:pt x="149" y="342"/>
                  <a:pt x="187" y="341"/>
                  <a:pt x="224" y="294"/>
                </a:cubicBezTo>
                <a:cubicBezTo>
                  <a:pt x="241" y="272"/>
                  <a:pt x="271" y="223"/>
                  <a:pt x="271" y="223"/>
                </a:cubicBezTo>
                <a:cubicBezTo>
                  <a:pt x="255" y="215"/>
                  <a:pt x="235" y="213"/>
                  <a:pt x="224" y="199"/>
                </a:cubicBezTo>
                <a:cubicBezTo>
                  <a:pt x="224" y="199"/>
                  <a:pt x="194" y="112"/>
                  <a:pt x="188" y="94"/>
                </a:cubicBezTo>
                <a:cubicBezTo>
                  <a:pt x="183" y="81"/>
                  <a:pt x="164" y="79"/>
                  <a:pt x="153" y="70"/>
                </a:cubicBezTo>
                <a:cubicBezTo>
                  <a:pt x="126" y="47"/>
                  <a:pt x="97" y="24"/>
                  <a:pt x="71" y="0"/>
                </a:cubicBezTo>
                <a:close/>
              </a:path>
            </a:pathLst>
          </a:custGeom>
          <a:solidFill>
            <a:schemeClr val="hlink"/>
          </a:solidFill>
          <a:ln w="38100" cmpd="sng">
            <a:solidFill>
              <a:schemeClr val="accent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5850" name="Freeform 10"/>
          <p:cNvSpPr>
            <a:spLocks/>
          </p:cNvSpPr>
          <p:nvPr/>
        </p:nvSpPr>
        <p:spPr bwMode="auto">
          <a:xfrm rot="-2552593">
            <a:off x="7772401" y="5715000"/>
            <a:ext cx="430213" cy="558800"/>
          </a:xfrm>
          <a:custGeom>
            <a:avLst/>
            <a:gdLst>
              <a:gd name="T0" fmla="*/ 112713 w 271"/>
              <a:gd name="T1" fmla="*/ 0 h 352"/>
              <a:gd name="T2" fmla="*/ 38100 w 271"/>
              <a:gd name="T3" fmla="*/ 260350 h 352"/>
              <a:gd name="T4" fmla="*/ 0 w 271"/>
              <a:gd name="T5" fmla="*/ 409575 h 352"/>
              <a:gd name="T6" fmla="*/ 19050 w 271"/>
              <a:gd name="T7" fmla="*/ 484188 h 352"/>
              <a:gd name="T8" fmla="*/ 149225 w 271"/>
              <a:gd name="T9" fmla="*/ 558800 h 352"/>
              <a:gd name="T10" fmla="*/ 355600 w 271"/>
              <a:gd name="T11" fmla="*/ 466725 h 352"/>
              <a:gd name="T12" fmla="*/ 430213 w 271"/>
              <a:gd name="T13" fmla="*/ 354013 h 352"/>
              <a:gd name="T14" fmla="*/ 355600 w 271"/>
              <a:gd name="T15" fmla="*/ 315913 h 352"/>
              <a:gd name="T16" fmla="*/ 298450 w 271"/>
              <a:gd name="T17" fmla="*/ 149225 h 352"/>
              <a:gd name="T18" fmla="*/ 242888 w 271"/>
              <a:gd name="T19" fmla="*/ 111125 h 352"/>
              <a:gd name="T20" fmla="*/ 112713 w 271"/>
              <a:gd name="T21" fmla="*/ 0 h 35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71" h="352">
                <a:moveTo>
                  <a:pt x="71" y="0"/>
                </a:moveTo>
                <a:cubicBezTo>
                  <a:pt x="48" y="137"/>
                  <a:pt x="75" y="0"/>
                  <a:pt x="24" y="164"/>
                </a:cubicBezTo>
                <a:cubicBezTo>
                  <a:pt x="14" y="195"/>
                  <a:pt x="0" y="258"/>
                  <a:pt x="0" y="258"/>
                </a:cubicBezTo>
                <a:cubicBezTo>
                  <a:pt x="4" y="274"/>
                  <a:pt x="2" y="293"/>
                  <a:pt x="12" y="305"/>
                </a:cubicBezTo>
                <a:cubicBezTo>
                  <a:pt x="32" y="329"/>
                  <a:pt x="68" y="335"/>
                  <a:pt x="94" y="352"/>
                </a:cubicBezTo>
                <a:cubicBezTo>
                  <a:pt x="149" y="342"/>
                  <a:pt x="187" y="341"/>
                  <a:pt x="224" y="294"/>
                </a:cubicBezTo>
                <a:cubicBezTo>
                  <a:pt x="241" y="272"/>
                  <a:pt x="271" y="223"/>
                  <a:pt x="271" y="223"/>
                </a:cubicBezTo>
                <a:cubicBezTo>
                  <a:pt x="255" y="215"/>
                  <a:pt x="235" y="213"/>
                  <a:pt x="224" y="199"/>
                </a:cubicBezTo>
                <a:cubicBezTo>
                  <a:pt x="224" y="199"/>
                  <a:pt x="194" y="112"/>
                  <a:pt x="188" y="94"/>
                </a:cubicBezTo>
                <a:cubicBezTo>
                  <a:pt x="183" y="81"/>
                  <a:pt x="164" y="79"/>
                  <a:pt x="153" y="70"/>
                </a:cubicBezTo>
                <a:cubicBezTo>
                  <a:pt x="126" y="47"/>
                  <a:pt x="97" y="24"/>
                  <a:pt x="71" y="0"/>
                </a:cubicBezTo>
                <a:close/>
              </a:path>
            </a:pathLst>
          </a:custGeom>
          <a:solidFill>
            <a:schemeClr val="hlink"/>
          </a:solidFill>
          <a:ln w="38100" cmpd="sng">
            <a:solidFill>
              <a:schemeClr val="accent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5851" name="Freeform 11"/>
          <p:cNvSpPr>
            <a:spLocks/>
          </p:cNvSpPr>
          <p:nvPr/>
        </p:nvSpPr>
        <p:spPr bwMode="auto">
          <a:xfrm rot="2580747">
            <a:off x="4343401" y="5715000"/>
            <a:ext cx="430213" cy="558800"/>
          </a:xfrm>
          <a:custGeom>
            <a:avLst/>
            <a:gdLst>
              <a:gd name="T0" fmla="*/ 112713 w 271"/>
              <a:gd name="T1" fmla="*/ 0 h 352"/>
              <a:gd name="T2" fmla="*/ 38100 w 271"/>
              <a:gd name="T3" fmla="*/ 260350 h 352"/>
              <a:gd name="T4" fmla="*/ 0 w 271"/>
              <a:gd name="T5" fmla="*/ 409575 h 352"/>
              <a:gd name="T6" fmla="*/ 19050 w 271"/>
              <a:gd name="T7" fmla="*/ 484188 h 352"/>
              <a:gd name="T8" fmla="*/ 149225 w 271"/>
              <a:gd name="T9" fmla="*/ 558800 h 352"/>
              <a:gd name="T10" fmla="*/ 355600 w 271"/>
              <a:gd name="T11" fmla="*/ 466725 h 352"/>
              <a:gd name="T12" fmla="*/ 430213 w 271"/>
              <a:gd name="T13" fmla="*/ 354013 h 352"/>
              <a:gd name="T14" fmla="*/ 355600 w 271"/>
              <a:gd name="T15" fmla="*/ 315913 h 352"/>
              <a:gd name="T16" fmla="*/ 298450 w 271"/>
              <a:gd name="T17" fmla="*/ 149225 h 352"/>
              <a:gd name="T18" fmla="*/ 242888 w 271"/>
              <a:gd name="T19" fmla="*/ 111125 h 352"/>
              <a:gd name="T20" fmla="*/ 112713 w 271"/>
              <a:gd name="T21" fmla="*/ 0 h 35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71" h="352">
                <a:moveTo>
                  <a:pt x="71" y="0"/>
                </a:moveTo>
                <a:cubicBezTo>
                  <a:pt x="48" y="137"/>
                  <a:pt x="75" y="0"/>
                  <a:pt x="24" y="164"/>
                </a:cubicBezTo>
                <a:cubicBezTo>
                  <a:pt x="14" y="195"/>
                  <a:pt x="0" y="258"/>
                  <a:pt x="0" y="258"/>
                </a:cubicBezTo>
                <a:cubicBezTo>
                  <a:pt x="4" y="274"/>
                  <a:pt x="2" y="293"/>
                  <a:pt x="12" y="305"/>
                </a:cubicBezTo>
                <a:cubicBezTo>
                  <a:pt x="32" y="329"/>
                  <a:pt x="68" y="335"/>
                  <a:pt x="94" y="352"/>
                </a:cubicBezTo>
                <a:cubicBezTo>
                  <a:pt x="149" y="342"/>
                  <a:pt x="187" y="341"/>
                  <a:pt x="224" y="294"/>
                </a:cubicBezTo>
                <a:cubicBezTo>
                  <a:pt x="241" y="272"/>
                  <a:pt x="271" y="223"/>
                  <a:pt x="271" y="223"/>
                </a:cubicBezTo>
                <a:cubicBezTo>
                  <a:pt x="255" y="215"/>
                  <a:pt x="235" y="213"/>
                  <a:pt x="224" y="199"/>
                </a:cubicBezTo>
                <a:cubicBezTo>
                  <a:pt x="224" y="199"/>
                  <a:pt x="194" y="112"/>
                  <a:pt x="188" y="94"/>
                </a:cubicBezTo>
                <a:cubicBezTo>
                  <a:pt x="183" y="81"/>
                  <a:pt x="164" y="79"/>
                  <a:pt x="153" y="70"/>
                </a:cubicBezTo>
                <a:cubicBezTo>
                  <a:pt x="126" y="47"/>
                  <a:pt x="97" y="24"/>
                  <a:pt x="71" y="0"/>
                </a:cubicBezTo>
                <a:close/>
              </a:path>
            </a:pathLst>
          </a:custGeom>
          <a:solidFill>
            <a:schemeClr val="hlink"/>
          </a:solidFill>
          <a:ln w="38100" cmpd="sng">
            <a:solidFill>
              <a:schemeClr val="accent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5852" name="Freeform 12"/>
          <p:cNvSpPr>
            <a:spLocks/>
          </p:cNvSpPr>
          <p:nvPr/>
        </p:nvSpPr>
        <p:spPr bwMode="auto">
          <a:xfrm rot="2580747">
            <a:off x="3657601" y="4953000"/>
            <a:ext cx="430213" cy="558800"/>
          </a:xfrm>
          <a:custGeom>
            <a:avLst/>
            <a:gdLst>
              <a:gd name="T0" fmla="*/ 112713 w 271"/>
              <a:gd name="T1" fmla="*/ 0 h 352"/>
              <a:gd name="T2" fmla="*/ 38100 w 271"/>
              <a:gd name="T3" fmla="*/ 260350 h 352"/>
              <a:gd name="T4" fmla="*/ 0 w 271"/>
              <a:gd name="T5" fmla="*/ 409575 h 352"/>
              <a:gd name="T6" fmla="*/ 19050 w 271"/>
              <a:gd name="T7" fmla="*/ 484188 h 352"/>
              <a:gd name="T8" fmla="*/ 149225 w 271"/>
              <a:gd name="T9" fmla="*/ 558800 h 352"/>
              <a:gd name="T10" fmla="*/ 355600 w 271"/>
              <a:gd name="T11" fmla="*/ 466725 h 352"/>
              <a:gd name="T12" fmla="*/ 430213 w 271"/>
              <a:gd name="T13" fmla="*/ 354013 h 352"/>
              <a:gd name="T14" fmla="*/ 355600 w 271"/>
              <a:gd name="T15" fmla="*/ 315913 h 352"/>
              <a:gd name="T16" fmla="*/ 298450 w 271"/>
              <a:gd name="T17" fmla="*/ 149225 h 352"/>
              <a:gd name="T18" fmla="*/ 242888 w 271"/>
              <a:gd name="T19" fmla="*/ 111125 h 352"/>
              <a:gd name="T20" fmla="*/ 112713 w 271"/>
              <a:gd name="T21" fmla="*/ 0 h 35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71" h="352">
                <a:moveTo>
                  <a:pt x="71" y="0"/>
                </a:moveTo>
                <a:cubicBezTo>
                  <a:pt x="48" y="137"/>
                  <a:pt x="75" y="0"/>
                  <a:pt x="24" y="164"/>
                </a:cubicBezTo>
                <a:cubicBezTo>
                  <a:pt x="14" y="195"/>
                  <a:pt x="0" y="258"/>
                  <a:pt x="0" y="258"/>
                </a:cubicBezTo>
                <a:cubicBezTo>
                  <a:pt x="4" y="274"/>
                  <a:pt x="2" y="293"/>
                  <a:pt x="12" y="305"/>
                </a:cubicBezTo>
                <a:cubicBezTo>
                  <a:pt x="32" y="329"/>
                  <a:pt x="68" y="335"/>
                  <a:pt x="94" y="352"/>
                </a:cubicBezTo>
                <a:cubicBezTo>
                  <a:pt x="149" y="342"/>
                  <a:pt x="187" y="341"/>
                  <a:pt x="224" y="294"/>
                </a:cubicBezTo>
                <a:cubicBezTo>
                  <a:pt x="241" y="272"/>
                  <a:pt x="271" y="223"/>
                  <a:pt x="271" y="223"/>
                </a:cubicBezTo>
                <a:cubicBezTo>
                  <a:pt x="255" y="215"/>
                  <a:pt x="235" y="213"/>
                  <a:pt x="224" y="199"/>
                </a:cubicBezTo>
                <a:cubicBezTo>
                  <a:pt x="224" y="199"/>
                  <a:pt x="194" y="112"/>
                  <a:pt x="188" y="94"/>
                </a:cubicBezTo>
                <a:cubicBezTo>
                  <a:pt x="183" y="81"/>
                  <a:pt x="164" y="79"/>
                  <a:pt x="153" y="70"/>
                </a:cubicBezTo>
                <a:cubicBezTo>
                  <a:pt x="126" y="47"/>
                  <a:pt x="97" y="24"/>
                  <a:pt x="71" y="0"/>
                </a:cubicBezTo>
                <a:close/>
              </a:path>
            </a:pathLst>
          </a:custGeom>
          <a:solidFill>
            <a:schemeClr val="hlink"/>
          </a:solidFill>
          <a:ln w="38100" cmpd="sng">
            <a:solidFill>
              <a:schemeClr val="accent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5853" name="Freeform 13"/>
          <p:cNvSpPr>
            <a:spLocks/>
          </p:cNvSpPr>
          <p:nvPr/>
        </p:nvSpPr>
        <p:spPr bwMode="auto">
          <a:xfrm rot="2580747">
            <a:off x="3657601" y="5715000"/>
            <a:ext cx="430213" cy="558800"/>
          </a:xfrm>
          <a:custGeom>
            <a:avLst/>
            <a:gdLst>
              <a:gd name="T0" fmla="*/ 112713 w 271"/>
              <a:gd name="T1" fmla="*/ 0 h 352"/>
              <a:gd name="T2" fmla="*/ 38100 w 271"/>
              <a:gd name="T3" fmla="*/ 260350 h 352"/>
              <a:gd name="T4" fmla="*/ 0 w 271"/>
              <a:gd name="T5" fmla="*/ 409575 h 352"/>
              <a:gd name="T6" fmla="*/ 19050 w 271"/>
              <a:gd name="T7" fmla="*/ 484188 h 352"/>
              <a:gd name="T8" fmla="*/ 149225 w 271"/>
              <a:gd name="T9" fmla="*/ 558800 h 352"/>
              <a:gd name="T10" fmla="*/ 355600 w 271"/>
              <a:gd name="T11" fmla="*/ 466725 h 352"/>
              <a:gd name="T12" fmla="*/ 430213 w 271"/>
              <a:gd name="T13" fmla="*/ 354013 h 352"/>
              <a:gd name="T14" fmla="*/ 355600 w 271"/>
              <a:gd name="T15" fmla="*/ 315913 h 352"/>
              <a:gd name="T16" fmla="*/ 298450 w 271"/>
              <a:gd name="T17" fmla="*/ 149225 h 352"/>
              <a:gd name="T18" fmla="*/ 242888 w 271"/>
              <a:gd name="T19" fmla="*/ 111125 h 352"/>
              <a:gd name="T20" fmla="*/ 112713 w 271"/>
              <a:gd name="T21" fmla="*/ 0 h 35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71" h="352">
                <a:moveTo>
                  <a:pt x="71" y="0"/>
                </a:moveTo>
                <a:cubicBezTo>
                  <a:pt x="48" y="137"/>
                  <a:pt x="75" y="0"/>
                  <a:pt x="24" y="164"/>
                </a:cubicBezTo>
                <a:cubicBezTo>
                  <a:pt x="14" y="195"/>
                  <a:pt x="0" y="258"/>
                  <a:pt x="0" y="258"/>
                </a:cubicBezTo>
                <a:cubicBezTo>
                  <a:pt x="4" y="274"/>
                  <a:pt x="2" y="293"/>
                  <a:pt x="12" y="305"/>
                </a:cubicBezTo>
                <a:cubicBezTo>
                  <a:pt x="32" y="329"/>
                  <a:pt x="68" y="335"/>
                  <a:pt x="94" y="352"/>
                </a:cubicBezTo>
                <a:cubicBezTo>
                  <a:pt x="149" y="342"/>
                  <a:pt x="187" y="341"/>
                  <a:pt x="224" y="294"/>
                </a:cubicBezTo>
                <a:cubicBezTo>
                  <a:pt x="241" y="272"/>
                  <a:pt x="271" y="223"/>
                  <a:pt x="271" y="223"/>
                </a:cubicBezTo>
                <a:cubicBezTo>
                  <a:pt x="255" y="215"/>
                  <a:pt x="235" y="213"/>
                  <a:pt x="224" y="199"/>
                </a:cubicBezTo>
                <a:cubicBezTo>
                  <a:pt x="224" y="199"/>
                  <a:pt x="194" y="112"/>
                  <a:pt x="188" y="94"/>
                </a:cubicBezTo>
                <a:cubicBezTo>
                  <a:pt x="183" y="81"/>
                  <a:pt x="164" y="79"/>
                  <a:pt x="153" y="70"/>
                </a:cubicBezTo>
                <a:cubicBezTo>
                  <a:pt x="126" y="47"/>
                  <a:pt x="97" y="24"/>
                  <a:pt x="71" y="0"/>
                </a:cubicBezTo>
                <a:close/>
              </a:path>
            </a:pathLst>
          </a:custGeom>
          <a:solidFill>
            <a:schemeClr val="hlink"/>
          </a:solidFill>
          <a:ln w="38100" cmpd="sng">
            <a:solidFill>
              <a:schemeClr val="accent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5854" name="Freeform 14"/>
          <p:cNvSpPr>
            <a:spLocks/>
          </p:cNvSpPr>
          <p:nvPr/>
        </p:nvSpPr>
        <p:spPr bwMode="auto">
          <a:xfrm rot="2580747">
            <a:off x="6934201" y="5105400"/>
            <a:ext cx="430213" cy="558800"/>
          </a:xfrm>
          <a:custGeom>
            <a:avLst/>
            <a:gdLst>
              <a:gd name="T0" fmla="*/ 112713 w 271"/>
              <a:gd name="T1" fmla="*/ 0 h 352"/>
              <a:gd name="T2" fmla="*/ 38100 w 271"/>
              <a:gd name="T3" fmla="*/ 260350 h 352"/>
              <a:gd name="T4" fmla="*/ 0 w 271"/>
              <a:gd name="T5" fmla="*/ 409575 h 352"/>
              <a:gd name="T6" fmla="*/ 19050 w 271"/>
              <a:gd name="T7" fmla="*/ 484188 h 352"/>
              <a:gd name="T8" fmla="*/ 149225 w 271"/>
              <a:gd name="T9" fmla="*/ 558800 h 352"/>
              <a:gd name="T10" fmla="*/ 355600 w 271"/>
              <a:gd name="T11" fmla="*/ 466725 h 352"/>
              <a:gd name="T12" fmla="*/ 430213 w 271"/>
              <a:gd name="T13" fmla="*/ 354013 h 352"/>
              <a:gd name="T14" fmla="*/ 355600 w 271"/>
              <a:gd name="T15" fmla="*/ 315913 h 352"/>
              <a:gd name="T16" fmla="*/ 298450 w 271"/>
              <a:gd name="T17" fmla="*/ 149225 h 352"/>
              <a:gd name="T18" fmla="*/ 242888 w 271"/>
              <a:gd name="T19" fmla="*/ 111125 h 352"/>
              <a:gd name="T20" fmla="*/ 112713 w 271"/>
              <a:gd name="T21" fmla="*/ 0 h 35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71" h="352">
                <a:moveTo>
                  <a:pt x="71" y="0"/>
                </a:moveTo>
                <a:cubicBezTo>
                  <a:pt x="48" y="137"/>
                  <a:pt x="75" y="0"/>
                  <a:pt x="24" y="164"/>
                </a:cubicBezTo>
                <a:cubicBezTo>
                  <a:pt x="14" y="195"/>
                  <a:pt x="0" y="258"/>
                  <a:pt x="0" y="258"/>
                </a:cubicBezTo>
                <a:cubicBezTo>
                  <a:pt x="4" y="274"/>
                  <a:pt x="2" y="293"/>
                  <a:pt x="12" y="305"/>
                </a:cubicBezTo>
                <a:cubicBezTo>
                  <a:pt x="32" y="329"/>
                  <a:pt x="68" y="335"/>
                  <a:pt x="94" y="352"/>
                </a:cubicBezTo>
                <a:cubicBezTo>
                  <a:pt x="149" y="342"/>
                  <a:pt x="187" y="341"/>
                  <a:pt x="224" y="294"/>
                </a:cubicBezTo>
                <a:cubicBezTo>
                  <a:pt x="241" y="272"/>
                  <a:pt x="271" y="223"/>
                  <a:pt x="271" y="223"/>
                </a:cubicBezTo>
                <a:cubicBezTo>
                  <a:pt x="255" y="215"/>
                  <a:pt x="235" y="213"/>
                  <a:pt x="224" y="199"/>
                </a:cubicBezTo>
                <a:cubicBezTo>
                  <a:pt x="224" y="199"/>
                  <a:pt x="194" y="112"/>
                  <a:pt x="188" y="94"/>
                </a:cubicBezTo>
                <a:cubicBezTo>
                  <a:pt x="183" y="81"/>
                  <a:pt x="164" y="79"/>
                  <a:pt x="153" y="70"/>
                </a:cubicBezTo>
                <a:cubicBezTo>
                  <a:pt x="126" y="47"/>
                  <a:pt x="97" y="24"/>
                  <a:pt x="71" y="0"/>
                </a:cubicBezTo>
                <a:close/>
              </a:path>
            </a:pathLst>
          </a:custGeom>
          <a:solidFill>
            <a:schemeClr val="hlink"/>
          </a:solidFill>
          <a:ln w="38100" cmpd="sng">
            <a:solidFill>
              <a:schemeClr val="accent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5855" name="Freeform 15"/>
          <p:cNvSpPr>
            <a:spLocks/>
          </p:cNvSpPr>
          <p:nvPr/>
        </p:nvSpPr>
        <p:spPr bwMode="auto">
          <a:xfrm rot="2580747">
            <a:off x="4114801" y="5105400"/>
            <a:ext cx="430213" cy="558800"/>
          </a:xfrm>
          <a:custGeom>
            <a:avLst/>
            <a:gdLst>
              <a:gd name="T0" fmla="*/ 112713 w 271"/>
              <a:gd name="T1" fmla="*/ 0 h 352"/>
              <a:gd name="T2" fmla="*/ 38100 w 271"/>
              <a:gd name="T3" fmla="*/ 260350 h 352"/>
              <a:gd name="T4" fmla="*/ 0 w 271"/>
              <a:gd name="T5" fmla="*/ 409575 h 352"/>
              <a:gd name="T6" fmla="*/ 19050 w 271"/>
              <a:gd name="T7" fmla="*/ 484188 h 352"/>
              <a:gd name="T8" fmla="*/ 149225 w 271"/>
              <a:gd name="T9" fmla="*/ 558800 h 352"/>
              <a:gd name="T10" fmla="*/ 355600 w 271"/>
              <a:gd name="T11" fmla="*/ 466725 h 352"/>
              <a:gd name="T12" fmla="*/ 430213 w 271"/>
              <a:gd name="T13" fmla="*/ 354013 h 352"/>
              <a:gd name="T14" fmla="*/ 355600 w 271"/>
              <a:gd name="T15" fmla="*/ 315913 h 352"/>
              <a:gd name="T16" fmla="*/ 298450 w 271"/>
              <a:gd name="T17" fmla="*/ 149225 h 352"/>
              <a:gd name="T18" fmla="*/ 242888 w 271"/>
              <a:gd name="T19" fmla="*/ 111125 h 352"/>
              <a:gd name="T20" fmla="*/ 112713 w 271"/>
              <a:gd name="T21" fmla="*/ 0 h 35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71" h="352">
                <a:moveTo>
                  <a:pt x="71" y="0"/>
                </a:moveTo>
                <a:cubicBezTo>
                  <a:pt x="48" y="137"/>
                  <a:pt x="75" y="0"/>
                  <a:pt x="24" y="164"/>
                </a:cubicBezTo>
                <a:cubicBezTo>
                  <a:pt x="14" y="195"/>
                  <a:pt x="0" y="258"/>
                  <a:pt x="0" y="258"/>
                </a:cubicBezTo>
                <a:cubicBezTo>
                  <a:pt x="4" y="274"/>
                  <a:pt x="2" y="293"/>
                  <a:pt x="12" y="305"/>
                </a:cubicBezTo>
                <a:cubicBezTo>
                  <a:pt x="32" y="329"/>
                  <a:pt x="68" y="335"/>
                  <a:pt x="94" y="352"/>
                </a:cubicBezTo>
                <a:cubicBezTo>
                  <a:pt x="149" y="342"/>
                  <a:pt x="187" y="341"/>
                  <a:pt x="224" y="294"/>
                </a:cubicBezTo>
                <a:cubicBezTo>
                  <a:pt x="241" y="272"/>
                  <a:pt x="271" y="223"/>
                  <a:pt x="271" y="223"/>
                </a:cubicBezTo>
                <a:cubicBezTo>
                  <a:pt x="255" y="215"/>
                  <a:pt x="235" y="213"/>
                  <a:pt x="224" y="199"/>
                </a:cubicBezTo>
                <a:cubicBezTo>
                  <a:pt x="224" y="199"/>
                  <a:pt x="194" y="112"/>
                  <a:pt x="188" y="94"/>
                </a:cubicBezTo>
                <a:cubicBezTo>
                  <a:pt x="183" y="81"/>
                  <a:pt x="164" y="79"/>
                  <a:pt x="153" y="70"/>
                </a:cubicBezTo>
                <a:cubicBezTo>
                  <a:pt x="126" y="47"/>
                  <a:pt x="97" y="24"/>
                  <a:pt x="71" y="0"/>
                </a:cubicBezTo>
                <a:close/>
              </a:path>
            </a:pathLst>
          </a:custGeom>
          <a:solidFill>
            <a:schemeClr val="hlink"/>
          </a:solidFill>
          <a:ln w="38100" cmpd="sng">
            <a:solidFill>
              <a:schemeClr val="accent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5856" name="Freeform 16"/>
          <p:cNvSpPr>
            <a:spLocks/>
          </p:cNvSpPr>
          <p:nvPr/>
        </p:nvSpPr>
        <p:spPr bwMode="auto">
          <a:xfrm rot="2580747">
            <a:off x="5257801" y="4724400"/>
            <a:ext cx="430213" cy="558800"/>
          </a:xfrm>
          <a:custGeom>
            <a:avLst/>
            <a:gdLst>
              <a:gd name="T0" fmla="*/ 112713 w 271"/>
              <a:gd name="T1" fmla="*/ 0 h 352"/>
              <a:gd name="T2" fmla="*/ 38100 w 271"/>
              <a:gd name="T3" fmla="*/ 260350 h 352"/>
              <a:gd name="T4" fmla="*/ 0 w 271"/>
              <a:gd name="T5" fmla="*/ 409575 h 352"/>
              <a:gd name="T6" fmla="*/ 19050 w 271"/>
              <a:gd name="T7" fmla="*/ 484188 h 352"/>
              <a:gd name="T8" fmla="*/ 149225 w 271"/>
              <a:gd name="T9" fmla="*/ 558800 h 352"/>
              <a:gd name="T10" fmla="*/ 355600 w 271"/>
              <a:gd name="T11" fmla="*/ 466725 h 352"/>
              <a:gd name="T12" fmla="*/ 430213 w 271"/>
              <a:gd name="T13" fmla="*/ 354013 h 352"/>
              <a:gd name="T14" fmla="*/ 355600 w 271"/>
              <a:gd name="T15" fmla="*/ 315913 h 352"/>
              <a:gd name="T16" fmla="*/ 298450 w 271"/>
              <a:gd name="T17" fmla="*/ 149225 h 352"/>
              <a:gd name="T18" fmla="*/ 242888 w 271"/>
              <a:gd name="T19" fmla="*/ 111125 h 352"/>
              <a:gd name="T20" fmla="*/ 112713 w 271"/>
              <a:gd name="T21" fmla="*/ 0 h 35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71" h="352">
                <a:moveTo>
                  <a:pt x="71" y="0"/>
                </a:moveTo>
                <a:cubicBezTo>
                  <a:pt x="48" y="137"/>
                  <a:pt x="75" y="0"/>
                  <a:pt x="24" y="164"/>
                </a:cubicBezTo>
                <a:cubicBezTo>
                  <a:pt x="14" y="195"/>
                  <a:pt x="0" y="258"/>
                  <a:pt x="0" y="258"/>
                </a:cubicBezTo>
                <a:cubicBezTo>
                  <a:pt x="4" y="274"/>
                  <a:pt x="2" y="293"/>
                  <a:pt x="12" y="305"/>
                </a:cubicBezTo>
                <a:cubicBezTo>
                  <a:pt x="32" y="329"/>
                  <a:pt x="68" y="335"/>
                  <a:pt x="94" y="352"/>
                </a:cubicBezTo>
                <a:cubicBezTo>
                  <a:pt x="149" y="342"/>
                  <a:pt x="187" y="341"/>
                  <a:pt x="224" y="294"/>
                </a:cubicBezTo>
                <a:cubicBezTo>
                  <a:pt x="241" y="272"/>
                  <a:pt x="271" y="223"/>
                  <a:pt x="271" y="223"/>
                </a:cubicBezTo>
                <a:cubicBezTo>
                  <a:pt x="255" y="215"/>
                  <a:pt x="235" y="213"/>
                  <a:pt x="224" y="199"/>
                </a:cubicBezTo>
                <a:cubicBezTo>
                  <a:pt x="224" y="199"/>
                  <a:pt x="194" y="112"/>
                  <a:pt x="188" y="94"/>
                </a:cubicBezTo>
                <a:cubicBezTo>
                  <a:pt x="183" y="81"/>
                  <a:pt x="164" y="79"/>
                  <a:pt x="153" y="70"/>
                </a:cubicBezTo>
                <a:cubicBezTo>
                  <a:pt x="126" y="47"/>
                  <a:pt x="97" y="24"/>
                  <a:pt x="71" y="0"/>
                </a:cubicBezTo>
                <a:close/>
              </a:path>
            </a:pathLst>
          </a:custGeom>
          <a:solidFill>
            <a:schemeClr val="hlink"/>
          </a:solidFill>
          <a:ln w="38100" cmpd="sng">
            <a:solidFill>
              <a:schemeClr val="accent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5857" name="Freeform 17"/>
          <p:cNvSpPr>
            <a:spLocks/>
          </p:cNvSpPr>
          <p:nvPr/>
        </p:nvSpPr>
        <p:spPr bwMode="auto">
          <a:xfrm rot="2580747">
            <a:off x="4724401" y="4648200"/>
            <a:ext cx="430213" cy="558800"/>
          </a:xfrm>
          <a:custGeom>
            <a:avLst/>
            <a:gdLst>
              <a:gd name="T0" fmla="*/ 112713 w 271"/>
              <a:gd name="T1" fmla="*/ 0 h 352"/>
              <a:gd name="T2" fmla="*/ 38100 w 271"/>
              <a:gd name="T3" fmla="*/ 260350 h 352"/>
              <a:gd name="T4" fmla="*/ 0 w 271"/>
              <a:gd name="T5" fmla="*/ 409575 h 352"/>
              <a:gd name="T6" fmla="*/ 19050 w 271"/>
              <a:gd name="T7" fmla="*/ 484188 h 352"/>
              <a:gd name="T8" fmla="*/ 149225 w 271"/>
              <a:gd name="T9" fmla="*/ 558800 h 352"/>
              <a:gd name="T10" fmla="*/ 355600 w 271"/>
              <a:gd name="T11" fmla="*/ 466725 h 352"/>
              <a:gd name="T12" fmla="*/ 430213 w 271"/>
              <a:gd name="T13" fmla="*/ 354013 h 352"/>
              <a:gd name="T14" fmla="*/ 355600 w 271"/>
              <a:gd name="T15" fmla="*/ 315913 h 352"/>
              <a:gd name="T16" fmla="*/ 298450 w 271"/>
              <a:gd name="T17" fmla="*/ 149225 h 352"/>
              <a:gd name="T18" fmla="*/ 242888 w 271"/>
              <a:gd name="T19" fmla="*/ 111125 h 352"/>
              <a:gd name="T20" fmla="*/ 112713 w 271"/>
              <a:gd name="T21" fmla="*/ 0 h 35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71" h="352">
                <a:moveTo>
                  <a:pt x="71" y="0"/>
                </a:moveTo>
                <a:cubicBezTo>
                  <a:pt x="48" y="137"/>
                  <a:pt x="75" y="0"/>
                  <a:pt x="24" y="164"/>
                </a:cubicBezTo>
                <a:cubicBezTo>
                  <a:pt x="14" y="195"/>
                  <a:pt x="0" y="258"/>
                  <a:pt x="0" y="258"/>
                </a:cubicBezTo>
                <a:cubicBezTo>
                  <a:pt x="4" y="274"/>
                  <a:pt x="2" y="293"/>
                  <a:pt x="12" y="305"/>
                </a:cubicBezTo>
                <a:cubicBezTo>
                  <a:pt x="32" y="329"/>
                  <a:pt x="68" y="335"/>
                  <a:pt x="94" y="352"/>
                </a:cubicBezTo>
                <a:cubicBezTo>
                  <a:pt x="149" y="342"/>
                  <a:pt x="187" y="341"/>
                  <a:pt x="224" y="294"/>
                </a:cubicBezTo>
                <a:cubicBezTo>
                  <a:pt x="241" y="272"/>
                  <a:pt x="271" y="223"/>
                  <a:pt x="271" y="223"/>
                </a:cubicBezTo>
                <a:cubicBezTo>
                  <a:pt x="255" y="215"/>
                  <a:pt x="235" y="213"/>
                  <a:pt x="224" y="199"/>
                </a:cubicBezTo>
                <a:cubicBezTo>
                  <a:pt x="224" y="199"/>
                  <a:pt x="194" y="112"/>
                  <a:pt x="188" y="94"/>
                </a:cubicBezTo>
                <a:cubicBezTo>
                  <a:pt x="183" y="81"/>
                  <a:pt x="164" y="79"/>
                  <a:pt x="153" y="70"/>
                </a:cubicBezTo>
                <a:cubicBezTo>
                  <a:pt x="126" y="47"/>
                  <a:pt x="97" y="24"/>
                  <a:pt x="71" y="0"/>
                </a:cubicBezTo>
                <a:close/>
              </a:path>
            </a:pathLst>
          </a:custGeom>
          <a:solidFill>
            <a:schemeClr val="hlink"/>
          </a:solidFill>
          <a:ln w="38100" cmpd="sng">
            <a:solidFill>
              <a:schemeClr val="accent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5858" name="Freeform 18"/>
          <p:cNvSpPr>
            <a:spLocks/>
          </p:cNvSpPr>
          <p:nvPr/>
        </p:nvSpPr>
        <p:spPr bwMode="auto">
          <a:xfrm rot="2580747">
            <a:off x="7391401" y="4495800"/>
            <a:ext cx="430213" cy="558800"/>
          </a:xfrm>
          <a:custGeom>
            <a:avLst/>
            <a:gdLst>
              <a:gd name="T0" fmla="*/ 112713 w 271"/>
              <a:gd name="T1" fmla="*/ 0 h 352"/>
              <a:gd name="T2" fmla="*/ 38100 w 271"/>
              <a:gd name="T3" fmla="*/ 260350 h 352"/>
              <a:gd name="T4" fmla="*/ 0 w 271"/>
              <a:gd name="T5" fmla="*/ 409575 h 352"/>
              <a:gd name="T6" fmla="*/ 19050 w 271"/>
              <a:gd name="T7" fmla="*/ 484188 h 352"/>
              <a:gd name="T8" fmla="*/ 149225 w 271"/>
              <a:gd name="T9" fmla="*/ 558800 h 352"/>
              <a:gd name="T10" fmla="*/ 355600 w 271"/>
              <a:gd name="T11" fmla="*/ 466725 h 352"/>
              <a:gd name="T12" fmla="*/ 430213 w 271"/>
              <a:gd name="T13" fmla="*/ 354013 h 352"/>
              <a:gd name="T14" fmla="*/ 355600 w 271"/>
              <a:gd name="T15" fmla="*/ 315913 h 352"/>
              <a:gd name="T16" fmla="*/ 298450 w 271"/>
              <a:gd name="T17" fmla="*/ 149225 h 352"/>
              <a:gd name="T18" fmla="*/ 242888 w 271"/>
              <a:gd name="T19" fmla="*/ 111125 h 352"/>
              <a:gd name="T20" fmla="*/ 112713 w 271"/>
              <a:gd name="T21" fmla="*/ 0 h 35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71" h="352">
                <a:moveTo>
                  <a:pt x="71" y="0"/>
                </a:moveTo>
                <a:cubicBezTo>
                  <a:pt x="48" y="137"/>
                  <a:pt x="75" y="0"/>
                  <a:pt x="24" y="164"/>
                </a:cubicBezTo>
                <a:cubicBezTo>
                  <a:pt x="14" y="195"/>
                  <a:pt x="0" y="258"/>
                  <a:pt x="0" y="258"/>
                </a:cubicBezTo>
                <a:cubicBezTo>
                  <a:pt x="4" y="274"/>
                  <a:pt x="2" y="293"/>
                  <a:pt x="12" y="305"/>
                </a:cubicBezTo>
                <a:cubicBezTo>
                  <a:pt x="32" y="329"/>
                  <a:pt x="68" y="335"/>
                  <a:pt x="94" y="352"/>
                </a:cubicBezTo>
                <a:cubicBezTo>
                  <a:pt x="149" y="342"/>
                  <a:pt x="187" y="341"/>
                  <a:pt x="224" y="294"/>
                </a:cubicBezTo>
                <a:cubicBezTo>
                  <a:pt x="241" y="272"/>
                  <a:pt x="271" y="223"/>
                  <a:pt x="271" y="223"/>
                </a:cubicBezTo>
                <a:cubicBezTo>
                  <a:pt x="255" y="215"/>
                  <a:pt x="235" y="213"/>
                  <a:pt x="224" y="199"/>
                </a:cubicBezTo>
                <a:cubicBezTo>
                  <a:pt x="224" y="199"/>
                  <a:pt x="194" y="112"/>
                  <a:pt x="188" y="94"/>
                </a:cubicBezTo>
                <a:cubicBezTo>
                  <a:pt x="183" y="81"/>
                  <a:pt x="164" y="79"/>
                  <a:pt x="153" y="70"/>
                </a:cubicBezTo>
                <a:cubicBezTo>
                  <a:pt x="126" y="47"/>
                  <a:pt x="97" y="24"/>
                  <a:pt x="71" y="0"/>
                </a:cubicBezTo>
                <a:close/>
              </a:path>
            </a:pathLst>
          </a:custGeom>
          <a:solidFill>
            <a:schemeClr val="hlink"/>
          </a:solidFill>
          <a:ln w="38100" cmpd="sng">
            <a:solidFill>
              <a:schemeClr val="accent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5859" name="Freeform 19"/>
          <p:cNvSpPr>
            <a:spLocks/>
          </p:cNvSpPr>
          <p:nvPr/>
        </p:nvSpPr>
        <p:spPr bwMode="auto">
          <a:xfrm rot="2580747">
            <a:off x="5943601" y="4800600"/>
            <a:ext cx="430213" cy="558800"/>
          </a:xfrm>
          <a:custGeom>
            <a:avLst/>
            <a:gdLst>
              <a:gd name="T0" fmla="*/ 112713 w 271"/>
              <a:gd name="T1" fmla="*/ 0 h 352"/>
              <a:gd name="T2" fmla="*/ 38100 w 271"/>
              <a:gd name="T3" fmla="*/ 260350 h 352"/>
              <a:gd name="T4" fmla="*/ 0 w 271"/>
              <a:gd name="T5" fmla="*/ 409575 h 352"/>
              <a:gd name="T6" fmla="*/ 19050 w 271"/>
              <a:gd name="T7" fmla="*/ 484188 h 352"/>
              <a:gd name="T8" fmla="*/ 149225 w 271"/>
              <a:gd name="T9" fmla="*/ 558800 h 352"/>
              <a:gd name="T10" fmla="*/ 355600 w 271"/>
              <a:gd name="T11" fmla="*/ 466725 h 352"/>
              <a:gd name="T12" fmla="*/ 430213 w 271"/>
              <a:gd name="T13" fmla="*/ 354013 h 352"/>
              <a:gd name="T14" fmla="*/ 355600 w 271"/>
              <a:gd name="T15" fmla="*/ 315913 h 352"/>
              <a:gd name="T16" fmla="*/ 298450 w 271"/>
              <a:gd name="T17" fmla="*/ 149225 h 352"/>
              <a:gd name="T18" fmla="*/ 242888 w 271"/>
              <a:gd name="T19" fmla="*/ 111125 h 352"/>
              <a:gd name="T20" fmla="*/ 112713 w 271"/>
              <a:gd name="T21" fmla="*/ 0 h 35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71" h="352">
                <a:moveTo>
                  <a:pt x="71" y="0"/>
                </a:moveTo>
                <a:cubicBezTo>
                  <a:pt x="48" y="137"/>
                  <a:pt x="75" y="0"/>
                  <a:pt x="24" y="164"/>
                </a:cubicBezTo>
                <a:cubicBezTo>
                  <a:pt x="14" y="195"/>
                  <a:pt x="0" y="258"/>
                  <a:pt x="0" y="258"/>
                </a:cubicBezTo>
                <a:cubicBezTo>
                  <a:pt x="4" y="274"/>
                  <a:pt x="2" y="293"/>
                  <a:pt x="12" y="305"/>
                </a:cubicBezTo>
                <a:cubicBezTo>
                  <a:pt x="32" y="329"/>
                  <a:pt x="68" y="335"/>
                  <a:pt x="94" y="352"/>
                </a:cubicBezTo>
                <a:cubicBezTo>
                  <a:pt x="149" y="342"/>
                  <a:pt x="187" y="341"/>
                  <a:pt x="224" y="294"/>
                </a:cubicBezTo>
                <a:cubicBezTo>
                  <a:pt x="241" y="272"/>
                  <a:pt x="271" y="223"/>
                  <a:pt x="271" y="223"/>
                </a:cubicBezTo>
                <a:cubicBezTo>
                  <a:pt x="255" y="215"/>
                  <a:pt x="235" y="213"/>
                  <a:pt x="224" y="199"/>
                </a:cubicBezTo>
                <a:cubicBezTo>
                  <a:pt x="224" y="199"/>
                  <a:pt x="194" y="112"/>
                  <a:pt x="188" y="94"/>
                </a:cubicBezTo>
                <a:cubicBezTo>
                  <a:pt x="183" y="81"/>
                  <a:pt x="164" y="79"/>
                  <a:pt x="153" y="70"/>
                </a:cubicBezTo>
                <a:cubicBezTo>
                  <a:pt x="126" y="47"/>
                  <a:pt x="97" y="24"/>
                  <a:pt x="71" y="0"/>
                </a:cubicBezTo>
                <a:close/>
              </a:path>
            </a:pathLst>
          </a:custGeom>
          <a:solidFill>
            <a:schemeClr val="hlink"/>
          </a:solidFill>
          <a:ln w="38100" cmpd="sng">
            <a:solidFill>
              <a:schemeClr val="accent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5860" name="Freeform 20"/>
          <p:cNvSpPr>
            <a:spLocks/>
          </p:cNvSpPr>
          <p:nvPr/>
        </p:nvSpPr>
        <p:spPr bwMode="auto">
          <a:xfrm rot="2580747">
            <a:off x="4038601" y="4495800"/>
            <a:ext cx="430213" cy="558800"/>
          </a:xfrm>
          <a:custGeom>
            <a:avLst/>
            <a:gdLst>
              <a:gd name="T0" fmla="*/ 112713 w 271"/>
              <a:gd name="T1" fmla="*/ 0 h 352"/>
              <a:gd name="T2" fmla="*/ 38100 w 271"/>
              <a:gd name="T3" fmla="*/ 260350 h 352"/>
              <a:gd name="T4" fmla="*/ 0 w 271"/>
              <a:gd name="T5" fmla="*/ 409575 h 352"/>
              <a:gd name="T6" fmla="*/ 19050 w 271"/>
              <a:gd name="T7" fmla="*/ 484188 h 352"/>
              <a:gd name="T8" fmla="*/ 149225 w 271"/>
              <a:gd name="T9" fmla="*/ 558800 h 352"/>
              <a:gd name="T10" fmla="*/ 355600 w 271"/>
              <a:gd name="T11" fmla="*/ 466725 h 352"/>
              <a:gd name="T12" fmla="*/ 430213 w 271"/>
              <a:gd name="T13" fmla="*/ 354013 h 352"/>
              <a:gd name="T14" fmla="*/ 355600 w 271"/>
              <a:gd name="T15" fmla="*/ 315913 h 352"/>
              <a:gd name="T16" fmla="*/ 298450 w 271"/>
              <a:gd name="T17" fmla="*/ 149225 h 352"/>
              <a:gd name="T18" fmla="*/ 242888 w 271"/>
              <a:gd name="T19" fmla="*/ 111125 h 352"/>
              <a:gd name="T20" fmla="*/ 112713 w 271"/>
              <a:gd name="T21" fmla="*/ 0 h 35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71" h="352">
                <a:moveTo>
                  <a:pt x="71" y="0"/>
                </a:moveTo>
                <a:cubicBezTo>
                  <a:pt x="48" y="137"/>
                  <a:pt x="75" y="0"/>
                  <a:pt x="24" y="164"/>
                </a:cubicBezTo>
                <a:cubicBezTo>
                  <a:pt x="14" y="195"/>
                  <a:pt x="0" y="258"/>
                  <a:pt x="0" y="258"/>
                </a:cubicBezTo>
                <a:cubicBezTo>
                  <a:pt x="4" y="274"/>
                  <a:pt x="2" y="293"/>
                  <a:pt x="12" y="305"/>
                </a:cubicBezTo>
                <a:cubicBezTo>
                  <a:pt x="32" y="329"/>
                  <a:pt x="68" y="335"/>
                  <a:pt x="94" y="352"/>
                </a:cubicBezTo>
                <a:cubicBezTo>
                  <a:pt x="149" y="342"/>
                  <a:pt x="187" y="341"/>
                  <a:pt x="224" y="294"/>
                </a:cubicBezTo>
                <a:cubicBezTo>
                  <a:pt x="241" y="272"/>
                  <a:pt x="271" y="223"/>
                  <a:pt x="271" y="223"/>
                </a:cubicBezTo>
                <a:cubicBezTo>
                  <a:pt x="255" y="215"/>
                  <a:pt x="235" y="213"/>
                  <a:pt x="224" y="199"/>
                </a:cubicBezTo>
                <a:cubicBezTo>
                  <a:pt x="224" y="199"/>
                  <a:pt x="194" y="112"/>
                  <a:pt x="188" y="94"/>
                </a:cubicBezTo>
                <a:cubicBezTo>
                  <a:pt x="183" y="81"/>
                  <a:pt x="164" y="79"/>
                  <a:pt x="153" y="70"/>
                </a:cubicBezTo>
                <a:cubicBezTo>
                  <a:pt x="126" y="47"/>
                  <a:pt x="97" y="24"/>
                  <a:pt x="71" y="0"/>
                </a:cubicBezTo>
                <a:close/>
              </a:path>
            </a:pathLst>
          </a:custGeom>
          <a:solidFill>
            <a:schemeClr val="hlink"/>
          </a:solidFill>
          <a:ln w="38100" cmpd="sng">
            <a:solidFill>
              <a:schemeClr val="accent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5861" name="Freeform 21"/>
          <p:cNvSpPr>
            <a:spLocks/>
          </p:cNvSpPr>
          <p:nvPr/>
        </p:nvSpPr>
        <p:spPr bwMode="auto">
          <a:xfrm rot="2580747">
            <a:off x="6629401" y="4572000"/>
            <a:ext cx="430213" cy="558800"/>
          </a:xfrm>
          <a:custGeom>
            <a:avLst/>
            <a:gdLst>
              <a:gd name="T0" fmla="*/ 112713 w 271"/>
              <a:gd name="T1" fmla="*/ 0 h 352"/>
              <a:gd name="T2" fmla="*/ 38100 w 271"/>
              <a:gd name="T3" fmla="*/ 260350 h 352"/>
              <a:gd name="T4" fmla="*/ 0 w 271"/>
              <a:gd name="T5" fmla="*/ 409575 h 352"/>
              <a:gd name="T6" fmla="*/ 19050 w 271"/>
              <a:gd name="T7" fmla="*/ 484188 h 352"/>
              <a:gd name="T8" fmla="*/ 149225 w 271"/>
              <a:gd name="T9" fmla="*/ 558800 h 352"/>
              <a:gd name="T10" fmla="*/ 355600 w 271"/>
              <a:gd name="T11" fmla="*/ 466725 h 352"/>
              <a:gd name="T12" fmla="*/ 430213 w 271"/>
              <a:gd name="T13" fmla="*/ 354013 h 352"/>
              <a:gd name="T14" fmla="*/ 355600 w 271"/>
              <a:gd name="T15" fmla="*/ 315913 h 352"/>
              <a:gd name="T16" fmla="*/ 298450 w 271"/>
              <a:gd name="T17" fmla="*/ 149225 h 352"/>
              <a:gd name="T18" fmla="*/ 242888 w 271"/>
              <a:gd name="T19" fmla="*/ 111125 h 352"/>
              <a:gd name="T20" fmla="*/ 112713 w 271"/>
              <a:gd name="T21" fmla="*/ 0 h 35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71" h="352">
                <a:moveTo>
                  <a:pt x="71" y="0"/>
                </a:moveTo>
                <a:cubicBezTo>
                  <a:pt x="48" y="137"/>
                  <a:pt x="75" y="0"/>
                  <a:pt x="24" y="164"/>
                </a:cubicBezTo>
                <a:cubicBezTo>
                  <a:pt x="14" y="195"/>
                  <a:pt x="0" y="258"/>
                  <a:pt x="0" y="258"/>
                </a:cubicBezTo>
                <a:cubicBezTo>
                  <a:pt x="4" y="274"/>
                  <a:pt x="2" y="293"/>
                  <a:pt x="12" y="305"/>
                </a:cubicBezTo>
                <a:cubicBezTo>
                  <a:pt x="32" y="329"/>
                  <a:pt x="68" y="335"/>
                  <a:pt x="94" y="352"/>
                </a:cubicBezTo>
                <a:cubicBezTo>
                  <a:pt x="149" y="342"/>
                  <a:pt x="187" y="341"/>
                  <a:pt x="224" y="294"/>
                </a:cubicBezTo>
                <a:cubicBezTo>
                  <a:pt x="241" y="272"/>
                  <a:pt x="271" y="223"/>
                  <a:pt x="271" y="223"/>
                </a:cubicBezTo>
                <a:cubicBezTo>
                  <a:pt x="255" y="215"/>
                  <a:pt x="235" y="213"/>
                  <a:pt x="224" y="199"/>
                </a:cubicBezTo>
                <a:cubicBezTo>
                  <a:pt x="224" y="199"/>
                  <a:pt x="194" y="112"/>
                  <a:pt x="188" y="94"/>
                </a:cubicBezTo>
                <a:cubicBezTo>
                  <a:pt x="183" y="81"/>
                  <a:pt x="164" y="79"/>
                  <a:pt x="153" y="70"/>
                </a:cubicBezTo>
                <a:cubicBezTo>
                  <a:pt x="126" y="47"/>
                  <a:pt x="97" y="24"/>
                  <a:pt x="71" y="0"/>
                </a:cubicBezTo>
                <a:close/>
              </a:path>
            </a:pathLst>
          </a:custGeom>
          <a:solidFill>
            <a:schemeClr val="hlink"/>
          </a:solidFill>
          <a:ln w="38100" cmpd="sng">
            <a:solidFill>
              <a:schemeClr val="accent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5862" name="Freeform 22"/>
          <p:cNvSpPr>
            <a:spLocks/>
          </p:cNvSpPr>
          <p:nvPr/>
        </p:nvSpPr>
        <p:spPr bwMode="auto">
          <a:xfrm>
            <a:off x="3505201" y="4114801"/>
            <a:ext cx="4818063" cy="2252663"/>
          </a:xfrm>
          <a:custGeom>
            <a:avLst/>
            <a:gdLst>
              <a:gd name="T0" fmla="*/ 55563 w 3035"/>
              <a:gd name="T1" fmla="*/ 650322 h 1344"/>
              <a:gd name="T2" fmla="*/ 19050 w 3035"/>
              <a:gd name="T3" fmla="*/ 1478310 h 1344"/>
              <a:gd name="T4" fmla="*/ 466725 w 3035"/>
              <a:gd name="T5" fmla="*/ 1734752 h 1344"/>
              <a:gd name="T6" fmla="*/ 671513 w 3035"/>
              <a:gd name="T7" fmla="*/ 1991193 h 1344"/>
              <a:gd name="T8" fmla="*/ 1398588 w 3035"/>
              <a:gd name="T9" fmla="*/ 2167182 h 1344"/>
              <a:gd name="T10" fmla="*/ 1212850 w 3035"/>
              <a:gd name="T11" fmla="*/ 1714639 h 1344"/>
              <a:gd name="T12" fmla="*/ 1157288 w 3035"/>
              <a:gd name="T13" fmla="*/ 1360984 h 1344"/>
              <a:gd name="T14" fmla="*/ 1063625 w 3035"/>
              <a:gd name="T15" fmla="*/ 906764 h 1344"/>
              <a:gd name="T16" fmla="*/ 746125 w 3035"/>
              <a:gd name="T17" fmla="*/ 807875 h 1344"/>
              <a:gd name="T18" fmla="*/ 522288 w 3035"/>
              <a:gd name="T19" fmla="*/ 769325 h 1344"/>
              <a:gd name="T20" fmla="*/ 204788 w 3035"/>
              <a:gd name="T21" fmla="*/ 512883 h 1344"/>
              <a:gd name="T22" fmla="*/ 522288 w 3035"/>
              <a:gd name="T23" fmla="*/ 276555 h 1344"/>
              <a:gd name="T24" fmla="*/ 652463 w 3035"/>
              <a:gd name="T25" fmla="*/ 177665 h 1344"/>
              <a:gd name="T26" fmla="*/ 933450 w 3035"/>
              <a:gd name="T27" fmla="*/ 413994 h 1344"/>
              <a:gd name="T28" fmla="*/ 1063625 w 3035"/>
              <a:gd name="T29" fmla="*/ 710662 h 1344"/>
              <a:gd name="T30" fmla="*/ 1436688 w 3035"/>
              <a:gd name="T31" fmla="*/ 965427 h 1344"/>
              <a:gd name="T32" fmla="*/ 1660525 w 3035"/>
              <a:gd name="T33" fmla="*/ 985540 h 1344"/>
              <a:gd name="T34" fmla="*/ 1754188 w 3035"/>
              <a:gd name="T35" fmla="*/ 355331 h 1344"/>
              <a:gd name="T36" fmla="*/ 1978025 w 3035"/>
              <a:gd name="T37" fmla="*/ 256442 h 1344"/>
              <a:gd name="T38" fmla="*/ 2817813 w 3035"/>
              <a:gd name="T39" fmla="*/ 256442 h 1344"/>
              <a:gd name="T40" fmla="*/ 2836863 w 3035"/>
              <a:gd name="T41" fmla="*/ 413994 h 1344"/>
              <a:gd name="T42" fmla="*/ 2238375 w 3035"/>
              <a:gd name="T43" fmla="*/ 670435 h 1344"/>
              <a:gd name="T44" fmla="*/ 2146300 w 3035"/>
              <a:gd name="T45" fmla="*/ 946990 h 1344"/>
              <a:gd name="T46" fmla="*/ 2425700 w 3035"/>
              <a:gd name="T47" fmla="*/ 1991193 h 1344"/>
              <a:gd name="T48" fmla="*/ 2724150 w 3035"/>
              <a:gd name="T49" fmla="*/ 2128632 h 1344"/>
              <a:gd name="T50" fmla="*/ 3152775 w 3035"/>
              <a:gd name="T51" fmla="*/ 1892304 h 1344"/>
              <a:gd name="T52" fmla="*/ 2892425 w 3035"/>
              <a:gd name="T53" fmla="*/ 1655975 h 1344"/>
              <a:gd name="T54" fmla="*/ 2724150 w 3035"/>
              <a:gd name="T55" fmla="*/ 1262095 h 1344"/>
              <a:gd name="T56" fmla="*/ 3414713 w 3035"/>
              <a:gd name="T57" fmla="*/ 946990 h 1344"/>
              <a:gd name="T58" fmla="*/ 3638550 w 3035"/>
              <a:gd name="T59" fmla="*/ 276555 h 1344"/>
              <a:gd name="T60" fmla="*/ 3917950 w 3035"/>
              <a:gd name="T61" fmla="*/ 236328 h 1344"/>
              <a:gd name="T62" fmla="*/ 4030663 w 3035"/>
              <a:gd name="T63" fmla="*/ 177665 h 1344"/>
              <a:gd name="T64" fmla="*/ 4422775 w 3035"/>
              <a:gd name="T65" fmla="*/ 611772 h 1344"/>
              <a:gd name="T66" fmla="*/ 4086225 w 3035"/>
              <a:gd name="T67" fmla="*/ 886651 h 1344"/>
              <a:gd name="T68" fmla="*/ 4403725 w 3035"/>
              <a:gd name="T69" fmla="*/ 1399534 h 1344"/>
              <a:gd name="T70" fmla="*/ 4683125 w 3035"/>
              <a:gd name="T71" fmla="*/ 1557086 h 1344"/>
              <a:gd name="T72" fmla="*/ 4646613 w 3035"/>
              <a:gd name="T73" fmla="*/ 2187296 h 1344"/>
              <a:gd name="T74" fmla="*/ 3806825 w 3035"/>
              <a:gd name="T75" fmla="*/ 1597312 h 1344"/>
              <a:gd name="T76" fmla="*/ 3376613 w 3035"/>
              <a:gd name="T77" fmla="*/ 1320758 h 1344"/>
              <a:gd name="T78" fmla="*/ 3097213 w 3035"/>
              <a:gd name="T79" fmla="*/ 78776 h 1344"/>
              <a:gd name="T80" fmla="*/ 3751263 w 3035"/>
              <a:gd name="T81" fmla="*/ 591659 h 1344"/>
              <a:gd name="T82" fmla="*/ 3937000 w 3035"/>
              <a:gd name="T83" fmla="*/ 827988 h 1344"/>
              <a:gd name="T84" fmla="*/ 3768725 w 3035"/>
              <a:gd name="T85" fmla="*/ 1991193 h 1344"/>
              <a:gd name="T86" fmla="*/ 3135313 w 3035"/>
              <a:gd name="T87" fmla="*/ 1950967 h 1344"/>
              <a:gd name="T88" fmla="*/ 2928938 w 3035"/>
              <a:gd name="T89" fmla="*/ 1577199 h 1344"/>
              <a:gd name="T90" fmla="*/ 2555875 w 3035"/>
              <a:gd name="T91" fmla="*/ 1163205 h 1344"/>
              <a:gd name="T92" fmla="*/ 1939925 w 3035"/>
              <a:gd name="T93" fmla="*/ 906764 h 1344"/>
              <a:gd name="T94" fmla="*/ 1679575 w 3035"/>
              <a:gd name="T95" fmla="*/ 512883 h 1344"/>
              <a:gd name="T96" fmla="*/ 1398588 w 3035"/>
              <a:gd name="T97" fmla="*/ 276555 h 1344"/>
              <a:gd name="T98" fmla="*/ 1212850 w 3035"/>
              <a:gd name="T99" fmla="*/ 40226 h 1344"/>
              <a:gd name="T100" fmla="*/ 1119188 w 3035"/>
              <a:gd name="T101" fmla="*/ 20113 h 1344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0" t="0" r="r" b="b"/>
            <a:pathLst>
              <a:path w="3035" h="1344">
                <a:moveTo>
                  <a:pt x="70" y="365"/>
                </a:moveTo>
                <a:cubicBezTo>
                  <a:pt x="58" y="373"/>
                  <a:pt x="41" y="375"/>
                  <a:pt x="35" y="388"/>
                </a:cubicBezTo>
                <a:cubicBezTo>
                  <a:pt x="22" y="415"/>
                  <a:pt x="6" y="517"/>
                  <a:pt x="0" y="553"/>
                </a:cubicBezTo>
                <a:cubicBezTo>
                  <a:pt x="4" y="663"/>
                  <a:pt x="1" y="773"/>
                  <a:pt x="12" y="882"/>
                </a:cubicBezTo>
                <a:cubicBezTo>
                  <a:pt x="13" y="896"/>
                  <a:pt x="26" y="907"/>
                  <a:pt x="35" y="917"/>
                </a:cubicBezTo>
                <a:cubicBezTo>
                  <a:pt x="125" y="1019"/>
                  <a:pt x="167" y="1003"/>
                  <a:pt x="294" y="1035"/>
                </a:cubicBezTo>
                <a:cubicBezTo>
                  <a:pt x="327" y="1068"/>
                  <a:pt x="357" y="1105"/>
                  <a:pt x="388" y="1141"/>
                </a:cubicBezTo>
                <a:cubicBezTo>
                  <a:pt x="401" y="1156"/>
                  <a:pt x="405" y="1180"/>
                  <a:pt x="423" y="1188"/>
                </a:cubicBezTo>
                <a:cubicBezTo>
                  <a:pt x="548" y="1241"/>
                  <a:pt x="696" y="1229"/>
                  <a:pt x="811" y="1305"/>
                </a:cubicBezTo>
                <a:cubicBezTo>
                  <a:pt x="834" y="1301"/>
                  <a:pt x="863" y="1309"/>
                  <a:pt x="881" y="1293"/>
                </a:cubicBezTo>
                <a:cubicBezTo>
                  <a:pt x="900" y="1277"/>
                  <a:pt x="905" y="1223"/>
                  <a:pt x="905" y="1223"/>
                </a:cubicBezTo>
                <a:cubicBezTo>
                  <a:pt x="890" y="1038"/>
                  <a:pt x="932" y="1042"/>
                  <a:pt x="764" y="1023"/>
                </a:cubicBezTo>
                <a:cubicBezTo>
                  <a:pt x="748" y="1019"/>
                  <a:pt x="730" y="1020"/>
                  <a:pt x="717" y="1011"/>
                </a:cubicBezTo>
                <a:cubicBezTo>
                  <a:pt x="658" y="972"/>
                  <a:pt x="715" y="865"/>
                  <a:pt x="729" y="812"/>
                </a:cubicBezTo>
                <a:cubicBezTo>
                  <a:pt x="721" y="745"/>
                  <a:pt x="715" y="678"/>
                  <a:pt x="705" y="612"/>
                </a:cubicBezTo>
                <a:cubicBezTo>
                  <a:pt x="703" y="598"/>
                  <a:pt x="684" y="548"/>
                  <a:pt x="670" y="541"/>
                </a:cubicBezTo>
                <a:cubicBezTo>
                  <a:pt x="641" y="527"/>
                  <a:pt x="607" y="527"/>
                  <a:pt x="576" y="518"/>
                </a:cubicBezTo>
                <a:cubicBezTo>
                  <a:pt x="540" y="507"/>
                  <a:pt x="470" y="482"/>
                  <a:pt x="470" y="482"/>
                </a:cubicBezTo>
                <a:cubicBezTo>
                  <a:pt x="457" y="491"/>
                  <a:pt x="419" y="521"/>
                  <a:pt x="399" y="518"/>
                </a:cubicBezTo>
                <a:cubicBezTo>
                  <a:pt x="379" y="515"/>
                  <a:pt x="341" y="469"/>
                  <a:pt x="329" y="459"/>
                </a:cubicBezTo>
                <a:cubicBezTo>
                  <a:pt x="261" y="401"/>
                  <a:pt x="240" y="371"/>
                  <a:pt x="153" y="341"/>
                </a:cubicBezTo>
                <a:cubicBezTo>
                  <a:pt x="145" y="329"/>
                  <a:pt x="129" y="320"/>
                  <a:pt x="129" y="306"/>
                </a:cubicBezTo>
                <a:cubicBezTo>
                  <a:pt x="129" y="283"/>
                  <a:pt x="173" y="255"/>
                  <a:pt x="188" y="247"/>
                </a:cubicBezTo>
                <a:cubicBezTo>
                  <a:pt x="328" y="170"/>
                  <a:pt x="238" y="233"/>
                  <a:pt x="329" y="165"/>
                </a:cubicBezTo>
                <a:cubicBezTo>
                  <a:pt x="333" y="153"/>
                  <a:pt x="331" y="137"/>
                  <a:pt x="341" y="130"/>
                </a:cubicBezTo>
                <a:cubicBezTo>
                  <a:pt x="361" y="116"/>
                  <a:pt x="411" y="106"/>
                  <a:pt x="411" y="106"/>
                </a:cubicBezTo>
                <a:cubicBezTo>
                  <a:pt x="479" y="153"/>
                  <a:pt x="477" y="163"/>
                  <a:pt x="564" y="200"/>
                </a:cubicBezTo>
                <a:cubicBezTo>
                  <a:pt x="572" y="216"/>
                  <a:pt x="574" y="236"/>
                  <a:pt x="588" y="247"/>
                </a:cubicBezTo>
                <a:cubicBezTo>
                  <a:pt x="608" y="262"/>
                  <a:pt x="658" y="271"/>
                  <a:pt x="658" y="271"/>
                </a:cubicBezTo>
                <a:cubicBezTo>
                  <a:pt x="662" y="322"/>
                  <a:pt x="651" y="377"/>
                  <a:pt x="670" y="424"/>
                </a:cubicBezTo>
                <a:cubicBezTo>
                  <a:pt x="675" y="438"/>
                  <a:pt x="751" y="513"/>
                  <a:pt x="787" y="529"/>
                </a:cubicBezTo>
                <a:cubicBezTo>
                  <a:pt x="826" y="546"/>
                  <a:pt x="866" y="560"/>
                  <a:pt x="905" y="576"/>
                </a:cubicBezTo>
                <a:cubicBezTo>
                  <a:pt x="928" y="585"/>
                  <a:pt x="975" y="600"/>
                  <a:pt x="975" y="600"/>
                </a:cubicBezTo>
                <a:cubicBezTo>
                  <a:pt x="999" y="596"/>
                  <a:pt x="1026" y="601"/>
                  <a:pt x="1046" y="588"/>
                </a:cubicBezTo>
                <a:cubicBezTo>
                  <a:pt x="1073" y="571"/>
                  <a:pt x="1086" y="486"/>
                  <a:pt x="1093" y="459"/>
                </a:cubicBezTo>
                <a:cubicBezTo>
                  <a:pt x="1097" y="377"/>
                  <a:pt x="1090" y="293"/>
                  <a:pt x="1105" y="212"/>
                </a:cubicBezTo>
                <a:cubicBezTo>
                  <a:pt x="1107" y="200"/>
                  <a:pt x="1129" y="206"/>
                  <a:pt x="1140" y="200"/>
                </a:cubicBezTo>
                <a:cubicBezTo>
                  <a:pt x="1251" y="144"/>
                  <a:pt x="1063" y="215"/>
                  <a:pt x="1246" y="153"/>
                </a:cubicBezTo>
                <a:cubicBezTo>
                  <a:pt x="1258" y="149"/>
                  <a:pt x="1281" y="141"/>
                  <a:pt x="1281" y="141"/>
                </a:cubicBezTo>
                <a:cubicBezTo>
                  <a:pt x="1446" y="145"/>
                  <a:pt x="1610" y="146"/>
                  <a:pt x="1775" y="153"/>
                </a:cubicBezTo>
                <a:cubicBezTo>
                  <a:pt x="1791" y="154"/>
                  <a:pt x="1814" y="151"/>
                  <a:pt x="1822" y="165"/>
                </a:cubicBezTo>
                <a:cubicBezTo>
                  <a:pt x="1832" y="183"/>
                  <a:pt x="1797" y="236"/>
                  <a:pt x="1787" y="247"/>
                </a:cubicBezTo>
                <a:cubicBezTo>
                  <a:pt x="1729" y="317"/>
                  <a:pt x="1642" y="374"/>
                  <a:pt x="1551" y="388"/>
                </a:cubicBezTo>
                <a:cubicBezTo>
                  <a:pt x="1504" y="395"/>
                  <a:pt x="1457" y="396"/>
                  <a:pt x="1410" y="400"/>
                </a:cubicBezTo>
                <a:cubicBezTo>
                  <a:pt x="1394" y="424"/>
                  <a:pt x="1379" y="447"/>
                  <a:pt x="1363" y="471"/>
                </a:cubicBezTo>
                <a:cubicBezTo>
                  <a:pt x="1346" y="497"/>
                  <a:pt x="1355" y="534"/>
                  <a:pt x="1352" y="565"/>
                </a:cubicBezTo>
                <a:cubicBezTo>
                  <a:pt x="1341" y="680"/>
                  <a:pt x="1349" y="817"/>
                  <a:pt x="1222" y="859"/>
                </a:cubicBezTo>
                <a:cubicBezTo>
                  <a:pt x="1294" y="1003"/>
                  <a:pt x="1369" y="1134"/>
                  <a:pt x="1528" y="1188"/>
                </a:cubicBezTo>
                <a:cubicBezTo>
                  <a:pt x="1544" y="1200"/>
                  <a:pt x="1557" y="1215"/>
                  <a:pt x="1575" y="1223"/>
                </a:cubicBezTo>
                <a:cubicBezTo>
                  <a:pt x="1620" y="1243"/>
                  <a:pt x="1716" y="1270"/>
                  <a:pt x="1716" y="1270"/>
                </a:cubicBezTo>
                <a:cubicBezTo>
                  <a:pt x="1820" y="1259"/>
                  <a:pt x="1960" y="1299"/>
                  <a:pt x="1998" y="1188"/>
                </a:cubicBezTo>
                <a:cubicBezTo>
                  <a:pt x="1994" y="1168"/>
                  <a:pt x="2000" y="1143"/>
                  <a:pt x="1986" y="1129"/>
                </a:cubicBezTo>
                <a:cubicBezTo>
                  <a:pt x="1969" y="1111"/>
                  <a:pt x="1937" y="1118"/>
                  <a:pt x="1916" y="1105"/>
                </a:cubicBezTo>
                <a:cubicBezTo>
                  <a:pt x="1880" y="1082"/>
                  <a:pt x="1859" y="1008"/>
                  <a:pt x="1822" y="988"/>
                </a:cubicBezTo>
                <a:cubicBezTo>
                  <a:pt x="1778" y="965"/>
                  <a:pt x="1681" y="941"/>
                  <a:pt x="1681" y="941"/>
                </a:cubicBezTo>
                <a:cubicBezTo>
                  <a:pt x="1655" y="866"/>
                  <a:pt x="1644" y="800"/>
                  <a:pt x="1716" y="753"/>
                </a:cubicBezTo>
                <a:cubicBezTo>
                  <a:pt x="1767" y="676"/>
                  <a:pt x="1864" y="668"/>
                  <a:pt x="1951" y="659"/>
                </a:cubicBezTo>
                <a:cubicBezTo>
                  <a:pt x="2027" y="633"/>
                  <a:pt x="2077" y="602"/>
                  <a:pt x="2151" y="565"/>
                </a:cubicBezTo>
                <a:cubicBezTo>
                  <a:pt x="2184" y="531"/>
                  <a:pt x="2205" y="497"/>
                  <a:pt x="2245" y="471"/>
                </a:cubicBezTo>
                <a:cubicBezTo>
                  <a:pt x="2267" y="405"/>
                  <a:pt x="2255" y="210"/>
                  <a:pt x="2292" y="165"/>
                </a:cubicBezTo>
                <a:cubicBezTo>
                  <a:pt x="2312" y="141"/>
                  <a:pt x="2355" y="157"/>
                  <a:pt x="2386" y="153"/>
                </a:cubicBezTo>
                <a:cubicBezTo>
                  <a:pt x="2413" y="149"/>
                  <a:pt x="2441" y="145"/>
                  <a:pt x="2468" y="141"/>
                </a:cubicBezTo>
                <a:cubicBezTo>
                  <a:pt x="2480" y="137"/>
                  <a:pt x="2493" y="136"/>
                  <a:pt x="2504" y="130"/>
                </a:cubicBezTo>
                <a:cubicBezTo>
                  <a:pt x="2517" y="124"/>
                  <a:pt x="2525" y="106"/>
                  <a:pt x="2539" y="106"/>
                </a:cubicBezTo>
                <a:cubicBezTo>
                  <a:pt x="2614" y="106"/>
                  <a:pt x="2762" y="130"/>
                  <a:pt x="2762" y="130"/>
                </a:cubicBezTo>
                <a:cubicBezTo>
                  <a:pt x="2804" y="211"/>
                  <a:pt x="2813" y="265"/>
                  <a:pt x="2786" y="365"/>
                </a:cubicBezTo>
                <a:cubicBezTo>
                  <a:pt x="2774" y="408"/>
                  <a:pt x="2704" y="408"/>
                  <a:pt x="2680" y="424"/>
                </a:cubicBezTo>
                <a:cubicBezTo>
                  <a:pt x="2634" y="454"/>
                  <a:pt x="2607" y="485"/>
                  <a:pt x="2574" y="529"/>
                </a:cubicBezTo>
                <a:cubicBezTo>
                  <a:pt x="2549" y="605"/>
                  <a:pt x="2517" y="687"/>
                  <a:pt x="2598" y="741"/>
                </a:cubicBezTo>
                <a:cubicBezTo>
                  <a:pt x="2636" y="800"/>
                  <a:pt x="2706" y="823"/>
                  <a:pt x="2774" y="835"/>
                </a:cubicBezTo>
                <a:cubicBezTo>
                  <a:pt x="2810" y="859"/>
                  <a:pt x="2844" y="862"/>
                  <a:pt x="2880" y="882"/>
                </a:cubicBezTo>
                <a:cubicBezTo>
                  <a:pt x="2905" y="896"/>
                  <a:pt x="2950" y="929"/>
                  <a:pt x="2950" y="929"/>
                </a:cubicBezTo>
                <a:cubicBezTo>
                  <a:pt x="2965" y="972"/>
                  <a:pt x="2986" y="1002"/>
                  <a:pt x="2997" y="1047"/>
                </a:cubicBezTo>
                <a:cubicBezTo>
                  <a:pt x="2991" y="1156"/>
                  <a:pt x="3035" y="1268"/>
                  <a:pt x="2927" y="1305"/>
                </a:cubicBezTo>
                <a:cubicBezTo>
                  <a:pt x="2435" y="1275"/>
                  <a:pt x="2667" y="1344"/>
                  <a:pt x="2468" y="1211"/>
                </a:cubicBezTo>
                <a:cubicBezTo>
                  <a:pt x="2440" y="1122"/>
                  <a:pt x="2475" y="1018"/>
                  <a:pt x="2398" y="953"/>
                </a:cubicBezTo>
                <a:cubicBezTo>
                  <a:pt x="2343" y="907"/>
                  <a:pt x="2264" y="919"/>
                  <a:pt x="2210" y="870"/>
                </a:cubicBezTo>
                <a:cubicBezTo>
                  <a:pt x="2181" y="844"/>
                  <a:pt x="2127" y="788"/>
                  <a:pt x="2127" y="788"/>
                </a:cubicBezTo>
                <a:cubicBezTo>
                  <a:pt x="2073" y="678"/>
                  <a:pt x="2000" y="591"/>
                  <a:pt x="1928" y="494"/>
                </a:cubicBezTo>
                <a:cubicBezTo>
                  <a:pt x="1885" y="368"/>
                  <a:pt x="1810" y="95"/>
                  <a:pt x="1951" y="47"/>
                </a:cubicBezTo>
                <a:cubicBezTo>
                  <a:pt x="2076" y="58"/>
                  <a:pt x="2189" y="74"/>
                  <a:pt x="2316" y="83"/>
                </a:cubicBezTo>
                <a:cubicBezTo>
                  <a:pt x="2325" y="171"/>
                  <a:pt x="2337" y="268"/>
                  <a:pt x="2363" y="353"/>
                </a:cubicBezTo>
                <a:cubicBezTo>
                  <a:pt x="2375" y="394"/>
                  <a:pt x="2396" y="431"/>
                  <a:pt x="2410" y="471"/>
                </a:cubicBezTo>
                <a:cubicBezTo>
                  <a:pt x="2418" y="494"/>
                  <a:pt x="2457" y="486"/>
                  <a:pt x="2480" y="494"/>
                </a:cubicBezTo>
                <a:cubicBezTo>
                  <a:pt x="2555" y="569"/>
                  <a:pt x="2512" y="509"/>
                  <a:pt x="2504" y="694"/>
                </a:cubicBezTo>
                <a:cubicBezTo>
                  <a:pt x="2489" y="1029"/>
                  <a:pt x="2548" y="1014"/>
                  <a:pt x="2374" y="1188"/>
                </a:cubicBezTo>
                <a:cubicBezTo>
                  <a:pt x="2337" y="1305"/>
                  <a:pt x="2267" y="1254"/>
                  <a:pt x="2139" y="1246"/>
                </a:cubicBezTo>
                <a:cubicBezTo>
                  <a:pt x="2046" y="1233"/>
                  <a:pt x="2039" y="1228"/>
                  <a:pt x="1975" y="1164"/>
                </a:cubicBezTo>
                <a:cubicBezTo>
                  <a:pt x="1921" y="1008"/>
                  <a:pt x="1994" y="1186"/>
                  <a:pt x="1881" y="1023"/>
                </a:cubicBezTo>
                <a:cubicBezTo>
                  <a:pt x="1864" y="998"/>
                  <a:pt x="1860" y="967"/>
                  <a:pt x="1845" y="941"/>
                </a:cubicBezTo>
                <a:cubicBezTo>
                  <a:pt x="1819" y="899"/>
                  <a:pt x="1730" y="814"/>
                  <a:pt x="1704" y="788"/>
                </a:cubicBezTo>
                <a:cubicBezTo>
                  <a:pt x="1673" y="757"/>
                  <a:pt x="1648" y="721"/>
                  <a:pt x="1610" y="694"/>
                </a:cubicBezTo>
                <a:cubicBezTo>
                  <a:pt x="1540" y="644"/>
                  <a:pt x="1371" y="601"/>
                  <a:pt x="1293" y="588"/>
                </a:cubicBezTo>
                <a:cubicBezTo>
                  <a:pt x="1269" y="572"/>
                  <a:pt x="1246" y="557"/>
                  <a:pt x="1222" y="541"/>
                </a:cubicBezTo>
                <a:cubicBezTo>
                  <a:pt x="1210" y="533"/>
                  <a:pt x="1187" y="518"/>
                  <a:pt x="1187" y="518"/>
                </a:cubicBezTo>
                <a:cubicBezTo>
                  <a:pt x="1143" y="458"/>
                  <a:pt x="1077" y="380"/>
                  <a:pt x="1058" y="306"/>
                </a:cubicBezTo>
                <a:cubicBezTo>
                  <a:pt x="1054" y="289"/>
                  <a:pt x="1040" y="222"/>
                  <a:pt x="1022" y="212"/>
                </a:cubicBezTo>
                <a:cubicBezTo>
                  <a:pt x="979" y="187"/>
                  <a:pt x="881" y="165"/>
                  <a:pt x="881" y="165"/>
                </a:cubicBezTo>
                <a:cubicBezTo>
                  <a:pt x="850" y="141"/>
                  <a:pt x="812" y="124"/>
                  <a:pt x="787" y="94"/>
                </a:cubicBezTo>
                <a:cubicBezTo>
                  <a:pt x="771" y="75"/>
                  <a:pt x="778" y="44"/>
                  <a:pt x="764" y="24"/>
                </a:cubicBezTo>
                <a:cubicBezTo>
                  <a:pt x="759" y="17"/>
                  <a:pt x="677" y="0"/>
                  <a:pt x="670" y="0"/>
                </a:cubicBezTo>
                <a:cubicBezTo>
                  <a:pt x="658" y="0"/>
                  <a:pt x="698" y="2"/>
                  <a:pt x="705" y="12"/>
                </a:cubicBezTo>
                <a:cubicBezTo>
                  <a:pt x="710" y="20"/>
                  <a:pt x="697" y="28"/>
                  <a:pt x="693" y="36"/>
                </a:cubicBezTo>
              </a:path>
            </a:pathLst>
          </a:custGeom>
          <a:noFill/>
          <a:ln w="57150" cap="flat" cmpd="sng">
            <a:solidFill>
              <a:schemeClr val="folHlink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5863" name="Freeform 23"/>
          <p:cNvSpPr>
            <a:spLocks/>
          </p:cNvSpPr>
          <p:nvPr/>
        </p:nvSpPr>
        <p:spPr bwMode="auto">
          <a:xfrm rot="2580747">
            <a:off x="5029201" y="4114800"/>
            <a:ext cx="430213" cy="558800"/>
          </a:xfrm>
          <a:custGeom>
            <a:avLst/>
            <a:gdLst>
              <a:gd name="T0" fmla="*/ 112713 w 271"/>
              <a:gd name="T1" fmla="*/ 0 h 352"/>
              <a:gd name="T2" fmla="*/ 38100 w 271"/>
              <a:gd name="T3" fmla="*/ 260350 h 352"/>
              <a:gd name="T4" fmla="*/ 0 w 271"/>
              <a:gd name="T5" fmla="*/ 409575 h 352"/>
              <a:gd name="T6" fmla="*/ 19050 w 271"/>
              <a:gd name="T7" fmla="*/ 484188 h 352"/>
              <a:gd name="T8" fmla="*/ 149225 w 271"/>
              <a:gd name="T9" fmla="*/ 558800 h 352"/>
              <a:gd name="T10" fmla="*/ 355600 w 271"/>
              <a:gd name="T11" fmla="*/ 466725 h 352"/>
              <a:gd name="T12" fmla="*/ 430213 w 271"/>
              <a:gd name="T13" fmla="*/ 354013 h 352"/>
              <a:gd name="T14" fmla="*/ 355600 w 271"/>
              <a:gd name="T15" fmla="*/ 315913 h 352"/>
              <a:gd name="T16" fmla="*/ 298450 w 271"/>
              <a:gd name="T17" fmla="*/ 149225 h 352"/>
              <a:gd name="T18" fmla="*/ 242888 w 271"/>
              <a:gd name="T19" fmla="*/ 111125 h 352"/>
              <a:gd name="T20" fmla="*/ 112713 w 271"/>
              <a:gd name="T21" fmla="*/ 0 h 35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71" h="352">
                <a:moveTo>
                  <a:pt x="71" y="0"/>
                </a:moveTo>
                <a:cubicBezTo>
                  <a:pt x="48" y="137"/>
                  <a:pt x="75" y="0"/>
                  <a:pt x="24" y="164"/>
                </a:cubicBezTo>
                <a:cubicBezTo>
                  <a:pt x="14" y="195"/>
                  <a:pt x="0" y="258"/>
                  <a:pt x="0" y="258"/>
                </a:cubicBezTo>
                <a:cubicBezTo>
                  <a:pt x="4" y="274"/>
                  <a:pt x="2" y="293"/>
                  <a:pt x="12" y="305"/>
                </a:cubicBezTo>
                <a:cubicBezTo>
                  <a:pt x="32" y="329"/>
                  <a:pt x="68" y="335"/>
                  <a:pt x="94" y="352"/>
                </a:cubicBezTo>
                <a:cubicBezTo>
                  <a:pt x="149" y="342"/>
                  <a:pt x="187" y="341"/>
                  <a:pt x="224" y="294"/>
                </a:cubicBezTo>
                <a:cubicBezTo>
                  <a:pt x="241" y="272"/>
                  <a:pt x="271" y="223"/>
                  <a:pt x="271" y="223"/>
                </a:cubicBezTo>
                <a:cubicBezTo>
                  <a:pt x="255" y="215"/>
                  <a:pt x="235" y="213"/>
                  <a:pt x="224" y="199"/>
                </a:cubicBezTo>
                <a:cubicBezTo>
                  <a:pt x="224" y="199"/>
                  <a:pt x="194" y="112"/>
                  <a:pt x="188" y="94"/>
                </a:cubicBezTo>
                <a:cubicBezTo>
                  <a:pt x="183" y="81"/>
                  <a:pt x="164" y="79"/>
                  <a:pt x="153" y="70"/>
                </a:cubicBezTo>
                <a:cubicBezTo>
                  <a:pt x="126" y="47"/>
                  <a:pt x="97" y="24"/>
                  <a:pt x="71" y="0"/>
                </a:cubicBezTo>
                <a:close/>
              </a:path>
            </a:pathLst>
          </a:custGeom>
          <a:solidFill>
            <a:schemeClr val="hlink"/>
          </a:solidFill>
          <a:ln w="38100" cmpd="sng">
            <a:solidFill>
              <a:schemeClr val="accent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5864" name="Freeform 24"/>
          <p:cNvSpPr>
            <a:spLocks/>
          </p:cNvSpPr>
          <p:nvPr/>
        </p:nvSpPr>
        <p:spPr bwMode="auto">
          <a:xfrm rot="-5379239">
            <a:off x="6388894" y="4050507"/>
            <a:ext cx="430213" cy="558800"/>
          </a:xfrm>
          <a:custGeom>
            <a:avLst/>
            <a:gdLst>
              <a:gd name="T0" fmla="*/ 112713 w 271"/>
              <a:gd name="T1" fmla="*/ 0 h 352"/>
              <a:gd name="T2" fmla="*/ 38100 w 271"/>
              <a:gd name="T3" fmla="*/ 260350 h 352"/>
              <a:gd name="T4" fmla="*/ 0 w 271"/>
              <a:gd name="T5" fmla="*/ 409575 h 352"/>
              <a:gd name="T6" fmla="*/ 19050 w 271"/>
              <a:gd name="T7" fmla="*/ 484188 h 352"/>
              <a:gd name="T8" fmla="*/ 149225 w 271"/>
              <a:gd name="T9" fmla="*/ 558800 h 352"/>
              <a:gd name="T10" fmla="*/ 355600 w 271"/>
              <a:gd name="T11" fmla="*/ 466725 h 352"/>
              <a:gd name="T12" fmla="*/ 430213 w 271"/>
              <a:gd name="T13" fmla="*/ 354013 h 352"/>
              <a:gd name="T14" fmla="*/ 355600 w 271"/>
              <a:gd name="T15" fmla="*/ 315913 h 352"/>
              <a:gd name="T16" fmla="*/ 298450 w 271"/>
              <a:gd name="T17" fmla="*/ 149225 h 352"/>
              <a:gd name="T18" fmla="*/ 242888 w 271"/>
              <a:gd name="T19" fmla="*/ 111125 h 352"/>
              <a:gd name="T20" fmla="*/ 112713 w 271"/>
              <a:gd name="T21" fmla="*/ 0 h 35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71" h="352">
                <a:moveTo>
                  <a:pt x="71" y="0"/>
                </a:moveTo>
                <a:cubicBezTo>
                  <a:pt x="48" y="137"/>
                  <a:pt x="75" y="0"/>
                  <a:pt x="24" y="164"/>
                </a:cubicBezTo>
                <a:cubicBezTo>
                  <a:pt x="14" y="195"/>
                  <a:pt x="0" y="258"/>
                  <a:pt x="0" y="258"/>
                </a:cubicBezTo>
                <a:cubicBezTo>
                  <a:pt x="4" y="274"/>
                  <a:pt x="2" y="293"/>
                  <a:pt x="12" y="305"/>
                </a:cubicBezTo>
                <a:cubicBezTo>
                  <a:pt x="32" y="329"/>
                  <a:pt x="68" y="335"/>
                  <a:pt x="94" y="352"/>
                </a:cubicBezTo>
                <a:cubicBezTo>
                  <a:pt x="149" y="342"/>
                  <a:pt x="187" y="341"/>
                  <a:pt x="224" y="294"/>
                </a:cubicBezTo>
                <a:cubicBezTo>
                  <a:pt x="241" y="272"/>
                  <a:pt x="271" y="223"/>
                  <a:pt x="271" y="223"/>
                </a:cubicBezTo>
                <a:cubicBezTo>
                  <a:pt x="255" y="215"/>
                  <a:pt x="235" y="213"/>
                  <a:pt x="224" y="199"/>
                </a:cubicBezTo>
                <a:cubicBezTo>
                  <a:pt x="224" y="199"/>
                  <a:pt x="194" y="112"/>
                  <a:pt x="188" y="94"/>
                </a:cubicBezTo>
                <a:cubicBezTo>
                  <a:pt x="183" y="81"/>
                  <a:pt x="164" y="79"/>
                  <a:pt x="153" y="70"/>
                </a:cubicBezTo>
                <a:cubicBezTo>
                  <a:pt x="126" y="47"/>
                  <a:pt x="97" y="24"/>
                  <a:pt x="71" y="0"/>
                </a:cubicBezTo>
                <a:close/>
              </a:path>
            </a:pathLst>
          </a:custGeom>
          <a:solidFill>
            <a:schemeClr val="hlink"/>
          </a:solidFill>
          <a:ln w="38100" cmpd="sng">
            <a:solidFill>
              <a:schemeClr val="accent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5865" name="Freeform 25"/>
          <p:cNvSpPr>
            <a:spLocks/>
          </p:cNvSpPr>
          <p:nvPr/>
        </p:nvSpPr>
        <p:spPr bwMode="auto">
          <a:xfrm rot="2580747">
            <a:off x="5867401" y="4267200"/>
            <a:ext cx="430213" cy="558800"/>
          </a:xfrm>
          <a:custGeom>
            <a:avLst/>
            <a:gdLst>
              <a:gd name="T0" fmla="*/ 112713 w 271"/>
              <a:gd name="T1" fmla="*/ 0 h 352"/>
              <a:gd name="T2" fmla="*/ 38100 w 271"/>
              <a:gd name="T3" fmla="*/ 260350 h 352"/>
              <a:gd name="T4" fmla="*/ 0 w 271"/>
              <a:gd name="T5" fmla="*/ 409575 h 352"/>
              <a:gd name="T6" fmla="*/ 19050 w 271"/>
              <a:gd name="T7" fmla="*/ 484188 h 352"/>
              <a:gd name="T8" fmla="*/ 149225 w 271"/>
              <a:gd name="T9" fmla="*/ 558800 h 352"/>
              <a:gd name="T10" fmla="*/ 355600 w 271"/>
              <a:gd name="T11" fmla="*/ 466725 h 352"/>
              <a:gd name="T12" fmla="*/ 430213 w 271"/>
              <a:gd name="T13" fmla="*/ 354013 h 352"/>
              <a:gd name="T14" fmla="*/ 355600 w 271"/>
              <a:gd name="T15" fmla="*/ 315913 h 352"/>
              <a:gd name="T16" fmla="*/ 298450 w 271"/>
              <a:gd name="T17" fmla="*/ 149225 h 352"/>
              <a:gd name="T18" fmla="*/ 242888 w 271"/>
              <a:gd name="T19" fmla="*/ 111125 h 352"/>
              <a:gd name="T20" fmla="*/ 112713 w 271"/>
              <a:gd name="T21" fmla="*/ 0 h 35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71" h="352">
                <a:moveTo>
                  <a:pt x="71" y="0"/>
                </a:moveTo>
                <a:cubicBezTo>
                  <a:pt x="48" y="137"/>
                  <a:pt x="75" y="0"/>
                  <a:pt x="24" y="164"/>
                </a:cubicBezTo>
                <a:cubicBezTo>
                  <a:pt x="14" y="195"/>
                  <a:pt x="0" y="258"/>
                  <a:pt x="0" y="258"/>
                </a:cubicBezTo>
                <a:cubicBezTo>
                  <a:pt x="4" y="274"/>
                  <a:pt x="2" y="293"/>
                  <a:pt x="12" y="305"/>
                </a:cubicBezTo>
                <a:cubicBezTo>
                  <a:pt x="32" y="329"/>
                  <a:pt x="68" y="335"/>
                  <a:pt x="94" y="352"/>
                </a:cubicBezTo>
                <a:cubicBezTo>
                  <a:pt x="149" y="342"/>
                  <a:pt x="187" y="341"/>
                  <a:pt x="224" y="294"/>
                </a:cubicBezTo>
                <a:cubicBezTo>
                  <a:pt x="241" y="272"/>
                  <a:pt x="271" y="223"/>
                  <a:pt x="271" y="223"/>
                </a:cubicBezTo>
                <a:cubicBezTo>
                  <a:pt x="255" y="215"/>
                  <a:pt x="235" y="213"/>
                  <a:pt x="224" y="199"/>
                </a:cubicBezTo>
                <a:cubicBezTo>
                  <a:pt x="224" y="199"/>
                  <a:pt x="194" y="112"/>
                  <a:pt x="188" y="94"/>
                </a:cubicBezTo>
                <a:cubicBezTo>
                  <a:pt x="183" y="81"/>
                  <a:pt x="164" y="79"/>
                  <a:pt x="153" y="70"/>
                </a:cubicBezTo>
                <a:cubicBezTo>
                  <a:pt x="126" y="47"/>
                  <a:pt x="97" y="24"/>
                  <a:pt x="71" y="0"/>
                </a:cubicBezTo>
                <a:close/>
              </a:path>
            </a:pathLst>
          </a:custGeom>
          <a:solidFill>
            <a:schemeClr val="hlink"/>
          </a:solidFill>
          <a:ln w="38100" cmpd="sng">
            <a:solidFill>
              <a:schemeClr val="accent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5866" name="Freeform 26"/>
          <p:cNvSpPr>
            <a:spLocks/>
          </p:cNvSpPr>
          <p:nvPr/>
        </p:nvSpPr>
        <p:spPr bwMode="auto">
          <a:xfrm rot="2580747">
            <a:off x="3657601" y="4191000"/>
            <a:ext cx="430213" cy="558800"/>
          </a:xfrm>
          <a:custGeom>
            <a:avLst/>
            <a:gdLst>
              <a:gd name="T0" fmla="*/ 112713 w 271"/>
              <a:gd name="T1" fmla="*/ 0 h 352"/>
              <a:gd name="T2" fmla="*/ 38100 w 271"/>
              <a:gd name="T3" fmla="*/ 260350 h 352"/>
              <a:gd name="T4" fmla="*/ 0 w 271"/>
              <a:gd name="T5" fmla="*/ 409575 h 352"/>
              <a:gd name="T6" fmla="*/ 19050 w 271"/>
              <a:gd name="T7" fmla="*/ 484188 h 352"/>
              <a:gd name="T8" fmla="*/ 149225 w 271"/>
              <a:gd name="T9" fmla="*/ 558800 h 352"/>
              <a:gd name="T10" fmla="*/ 355600 w 271"/>
              <a:gd name="T11" fmla="*/ 466725 h 352"/>
              <a:gd name="T12" fmla="*/ 430213 w 271"/>
              <a:gd name="T13" fmla="*/ 354013 h 352"/>
              <a:gd name="T14" fmla="*/ 355600 w 271"/>
              <a:gd name="T15" fmla="*/ 315913 h 352"/>
              <a:gd name="T16" fmla="*/ 298450 w 271"/>
              <a:gd name="T17" fmla="*/ 149225 h 352"/>
              <a:gd name="T18" fmla="*/ 242888 w 271"/>
              <a:gd name="T19" fmla="*/ 111125 h 352"/>
              <a:gd name="T20" fmla="*/ 112713 w 271"/>
              <a:gd name="T21" fmla="*/ 0 h 35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71" h="352">
                <a:moveTo>
                  <a:pt x="71" y="0"/>
                </a:moveTo>
                <a:cubicBezTo>
                  <a:pt x="48" y="137"/>
                  <a:pt x="75" y="0"/>
                  <a:pt x="24" y="164"/>
                </a:cubicBezTo>
                <a:cubicBezTo>
                  <a:pt x="14" y="195"/>
                  <a:pt x="0" y="258"/>
                  <a:pt x="0" y="258"/>
                </a:cubicBezTo>
                <a:cubicBezTo>
                  <a:pt x="4" y="274"/>
                  <a:pt x="2" y="293"/>
                  <a:pt x="12" y="305"/>
                </a:cubicBezTo>
                <a:cubicBezTo>
                  <a:pt x="32" y="329"/>
                  <a:pt x="68" y="335"/>
                  <a:pt x="94" y="352"/>
                </a:cubicBezTo>
                <a:cubicBezTo>
                  <a:pt x="149" y="342"/>
                  <a:pt x="187" y="341"/>
                  <a:pt x="224" y="294"/>
                </a:cubicBezTo>
                <a:cubicBezTo>
                  <a:pt x="241" y="272"/>
                  <a:pt x="271" y="223"/>
                  <a:pt x="271" y="223"/>
                </a:cubicBezTo>
                <a:cubicBezTo>
                  <a:pt x="255" y="215"/>
                  <a:pt x="235" y="213"/>
                  <a:pt x="224" y="199"/>
                </a:cubicBezTo>
                <a:cubicBezTo>
                  <a:pt x="224" y="199"/>
                  <a:pt x="194" y="112"/>
                  <a:pt x="188" y="94"/>
                </a:cubicBezTo>
                <a:cubicBezTo>
                  <a:pt x="183" y="81"/>
                  <a:pt x="164" y="79"/>
                  <a:pt x="153" y="70"/>
                </a:cubicBezTo>
                <a:cubicBezTo>
                  <a:pt x="126" y="47"/>
                  <a:pt x="97" y="24"/>
                  <a:pt x="71" y="0"/>
                </a:cubicBezTo>
                <a:close/>
              </a:path>
            </a:pathLst>
          </a:custGeom>
          <a:solidFill>
            <a:schemeClr val="hlink"/>
          </a:solidFill>
          <a:ln w="38100" cmpd="sng">
            <a:solidFill>
              <a:schemeClr val="accent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5867" name="WordArt 27"/>
          <p:cNvSpPr>
            <a:spLocks noChangeArrowheads="1" noChangeShapeType="1" noTextEdit="1"/>
          </p:cNvSpPr>
          <p:nvPr/>
        </p:nvSpPr>
        <p:spPr bwMode="auto">
          <a:xfrm>
            <a:off x="6553201" y="1219201"/>
            <a:ext cx="866775" cy="15716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TopLeft"/>
              <a:lightRig rig="legacyNormal3" dir="r"/>
            </a:scene3d>
            <a:sp3d extrusionH="201600" prstMaterial="legacyMetal">
              <a:extrusionClr>
                <a:srgbClr val="FFFFFF"/>
              </a:extrusionClr>
            </a:sp3d>
          </a:bodyPr>
          <a:lstStyle/>
          <a:p>
            <a:pPr algn="ctr"/>
            <a:r>
              <a:rPr lang="cs-CZ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CBCBCB"/>
                    </a:gs>
                    <a:gs pos="13000">
                      <a:srgbClr val="5F5F5F"/>
                    </a:gs>
                    <a:gs pos="21001">
                      <a:srgbClr val="5F5F5F"/>
                    </a:gs>
                    <a:gs pos="63000">
                      <a:srgbClr val="FFFFFF"/>
                    </a:gs>
                    <a:gs pos="67000">
                      <a:srgbClr val="B2B2B2"/>
                    </a:gs>
                    <a:gs pos="69000">
                      <a:srgbClr val="292929"/>
                    </a:gs>
                    <a:gs pos="82001">
                      <a:srgbClr val="777777"/>
                    </a:gs>
                    <a:gs pos="100000">
                      <a:srgbClr val="EAEAEA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water</a:t>
            </a:r>
          </a:p>
        </p:txBody>
      </p:sp>
      <p:sp>
        <p:nvSpPr>
          <p:cNvPr id="35868" name="AutoShape 28"/>
          <p:cNvSpPr>
            <a:spLocks noChangeArrowheads="1"/>
          </p:cNvSpPr>
          <p:nvPr/>
        </p:nvSpPr>
        <p:spPr bwMode="auto">
          <a:xfrm>
            <a:off x="5562600" y="2971800"/>
            <a:ext cx="1143000" cy="1371600"/>
          </a:xfrm>
          <a:prstGeom prst="triangle">
            <a:avLst>
              <a:gd name="adj" fmla="val 50000"/>
            </a:avLst>
          </a:prstGeom>
          <a:solidFill>
            <a:srgbClr val="CCE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35869" name="Freeform 29"/>
          <p:cNvSpPr>
            <a:spLocks/>
          </p:cNvSpPr>
          <p:nvPr/>
        </p:nvSpPr>
        <p:spPr bwMode="auto">
          <a:xfrm>
            <a:off x="4062414" y="4478339"/>
            <a:ext cx="1417637" cy="877887"/>
          </a:xfrm>
          <a:custGeom>
            <a:avLst/>
            <a:gdLst>
              <a:gd name="T0" fmla="*/ 0 w 893"/>
              <a:gd name="T1" fmla="*/ 877887 h 553"/>
              <a:gd name="T2" fmla="*/ 727075 w 893"/>
              <a:gd name="T3" fmla="*/ 671512 h 553"/>
              <a:gd name="T4" fmla="*/ 765175 w 893"/>
              <a:gd name="T5" fmla="*/ 336550 h 553"/>
              <a:gd name="T6" fmla="*/ 914400 w 893"/>
              <a:gd name="T7" fmla="*/ 317500 h 553"/>
              <a:gd name="T8" fmla="*/ 1044575 w 893"/>
              <a:gd name="T9" fmla="*/ 206375 h 553"/>
              <a:gd name="T10" fmla="*/ 1306512 w 893"/>
              <a:gd name="T11" fmla="*/ 168275 h 553"/>
              <a:gd name="T12" fmla="*/ 1417637 w 893"/>
              <a:gd name="T13" fmla="*/ 0 h 55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893" h="553">
                <a:moveTo>
                  <a:pt x="0" y="553"/>
                </a:moveTo>
                <a:cubicBezTo>
                  <a:pt x="146" y="497"/>
                  <a:pt x="303" y="450"/>
                  <a:pt x="458" y="423"/>
                </a:cubicBezTo>
                <a:cubicBezTo>
                  <a:pt x="476" y="354"/>
                  <a:pt x="445" y="273"/>
                  <a:pt x="482" y="212"/>
                </a:cubicBezTo>
                <a:cubicBezTo>
                  <a:pt x="498" y="185"/>
                  <a:pt x="545" y="204"/>
                  <a:pt x="576" y="200"/>
                </a:cubicBezTo>
                <a:cubicBezTo>
                  <a:pt x="640" y="178"/>
                  <a:pt x="598" y="156"/>
                  <a:pt x="658" y="130"/>
                </a:cubicBezTo>
                <a:cubicBezTo>
                  <a:pt x="698" y="113"/>
                  <a:pt x="799" y="108"/>
                  <a:pt x="823" y="106"/>
                </a:cubicBezTo>
                <a:cubicBezTo>
                  <a:pt x="869" y="72"/>
                  <a:pt x="893" y="58"/>
                  <a:pt x="893" y="0"/>
                </a:cubicBezTo>
              </a:path>
            </a:pathLst>
          </a:custGeom>
          <a:noFill/>
          <a:ln w="38100" cap="flat" cmpd="sng">
            <a:solidFill>
              <a:schemeClr val="bg2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5870" name="Freeform 30"/>
          <p:cNvSpPr>
            <a:spLocks/>
          </p:cNvSpPr>
          <p:nvPr/>
        </p:nvSpPr>
        <p:spPr bwMode="auto">
          <a:xfrm>
            <a:off x="5983288" y="4422776"/>
            <a:ext cx="1643062" cy="1343025"/>
          </a:xfrm>
          <a:custGeom>
            <a:avLst/>
            <a:gdLst>
              <a:gd name="T0" fmla="*/ 0 w 1035"/>
              <a:gd name="T1" fmla="*/ 0 h 846"/>
              <a:gd name="T2" fmla="*/ 38100 w 1035"/>
              <a:gd name="T3" fmla="*/ 55563 h 846"/>
              <a:gd name="T4" fmla="*/ 74612 w 1035"/>
              <a:gd name="T5" fmla="*/ 187325 h 846"/>
              <a:gd name="T6" fmla="*/ 300037 w 1035"/>
              <a:gd name="T7" fmla="*/ 336550 h 846"/>
              <a:gd name="T8" fmla="*/ 317500 w 1035"/>
              <a:gd name="T9" fmla="*/ 447675 h 846"/>
              <a:gd name="T10" fmla="*/ 411162 w 1035"/>
              <a:gd name="T11" fmla="*/ 466725 h 846"/>
              <a:gd name="T12" fmla="*/ 541337 w 1035"/>
              <a:gd name="T13" fmla="*/ 950913 h 846"/>
              <a:gd name="T14" fmla="*/ 579437 w 1035"/>
              <a:gd name="T15" fmla="*/ 1119188 h 846"/>
              <a:gd name="T16" fmla="*/ 933450 w 1035"/>
              <a:gd name="T17" fmla="*/ 1138238 h 846"/>
              <a:gd name="T18" fmla="*/ 1157287 w 1035"/>
              <a:gd name="T19" fmla="*/ 1250950 h 846"/>
              <a:gd name="T20" fmla="*/ 1604962 w 1035"/>
              <a:gd name="T21" fmla="*/ 1343025 h 846"/>
              <a:gd name="T22" fmla="*/ 1643062 w 1035"/>
              <a:gd name="T23" fmla="*/ 1287463 h 84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5" h="846">
                <a:moveTo>
                  <a:pt x="0" y="0"/>
                </a:moveTo>
                <a:cubicBezTo>
                  <a:pt x="8" y="12"/>
                  <a:pt x="19" y="22"/>
                  <a:pt x="24" y="35"/>
                </a:cubicBezTo>
                <a:cubicBezTo>
                  <a:pt x="35" y="62"/>
                  <a:pt x="27" y="97"/>
                  <a:pt x="47" y="118"/>
                </a:cubicBezTo>
                <a:cubicBezTo>
                  <a:pt x="86" y="160"/>
                  <a:pt x="189" y="212"/>
                  <a:pt x="189" y="212"/>
                </a:cubicBezTo>
                <a:cubicBezTo>
                  <a:pt x="193" y="235"/>
                  <a:pt x="185" y="264"/>
                  <a:pt x="200" y="282"/>
                </a:cubicBezTo>
                <a:cubicBezTo>
                  <a:pt x="213" y="297"/>
                  <a:pt x="254" y="274"/>
                  <a:pt x="259" y="294"/>
                </a:cubicBezTo>
                <a:cubicBezTo>
                  <a:pt x="335" y="622"/>
                  <a:pt x="159" y="570"/>
                  <a:pt x="341" y="599"/>
                </a:cubicBezTo>
                <a:cubicBezTo>
                  <a:pt x="349" y="634"/>
                  <a:pt x="332" y="689"/>
                  <a:pt x="365" y="705"/>
                </a:cubicBezTo>
                <a:cubicBezTo>
                  <a:pt x="432" y="737"/>
                  <a:pt x="515" y="700"/>
                  <a:pt x="588" y="717"/>
                </a:cubicBezTo>
                <a:cubicBezTo>
                  <a:pt x="639" y="729"/>
                  <a:pt x="682" y="764"/>
                  <a:pt x="729" y="788"/>
                </a:cubicBezTo>
                <a:cubicBezTo>
                  <a:pt x="813" y="830"/>
                  <a:pt x="919" y="835"/>
                  <a:pt x="1011" y="846"/>
                </a:cubicBezTo>
                <a:cubicBezTo>
                  <a:pt x="1019" y="834"/>
                  <a:pt x="1035" y="811"/>
                  <a:pt x="1035" y="811"/>
                </a:cubicBezTo>
              </a:path>
            </a:pathLst>
          </a:custGeom>
          <a:noFill/>
          <a:ln w="38100" cap="flat" cmpd="sng">
            <a:solidFill>
              <a:schemeClr val="bg2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5871" name="Freeform 31"/>
          <p:cNvSpPr>
            <a:spLocks/>
          </p:cNvSpPr>
          <p:nvPr/>
        </p:nvSpPr>
        <p:spPr bwMode="auto">
          <a:xfrm>
            <a:off x="6543676" y="4422776"/>
            <a:ext cx="1717675" cy="741363"/>
          </a:xfrm>
          <a:custGeom>
            <a:avLst/>
            <a:gdLst>
              <a:gd name="T0" fmla="*/ 0 w 1082"/>
              <a:gd name="T1" fmla="*/ 0 h 467"/>
              <a:gd name="T2" fmla="*/ 19050 w 1082"/>
              <a:gd name="T3" fmla="*/ 168275 h 467"/>
              <a:gd name="T4" fmla="*/ 74613 w 1082"/>
              <a:gd name="T5" fmla="*/ 204788 h 467"/>
              <a:gd name="T6" fmla="*/ 112713 w 1082"/>
              <a:gd name="T7" fmla="*/ 149225 h 467"/>
              <a:gd name="T8" fmla="*/ 223838 w 1082"/>
              <a:gd name="T9" fmla="*/ 74613 h 467"/>
              <a:gd name="T10" fmla="*/ 298450 w 1082"/>
              <a:gd name="T11" fmla="*/ 111125 h 467"/>
              <a:gd name="T12" fmla="*/ 354013 w 1082"/>
              <a:gd name="T13" fmla="*/ 149225 h 467"/>
              <a:gd name="T14" fmla="*/ 466725 w 1082"/>
              <a:gd name="T15" fmla="*/ 130175 h 467"/>
              <a:gd name="T16" fmla="*/ 579438 w 1082"/>
              <a:gd name="T17" fmla="*/ 149225 h 467"/>
              <a:gd name="T18" fmla="*/ 690563 w 1082"/>
              <a:gd name="T19" fmla="*/ 354013 h 467"/>
              <a:gd name="T20" fmla="*/ 746125 w 1082"/>
              <a:gd name="T21" fmla="*/ 466725 h 467"/>
              <a:gd name="T22" fmla="*/ 895350 w 1082"/>
              <a:gd name="T23" fmla="*/ 522288 h 467"/>
              <a:gd name="T24" fmla="*/ 1193800 w 1082"/>
              <a:gd name="T25" fmla="*/ 596900 h 467"/>
              <a:gd name="T26" fmla="*/ 1212850 w 1082"/>
              <a:gd name="T27" fmla="*/ 709613 h 467"/>
              <a:gd name="T28" fmla="*/ 1268413 w 1082"/>
              <a:gd name="T29" fmla="*/ 727075 h 467"/>
              <a:gd name="T30" fmla="*/ 1325563 w 1082"/>
              <a:gd name="T31" fmla="*/ 560388 h 467"/>
              <a:gd name="T32" fmla="*/ 1436688 w 1082"/>
              <a:gd name="T33" fmla="*/ 485775 h 467"/>
              <a:gd name="T34" fmla="*/ 1474788 w 1082"/>
              <a:gd name="T35" fmla="*/ 411163 h 467"/>
              <a:gd name="T36" fmla="*/ 1493838 w 1082"/>
              <a:gd name="T37" fmla="*/ 130175 h 467"/>
              <a:gd name="T38" fmla="*/ 1624013 w 1082"/>
              <a:gd name="T39" fmla="*/ 149225 h 467"/>
              <a:gd name="T40" fmla="*/ 1643063 w 1082"/>
              <a:gd name="T41" fmla="*/ 204788 h 467"/>
              <a:gd name="T42" fmla="*/ 1660525 w 1082"/>
              <a:gd name="T43" fmla="*/ 261938 h 467"/>
              <a:gd name="T44" fmla="*/ 1698625 w 1082"/>
              <a:gd name="T45" fmla="*/ 149225 h 467"/>
              <a:gd name="T46" fmla="*/ 1717675 w 1082"/>
              <a:gd name="T47" fmla="*/ 55563 h 467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1082" h="467">
                <a:moveTo>
                  <a:pt x="0" y="0"/>
                </a:moveTo>
                <a:cubicBezTo>
                  <a:pt x="4" y="35"/>
                  <a:pt x="0" y="73"/>
                  <a:pt x="12" y="106"/>
                </a:cubicBezTo>
                <a:cubicBezTo>
                  <a:pt x="17" y="119"/>
                  <a:pt x="33" y="132"/>
                  <a:pt x="47" y="129"/>
                </a:cubicBezTo>
                <a:cubicBezTo>
                  <a:pt x="61" y="126"/>
                  <a:pt x="60" y="103"/>
                  <a:pt x="71" y="94"/>
                </a:cubicBezTo>
                <a:cubicBezTo>
                  <a:pt x="92" y="76"/>
                  <a:pt x="141" y="47"/>
                  <a:pt x="141" y="47"/>
                </a:cubicBezTo>
                <a:cubicBezTo>
                  <a:pt x="157" y="55"/>
                  <a:pt x="173" y="61"/>
                  <a:pt x="188" y="70"/>
                </a:cubicBezTo>
                <a:cubicBezTo>
                  <a:pt x="200" y="77"/>
                  <a:pt x="209" y="92"/>
                  <a:pt x="223" y="94"/>
                </a:cubicBezTo>
                <a:cubicBezTo>
                  <a:pt x="247" y="97"/>
                  <a:pt x="270" y="86"/>
                  <a:pt x="294" y="82"/>
                </a:cubicBezTo>
                <a:cubicBezTo>
                  <a:pt x="318" y="86"/>
                  <a:pt x="347" y="78"/>
                  <a:pt x="365" y="94"/>
                </a:cubicBezTo>
                <a:cubicBezTo>
                  <a:pt x="401" y="127"/>
                  <a:pt x="413" y="179"/>
                  <a:pt x="435" y="223"/>
                </a:cubicBezTo>
                <a:cubicBezTo>
                  <a:pt x="445" y="243"/>
                  <a:pt x="447" y="280"/>
                  <a:pt x="470" y="294"/>
                </a:cubicBezTo>
                <a:cubicBezTo>
                  <a:pt x="499" y="311"/>
                  <a:pt x="532" y="320"/>
                  <a:pt x="564" y="329"/>
                </a:cubicBezTo>
                <a:cubicBezTo>
                  <a:pt x="626" y="347"/>
                  <a:pt x="752" y="376"/>
                  <a:pt x="752" y="376"/>
                </a:cubicBezTo>
                <a:cubicBezTo>
                  <a:pt x="756" y="400"/>
                  <a:pt x="752" y="426"/>
                  <a:pt x="764" y="447"/>
                </a:cubicBezTo>
                <a:cubicBezTo>
                  <a:pt x="770" y="458"/>
                  <a:pt x="790" y="467"/>
                  <a:pt x="799" y="458"/>
                </a:cubicBezTo>
                <a:cubicBezTo>
                  <a:pt x="825" y="432"/>
                  <a:pt x="804" y="374"/>
                  <a:pt x="835" y="353"/>
                </a:cubicBezTo>
                <a:cubicBezTo>
                  <a:pt x="858" y="337"/>
                  <a:pt x="905" y="306"/>
                  <a:pt x="905" y="306"/>
                </a:cubicBezTo>
                <a:cubicBezTo>
                  <a:pt x="913" y="290"/>
                  <a:pt x="926" y="276"/>
                  <a:pt x="929" y="259"/>
                </a:cubicBezTo>
                <a:cubicBezTo>
                  <a:pt x="938" y="201"/>
                  <a:pt x="912" y="133"/>
                  <a:pt x="941" y="82"/>
                </a:cubicBezTo>
                <a:cubicBezTo>
                  <a:pt x="955" y="58"/>
                  <a:pt x="996" y="90"/>
                  <a:pt x="1023" y="94"/>
                </a:cubicBezTo>
                <a:cubicBezTo>
                  <a:pt x="1027" y="106"/>
                  <a:pt x="1031" y="117"/>
                  <a:pt x="1035" y="129"/>
                </a:cubicBezTo>
                <a:cubicBezTo>
                  <a:pt x="1039" y="141"/>
                  <a:pt x="1037" y="174"/>
                  <a:pt x="1046" y="165"/>
                </a:cubicBezTo>
                <a:cubicBezTo>
                  <a:pt x="1064" y="147"/>
                  <a:pt x="1062" y="118"/>
                  <a:pt x="1070" y="94"/>
                </a:cubicBezTo>
                <a:cubicBezTo>
                  <a:pt x="1076" y="75"/>
                  <a:pt x="1082" y="35"/>
                  <a:pt x="1082" y="35"/>
                </a:cubicBezTo>
              </a:path>
            </a:pathLst>
          </a:custGeom>
          <a:noFill/>
          <a:ln w="38100" cap="flat" cmpd="sng">
            <a:solidFill>
              <a:schemeClr val="bg2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5872" name="AutoShape 32"/>
          <p:cNvSpPr>
            <a:spLocks noChangeArrowheads="1"/>
          </p:cNvSpPr>
          <p:nvPr/>
        </p:nvSpPr>
        <p:spPr bwMode="auto">
          <a:xfrm>
            <a:off x="5715000" y="2438401"/>
            <a:ext cx="838200" cy="1052513"/>
          </a:xfrm>
          <a:prstGeom prst="upArrow">
            <a:avLst>
              <a:gd name="adj1" fmla="val 50000"/>
              <a:gd name="adj2" fmla="val 31392"/>
            </a:avLst>
          </a:prstGeom>
          <a:solidFill>
            <a:srgbClr val="CCE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35873" name="Freeform 33"/>
          <p:cNvSpPr>
            <a:spLocks/>
          </p:cNvSpPr>
          <p:nvPr/>
        </p:nvSpPr>
        <p:spPr bwMode="auto">
          <a:xfrm>
            <a:off x="4572001" y="4191001"/>
            <a:ext cx="2708275" cy="449263"/>
          </a:xfrm>
          <a:custGeom>
            <a:avLst/>
            <a:gdLst>
              <a:gd name="T0" fmla="*/ 1063625 w 1706"/>
              <a:gd name="T1" fmla="*/ 111125 h 283"/>
              <a:gd name="T2" fmla="*/ 484188 w 1706"/>
              <a:gd name="T3" fmla="*/ 185738 h 283"/>
              <a:gd name="T4" fmla="*/ 428625 w 1706"/>
              <a:gd name="T5" fmla="*/ 204788 h 283"/>
              <a:gd name="T6" fmla="*/ 373063 w 1706"/>
              <a:gd name="T7" fmla="*/ 242888 h 283"/>
              <a:gd name="T8" fmla="*/ 0 w 1706"/>
              <a:gd name="T9" fmla="*/ 317500 h 283"/>
              <a:gd name="T10" fmla="*/ 652463 w 1706"/>
              <a:gd name="T11" fmla="*/ 317500 h 283"/>
              <a:gd name="T12" fmla="*/ 950913 w 1706"/>
              <a:gd name="T13" fmla="*/ 242888 h 283"/>
              <a:gd name="T14" fmla="*/ 1530350 w 1706"/>
              <a:gd name="T15" fmla="*/ 242888 h 283"/>
              <a:gd name="T16" fmla="*/ 1660525 w 1706"/>
              <a:gd name="T17" fmla="*/ 317500 h 283"/>
              <a:gd name="T18" fmla="*/ 1997075 w 1706"/>
              <a:gd name="T19" fmla="*/ 392113 h 283"/>
              <a:gd name="T20" fmla="*/ 2425700 w 1706"/>
              <a:gd name="T21" fmla="*/ 392113 h 283"/>
              <a:gd name="T22" fmla="*/ 2538413 w 1706"/>
              <a:gd name="T23" fmla="*/ 354013 h 283"/>
              <a:gd name="T24" fmla="*/ 2593975 w 1706"/>
              <a:gd name="T25" fmla="*/ 298450 h 283"/>
              <a:gd name="T26" fmla="*/ 2220913 w 1706"/>
              <a:gd name="T27" fmla="*/ 149225 h 283"/>
              <a:gd name="T28" fmla="*/ 2146300 w 1706"/>
              <a:gd name="T29" fmla="*/ 93663 h 283"/>
              <a:gd name="T30" fmla="*/ 2014538 w 1706"/>
              <a:gd name="T31" fmla="*/ 0 h 283"/>
              <a:gd name="T32" fmla="*/ 1865313 w 1706"/>
              <a:gd name="T33" fmla="*/ 93663 h 283"/>
              <a:gd name="T34" fmla="*/ 1063625 w 1706"/>
              <a:gd name="T35" fmla="*/ 111125 h 283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1706" h="283">
                <a:moveTo>
                  <a:pt x="670" y="70"/>
                </a:moveTo>
                <a:cubicBezTo>
                  <a:pt x="518" y="85"/>
                  <a:pt x="439" y="99"/>
                  <a:pt x="305" y="117"/>
                </a:cubicBezTo>
                <a:cubicBezTo>
                  <a:pt x="293" y="121"/>
                  <a:pt x="281" y="123"/>
                  <a:pt x="270" y="129"/>
                </a:cubicBezTo>
                <a:cubicBezTo>
                  <a:pt x="257" y="135"/>
                  <a:pt x="248" y="148"/>
                  <a:pt x="235" y="153"/>
                </a:cubicBezTo>
                <a:cubicBezTo>
                  <a:pt x="161" y="180"/>
                  <a:pt x="78" y="190"/>
                  <a:pt x="0" y="200"/>
                </a:cubicBezTo>
                <a:cubicBezTo>
                  <a:pt x="170" y="225"/>
                  <a:pt x="135" y="225"/>
                  <a:pt x="411" y="200"/>
                </a:cubicBezTo>
                <a:cubicBezTo>
                  <a:pt x="466" y="195"/>
                  <a:pt x="541" y="161"/>
                  <a:pt x="599" y="153"/>
                </a:cubicBezTo>
                <a:cubicBezTo>
                  <a:pt x="734" y="108"/>
                  <a:pt x="670" y="125"/>
                  <a:pt x="964" y="153"/>
                </a:cubicBezTo>
                <a:cubicBezTo>
                  <a:pt x="995" y="156"/>
                  <a:pt x="1016" y="191"/>
                  <a:pt x="1046" y="200"/>
                </a:cubicBezTo>
                <a:cubicBezTo>
                  <a:pt x="1113" y="220"/>
                  <a:pt x="1189" y="235"/>
                  <a:pt x="1258" y="247"/>
                </a:cubicBezTo>
                <a:cubicBezTo>
                  <a:pt x="1362" y="283"/>
                  <a:pt x="1316" y="272"/>
                  <a:pt x="1528" y="247"/>
                </a:cubicBezTo>
                <a:cubicBezTo>
                  <a:pt x="1553" y="244"/>
                  <a:pt x="1599" y="223"/>
                  <a:pt x="1599" y="223"/>
                </a:cubicBezTo>
                <a:cubicBezTo>
                  <a:pt x="1611" y="211"/>
                  <a:pt x="1625" y="202"/>
                  <a:pt x="1634" y="188"/>
                </a:cubicBezTo>
                <a:cubicBezTo>
                  <a:pt x="1706" y="81"/>
                  <a:pt x="1424" y="96"/>
                  <a:pt x="1399" y="94"/>
                </a:cubicBezTo>
                <a:cubicBezTo>
                  <a:pt x="1383" y="82"/>
                  <a:pt x="1369" y="68"/>
                  <a:pt x="1352" y="59"/>
                </a:cubicBezTo>
                <a:cubicBezTo>
                  <a:pt x="1264" y="15"/>
                  <a:pt x="1292" y="67"/>
                  <a:pt x="1269" y="0"/>
                </a:cubicBezTo>
                <a:cubicBezTo>
                  <a:pt x="1242" y="41"/>
                  <a:pt x="1241" y="58"/>
                  <a:pt x="1175" y="59"/>
                </a:cubicBezTo>
                <a:cubicBezTo>
                  <a:pt x="1007" y="63"/>
                  <a:pt x="838" y="66"/>
                  <a:pt x="670" y="70"/>
                </a:cubicBezTo>
                <a:close/>
              </a:path>
            </a:pathLst>
          </a:custGeom>
          <a:solidFill>
            <a:srgbClr val="CCE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</p:spTree>
  </p:cSld>
  <p:clrMapOvr>
    <a:masterClrMapping/>
  </p:clrMapOvr>
  <p:transition spd="slow">
    <p:blinds dir="vert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Freeform 2"/>
          <p:cNvSpPr>
            <a:spLocks/>
          </p:cNvSpPr>
          <p:nvPr/>
        </p:nvSpPr>
        <p:spPr bwMode="auto">
          <a:xfrm>
            <a:off x="2057400" y="1"/>
            <a:ext cx="7805738" cy="5584825"/>
          </a:xfrm>
          <a:custGeom>
            <a:avLst/>
            <a:gdLst>
              <a:gd name="T0" fmla="*/ 1144588 w 4917"/>
              <a:gd name="T1" fmla="*/ 1739900 h 3518"/>
              <a:gd name="T2" fmla="*/ 1649413 w 4917"/>
              <a:gd name="T3" fmla="*/ 2038350 h 3518"/>
              <a:gd name="T4" fmla="*/ 1798638 w 4917"/>
              <a:gd name="T5" fmla="*/ 2562225 h 3518"/>
              <a:gd name="T6" fmla="*/ 2284413 w 4917"/>
              <a:gd name="T7" fmla="*/ 2598738 h 3518"/>
              <a:gd name="T8" fmla="*/ 2693988 w 4917"/>
              <a:gd name="T9" fmla="*/ 2374900 h 3518"/>
              <a:gd name="T10" fmla="*/ 3105150 w 4917"/>
              <a:gd name="T11" fmla="*/ 2654300 h 3518"/>
              <a:gd name="T12" fmla="*/ 3216275 w 4917"/>
              <a:gd name="T13" fmla="*/ 3363913 h 3518"/>
              <a:gd name="T14" fmla="*/ 3887788 w 4917"/>
              <a:gd name="T15" fmla="*/ 3494088 h 3518"/>
              <a:gd name="T16" fmla="*/ 4243388 w 4917"/>
              <a:gd name="T17" fmla="*/ 3327400 h 3518"/>
              <a:gd name="T18" fmla="*/ 4989513 w 4917"/>
              <a:gd name="T19" fmla="*/ 3494088 h 3518"/>
              <a:gd name="T20" fmla="*/ 5119688 w 4917"/>
              <a:gd name="T21" fmla="*/ 3905250 h 3518"/>
              <a:gd name="T22" fmla="*/ 6091238 w 4917"/>
              <a:gd name="T23" fmla="*/ 3867150 h 3518"/>
              <a:gd name="T24" fmla="*/ 5268913 w 4917"/>
              <a:gd name="T25" fmla="*/ 3027363 h 3518"/>
              <a:gd name="T26" fmla="*/ 5008563 w 4917"/>
              <a:gd name="T27" fmla="*/ 2636838 h 3518"/>
              <a:gd name="T28" fmla="*/ 5492750 w 4917"/>
              <a:gd name="T29" fmla="*/ 2206625 h 3518"/>
              <a:gd name="T30" fmla="*/ 5661025 w 4917"/>
              <a:gd name="T31" fmla="*/ 2112963 h 3518"/>
              <a:gd name="T32" fmla="*/ 5530850 w 4917"/>
              <a:gd name="T33" fmla="*/ 1441450 h 3518"/>
              <a:gd name="T34" fmla="*/ 4746625 w 4917"/>
              <a:gd name="T35" fmla="*/ 1255713 h 3518"/>
              <a:gd name="T36" fmla="*/ 3328988 w 4917"/>
              <a:gd name="T37" fmla="*/ 1255713 h 3518"/>
              <a:gd name="T38" fmla="*/ 3048000 w 4917"/>
              <a:gd name="T39" fmla="*/ 733425 h 3518"/>
              <a:gd name="T40" fmla="*/ 2525713 w 4917"/>
              <a:gd name="T41" fmla="*/ 584200 h 3518"/>
              <a:gd name="T42" fmla="*/ 1892300 w 4917"/>
              <a:gd name="T43" fmla="*/ 433388 h 3518"/>
              <a:gd name="T44" fmla="*/ 1370013 w 4917"/>
              <a:gd name="T45" fmla="*/ 584200 h 3518"/>
              <a:gd name="T46" fmla="*/ 455613 w 4917"/>
              <a:gd name="T47" fmla="*/ 1068388 h 3518"/>
              <a:gd name="T48" fmla="*/ 44450 w 4917"/>
              <a:gd name="T49" fmla="*/ 1217613 h 3518"/>
              <a:gd name="T50" fmla="*/ 63500 w 4917"/>
              <a:gd name="T51" fmla="*/ 2449513 h 3518"/>
              <a:gd name="T52" fmla="*/ 398463 w 4917"/>
              <a:gd name="T53" fmla="*/ 2747963 h 3518"/>
              <a:gd name="T54" fmla="*/ 1593850 w 4917"/>
              <a:gd name="T55" fmla="*/ 3065463 h 3518"/>
              <a:gd name="T56" fmla="*/ 1817688 w 4917"/>
              <a:gd name="T57" fmla="*/ 3438525 h 3518"/>
              <a:gd name="T58" fmla="*/ 1519238 w 4917"/>
              <a:gd name="T59" fmla="*/ 3792538 h 3518"/>
              <a:gd name="T60" fmla="*/ 1425575 w 4917"/>
              <a:gd name="T61" fmla="*/ 4689475 h 3518"/>
              <a:gd name="T62" fmla="*/ 2246313 w 4917"/>
              <a:gd name="T63" fmla="*/ 5248275 h 3518"/>
              <a:gd name="T64" fmla="*/ 2992438 w 4917"/>
              <a:gd name="T65" fmla="*/ 4913313 h 3518"/>
              <a:gd name="T66" fmla="*/ 3309938 w 4917"/>
              <a:gd name="T67" fmla="*/ 4894263 h 3518"/>
              <a:gd name="T68" fmla="*/ 3981450 w 4917"/>
              <a:gd name="T69" fmla="*/ 5584825 h 3518"/>
              <a:gd name="T70" fmla="*/ 4467225 w 4917"/>
              <a:gd name="T71" fmla="*/ 5491163 h 3518"/>
              <a:gd name="T72" fmla="*/ 4578350 w 4917"/>
              <a:gd name="T73" fmla="*/ 4764088 h 3518"/>
              <a:gd name="T74" fmla="*/ 4840288 w 4917"/>
              <a:gd name="T75" fmla="*/ 4725988 h 3518"/>
              <a:gd name="T76" fmla="*/ 5027613 w 4917"/>
              <a:gd name="T77" fmla="*/ 4894263 h 3518"/>
              <a:gd name="T78" fmla="*/ 6165850 w 4917"/>
              <a:gd name="T79" fmla="*/ 5062538 h 3518"/>
              <a:gd name="T80" fmla="*/ 6426200 w 4917"/>
              <a:gd name="T81" fmla="*/ 4391025 h 3518"/>
              <a:gd name="T82" fmla="*/ 7191375 w 4917"/>
              <a:gd name="T83" fmla="*/ 4408488 h 3518"/>
              <a:gd name="T84" fmla="*/ 7285038 w 4917"/>
              <a:gd name="T85" fmla="*/ 3849688 h 3518"/>
              <a:gd name="T86" fmla="*/ 7564438 w 4917"/>
              <a:gd name="T87" fmla="*/ 2300288 h 3518"/>
              <a:gd name="T88" fmla="*/ 7751763 w 4917"/>
              <a:gd name="T89" fmla="*/ 1889125 h 3518"/>
              <a:gd name="T90" fmla="*/ 7359650 w 4917"/>
              <a:gd name="T91" fmla="*/ 1385888 h 3518"/>
              <a:gd name="T92" fmla="*/ 7116763 w 4917"/>
              <a:gd name="T93" fmla="*/ 1162050 h 3518"/>
              <a:gd name="T94" fmla="*/ 6556375 w 4917"/>
              <a:gd name="T95" fmla="*/ 900113 h 3518"/>
              <a:gd name="T96" fmla="*/ 5400675 w 4917"/>
              <a:gd name="T97" fmla="*/ 714375 h 3518"/>
              <a:gd name="T98" fmla="*/ 5213350 w 4917"/>
              <a:gd name="T99" fmla="*/ 565150 h 3518"/>
              <a:gd name="T100" fmla="*/ 4784725 w 4917"/>
              <a:gd name="T101" fmla="*/ 322263 h 3518"/>
              <a:gd name="T102" fmla="*/ 4411663 w 4917"/>
              <a:gd name="T103" fmla="*/ 358775 h 3518"/>
              <a:gd name="T104" fmla="*/ 4113213 w 4917"/>
              <a:gd name="T105" fmla="*/ 452438 h 3518"/>
              <a:gd name="T106" fmla="*/ 3851275 w 4917"/>
              <a:gd name="T107" fmla="*/ 192088 h 3518"/>
              <a:gd name="T108" fmla="*/ 3030538 w 4917"/>
              <a:gd name="T109" fmla="*/ 23813 h 3518"/>
              <a:gd name="T110" fmla="*/ 2936875 w 4917"/>
              <a:gd name="T111" fmla="*/ 134938 h 3518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4917" h="3518">
                <a:moveTo>
                  <a:pt x="698" y="1343"/>
                </a:moveTo>
                <a:cubicBezTo>
                  <a:pt x="663" y="1240"/>
                  <a:pt x="684" y="1320"/>
                  <a:pt x="721" y="1096"/>
                </a:cubicBezTo>
                <a:cubicBezTo>
                  <a:pt x="725" y="1071"/>
                  <a:pt x="768" y="1081"/>
                  <a:pt x="792" y="1073"/>
                </a:cubicBezTo>
                <a:cubicBezTo>
                  <a:pt x="943" y="970"/>
                  <a:pt x="996" y="1198"/>
                  <a:pt x="1039" y="1284"/>
                </a:cubicBezTo>
                <a:cubicBezTo>
                  <a:pt x="1061" y="1373"/>
                  <a:pt x="1067" y="1482"/>
                  <a:pt x="1098" y="1567"/>
                </a:cubicBezTo>
                <a:cubicBezTo>
                  <a:pt x="1105" y="1585"/>
                  <a:pt x="1116" y="1605"/>
                  <a:pt x="1133" y="1614"/>
                </a:cubicBezTo>
                <a:cubicBezTo>
                  <a:pt x="1149" y="1622"/>
                  <a:pt x="1340" y="1660"/>
                  <a:pt x="1344" y="1661"/>
                </a:cubicBezTo>
                <a:cubicBezTo>
                  <a:pt x="1376" y="1653"/>
                  <a:pt x="1410" y="1652"/>
                  <a:pt x="1439" y="1637"/>
                </a:cubicBezTo>
                <a:cubicBezTo>
                  <a:pt x="1539" y="1587"/>
                  <a:pt x="1423" y="1560"/>
                  <a:pt x="1580" y="1520"/>
                </a:cubicBezTo>
                <a:cubicBezTo>
                  <a:pt x="1650" y="1502"/>
                  <a:pt x="1611" y="1511"/>
                  <a:pt x="1697" y="1496"/>
                </a:cubicBezTo>
                <a:cubicBezTo>
                  <a:pt x="1748" y="1500"/>
                  <a:pt x="1802" y="1490"/>
                  <a:pt x="1850" y="1508"/>
                </a:cubicBezTo>
                <a:cubicBezTo>
                  <a:pt x="1917" y="1533"/>
                  <a:pt x="1935" y="1617"/>
                  <a:pt x="1956" y="1672"/>
                </a:cubicBezTo>
                <a:cubicBezTo>
                  <a:pt x="1971" y="1878"/>
                  <a:pt x="1960" y="1788"/>
                  <a:pt x="1991" y="1978"/>
                </a:cubicBezTo>
                <a:cubicBezTo>
                  <a:pt x="1995" y="2000"/>
                  <a:pt x="2009" y="2102"/>
                  <a:pt x="2026" y="2119"/>
                </a:cubicBezTo>
                <a:cubicBezTo>
                  <a:pt x="2044" y="2137"/>
                  <a:pt x="2073" y="2135"/>
                  <a:pt x="2097" y="2143"/>
                </a:cubicBezTo>
                <a:cubicBezTo>
                  <a:pt x="2220" y="2266"/>
                  <a:pt x="2172" y="2252"/>
                  <a:pt x="2449" y="2201"/>
                </a:cubicBezTo>
                <a:cubicBezTo>
                  <a:pt x="2490" y="2193"/>
                  <a:pt x="2476" y="2135"/>
                  <a:pt x="2508" y="2119"/>
                </a:cubicBezTo>
                <a:cubicBezTo>
                  <a:pt x="2522" y="2112"/>
                  <a:pt x="2671" y="2096"/>
                  <a:pt x="2673" y="2096"/>
                </a:cubicBezTo>
                <a:cubicBezTo>
                  <a:pt x="2743" y="2100"/>
                  <a:pt x="2815" y="2092"/>
                  <a:pt x="2884" y="2107"/>
                </a:cubicBezTo>
                <a:cubicBezTo>
                  <a:pt x="2974" y="2127"/>
                  <a:pt x="3054" y="2179"/>
                  <a:pt x="3143" y="2201"/>
                </a:cubicBezTo>
                <a:cubicBezTo>
                  <a:pt x="3155" y="2217"/>
                  <a:pt x="3172" y="2229"/>
                  <a:pt x="3178" y="2248"/>
                </a:cubicBezTo>
                <a:cubicBezTo>
                  <a:pt x="3198" y="2308"/>
                  <a:pt x="3174" y="2409"/>
                  <a:pt x="3225" y="2460"/>
                </a:cubicBezTo>
                <a:cubicBezTo>
                  <a:pt x="3269" y="2504"/>
                  <a:pt x="3384" y="2500"/>
                  <a:pt x="3437" y="2507"/>
                </a:cubicBezTo>
                <a:cubicBezTo>
                  <a:pt x="3577" y="2495"/>
                  <a:pt x="3704" y="2481"/>
                  <a:pt x="3837" y="2436"/>
                </a:cubicBezTo>
                <a:cubicBezTo>
                  <a:pt x="3858" y="2350"/>
                  <a:pt x="3869" y="2265"/>
                  <a:pt x="3884" y="2178"/>
                </a:cubicBezTo>
                <a:cubicBezTo>
                  <a:pt x="3863" y="1764"/>
                  <a:pt x="3877" y="1920"/>
                  <a:pt x="3319" y="1907"/>
                </a:cubicBezTo>
                <a:cubicBezTo>
                  <a:pt x="3280" y="1868"/>
                  <a:pt x="3221" y="1842"/>
                  <a:pt x="3202" y="1790"/>
                </a:cubicBezTo>
                <a:cubicBezTo>
                  <a:pt x="3186" y="1747"/>
                  <a:pt x="3155" y="1661"/>
                  <a:pt x="3155" y="1661"/>
                </a:cubicBezTo>
                <a:cubicBezTo>
                  <a:pt x="3166" y="1400"/>
                  <a:pt x="3090" y="1397"/>
                  <a:pt x="3249" y="1343"/>
                </a:cubicBezTo>
                <a:cubicBezTo>
                  <a:pt x="3321" y="1355"/>
                  <a:pt x="3388" y="1378"/>
                  <a:pt x="3460" y="1390"/>
                </a:cubicBezTo>
                <a:cubicBezTo>
                  <a:pt x="3488" y="1386"/>
                  <a:pt x="3519" y="1392"/>
                  <a:pt x="3543" y="1378"/>
                </a:cubicBezTo>
                <a:cubicBezTo>
                  <a:pt x="3558" y="1370"/>
                  <a:pt x="3568" y="1348"/>
                  <a:pt x="3566" y="1331"/>
                </a:cubicBezTo>
                <a:cubicBezTo>
                  <a:pt x="3552" y="1212"/>
                  <a:pt x="3519" y="1096"/>
                  <a:pt x="3496" y="979"/>
                </a:cubicBezTo>
                <a:cubicBezTo>
                  <a:pt x="3491" y="955"/>
                  <a:pt x="3495" y="929"/>
                  <a:pt x="3484" y="908"/>
                </a:cubicBezTo>
                <a:cubicBezTo>
                  <a:pt x="3447" y="834"/>
                  <a:pt x="3364" y="849"/>
                  <a:pt x="3296" y="838"/>
                </a:cubicBezTo>
                <a:cubicBezTo>
                  <a:pt x="3192" y="821"/>
                  <a:pt x="3096" y="801"/>
                  <a:pt x="2990" y="791"/>
                </a:cubicBezTo>
                <a:cubicBezTo>
                  <a:pt x="2727" y="806"/>
                  <a:pt x="2469" y="820"/>
                  <a:pt x="2214" y="885"/>
                </a:cubicBezTo>
                <a:cubicBezTo>
                  <a:pt x="2175" y="854"/>
                  <a:pt x="2123" y="834"/>
                  <a:pt x="2097" y="791"/>
                </a:cubicBezTo>
                <a:cubicBezTo>
                  <a:pt x="2044" y="702"/>
                  <a:pt x="2105" y="547"/>
                  <a:pt x="1991" y="485"/>
                </a:cubicBezTo>
                <a:cubicBezTo>
                  <a:pt x="1969" y="473"/>
                  <a:pt x="1943" y="472"/>
                  <a:pt x="1920" y="462"/>
                </a:cubicBezTo>
                <a:cubicBezTo>
                  <a:pt x="1888" y="448"/>
                  <a:pt x="1860" y="425"/>
                  <a:pt x="1826" y="415"/>
                </a:cubicBezTo>
                <a:cubicBezTo>
                  <a:pt x="1749" y="393"/>
                  <a:pt x="1591" y="368"/>
                  <a:pt x="1591" y="368"/>
                </a:cubicBezTo>
                <a:cubicBezTo>
                  <a:pt x="1552" y="344"/>
                  <a:pt x="1518" y="308"/>
                  <a:pt x="1474" y="297"/>
                </a:cubicBezTo>
                <a:cubicBezTo>
                  <a:pt x="1382" y="275"/>
                  <a:pt x="1192" y="273"/>
                  <a:pt x="1192" y="273"/>
                </a:cubicBezTo>
                <a:cubicBezTo>
                  <a:pt x="1090" y="281"/>
                  <a:pt x="984" y="269"/>
                  <a:pt x="886" y="297"/>
                </a:cubicBezTo>
                <a:cubicBezTo>
                  <a:pt x="862" y="304"/>
                  <a:pt x="869" y="344"/>
                  <a:pt x="863" y="368"/>
                </a:cubicBezTo>
                <a:cubicBezTo>
                  <a:pt x="831" y="486"/>
                  <a:pt x="809" y="589"/>
                  <a:pt x="792" y="708"/>
                </a:cubicBezTo>
                <a:cubicBezTo>
                  <a:pt x="674" y="705"/>
                  <a:pt x="433" y="723"/>
                  <a:pt x="287" y="673"/>
                </a:cubicBezTo>
                <a:cubicBezTo>
                  <a:pt x="205" y="681"/>
                  <a:pt x="118" y="669"/>
                  <a:pt x="40" y="697"/>
                </a:cubicBezTo>
                <a:cubicBezTo>
                  <a:pt x="18" y="705"/>
                  <a:pt x="30" y="743"/>
                  <a:pt x="28" y="767"/>
                </a:cubicBezTo>
                <a:cubicBezTo>
                  <a:pt x="22" y="822"/>
                  <a:pt x="20" y="877"/>
                  <a:pt x="16" y="932"/>
                </a:cubicBezTo>
                <a:cubicBezTo>
                  <a:pt x="24" y="1136"/>
                  <a:pt x="0" y="1343"/>
                  <a:pt x="40" y="1543"/>
                </a:cubicBezTo>
                <a:cubicBezTo>
                  <a:pt x="50" y="1592"/>
                  <a:pt x="120" y="1604"/>
                  <a:pt x="157" y="1637"/>
                </a:cubicBezTo>
                <a:cubicBezTo>
                  <a:pt x="190" y="1666"/>
                  <a:pt x="218" y="1702"/>
                  <a:pt x="251" y="1731"/>
                </a:cubicBezTo>
                <a:cubicBezTo>
                  <a:pt x="475" y="1929"/>
                  <a:pt x="566" y="1852"/>
                  <a:pt x="933" y="1860"/>
                </a:cubicBezTo>
                <a:cubicBezTo>
                  <a:pt x="957" y="1884"/>
                  <a:pt x="979" y="1909"/>
                  <a:pt x="1004" y="1931"/>
                </a:cubicBezTo>
                <a:cubicBezTo>
                  <a:pt x="1034" y="1956"/>
                  <a:pt x="1075" y="1969"/>
                  <a:pt x="1098" y="2001"/>
                </a:cubicBezTo>
                <a:cubicBezTo>
                  <a:pt x="1131" y="2048"/>
                  <a:pt x="1126" y="2112"/>
                  <a:pt x="1145" y="2166"/>
                </a:cubicBezTo>
                <a:cubicBezTo>
                  <a:pt x="1119" y="2373"/>
                  <a:pt x="1181" y="2345"/>
                  <a:pt x="1027" y="2378"/>
                </a:cubicBezTo>
                <a:cubicBezTo>
                  <a:pt x="1004" y="2383"/>
                  <a:pt x="980" y="2385"/>
                  <a:pt x="957" y="2389"/>
                </a:cubicBezTo>
                <a:cubicBezTo>
                  <a:pt x="906" y="2440"/>
                  <a:pt x="888" y="2442"/>
                  <a:pt x="886" y="2530"/>
                </a:cubicBezTo>
                <a:cubicBezTo>
                  <a:pt x="883" y="2671"/>
                  <a:pt x="877" y="2814"/>
                  <a:pt x="898" y="2954"/>
                </a:cubicBezTo>
                <a:cubicBezTo>
                  <a:pt x="905" y="2999"/>
                  <a:pt x="936" y="3039"/>
                  <a:pt x="968" y="3071"/>
                </a:cubicBezTo>
                <a:cubicBezTo>
                  <a:pt x="1094" y="3197"/>
                  <a:pt x="1244" y="3273"/>
                  <a:pt x="1415" y="3306"/>
                </a:cubicBezTo>
                <a:cubicBezTo>
                  <a:pt x="1548" y="3298"/>
                  <a:pt x="1690" y="3329"/>
                  <a:pt x="1815" y="3283"/>
                </a:cubicBezTo>
                <a:cubicBezTo>
                  <a:pt x="2053" y="3196"/>
                  <a:pt x="1775" y="3162"/>
                  <a:pt x="1885" y="3095"/>
                </a:cubicBezTo>
                <a:cubicBezTo>
                  <a:pt x="1913" y="3078"/>
                  <a:pt x="1979" y="3071"/>
                  <a:pt x="1979" y="3071"/>
                </a:cubicBezTo>
                <a:cubicBezTo>
                  <a:pt x="2014" y="3075"/>
                  <a:pt x="2053" y="3068"/>
                  <a:pt x="2085" y="3083"/>
                </a:cubicBezTo>
                <a:cubicBezTo>
                  <a:pt x="2161" y="3119"/>
                  <a:pt x="2325" y="3262"/>
                  <a:pt x="2391" y="3318"/>
                </a:cubicBezTo>
                <a:cubicBezTo>
                  <a:pt x="2430" y="3384"/>
                  <a:pt x="2466" y="3454"/>
                  <a:pt x="2508" y="3518"/>
                </a:cubicBezTo>
                <a:cubicBezTo>
                  <a:pt x="2563" y="3514"/>
                  <a:pt x="2619" y="3516"/>
                  <a:pt x="2673" y="3506"/>
                </a:cubicBezTo>
                <a:cubicBezTo>
                  <a:pt x="2722" y="3497"/>
                  <a:pt x="2814" y="3459"/>
                  <a:pt x="2814" y="3459"/>
                </a:cubicBezTo>
                <a:cubicBezTo>
                  <a:pt x="2834" y="3342"/>
                  <a:pt x="2859" y="3224"/>
                  <a:pt x="2873" y="3106"/>
                </a:cubicBezTo>
                <a:cubicBezTo>
                  <a:pt x="2877" y="3071"/>
                  <a:pt x="2860" y="3027"/>
                  <a:pt x="2884" y="3001"/>
                </a:cubicBezTo>
                <a:cubicBezTo>
                  <a:pt x="2905" y="2977"/>
                  <a:pt x="2947" y="2994"/>
                  <a:pt x="2978" y="2989"/>
                </a:cubicBezTo>
                <a:cubicBezTo>
                  <a:pt x="3002" y="2986"/>
                  <a:pt x="3025" y="2981"/>
                  <a:pt x="3049" y="2977"/>
                </a:cubicBezTo>
                <a:cubicBezTo>
                  <a:pt x="3080" y="2981"/>
                  <a:pt x="3120" y="2968"/>
                  <a:pt x="3143" y="2989"/>
                </a:cubicBezTo>
                <a:cubicBezTo>
                  <a:pt x="3167" y="3011"/>
                  <a:pt x="3161" y="3051"/>
                  <a:pt x="3167" y="3083"/>
                </a:cubicBezTo>
                <a:cubicBezTo>
                  <a:pt x="3199" y="3243"/>
                  <a:pt x="3149" y="3196"/>
                  <a:pt x="3225" y="3248"/>
                </a:cubicBezTo>
                <a:cubicBezTo>
                  <a:pt x="3525" y="3233"/>
                  <a:pt x="3644" y="3226"/>
                  <a:pt x="3884" y="3189"/>
                </a:cubicBezTo>
                <a:cubicBezTo>
                  <a:pt x="3902" y="3134"/>
                  <a:pt x="3932" y="3081"/>
                  <a:pt x="3942" y="3024"/>
                </a:cubicBezTo>
                <a:cubicBezTo>
                  <a:pt x="3964" y="2902"/>
                  <a:pt x="3916" y="2807"/>
                  <a:pt x="4048" y="2766"/>
                </a:cubicBezTo>
                <a:cubicBezTo>
                  <a:pt x="4173" y="2781"/>
                  <a:pt x="4292" y="2817"/>
                  <a:pt x="4413" y="2848"/>
                </a:cubicBezTo>
                <a:cubicBezTo>
                  <a:pt x="4452" y="2835"/>
                  <a:pt x="4513" y="2825"/>
                  <a:pt x="4530" y="2777"/>
                </a:cubicBezTo>
                <a:cubicBezTo>
                  <a:pt x="4543" y="2740"/>
                  <a:pt x="4538" y="2699"/>
                  <a:pt x="4542" y="2660"/>
                </a:cubicBezTo>
                <a:cubicBezTo>
                  <a:pt x="4551" y="2578"/>
                  <a:pt x="4575" y="2506"/>
                  <a:pt x="4589" y="2425"/>
                </a:cubicBezTo>
                <a:cubicBezTo>
                  <a:pt x="4593" y="2307"/>
                  <a:pt x="4598" y="2190"/>
                  <a:pt x="4601" y="2072"/>
                </a:cubicBezTo>
                <a:cubicBezTo>
                  <a:pt x="4615" y="1528"/>
                  <a:pt x="4448" y="1544"/>
                  <a:pt x="4765" y="1449"/>
                </a:cubicBezTo>
                <a:cubicBezTo>
                  <a:pt x="4789" y="1425"/>
                  <a:pt x="4817" y="1406"/>
                  <a:pt x="4836" y="1378"/>
                </a:cubicBezTo>
                <a:cubicBezTo>
                  <a:pt x="4869" y="1328"/>
                  <a:pt x="4868" y="1247"/>
                  <a:pt x="4883" y="1190"/>
                </a:cubicBezTo>
                <a:cubicBezTo>
                  <a:pt x="4859" y="936"/>
                  <a:pt x="4917" y="1132"/>
                  <a:pt x="4800" y="1038"/>
                </a:cubicBezTo>
                <a:cubicBezTo>
                  <a:pt x="4739" y="990"/>
                  <a:pt x="4636" y="873"/>
                  <a:pt x="4636" y="873"/>
                </a:cubicBezTo>
                <a:cubicBezTo>
                  <a:pt x="4628" y="849"/>
                  <a:pt x="4626" y="823"/>
                  <a:pt x="4612" y="802"/>
                </a:cubicBezTo>
                <a:cubicBezTo>
                  <a:pt x="4587" y="765"/>
                  <a:pt x="4523" y="746"/>
                  <a:pt x="4483" y="732"/>
                </a:cubicBezTo>
                <a:cubicBezTo>
                  <a:pt x="4420" y="736"/>
                  <a:pt x="4358" y="747"/>
                  <a:pt x="4295" y="744"/>
                </a:cubicBezTo>
                <a:cubicBezTo>
                  <a:pt x="4204" y="740"/>
                  <a:pt x="4203" y="607"/>
                  <a:pt x="4130" y="567"/>
                </a:cubicBezTo>
                <a:cubicBezTo>
                  <a:pt x="4009" y="501"/>
                  <a:pt x="3842" y="467"/>
                  <a:pt x="3707" y="450"/>
                </a:cubicBezTo>
                <a:cubicBezTo>
                  <a:pt x="3611" y="401"/>
                  <a:pt x="3504" y="415"/>
                  <a:pt x="3402" y="450"/>
                </a:cubicBezTo>
                <a:lnTo>
                  <a:pt x="3284" y="356"/>
                </a:lnTo>
                <a:cubicBezTo>
                  <a:pt x="3284" y="356"/>
                  <a:pt x="3284" y="356"/>
                  <a:pt x="3284" y="356"/>
                </a:cubicBezTo>
                <a:cubicBezTo>
                  <a:pt x="3221" y="314"/>
                  <a:pt x="3155" y="238"/>
                  <a:pt x="3084" y="215"/>
                </a:cubicBezTo>
                <a:cubicBezTo>
                  <a:pt x="3062" y="208"/>
                  <a:pt x="3037" y="207"/>
                  <a:pt x="3014" y="203"/>
                </a:cubicBezTo>
                <a:cubicBezTo>
                  <a:pt x="2947" y="207"/>
                  <a:pt x="2880" y="208"/>
                  <a:pt x="2814" y="215"/>
                </a:cubicBezTo>
                <a:cubicBezTo>
                  <a:pt x="2802" y="216"/>
                  <a:pt x="2788" y="217"/>
                  <a:pt x="2779" y="226"/>
                </a:cubicBezTo>
                <a:cubicBezTo>
                  <a:pt x="2685" y="320"/>
                  <a:pt x="2781" y="284"/>
                  <a:pt x="2685" y="309"/>
                </a:cubicBezTo>
                <a:cubicBezTo>
                  <a:pt x="2654" y="301"/>
                  <a:pt x="2619" y="302"/>
                  <a:pt x="2591" y="285"/>
                </a:cubicBezTo>
                <a:cubicBezTo>
                  <a:pt x="2564" y="269"/>
                  <a:pt x="2564" y="227"/>
                  <a:pt x="2544" y="203"/>
                </a:cubicBezTo>
                <a:cubicBezTo>
                  <a:pt x="2511" y="164"/>
                  <a:pt x="2471" y="143"/>
                  <a:pt x="2426" y="121"/>
                </a:cubicBezTo>
                <a:cubicBezTo>
                  <a:pt x="2347" y="16"/>
                  <a:pt x="2302" y="19"/>
                  <a:pt x="2179" y="3"/>
                </a:cubicBezTo>
                <a:cubicBezTo>
                  <a:pt x="2089" y="7"/>
                  <a:pt x="1998" y="0"/>
                  <a:pt x="1909" y="15"/>
                </a:cubicBezTo>
                <a:cubicBezTo>
                  <a:pt x="1897" y="17"/>
                  <a:pt x="1905" y="40"/>
                  <a:pt x="1897" y="50"/>
                </a:cubicBezTo>
                <a:cubicBezTo>
                  <a:pt x="1885" y="65"/>
                  <a:pt x="1864" y="72"/>
                  <a:pt x="1850" y="85"/>
                </a:cubicBezTo>
              </a:path>
            </a:pathLst>
          </a:custGeom>
          <a:noFill/>
          <a:ln w="57150" cap="flat" cmpd="sng">
            <a:solidFill>
              <a:schemeClr val="folHlink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6867" name="Freeform 3"/>
          <p:cNvSpPr>
            <a:spLocks/>
          </p:cNvSpPr>
          <p:nvPr/>
        </p:nvSpPr>
        <p:spPr bwMode="auto">
          <a:xfrm rot="-9396684">
            <a:off x="2247900" y="520701"/>
            <a:ext cx="7805738" cy="5584825"/>
          </a:xfrm>
          <a:custGeom>
            <a:avLst/>
            <a:gdLst>
              <a:gd name="T0" fmla="*/ 1144588 w 4917"/>
              <a:gd name="T1" fmla="*/ 1739900 h 3518"/>
              <a:gd name="T2" fmla="*/ 1649413 w 4917"/>
              <a:gd name="T3" fmla="*/ 2038350 h 3518"/>
              <a:gd name="T4" fmla="*/ 1798638 w 4917"/>
              <a:gd name="T5" fmla="*/ 2562225 h 3518"/>
              <a:gd name="T6" fmla="*/ 2284413 w 4917"/>
              <a:gd name="T7" fmla="*/ 2598738 h 3518"/>
              <a:gd name="T8" fmla="*/ 2693988 w 4917"/>
              <a:gd name="T9" fmla="*/ 2374900 h 3518"/>
              <a:gd name="T10" fmla="*/ 3105150 w 4917"/>
              <a:gd name="T11" fmla="*/ 2654300 h 3518"/>
              <a:gd name="T12" fmla="*/ 3216275 w 4917"/>
              <a:gd name="T13" fmla="*/ 3363913 h 3518"/>
              <a:gd name="T14" fmla="*/ 3887788 w 4917"/>
              <a:gd name="T15" fmla="*/ 3494088 h 3518"/>
              <a:gd name="T16" fmla="*/ 4243388 w 4917"/>
              <a:gd name="T17" fmla="*/ 3327400 h 3518"/>
              <a:gd name="T18" fmla="*/ 4989513 w 4917"/>
              <a:gd name="T19" fmla="*/ 3494088 h 3518"/>
              <a:gd name="T20" fmla="*/ 5119688 w 4917"/>
              <a:gd name="T21" fmla="*/ 3905250 h 3518"/>
              <a:gd name="T22" fmla="*/ 6091238 w 4917"/>
              <a:gd name="T23" fmla="*/ 3867150 h 3518"/>
              <a:gd name="T24" fmla="*/ 5268913 w 4917"/>
              <a:gd name="T25" fmla="*/ 3027363 h 3518"/>
              <a:gd name="T26" fmla="*/ 5008563 w 4917"/>
              <a:gd name="T27" fmla="*/ 2636838 h 3518"/>
              <a:gd name="T28" fmla="*/ 5492750 w 4917"/>
              <a:gd name="T29" fmla="*/ 2206625 h 3518"/>
              <a:gd name="T30" fmla="*/ 5661025 w 4917"/>
              <a:gd name="T31" fmla="*/ 2112963 h 3518"/>
              <a:gd name="T32" fmla="*/ 5530850 w 4917"/>
              <a:gd name="T33" fmla="*/ 1441450 h 3518"/>
              <a:gd name="T34" fmla="*/ 4746625 w 4917"/>
              <a:gd name="T35" fmla="*/ 1255713 h 3518"/>
              <a:gd name="T36" fmla="*/ 3328988 w 4917"/>
              <a:gd name="T37" fmla="*/ 1255713 h 3518"/>
              <a:gd name="T38" fmla="*/ 3048000 w 4917"/>
              <a:gd name="T39" fmla="*/ 733425 h 3518"/>
              <a:gd name="T40" fmla="*/ 2525713 w 4917"/>
              <a:gd name="T41" fmla="*/ 584200 h 3518"/>
              <a:gd name="T42" fmla="*/ 1892300 w 4917"/>
              <a:gd name="T43" fmla="*/ 433388 h 3518"/>
              <a:gd name="T44" fmla="*/ 1370013 w 4917"/>
              <a:gd name="T45" fmla="*/ 584200 h 3518"/>
              <a:gd name="T46" fmla="*/ 455613 w 4917"/>
              <a:gd name="T47" fmla="*/ 1068388 h 3518"/>
              <a:gd name="T48" fmla="*/ 44450 w 4917"/>
              <a:gd name="T49" fmla="*/ 1217613 h 3518"/>
              <a:gd name="T50" fmla="*/ 63500 w 4917"/>
              <a:gd name="T51" fmla="*/ 2449513 h 3518"/>
              <a:gd name="T52" fmla="*/ 398463 w 4917"/>
              <a:gd name="T53" fmla="*/ 2747963 h 3518"/>
              <a:gd name="T54" fmla="*/ 1593850 w 4917"/>
              <a:gd name="T55" fmla="*/ 3065463 h 3518"/>
              <a:gd name="T56" fmla="*/ 1817688 w 4917"/>
              <a:gd name="T57" fmla="*/ 3438525 h 3518"/>
              <a:gd name="T58" fmla="*/ 1519238 w 4917"/>
              <a:gd name="T59" fmla="*/ 3792538 h 3518"/>
              <a:gd name="T60" fmla="*/ 1425575 w 4917"/>
              <a:gd name="T61" fmla="*/ 4689475 h 3518"/>
              <a:gd name="T62" fmla="*/ 2246313 w 4917"/>
              <a:gd name="T63" fmla="*/ 5248275 h 3518"/>
              <a:gd name="T64" fmla="*/ 2992438 w 4917"/>
              <a:gd name="T65" fmla="*/ 4913313 h 3518"/>
              <a:gd name="T66" fmla="*/ 3309938 w 4917"/>
              <a:gd name="T67" fmla="*/ 4894263 h 3518"/>
              <a:gd name="T68" fmla="*/ 3981450 w 4917"/>
              <a:gd name="T69" fmla="*/ 5584825 h 3518"/>
              <a:gd name="T70" fmla="*/ 4467225 w 4917"/>
              <a:gd name="T71" fmla="*/ 5491163 h 3518"/>
              <a:gd name="T72" fmla="*/ 4578350 w 4917"/>
              <a:gd name="T73" fmla="*/ 4764088 h 3518"/>
              <a:gd name="T74" fmla="*/ 4840288 w 4917"/>
              <a:gd name="T75" fmla="*/ 4725988 h 3518"/>
              <a:gd name="T76" fmla="*/ 5027613 w 4917"/>
              <a:gd name="T77" fmla="*/ 4894263 h 3518"/>
              <a:gd name="T78" fmla="*/ 6165850 w 4917"/>
              <a:gd name="T79" fmla="*/ 5062538 h 3518"/>
              <a:gd name="T80" fmla="*/ 6426200 w 4917"/>
              <a:gd name="T81" fmla="*/ 4391025 h 3518"/>
              <a:gd name="T82" fmla="*/ 7191375 w 4917"/>
              <a:gd name="T83" fmla="*/ 4408488 h 3518"/>
              <a:gd name="T84" fmla="*/ 7285038 w 4917"/>
              <a:gd name="T85" fmla="*/ 3849688 h 3518"/>
              <a:gd name="T86" fmla="*/ 7564438 w 4917"/>
              <a:gd name="T87" fmla="*/ 2300288 h 3518"/>
              <a:gd name="T88" fmla="*/ 7751763 w 4917"/>
              <a:gd name="T89" fmla="*/ 1889125 h 3518"/>
              <a:gd name="T90" fmla="*/ 7359650 w 4917"/>
              <a:gd name="T91" fmla="*/ 1385888 h 3518"/>
              <a:gd name="T92" fmla="*/ 7116763 w 4917"/>
              <a:gd name="T93" fmla="*/ 1162050 h 3518"/>
              <a:gd name="T94" fmla="*/ 6556375 w 4917"/>
              <a:gd name="T95" fmla="*/ 900113 h 3518"/>
              <a:gd name="T96" fmla="*/ 5400675 w 4917"/>
              <a:gd name="T97" fmla="*/ 714375 h 3518"/>
              <a:gd name="T98" fmla="*/ 5213350 w 4917"/>
              <a:gd name="T99" fmla="*/ 565150 h 3518"/>
              <a:gd name="T100" fmla="*/ 4784725 w 4917"/>
              <a:gd name="T101" fmla="*/ 322263 h 3518"/>
              <a:gd name="T102" fmla="*/ 4411663 w 4917"/>
              <a:gd name="T103" fmla="*/ 358775 h 3518"/>
              <a:gd name="T104" fmla="*/ 4113213 w 4917"/>
              <a:gd name="T105" fmla="*/ 452438 h 3518"/>
              <a:gd name="T106" fmla="*/ 3851275 w 4917"/>
              <a:gd name="T107" fmla="*/ 192088 h 3518"/>
              <a:gd name="T108" fmla="*/ 3030538 w 4917"/>
              <a:gd name="T109" fmla="*/ 23813 h 3518"/>
              <a:gd name="T110" fmla="*/ 2936875 w 4917"/>
              <a:gd name="T111" fmla="*/ 134938 h 3518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4917" h="3518">
                <a:moveTo>
                  <a:pt x="698" y="1343"/>
                </a:moveTo>
                <a:cubicBezTo>
                  <a:pt x="663" y="1240"/>
                  <a:pt x="684" y="1320"/>
                  <a:pt x="721" y="1096"/>
                </a:cubicBezTo>
                <a:cubicBezTo>
                  <a:pt x="725" y="1071"/>
                  <a:pt x="768" y="1081"/>
                  <a:pt x="792" y="1073"/>
                </a:cubicBezTo>
                <a:cubicBezTo>
                  <a:pt x="943" y="970"/>
                  <a:pt x="996" y="1198"/>
                  <a:pt x="1039" y="1284"/>
                </a:cubicBezTo>
                <a:cubicBezTo>
                  <a:pt x="1061" y="1373"/>
                  <a:pt x="1067" y="1482"/>
                  <a:pt x="1098" y="1567"/>
                </a:cubicBezTo>
                <a:cubicBezTo>
                  <a:pt x="1105" y="1585"/>
                  <a:pt x="1116" y="1605"/>
                  <a:pt x="1133" y="1614"/>
                </a:cubicBezTo>
                <a:cubicBezTo>
                  <a:pt x="1149" y="1622"/>
                  <a:pt x="1340" y="1660"/>
                  <a:pt x="1344" y="1661"/>
                </a:cubicBezTo>
                <a:cubicBezTo>
                  <a:pt x="1376" y="1653"/>
                  <a:pt x="1410" y="1652"/>
                  <a:pt x="1439" y="1637"/>
                </a:cubicBezTo>
                <a:cubicBezTo>
                  <a:pt x="1539" y="1587"/>
                  <a:pt x="1423" y="1560"/>
                  <a:pt x="1580" y="1520"/>
                </a:cubicBezTo>
                <a:cubicBezTo>
                  <a:pt x="1650" y="1502"/>
                  <a:pt x="1611" y="1511"/>
                  <a:pt x="1697" y="1496"/>
                </a:cubicBezTo>
                <a:cubicBezTo>
                  <a:pt x="1748" y="1500"/>
                  <a:pt x="1802" y="1490"/>
                  <a:pt x="1850" y="1508"/>
                </a:cubicBezTo>
                <a:cubicBezTo>
                  <a:pt x="1917" y="1533"/>
                  <a:pt x="1935" y="1617"/>
                  <a:pt x="1956" y="1672"/>
                </a:cubicBezTo>
                <a:cubicBezTo>
                  <a:pt x="1971" y="1878"/>
                  <a:pt x="1960" y="1788"/>
                  <a:pt x="1991" y="1978"/>
                </a:cubicBezTo>
                <a:cubicBezTo>
                  <a:pt x="1995" y="2000"/>
                  <a:pt x="2009" y="2102"/>
                  <a:pt x="2026" y="2119"/>
                </a:cubicBezTo>
                <a:cubicBezTo>
                  <a:pt x="2044" y="2137"/>
                  <a:pt x="2073" y="2135"/>
                  <a:pt x="2097" y="2143"/>
                </a:cubicBezTo>
                <a:cubicBezTo>
                  <a:pt x="2220" y="2266"/>
                  <a:pt x="2172" y="2252"/>
                  <a:pt x="2449" y="2201"/>
                </a:cubicBezTo>
                <a:cubicBezTo>
                  <a:pt x="2490" y="2193"/>
                  <a:pt x="2476" y="2135"/>
                  <a:pt x="2508" y="2119"/>
                </a:cubicBezTo>
                <a:cubicBezTo>
                  <a:pt x="2522" y="2112"/>
                  <a:pt x="2671" y="2096"/>
                  <a:pt x="2673" y="2096"/>
                </a:cubicBezTo>
                <a:cubicBezTo>
                  <a:pt x="2743" y="2100"/>
                  <a:pt x="2815" y="2092"/>
                  <a:pt x="2884" y="2107"/>
                </a:cubicBezTo>
                <a:cubicBezTo>
                  <a:pt x="2974" y="2127"/>
                  <a:pt x="3054" y="2179"/>
                  <a:pt x="3143" y="2201"/>
                </a:cubicBezTo>
                <a:cubicBezTo>
                  <a:pt x="3155" y="2217"/>
                  <a:pt x="3172" y="2229"/>
                  <a:pt x="3178" y="2248"/>
                </a:cubicBezTo>
                <a:cubicBezTo>
                  <a:pt x="3198" y="2308"/>
                  <a:pt x="3174" y="2409"/>
                  <a:pt x="3225" y="2460"/>
                </a:cubicBezTo>
                <a:cubicBezTo>
                  <a:pt x="3269" y="2504"/>
                  <a:pt x="3384" y="2500"/>
                  <a:pt x="3437" y="2507"/>
                </a:cubicBezTo>
                <a:cubicBezTo>
                  <a:pt x="3577" y="2495"/>
                  <a:pt x="3704" y="2481"/>
                  <a:pt x="3837" y="2436"/>
                </a:cubicBezTo>
                <a:cubicBezTo>
                  <a:pt x="3858" y="2350"/>
                  <a:pt x="3869" y="2265"/>
                  <a:pt x="3884" y="2178"/>
                </a:cubicBezTo>
                <a:cubicBezTo>
                  <a:pt x="3863" y="1764"/>
                  <a:pt x="3877" y="1920"/>
                  <a:pt x="3319" y="1907"/>
                </a:cubicBezTo>
                <a:cubicBezTo>
                  <a:pt x="3280" y="1868"/>
                  <a:pt x="3221" y="1842"/>
                  <a:pt x="3202" y="1790"/>
                </a:cubicBezTo>
                <a:cubicBezTo>
                  <a:pt x="3186" y="1747"/>
                  <a:pt x="3155" y="1661"/>
                  <a:pt x="3155" y="1661"/>
                </a:cubicBezTo>
                <a:cubicBezTo>
                  <a:pt x="3166" y="1400"/>
                  <a:pt x="3090" y="1397"/>
                  <a:pt x="3249" y="1343"/>
                </a:cubicBezTo>
                <a:cubicBezTo>
                  <a:pt x="3321" y="1355"/>
                  <a:pt x="3388" y="1378"/>
                  <a:pt x="3460" y="1390"/>
                </a:cubicBezTo>
                <a:cubicBezTo>
                  <a:pt x="3488" y="1386"/>
                  <a:pt x="3519" y="1392"/>
                  <a:pt x="3543" y="1378"/>
                </a:cubicBezTo>
                <a:cubicBezTo>
                  <a:pt x="3558" y="1370"/>
                  <a:pt x="3568" y="1348"/>
                  <a:pt x="3566" y="1331"/>
                </a:cubicBezTo>
                <a:cubicBezTo>
                  <a:pt x="3552" y="1212"/>
                  <a:pt x="3519" y="1096"/>
                  <a:pt x="3496" y="979"/>
                </a:cubicBezTo>
                <a:cubicBezTo>
                  <a:pt x="3491" y="955"/>
                  <a:pt x="3495" y="929"/>
                  <a:pt x="3484" y="908"/>
                </a:cubicBezTo>
                <a:cubicBezTo>
                  <a:pt x="3447" y="834"/>
                  <a:pt x="3364" y="849"/>
                  <a:pt x="3296" y="838"/>
                </a:cubicBezTo>
                <a:cubicBezTo>
                  <a:pt x="3192" y="821"/>
                  <a:pt x="3096" y="801"/>
                  <a:pt x="2990" y="791"/>
                </a:cubicBezTo>
                <a:cubicBezTo>
                  <a:pt x="2727" y="806"/>
                  <a:pt x="2469" y="820"/>
                  <a:pt x="2214" y="885"/>
                </a:cubicBezTo>
                <a:cubicBezTo>
                  <a:pt x="2175" y="854"/>
                  <a:pt x="2123" y="834"/>
                  <a:pt x="2097" y="791"/>
                </a:cubicBezTo>
                <a:cubicBezTo>
                  <a:pt x="2044" y="702"/>
                  <a:pt x="2105" y="547"/>
                  <a:pt x="1991" y="485"/>
                </a:cubicBezTo>
                <a:cubicBezTo>
                  <a:pt x="1969" y="473"/>
                  <a:pt x="1943" y="472"/>
                  <a:pt x="1920" y="462"/>
                </a:cubicBezTo>
                <a:cubicBezTo>
                  <a:pt x="1888" y="448"/>
                  <a:pt x="1860" y="425"/>
                  <a:pt x="1826" y="415"/>
                </a:cubicBezTo>
                <a:cubicBezTo>
                  <a:pt x="1749" y="393"/>
                  <a:pt x="1591" y="368"/>
                  <a:pt x="1591" y="368"/>
                </a:cubicBezTo>
                <a:cubicBezTo>
                  <a:pt x="1552" y="344"/>
                  <a:pt x="1518" y="308"/>
                  <a:pt x="1474" y="297"/>
                </a:cubicBezTo>
                <a:cubicBezTo>
                  <a:pt x="1382" y="275"/>
                  <a:pt x="1192" y="273"/>
                  <a:pt x="1192" y="273"/>
                </a:cubicBezTo>
                <a:cubicBezTo>
                  <a:pt x="1090" y="281"/>
                  <a:pt x="984" y="269"/>
                  <a:pt x="886" y="297"/>
                </a:cubicBezTo>
                <a:cubicBezTo>
                  <a:pt x="862" y="304"/>
                  <a:pt x="869" y="344"/>
                  <a:pt x="863" y="368"/>
                </a:cubicBezTo>
                <a:cubicBezTo>
                  <a:pt x="831" y="486"/>
                  <a:pt x="809" y="589"/>
                  <a:pt x="792" y="708"/>
                </a:cubicBezTo>
                <a:cubicBezTo>
                  <a:pt x="674" y="705"/>
                  <a:pt x="433" y="723"/>
                  <a:pt x="287" y="673"/>
                </a:cubicBezTo>
                <a:cubicBezTo>
                  <a:pt x="205" y="681"/>
                  <a:pt x="118" y="669"/>
                  <a:pt x="40" y="697"/>
                </a:cubicBezTo>
                <a:cubicBezTo>
                  <a:pt x="18" y="705"/>
                  <a:pt x="30" y="743"/>
                  <a:pt x="28" y="767"/>
                </a:cubicBezTo>
                <a:cubicBezTo>
                  <a:pt x="22" y="822"/>
                  <a:pt x="20" y="877"/>
                  <a:pt x="16" y="932"/>
                </a:cubicBezTo>
                <a:cubicBezTo>
                  <a:pt x="24" y="1136"/>
                  <a:pt x="0" y="1343"/>
                  <a:pt x="40" y="1543"/>
                </a:cubicBezTo>
                <a:cubicBezTo>
                  <a:pt x="50" y="1592"/>
                  <a:pt x="120" y="1604"/>
                  <a:pt x="157" y="1637"/>
                </a:cubicBezTo>
                <a:cubicBezTo>
                  <a:pt x="190" y="1666"/>
                  <a:pt x="218" y="1702"/>
                  <a:pt x="251" y="1731"/>
                </a:cubicBezTo>
                <a:cubicBezTo>
                  <a:pt x="475" y="1929"/>
                  <a:pt x="566" y="1852"/>
                  <a:pt x="933" y="1860"/>
                </a:cubicBezTo>
                <a:cubicBezTo>
                  <a:pt x="957" y="1884"/>
                  <a:pt x="979" y="1909"/>
                  <a:pt x="1004" y="1931"/>
                </a:cubicBezTo>
                <a:cubicBezTo>
                  <a:pt x="1034" y="1956"/>
                  <a:pt x="1075" y="1969"/>
                  <a:pt x="1098" y="2001"/>
                </a:cubicBezTo>
                <a:cubicBezTo>
                  <a:pt x="1131" y="2048"/>
                  <a:pt x="1126" y="2112"/>
                  <a:pt x="1145" y="2166"/>
                </a:cubicBezTo>
                <a:cubicBezTo>
                  <a:pt x="1119" y="2373"/>
                  <a:pt x="1181" y="2345"/>
                  <a:pt x="1027" y="2378"/>
                </a:cubicBezTo>
                <a:cubicBezTo>
                  <a:pt x="1004" y="2383"/>
                  <a:pt x="980" y="2385"/>
                  <a:pt x="957" y="2389"/>
                </a:cubicBezTo>
                <a:cubicBezTo>
                  <a:pt x="906" y="2440"/>
                  <a:pt x="888" y="2442"/>
                  <a:pt x="886" y="2530"/>
                </a:cubicBezTo>
                <a:cubicBezTo>
                  <a:pt x="883" y="2671"/>
                  <a:pt x="877" y="2814"/>
                  <a:pt x="898" y="2954"/>
                </a:cubicBezTo>
                <a:cubicBezTo>
                  <a:pt x="905" y="2999"/>
                  <a:pt x="936" y="3039"/>
                  <a:pt x="968" y="3071"/>
                </a:cubicBezTo>
                <a:cubicBezTo>
                  <a:pt x="1094" y="3197"/>
                  <a:pt x="1244" y="3273"/>
                  <a:pt x="1415" y="3306"/>
                </a:cubicBezTo>
                <a:cubicBezTo>
                  <a:pt x="1548" y="3298"/>
                  <a:pt x="1690" y="3329"/>
                  <a:pt x="1815" y="3283"/>
                </a:cubicBezTo>
                <a:cubicBezTo>
                  <a:pt x="2053" y="3196"/>
                  <a:pt x="1775" y="3162"/>
                  <a:pt x="1885" y="3095"/>
                </a:cubicBezTo>
                <a:cubicBezTo>
                  <a:pt x="1913" y="3078"/>
                  <a:pt x="1979" y="3071"/>
                  <a:pt x="1979" y="3071"/>
                </a:cubicBezTo>
                <a:cubicBezTo>
                  <a:pt x="2014" y="3075"/>
                  <a:pt x="2053" y="3068"/>
                  <a:pt x="2085" y="3083"/>
                </a:cubicBezTo>
                <a:cubicBezTo>
                  <a:pt x="2161" y="3119"/>
                  <a:pt x="2325" y="3262"/>
                  <a:pt x="2391" y="3318"/>
                </a:cubicBezTo>
                <a:cubicBezTo>
                  <a:pt x="2430" y="3384"/>
                  <a:pt x="2466" y="3454"/>
                  <a:pt x="2508" y="3518"/>
                </a:cubicBezTo>
                <a:cubicBezTo>
                  <a:pt x="2563" y="3514"/>
                  <a:pt x="2619" y="3516"/>
                  <a:pt x="2673" y="3506"/>
                </a:cubicBezTo>
                <a:cubicBezTo>
                  <a:pt x="2722" y="3497"/>
                  <a:pt x="2814" y="3459"/>
                  <a:pt x="2814" y="3459"/>
                </a:cubicBezTo>
                <a:cubicBezTo>
                  <a:pt x="2834" y="3342"/>
                  <a:pt x="2859" y="3224"/>
                  <a:pt x="2873" y="3106"/>
                </a:cubicBezTo>
                <a:cubicBezTo>
                  <a:pt x="2877" y="3071"/>
                  <a:pt x="2860" y="3027"/>
                  <a:pt x="2884" y="3001"/>
                </a:cubicBezTo>
                <a:cubicBezTo>
                  <a:pt x="2905" y="2977"/>
                  <a:pt x="2947" y="2994"/>
                  <a:pt x="2978" y="2989"/>
                </a:cubicBezTo>
                <a:cubicBezTo>
                  <a:pt x="3002" y="2986"/>
                  <a:pt x="3025" y="2981"/>
                  <a:pt x="3049" y="2977"/>
                </a:cubicBezTo>
                <a:cubicBezTo>
                  <a:pt x="3080" y="2981"/>
                  <a:pt x="3120" y="2968"/>
                  <a:pt x="3143" y="2989"/>
                </a:cubicBezTo>
                <a:cubicBezTo>
                  <a:pt x="3167" y="3011"/>
                  <a:pt x="3161" y="3051"/>
                  <a:pt x="3167" y="3083"/>
                </a:cubicBezTo>
                <a:cubicBezTo>
                  <a:pt x="3199" y="3243"/>
                  <a:pt x="3149" y="3196"/>
                  <a:pt x="3225" y="3248"/>
                </a:cubicBezTo>
                <a:cubicBezTo>
                  <a:pt x="3525" y="3233"/>
                  <a:pt x="3644" y="3226"/>
                  <a:pt x="3884" y="3189"/>
                </a:cubicBezTo>
                <a:cubicBezTo>
                  <a:pt x="3902" y="3134"/>
                  <a:pt x="3932" y="3081"/>
                  <a:pt x="3942" y="3024"/>
                </a:cubicBezTo>
                <a:cubicBezTo>
                  <a:pt x="3964" y="2902"/>
                  <a:pt x="3916" y="2807"/>
                  <a:pt x="4048" y="2766"/>
                </a:cubicBezTo>
                <a:cubicBezTo>
                  <a:pt x="4173" y="2781"/>
                  <a:pt x="4292" y="2817"/>
                  <a:pt x="4413" y="2848"/>
                </a:cubicBezTo>
                <a:cubicBezTo>
                  <a:pt x="4452" y="2835"/>
                  <a:pt x="4513" y="2825"/>
                  <a:pt x="4530" y="2777"/>
                </a:cubicBezTo>
                <a:cubicBezTo>
                  <a:pt x="4543" y="2740"/>
                  <a:pt x="4538" y="2699"/>
                  <a:pt x="4542" y="2660"/>
                </a:cubicBezTo>
                <a:cubicBezTo>
                  <a:pt x="4551" y="2578"/>
                  <a:pt x="4575" y="2506"/>
                  <a:pt x="4589" y="2425"/>
                </a:cubicBezTo>
                <a:cubicBezTo>
                  <a:pt x="4593" y="2307"/>
                  <a:pt x="4598" y="2190"/>
                  <a:pt x="4601" y="2072"/>
                </a:cubicBezTo>
                <a:cubicBezTo>
                  <a:pt x="4615" y="1528"/>
                  <a:pt x="4448" y="1544"/>
                  <a:pt x="4765" y="1449"/>
                </a:cubicBezTo>
                <a:cubicBezTo>
                  <a:pt x="4789" y="1425"/>
                  <a:pt x="4817" y="1406"/>
                  <a:pt x="4836" y="1378"/>
                </a:cubicBezTo>
                <a:cubicBezTo>
                  <a:pt x="4869" y="1328"/>
                  <a:pt x="4868" y="1247"/>
                  <a:pt x="4883" y="1190"/>
                </a:cubicBezTo>
                <a:cubicBezTo>
                  <a:pt x="4859" y="936"/>
                  <a:pt x="4917" y="1132"/>
                  <a:pt x="4800" y="1038"/>
                </a:cubicBezTo>
                <a:cubicBezTo>
                  <a:pt x="4739" y="990"/>
                  <a:pt x="4636" y="873"/>
                  <a:pt x="4636" y="873"/>
                </a:cubicBezTo>
                <a:cubicBezTo>
                  <a:pt x="4628" y="849"/>
                  <a:pt x="4626" y="823"/>
                  <a:pt x="4612" y="802"/>
                </a:cubicBezTo>
                <a:cubicBezTo>
                  <a:pt x="4587" y="765"/>
                  <a:pt x="4523" y="746"/>
                  <a:pt x="4483" y="732"/>
                </a:cubicBezTo>
                <a:cubicBezTo>
                  <a:pt x="4420" y="736"/>
                  <a:pt x="4358" y="747"/>
                  <a:pt x="4295" y="744"/>
                </a:cubicBezTo>
                <a:cubicBezTo>
                  <a:pt x="4204" y="740"/>
                  <a:pt x="4203" y="607"/>
                  <a:pt x="4130" y="567"/>
                </a:cubicBezTo>
                <a:cubicBezTo>
                  <a:pt x="4009" y="501"/>
                  <a:pt x="3842" y="467"/>
                  <a:pt x="3707" y="450"/>
                </a:cubicBezTo>
                <a:cubicBezTo>
                  <a:pt x="3611" y="401"/>
                  <a:pt x="3504" y="415"/>
                  <a:pt x="3402" y="450"/>
                </a:cubicBezTo>
                <a:lnTo>
                  <a:pt x="3284" y="356"/>
                </a:lnTo>
                <a:cubicBezTo>
                  <a:pt x="3284" y="356"/>
                  <a:pt x="3284" y="356"/>
                  <a:pt x="3284" y="356"/>
                </a:cubicBezTo>
                <a:cubicBezTo>
                  <a:pt x="3221" y="314"/>
                  <a:pt x="3155" y="238"/>
                  <a:pt x="3084" y="215"/>
                </a:cubicBezTo>
                <a:cubicBezTo>
                  <a:pt x="3062" y="208"/>
                  <a:pt x="3037" y="207"/>
                  <a:pt x="3014" y="203"/>
                </a:cubicBezTo>
                <a:cubicBezTo>
                  <a:pt x="2947" y="207"/>
                  <a:pt x="2880" y="208"/>
                  <a:pt x="2814" y="215"/>
                </a:cubicBezTo>
                <a:cubicBezTo>
                  <a:pt x="2802" y="216"/>
                  <a:pt x="2788" y="217"/>
                  <a:pt x="2779" y="226"/>
                </a:cubicBezTo>
                <a:cubicBezTo>
                  <a:pt x="2685" y="320"/>
                  <a:pt x="2781" y="284"/>
                  <a:pt x="2685" y="309"/>
                </a:cubicBezTo>
                <a:cubicBezTo>
                  <a:pt x="2654" y="301"/>
                  <a:pt x="2619" y="302"/>
                  <a:pt x="2591" y="285"/>
                </a:cubicBezTo>
                <a:cubicBezTo>
                  <a:pt x="2564" y="269"/>
                  <a:pt x="2564" y="227"/>
                  <a:pt x="2544" y="203"/>
                </a:cubicBezTo>
                <a:cubicBezTo>
                  <a:pt x="2511" y="164"/>
                  <a:pt x="2471" y="143"/>
                  <a:pt x="2426" y="121"/>
                </a:cubicBezTo>
                <a:cubicBezTo>
                  <a:pt x="2347" y="16"/>
                  <a:pt x="2302" y="19"/>
                  <a:pt x="2179" y="3"/>
                </a:cubicBezTo>
                <a:cubicBezTo>
                  <a:pt x="2089" y="7"/>
                  <a:pt x="1998" y="0"/>
                  <a:pt x="1909" y="15"/>
                </a:cubicBezTo>
                <a:cubicBezTo>
                  <a:pt x="1897" y="17"/>
                  <a:pt x="1905" y="40"/>
                  <a:pt x="1897" y="50"/>
                </a:cubicBezTo>
                <a:cubicBezTo>
                  <a:pt x="1885" y="65"/>
                  <a:pt x="1864" y="72"/>
                  <a:pt x="1850" y="85"/>
                </a:cubicBezTo>
              </a:path>
            </a:pathLst>
          </a:custGeom>
          <a:noFill/>
          <a:ln w="57150" cap="flat" cmpd="sng">
            <a:solidFill>
              <a:schemeClr val="folHlink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6868" name="Line 4"/>
          <p:cNvSpPr>
            <a:spLocks noChangeShapeType="1"/>
          </p:cNvSpPr>
          <p:nvPr/>
        </p:nvSpPr>
        <p:spPr bwMode="auto">
          <a:xfrm flipH="1">
            <a:off x="8610600" y="1828800"/>
            <a:ext cx="152400" cy="1524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6869" name="Freeform 5"/>
          <p:cNvSpPr>
            <a:spLocks/>
          </p:cNvSpPr>
          <p:nvPr/>
        </p:nvSpPr>
        <p:spPr bwMode="auto">
          <a:xfrm>
            <a:off x="3505200" y="1295400"/>
            <a:ext cx="685800" cy="685800"/>
          </a:xfrm>
          <a:custGeom>
            <a:avLst/>
            <a:gdLst>
              <a:gd name="T0" fmla="*/ 179675 w 271"/>
              <a:gd name="T1" fmla="*/ 0 h 352"/>
              <a:gd name="T2" fmla="*/ 60735 w 271"/>
              <a:gd name="T3" fmla="*/ 319520 h 352"/>
              <a:gd name="T4" fmla="*/ 0 w 271"/>
              <a:gd name="T5" fmla="*/ 502660 h 352"/>
              <a:gd name="T6" fmla="*/ 30368 w 271"/>
              <a:gd name="T7" fmla="*/ 594230 h 352"/>
              <a:gd name="T8" fmla="*/ 237879 w 271"/>
              <a:gd name="T9" fmla="*/ 685800 h 352"/>
              <a:gd name="T10" fmla="*/ 566861 w 271"/>
              <a:gd name="T11" fmla="*/ 572799 h 352"/>
              <a:gd name="T12" fmla="*/ 685800 w 271"/>
              <a:gd name="T13" fmla="*/ 434470 h 352"/>
              <a:gd name="T14" fmla="*/ 566861 w 271"/>
              <a:gd name="T15" fmla="*/ 387711 h 352"/>
              <a:gd name="T16" fmla="*/ 475758 w 271"/>
              <a:gd name="T17" fmla="*/ 183140 h 352"/>
              <a:gd name="T18" fmla="*/ 387186 w 271"/>
              <a:gd name="T19" fmla="*/ 136381 h 352"/>
              <a:gd name="T20" fmla="*/ 179675 w 271"/>
              <a:gd name="T21" fmla="*/ 0 h 35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71" h="352">
                <a:moveTo>
                  <a:pt x="71" y="0"/>
                </a:moveTo>
                <a:cubicBezTo>
                  <a:pt x="48" y="137"/>
                  <a:pt x="75" y="0"/>
                  <a:pt x="24" y="164"/>
                </a:cubicBezTo>
                <a:cubicBezTo>
                  <a:pt x="14" y="195"/>
                  <a:pt x="0" y="258"/>
                  <a:pt x="0" y="258"/>
                </a:cubicBezTo>
                <a:cubicBezTo>
                  <a:pt x="4" y="274"/>
                  <a:pt x="2" y="293"/>
                  <a:pt x="12" y="305"/>
                </a:cubicBezTo>
                <a:cubicBezTo>
                  <a:pt x="32" y="329"/>
                  <a:pt x="68" y="335"/>
                  <a:pt x="94" y="352"/>
                </a:cubicBezTo>
                <a:cubicBezTo>
                  <a:pt x="149" y="342"/>
                  <a:pt x="187" y="341"/>
                  <a:pt x="224" y="294"/>
                </a:cubicBezTo>
                <a:cubicBezTo>
                  <a:pt x="241" y="272"/>
                  <a:pt x="271" y="223"/>
                  <a:pt x="271" y="223"/>
                </a:cubicBezTo>
                <a:cubicBezTo>
                  <a:pt x="255" y="215"/>
                  <a:pt x="235" y="213"/>
                  <a:pt x="224" y="199"/>
                </a:cubicBezTo>
                <a:cubicBezTo>
                  <a:pt x="224" y="199"/>
                  <a:pt x="194" y="112"/>
                  <a:pt x="188" y="94"/>
                </a:cubicBezTo>
                <a:cubicBezTo>
                  <a:pt x="183" y="81"/>
                  <a:pt x="164" y="79"/>
                  <a:pt x="153" y="70"/>
                </a:cubicBezTo>
                <a:cubicBezTo>
                  <a:pt x="126" y="47"/>
                  <a:pt x="97" y="24"/>
                  <a:pt x="71" y="0"/>
                </a:cubicBezTo>
                <a:close/>
              </a:path>
            </a:pathLst>
          </a:custGeom>
          <a:solidFill>
            <a:schemeClr val="hlink"/>
          </a:solidFill>
          <a:ln w="38100" cmpd="sng">
            <a:solidFill>
              <a:schemeClr val="accent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6870" name="Freeform 6"/>
          <p:cNvSpPr>
            <a:spLocks/>
          </p:cNvSpPr>
          <p:nvPr/>
        </p:nvSpPr>
        <p:spPr bwMode="auto">
          <a:xfrm>
            <a:off x="3200401" y="3505200"/>
            <a:ext cx="430213" cy="558800"/>
          </a:xfrm>
          <a:custGeom>
            <a:avLst/>
            <a:gdLst>
              <a:gd name="T0" fmla="*/ 112713 w 271"/>
              <a:gd name="T1" fmla="*/ 0 h 352"/>
              <a:gd name="T2" fmla="*/ 38100 w 271"/>
              <a:gd name="T3" fmla="*/ 260350 h 352"/>
              <a:gd name="T4" fmla="*/ 0 w 271"/>
              <a:gd name="T5" fmla="*/ 409575 h 352"/>
              <a:gd name="T6" fmla="*/ 19050 w 271"/>
              <a:gd name="T7" fmla="*/ 484188 h 352"/>
              <a:gd name="T8" fmla="*/ 149225 w 271"/>
              <a:gd name="T9" fmla="*/ 558800 h 352"/>
              <a:gd name="T10" fmla="*/ 355600 w 271"/>
              <a:gd name="T11" fmla="*/ 466725 h 352"/>
              <a:gd name="T12" fmla="*/ 430213 w 271"/>
              <a:gd name="T13" fmla="*/ 354013 h 352"/>
              <a:gd name="T14" fmla="*/ 355600 w 271"/>
              <a:gd name="T15" fmla="*/ 315913 h 352"/>
              <a:gd name="T16" fmla="*/ 298450 w 271"/>
              <a:gd name="T17" fmla="*/ 149225 h 352"/>
              <a:gd name="T18" fmla="*/ 242888 w 271"/>
              <a:gd name="T19" fmla="*/ 111125 h 352"/>
              <a:gd name="T20" fmla="*/ 112713 w 271"/>
              <a:gd name="T21" fmla="*/ 0 h 35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71" h="352">
                <a:moveTo>
                  <a:pt x="71" y="0"/>
                </a:moveTo>
                <a:cubicBezTo>
                  <a:pt x="48" y="137"/>
                  <a:pt x="75" y="0"/>
                  <a:pt x="24" y="164"/>
                </a:cubicBezTo>
                <a:cubicBezTo>
                  <a:pt x="14" y="195"/>
                  <a:pt x="0" y="258"/>
                  <a:pt x="0" y="258"/>
                </a:cubicBezTo>
                <a:cubicBezTo>
                  <a:pt x="4" y="274"/>
                  <a:pt x="2" y="293"/>
                  <a:pt x="12" y="305"/>
                </a:cubicBezTo>
                <a:cubicBezTo>
                  <a:pt x="32" y="329"/>
                  <a:pt x="68" y="335"/>
                  <a:pt x="94" y="352"/>
                </a:cubicBezTo>
                <a:cubicBezTo>
                  <a:pt x="149" y="342"/>
                  <a:pt x="187" y="341"/>
                  <a:pt x="224" y="294"/>
                </a:cubicBezTo>
                <a:cubicBezTo>
                  <a:pt x="241" y="272"/>
                  <a:pt x="271" y="223"/>
                  <a:pt x="271" y="223"/>
                </a:cubicBezTo>
                <a:cubicBezTo>
                  <a:pt x="255" y="215"/>
                  <a:pt x="235" y="213"/>
                  <a:pt x="224" y="199"/>
                </a:cubicBezTo>
                <a:cubicBezTo>
                  <a:pt x="224" y="199"/>
                  <a:pt x="194" y="112"/>
                  <a:pt x="188" y="94"/>
                </a:cubicBezTo>
                <a:cubicBezTo>
                  <a:pt x="183" y="81"/>
                  <a:pt x="164" y="79"/>
                  <a:pt x="153" y="70"/>
                </a:cubicBezTo>
                <a:cubicBezTo>
                  <a:pt x="126" y="47"/>
                  <a:pt x="97" y="24"/>
                  <a:pt x="71" y="0"/>
                </a:cubicBezTo>
                <a:close/>
              </a:path>
            </a:pathLst>
          </a:custGeom>
          <a:solidFill>
            <a:schemeClr val="hlink"/>
          </a:solidFill>
          <a:ln w="38100" cmpd="sng">
            <a:solidFill>
              <a:schemeClr val="accent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6871" name="Freeform 7"/>
          <p:cNvSpPr>
            <a:spLocks/>
          </p:cNvSpPr>
          <p:nvPr/>
        </p:nvSpPr>
        <p:spPr bwMode="auto">
          <a:xfrm>
            <a:off x="5334001" y="685800"/>
            <a:ext cx="430213" cy="558800"/>
          </a:xfrm>
          <a:custGeom>
            <a:avLst/>
            <a:gdLst>
              <a:gd name="T0" fmla="*/ 112713 w 271"/>
              <a:gd name="T1" fmla="*/ 0 h 352"/>
              <a:gd name="T2" fmla="*/ 38100 w 271"/>
              <a:gd name="T3" fmla="*/ 260350 h 352"/>
              <a:gd name="T4" fmla="*/ 0 w 271"/>
              <a:gd name="T5" fmla="*/ 409575 h 352"/>
              <a:gd name="T6" fmla="*/ 19050 w 271"/>
              <a:gd name="T7" fmla="*/ 484188 h 352"/>
              <a:gd name="T8" fmla="*/ 149225 w 271"/>
              <a:gd name="T9" fmla="*/ 558800 h 352"/>
              <a:gd name="T10" fmla="*/ 355600 w 271"/>
              <a:gd name="T11" fmla="*/ 466725 h 352"/>
              <a:gd name="T12" fmla="*/ 430213 w 271"/>
              <a:gd name="T13" fmla="*/ 354013 h 352"/>
              <a:gd name="T14" fmla="*/ 355600 w 271"/>
              <a:gd name="T15" fmla="*/ 315913 h 352"/>
              <a:gd name="T16" fmla="*/ 298450 w 271"/>
              <a:gd name="T17" fmla="*/ 149225 h 352"/>
              <a:gd name="T18" fmla="*/ 242888 w 271"/>
              <a:gd name="T19" fmla="*/ 111125 h 352"/>
              <a:gd name="T20" fmla="*/ 112713 w 271"/>
              <a:gd name="T21" fmla="*/ 0 h 35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71" h="352">
                <a:moveTo>
                  <a:pt x="71" y="0"/>
                </a:moveTo>
                <a:cubicBezTo>
                  <a:pt x="48" y="137"/>
                  <a:pt x="75" y="0"/>
                  <a:pt x="24" y="164"/>
                </a:cubicBezTo>
                <a:cubicBezTo>
                  <a:pt x="14" y="195"/>
                  <a:pt x="0" y="258"/>
                  <a:pt x="0" y="258"/>
                </a:cubicBezTo>
                <a:cubicBezTo>
                  <a:pt x="4" y="274"/>
                  <a:pt x="2" y="293"/>
                  <a:pt x="12" y="305"/>
                </a:cubicBezTo>
                <a:cubicBezTo>
                  <a:pt x="32" y="329"/>
                  <a:pt x="68" y="335"/>
                  <a:pt x="94" y="352"/>
                </a:cubicBezTo>
                <a:cubicBezTo>
                  <a:pt x="149" y="342"/>
                  <a:pt x="187" y="341"/>
                  <a:pt x="224" y="294"/>
                </a:cubicBezTo>
                <a:cubicBezTo>
                  <a:pt x="241" y="272"/>
                  <a:pt x="271" y="223"/>
                  <a:pt x="271" y="223"/>
                </a:cubicBezTo>
                <a:cubicBezTo>
                  <a:pt x="255" y="215"/>
                  <a:pt x="235" y="213"/>
                  <a:pt x="224" y="199"/>
                </a:cubicBezTo>
                <a:cubicBezTo>
                  <a:pt x="224" y="199"/>
                  <a:pt x="194" y="112"/>
                  <a:pt x="188" y="94"/>
                </a:cubicBezTo>
                <a:cubicBezTo>
                  <a:pt x="183" y="81"/>
                  <a:pt x="164" y="79"/>
                  <a:pt x="153" y="70"/>
                </a:cubicBezTo>
                <a:cubicBezTo>
                  <a:pt x="126" y="47"/>
                  <a:pt x="97" y="24"/>
                  <a:pt x="71" y="0"/>
                </a:cubicBezTo>
                <a:close/>
              </a:path>
            </a:pathLst>
          </a:custGeom>
          <a:solidFill>
            <a:schemeClr val="hlink"/>
          </a:solidFill>
          <a:ln w="38100" cmpd="sng">
            <a:solidFill>
              <a:schemeClr val="accent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6872" name="Freeform 8"/>
          <p:cNvSpPr>
            <a:spLocks/>
          </p:cNvSpPr>
          <p:nvPr/>
        </p:nvSpPr>
        <p:spPr bwMode="auto">
          <a:xfrm rot="-2368607">
            <a:off x="5943601" y="1905000"/>
            <a:ext cx="430213" cy="558800"/>
          </a:xfrm>
          <a:custGeom>
            <a:avLst/>
            <a:gdLst>
              <a:gd name="T0" fmla="*/ 112713 w 271"/>
              <a:gd name="T1" fmla="*/ 0 h 352"/>
              <a:gd name="T2" fmla="*/ 38100 w 271"/>
              <a:gd name="T3" fmla="*/ 260350 h 352"/>
              <a:gd name="T4" fmla="*/ 0 w 271"/>
              <a:gd name="T5" fmla="*/ 409575 h 352"/>
              <a:gd name="T6" fmla="*/ 19050 w 271"/>
              <a:gd name="T7" fmla="*/ 484188 h 352"/>
              <a:gd name="T8" fmla="*/ 149225 w 271"/>
              <a:gd name="T9" fmla="*/ 558800 h 352"/>
              <a:gd name="T10" fmla="*/ 355600 w 271"/>
              <a:gd name="T11" fmla="*/ 466725 h 352"/>
              <a:gd name="T12" fmla="*/ 430213 w 271"/>
              <a:gd name="T13" fmla="*/ 354013 h 352"/>
              <a:gd name="T14" fmla="*/ 355600 w 271"/>
              <a:gd name="T15" fmla="*/ 315913 h 352"/>
              <a:gd name="T16" fmla="*/ 298450 w 271"/>
              <a:gd name="T17" fmla="*/ 149225 h 352"/>
              <a:gd name="T18" fmla="*/ 242888 w 271"/>
              <a:gd name="T19" fmla="*/ 111125 h 352"/>
              <a:gd name="T20" fmla="*/ 112713 w 271"/>
              <a:gd name="T21" fmla="*/ 0 h 35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71" h="352">
                <a:moveTo>
                  <a:pt x="71" y="0"/>
                </a:moveTo>
                <a:cubicBezTo>
                  <a:pt x="48" y="137"/>
                  <a:pt x="75" y="0"/>
                  <a:pt x="24" y="164"/>
                </a:cubicBezTo>
                <a:cubicBezTo>
                  <a:pt x="14" y="195"/>
                  <a:pt x="0" y="258"/>
                  <a:pt x="0" y="258"/>
                </a:cubicBezTo>
                <a:cubicBezTo>
                  <a:pt x="4" y="274"/>
                  <a:pt x="2" y="293"/>
                  <a:pt x="12" y="305"/>
                </a:cubicBezTo>
                <a:cubicBezTo>
                  <a:pt x="32" y="329"/>
                  <a:pt x="68" y="335"/>
                  <a:pt x="94" y="352"/>
                </a:cubicBezTo>
                <a:cubicBezTo>
                  <a:pt x="149" y="342"/>
                  <a:pt x="187" y="341"/>
                  <a:pt x="224" y="294"/>
                </a:cubicBezTo>
                <a:cubicBezTo>
                  <a:pt x="241" y="272"/>
                  <a:pt x="271" y="223"/>
                  <a:pt x="271" y="223"/>
                </a:cubicBezTo>
                <a:cubicBezTo>
                  <a:pt x="255" y="215"/>
                  <a:pt x="235" y="213"/>
                  <a:pt x="224" y="199"/>
                </a:cubicBezTo>
                <a:cubicBezTo>
                  <a:pt x="224" y="199"/>
                  <a:pt x="194" y="112"/>
                  <a:pt x="188" y="94"/>
                </a:cubicBezTo>
                <a:cubicBezTo>
                  <a:pt x="183" y="81"/>
                  <a:pt x="164" y="79"/>
                  <a:pt x="153" y="70"/>
                </a:cubicBezTo>
                <a:cubicBezTo>
                  <a:pt x="126" y="47"/>
                  <a:pt x="97" y="24"/>
                  <a:pt x="71" y="0"/>
                </a:cubicBezTo>
                <a:close/>
              </a:path>
            </a:pathLst>
          </a:custGeom>
          <a:solidFill>
            <a:schemeClr val="hlink"/>
          </a:solidFill>
          <a:ln w="38100" cmpd="sng">
            <a:solidFill>
              <a:schemeClr val="accent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6873" name="Freeform 9"/>
          <p:cNvSpPr>
            <a:spLocks/>
          </p:cNvSpPr>
          <p:nvPr/>
        </p:nvSpPr>
        <p:spPr bwMode="auto">
          <a:xfrm rot="2086035">
            <a:off x="7086601" y="4495800"/>
            <a:ext cx="430213" cy="558800"/>
          </a:xfrm>
          <a:custGeom>
            <a:avLst/>
            <a:gdLst>
              <a:gd name="T0" fmla="*/ 112713 w 271"/>
              <a:gd name="T1" fmla="*/ 0 h 352"/>
              <a:gd name="T2" fmla="*/ 38100 w 271"/>
              <a:gd name="T3" fmla="*/ 260350 h 352"/>
              <a:gd name="T4" fmla="*/ 0 w 271"/>
              <a:gd name="T5" fmla="*/ 409575 h 352"/>
              <a:gd name="T6" fmla="*/ 19050 w 271"/>
              <a:gd name="T7" fmla="*/ 484188 h 352"/>
              <a:gd name="T8" fmla="*/ 149225 w 271"/>
              <a:gd name="T9" fmla="*/ 558800 h 352"/>
              <a:gd name="T10" fmla="*/ 355600 w 271"/>
              <a:gd name="T11" fmla="*/ 466725 h 352"/>
              <a:gd name="T12" fmla="*/ 430213 w 271"/>
              <a:gd name="T13" fmla="*/ 354013 h 352"/>
              <a:gd name="T14" fmla="*/ 355600 w 271"/>
              <a:gd name="T15" fmla="*/ 315913 h 352"/>
              <a:gd name="T16" fmla="*/ 298450 w 271"/>
              <a:gd name="T17" fmla="*/ 149225 h 352"/>
              <a:gd name="T18" fmla="*/ 242888 w 271"/>
              <a:gd name="T19" fmla="*/ 111125 h 352"/>
              <a:gd name="T20" fmla="*/ 112713 w 271"/>
              <a:gd name="T21" fmla="*/ 0 h 35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71" h="352">
                <a:moveTo>
                  <a:pt x="71" y="0"/>
                </a:moveTo>
                <a:cubicBezTo>
                  <a:pt x="48" y="137"/>
                  <a:pt x="75" y="0"/>
                  <a:pt x="24" y="164"/>
                </a:cubicBezTo>
                <a:cubicBezTo>
                  <a:pt x="14" y="195"/>
                  <a:pt x="0" y="258"/>
                  <a:pt x="0" y="258"/>
                </a:cubicBezTo>
                <a:cubicBezTo>
                  <a:pt x="4" y="274"/>
                  <a:pt x="2" y="293"/>
                  <a:pt x="12" y="305"/>
                </a:cubicBezTo>
                <a:cubicBezTo>
                  <a:pt x="32" y="329"/>
                  <a:pt x="68" y="335"/>
                  <a:pt x="94" y="352"/>
                </a:cubicBezTo>
                <a:cubicBezTo>
                  <a:pt x="149" y="342"/>
                  <a:pt x="187" y="341"/>
                  <a:pt x="224" y="294"/>
                </a:cubicBezTo>
                <a:cubicBezTo>
                  <a:pt x="241" y="272"/>
                  <a:pt x="271" y="223"/>
                  <a:pt x="271" y="223"/>
                </a:cubicBezTo>
                <a:cubicBezTo>
                  <a:pt x="255" y="215"/>
                  <a:pt x="235" y="213"/>
                  <a:pt x="224" y="199"/>
                </a:cubicBezTo>
                <a:cubicBezTo>
                  <a:pt x="224" y="199"/>
                  <a:pt x="194" y="112"/>
                  <a:pt x="188" y="94"/>
                </a:cubicBezTo>
                <a:cubicBezTo>
                  <a:pt x="183" y="81"/>
                  <a:pt x="164" y="79"/>
                  <a:pt x="153" y="70"/>
                </a:cubicBezTo>
                <a:cubicBezTo>
                  <a:pt x="126" y="47"/>
                  <a:pt x="97" y="24"/>
                  <a:pt x="71" y="0"/>
                </a:cubicBezTo>
                <a:close/>
              </a:path>
            </a:pathLst>
          </a:custGeom>
          <a:solidFill>
            <a:schemeClr val="hlink"/>
          </a:solidFill>
          <a:ln w="38100" cmpd="sng">
            <a:solidFill>
              <a:schemeClr val="accent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6874" name="Freeform 10"/>
          <p:cNvSpPr>
            <a:spLocks/>
          </p:cNvSpPr>
          <p:nvPr/>
        </p:nvSpPr>
        <p:spPr bwMode="auto">
          <a:xfrm>
            <a:off x="4648201" y="3581400"/>
            <a:ext cx="430213" cy="558800"/>
          </a:xfrm>
          <a:custGeom>
            <a:avLst/>
            <a:gdLst>
              <a:gd name="T0" fmla="*/ 112713 w 271"/>
              <a:gd name="T1" fmla="*/ 0 h 352"/>
              <a:gd name="T2" fmla="*/ 38100 w 271"/>
              <a:gd name="T3" fmla="*/ 260350 h 352"/>
              <a:gd name="T4" fmla="*/ 0 w 271"/>
              <a:gd name="T5" fmla="*/ 409575 h 352"/>
              <a:gd name="T6" fmla="*/ 19050 w 271"/>
              <a:gd name="T7" fmla="*/ 484188 h 352"/>
              <a:gd name="T8" fmla="*/ 149225 w 271"/>
              <a:gd name="T9" fmla="*/ 558800 h 352"/>
              <a:gd name="T10" fmla="*/ 355600 w 271"/>
              <a:gd name="T11" fmla="*/ 466725 h 352"/>
              <a:gd name="T12" fmla="*/ 430213 w 271"/>
              <a:gd name="T13" fmla="*/ 354013 h 352"/>
              <a:gd name="T14" fmla="*/ 355600 w 271"/>
              <a:gd name="T15" fmla="*/ 315913 h 352"/>
              <a:gd name="T16" fmla="*/ 298450 w 271"/>
              <a:gd name="T17" fmla="*/ 149225 h 352"/>
              <a:gd name="T18" fmla="*/ 242888 w 271"/>
              <a:gd name="T19" fmla="*/ 111125 h 352"/>
              <a:gd name="T20" fmla="*/ 112713 w 271"/>
              <a:gd name="T21" fmla="*/ 0 h 35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71" h="352">
                <a:moveTo>
                  <a:pt x="71" y="0"/>
                </a:moveTo>
                <a:cubicBezTo>
                  <a:pt x="48" y="137"/>
                  <a:pt x="75" y="0"/>
                  <a:pt x="24" y="164"/>
                </a:cubicBezTo>
                <a:cubicBezTo>
                  <a:pt x="14" y="195"/>
                  <a:pt x="0" y="258"/>
                  <a:pt x="0" y="258"/>
                </a:cubicBezTo>
                <a:cubicBezTo>
                  <a:pt x="4" y="274"/>
                  <a:pt x="2" y="293"/>
                  <a:pt x="12" y="305"/>
                </a:cubicBezTo>
                <a:cubicBezTo>
                  <a:pt x="32" y="329"/>
                  <a:pt x="68" y="335"/>
                  <a:pt x="94" y="352"/>
                </a:cubicBezTo>
                <a:cubicBezTo>
                  <a:pt x="149" y="342"/>
                  <a:pt x="187" y="341"/>
                  <a:pt x="224" y="294"/>
                </a:cubicBezTo>
                <a:cubicBezTo>
                  <a:pt x="241" y="272"/>
                  <a:pt x="271" y="223"/>
                  <a:pt x="271" y="223"/>
                </a:cubicBezTo>
                <a:cubicBezTo>
                  <a:pt x="255" y="215"/>
                  <a:pt x="235" y="213"/>
                  <a:pt x="224" y="199"/>
                </a:cubicBezTo>
                <a:cubicBezTo>
                  <a:pt x="224" y="199"/>
                  <a:pt x="194" y="112"/>
                  <a:pt x="188" y="94"/>
                </a:cubicBezTo>
                <a:cubicBezTo>
                  <a:pt x="183" y="81"/>
                  <a:pt x="164" y="79"/>
                  <a:pt x="153" y="70"/>
                </a:cubicBezTo>
                <a:cubicBezTo>
                  <a:pt x="126" y="47"/>
                  <a:pt x="97" y="24"/>
                  <a:pt x="71" y="0"/>
                </a:cubicBezTo>
                <a:close/>
              </a:path>
            </a:pathLst>
          </a:custGeom>
          <a:solidFill>
            <a:schemeClr val="hlink"/>
          </a:solidFill>
          <a:ln w="38100" cmpd="sng">
            <a:solidFill>
              <a:schemeClr val="accent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6875" name="Freeform 11"/>
          <p:cNvSpPr>
            <a:spLocks/>
          </p:cNvSpPr>
          <p:nvPr/>
        </p:nvSpPr>
        <p:spPr bwMode="auto">
          <a:xfrm>
            <a:off x="2362201" y="1676400"/>
            <a:ext cx="430213" cy="558800"/>
          </a:xfrm>
          <a:custGeom>
            <a:avLst/>
            <a:gdLst>
              <a:gd name="T0" fmla="*/ 112713 w 271"/>
              <a:gd name="T1" fmla="*/ 0 h 352"/>
              <a:gd name="T2" fmla="*/ 38100 w 271"/>
              <a:gd name="T3" fmla="*/ 260350 h 352"/>
              <a:gd name="T4" fmla="*/ 0 w 271"/>
              <a:gd name="T5" fmla="*/ 409575 h 352"/>
              <a:gd name="T6" fmla="*/ 19050 w 271"/>
              <a:gd name="T7" fmla="*/ 484188 h 352"/>
              <a:gd name="T8" fmla="*/ 149225 w 271"/>
              <a:gd name="T9" fmla="*/ 558800 h 352"/>
              <a:gd name="T10" fmla="*/ 355600 w 271"/>
              <a:gd name="T11" fmla="*/ 466725 h 352"/>
              <a:gd name="T12" fmla="*/ 430213 w 271"/>
              <a:gd name="T13" fmla="*/ 354013 h 352"/>
              <a:gd name="T14" fmla="*/ 355600 w 271"/>
              <a:gd name="T15" fmla="*/ 315913 h 352"/>
              <a:gd name="T16" fmla="*/ 298450 w 271"/>
              <a:gd name="T17" fmla="*/ 149225 h 352"/>
              <a:gd name="T18" fmla="*/ 242888 w 271"/>
              <a:gd name="T19" fmla="*/ 111125 h 352"/>
              <a:gd name="T20" fmla="*/ 112713 w 271"/>
              <a:gd name="T21" fmla="*/ 0 h 35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71" h="352">
                <a:moveTo>
                  <a:pt x="71" y="0"/>
                </a:moveTo>
                <a:cubicBezTo>
                  <a:pt x="48" y="137"/>
                  <a:pt x="75" y="0"/>
                  <a:pt x="24" y="164"/>
                </a:cubicBezTo>
                <a:cubicBezTo>
                  <a:pt x="14" y="195"/>
                  <a:pt x="0" y="258"/>
                  <a:pt x="0" y="258"/>
                </a:cubicBezTo>
                <a:cubicBezTo>
                  <a:pt x="4" y="274"/>
                  <a:pt x="2" y="293"/>
                  <a:pt x="12" y="305"/>
                </a:cubicBezTo>
                <a:cubicBezTo>
                  <a:pt x="32" y="329"/>
                  <a:pt x="68" y="335"/>
                  <a:pt x="94" y="352"/>
                </a:cubicBezTo>
                <a:cubicBezTo>
                  <a:pt x="149" y="342"/>
                  <a:pt x="187" y="341"/>
                  <a:pt x="224" y="294"/>
                </a:cubicBezTo>
                <a:cubicBezTo>
                  <a:pt x="241" y="272"/>
                  <a:pt x="271" y="223"/>
                  <a:pt x="271" y="223"/>
                </a:cubicBezTo>
                <a:cubicBezTo>
                  <a:pt x="255" y="215"/>
                  <a:pt x="235" y="213"/>
                  <a:pt x="224" y="199"/>
                </a:cubicBezTo>
                <a:cubicBezTo>
                  <a:pt x="224" y="199"/>
                  <a:pt x="194" y="112"/>
                  <a:pt x="188" y="94"/>
                </a:cubicBezTo>
                <a:cubicBezTo>
                  <a:pt x="183" y="81"/>
                  <a:pt x="164" y="79"/>
                  <a:pt x="153" y="70"/>
                </a:cubicBezTo>
                <a:cubicBezTo>
                  <a:pt x="126" y="47"/>
                  <a:pt x="97" y="24"/>
                  <a:pt x="71" y="0"/>
                </a:cubicBezTo>
                <a:close/>
              </a:path>
            </a:pathLst>
          </a:custGeom>
          <a:solidFill>
            <a:schemeClr val="hlink"/>
          </a:solidFill>
          <a:ln w="38100" cmpd="sng">
            <a:solidFill>
              <a:schemeClr val="accent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6876" name="Freeform 12"/>
          <p:cNvSpPr>
            <a:spLocks/>
          </p:cNvSpPr>
          <p:nvPr/>
        </p:nvSpPr>
        <p:spPr bwMode="auto">
          <a:xfrm rot="2198619">
            <a:off x="8763001" y="3429000"/>
            <a:ext cx="430213" cy="558800"/>
          </a:xfrm>
          <a:custGeom>
            <a:avLst/>
            <a:gdLst>
              <a:gd name="T0" fmla="*/ 112713 w 271"/>
              <a:gd name="T1" fmla="*/ 0 h 352"/>
              <a:gd name="T2" fmla="*/ 38100 w 271"/>
              <a:gd name="T3" fmla="*/ 260350 h 352"/>
              <a:gd name="T4" fmla="*/ 0 w 271"/>
              <a:gd name="T5" fmla="*/ 409575 h 352"/>
              <a:gd name="T6" fmla="*/ 19050 w 271"/>
              <a:gd name="T7" fmla="*/ 484188 h 352"/>
              <a:gd name="T8" fmla="*/ 149225 w 271"/>
              <a:gd name="T9" fmla="*/ 558800 h 352"/>
              <a:gd name="T10" fmla="*/ 355600 w 271"/>
              <a:gd name="T11" fmla="*/ 466725 h 352"/>
              <a:gd name="T12" fmla="*/ 430213 w 271"/>
              <a:gd name="T13" fmla="*/ 354013 h 352"/>
              <a:gd name="T14" fmla="*/ 355600 w 271"/>
              <a:gd name="T15" fmla="*/ 315913 h 352"/>
              <a:gd name="T16" fmla="*/ 298450 w 271"/>
              <a:gd name="T17" fmla="*/ 149225 h 352"/>
              <a:gd name="T18" fmla="*/ 242888 w 271"/>
              <a:gd name="T19" fmla="*/ 111125 h 352"/>
              <a:gd name="T20" fmla="*/ 112713 w 271"/>
              <a:gd name="T21" fmla="*/ 0 h 35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71" h="352">
                <a:moveTo>
                  <a:pt x="71" y="0"/>
                </a:moveTo>
                <a:cubicBezTo>
                  <a:pt x="48" y="137"/>
                  <a:pt x="75" y="0"/>
                  <a:pt x="24" y="164"/>
                </a:cubicBezTo>
                <a:cubicBezTo>
                  <a:pt x="14" y="195"/>
                  <a:pt x="0" y="258"/>
                  <a:pt x="0" y="258"/>
                </a:cubicBezTo>
                <a:cubicBezTo>
                  <a:pt x="4" y="274"/>
                  <a:pt x="2" y="293"/>
                  <a:pt x="12" y="305"/>
                </a:cubicBezTo>
                <a:cubicBezTo>
                  <a:pt x="32" y="329"/>
                  <a:pt x="68" y="335"/>
                  <a:pt x="94" y="352"/>
                </a:cubicBezTo>
                <a:cubicBezTo>
                  <a:pt x="149" y="342"/>
                  <a:pt x="187" y="341"/>
                  <a:pt x="224" y="294"/>
                </a:cubicBezTo>
                <a:cubicBezTo>
                  <a:pt x="241" y="272"/>
                  <a:pt x="271" y="223"/>
                  <a:pt x="271" y="223"/>
                </a:cubicBezTo>
                <a:cubicBezTo>
                  <a:pt x="255" y="215"/>
                  <a:pt x="235" y="213"/>
                  <a:pt x="224" y="199"/>
                </a:cubicBezTo>
                <a:cubicBezTo>
                  <a:pt x="224" y="199"/>
                  <a:pt x="194" y="112"/>
                  <a:pt x="188" y="94"/>
                </a:cubicBezTo>
                <a:cubicBezTo>
                  <a:pt x="183" y="81"/>
                  <a:pt x="164" y="79"/>
                  <a:pt x="153" y="70"/>
                </a:cubicBezTo>
                <a:cubicBezTo>
                  <a:pt x="126" y="47"/>
                  <a:pt x="97" y="24"/>
                  <a:pt x="71" y="0"/>
                </a:cubicBezTo>
                <a:close/>
              </a:path>
            </a:pathLst>
          </a:custGeom>
          <a:solidFill>
            <a:schemeClr val="hlink"/>
          </a:solidFill>
          <a:ln w="38100" cmpd="sng">
            <a:solidFill>
              <a:schemeClr val="accent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6877" name="Freeform 13"/>
          <p:cNvSpPr>
            <a:spLocks/>
          </p:cNvSpPr>
          <p:nvPr/>
        </p:nvSpPr>
        <p:spPr bwMode="auto">
          <a:xfrm>
            <a:off x="6858001" y="5562600"/>
            <a:ext cx="430213" cy="558800"/>
          </a:xfrm>
          <a:custGeom>
            <a:avLst/>
            <a:gdLst>
              <a:gd name="T0" fmla="*/ 112713 w 271"/>
              <a:gd name="T1" fmla="*/ 0 h 352"/>
              <a:gd name="T2" fmla="*/ 38100 w 271"/>
              <a:gd name="T3" fmla="*/ 260350 h 352"/>
              <a:gd name="T4" fmla="*/ 0 w 271"/>
              <a:gd name="T5" fmla="*/ 409575 h 352"/>
              <a:gd name="T6" fmla="*/ 19050 w 271"/>
              <a:gd name="T7" fmla="*/ 484188 h 352"/>
              <a:gd name="T8" fmla="*/ 149225 w 271"/>
              <a:gd name="T9" fmla="*/ 558800 h 352"/>
              <a:gd name="T10" fmla="*/ 355600 w 271"/>
              <a:gd name="T11" fmla="*/ 466725 h 352"/>
              <a:gd name="T12" fmla="*/ 430213 w 271"/>
              <a:gd name="T13" fmla="*/ 354013 h 352"/>
              <a:gd name="T14" fmla="*/ 355600 w 271"/>
              <a:gd name="T15" fmla="*/ 315913 h 352"/>
              <a:gd name="T16" fmla="*/ 298450 w 271"/>
              <a:gd name="T17" fmla="*/ 149225 h 352"/>
              <a:gd name="T18" fmla="*/ 242888 w 271"/>
              <a:gd name="T19" fmla="*/ 111125 h 352"/>
              <a:gd name="T20" fmla="*/ 112713 w 271"/>
              <a:gd name="T21" fmla="*/ 0 h 35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71" h="352">
                <a:moveTo>
                  <a:pt x="71" y="0"/>
                </a:moveTo>
                <a:cubicBezTo>
                  <a:pt x="48" y="137"/>
                  <a:pt x="75" y="0"/>
                  <a:pt x="24" y="164"/>
                </a:cubicBezTo>
                <a:cubicBezTo>
                  <a:pt x="14" y="195"/>
                  <a:pt x="0" y="258"/>
                  <a:pt x="0" y="258"/>
                </a:cubicBezTo>
                <a:cubicBezTo>
                  <a:pt x="4" y="274"/>
                  <a:pt x="2" y="293"/>
                  <a:pt x="12" y="305"/>
                </a:cubicBezTo>
                <a:cubicBezTo>
                  <a:pt x="32" y="329"/>
                  <a:pt x="68" y="335"/>
                  <a:pt x="94" y="352"/>
                </a:cubicBezTo>
                <a:cubicBezTo>
                  <a:pt x="149" y="342"/>
                  <a:pt x="187" y="341"/>
                  <a:pt x="224" y="294"/>
                </a:cubicBezTo>
                <a:cubicBezTo>
                  <a:pt x="241" y="272"/>
                  <a:pt x="271" y="223"/>
                  <a:pt x="271" y="223"/>
                </a:cubicBezTo>
                <a:cubicBezTo>
                  <a:pt x="255" y="215"/>
                  <a:pt x="235" y="213"/>
                  <a:pt x="224" y="199"/>
                </a:cubicBezTo>
                <a:cubicBezTo>
                  <a:pt x="224" y="199"/>
                  <a:pt x="194" y="112"/>
                  <a:pt x="188" y="94"/>
                </a:cubicBezTo>
                <a:cubicBezTo>
                  <a:pt x="183" y="81"/>
                  <a:pt x="164" y="79"/>
                  <a:pt x="153" y="70"/>
                </a:cubicBezTo>
                <a:cubicBezTo>
                  <a:pt x="126" y="47"/>
                  <a:pt x="97" y="24"/>
                  <a:pt x="71" y="0"/>
                </a:cubicBezTo>
                <a:close/>
              </a:path>
            </a:pathLst>
          </a:custGeom>
          <a:solidFill>
            <a:schemeClr val="hlink"/>
          </a:solidFill>
          <a:ln w="38100" cmpd="sng">
            <a:solidFill>
              <a:schemeClr val="accent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6878" name="Freeform 14"/>
          <p:cNvSpPr>
            <a:spLocks/>
          </p:cNvSpPr>
          <p:nvPr/>
        </p:nvSpPr>
        <p:spPr bwMode="auto">
          <a:xfrm rot="4739150">
            <a:off x="5029994" y="4571207"/>
            <a:ext cx="430213" cy="558800"/>
          </a:xfrm>
          <a:custGeom>
            <a:avLst/>
            <a:gdLst>
              <a:gd name="T0" fmla="*/ 112713 w 271"/>
              <a:gd name="T1" fmla="*/ 0 h 352"/>
              <a:gd name="T2" fmla="*/ 38100 w 271"/>
              <a:gd name="T3" fmla="*/ 260350 h 352"/>
              <a:gd name="T4" fmla="*/ 0 w 271"/>
              <a:gd name="T5" fmla="*/ 409575 h 352"/>
              <a:gd name="T6" fmla="*/ 19050 w 271"/>
              <a:gd name="T7" fmla="*/ 484188 h 352"/>
              <a:gd name="T8" fmla="*/ 149225 w 271"/>
              <a:gd name="T9" fmla="*/ 558800 h 352"/>
              <a:gd name="T10" fmla="*/ 355600 w 271"/>
              <a:gd name="T11" fmla="*/ 466725 h 352"/>
              <a:gd name="T12" fmla="*/ 430213 w 271"/>
              <a:gd name="T13" fmla="*/ 354013 h 352"/>
              <a:gd name="T14" fmla="*/ 355600 w 271"/>
              <a:gd name="T15" fmla="*/ 315913 h 352"/>
              <a:gd name="T16" fmla="*/ 298450 w 271"/>
              <a:gd name="T17" fmla="*/ 149225 h 352"/>
              <a:gd name="T18" fmla="*/ 242888 w 271"/>
              <a:gd name="T19" fmla="*/ 111125 h 352"/>
              <a:gd name="T20" fmla="*/ 112713 w 271"/>
              <a:gd name="T21" fmla="*/ 0 h 35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71" h="352">
                <a:moveTo>
                  <a:pt x="71" y="0"/>
                </a:moveTo>
                <a:cubicBezTo>
                  <a:pt x="48" y="137"/>
                  <a:pt x="75" y="0"/>
                  <a:pt x="24" y="164"/>
                </a:cubicBezTo>
                <a:cubicBezTo>
                  <a:pt x="14" y="195"/>
                  <a:pt x="0" y="258"/>
                  <a:pt x="0" y="258"/>
                </a:cubicBezTo>
                <a:cubicBezTo>
                  <a:pt x="4" y="274"/>
                  <a:pt x="2" y="293"/>
                  <a:pt x="12" y="305"/>
                </a:cubicBezTo>
                <a:cubicBezTo>
                  <a:pt x="32" y="329"/>
                  <a:pt x="68" y="335"/>
                  <a:pt x="94" y="352"/>
                </a:cubicBezTo>
                <a:cubicBezTo>
                  <a:pt x="149" y="342"/>
                  <a:pt x="187" y="341"/>
                  <a:pt x="224" y="294"/>
                </a:cubicBezTo>
                <a:cubicBezTo>
                  <a:pt x="241" y="272"/>
                  <a:pt x="271" y="223"/>
                  <a:pt x="271" y="223"/>
                </a:cubicBezTo>
                <a:cubicBezTo>
                  <a:pt x="255" y="215"/>
                  <a:pt x="235" y="213"/>
                  <a:pt x="224" y="199"/>
                </a:cubicBezTo>
                <a:cubicBezTo>
                  <a:pt x="224" y="199"/>
                  <a:pt x="194" y="112"/>
                  <a:pt x="188" y="94"/>
                </a:cubicBezTo>
                <a:cubicBezTo>
                  <a:pt x="183" y="81"/>
                  <a:pt x="164" y="79"/>
                  <a:pt x="153" y="70"/>
                </a:cubicBezTo>
                <a:cubicBezTo>
                  <a:pt x="126" y="47"/>
                  <a:pt x="97" y="24"/>
                  <a:pt x="71" y="0"/>
                </a:cubicBezTo>
                <a:close/>
              </a:path>
            </a:pathLst>
          </a:custGeom>
          <a:solidFill>
            <a:schemeClr val="hlink"/>
          </a:solidFill>
          <a:ln w="38100" cmpd="sng">
            <a:solidFill>
              <a:schemeClr val="accent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6879" name="Freeform 15"/>
          <p:cNvSpPr>
            <a:spLocks/>
          </p:cNvSpPr>
          <p:nvPr/>
        </p:nvSpPr>
        <p:spPr bwMode="auto">
          <a:xfrm>
            <a:off x="7315201" y="3505200"/>
            <a:ext cx="430213" cy="558800"/>
          </a:xfrm>
          <a:custGeom>
            <a:avLst/>
            <a:gdLst>
              <a:gd name="T0" fmla="*/ 112713 w 271"/>
              <a:gd name="T1" fmla="*/ 0 h 352"/>
              <a:gd name="T2" fmla="*/ 38100 w 271"/>
              <a:gd name="T3" fmla="*/ 260350 h 352"/>
              <a:gd name="T4" fmla="*/ 0 w 271"/>
              <a:gd name="T5" fmla="*/ 409575 h 352"/>
              <a:gd name="T6" fmla="*/ 19050 w 271"/>
              <a:gd name="T7" fmla="*/ 484188 h 352"/>
              <a:gd name="T8" fmla="*/ 149225 w 271"/>
              <a:gd name="T9" fmla="*/ 558800 h 352"/>
              <a:gd name="T10" fmla="*/ 355600 w 271"/>
              <a:gd name="T11" fmla="*/ 466725 h 352"/>
              <a:gd name="T12" fmla="*/ 430213 w 271"/>
              <a:gd name="T13" fmla="*/ 354013 h 352"/>
              <a:gd name="T14" fmla="*/ 355600 w 271"/>
              <a:gd name="T15" fmla="*/ 315913 h 352"/>
              <a:gd name="T16" fmla="*/ 298450 w 271"/>
              <a:gd name="T17" fmla="*/ 149225 h 352"/>
              <a:gd name="T18" fmla="*/ 242888 w 271"/>
              <a:gd name="T19" fmla="*/ 111125 h 352"/>
              <a:gd name="T20" fmla="*/ 112713 w 271"/>
              <a:gd name="T21" fmla="*/ 0 h 35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71" h="352">
                <a:moveTo>
                  <a:pt x="71" y="0"/>
                </a:moveTo>
                <a:cubicBezTo>
                  <a:pt x="48" y="137"/>
                  <a:pt x="75" y="0"/>
                  <a:pt x="24" y="164"/>
                </a:cubicBezTo>
                <a:cubicBezTo>
                  <a:pt x="14" y="195"/>
                  <a:pt x="0" y="258"/>
                  <a:pt x="0" y="258"/>
                </a:cubicBezTo>
                <a:cubicBezTo>
                  <a:pt x="4" y="274"/>
                  <a:pt x="2" y="293"/>
                  <a:pt x="12" y="305"/>
                </a:cubicBezTo>
                <a:cubicBezTo>
                  <a:pt x="32" y="329"/>
                  <a:pt x="68" y="335"/>
                  <a:pt x="94" y="352"/>
                </a:cubicBezTo>
                <a:cubicBezTo>
                  <a:pt x="149" y="342"/>
                  <a:pt x="187" y="341"/>
                  <a:pt x="224" y="294"/>
                </a:cubicBezTo>
                <a:cubicBezTo>
                  <a:pt x="241" y="272"/>
                  <a:pt x="271" y="223"/>
                  <a:pt x="271" y="223"/>
                </a:cubicBezTo>
                <a:cubicBezTo>
                  <a:pt x="255" y="215"/>
                  <a:pt x="235" y="213"/>
                  <a:pt x="224" y="199"/>
                </a:cubicBezTo>
                <a:cubicBezTo>
                  <a:pt x="224" y="199"/>
                  <a:pt x="194" y="112"/>
                  <a:pt x="188" y="94"/>
                </a:cubicBezTo>
                <a:cubicBezTo>
                  <a:pt x="183" y="81"/>
                  <a:pt x="164" y="79"/>
                  <a:pt x="153" y="70"/>
                </a:cubicBezTo>
                <a:cubicBezTo>
                  <a:pt x="126" y="47"/>
                  <a:pt x="97" y="24"/>
                  <a:pt x="71" y="0"/>
                </a:cubicBezTo>
                <a:close/>
              </a:path>
            </a:pathLst>
          </a:custGeom>
          <a:solidFill>
            <a:schemeClr val="hlink"/>
          </a:solidFill>
          <a:ln w="38100" cmpd="sng">
            <a:solidFill>
              <a:schemeClr val="accent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6880" name="Freeform 16"/>
          <p:cNvSpPr>
            <a:spLocks/>
          </p:cNvSpPr>
          <p:nvPr/>
        </p:nvSpPr>
        <p:spPr bwMode="auto">
          <a:xfrm rot="2580747">
            <a:off x="5638801" y="3200400"/>
            <a:ext cx="430213" cy="558800"/>
          </a:xfrm>
          <a:custGeom>
            <a:avLst/>
            <a:gdLst>
              <a:gd name="T0" fmla="*/ 112713 w 271"/>
              <a:gd name="T1" fmla="*/ 0 h 352"/>
              <a:gd name="T2" fmla="*/ 38100 w 271"/>
              <a:gd name="T3" fmla="*/ 260350 h 352"/>
              <a:gd name="T4" fmla="*/ 0 w 271"/>
              <a:gd name="T5" fmla="*/ 409575 h 352"/>
              <a:gd name="T6" fmla="*/ 19050 w 271"/>
              <a:gd name="T7" fmla="*/ 484188 h 352"/>
              <a:gd name="T8" fmla="*/ 149225 w 271"/>
              <a:gd name="T9" fmla="*/ 558800 h 352"/>
              <a:gd name="T10" fmla="*/ 355600 w 271"/>
              <a:gd name="T11" fmla="*/ 466725 h 352"/>
              <a:gd name="T12" fmla="*/ 430213 w 271"/>
              <a:gd name="T13" fmla="*/ 354013 h 352"/>
              <a:gd name="T14" fmla="*/ 355600 w 271"/>
              <a:gd name="T15" fmla="*/ 315913 h 352"/>
              <a:gd name="T16" fmla="*/ 298450 w 271"/>
              <a:gd name="T17" fmla="*/ 149225 h 352"/>
              <a:gd name="T18" fmla="*/ 242888 w 271"/>
              <a:gd name="T19" fmla="*/ 111125 h 352"/>
              <a:gd name="T20" fmla="*/ 112713 w 271"/>
              <a:gd name="T21" fmla="*/ 0 h 35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71" h="352">
                <a:moveTo>
                  <a:pt x="71" y="0"/>
                </a:moveTo>
                <a:cubicBezTo>
                  <a:pt x="48" y="137"/>
                  <a:pt x="75" y="0"/>
                  <a:pt x="24" y="164"/>
                </a:cubicBezTo>
                <a:cubicBezTo>
                  <a:pt x="14" y="195"/>
                  <a:pt x="0" y="258"/>
                  <a:pt x="0" y="258"/>
                </a:cubicBezTo>
                <a:cubicBezTo>
                  <a:pt x="4" y="274"/>
                  <a:pt x="2" y="293"/>
                  <a:pt x="12" y="305"/>
                </a:cubicBezTo>
                <a:cubicBezTo>
                  <a:pt x="32" y="329"/>
                  <a:pt x="68" y="335"/>
                  <a:pt x="94" y="352"/>
                </a:cubicBezTo>
                <a:cubicBezTo>
                  <a:pt x="149" y="342"/>
                  <a:pt x="187" y="341"/>
                  <a:pt x="224" y="294"/>
                </a:cubicBezTo>
                <a:cubicBezTo>
                  <a:pt x="241" y="272"/>
                  <a:pt x="271" y="223"/>
                  <a:pt x="271" y="223"/>
                </a:cubicBezTo>
                <a:cubicBezTo>
                  <a:pt x="255" y="215"/>
                  <a:pt x="235" y="213"/>
                  <a:pt x="224" y="199"/>
                </a:cubicBezTo>
                <a:cubicBezTo>
                  <a:pt x="224" y="199"/>
                  <a:pt x="194" y="112"/>
                  <a:pt x="188" y="94"/>
                </a:cubicBezTo>
                <a:cubicBezTo>
                  <a:pt x="183" y="81"/>
                  <a:pt x="164" y="79"/>
                  <a:pt x="153" y="70"/>
                </a:cubicBezTo>
                <a:cubicBezTo>
                  <a:pt x="126" y="47"/>
                  <a:pt x="97" y="24"/>
                  <a:pt x="71" y="0"/>
                </a:cubicBezTo>
                <a:close/>
              </a:path>
            </a:pathLst>
          </a:custGeom>
          <a:solidFill>
            <a:schemeClr val="hlink"/>
          </a:solidFill>
          <a:ln w="38100" cmpd="sng">
            <a:solidFill>
              <a:schemeClr val="accent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6881" name="Freeform 17"/>
          <p:cNvSpPr>
            <a:spLocks/>
          </p:cNvSpPr>
          <p:nvPr/>
        </p:nvSpPr>
        <p:spPr bwMode="auto">
          <a:xfrm rot="2844839">
            <a:off x="7468394" y="2666207"/>
            <a:ext cx="430213" cy="558800"/>
          </a:xfrm>
          <a:custGeom>
            <a:avLst/>
            <a:gdLst>
              <a:gd name="T0" fmla="*/ 112713 w 271"/>
              <a:gd name="T1" fmla="*/ 0 h 352"/>
              <a:gd name="T2" fmla="*/ 38100 w 271"/>
              <a:gd name="T3" fmla="*/ 260350 h 352"/>
              <a:gd name="T4" fmla="*/ 0 w 271"/>
              <a:gd name="T5" fmla="*/ 409575 h 352"/>
              <a:gd name="T6" fmla="*/ 19050 w 271"/>
              <a:gd name="T7" fmla="*/ 484188 h 352"/>
              <a:gd name="T8" fmla="*/ 149225 w 271"/>
              <a:gd name="T9" fmla="*/ 558800 h 352"/>
              <a:gd name="T10" fmla="*/ 355600 w 271"/>
              <a:gd name="T11" fmla="*/ 466725 h 352"/>
              <a:gd name="T12" fmla="*/ 430213 w 271"/>
              <a:gd name="T13" fmla="*/ 354013 h 352"/>
              <a:gd name="T14" fmla="*/ 355600 w 271"/>
              <a:gd name="T15" fmla="*/ 315913 h 352"/>
              <a:gd name="T16" fmla="*/ 298450 w 271"/>
              <a:gd name="T17" fmla="*/ 149225 h 352"/>
              <a:gd name="T18" fmla="*/ 242888 w 271"/>
              <a:gd name="T19" fmla="*/ 111125 h 352"/>
              <a:gd name="T20" fmla="*/ 112713 w 271"/>
              <a:gd name="T21" fmla="*/ 0 h 35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71" h="352">
                <a:moveTo>
                  <a:pt x="71" y="0"/>
                </a:moveTo>
                <a:cubicBezTo>
                  <a:pt x="48" y="137"/>
                  <a:pt x="75" y="0"/>
                  <a:pt x="24" y="164"/>
                </a:cubicBezTo>
                <a:cubicBezTo>
                  <a:pt x="14" y="195"/>
                  <a:pt x="0" y="258"/>
                  <a:pt x="0" y="258"/>
                </a:cubicBezTo>
                <a:cubicBezTo>
                  <a:pt x="4" y="274"/>
                  <a:pt x="2" y="293"/>
                  <a:pt x="12" y="305"/>
                </a:cubicBezTo>
                <a:cubicBezTo>
                  <a:pt x="32" y="329"/>
                  <a:pt x="68" y="335"/>
                  <a:pt x="94" y="352"/>
                </a:cubicBezTo>
                <a:cubicBezTo>
                  <a:pt x="149" y="342"/>
                  <a:pt x="187" y="341"/>
                  <a:pt x="224" y="294"/>
                </a:cubicBezTo>
                <a:cubicBezTo>
                  <a:pt x="241" y="272"/>
                  <a:pt x="271" y="223"/>
                  <a:pt x="271" y="223"/>
                </a:cubicBezTo>
                <a:cubicBezTo>
                  <a:pt x="255" y="215"/>
                  <a:pt x="235" y="213"/>
                  <a:pt x="224" y="199"/>
                </a:cubicBezTo>
                <a:cubicBezTo>
                  <a:pt x="224" y="199"/>
                  <a:pt x="194" y="112"/>
                  <a:pt x="188" y="94"/>
                </a:cubicBezTo>
                <a:cubicBezTo>
                  <a:pt x="183" y="81"/>
                  <a:pt x="164" y="79"/>
                  <a:pt x="153" y="70"/>
                </a:cubicBezTo>
                <a:cubicBezTo>
                  <a:pt x="126" y="47"/>
                  <a:pt x="97" y="24"/>
                  <a:pt x="71" y="0"/>
                </a:cubicBezTo>
                <a:close/>
              </a:path>
            </a:pathLst>
          </a:custGeom>
          <a:solidFill>
            <a:schemeClr val="hlink"/>
          </a:solidFill>
          <a:ln w="38100" cmpd="sng">
            <a:solidFill>
              <a:schemeClr val="accent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6882" name="Freeform 18"/>
          <p:cNvSpPr>
            <a:spLocks/>
          </p:cNvSpPr>
          <p:nvPr/>
        </p:nvSpPr>
        <p:spPr bwMode="auto">
          <a:xfrm rot="-5545618">
            <a:off x="5334794" y="5485607"/>
            <a:ext cx="430213" cy="558800"/>
          </a:xfrm>
          <a:custGeom>
            <a:avLst/>
            <a:gdLst>
              <a:gd name="T0" fmla="*/ 112713 w 271"/>
              <a:gd name="T1" fmla="*/ 0 h 352"/>
              <a:gd name="T2" fmla="*/ 38100 w 271"/>
              <a:gd name="T3" fmla="*/ 260350 h 352"/>
              <a:gd name="T4" fmla="*/ 0 w 271"/>
              <a:gd name="T5" fmla="*/ 409575 h 352"/>
              <a:gd name="T6" fmla="*/ 19050 w 271"/>
              <a:gd name="T7" fmla="*/ 484188 h 352"/>
              <a:gd name="T8" fmla="*/ 149225 w 271"/>
              <a:gd name="T9" fmla="*/ 558800 h 352"/>
              <a:gd name="T10" fmla="*/ 355600 w 271"/>
              <a:gd name="T11" fmla="*/ 466725 h 352"/>
              <a:gd name="T12" fmla="*/ 430213 w 271"/>
              <a:gd name="T13" fmla="*/ 354013 h 352"/>
              <a:gd name="T14" fmla="*/ 355600 w 271"/>
              <a:gd name="T15" fmla="*/ 315913 h 352"/>
              <a:gd name="T16" fmla="*/ 298450 w 271"/>
              <a:gd name="T17" fmla="*/ 149225 h 352"/>
              <a:gd name="T18" fmla="*/ 242888 w 271"/>
              <a:gd name="T19" fmla="*/ 111125 h 352"/>
              <a:gd name="T20" fmla="*/ 112713 w 271"/>
              <a:gd name="T21" fmla="*/ 0 h 35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71" h="352">
                <a:moveTo>
                  <a:pt x="71" y="0"/>
                </a:moveTo>
                <a:cubicBezTo>
                  <a:pt x="48" y="137"/>
                  <a:pt x="75" y="0"/>
                  <a:pt x="24" y="164"/>
                </a:cubicBezTo>
                <a:cubicBezTo>
                  <a:pt x="14" y="195"/>
                  <a:pt x="0" y="258"/>
                  <a:pt x="0" y="258"/>
                </a:cubicBezTo>
                <a:cubicBezTo>
                  <a:pt x="4" y="274"/>
                  <a:pt x="2" y="293"/>
                  <a:pt x="12" y="305"/>
                </a:cubicBezTo>
                <a:cubicBezTo>
                  <a:pt x="32" y="329"/>
                  <a:pt x="68" y="335"/>
                  <a:pt x="94" y="352"/>
                </a:cubicBezTo>
                <a:cubicBezTo>
                  <a:pt x="149" y="342"/>
                  <a:pt x="187" y="341"/>
                  <a:pt x="224" y="294"/>
                </a:cubicBezTo>
                <a:cubicBezTo>
                  <a:pt x="241" y="272"/>
                  <a:pt x="271" y="223"/>
                  <a:pt x="271" y="223"/>
                </a:cubicBezTo>
                <a:cubicBezTo>
                  <a:pt x="255" y="215"/>
                  <a:pt x="235" y="213"/>
                  <a:pt x="224" y="199"/>
                </a:cubicBezTo>
                <a:cubicBezTo>
                  <a:pt x="224" y="199"/>
                  <a:pt x="194" y="112"/>
                  <a:pt x="188" y="94"/>
                </a:cubicBezTo>
                <a:cubicBezTo>
                  <a:pt x="183" y="81"/>
                  <a:pt x="164" y="79"/>
                  <a:pt x="153" y="70"/>
                </a:cubicBezTo>
                <a:cubicBezTo>
                  <a:pt x="126" y="47"/>
                  <a:pt x="97" y="24"/>
                  <a:pt x="71" y="0"/>
                </a:cubicBezTo>
                <a:close/>
              </a:path>
            </a:pathLst>
          </a:custGeom>
          <a:solidFill>
            <a:schemeClr val="hlink"/>
          </a:solidFill>
          <a:ln w="38100" cmpd="sng">
            <a:solidFill>
              <a:schemeClr val="accent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6883" name="Line 19"/>
          <p:cNvSpPr>
            <a:spLocks noChangeShapeType="1"/>
          </p:cNvSpPr>
          <p:nvPr/>
        </p:nvSpPr>
        <p:spPr bwMode="auto">
          <a:xfrm>
            <a:off x="4114800" y="838200"/>
            <a:ext cx="457200" cy="6858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6884" name="Line 20"/>
          <p:cNvSpPr>
            <a:spLocks noChangeShapeType="1"/>
          </p:cNvSpPr>
          <p:nvPr/>
        </p:nvSpPr>
        <p:spPr bwMode="auto">
          <a:xfrm flipH="1">
            <a:off x="2819400" y="2438400"/>
            <a:ext cx="838200" cy="8382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6885" name="Line 21"/>
          <p:cNvSpPr>
            <a:spLocks noChangeShapeType="1"/>
          </p:cNvSpPr>
          <p:nvPr/>
        </p:nvSpPr>
        <p:spPr bwMode="auto">
          <a:xfrm flipV="1">
            <a:off x="5791200" y="3733800"/>
            <a:ext cx="533400" cy="9144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6886" name="Line 22"/>
          <p:cNvSpPr>
            <a:spLocks noChangeShapeType="1"/>
          </p:cNvSpPr>
          <p:nvPr/>
        </p:nvSpPr>
        <p:spPr bwMode="auto">
          <a:xfrm flipH="1">
            <a:off x="4724400" y="2133600"/>
            <a:ext cx="685800" cy="3048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6887" name="Line 23"/>
          <p:cNvSpPr>
            <a:spLocks noChangeShapeType="1"/>
          </p:cNvSpPr>
          <p:nvPr/>
        </p:nvSpPr>
        <p:spPr bwMode="auto">
          <a:xfrm flipV="1">
            <a:off x="3886200" y="4419600"/>
            <a:ext cx="914400" cy="2286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6888" name="Line 24"/>
          <p:cNvSpPr>
            <a:spLocks noChangeShapeType="1"/>
          </p:cNvSpPr>
          <p:nvPr/>
        </p:nvSpPr>
        <p:spPr bwMode="auto">
          <a:xfrm flipH="1">
            <a:off x="6705600" y="3810000"/>
            <a:ext cx="76200" cy="12954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6889" name="Line 25"/>
          <p:cNvSpPr>
            <a:spLocks noChangeShapeType="1"/>
          </p:cNvSpPr>
          <p:nvPr/>
        </p:nvSpPr>
        <p:spPr bwMode="auto">
          <a:xfrm flipH="1">
            <a:off x="7848600" y="1905000"/>
            <a:ext cx="838200" cy="15240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6890" name="Line 26"/>
          <p:cNvSpPr>
            <a:spLocks noChangeShapeType="1"/>
          </p:cNvSpPr>
          <p:nvPr/>
        </p:nvSpPr>
        <p:spPr bwMode="auto">
          <a:xfrm>
            <a:off x="3505200" y="5181600"/>
            <a:ext cx="762000" cy="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6891" name="Line 27"/>
          <p:cNvSpPr>
            <a:spLocks noChangeShapeType="1"/>
          </p:cNvSpPr>
          <p:nvPr/>
        </p:nvSpPr>
        <p:spPr bwMode="auto">
          <a:xfrm>
            <a:off x="4114800" y="2971800"/>
            <a:ext cx="152400" cy="3048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6892" name="Line 28"/>
          <p:cNvSpPr>
            <a:spLocks noChangeShapeType="1"/>
          </p:cNvSpPr>
          <p:nvPr/>
        </p:nvSpPr>
        <p:spPr bwMode="auto">
          <a:xfrm flipH="1">
            <a:off x="3733800" y="2895600"/>
            <a:ext cx="76200" cy="6858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6893" name="Line 29"/>
          <p:cNvSpPr>
            <a:spLocks noChangeShapeType="1"/>
          </p:cNvSpPr>
          <p:nvPr/>
        </p:nvSpPr>
        <p:spPr bwMode="auto">
          <a:xfrm>
            <a:off x="7467600" y="5486400"/>
            <a:ext cx="457200" cy="4572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6894" name="Line 30"/>
          <p:cNvSpPr>
            <a:spLocks noChangeShapeType="1"/>
          </p:cNvSpPr>
          <p:nvPr/>
        </p:nvSpPr>
        <p:spPr bwMode="auto">
          <a:xfrm>
            <a:off x="8686800" y="4800600"/>
            <a:ext cx="381000" cy="13716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6895" name="Line 31"/>
          <p:cNvSpPr>
            <a:spLocks noChangeShapeType="1"/>
          </p:cNvSpPr>
          <p:nvPr/>
        </p:nvSpPr>
        <p:spPr bwMode="auto">
          <a:xfrm>
            <a:off x="3810000" y="4114800"/>
            <a:ext cx="609600" cy="762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6896" name="Line 32"/>
          <p:cNvSpPr>
            <a:spLocks noChangeShapeType="1"/>
          </p:cNvSpPr>
          <p:nvPr/>
        </p:nvSpPr>
        <p:spPr bwMode="auto">
          <a:xfrm>
            <a:off x="6553200" y="1676400"/>
            <a:ext cx="0" cy="9906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6897" name="Line 33"/>
          <p:cNvSpPr>
            <a:spLocks noChangeShapeType="1"/>
          </p:cNvSpPr>
          <p:nvPr/>
        </p:nvSpPr>
        <p:spPr bwMode="auto">
          <a:xfrm flipV="1">
            <a:off x="3733800" y="2438400"/>
            <a:ext cx="838200" cy="2286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6898" name="Line 34"/>
          <p:cNvSpPr>
            <a:spLocks noChangeShapeType="1"/>
          </p:cNvSpPr>
          <p:nvPr/>
        </p:nvSpPr>
        <p:spPr bwMode="auto">
          <a:xfrm flipV="1">
            <a:off x="9067800" y="2133600"/>
            <a:ext cx="685800" cy="762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6899" name="Line 35"/>
          <p:cNvSpPr>
            <a:spLocks noChangeShapeType="1"/>
          </p:cNvSpPr>
          <p:nvPr/>
        </p:nvSpPr>
        <p:spPr bwMode="auto">
          <a:xfrm flipH="1">
            <a:off x="5562600" y="4800600"/>
            <a:ext cx="457200" cy="5334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6900" name="Line 36"/>
          <p:cNvSpPr>
            <a:spLocks noChangeShapeType="1"/>
          </p:cNvSpPr>
          <p:nvPr/>
        </p:nvSpPr>
        <p:spPr bwMode="auto">
          <a:xfrm>
            <a:off x="8229600" y="5486400"/>
            <a:ext cx="76200" cy="6096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6901" name="Line 37"/>
          <p:cNvSpPr>
            <a:spLocks noChangeShapeType="1"/>
          </p:cNvSpPr>
          <p:nvPr/>
        </p:nvSpPr>
        <p:spPr bwMode="auto">
          <a:xfrm>
            <a:off x="5334000" y="3810000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6902" name="Line 38"/>
          <p:cNvSpPr>
            <a:spLocks noChangeShapeType="1"/>
          </p:cNvSpPr>
          <p:nvPr/>
        </p:nvSpPr>
        <p:spPr bwMode="auto">
          <a:xfrm>
            <a:off x="2667000" y="2362200"/>
            <a:ext cx="533400" cy="1524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6903" name="Line 39"/>
          <p:cNvSpPr>
            <a:spLocks noChangeShapeType="1"/>
          </p:cNvSpPr>
          <p:nvPr/>
        </p:nvSpPr>
        <p:spPr bwMode="auto">
          <a:xfrm flipV="1">
            <a:off x="8382000" y="1219200"/>
            <a:ext cx="76200" cy="3810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6904" name="Line 40"/>
          <p:cNvSpPr>
            <a:spLocks noChangeShapeType="1"/>
          </p:cNvSpPr>
          <p:nvPr/>
        </p:nvSpPr>
        <p:spPr bwMode="auto">
          <a:xfrm flipH="1">
            <a:off x="6858000" y="762000"/>
            <a:ext cx="76200" cy="9144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6905" name="Line 41"/>
          <p:cNvSpPr>
            <a:spLocks noChangeShapeType="1"/>
          </p:cNvSpPr>
          <p:nvPr/>
        </p:nvSpPr>
        <p:spPr bwMode="auto">
          <a:xfrm flipV="1">
            <a:off x="4267200" y="1752600"/>
            <a:ext cx="1295400" cy="2286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6906" name="Line 42"/>
          <p:cNvSpPr>
            <a:spLocks noChangeShapeType="1"/>
          </p:cNvSpPr>
          <p:nvPr/>
        </p:nvSpPr>
        <p:spPr bwMode="auto">
          <a:xfrm flipV="1">
            <a:off x="4495800" y="4419600"/>
            <a:ext cx="457200" cy="8382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6907" name="Line 43"/>
          <p:cNvSpPr>
            <a:spLocks noChangeShapeType="1"/>
          </p:cNvSpPr>
          <p:nvPr/>
        </p:nvSpPr>
        <p:spPr bwMode="auto">
          <a:xfrm>
            <a:off x="6019800" y="5257800"/>
            <a:ext cx="609600" cy="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6908" name="Line 44"/>
          <p:cNvSpPr>
            <a:spLocks noChangeShapeType="1"/>
          </p:cNvSpPr>
          <p:nvPr/>
        </p:nvSpPr>
        <p:spPr bwMode="auto">
          <a:xfrm>
            <a:off x="5943600" y="2667000"/>
            <a:ext cx="228600" cy="10668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6909" name="Line 45"/>
          <p:cNvSpPr>
            <a:spLocks noChangeShapeType="1"/>
          </p:cNvSpPr>
          <p:nvPr/>
        </p:nvSpPr>
        <p:spPr bwMode="auto">
          <a:xfrm>
            <a:off x="2438400" y="1447800"/>
            <a:ext cx="533400" cy="6096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6910" name="Line 46"/>
          <p:cNvSpPr>
            <a:spLocks noChangeShapeType="1"/>
          </p:cNvSpPr>
          <p:nvPr/>
        </p:nvSpPr>
        <p:spPr bwMode="auto">
          <a:xfrm flipV="1">
            <a:off x="7696200" y="1676400"/>
            <a:ext cx="838200" cy="5334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6911" name="Line 47"/>
          <p:cNvSpPr>
            <a:spLocks noChangeShapeType="1"/>
          </p:cNvSpPr>
          <p:nvPr/>
        </p:nvSpPr>
        <p:spPr bwMode="auto">
          <a:xfrm flipV="1">
            <a:off x="5181600" y="2590800"/>
            <a:ext cx="609600" cy="6096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6912" name="Line 48"/>
          <p:cNvSpPr>
            <a:spLocks noChangeShapeType="1"/>
          </p:cNvSpPr>
          <p:nvPr/>
        </p:nvSpPr>
        <p:spPr bwMode="auto">
          <a:xfrm>
            <a:off x="6248400" y="2743200"/>
            <a:ext cx="381000" cy="9906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6913" name="Line 49"/>
          <p:cNvSpPr>
            <a:spLocks noChangeShapeType="1"/>
          </p:cNvSpPr>
          <p:nvPr/>
        </p:nvSpPr>
        <p:spPr bwMode="auto">
          <a:xfrm>
            <a:off x="6400800" y="3733800"/>
            <a:ext cx="228600" cy="15240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6914" name="Line 50"/>
          <p:cNvSpPr>
            <a:spLocks noChangeShapeType="1"/>
          </p:cNvSpPr>
          <p:nvPr/>
        </p:nvSpPr>
        <p:spPr bwMode="auto">
          <a:xfrm>
            <a:off x="7010400" y="1676400"/>
            <a:ext cx="152400" cy="8382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6915" name="Line 51"/>
          <p:cNvSpPr>
            <a:spLocks noChangeShapeType="1"/>
          </p:cNvSpPr>
          <p:nvPr/>
        </p:nvSpPr>
        <p:spPr bwMode="auto">
          <a:xfrm flipV="1">
            <a:off x="2286000" y="2362200"/>
            <a:ext cx="1371600" cy="5334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6916" name="Line 52"/>
          <p:cNvSpPr>
            <a:spLocks noChangeShapeType="1"/>
          </p:cNvSpPr>
          <p:nvPr/>
        </p:nvSpPr>
        <p:spPr bwMode="auto">
          <a:xfrm flipV="1">
            <a:off x="5029200" y="2438400"/>
            <a:ext cx="533400" cy="1524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6917" name="Freeform 53"/>
          <p:cNvSpPr>
            <a:spLocks/>
          </p:cNvSpPr>
          <p:nvPr/>
        </p:nvSpPr>
        <p:spPr bwMode="auto">
          <a:xfrm rot="2580747">
            <a:off x="3276601" y="2743200"/>
            <a:ext cx="430213" cy="558800"/>
          </a:xfrm>
          <a:custGeom>
            <a:avLst/>
            <a:gdLst>
              <a:gd name="T0" fmla="*/ 112713 w 271"/>
              <a:gd name="T1" fmla="*/ 0 h 352"/>
              <a:gd name="T2" fmla="*/ 38100 w 271"/>
              <a:gd name="T3" fmla="*/ 260350 h 352"/>
              <a:gd name="T4" fmla="*/ 0 w 271"/>
              <a:gd name="T5" fmla="*/ 409575 h 352"/>
              <a:gd name="T6" fmla="*/ 19050 w 271"/>
              <a:gd name="T7" fmla="*/ 484188 h 352"/>
              <a:gd name="T8" fmla="*/ 149225 w 271"/>
              <a:gd name="T9" fmla="*/ 558800 h 352"/>
              <a:gd name="T10" fmla="*/ 355600 w 271"/>
              <a:gd name="T11" fmla="*/ 466725 h 352"/>
              <a:gd name="T12" fmla="*/ 430213 w 271"/>
              <a:gd name="T13" fmla="*/ 354013 h 352"/>
              <a:gd name="T14" fmla="*/ 355600 w 271"/>
              <a:gd name="T15" fmla="*/ 315913 h 352"/>
              <a:gd name="T16" fmla="*/ 298450 w 271"/>
              <a:gd name="T17" fmla="*/ 149225 h 352"/>
              <a:gd name="T18" fmla="*/ 242888 w 271"/>
              <a:gd name="T19" fmla="*/ 111125 h 352"/>
              <a:gd name="T20" fmla="*/ 112713 w 271"/>
              <a:gd name="T21" fmla="*/ 0 h 35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71" h="352">
                <a:moveTo>
                  <a:pt x="71" y="0"/>
                </a:moveTo>
                <a:cubicBezTo>
                  <a:pt x="48" y="137"/>
                  <a:pt x="75" y="0"/>
                  <a:pt x="24" y="164"/>
                </a:cubicBezTo>
                <a:cubicBezTo>
                  <a:pt x="14" y="195"/>
                  <a:pt x="0" y="258"/>
                  <a:pt x="0" y="258"/>
                </a:cubicBezTo>
                <a:cubicBezTo>
                  <a:pt x="4" y="274"/>
                  <a:pt x="2" y="293"/>
                  <a:pt x="12" y="305"/>
                </a:cubicBezTo>
                <a:cubicBezTo>
                  <a:pt x="32" y="329"/>
                  <a:pt x="68" y="335"/>
                  <a:pt x="94" y="352"/>
                </a:cubicBezTo>
                <a:cubicBezTo>
                  <a:pt x="149" y="342"/>
                  <a:pt x="187" y="341"/>
                  <a:pt x="224" y="294"/>
                </a:cubicBezTo>
                <a:cubicBezTo>
                  <a:pt x="241" y="272"/>
                  <a:pt x="271" y="223"/>
                  <a:pt x="271" y="223"/>
                </a:cubicBezTo>
                <a:cubicBezTo>
                  <a:pt x="255" y="215"/>
                  <a:pt x="235" y="213"/>
                  <a:pt x="224" y="199"/>
                </a:cubicBezTo>
                <a:cubicBezTo>
                  <a:pt x="224" y="199"/>
                  <a:pt x="194" y="112"/>
                  <a:pt x="188" y="94"/>
                </a:cubicBezTo>
                <a:cubicBezTo>
                  <a:pt x="183" y="81"/>
                  <a:pt x="164" y="79"/>
                  <a:pt x="153" y="70"/>
                </a:cubicBezTo>
                <a:cubicBezTo>
                  <a:pt x="126" y="47"/>
                  <a:pt x="97" y="24"/>
                  <a:pt x="71" y="0"/>
                </a:cubicBezTo>
                <a:close/>
              </a:path>
            </a:pathLst>
          </a:custGeom>
          <a:solidFill>
            <a:schemeClr val="hlink"/>
          </a:solidFill>
          <a:ln w="38100" cmpd="sng">
            <a:solidFill>
              <a:schemeClr val="accent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6918" name="Freeform 54"/>
          <p:cNvSpPr>
            <a:spLocks/>
          </p:cNvSpPr>
          <p:nvPr/>
        </p:nvSpPr>
        <p:spPr bwMode="auto">
          <a:xfrm rot="2580747">
            <a:off x="8458201" y="5334000"/>
            <a:ext cx="430213" cy="558800"/>
          </a:xfrm>
          <a:custGeom>
            <a:avLst/>
            <a:gdLst>
              <a:gd name="T0" fmla="*/ 112713 w 271"/>
              <a:gd name="T1" fmla="*/ 0 h 352"/>
              <a:gd name="T2" fmla="*/ 38100 w 271"/>
              <a:gd name="T3" fmla="*/ 260350 h 352"/>
              <a:gd name="T4" fmla="*/ 0 w 271"/>
              <a:gd name="T5" fmla="*/ 409575 h 352"/>
              <a:gd name="T6" fmla="*/ 19050 w 271"/>
              <a:gd name="T7" fmla="*/ 484188 h 352"/>
              <a:gd name="T8" fmla="*/ 149225 w 271"/>
              <a:gd name="T9" fmla="*/ 558800 h 352"/>
              <a:gd name="T10" fmla="*/ 355600 w 271"/>
              <a:gd name="T11" fmla="*/ 466725 h 352"/>
              <a:gd name="T12" fmla="*/ 430213 w 271"/>
              <a:gd name="T13" fmla="*/ 354013 h 352"/>
              <a:gd name="T14" fmla="*/ 355600 w 271"/>
              <a:gd name="T15" fmla="*/ 315913 h 352"/>
              <a:gd name="T16" fmla="*/ 298450 w 271"/>
              <a:gd name="T17" fmla="*/ 149225 h 352"/>
              <a:gd name="T18" fmla="*/ 242888 w 271"/>
              <a:gd name="T19" fmla="*/ 111125 h 352"/>
              <a:gd name="T20" fmla="*/ 112713 w 271"/>
              <a:gd name="T21" fmla="*/ 0 h 35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71" h="352">
                <a:moveTo>
                  <a:pt x="71" y="0"/>
                </a:moveTo>
                <a:cubicBezTo>
                  <a:pt x="48" y="137"/>
                  <a:pt x="75" y="0"/>
                  <a:pt x="24" y="164"/>
                </a:cubicBezTo>
                <a:cubicBezTo>
                  <a:pt x="14" y="195"/>
                  <a:pt x="0" y="258"/>
                  <a:pt x="0" y="258"/>
                </a:cubicBezTo>
                <a:cubicBezTo>
                  <a:pt x="4" y="274"/>
                  <a:pt x="2" y="293"/>
                  <a:pt x="12" y="305"/>
                </a:cubicBezTo>
                <a:cubicBezTo>
                  <a:pt x="32" y="329"/>
                  <a:pt x="68" y="335"/>
                  <a:pt x="94" y="352"/>
                </a:cubicBezTo>
                <a:cubicBezTo>
                  <a:pt x="149" y="342"/>
                  <a:pt x="187" y="341"/>
                  <a:pt x="224" y="294"/>
                </a:cubicBezTo>
                <a:cubicBezTo>
                  <a:pt x="241" y="272"/>
                  <a:pt x="271" y="223"/>
                  <a:pt x="271" y="223"/>
                </a:cubicBezTo>
                <a:cubicBezTo>
                  <a:pt x="255" y="215"/>
                  <a:pt x="235" y="213"/>
                  <a:pt x="224" y="199"/>
                </a:cubicBezTo>
                <a:cubicBezTo>
                  <a:pt x="224" y="199"/>
                  <a:pt x="194" y="112"/>
                  <a:pt x="188" y="94"/>
                </a:cubicBezTo>
                <a:cubicBezTo>
                  <a:pt x="183" y="81"/>
                  <a:pt x="164" y="79"/>
                  <a:pt x="153" y="70"/>
                </a:cubicBezTo>
                <a:cubicBezTo>
                  <a:pt x="126" y="47"/>
                  <a:pt x="97" y="24"/>
                  <a:pt x="71" y="0"/>
                </a:cubicBezTo>
                <a:close/>
              </a:path>
            </a:pathLst>
          </a:custGeom>
          <a:solidFill>
            <a:schemeClr val="hlink"/>
          </a:solidFill>
          <a:ln w="38100" cmpd="sng">
            <a:solidFill>
              <a:schemeClr val="accent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6919" name="Freeform 55"/>
          <p:cNvSpPr>
            <a:spLocks/>
          </p:cNvSpPr>
          <p:nvPr/>
        </p:nvSpPr>
        <p:spPr bwMode="auto">
          <a:xfrm rot="2580747">
            <a:off x="7924801" y="1981200"/>
            <a:ext cx="430213" cy="558800"/>
          </a:xfrm>
          <a:custGeom>
            <a:avLst/>
            <a:gdLst>
              <a:gd name="T0" fmla="*/ 112713 w 271"/>
              <a:gd name="T1" fmla="*/ 0 h 352"/>
              <a:gd name="T2" fmla="*/ 38100 w 271"/>
              <a:gd name="T3" fmla="*/ 260350 h 352"/>
              <a:gd name="T4" fmla="*/ 0 w 271"/>
              <a:gd name="T5" fmla="*/ 409575 h 352"/>
              <a:gd name="T6" fmla="*/ 19050 w 271"/>
              <a:gd name="T7" fmla="*/ 484188 h 352"/>
              <a:gd name="T8" fmla="*/ 149225 w 271"/>
              <a:gd name="T9" fmla="*/ 558800 h 352"/>
              <a:gd name="T10" fmla="*/ 355600 w 271"/>
              <a:gd name="T11" fmla="*/ 466725 h 352"/>
              <a:gd name="T12" fmla="*/ 430213 w 271"/>
              <a:gd name="T13" fmla="*/ 354013 h 352"/>
              <a:gd name="T14" fmla="*/ 355600 w 271"/>
              <a:gd name="T15" fmla="*/ 315913 h 352"/>
              <a:gd name="T16" fmla="*/ 298450 w 271"/>
              <a:gd name="T17" fmla="*/ 149225 h 352"/>
              <a:gd name="T18" fmla="*/ 242888 w 271"/>
              <a:gd name="T19" fmla="*/ 111125 h 352"/>
              <a:gd name="T20" fmla="*/ 112713 w 271"/>
              <a:gd name="T21" fmla="*/ 0 h 35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71" h="352">
                <a:moveTo>
                  <a:pt x="71" y="0"/>
                </a:moveTo>
                <a:cubicBezTo>
                  <a:pt x="48" y="137"/>
                  <a:pt x="75" y="0"/>
                  <a:pt x="24" y="164"/>
                </a:cubicBezTo>
                <a:cubicBezTo>
                  <a:pt x="14" y="195"/>
                  <a:pt x="0" y="258"/>
                  <a:pt x="0" y="258"/>
                </a:cubicBezTo>
                <a:cubicBezTo>
                  <a:pt x="4" y="274"/>
                  <a:pt x="2" y="293"/>
                  <a:pt x="12" y="305"/>
                </a:cubicBezTo>
                <a:cubicBezTo>
                  <a:pt x="32" y="329"/>
                  <a:pt x="68" y="335"/>
                  <a:pt x="94" y="352"/>
                </a:cubicBezTo>
                <a:cubicBezTo>
                  <a:pt x="149" y="342"/>
                  <a:pt x="187" y="341"/>
                  <a:pt x="224" y="294"/>
                </a:cubicBezTo>
                <a:cubicBezTo>
                  <a:pt x="241" y="272"/>
                  <a:pt x="271" y="223"/>
                  <a:pt x="271" y="223"/>
                </a:cubicBezTo>
                <a:cubicBezTo>
                  <a:pt x="255" y="215"/>
                  <a:pt x="235" y="213"/>
                  <a:pt x="224" y="199"/>
                </a:cubicBezTo>
                <a:cubicBezTo>
                  <a:pt x="224" y="199"/>
                  <a:pt x="194" y="112"/>
                  <a:pt x="188" y="94"/>
                </a:cubicBezTo>
                <a:cubicBezTo>
                  <a:pt x="183" y="81"/>
                  <a:pt x="164" y="79"/>
                  <a:pt x="153" y="70"/>
                </a:cubicBezTo>
                <a:cubicBezTo>
                  <a:pt x="126" y="47"/>
                  <a:pt x="97" y="24"/>
                  <a:pt x="71" y="0"/>
                </a:cubicBezTo>
                <a:close/>
              </a:path>
            </a:pathLst>
          </a:custGeom>
          <a:solidFill>
            <a:schemeClr val="hlink"/>
          </a:solidFill>
          <a:ln w="38100" cmpd="sng">
            <a:solidFill>
              <a:schemeClr val="accent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6920" name="Freeform 56"/>
          <p:cNvSpPr>
            <a:spLocks/>
          </p:cNvSpPr>
          <p:nvPr/>
        </p:nvSpPr>
        <p:spPr bwMode="auto">
          <a:xfrm rot="2580747">
            <a:off x="8534401" y="2514600"/>
            <a:ext cx="430213" cy="558800"/>
          </a:xfrm>
          <a:custGeom>
            <a:avLst/>
            <a:gdLst>
              <a:gd name="T0" fmla="*/ 112713 w 271"/>
              <a:gd name="T1" fmla="*/ 0 h 352"/>
              <a:gd name="T2" fmla="*/ 38100 w 271"/>
              <a:gd name="T3" fmla="*/ 260350 h 352"/>
              <a:gd name="T4" fmla="*/ 0 w 271"/>
              <a:gd name="T5" fmla="*/ 409575 h 352"/>
              <a:gd name="T6" fmla="*/ 19050 w 271"/>
              <a:gd name="T7" fmla="*/ 484188 h 352"/>
              <a:gd name="T8" fmla="*/ 149225 w 271"/>
              <a:gd name="T9" fmla="*/ 558800 h 352"/>
              <a:gd name="T10" fmla="*/ 355600 w 271"/>
              <a:gd name="T11" fmla="*/ 466725 h 352"/>
              <a:gd name="T12" fmla="*/ 430213 w 271"/>
              <a:gd name="T13" fmla="*/ 354013 h 352"/>
              <a:gd name="T14" fmla="*/ 355600 w 271"/>
              <a:gd name="T15" fmla="*/ 315913 h 352"/>
              <a:gd name="T16" fmla="*/ 298450 w 271"/>
              <a:gd name="T17" fmla="*/ 149225 h 352"/>
              <a:gd name="T18" fmla="*/ 242888 w 271"/>
              <a:gd name="T19" fmla="*/ 111125 h 352"/>
              <a:gd name="T20" fmla="*/ 112713 w 271"/>
              <a:gd name="T21" fmla="*/ 0 h 35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71" h="352">
                <a:moveTo>
                  <a:pt x="71" y="0"/>
                </a:moveTo>
                <a:cubicBezTo>
                  <a:pt x="48" y="137"/>
                  <a:pt x="75" y="0"/>
                  <a:pt x="24" y="164"/>
                </a:cubicBezTo>
                <a:cubicBezTo>
                  <a:pt x="14" y="195"/>
                  <a:pt x="0" y="258"/>
                  <a:pt x="0" y="258"/>
                </a:cubicBezTo>
                <a:cubicBezTo>
                  <a:pt x="4" y="274"/>
                  <a:pt x="2" y="293"/>
                  <a:pt x="12" y="305"/>
                </a:cubicBezTo>
                <a:cubicBezTo>
                  <a:pt x="32" y="329"/>
                  <a:pt x="68" y="335"/>
                  <a:pt x="94" y="352"/>
                </a:cubicBezTo>
                <a:cubicBezTo>
                  <a:pt x="149" y="342"/>
                  <a:pt x="187" y="341"/>
                  <a:pt x="224" y="294"/>
                </a:cubicBezTo>
                <a:cubicBezTo>
                  <a:pt x="241" y="272"/>
                  <a:pt x="271" y="223"/>
                  <a:pt x="271" y="223"/>
                </a:cubicBezTo>
                <a:cubicBezTo>
                  <a:pt x="255" y="215"/>
                  <a:pt x="235" y="213"/>
                  <a:pt x="224" y="199"/>
                </a:cubicBezTo>
                <a:cubicBezTo>
                  <a:pt x="224" y="199"/>
                  <a:pt x="194" y="112"/>
                  <a:pt x="188" y="94"/>
                </a:cubicBezTo>
                <a:cubicBezTo>
                  <a:pt x="183" y="81"/>
                  <a:pt x="164" y="79"/>
                  <a:pt x="153" y="70"/>
                </a:cubicBezTo>
                <a:cubicBezTo>
                  <a:pt x="126" y="47"/>
                  <a:pt x="97" y="24"/>
                  <a:pt x="71" y="0"/>
                </a:cubicBezTo>
                <a:close/>
              </a:path>
            </a:pathLst>
          </a:custGeom>
          <a:solidFill>
            <a:schemeClr val="hlink"/>
          </a:solidFill>
          <a:ln w="38100" cmpd="sng">
            <a:solidFill>
              <a:schemeClr val="accent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6921" name="Freeform 57"/>
          <p:cNvSpPr>
            <a:spLocks/>
          </p:cNvSpPr>
          <p:nvPr/>
        </p:nvSpPr>
        <p:spPr bwMode="auto">
          <a:xfrm rot="2580747">
            <a:off x="8153401" y="4191000"/>
            <a:ext cx="430213" cy="558800"/>
          </a:xfrm>
          <a:custGeom>
            <a:avLst/>
            <a:gdLst>
              <a:gd name="T0" fmla="*/ 112713 w 271"/>
              <a:gd name="T1" fmla="*/ 0 h 352"/>
              <a:gd name="T2" fmla="*/ 38100 w 271"/>
              <a:gd name="T3" fmla="*/ 260350 h 352"/>
              <a:gd name="T4" fmla="*/ 0 w 271"/>
              <a:gd name="T5" fmla="*/ 409575 h 352"/>
              <a:gd name="T6" fmla="*/ 19050 w 271"/>
              <a:gd name="T7" fmla="*/ 484188 h 352"/>
              <a:gd name="T8" fmla="*/ 149225 w 271"/>
              <a:gd name="T9" fmla="*/ 558800 h 352"/>
              <a:gd name="T10" fmla="*/ 355600 w 271"/>
              <a:gd name="T11" fmla="*/ 466725 h 352"/>
              <a:gd name="T12" fmla="*/ 430213 w 271"/>
              <a:gd name="T13" fmla="*/ 354013 h 352"/>
              <a:gd name="T14" fmla="*/ 355600 w 271"/>
              <a:gd name="T15" fmla="*/ 315913 h 352"/>
              <a:gd name="T16" fmla="*/ 298450 w 271"/>
              <a:gd name="T17" fmla="*/ 149225 h 352"/>
              <a:gd name="T18" fmla="*/ 242888 w 271"/>
              <a:gd name="T19" fmla="*/ 111125 h 352"/>
              <a:gd name="T20" fmla="*/ 112713 w 271"/>
              <a:gd name="T21" fmla="*/ 0 h 35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71" h="352">
                <a:moveTo>
                  <a:pt x="71" y="0"/>
                </a:moveTo>
                <a:cubicBezTo>
                  <a:pt x="48" y="137"/>
                  <a:pt x="75" y="0"/>
                  <a:pt x="24" y="164"/>
                </a:cubicBezTo>
                <a:cubicBezTo>
                  <a:pt x="14" y="195"/>
                  <a:pt x="0" y="258"/>
                  <a:pt x="0" y="258"/>
                </a:cubicBezTo>
                <a:cubicBezTo>
                  <a:pt x="4" y="274"/>
                  <a:pt x="2" y="293"/>
                  <a:pt x="12" y="305"/>
                </a:cubicBezTo>
                <a:cubicBezTo>
                  <a:pt x="32" y="329"/>
                  <a:pt x="68" y="335"/>
                  <a:pt x="94" y="352"/>
                </a:cubicBezTo>
                <a:cubicBezTo>
                  <a:pt x="149" y="342"/>
                  <a:pt x="187" y="341"/>
                  <a:pt x="224" y="294"/>
                </a:cubicBezTo>
                <a:cubicBezTo>
                  <a:pt x="241" y="272"/>
                  <a:pt x="271" y="223"/>
                  <a:pt x="271" y="223"/>
                </a:cubicBezTo>
                <a:cubicBezTo>
                  <a:pt x="255" y="215"/>
                  <a:pt x="235" y="213"/>
                  <a:pt x="224" y="199"/>
                </a:cubicBezTo>
                <a:cubicBezTo>
                  <a:pt x="224" y="199"/>
                  <a:pt x="194" y="112"/>
                  <a:pt x="188" y="94"/>
                </a:cubicBezTo>
                <a:cubicBezTo>
                  <a:pt x="183" y="81"/>
                  <a:pt x="164" y="79"/>
                  <a:pt x="153" y="70"/>
                </a:cubicBezTo>
                <a:cubicBezTo>
                  <a:pt x="126" y="47"/>
                  <a:pt x="97" y="24"/>
                  <a:pt x="71" y="0"/>
                </a:cubicBezTo>
                <a:close/>
              </a:path>
            </a:pathLst>
          </a:custGeom>
          <a:solidFill>
            <a:schemeClr val="hlink"/>
          </a:solidFill>
          <a:ln w="38100" cmpd="sng">
            <a:solidFill>
              <a:schemeClr val="accent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6922" name="Freeform 58"/>
          <p:cNvSpPr>
            <a:spLocks/>
          </p:cNvSpPr>
          <p:nvPr/>
        </p:nvSpPr>
        <p:spPr bwMode="auto">
          <a:xfrm rot="4739150">
            <a:off x="4560094" y="1840707"/>
            <a:ext cx="430213" cy="558800"/>
          </a:xfrm>
          <a:custGeom>
            <a:avLst/>
            <a:gdLst>
              <a:gd name="T0" fmla="*/ 112713 w 271"/>
              <a:gd name="T1" fmla="*/ 0 h 352"/>
              <a:gd name="T2" fmla="*/ 38100 w 271"/>
              <a:gd name="T3" fmla="*/ 260350 h 352"/>
              <a:gd name="T4" fmla="*/ 0 w 271"/>
              <a:gd name="T5" fmla="*/ 409575 h 352"/>
              <a:gd name="T6" fmla="*/ 19050 w 271"/>
              <a:gd name="T7" fmla="*/ 484188 h 352"/>
              <a:gd name="T8" fmla="*/ 149225 w 271"/>
              <a:gd name="T9" fmla="*/ 558800 h 352"/>
              <a:gd name="T10" fmla="*/ 355600 w 271"/>
              <a:gd name="T11" fmla="*/ 466725 h 352"/>
              <a:gd name="T12" fmla="*/ 430213 w 271"/>
              <a:gd name="T13" fmla="*/ 354013 h 352"/>
              <a:gd name="T14" fmla="*/ 355600 w 271"/>
              <a:gd name="T15" fmla="*/ 315913 h 352"/>
              <a:gd name="T16" fmla="*/ 298450 w 271"/>
              <a:gd name="T17" fmla="*/ 149225 h 352"/>
              <a:gd name="T18" fmla="*/ 242888 w 271"/>
              <a:gd name="T19" fmla="*/ 111125 h 352"/>
              <a:gd name="T20" fmla="*/ 112713 w 271"/>
              <a:gd name="T21" fmla="*/ 0 h 35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71" h="352">
                <a:moveTo>
                  <a:pt x="71" y="0"/>
                </a:moveTo>
                <a:cubicBezTo>
                  <a:pt x="48" y="137"/>
                  <a:pt x="75" y="0"/>
                  <a:pt x="24" y="164"/>
                </a:cubicBezTo>
                <a:cubicBezTo>
                  <a:pt x="14" y="195"/>
                  <a:pt x="0" y="258"/>
                  <a:pt x="0" y="258"/>
                </a:cubicBezTo>
                <a:cubicBezTo>
                  <a:pt x="4" y="274"/>
                  <a:pt x="2" y="293"/>
                  <a:pt x="12" y="305"/>
                </a:cubicBezTo>
                <a:cubicBezTo>
                  <a:pt x="32" y="329"/>
                  <a:pt x="68" y="335"/>
                  <a:pt x="94" y="352"/>
                </a:cubicBezTo>
                <a:cubicBezTo>
                  <a:pt x="149" y="342"/>
                  <a:pt x="187" y="341"/>
                  <a:pt x="224" y="294"/>
                </a:cubicBezTo>
                <a:cubicBezTo>
                  <a:pt x="241" y="272"/>
                  <a:pt x="271" y="223"/>
                  <a:pt x="271" y="223"/>
                </a:cubicBezTo>
                <a:cubicBezTo>
                  <a:pt x="255" y="215"/>
                  <a:pt x="235" y="213"/>
                  <a:pt x="224" y="199"/>
                </a:cubicBezTo>
                <a:cubicBezTo>
                  <a:pt x="224" y="199"/>
                  <a:pt x="194" y="112"/>
                  <a:pt x="188" y="94"/>
                </a:cubicBezTo>
                <a:cubicBezTo>
                  <a:pt x="183" y="81"/>
                  <a:pt x="164" y="79"/>
                  <a:pt x="153" y="70"/>
                </a:cubicBezTo>
                <a:cubicBezTo>
                  <a:pt x="126" y="47"/>
                  <a:pt x="97" y="24"/>
                  <a:pt x="71" y="0"/>
                </a:cubicBezTo>
                <a:close/>
              </a:path>
            </a:pathLst>
          </a:custGeom>
          <a:solidFill>
            <a:schemeClr val="hlink"/>
          </a:solidFill>
          <a:ln w="38100" cmpd="sng">
            <a:solidFill>
              <a:schemeClr val="accent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6923" name="Freeform 59"/>
          <p:cNvSpPr>
            <a:spLocks/>
          </p:cNvSpPr>
          <p:nvPr/>
        </p:nvSpPr>
        <p:spPr bwMode="auto">
          <a:xfrm rot="-5545618">
            <a:off x="6236494" y="1078707"/>
            <a:ext cx="430213" cy="558800"/>
          </a:xfrm>
          <a:custGeom>
            <a:avLst/>
            <a:gdLst>
              <a:gd name="T0" fmla="*/ 112713 w 271"/>
              <a:gd name="T1" fmla="*/ 0 h 352"/>
              <a:gd name="T2" fmla="*/ 38100 w 271"/>
              <a:gd name="T3" fmla="*/ 260350 h 352"/>
              <a:gd name="T4" fmla="*/ 0 w 271"/>
              <a:gd name="T5" fmla="*/ 409575 h 352"/>
              <a:gd name="T6" fmla="*/ 19050 w 271"/>
              <a:gd name="T7" fmla="*/ 484188 h 352"/>
              <a:gd name="T8" fmla="*/ 149225 w 271"/>
              <a:gd name="T9" fmla="*/ 558800 h 352"/>
              <a:gd name="T10" fmla="*/ 355600 w 271"/>
              <a:gd name="T11" fmla="*/ 466725 h 352"/>
              <a:gd name="T12" fmla="*/ 430213 w 271"/>
              <a:gd name="T13" fmla="*/ 354013 h 352"/>
              <a:gd name="T14" fmla="*/ 355600 w 271"/>
              <a:gd name="T15" fmla="*/ 315913 h 352"/>
              <a:gd name="T16" fmla="*/ 298450 w 271"/>
              <a:gd name="T17" fmla="*/ 149225 h 352"/>
              <a:gd name="T18" fmla="*/ 242888 w 271"/>
              <a:gd name="T19" fmla="*/ 111125 h 352"/>
              <a:gd name="T20" fmla="*/ 112713 w 271"/>
              <a:gd name="T21" fmla="*/ 0 h 35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71" h="352">
                <a:moveTo>
                  <a:pt x="71" y="0"/>
                </a:moveTo>
                <a:cubicBezTo>
                  <a:pt x="48" y="137"/>
                  <a:pt x="75" y="0"/>
                  <a:pt x="24" y="164"/>
                </a:cubicBezTo>
                <a:cubicBezTo>
                  <a:pt x="14" y="195"/>
                  <a:pt x="0" y="258"/>
                  <a:pt x="0" y="258"/>
                </a:cubicBezTo>
                <a:cubicBezTo>
                  <a:pt x="4" y="274"/>
                  <a:pt x="2" y="293"/>
                  <a:pt x="12" y="305"/>
                </a:cubicBezTo>
                <a:cubicBezTo>
                  <a:pt x="32" y="329"/>
                  <a:pt x="68" y="335"/>
                  <a:pt x="94" y="352"/>
                </a:cubicBezTo>
                <a:cubicBezTo>
                  <a:pt x="149" y="342"/>
                  <a:pt x="187" y="341"/>
                  <a:pt x="224" y="294"/>
                </a:cubicBezTo>
                <a:cubicBezTo>
                  <a:pt x="241" y="272"/>
                  <a:pt x="271" y="223"/>
                  <a:pt x="271" y="223"/>
                </a:cubicBezTo>
                <a:cubicBezTo>
                  <a:pt x="255" y="215"/>
                  <a:pt x="235" y="213"/>
                  <a:pt x="224" y="199"/>
                </a:cubicBezTo>
                <a:cubicBezTo>
                  <a:pt x="224" y="199"/>
                  <a:pt x="194" y="112"/>
                  <a:pt x="188" y="94"/>
                </a:cubicBezTo>
                <a:cubicBezTo>
                  <a:pt x="183" y="81"/>
                  <a:pt x="164" y="79"/>
                  <a:pt x="153" y="70"/>
                </a:cubicBezTo>
                <a:cubicBezTo>
                  <a:pt x="126" y="47"/>
                  <a:pt x="97" y="24"/>
                  <a:pt x="71" y="0"/>
                </a:cubicBezTo>
                <a:close/>
              </a:path>
            </a:pathLst>
          </a:custGeom>
          <a:solidFill>
            <a:schemeClr val="hlink"/>
          </a:solidFill>
          <a:ln w="38100" cmpd="sng">
            <a:solidFill>
              <a:schemeClr val="accent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6924" name="Freeform 60"/>
          <p:cNvSpPr>
            <a:spLocks/>
          </p:cNvSpPr>
          <p:nvPr/>
        </p:nvSpPr>
        <p:spPr bwMode="auto">
          <a:xfrm>
            <a:off x="6705601" y="1981200"/>
            <a:ext cx="430213" cy="558800"/>
          </a:xfrm>
          <a:custGeom>
            <a:avLst/>
            <a:gdLst>
              <a:gd name="T0" fmla="*/ 112713 w 271"/>
              <a:gd name="T1" fmla="*/ 0 h 352"/>
              <a:gd name="T2" fmla="*/ 38100 w 271"/>
              <a:gd name="T3" fmla="*/ 260350 h 352"/>
              <a:gd name="T4" fmla="*/ 0 w 271"/>
              <a:gd name="T5" fmla="*/ 409575 h 352"/>
              <a:gd name="T6" fmla="*/ 19050 w 271"/>
              <a:gd name="T7" fmla="*/ 484188 h 352"/>
              <a:gd name="T8" fmla="*/ 149225 w 271"/>
              <a:gd name="T9" fmla="*/ 558800 h 352"/>
              <a:gd name="T10" fmla="*/ 355600 w 271"/>
              <a:gd name="T11" fmla="*/ 466725 h 352"/>
              <a:gd name="T12" fmla="*/ 430213 w 271"/>
              <a:gd name="T13" fmla="*/ 354013 h 352"/>
              <a:gd name="T14" fmla="*/ 355600 w 271"/>
              <a:gd name="T15" fmla="*/ 315913 h 352"/>
              <a:gd name="T16" fmla="*/ 298450 w 271"/>
              <a:gd name="T17" fmla="*/ 149225 h 352"/>
              <a:gd name="T18" fmla="*/ 242888 w 271"/>
              <a:gd name="T19" fmla="*/ 111125 h 352"/>
              <a:gd name="T20" fmla="*/ 112713 w 271"/>
              <a:gd name="T21" fmla="*/ 0 h 35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71" h="352">
                <a:moveTo>
                  <a:pt x="71" y="0"/>
                </a:moveTo>
                <a:cubicBezTo>
                  <a:pt x="48" y="137"/>
                  <a:pt x="75" y="0"/>
                  <a:pt x="24" y="164"/>
                </a:cubicBezTo>
                <a:cubicBezTo>
                  <a:pt x="14" y="195"/>
                  <a:pt x="0" y="258"/>
                  <a:pt x="0" y="258"/>
                </a:cubicBezTo>
                <a:cubicBezTo>
                  <a:pt x="4" y="274"/>
                  <a:pt x="2" y="293"/>
                  <a:pt x="12" y="305"/>
                </a:cubicBezTo>
                <a:cubicBezTo>
                  <a:pt x="32" y="329"/>
                  <a:pt x="68" y="335"/>
                  <a:pt x="94" y="352"/>
                </a:cubicBezTo>
                <a:cubicBezTo>
                  <a:pt x="149" y="342"/>
                  <a:pt x="187" y="341"/>
                  <a:pt x="224" y="294"/>
                </a:cubicBezTo>
                <a:cubicBezTo>
                  <a:pt x="241" y="272"/>
                  <a:pt x="271" y="223"/>
                  <a:pt x="271" y="223"/>
                </a:cubicBezTo>
                <a:cubicBezTo>
                  <a:pt x="255" y="215"/>
                  <a:pt x="235" y="213"/>
                  <a:pt x="224" y="199"/>
                </a:cubicBezTo>
                <a:cubicBezTo>
                  <a:pt x="224" y="199"/>
                  <a:pt x="194" y="112"/>
                  <a:pt x="188" y="94"/>
                </a:cubicBezTo>
                <a:cubicBezTo>
                  <a:pt x="183" y="81"/>
                  <a:pt x="164" y="79"/>
                  <a:pt x="153" y="70"/>
                </a:cubicBezTo>
                <a:cubicBezTo>
                  <a:pt x="126" y="47"/>
                  <a:pt x="97" y="24"/>
                  <a:pt x="71" y="0"/>
                </a:cubicBezTo>
                <a:close/>
              </a:path>
            </a:pathLst>
          </a:custGeom>
          <a:solidFill>
            <a:schemeClr val="hlink"/>
          </a:solidFill>
          <a:ln w="38100" cmpd="sng">
            <a:solidFill>
              <a:schemeClr val="accent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6925" name="Freeform 61"/>
          <p:cNvSpPr>
            <a:spLocks/>
          </p:cNvSpPr>
          <p:nvPr/>
        </p:nvSpPr>
        <p:spPr bwMode="auto">
          <a:xfrm rot="2580747">
            <a:off x="2590801" y="2667000"/>
            <a:ext cx="430213" cy="558800"/>
          </a:xfrm>
          <a:custGeom>
            <a:avLst/>
            <a:gdLst>
              <a:gd name="T0" fmla="*/ 112713 w 271"/>
              <a:gd name="T1" fmla="*/ 0 h 352"/>
              <a:gd name="T2" fmla="*/ 38100 w 271"/>
              <a:gd name="T3" fmla="*/ 260350 h 352"/>
              <a:gd name="T4" fmla="*/ 0 w 271"/>
              <a:gd name="T5" fmla="*/ 409575 h 352"/>
              <a:gd name="T6" fmla="*/ 19050 w 271"/>
              <a:gd name="T7" fmla="*/ 484188 h 352"/>
              <a:gd name="T8" fmla="*/ 149225 w 271"/>
              <a:gd name="T9" fmla="*/ 558800 h 352"/>
              <a:gd name="T10" fmla="*/ 355600 w 271"/>
              <a:gd name="T11" fmla="*/ 466725 h 352"/>
              <a:gd name="T12" fmla="*/ 430213 w 271"/>
              <a:gd name="T13" fmla="*/ 354013 h 352"/>
              <a:gd name="T14" fmla="*/ 355600 w 271"/>
              <a:gd name="T15" fmla="*/ 315913 h 352"/>
              <a:gd name="T16" fmla="*/ 298450 w 271"/>
              <a:gd name="T17" fmla="*/ 149225 h 352"/>
              <a:gd name="T18" fmla="*/ 242888 w 271"/>
              <a:gd name="T19" fmla="*/ 111125 h 352"/>
              <a:gd name="T20" fmla="*/ 112713 w 271"/>
              <a:gd name="T21" fmla="*/ 0 h 35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71" h="352">
                <a:moveTo>
                  <a:pt x="71" y="0"/>
                </a:moveTo>
                <a:cubicBezTo>
                  <a:pt x="48" y="137"/>
                  <a:pt x="75" y="0"/>
                  <a:pt x="24" y="164"/>
                </a:cubicBezTo>
                <a:cubicBezTo>
                  <a:pt x="14" y="195"/>
                  <a:pt x="0" y="258"/>
                  <a:pt x="0" y="258"/>
                </a:cubicBezTo>
                <a:cubicBezTo>
                  <a:pt x="4" y="274"/>
                  <a:pt x="2" y="293"/>
                  <a:pt x="12" y="305"/>
                </a:cubicBezTo>
                <a:cubicBezTo>
                  <a:pt x="32" y="329"/>
                  <a:pt x="68" y="335"/>
                  <a:pt x="94" y="352"/>
                </a:cubicBezTo>
                <a:cubicBezTo>
                  <a:pt x="149" y="342"/>
                  <a:pt x="187" y="341"/>
                  <a:pt x="224" y="294"/>
                </a:cubicBezTo>
                <a:cubicBezTo>
                  <a:pt x="241" y="272"/>
                  <a:pt x="271" y="223"/>
                  <a:pt x="271" y="223"/>
                </a:cubicBezTo>
                <a:cubicBezTo>
                  <a:pt x="255" y="215"/>
                  <a:pt x="235" y="213"/>
                  <a:pt x="224" y="199"/>
                </a:cubicBezTo>
                <a:cubicBezTo>
                  <a:pt x="224" y="199"/>
                  <a:pt x="194" y="112"/>
                  <a:pt x="188" y="94"/>
                </a:cubicBezTo>
                <a:cubicBezTo>
                  <a:pt x="183" y="81"/>
                  <a:pt x="164" y="79"/>
                  <a:pt x="153" y="70"/>
                </a:cubicBezTo>
                <a:cubicBezTo>
                  <a:pt x="126" y="47"/>
                  <a:pt x="97" y="24"/>
                  <a:pt x="71" y="0"/>
                </a:cubicBezTo>
                <a:close/>
              </a:path>
            </a:pathLst>
          </a:custGeom>
          <a:solidFill>
            <a:schemeClr val="hlink"/>
          </a:solidFill>
          <a:ln w="38100" cmpd="sng">
            <a:solidFill>
              <a:schemeClr val="accent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6926" name="Freeform 62"/>
          <p:cNvSpPr>
            <a:spLocks/>
          </p:cNvSpPr>
          <p:nvPr/>
        </p:nvSpPr>
        <p:spPr bwMode="auto">
          <a:xfrm>
            <a:off x="6477001" y="2819400"/>
            <a:ext cx="430213" cy="558800"/>
          </a:xfrm>
          <a:custGeom>
            <a:avLst/>
            <a:gdLst>
              <a:gd name="T0" fmla="*/ 112713 w 271"/>
              <a:gd name="T1" fmla="*/ 0 h 352"/>
              <a:gd name="T2" fmla="*/ 38100 w 271"/>
              <a:gd name="T3" fmla="*/ 260350 h 352"/>
              <a:gd name="T4" fmla="*/ 0 w 271"/>
              <a:gd name="T5" fmla="*/ 409575 h 352"/>
              <a:gd name="T6" fmla="*/ 19050 w 271"/>
              <a:gd name="T7" fmla="*/ 484188 h 352"/>
              <a:gd name="T8" fmla="*/ 149225 w 271"/>
              <a:gd name="T9" fmla="*/ 558800 h 352"/>
              <a:gd name="T10" fmla="*/ 355600 w 271"/>
              <a:gd name="T11" fmla="*/ 466725 h 352"/>
              <a:gd name="T12" fmla="*/ 430213 w 271"/>
              <a:gd name="T13" fmla="*/ 354013 h 352"/>
              <a:gd name="T14" fmla="*/ 355600 w 271"/>
              <a:gd name="T15" fmla="*/ 315913 h 352"/>
              <a:gd name="T16" fmla="*/ 298450 w 271"/>
              <a:gd name="T17" fmla="*/ 149225 h 352"/>
              <a:gd name="T18" fmla="*/ 242888 w 271"/>
              <a:gd name="T19" fmla="*/ 111125 h 352"/>
              <a:gd name="T20" fmla="*/ 112713 w 271"/>
              <a:gd name="T21" fmla="*/ 0 h 35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71" h="352">
                <a:moveTo>
                  <a:pt x="71" y="0"/>
                </a:moveTo>
                <a:cubicBezTo>
                  <a:pt x="48" y="137"/>
                  <a:pt x="75" y="0"/>
                  <a:pt x="24" y="164"/>
                </a:cubicBezTo>
                <a:cubicBezTo>
                  <a:pt x="14" y="195"/>
                  <a:pt x="0" y="258"/>
                  <a:pt x="0" y="258"/>
                </a:cubicBezTo>
                <a:cubicBezTo>
                  <a:pt x="4" y="274"/>
                  <a:pt x="2" y="293"/>
                  <a:pt x="12" y="305"/>
                </a:cubicBezTo>
                <a:cubicBezTo>
                  <a:pt x="32" y="329"/>
                  <a:pt x="68" y="335"/>
                  <a:pt x="94" y="352"/>
                </a:cubicBezTo>
                <a:cubicBezTo>
                  <a:pt x="149" y="342"/>
                  <a:pt x="187" y="341"/>
                  <a:pt x="224" y="294"/>
                </a:cubicBezTo>
                <a:cubicBezTo>
                  <a:pt x="241" y="272"/>
                  <a:pt x="271" y="223"/>
                  <a:pt x="271" y="223"/>
                </a:cubicBezTo>
                <a:cubicBezTo>
                  <a:pt x="255" y="215"/>
                  <a:pt x="235" y="213"/>
                  <a:pt x="224" y="199"/>
                </a:cubicBezTo>
                <a:cubicBezTo>
                  <a:pt x="224" y="199"/>
                  <a:pt x="194" y="112"/>
                  <a:pt x="188" y="94"/>
                </a:cubicBezTo>
                <a:cubicBezTo>
                  <a:pt x="183" y="81"/>
                  <a:pt x="164" y="79"/>
                  <a:pt x="153" y="70"/>
                </a:cubicBezTo>
                <a:cubicBezTo>
                  <a:pt x="126" y="47"/>
                  <a:pt x="97" y="24"/>
                  <a:pt x="71" y="0"/>
                </a:cubicBezTo>
                <a:close/>
              </a:path>
            </a:pathLst>
          </a:custGeom>
          <a:solidFill>
            <a:schemeClr val="hlink"/>
          </a:solidFill>
          <a:ln w="38100" cmpd="sng">
            <a:solidFill>
              <a:schemeClr val="accent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6927" name="Freeform 63"/>
          <p:cNvSpPr>
            <a:spLocks/>
          </p:cNvSpPr>
          <p:nvPr/>
        </p:nvSpPr>
        <p:spPr bwMode="auto">
          <a:xfrm>
            <a:off x="5486401" y="4038600"/>
            <a:ext cx="430213" cy="558800"/>
          </a:xfrm>
          <a:custGeom>
            <a:avLst/>
            <a:gdLst>
              <a:gd name="T0" fmla="*/ 112713 w 271"/>
              <a:gd name="T1" fmla="*/ 0 h 352"/>
              <a:gd name="T2" fmla="*/ 38100 w 271"/>
              <a:gd name="T3" fmla="*/ 260350 h 352"/>
              <a:gd name="T4" fmla="*/ 0 w 271"/>
              <a:gd name="T5" fmla="*/ 409575 h 352"/>
              <a:gd name="T6" fmla="*/ 19050 w 271"/>
              <a:gd name="T7" fmla="*/ 484188 h 352"/>
              <a:gd name="T8" fmla="*/ 149225 w 271"/>
              <a:gd name="T9" fmla="*/ 558800 h 352"/>
              <a:gd name="T10" fmla="*/ 355600 w 271"/>
              <a:gd name="T11" fmla="*/ 466725 h 352"/>
              <a:gd name="T12" fmla="*/ 430213 w 271"/>
              <a:gd name="T13" fmla="*/ 354013 h 352"/>
              <a:gd name="T14" fmla="*/ 355600 w 271"/>
              <a:gd name="T15" fmla="*/ 315913 h 352"/>
              <a:gd name="T16" fmla="*/ 298450 w 271"/>
              <a:gd name="T17" fmla="*/ 149225 h 352"/>
              <a:gd name="T18" fmla="*/ 242888 w 271"/>
              <a:gd name="T19" fmla="*/ 111125 h 352"/>
              <a:gd name="T20" fmla="*/ 112713 w 271"/>
              <a:gd name="T21" fmla="*/ 0 h 35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71" h="352">
                <a:moveTo>
                  <a:pt x="71" y="0"/>
                </a:moveTo>
                <a:cubicBezTo>
                  <a:pt x="48" y="137"/>
                  <a:pt x="75" y="0"/>
                  <a:pt x="24" y="164"/>
                </a:cubicBezTo>
                <a:cubicBezTo>
                  <a:pt x="14" y="195"/>
                  <a:pt x="0" y="258"/>
                  <a:pt x="0" y="258"/>
                </a:cubicBezTo>
                <a:cubicBezTo>
                  <a:pt x="4" y="274"/>
                  <a:pt x="2" y="293"/>
                  <a:pt x="12" y="305"/>
                </a:cubicBezTo>
                <a:cubicBezTo>
                  <a:pt x="32" y="329"/>
                  <a:pt x="68" y="335"/>
                  <a:pt x="94" y="352"/>
                </a:cubicBezTo>
                <a:cubicBezTo>
                  <a:pt x="149" y="342"/>
                  <a:pt x="187" y="341"/>
                  <a:pt x="224" y="294"/>
                </a:cubicBezTo>
                <a:cubicBezTo>
                  <a:pt x="241" y="272"/>
                  <a:pt x="271" y="223"/>
                  <a:pt x="271" y="223"/>
                </a:cubicBezTo>
                <a:cubicBezTo>
                  <a:pt x="255" y="215"/>
                  <a:pt x="235" y="213"/>
                  <a:pt x="224" y="199"/>
                </a:cubicBezTo>
                <a:cubicBezTo>
                  <a:pt x="224" y="199"/>
                  <a:pt x="194" y="112"/>
                  <a:pt x="188" y="94"/>
                </a:cubicBezTo>
                <a:cubicBezTo>
                  <a:pt x="183" y="81"/>
                  <a:pt x="164" y="79"/>
                  <a:pt x="153" y="70"/>
                </a:cubicBezTo>
                <a:cubicBezTo>
                  <a:pt x="126" y="47"/>
                  <a:pt x="97" y="24"/>
                  <a:pt x="71" y="0"/>
                </a:cubicBezTo>
                <a:close/>
              </a:path>
            </a:pathLst>
          </a:custGeom>
          <a:solidFill>
            <a:schemeClr val="hlink"/>
          </a:solidFill>
          <a:ln w="38100" cmpd="sng">
            <a:solidFill>
              <a:schemeClr val="accent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6928" name="Freeform 64"/>
          <p:cNvSpPr>
            <a:spLocks/>
          </p:cNvSpPr>
          <p:nvPr/>
        </p:nvSpPr>
        <p:spPr bwMode="auto">
          <a:xfrm>
            <a:off x="6019801" y="4267200"/>
            <a:ext cx="430213" cy="558800"/>
          </a:xfrm>
          <a:custGeom>
            <a:avLst/>
            <a:gdLst>
              <a:gd name="T0" fmla="*/ 112713 w 271"/>
              <a:gd name="T1" fmla="*/ 0 h 352"/>
              <a:gd name="T2" fmla="*/ 38100 w 271"/>
              <a:gd name="T3" fmla="*/ 260350 h 352"/>
              <a:gd name="T4" fmla="*/ 0 w 271"/>
              <a:gd name="T5" fmla="*/ 409575 h 352"/>
              <a:gd name="T6" fmla="*/ 19050 w 271"/>
              <a:gd name="T7" fmla="*/ 484188 h 352"/>
              <a:gd name="T8" fmla="*/ 149225 w 271"/>
              <a:gd name="T9" fmla="*/ 558800 h 352"/>
              <a:gd name="T10" fmla="*/ 355600 w 271"/>
              <a:gd name="T11" fmla="*/ 466725 h 352"/>
              <a:gd name="T12" fmla="*/ 430213 w 271"/>
              <a:gd name="T13" fmla="*/ 354013 h 352"/>
              <a:gd name="T14" fmla="*/ 355600 w 271"/>
              <a:gd name="T15" fmla="*/ 315913 h 352"/>
              <a:gd name="T16" fmla="*/ 298450 w 271"/>
              <a:gd name="T17" fmla="*/ 149225 h 352"/>
              <a:gd name="T18" fmla="*/ 242888 w 271"/>
              <a:gd name="T19" fmla="*/ 111125 h 352"/>
              <a:gd name="T20" fmla="*/ 112713 w 271"/>
              <a:gd name="T21" fmla="*/ 0 h 35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71" h="352">
                <a:moveTo>
                  <a:pt x="71" y="0"/>
                </a:moveTo>
                <a:cubicBezTo>
                  <a:pt x="48" y="137"/>
                  <a:pt x="75" y="0"/>
                  <a:pt x="24" y="164"/>
                </a:cubicBezTo>
                <a:cubicBezTo>
                  <a:pt x="14" y="195"/>
                  <a:pt x="0" y="258"/>
                  <a:pt x="0" y="258"/>
                </a:cubicBezTo>
                <a:cubicBezTo>
                  <a:pt x="4" y="274"/>
                  <a:pt x="2" y="293"/>
                  <a:pt x="12" y="305"/>
                </a:cubicBezTo>
                <a:cubicBezTo>
                  <a:pt x="32" y="329"/>
                  <a:pt x="68" y="335"/>
                  <a:pt x="94" y="352"/>
                </a:cubicBezTo>
                <a:cubicBezTo>
                  <a:pt x="149" y="342"/>
                  <a:pt x="187" y="341"/>
                  <a:pt x="224" y="294"/>
                </a:cubicBezTo>
                <a:cubicBezTo>
                  <a:pt x="241" y="272"/>
                  <a:pt x="271" y="223"/>
                  <a:pt x="271" y="223"/>
                </a:cubicBezTo>
                <a:cubicBezTo>
                  <a:pt x="255" y="215"/>
                  <a:pt x="235" y="213"/>
                  <a:pt x="224" y="199"/>
                </a:cubicBezTo>
                <a:cubicBezTo>
                  <a:pt x="224" y="199"/>
                  <a:pt x="194" y="112"/>
                  <a:pt x="188" y="94"/>
                </a:cubicBezTo>
                <a:cubicBezTo>
                  <a:pt x="183" y="81"/>
                  <a:pt x="164" y="79"/>
                  <a:pt x="153" y="70"/>
                </a:cubicBezTo>
                <a:cubicBezTo>
                  <a:pt x="126" y="47"/>
                  <a:pt x="97" y="24"/>
                  <a:pt x="71" y="0"/>
                </a:cubicBezTo>
                <a:close/>
              </a:path>
            </a:pathLst>
          </a:custGeom>
          <a:solidFill>
            <a:schemeClr val="hlink"/>
          </a:solidFill>
          <a:ln w="38100" cmpd="sng">
            <a:solidFill>
              <a:schemeClr val="accent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6929" name="Freeform 65"/>
          <p:cNvSpPr>
            <a:spLocks/>
          </p:cNvSpPr>
          <p:nvPr/>
        </p:nvSpPr>
        <p:spPr bwMode="auto">
          <a:xfrm rot="2844839">
            <a:off x="4560094" y="2755107"/>
            <a:ext cx="430213" cy="558800"/>
          </a:xfrm>
          <a:custGeom>
            <a:avLst/>
            <a:gdLst>
              <a:gd name="T0" fmla="*/ 112713 w 271"/>
              <a:gd name="T1" fmla="*/ 0 h 352"/>
              <a:gd name="T2" fmla="*/ 38100 w 271"/>
              <a:gd name="T3" fmla="*/ 260350 h 352"/>
              <a:gd name="T4" fmla="*/ 0 w 271"/>
              <a:gd name="T5" fmla="*/ 409575 h 352"/>
              <a:gd name="T6" fmla="*/ 19050 w 271"/>
              <a:gd name="T7" fmla="*/ 484188 h 352"/>
              <a:gd name="T8" fmla="*/ 149225 w 271"/>
              <a:gd name="T9" fmla="*/ 558800 h 352"/>
              <a:gd name="T10" fmla="*/ 355600 w 271"/>
              <a:gd name="T11" fmla="*/ 466725 h 352"/>
              <a:gd name="T12" fmla="*/ 430213 w 271"/>
              <a:gd name="T13" fmla="*/ 354013 h 352"/>
              <a:gd name="T14" fmla="*/ 355600 w 271"/>
              <a:gd name="T15" fmla="*/ 315913 h 352"/>
              <a:gd name="T16" fmla="*/ 298450 w 271"/>
              <a:gd name="T17" fmla="*/ 149225 h 352"/>
              <a:gd name="T18" fmla="*/ 242888 w 271"/>
              <a:gd name="T19" fmla="*/ 111125 h 352"/>
              <a:gd name="T20" fmla="*/ 112713 w 271"/>
              <a:gd name="T21" fmla="*/ 0 h 35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71" h="352">
                <a:moveTo>
                  <a:pt x="71" y="0"/>
                </a:moveTo>
                <a:cubicBezTo>
                  <a:pt x="48" y="137"/>
                  <a:pt x="75" y="0"/>
                  <a:pt x="24" y="164"/>
                </a:cubicBezTo>
                <a:cubicBezTo>
                  <a:pt x="14" y="195"/>
                  <a:pt x="0" y="258"/>
                  <a:pt x="0" y="258"/>
                </a:cubicBezTo>
                <a:cubicBezTo>
                  <a:pt x="4" y="274"/>
                  <a:pt x="2" y="293"/>
                  <a:pt x="12" y="305"/>
                </a:cubicBezTo>
                <a:cubicBezTo>
                  <a:pt x="32" y="329"/>
                  <a:pt x="68" y="335"/>
                  <a:pt x="94" y="352"/>
                </a:cubicBezTo>
                <a:cubicBezTo>
                  <a:pt x="149" y="342"/>
                  <a:pt x="187" y="341"/>
                  <a:pt x="224" y="294"/>
                </a:cubicBezTo>
                <a:cubicBezTo>
                  <a:pt x="241" y="272"/>
                  <a:pt x="271" y="223"/>
                  <a:pt x="271" y="223"/>
                </a:cubicBezTo>
                <a:cubicBezTo>
                  <a:pt x="255" y="215"/>
                  <a:pt x="235" y="213"/>
                  <a:pt x="224" y="199"/>
                </a:cubicBezTo>
                <a:cubicBezTo>
                  <a:pt x="224" y="199"/>
                  <a:pt x="194" y="112"/>
                  <a:pt x="188" y="94"/>
                </a:cubicBezTo>
                <a:cubicBezTo>
                  <a:pt x="183" y="81"/>
                  <a:pt x="164" y="79"/>
                  <a:pt x="153" y="70"/>
                </a:cubicBezTo>
                <a:cubicBezTo>
                  <a:pt x="126" y="47"/>
                  <a:pt x="97" y="24"/>
                  <a:pt x="71" y="0"/>
                </a:cubicBezTo>
                <a:close/>
              </a:path>
            </a:pathLst>
          </a:custGeom>
          <a:solidFill>
            <a:schemeClr val="hlink"/>
          </a:solidFill>
          <a:ln w="38100" cmpd="sng">
            <a:solidFill>
              <a:schemeClr val="accent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6930" name="Freeform 66"/>
          <p:cNvSpPr>
            <a:spLocks/>
          </p:cNvSpPr>
          <p:nvPr/>
        </p:nvSpPr>
        <p:spPr bwMode="auto">
          <a:xfrm rot="2844839">
            <a:off x="4255294" y="4507707"/>
            <a:ext cx="430213" cy="558800"/>
          </a:xfrm>
          <a:custGeom>
            <a:avLst/>
            <a:gdLst>
              <a:gd name="T0" fmla="*/ 112713 w 271"/>
              <a:gd name="T1" fmla="*/ 0 h 352"/>
              <a:gd name="T2" fmla="*/ 38100 w 271"/>
              <a:gd name="T3" fmla="*/ 260350 h 352"/>
              <a:gd name="T4" fmla="*/ 0 w 271"/>
              <a:gd name="T5" fmla="*/ 409575 h 352"/>
              <a:gd name="T6" fmla="*/ 19050 w 271"/>
              <a:gd name="T7" fmla="*/ 484188 h 352"/>
              <a:gd name="T8" fmla="*/ 149225 w 271"/>
              <a:gd name="T9" fmla="*/ 558800 h 352"/>
              <a:gd name="T10" fmla="*/ 355600 w 271"/>
              <a:gd name="T11" fmla="*/ 466725 h 352"/>
              <a:gd name="T12" fmla="*/ 430213 w 271"/>
              <a:gd name="T13" fmla="*/ 354013 h 352"/>
              <a:gd name="T14" fmla="*/ 355600 w 271"/>
              <a:gd name="T15" fmla="*/ 315913 h 352"/>
              <a:gd name="T16" fmla="*/ 298450 w 271"/>
              <a:gd name="T17" fmla="*/ 149225 h 352"/>
              <a:gd name="T18" fmla="*/ 242888 w 271"/>
              <a:gd name="T19" fmla="*/ 111125 h 352"/>
              <a:gd name="T20" fmla="*/ 112713 w 271"/>
              <a:gd name="T21" fmla="*/ 0 h 35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71" h="352">
                <a:moveTo>
                  <a:pt x="71" y="0"/>
                </a:moveTo>
                <a:cubicBezTo>
                  <a:pt x="48" y="137"/>
                  <a:pt x="75" y="0"/>
                  <a:pt x="24" y="164"/>
                </a:cubicBezTo>
                <a:cubicBezTo>
                  <a:pt x="14" y="195"/>
                  <a:pt x="0" y="258"/>
                  <a:pt x="0" y="258"/>
                </a:cubicBezTo>
                <a:cubicBezTo>
                  <a:pt x="4" y="274"/>
                  <a:pt x="2" y="293"/>
                  <a:pt x="12" y="305"/>
                </a:cubicBezTo>
                <a:cubicBezTo>
                  <a:pt x="32" y="329"/>
                  <a:pt x="68" y="335"/>
                  <a:pt x="94" y="352"/>
                </a:cubicBezTo>
                <a:cubicBezTo>
                  <a:pt x="149" y="342"/>
                  <a:pt x="187" y="341"/>
                  <a:pt x="224" y="294"/>
                </a:cubicBezTo>
                <a:cubicBezTo>
                  <a:pt x="241" y="272"/>
                  <a:pt x="271" y="223"/>
                  <a:pt x="271" y="223"/>
                </a:cubicBezTo>
                <a:cubicBezTo>
                  <a:pt x="255" y="215"/>
                  <a:pt x="235" y="213"/>
                  <a:pt x="224" y="199"/>
                </a:cubicBezTo>
                <a:cubicBezTo>
                  <a:pt x="224" y="199"/>
                  <a:pt x="194" y="112"/>
                  <a:pt x="188" y="94"/>
                </a:cubicBezTo>
                <a:cubicBezTo>
                  <a:pt x="183" y="81"/>
                  <a:pt x="164" y="79"/>
                  <a:pt x="153" y="70"/>
                </a:cubicBezTo>
                <a:cubicBezTo>
                  <a:pt x="126" y="47"/>
                  <a:pt x="97" y="24"/>
                  <a:pt x="71" y="0"/>
                </a:cubicBezTo>
                <a:close/>
              </a:path>
            </a:pathLst>
          </a:custGeom>
          <a:solidFill>
            <a:schemeClr val="hlink"/>
          </a:solidFill>
          <a:ln w="38100" cmpd="sng">
            <a:solidFill>
              <a:schemeClr val="accent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6931" name="Freeform 67"/>
          <p:cNvSpPr>
            <a:spLocks/>
          </p:cNvSpPr>
          <p:nvPr/>
        </p:nvSpPr>
        <p:spPr bwMode="auto">
          <a:xfrm rot="2844839">
            <a:off x="7531894" y="1078707"/>
            <a:ext cx="430213" cy="558800"/>
          </a:xfrm>
          <a:custGeom>
            <a:avLst/>
            <a:gdLst>
              <a:gd name="T0" fmla="*/ 112713 w 271"/>
              <a:gd name="T1" fmla="*/ 0 h 352"/>
              <a:gd name="T2" fmla="*/ 38100 w 271"/>
              <a:gd name="T3" fmla="*/ 260350 h 352"/>
              <a:gd name="T4" fmla="*/ 0 w 271"/>
              <a:gd name="T5" fmla="*/ 409575 h 352"/>
              <a:gd name="T6" fmla="*/ 19050 w 271"/>
              <a:gd name="T7" fmla="*/ 484188 h 352"/>
              <a:gd name="T8" fmla="*/ 149225 w 271"/>
              <a:gd name="T9" fmla="*/ 558800 h 352"/>
              <a:gd name="T10" fmla="*/ 355600 w 271"/>
              <a:gd name="T11" fmla="*/ 466725 h 352"/>
              <a:gd name="T12" fmla="*/ 430213 w 271"/>
              <a:gd name="T13" fmla="*/ 354013 h 352"/>
              <a:gd name="T14" fmla="*/ 355600 w 271"/>
              <a:gd name="T15" fmla="*/ 315913 h 352"/>
              <a:gd name="T16" fmla="*/ 298450 w 271"/>
              <a:gd name="T17" fmla="*/ 149225 h 352"/>
              <a:gd name="T18" fmla="*/ 242888 w 271"/>
              <a:gd name="T19" fmla="*/ 111125 h 352"/>
              <a:gd name="T20" fmla="*/ 112713 w 271"/>
              <a:gd name="T21" fmla="*/ 0 h 35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71" h="352">
                <a:moveTo>
                  <a:pt x="71" y="0"/>
                </a:moveTo>
                <a:cubicBezTo>
                  <a:pt x="48" y="137"/>
                  <a:pt x="75" y="0"/>
                  <a:pt x="24" y="164"/>
                </a:cubicBezTo>
                <a:cubicBezTo>
                  <a:pt x="14" y="195"/>
                  <a:pt x="0" y="258"/>
                  <a:pt x="0" y="258"/>
                </a:cubicBezTo>
                <a:cubicBezTo>
                  <a:pt x="4" y="274"/>
                  <a:pt x="2" y="293"/>
                  <a:pt x="12" y="305"/>
                </a:cubicBezTo>
                <a:cubicBezTo>
                  <a:pt x="32" y="329"/>
                  <a:pt x="68" y="335"/>
                  <a:pt x="94" y="352"/>
                </a:cubicBezTo>
                <a:cubicBezTo>
                  <a:pt x="149" y="342"/>
                  <a:pt x="187" y="341"/>
                  <a:pt x="224" y="294"/>
                </a:cubicBezTo>
                <a:cubicBezTo>
                  <a:pt x="241" y="272"/>
                  <a:pt x="271" y="223"/>
                  <a:pt x="271" y="223"/>
                </a:cubicBezTo>
                <a:cubicBezTo>
                  <a:pt x="255" y="215"/>
                  <a:pt x="235" y="213"/>
                  <a:pt x="224" y="199"/>
                </a:cubicBezTo>
                <a:cubicBezTo>
                  <a:pt x="224" y="199"/>
                  <a:pt x="194" y="112"/>
                  <a:pt x="188" y="94"/>
                </a:cubicBezTo>
                <a:cubicBezTo>
                  <a:pt x="183" y="81"/>
                  <a:pt x="164" y="79"/>
                  <a:pt x="153" y="70"/>
                </a:cubicBezTo>
                <a:cubicBezTo>
                  <a:pt x="126" y="47"/>
                  <a:pt x="97" y="24"/>
                  <a:pt x="71" y="0"/>
                </a:cubicBezTo>
                <a:close/>
              </a:path>
            </a:pathLst>
          </a:custGeom>
          <a:solidFill>
            <a:schemeClr val="hlink"/>
          </a:solidFill>
          <a:ln w="38100" cmpd="sng">
            <a:solidFill>
              <a:schemeClr val="accent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6932" name="Freeform 68"/>
          <p:cNvSpPr>
            <a:spLocks/>
          </p:cNvSpPr>
          <p:nvPr/>
        </p:nvSpPr>
        <p:spPr bwMode="auto">
          <a:xfrm rot="2844839">
            <a:off x="3721894" y="850107"/>
            <a:ext cx="430213" cy="558800"/>
          </a:xfrm>
          <a:custGeom>
            <a:avLst/>
            <a:gdLst>
              <a:gd name="T0" fmla="*/ 112713 w 271"/>
              <a:gd name="T1" fmla="*/ 0 h 352"/>
              <a:gd name="T2" fmla="*/ 38100 w 271"/>
              <a:gd name="T3" fmla="*/ 260350 h 352"/>
              <a:gd name="T4" fmla="*/ 0 w 271"/>
              <a:gd name="T5" fmla="*/ 409575 h 352"/>
              <a:gd name="T6" fmla="*/ 19050 w 271"/>
              <a:gd name="T7" fmla="*/ 484188 h 352"/>
              <a:gd name="T8" fmla="*/ 149225 w 271"/>
              <a:gd name="T9" fmla="*/ 558800 h 352"/>
              <a:gd name="T10" fmla="*/ 355600 w 271"/>
              <a:gd name="T11" fmla="*/ 466725 h 352"/>
              <a:gd name="T12" fmla="*/ 430213 w 271"/>
              <a:gd name="T13" fmla="*/ 354013 h 352"/>
              <a:gd name="T14" fmla="*/ 355600 w 271"/>
              <a:gd name="T15" fmla="*/ 315913 h 352"/>
              <a:gd name="T16" fmla="*/ 298450 w 271"/>
              <a:gd name="T17" fmla="*/ 149225 h 352"/>
              <a:gd name="T18" fmla="*/ 242888 w 271"/>
              <a:gd name="T19" fmla="*/ 111125 h 352"/>
              <a:gd name="T20" fmla="*/ 112713 w 271"/>
              <a:gd name="T21" fmla="*/ 0 h 35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71" h="352">
                <a:moveTo>
                  <a:pt x="71" y="0"/>
                </a:moveTo>
                <a:cubicBezTo>
                  <a:pt x="48" y="137"/>
                  <a:pt x="75" y="0"/>
                  <a:pt x="24" y="164"/>
                </a:cubicBezTo>
                <a:cubicBezTo>
                  <a:pt x="14" y="195"/>
                  <a:pt x="0" y="258"/>
                  <a:pt x="0" y="258"/>
                </a:cubicBezTo>
                <a:cubicBezTo>
                  <a:pt x="4" y="274"/>
                  <a:pt x="2" y="293"/>
                  <a:pt x="12" y="305"/>
                </a:cubicBezTo>
                <a:cubicBezTo>
                  <a:pt x="32" y="329"/>
                  <a:pt x="68" y="335"/>
                  <a:pt x="94" y="352"/>
                </a:cubicBezTo>
                <a:cubicBezTo>
                  <a:pt x="149" y="342"/>
                  <a:pt x="187" y="341"/>
                  <a:pt x="224" y="294"/>
                </a:cubicBezTo>
                <a:cubicBezTo>
                  <a:pt x="241" y="272"/>
                  <a:pt x="271" y="223"/>
                  <a:pt x="271" y="223"/>
                </a:cubicBezTo>
                <a:cubicBezTo>
                  <a:pt x="255" y="215"/>
                  <a:pt x="235" y="213"/>
                  <a:pt x="224" y="199"/>
                </a:cubicBezTo>
                <a:cubicBezTo>
                  <a:pt x="224" y="199"/>
                  <a:pt x="194" y="112"/>
                  <a:pt x="188" y="94"/>
                </a:cubicBezTo>
                <a:cubicBezTo>
                  <a:pt x="183" y="81"/>
                  <a:pt x="164" y="79"/>
                  <a:pt x="153" y="70"/>
                </a:cubicBezTo>
                <a:cubicBezTo>
                  <a:pt x="126" y="47"/>
                  <a:pt x="97" y="24"/>
                  <a:pt x="71" y="0"/>
                </a:cubicBezTo>
                <a:close/>
              </a:path>
            </a:pathLst>
          </a:custGeom>
          <a:solidFill>
            <a:schemeClr val="hlink"/>
          </a:solidFill>
          <a:ln w="38100" cmpd="sng">
            <a:solidFill>
              <a:schemeClr val="accent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6933" name="Line 69"/>
          <p:cNvSpPr>
            <a:spLocks noChangeShapeType="1"/>
          </p:cNvSpPr>
          <p:nvPr/>
        </p:nvSpPr>
        <p:spPr bwMode="auto">
          <a:xfrm flipV="1">
            <a:off x="7391400" y="914400"/>
            <a:ext cx="0" cy="762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6934" name="Line 70"/>
          <p:cNvSpPr>
            <a:spLocks noChangeShapeType="1"/>
          </p:cNvSpPr>
          <p:nvPr/>
        </p:nvSpPr>
        <p:spPr bwMode="auto">
          <a:xfrm>
            <a:off x="9220200" y="2514600"/>
            <a:ext cx="533400" cy="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6935" name="WordArt 71"/>
          <p:cNvSpPr>
            <a:spLocks noChangeArrowheads="1" noChangeShapeType="1" noTextEdit="1"/>
          </p:cNvSpPr>
          <p:nvPr/>
        </p:nvSpPr>
        <p:spPr bwMode="auto">
          <a:xfrm>
            <a:off x="1600200" y="6096000"/>
            <a:ext cx="4248150" cy="4953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cs-CZ" sz="2800" kern="10"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solidFill>
                  <a:srgbClr val="FFFFFF"/>
                </a:solidFill>
                <a:latin typeface="Arial Black"/>
              </a:rPr>
              <a:t>resinmodified</a:t>
            </a:r>
          </a:p>
        </p:txBody>
      </p:sp>
      <p:sp>
        <p:nvSpPr>
          <p:cNvPr id="36936" name="Freeform 72"/>
          <p:cNvSpPr>
            <a:spLocks/>
          </p:cNvSpPr>
          <p:nvPr/>
        </p:nvSpPr>
        <p:spPr bwMode="auto">
          <a:xfrm>
            <a:off x="2857501" y="209551"/>
            <a:ext cx="7275513" cy="6670675"/>
          </a:xfrm>
          <a:custGeom>
            <a:avLst/>
            <a:gdLst>
              <a:gd name="T0" fmla="*/ 114300 w 4583"/>
              <a:gd name="T1" fmla="*/ 1181100 h 4202"/>
              <a:gd name="T2" fmla="*/ 304800 w 4583"/>
              <a:gd name="T3" fmla="*/ 1104900 h 4202"/>
              <a:gd name="T4" fmla="*/ 628650 w 4583"/>
              <a:gd name="T5" fmla="*/ 514350 h 4202"/>
              <a:gd name="T6" fmla="*/ 762000 w 4583"/>
              <a:gd name="T7" fmla="*/ 438150 h 4202"/>
              <a:gd name="T8" fmla="*/ 1143000 w 4583"/>
              <a:gd name="T9" fmla="*/ 304800 h 4202"/>
              <a:gd name="T10" fmla="*/ 2266950 w 4583"/>
              <a:gd name="T11" fmla="*/ 304800 h 4202"/>
              <a:gd name="T12" fmla="*/ 2552700 w 4583"/>
              <a:gd name="T13" fmla="*/ 171450 h 4202"/>
              <a:gd name="T14" fmla="*/ 2914650 w 4583"/>
              <a:gd name="T15" fmla="*/ 0 h 4202"/>
              <a:gd name="T16" fmla="*/ 3124200 w 4583"/>
              <a:gd name="T17" fmla="*/ 304800 h 4202"/>
              <a:gd name="T18" fmla="*/ 3505200 w 4583"/>
              <a:gd name="T19" fmla="*/ 476250 h 4202"/>
              <a:gd name="T20" fmla="*/ 3600450 w 4583"/>
              <a:gd name="T21" fmla="*/ 381000 h 4202"/>
              <a:gd name="T22" fmla="*/ 3733800 w 4583"/>
              <a:gd name="T23" fmla="*/ 285750 h 4202"/>
              <a:gd name="T24" fmla="*/ 4229100 w 4583"/>
              <a:gd name="T25" fmla="*/ 266700 h 4202"/>
              <a:gd name="T26" fmla="*/ 4324350 w 4583"/>
              <a:gd name="T27" fmla="*/ 628650 h 4202"/>
              <a:gd name="T28" fmla="*/ 5334000 w 4583"/>
              <a:gd name="T29" fmla="*/ 819150 h 4202"/>
              <a:gd name="T30" fmla="*/ 6191250 w 4583"/>
              <a:gd name="T31" fmla="*/ 1123950 h 4202"/>
              <a:gd name="T32" fmla="*/ 6400800 w 4583"/>
              <a:gd name="T33" fmla="*/ 1352550 h 4202"/>
              <a:gd name="T34" fmla="*/ 6553200 w 4583"/>
              <a:gd name="T35" fmla="*/ 1581150 h 4202"/>
              <a:gd name="T36" fmla="*/ 7181850 w 4583"/>
              <a:gd name="T37" fmla="*/ 1981200 h 4202"/>
              <a:gd name="T38" fmla="*/ 7067550 w 4583"/>
              <a:gd name="T39" fmla="*/ 2514600 h 4202"/>
              <a:gd name="T40" fmla="*/ 6743700 w 4583"/>
              <a:gd name="T41" fmla="*/ 2724150 h 4202"/>
              <a:gd name="T42" fmla="*/ 6515100 w 4583"/>
              <a:gd name="T43" fmla="*/ 2933700 h 4202"/>
              <a:gd name="T44" fmla="*/ 6534150 w 4583"/>
              <a:gd name="T45" fmla="*/ 4114800 h 4202"/>
              <a:gd name="T46" fmla="*/ 6572250 w 4583"/>
              <a:gd name="T47" fmla="*/ 4533900 h 4202"/>
              <a:gd name="T48" fmla="*/ 6096000 w 4583"/>
              <a:gd name="T49" fmla="*/ 4762500 h 4202"/>
              <a:gd name="T50" fmla="*/ 6076950 w 4583"/>
              <a:gd name="T51" fmla="*/ 5600700 h 4202"/>
              <a:gd name="T52" fmla="*/ 5753100 w 4583"/>
              <a:gd name="T53" fmla="*/ 5924550 h 4202"/>
              <a:gd name="T54" fmla="*/ 5200650 w 4583"/>
              <a:gd name="T55" fmla="*/ 5467350 h 4202"/>
              <a:gd name="T56" fmla="*/ 4800600 w 4583"/>
              <a:gd name="T57" fmla="*/ 5410200 h 4202"/>
              <a:gd name="T58" fmla="*/ 4286250 w 4583"/>
              <a:gd name="T59" fmla="*/ 6115050 h 4202"/>
              <a:gd name="T60" fmla="*/ 4038600 w 4583"/>
              <a:gd name="T61" fmla="*/ 5734050 h 4202"/>
              <a:gd name="T62" fmla="*/ 3981450 w 4583"/>
              <a:gd name="T63" fmla="*/ 5467350 h 4202"/>
              <a:gd name="T64" fmla="*/ 4152900 w 4583"/>
              <a:gd name="T65" fmla="*/ 4857750 h 4202"/>
              <a:gd name="T66" fmla="*/ 4076700 w 4583"/>
              <a:gd name="T67" fmla="*/ 4114800 h 4202"/>
              <a:gd name="T68" fmla="*/ 2952750 w 4583"/>
              <a:gd name="T69" fmla="*/ 3943350 h 4202"/>
              <a:gd name="T70" fmla="*/ 2419350 w 4583"/>
              <a:gd name="T71" fmla="*/ 3771900 h 4202"/>
              <a:gd name="T72" fmla="*/ 2419350 w 4583"/>
              <a:gd name="T73" fmla="*/ 3086100 h 4202"/>
              <a:gd name="T74" fmla="*/ 2552700 w 4583"/>
              <a:gd name="T75" fmla="*/ 3028950 h 4202"/>
              <a:gd name="T76" fmla="*/ 2819400 w 4583"/>
              <a:gd name="T77" fmla="*/ 2686050 h 4202"/>
              <a:gd name="T78" fmla="*/ 2667000 w 4583"/>
              <a:gd name="T79" fmla="*/ 2590800 h 4202"/>
              <a:gd name="T80" fmla="*/ 1504950 w 4583"/>
              <a:gd name="T81" fmla="*/ 2381250 h 4202"/>
              <a:gd name="T82" fmla="*/ 1409700 w 4583"/>
              <a:gd name="T83" fmla="*/ 933450 h 4202"/>
              <a:gd name="T84" fmla="*/ 2076450 w 4583"/>
              <a:gd name="T85" fmla="*/ 1352550 h 4202"/>
              <a:gd name="T86" fmla="*/ 1885950 w 4583"/>
              <a:gd name="T87" fmla="*/ 1847850 h 4202"/>
              <a:gd name="T88" fmla="*/ 1447800 w 4583"/>
              <a:gd name="T89" fmla="*/ 2095500 h 4202"/>
              <a:gd name="T90" fmla="*/ 1181100 w 4583"/>
              <a:gd name="T91" fmla="*/ 2190750 h 4202"/>
              <a:gd name="T92" fmla="*/ 1085850 w 4583"/>
              <a:gd name="T93" fmla="*/ 2381250 h 4202"/>
              <a:gd name="T94" fmla="*/ 1123950 w 4583"/>
              <a:gd name="T95" fmla="*/ 4095750 h 4202"/>
              <a:gd name="T96" fmla="*/ 1943100 w 4583"/>
              <a:gd name="T97" fmla="*/ 4171950 h 4202"/>
              <a:gd name="T98" fmla="*/ 1866900 w 4583"/>
              <a:gd name="T99" fmla="*/ 4476750 h 4202"/>
              <a:gd name="T100" fmla="*/ 1924050 w 4583"/>
              <a:gd name="T101" fmla="*/ 5562600 h 4202"/>
              <a:gd name="T102" fmla="*/ 2800350 w 4583"/>
              <a:gd name="T103" fmla="*/ 5791200 h 4202"/>
              <a:gd name="T104" fmla="*/ 3067050 w 4583"/>
              <a:gd name="T105" fmla="*/ 6057900 h 4202"/>
              <a:gd name="T106" fmla="*/ 3714750 w 4583"/>
              <a:gd name="T107" fmla="*/ 6591300 h 4202"/>
              <a:gd name="T108" fmla="*/ 3695700 w 4583"/>
              <a:gd name="T109" fmla="*/ 5791200 h 4202"/>
              <a:gd name="T110" fmla="*/ 3619500 w 4583"/>
              <a:gd name="T111" fmla="*/ 5410200 h 4202"/>
              <a:gd name="T112" fmla="*/ 3276600 w 4583"/>
              <a:gd name="T113" fmla="*/ 5257800 h 4202"/>
              <a:gd name="T114" fmla="*/ 3105150 w 4583"/>
              <a:gd name="T115" fmla="*/ 5162550 h 4202"/>
              <a:gd name="T116" fmla="*/ 3543300 w 4583"/>
              <a:gd name="T117" fmla="*/ 4972050 h 4202"/>
              <a:gd name="T118" fmla="*/ 4857750 w 4583"/>
              <a:gd name="T119" fmla="*/ 4572000 h 4202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4583" h="4202">
                <a:moveTo>
                  <a:pt x="0" y="768"/>
                </a:moveTo>
                <a:cubicBezTo>
                  <a:pt x="24" y="760"/>
                  <a:pt x="49" y="755"/>
                  <a:pt x="72" y="744"/>
                </a:cubicBezTo>
                <a:cubicBezTo>
                  <a:pt x="88" y="736"/>
                  <a:pt x="103" y="727"/>
                  <a:pt x="120" y="720"/>
                </a:cubicBezTo>
                <a:cubicBezTo>
                  <a:pt x="143" y="711"/>
                  <a:pt x="192" y="696"/>
                  <a:pt x="192" y="696"/>
                </a:cubicBezTo>
                <a:cubicBezTo>
                  <a:pt x="256" y="600"/>
                  <a:pt x="213" y="462"/>
                  <a:pt x="288" y="372"/>
                </a:cubicBezTo>
                <a:cubicBezTo>
                  <a:pt x="310" y="346"/>
                  <a:pt x="372" y="332"/>
                  <a:pt x="396" y="324"/>
                </a:cubicBezTo>
                <a:cubicBezTo>
                  <a:pt x="412" y="312"/>
                  <a:pt x="427" y="298"/>
                  <a:pt x="444" y="288"/>
                </a:cubicBezTo>
                <a:cubicBezTo>
                  <a:pt x="455" y="282"/>
                  <a:pt x="470" y="284"/>
                  <a:pt x="480" y="276"/>
                </a:cubicBezTo>
                <a:cubicBezTo>
                  <a:pt x="491" y="267"/>
                  <a:pt x="493" y="249"/>
                  <a:pt x="504" y="240"/>
                </a:cubicBezTo>
                <a:cubicBezTo>
                  <a:pt x="545" y="207"/>
                  <a:pt x="671" y="198"/>
                  <a:pt x="720" y="192"/>
                </a:cubicBezTo>
                <a:cubicBezTo>
                  <a:pt x="798" y="205"/>
                  <a:pt x="877" y="193"/>
                  <a:pt x="924" y="264"/>
                </a:cubicBezTo>
                <a:cubicBezTo>
                  <a:pt x="1094" y="249"/>
                  <a:pt x="1259" y="216"/>
                  <a:pt x="1428" y="192"/>
                </a:cubicBezTo>
                <a:cubicBezTo>
                  <a:pt x="1464" y="180"/>
                  <a:pt x="1500" y="168"/>
                  <a:pt x="1536" y="156"/>
                </a:cubicBezTo>
                <a:cubicBezTo>
                  <a:pt x="1563" y="147"/>
                  <a:pt x="1584" y="123"/>
                  <a:pt x="1608" y="108"/>
                </a:cubicBezTo>
                <a:cubicBezTo>
                  <a:pt x="1741" y="25"/>
                  <a:pt x="1686" y="43"/>
                  <a:pt x="1800" y="24"/>
                </a:cubicBezTo>
                <a:cubicBezTo>
                  <a:pt x="1812" y="16"/>
                  <a:pt x="1822" y="0"/>
                  <a:pt x="1836" y="0"/>
                </a:cubicBezTo>
                <a:cubicBezTo>
                  <a:pt x="1865" y="0"/>
                  <a:pt x="1917" y="74"/>
                  <a:pt x="1932" y="96"/>
                </a:cubicBezTo>
                <a:cubicBezTo>
                  <a:pt x="1963" y="219"/>
                  <a:pt x="1921" y="66"/>
                  <a:pt x="1968" y="192"/>
                </a:cubicBezTo>
                <a:cubicBezTo>
                  <a:pt x="1979" y="221"/>
                  <a:pt x="1988" y="287"/>
                  <a:pt x="1992" y="312"/>
                </a:cubicBezTo>
                <a:cubicBezTo>
                  <a:pt x="2064" y="308"/>
                  <a:pt x="2137" y="314"/>
                  <a:pt x="2208" y="300"/>
                </a:cubicBezTo>
                <a:cubicBezTo>
                  <a:pt x="2222" y="297"/>
                  <a:pt x="2222" y="274"/>
                  <a:pt x="2232" y="264"/>
                </a:cubicBezTo>
                <a:cubicBezTo>
                  <a:pt x="2242" y="254"/>
                  <a:pt x="2258" y="250"/>
                  <a:pt x="2268" y="240"/>
                </a:cubicBezTo>
                <a:cubicBezTo>
                  <a:pt x="2282" y="226"/>
                  <a:pt x="2288" y="204"/>
                  <a:pt x="2304" y="192"/>
                </a:cubicBezTo>
                <a:cubicBezTo>
                  <a:pt x="2317" y="182"/>
                  <a:pt x="2336" y="182"/>
                  <a:pt x="2352" y="180"/>
                </a:cubicBezTo>
                <a:cubicBezTo>
                  <a:pt x="2416" y="170"/>
                  <a:pt x="2480" y="164"/>
                  <a:pt x="2544" y="156"/>
                </a:cubicBezTo>
                <a:cubicBezTo>
                  <a:pt x="2584" y="160"/>
                  <a:pt x="2632" y="144"/>
                  <a:pt x="2664" y="168"/>
                </a:cubicBezTo>
                <a:cubicBezTo>
                  <a:pt x="2679" y="179"/>
                  <a:pt x="2704" y="330"/>
                  <a:pt x="2712" y="360"/>
                </a:cubicBezTo>
                <a:cubicBezTo>
                  <a:pt x="2715" y="372"/>
                  <a:pt x="2711" y="394"/>
                  <a:pt x="2724" y="396"/>
                </a:cubicBezTo>
                <a:cubicBezTo>
                  <a:pt x="2883" y="420"/>
                  <a:pt x="3045" y="412"/>
                  <a:pt x="3204" y="432"/>
                </a:cubicBezTo>
                <a:cubicBezTo>
                  <a:pt x="3260" y="451"/>
                  <a:pt x="3317" y="473"/>
                  <a:pt x="3360" y="516"/>
                </a:cubicBezTo>
                <a:cubicBezTo>
                  <a:pt x="3420" y="576"/>
                  <a:pt x="3366" y="557"/>
                  <a:pt x="3444" y="588"/>
                </a:cubicBezTo>
                <a:cubicBezTo>
                  <a:pt x="3590" y="647"/>
                  <a:pt x="3751" y="658"/>
                  <a:pt x="3900" y="708"/>
                </a:cubicBezTo>
                <a:cubicBezTo>
                  <a:pt x="3912" y="748"/>
                  <a:pt x="3908" y="797"/>
                  <a:pt x="3936" y="828"/>
                </a:cubicBezTo>
                <a:cubicBezTo>
                  <a:pt x="3958" y="852"/>
                  <a:pt x="4003" y="836"/>
                  <a:pt x="4032" y="852"/>
                </a:cubicBezTo>
                <a:cubicBezTo>
                  <a:pt x="4061" y="869"/>
                  <a:pt x="4080" y="900"/>
                  <a:pt x="4104" y="924"/>
                </a:cubicBezTo>
                <a:cubicBezTo>
                  <a:pt x="4112" y="948"/>
                  <a:pt x="4110" y="978"/>
                  <a:pt x="4128" y="996"/>
                </a:cubicBezTo>
                <a:cubicBezTo>
                  <a:pt x="4143" y="1011"/>
                  <a:pt x="4259" y="1048"/>
                  <a:pt x="4284" y="1056"/>
                </a:cubicBezTo>
                <a:cubicBezTo>
                  <a:pt x="4470" y="1242"/>
                  <a:pt x="4377" y="1199"/>
                  <a:pt x="4524" y="1248"/>
                </a:cubicBezTo>
                <a:cubicBezTo>
                  <a:pt x="4550" y="1354"/>
                  <a:pt x="4583" y="1443"/>
                  <a:pt x="4536" y="1560"/>
                </a:cubicBezTo>
                <a:cubicBezTo>
                  <a:pt x="4525" y="1587"/>
                  <a:pt x="4479" y="1574"/>
                  <a:pt x="4452" y="1584"/>
                </a:cubicBezTo>
                <a:cubicBezTo>
                  <a:pt x="4261" y="1652"/>
                  <a:pt x="4480" y="1592"/>
                  <a:pt x="4272" y="1644"/>
                </a:cubicBezTo>
                <a:cubicBezTo>
                  <a:pt x="4264" y="1668"/>
                  <a:pt x="4262" y="1695"/>
                  <a:pt x="4248" y="1716"/>
                </a:cubicBezTo>
                <a:cubicBezTo>
                  <a:pt x="4237" y="1733"/>
                  <a:pt x="4215" y="1738"/>
                  <a:pt x="4200" y="1752"/>
                </a:cubicBezTo>
                <a:cubicBezTo>
                  <a:pt x="4167" y="1783"/>
                  <a:pt x="4136" y="1816"/>
                  <a:pt x="4104" y="1848"/>
                </a:cubicBezTo>
                <a:cubicBezTo>
                  <a:pt x="4054" y="1997"/>
                  <a:pt x="4037" y="2127"/>
                  <a:pt x="4092" y="2292"/>
                </a:cubicBezTo>
                <a:cubicBezTo>
                  <a:pt x="4102" y="2392"/>
                  <a:pt x="4093" y="2494"/>
                  <a:pt x="4116" y="2592"/>
                </a:cubicBezTo>
                <a:cubicBezTo>
                  <a:pt x="4123" y="2620"/>
                  <a:pt x="4164" y="2664"/>
                  <a:pt x="4164" y="2664"/>
                </a:cubicBezTo>
                <a:cubicBezTo>
                  <a:pt x="4181" y="2786"/>
                  <a:pt x="4185" y="2721"/>
                  <a:pt x="4140" y="2856"/>
                </a:cubicBezTo>
                <a:cubicBezTo>
                  <a:pt x="4124" y="2904"/>
                  <a:pt x="3996" y="2904"/>
                  <a:pt x="3996" y="2904"/>
                </a:cubicBezTo>
                <a:cubicBezTo>
                  <a:pt x="3950" y="2950"/>
                  <a:pt x="3894" y="2964"/>
                  <a:pt x="3840" y="3000"/>
                </a:cubicBezTo>
                <a:cubicBezTo>
                  <a:pt x="3814" y="3078"/>
                  <a:pt x="3844" y="3185"/>
                  <a:pt x="3864" y="3264"/>
                </a:cubicBezTo>
                <a:cubicBezTo>
                  <a:pt x="3864" y="3268"/>
                  <a:pt x="3867" y="3479"/>
                  <a:pt x="3828" y="3528"/>
                </a:cubicBezTo>
                <a:cubicBezTo>
                  <a:pt x="3779" y="3590"/>
                  <a:pt x="3716" y="3640"/>
                  <a:pt x="3660" y="3696"/>
                </a:cubicBezTo>
                <a:cubicBezTo>
                  <a:pt x="3648" y="3708"/>
                  <a:pt x="3624" y="3732"/>
                  <a:pt x="3624" y="3732"/>
                </a:cubicBezTo>
                <a:cubicBezTo>
                  <a:pt x="3464" y="3686"/>
                  <a:pt x="3561" y="3729"/>
                  <a:pt x="3372" y="3540"/>
                </a:cubicBezTo>
                <a:cubicBezTo>
                  <a:pt x="3340" y="3508"/>
                  <a:pt x="3308" y="3476"/>
                  <a:pt x="3276" y="3444"/>
                </a:cubicBezTo>
                <a:cubicBezTo>
                  <a:pt x="3252" y="3420"/>
                  <a:pt x="3204" y="3372"/>
                  <a:pt x="3204" y="3372"/>
                </a:cubicBezTo>
                <a:cubicBezTo>
                  <a:pt x="3167" y="3260"/>
                  <a:pt x="3069" y="3363"/>
                  <a:pt x="3024" y="3408"/>
                </a:cubicBezTo>
                <a:cubicBezTo>
                  <a:pt x="2990" y="3544"/>
                  <a:pt x="2976" y="3666"/>
                  <a:pt x="2856" y="3756"/>
                </a:cubicBezTo>
                <a:cubicBezTo>
                  <a:pt x="2807" y="3793"/>
                  <a:pt x="2751" y="3818"/>
                  <a:pt x="2700" y="3852"/>
                </a:cubicBezTo>
                <a:cubicBezTo>
                  <a:pt x="2652" y="3804"/>
                  <a:pt x="2593" y="3765"/>
                  <a:pt x="2556" y="3708"/>
                </a:cubicBezTo>
                <a:cubicBezTo>
                  <a:pt x="2538" y="3681"/>
                  <a:pt x="2550" y="3644"/>
                  <a:pt x="2544" y="3612"/>
                </a:cubicBezTo>
                <a:cubicBezTo>
                  <a:pt x="2538" y="3580"/>
                  <a:pt x="2527" y="3548"/>
                  <a:pt x="2520" y="3516"/>
                </a:cubicBezTo>
                <a:cubicBezTo>
                  <a:pt x="2515" y="3492"/>
                  <a:pt x="2512" y="3468"/>
                  <a:pt x="2508" y="3444"/>
                </a:cubicBezTo>
                <a:cubicBezTo>
                  <a:pt x="2515" y="3314"/>
                  <a:pt x="2498" y="3239"/>
                  <a:pt x="2556" y="3132"/>
                </a:cubicBezTo>
                <a:cubicBezTo>
                  <a:pt x="2571" y="3105"/>
                  <a:pt x="2599" y="3086"/>
                  <a:pt x="2616" y="3060"/>
                </a:cubicBezTo>
                <a:cubicBezTo>
                  <a:pt x="2651" y="2921"/>
                  <a:pt x="2640" y="2988"/>
                  <a:pt x="2604" y="2712"/>
                </a:cubicBezTo>
                <a:cubicBezTo>
                  <a:pt x="2599" y="2671"/>
                  <a:pt x="2591" y="2627"/>
                  <a:pt x="2568" y="2592"/>
                </a:cubicBezTo>
                <a:cubicBezTo>
                  <a:pt x="2532" y="2538"/>
                  <a:pt x="2449" y="2540"/>
                  <a:pt x="2388" y="2520"/>
                </a:cubicBezTo>
                <a:cubicBezTo>
                  <a:pt x="2254" y="2475"/>
                  <a:pt x="1940" y="2487"/>
                  <a:pt x="1860" y="2484"/>
                </a:cubicBezTo>
                <a:cubicBezTo>
                  <a:pt x="1729" y="2451"/>
                  <a:pt x="1936" y="2505"/>
                  <a:pt x="1692" y="2424"/>
                </a:cubicBezTo>
                <a:cubicBezTo>
                  <a:pt x="1637" y="2406"/>
                  <a:pt x="1579" y="2394"/>
                  <a:pt x="1524" y="2376"/>
                </a:cubicBezTo>
                <a:cubicBezTo>
                  <a:pt x="1456" y="2274"/>
                  <a:pt x="1462" y="2146"/>
                  <a:pt x="1452" y="2028"/>
                </a:cubicBezTo>
                <a:cubicBezTo>
                  <a:pt x="1476" y="2000"/>
                  <a:pt x="1495" y="1967"/>
                  <a:pt x="1524" y="1944"/>
                </a:cubicBezTo>
                <a:cubicBezTo>
                  <a:pt x="1537" y="1934"/>
                  <a:pt x="1557" y="1938"/>
                  <a:pt x="1572" y="1932"/>
                </a:cubicBezTo>
                <a:cubicBezTo>
                  <a:pt x="1585" y="1926"/>
                  <a:pt x="1594" y="1913"/>
                  <a:pt x="1608" y="1908"/>
                </a:cubicBezTo>
                <a:cubicBezTo>
                  <a:pt x="1659" y="1890"/>
                  <a:pt x="1722" y="1881"/>
                  <a:pt x="1776" y="1872"/>
                </a:cubicBezTo>
                <a:cubicBezTo>
                  <a:pt x="1820" y="1807"/>
                  <a:pt x="1828" y="1812"/>
                  <a:pt x="1776" y="1692"/>
                </a:cubicBezTo>
                <a:cubicBezTo>
                  <a:pt x="1769" y="1676"/>
                  <a:pt x="1743" y="1677"/>
                  <a:pt x="1728" y="1668"/>
                </a:cubicBezTo>
                <a:cubicBezTo>
                  <a:pt x="1711" y="1657"/>
                  <a:pt x="1695" y="1645"/>
                  <a:pt x="1680" y="1632"/>
                </a:cubicBezTo>
                <a:cubicBezTo>
                  <a:pt x="1587" y="1551"/>
                  <a:pt x="1533" y="1518"/>
                  <a:pt x="1404" y="1512"/>
                </a:cubicBezTo>
                <a:cubicBezTo>
                  <a:pt x="1252" y="1505"/>
                  <a:pt x="1100" y="1504"/>
                  <a:pt x="948" y="1500"/>
                </a:cubicBezTo>
                <a:cubicBezTo>
                  <a:pt x="861" y="1442"/>
                  <a:pt x="889" y="1478"/>
                  <a:pt x="852" y="1404"/>
                </a:cubicBezTo>
                <a:cubicBezTo>
                  <a:pt x="860" y="1046"/>
                  <a:pt x="853" y="906"/>
                  <a:pt x="888" y="588"/>
                </a:cubicBezTo>
                <a:cubicBezTo>
                  <a:pt x="893" y="542"/>
                  <a:pt x="1008" y="516"/>
                  <a:pt x="1008" y="516"/>
                </a:cubicBezTo>
                <a:cubicBezTo>
                  <a:pt x="1390" y="530"/>
                  <a:pt x="1461" y="444"/>
                  <a:pt x="1308" y="852"/>
                </a:cubicBezTo>
                <a:cubicBezTo>
                  <a:pt x="1294" y="889"/>
                  <a:pt x="1260" y="916"/>
                  <a:pt x="1236" y="948"/>
                </a:cubicBezTo>
                <a:cubicBezTo>
                  <a:pt x="1224" y="1021"/>
                  <a:pt x="1206" y="1093"/>
                  <a:pt x="1188" y="1164"/>
                </a:cubicBezTo>
                <a:cubicBezTo>
                  <a:pt x="1179" y="1199"/>
                  <a:pt x="1168" y="1253"/>
                  <a:pt x="1128" y="1272"/>
                </a:cubicBezTo>
                <a:cubicBezTo>
                  <a:pt x="1050" y="1308"/>
                  <a:pt x="994" y="1310"/>
                  <a:pt x="912" y="1320"/>
                </a:cubicBezTo>
                <a:cubicBezTo>
                  <a:pt x="880" y="1332"/>
                  <a:pt x="848" y="1345"/>
                  <a:pt x="816" y="1356"/>
                </a:cubicBezTo>
                <a:cubicBezTo>
                  <a:pt x="792" y="1365"/>
                  <a:pt x="762" y="1362"/>
                  <a:pt x="744" y="1380"/>
                </a:cubicBezTo>
                <a:cubicBezTo>
                  <a:pt x="726" y="1398"/>
                  <a:pt x="731" y="1429"/>
                  <a:pt x="720" y="1452"/>
                </a:cubicBezTo>
                <a:cubicBezTo>
                  <a:pt x="711" y="1470"/>
                  <a:pt x="696" y="1484"/>
                  <a:pt x="684" y="1500"/>
                </a:cubicBezTo>
                <a:cubicBezTo>
                  <a:pt x="654" y="1677"/>
                  <a:pt x="637" y="1861"/>
                  <a:pt x="720" y="2028"/>
                </a:cubicBezTo>
                <a:cubicBezTo>
                  <a:pt x="711" y="2196"/>
                  <a:pt x="673" y="2412"/>
                  <a:pt x="708" y="2580"/>
                </a:cubicBezTo>
                <a:cubicBezTo>
                  <a:pt x="711" y="2594"/>
                  <a:pt x="730" y="2603"/>
                  <a:pt x="744" y="2604"/>
                </a:cubicBezTo>
                <a:cubicBezTo>
                  <a:pt x="904" y="2619"/>
                  <a:pt x="1224" y="2628"/>
                  <a:pt x="1224" y="2628"/>
                </a:cubicBezTo>
                <a:cubicBezTo>
                  <a:pt x="1220" y="2676"/>
                  <a:pt x="1224" y="2725"/>
                  <a:pt x="1212" y="2772"/>
                </a:cubicBezTo>
                <a:cubicBezTo>
                  <a:pt x="1207" y="2791"/>
                  <a:pt x="1184" y="2802"/>
                  <a:pt x="1176" y="2820"/>
                </a:cubicBezTo>
                <a:cubicBezTo>
                  <a:pt x="1129" y="2926"/>
                  <a:pt x="1106" y="3042"/>
                  <a:pt x="1092" y="3156"/>
                </a:cubicBezTo>
                <a:cubicBezTo>
                  <a:pt x="1102" y="3298"/>
                  <a:pt x="1090" y="3410"/>
                  <a:pt x="1212" y="3504"/>
                </a:cubicBezTo>
                <a:cubicBezTo>
                  <a:pt x="1232" y="3519"/>
                  <a:pt x="1260" y="3520"/>
                  <a:pt x="1284" y="3528"/>
                </a:cubicBezTo>
                <a:cubicBezTo>
                  <a:pt x="1453" y="3697"/>
                  <a:pt x="1471" y="3637"/>
                  <a:pt x="1764" y="3648"/>
                </a:cubicBezTo>
                <a:cubicBezTo>
                  <a:pt x="1839" y="3673"/>
                  <a:pt x="1857" y="3667"/>
                  <a:pt x="1908" y="3744"/>
                </a:cubicBezTo>
                <a:cubicBezTo>
                  <a:pt x="1922" y="3765"/>
                  <a:pt x="1916" y="3796"/>
                  <a:pt x="1932" y="3816"/>
                </a:cubicBezTo>
                <a:cubicBezTo>
                  <a:pt x="1989" y="3886"/>
                  <a:pt x="2060" y="3944"/>
                  <a:pt x="2124" y="4008"/>
                </a:cubicBezTo>
                <a:cubicBezTo>
                  <a:pt x="2267" y="4151"/>
                  <a:pt x="2189" y="4114"/>
                  <a:pt x="2340" y="4152"/>
                </a:cubicBezTo>
                <a:cubicBezTo>
                  <a:pt x="2395" y="4189"/>
                  <a:pt x="2391" y="4202"/>
                  <a:pt x="2388" y="4080"/>
                </a:cubicBezTo>
                <a:cubicBezTo>
                  <a:pt x="2386" y="4008"/>
                  <a:pt x="2398" y="3753"/>
                  <a:pt x="2328" y="3648"/>
                </a:cubicBezTo>
                <a:cubicBezTo>
                  <a:pt x="2326" y="3638"/>
                  <a:pt x="2303" y="3487"/>
                  <a:pt x="2292" y="3444"/>
                </a:cubicBezTo>
                <a:cubicBezTo>
                  <a:pt x="2289" y="3432"/>
                  <a:pt x="2288" y="3418"/>
                  <a:pt x="2280" y="3408"/>
                </a:cubicBezTo>
                <a:cubicBezTo>
                  <a:pt x="2259" y="3381"/>
                  <a:pt x="2241" y="3342"/>
                  <a:pt x="2208" y="3336"/>
                </a:cubicBezTo>
                <a:cubicBezTo>
                  <a:pt x="2160" y="3328"/>
                  <a:pt x="2064" y="3312"/>
                  <a:pt x="2064" y="3312"/>
                </a:cubicBezTo>
                <a:cubicBezTo>
                  <a:pt x="2052" y="3300"/>
                  <a:pt x="2043" y="3284"/>
                  <a:pt x="2028" y="3276"/>
                </a:cubicBezTo>
                <a:cubicBezTo>
                  <a:pt x="2006" y="3264"/>
                  <a:pt x="1971" y="3273"/>
                  <a:pt x="1956" y="3252"/>
                </a:cubicBezTo>
                <a:cubicBezTo>
                  <a:pt x="1927" y="3211"/>
                  <a:pt x="1908" y="3108"/>
                  <a:pt x="1908" y="3108"/>
                </a:cubicBezTo>
                <a:cubicBezTo>
                  <a:pt x="2016" y="3021"/>
                  <a:pt x="2141" y="3010"/>
                  <a:pt x="2232" y="3132"/>
                </a:cubicBezTo>
                <a:cubicBezTo>
                  <a:pt x="2345" y="3130"/>
                  <a:pt x="2883" y="3237"/>
                  <a:pt x="3072" y="3048"/>
                </a:cubicBezTo>
                <a:cubicBezTo>
                  <a:pt x="3068" y="2992"/>
                  <a:pt x="3070" y="2935"/>
                  <a:pt x="3060" y="2880"/>
                </a:cubicBezTo>
                <a:cubicBezTo>
                  <a:pt x="3057" y="2866"/>
                  <a:pt x="3036" y="2844"/>
                  <a:pt x="3036" y="2844"/>
                </a:cubicBezTo>
              </a:path>
            </a:pathLst>
          </a:custGeom>
          <a:noFill/>
          <a:ln w="57150" cap="flat" cmpd="sng">
            <a:solidFill>
              <a:srgbClr val="FF99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08FB886E-B49F-4779-9904-63410AF013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spd="slow" advTm="22602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Freeform 2"/>
          <p:cNvSpPr>
            <a:spLocks/>
          </p:cNvSpPr>
          <p:nvPr/>
        </p:nvSpPr>
        <p:spPr bwMode="auto">
          <a:xfrm>
            <a:off x="2057400" y="381001"/>
            <a:ext cx="7805738" cy="5584825"/>
          </a:xfrm>
          <a:custGeom>
            <a:avLst/>
            <a:gdLst>
              <a:gd name="T0" fmla="*/ 1144588 w 4917"/>
              <a:gd name="T1" fmla="*/ 1739900 h 3518"/>
              <a:gd name="T2" fmla="*/ 1649413 w 4917"/>
              <a:gd name="T3" fmla="*/ 2038350 h 3518"/>
              <a:gd name="T4" fmla="*/ 1798638 w 4917"/>
              <a:gd name="T5" fmla="*/ 2562225 h 3518"/>
              <a:gd name="T6" fmla="*/ 2284413 w 4917"/>
              <a:gd name="T7" fmla="*/ 2598738 h 3518"/>
              <a:gd name="T8" fmla="*/ 2693988 w 4917"/>
              <a:gd name="T9" fmla="*/ 2374900 h 3518"/>
              <a:gd name="T10" fmla="*/ 3105150 w 4917"/>
              <a:gd name="T11" fmla="*/ 2654300 h 3518"/>
              <a:gd name="T12" fmla="*/ 3216275 w 4917"/>
              <a:gd name="T13" fmla="*/ 3363913 h 3518"/>
              <a:gd name="T14" fmla="*/ 3887788 w 4917"/>
              <a:gd name="T15" fmla="*/ 3494088 h 3518"/>
              <a:gd name="T16" fmla="*/ 4243388 w 4917"/>
              <a:gd name="T17" fmla="*/ 3327400 h 3518"/>
              <a:gd name="T18" fmla="*/ 4989513 w 4917"/>
              <a:gd name="T19" fmla="*/ 3494088 h 3518"/>
              <a:gd name="T20" fmla="*/ 5119688 w 4917"/>
              <a:gd name="T21" fmla="*/ 3905250 h 3518"/>
              <a:gd name="T22" fmla="*/ 6091238 w 4917"/>
              <a:gd name="T23" fmla="*/ 3867150 h 3518"/>
              <a:gd name="T24" fmla="*/ 5268913 w 4917"/>
              <a:gd name="T25" fmla="*/ 3027363 h 3518"/>
              <a:gd name="T26" fmla="*/ 5008563 w 4917"/>
              <a:gd name="T27" fmla="*/ 2636838 h 3518"/>
              <a:gd name="T28" fmla="*/ 5492750 w 4917"/>
              <a:gd name="T29" fmla="*/ 2206625 h 3518"/>
              <a:gd name="T30" fmla="*/ 5661025 w 4917"/>
              <a:gd name="T31" fmla="*/ 2112963 h 3518"/>
              <a:gd name="T32" fmla="*/ 5530850 w 4917"/>
              <a:gd name="T33" fmla="*/ 1441450 h 3518"/>
              <a:gd name="T34" fmla="*/ 4746625 w 4917"/>
              <a:gd name="T35" fmla="*/ 1255713 h 3518"/>
              <a:gd name="T36" fmla="*/ 3328988 w 4917"/>
              <a:gd name="T37" fmla="*/ 1255713 h 3518"/>
              <a:gd name="T38" fmla="*/ 3048000 w 4917"/>
              <a:gd name="T39" fmla="*/ 733425 h 3518"/>
              <a:gd name="T40" fmla="*/ 2525713 w 4917"/>
              <a:gd name="T41" fmla="*/ 584200 h 3518"/>
              <a:gd name="T42" fmla="*/ 1892300 w 4917"/>
              <a:gd name="T43" fmla="*/ 433388 h 3518"/>
              <a:gd name="T44" fmla="*/ 1370013 w 4917"/>
              <a:gd name="T45" fmla="*/ 584200 h 3518"/>
              <a:gd name="T46" fmla="*/ 455613 w 4917"/>
              <a:gd name="T47" fmla="*/ 1068388 h 3518"/>
              <a:gd name="T48" fmla="*/ 44450 w 4917"/>
              <a:gd name="T49" fmla="*/ 1217613 h 3518"/>
              <a:gd name="T50" fmla="*/ 63500 w 4917"/>
              <a:gd name="T51" fmla="*/ 2449513 h 3518"/>
              <a:gd name="T52" fmla="*/ 398463 w 4917"/>
              <a:gd name="T53" fmla="*/ 2747963 h 3518"/>
              <a:gd name="T54" fmla="*/ 1593850 w 4917"/>
              <a:gd name="T55" fmla="*/ 3065463 h 3518"/>
              <a:gd name="T56" fmla="*/ 1817688 w 4917"/>
              <a:gd name="T57" fmla="*/ 3438525 h 3518"/>
              <a:gd name="T58" fmla="*/ 1519238 w 4917"/>
              <a:gd name="T59" fmla="*/ 3792538 h 3518"/>
              <a:gd name="T60" fmla="*/ 1425575 w 4917"/>
              <a:gd name="T61" fmla="*/ 4689475 h 3518"/>
              <a:gd name="T62" fmla="*/ 2246313 w 4917"/>
              <a:gd name="T63" fmla="*/ 5248275 h 3518"/>
              <a:gd name="T64" fmla="*/ 2992438 w 4917"/>
              <a:gd name="T65" fmla="*/ 4913313 h 3518"/>
              <a:gd name="T66" fmla="*/ 3309938 w 4917"/>
              <a:gd name="T67" fmla="*/ 4894263 h 3518"/>
              <a:gd name="T68" fmla="*/ 3981450 w 4917"/>
              <a:gd name="T69" fmla="*/ 5584825 h 3518"/>
              <a:gd name="T70" fmla="*/ 4467225 w 4917"/>
              <a:gd name="T71" fmla="*/ 5491163 h 3518"/>
              <a:gd name="T72" fmla="*/ 4578350 w 4917"/>
              <a:gd name="T73" fmla="*/ 4764088 h 3518"/>
              <a:gd name="T74" fmla="*/ 4840288 w 4917"/>
              <a:gd name="T75" fmla="*/ 4725988 h 3518"/>
              <a:gd name="T76" fmla="*/ 5027613 w 4917"/>
              <a:gd name="T77" fmla="*/ 4894263 h 3518"/>
              <a:gd name="T78" fmla="*/ 6165850 w 4917"/>
              <a:gd name="T79" fmla="*/ 5062538 h 3518"/>
              <a:gd name="T80" fmla="*/ 6426200 w 4917"/>
              <a:gd name="T81" fmla="*/ 4391025 h 3518"/>
              <a:gd name="T82" fmla="*/ 7191375 w 4917"/>
              <a:gd name="T83" fmla="*/ 4408488 h 3518"/>
              <a:gd name="T84" fmla="*/ 7285038 w 4917"/>
              <a:gd name="T85" fmla="*/ 3849688 h 3518"/>
              <a:gd name="T86" fmla="*/ 7564438 w 4917"/>
              <a:gd name="T87" fmla="*/ 2300288 h 3518"/>
              <a:gd name="T88" fmla="*/ 7751763 w 4917"/>
              <a:gd name="T89" fmla="*/ 1889125 h 3518"/>
              <a:gd name="T90" fmla="*/ 7359650 w 4917"/>
              <a:gd name="T91" fmla="*/ 1385888 h 3518"/>
              <a:gd name="T92" fmla="*/ 7116763 w 4917"/>
              <a:gd name="T93" fmla="*/ 1162050 h 3518"/>
              <a:gd name="T94" fmla="*/ 6556375 w 4917"/>
              <a:gd name="T95" fmla="*/ 900113 h 3518"/>
              <a:gd name="T96" fmla="*/ 5400675 w 4917"/>
              <a:gd name="T97" fmla="*/ 714375 h 3518"/>
              <a:gd name="T98" fmla="*/ 5213350 w 4917"/>
              <a:gd name="T99" fmla="*/ 565150 h 3518"/>
              <a:gd name="T100" fmla="*/ 4784725 w 4917"/>
              <a:gd name="T101" fmla="*/ 322263 h 3518"/>
              <a:gd name="T102" fmla="*/ 4411663 w 4917"/>
              <a:gd name="T103" fmla="*/ 358775 h 3518"/>
              <a:gd name="T104" fmla="*/ 4113213 w 4917"/>
              <a:gd name="T105" fmla="*/ 452438 h 3518"/>
              <a:gd name="T106" fmla="*/ 3851275 w 4917"/>
              <a:gd name="T107" fmla="*/ 192088 h 3518"/>
              <a:gd name="T108" fmla="*/ 3030538 w 4917"/>
              <a:gd name="T109" fmla="*/ 23813 h 3518"/>
              <a:gd name="T110" fmla="*/ 2936875 w 4917"/>
              <a:gd name="T111" fmla="*/ 134938 h 3518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4917" h="3518">
                <a:moveTo>
                  <a:pt x="698" y="1343"/>
                </a:moveTo>
                <a:cubicBezTo>
                  <a:pt x="663" y="1240"/>
                  <a:pt x="684" y="1320"/>
                  <a:pt x="721" y="1096"/>
                </a:cubicBezTo>
                <a:cubicBezTo>
                  <a:pt x="725" y="1071"/>
                  <a:pt x="768" y="1081"/>
                  <a:pt x="792" y="1073"/>
                </a:cubicBezTo>
                <a:cubicBezTo>
                  <a:pt x="943" y="970"/>
                  <a:pt x="996" y="1198"/>
                  <a:pt x="1039" y="1284"/>
                </a:cubicBezTo>
                <a:cubicBezTo>
                  <a:pt x="1061" y="1373"/>
                  <a:pt x="1067" y="1482"/>
                  <a:pt x="1098" y="1567"/>
                </a:cubicBezTo>
                <a:cubicBezTo>
                  <a:pt x="1105" y="1585"/>
                  <a:pt x="1116" y="1605"/>
                  <a:pt x="1133" y="1614"/>
                </a:cubicBezTo>
                <a:cubicBezTo>
                  <a:pt x="1149" y="1622"/>
                  <a:pt x="1340" y="1660"/>
                  <a:pt x="1344" y="1661"/>
                </a:cubicBezTo>
                <a:cubicBezTo>
                  <a:pt x="1376" y="1653"/>
                  <a:pt x="1410" y="1652"/>
                  <a:pt x="1439" y="1637"/>
                </a:cubicBezTo>
                <a:cubicBezTo>
                  <a:pt x="1539" y="1587"/>
                  <a:pt x="1423" y="1560"/>
                  <a:pt x="1580" y="1520"/>
                </a:cubicBezTo>
                <a:cubicBezTo>
                  <a:pt x="1650" y="1502"/>
                  <a:pt x="1611" y="1511"/>
                  <a:pt x="1697" y="1496"/>
                </a:cubicBezTo>
                <a:cubicBezTo>
                  <a:pt x="1748" y="1500"/>
                  <a:pt x="1802" y="1490"/>
                  <a:pt x="1850" y="1508"/>
                </a:cubicBezTo>
                <a:cubicBezTo>
                  <a:pt x="1917" y="1533"/>
                  <a:pt x="1935" y="1617"/>
                  <a:pt x="1956" y="1672"/>
                </a:cubicBezTo>
                <a:cubicBezTo>
                  <a:pt x="1971" y="1878"/>
                  <a:pt x="1960" y="1788"/>
                  <a:pt x="1991" y="1978"/>
                </a:cubicBezTo>
                <a:cubicBezTo>
                  <a:pt x="1995" y="2000"/>
                  <a:pt x="2009" y="2102"/>
                  <a:pt x="2026" y="2119"/>
                </a:cubicBezTo>
                <a:cubicBezTo>
                  <a:pt x="2044" y="2137"/>
                  <a:pt x="2073" y="2135"/>
                  <a:pt x="2097" y="2143"/>
                </a:cubicBezTo>
                <a:cubicBezTo>
                  <a:pt x="2220" y="2266"/>
                  <a:pt x="2172" y="2252"/>
                  <a:pt x="2449" y="2201"/>
                </a:cubicBezTo>
                <a:cubicBezTo>
                  <a:pt x="2490" y="2193"/>
                  <a:pt x="2476" y="2135"/>
                  <a:pt x="2508" y="2119"/>
                </a:cubicBezTo>
                <a:cubicBezTo>
                  <a:pt x="2522" y="2112"/>
                  <a:pt x="2671" y="2096"/>
                  <a:pt x="2673" y="2096"/>
                </a:cubicBezTo>
                <a:cubicBezTo>
                  <a:pt x="2743" y="2100"/>
                  <a:pt x="2815" y="2092"/>
                  <a:pt x="2884" y="2107"/>
                </a:cubicBezTo>
                <a:cubicBezTo>
                  <a:pt x="2974" y="2127"/>
                  <a:pt x="3054" y="2179"/>
                  <a:pt x="3143" y="2201"/>
                </a:cubicBezTo>
                <a:cubicBezTo>
                  <a:pt x="3155" y="2217"/>
                  <a:pt x="3172" y="2229"/>
                  <a:pt x="3178" y="2248"/>
                </a:cubicBezTo>
                <a:cubicBezTo>
                  <a:pt x="3198" y="2308"/>
                  <a:pt x="3174" y="2409"/>
                  <a:pt x="3225" y="2460"/>
                </a:cubicBezTo>
                <a:cubicBezTo>
                  <a:pt x="3269" y="2504"/>
                  <a:pt x="3384" y="2500"/>
                  <a:pt x="3437" y="2507"/>
                </a:cubicBezTo>
                <a:cubicBezTo>
                  <a:pt x="3577" y="2495"/>
                  <a:pt x="3704" y="2481"/>
                  <a:pt x="3837" y="2436"/>
                </a:cubicBezTo>
                <a:cubicBezTo>
                  <a:pt x="3858" y="2350"/>
                  <a:pt x="3869" y="2265"/>
                  <a:pt x="3884" y="2178"/>
                </a:cubicBezTo>
                <a:cubicBezTo>
                  <a:pt x="3863" y="1764"/>
                  <a:pt x="3877" y="1920"/>
                  <a:pt x="3319" y="1907"/>
                </a:cubicBezTo>
                <a:cubicBezTo>
                  <a:pt x="3280" y="1868"/>
                  <a:pt x="3221" y="1842"/>
                  <a:pt x="3202" y="1790"/>
                </a:cubicBezTo>
                <a:cubicBezTo>
                  <a:pt x="3186" y="1747"/>
                  <a:pt x="3155" y="1661"/>
                  <a:pt x="3155" y="1661"/>
                </a:cubicBezTo>
                <a:cubicBezTo>
                  <a:pt x="3166" y="1400"/>
                  <a:pt x="3090" y="1397"/>
                  <a:pt x="3249" y="1343"/>
                </a:cubicBezTo>
                <a:cubicBezTo>
                  <a:pt x="3321" y="1355"/>
                  <a:pt x="3388" y="1378"/>
                  <a:pt x="3460" y="1390"/>
                </a:cubicBezTo>
                <a:cubicBezTo>
                  <a:pt x="3488" y="1386"/>
                  <a:pt x="3519" y="1392"/>
                  <a:pt x="3543" y="1378"/>
                </a:cubicBezTo>
                <a:cubicBezTo>
                  <a:pt x="3558" y="1370"/>
                  <a:pt x="3568" y="1348"/>
                  <a:pt x="3566" y="1331"/>
                </a:cubicBezTo>
                <a:cubicBezTo>
                  <a:pt x="3552" y="1212"/>
                  <a:pt x="3519" y="1096"/>
                  <a:pt x="3496" y="979"/>
                </a:cubicBezTo>
                <a:cubicBezTo>
                  <a:pt x="3491" y="955"/>
                  <a:pt x="3495" y="929"/>
                  <a:pt x="3484" y="908"/>
                </a:cubicBezTo>
                <a:cubicBezTo>
                  <a:pt x="3447" y="834"/>
                  <a:pt x="3364" y="849"/>
                  <a:pt x="3296" y="838"/>
                </a:cubicBezTo>
                <a:cubicBezTo>
                  <a:pt x="3192" y="821"/>
                  <a:pt x="3096" y="801"/>
                  <a:pt x="2990" y="791"/>
                </a:cubicBezTo>
                <a:cubicBezTo>
                  <a:pt x="2727" y="806"/>
                  <a:pt x="2469" y="820"/>
                  <a:pt x="2214" y="885"/>
                </a:cubicBezTo>
                <a:cubicBezTo>
                  <a:pt x="2175" y="854"/>
                  <a:pt x="2123" y="834"/>
                  <a:pt x="2097" y="791"/>
                </a:cubicBezTo>
                <a:cubicBezTo>
                  <a:pt x="2044" y="702"/>
                  <a:pt x="2105" y="547"/>
                  <a:pt x="1991" y="485"/>
                </a:cubicBezTo>
                <a:cubicBezTo>
                  <a:pt x="1969" y="473"/>
                  <a:pt x="1943" y="472"/>
                  <a:pt x="1920" y="462"/>
                </a:cubicBezTo>
                <a:cubicBezTo>
                  <a:pt x="1888" y="448"/>
                  <a:pt x="1860" y="425"/>
                  <a:pt x="1826" y="415"/>
                </a:cubicBezTo>
                <a:cubicBezTo>
                  <a:pt x="1749" y="393"/>
                  <a:pt x="1591" y="368"/>
                  <a:pt x="1591" y="368"/>
                </a:cubicBezTo>
                <a:cubicBezTo>
                  <a:pt x="1552" y="344"/>
                  <a:pt x="1518" y="308"/>
                  <a:pt x="1474" y="297"/>
                </a:cubicBezTo>
                <a:cubicBezTo>
                  <a:pt x="1382" y="275"/>
                  <a:pt x="1192" y="273"/>
                  <a:pt x="1192" y="273"/>
                </a:cubicBezTo>
                <a:cubicBezTo>
                  <a:pt x="1090" y="281"/>
                  <a:pt x="984" y="269"/>
                  <a:pt x="886" y="297"/>
                </a:cubicBezTo>
                <a:cubicBezTo>
                  <a:pt x="862" y="304"/>
                  <a:pt x="869" y="344"/>
                  <a:pt x="863" y="368"/>
                </a:cubicBezTo>
                <a:cubicBezTo>
                  <a:pt x="831" y="486"/>
                  <a:pt x="809" y="589"/>
                  <a:pt x="792" y="708"/>
                </a:cubicBezTo>
                <a:cubicBezTo>
                  <a:pt x="674" y="705"/>
                  <a:pt x="433" y="723"/>
                  <a:pt x="287" y="673"/>
                </a:cubicBezTo>
                <a:cubicBezTo>
                  <a:pt x="205" y="681"/>
                  <a:pt x="118" y="669"/>
                  <a:pt x="40" y="697"/>
                </a:cubicBezTo>
                <a:cubicBezTo>
                  <a:pt x="18" y="705"/>
                  <a:pt x="30" y="743"/>
                  <a:pt x="28" y="767"/>
                </a:cubicBezTo>
                <a:cubicBezTo>
                  <a:pt x="22" y="822"/>
                  <a:pt x="20" y="877"/>
                  <a:pt x="16" y="932"/>
                </a:cubicBezTo>
                <a:cubicBezTo>
                  <a:pt x="24" y="1136"/>
                  <a:pt x="0" y="1343"/>
                  <a:pt x="40" y="1543"/>
                </a:cubicBezTo>
                <a:cubicBezTo>
                  <a:pt x="50" y="1592"/>
                  <a:pt x="120" y="1604"/>
                  <a:pt x="157" y="1637"/>
                </a:cubicBezTo>
                <a:cubicBezTo>
                  <a:pt x="190" y="1666"/>
                  <a:pt x="218" y="1702"/>
                  <a:pt x="251" y="1731"/>
                </a:cubicBezTo>
                <a:cubicBezTo>
                  <a:pt x="475" y="1929"/>
                  <a:pt x="566" y="1852"/>
                  <a:pt x="933" y="1860"/>
                </a:cubicBezTo>
                <a:cubicBezTo>
                  <a:pt x="957" y="1884"/>
                  <a:pt x="979" y="1909"/>
                  <a:pt x="1004" y="1931"/>
                </a:cubicBezTo>
                <a:cubicBezTo>
                  <a:pt x="1034" y="1956"/>
                  <a:pt x="1075" y="1969"/>
                  <a:pt x="1098" y="2001"/>
                </a:cubicBezTo>
                <a:cubicBezTo>
                  <a:pt x="1131" y="2048"/>
                  <a:pt x="1126" y="2112"/>
                  <a:pt x="1145" y="2166"/>
                </a:cubicBezTo>
                <a:cubicBezTo>
                  <a:pt x="1119" y="2373"/>
                  <a:pt x="1181" y="2345"/>
                  <a:pt x="1027" y="2378"/>
                </a:cubicBezTo>
                <a:cubicBezTo>
                  <a:pt x="1004" y="2383"/>
                  <a:pt x="980" y="2385"/>
                  <a:pt x="957" y="2389"/>
                </a:cubicBezTo>
                <a:cubicBezTo>
                  <a:pt x="906" y="2440"/>
                  <a:pt x="888" y="2442"/>
                  <a:pt x="886" y="2530"/>
                </a:cubicBezTo>
                <a:cubicBezTo>
                  <a:pt x="883" y="2671"/>
                  <a:pt x="877" y="2814"/>
                  <a:pt x="898" y="2954"/>
                </a:cubicBezTo>
                <a:cubicBezTo>
                  <a:pt x="905" y="2999"/>
                  <a:pt x="936" y="3039"/>
                  <a:pt x="968" y="3071"/>
                </a:cubicBezTo>
                <a:cubicBezTo>
                  <a:pt x="1094" y="3197"/>
                  <a:pt x="1244" y="3273"/>
                  <a:pt x="1415" y="3306"/>
                </a:cubicBezTo>
                <a:cubicBezTo>
                  <a:pt x="1548" y="3298"/>
                  <a:pt x="1690" y="3329"/>
                  <a:pt x="1815" y="3283"/>
                </a:cubicBezTo>
                <a:cubicBezTo>
                  <a:pt x="2053" y="3196"/>
                  <a:pt x="1775" y="3162"/>
                  <a:pt x="1885" y="3095"/>
                </a:cubicBezTo>
                <a:cubicBezTo>
                  <a:pt x="1913" y="3078"/>
                  <a:pt x="1979" y="3071"/>
                  <a:pt x="1979" y="3071"/>
                </a:cubicBezTo>
                <a:cubicBezTo>
                  <a:pt x="2014" y="3075"/>
                  <a:pt x="2053" y="3068"/>
                  <a:pt x="2085" y="3083"/>
                </a:cubicBezTo>
                <a:cubicBezTo>
                  <a:pt x="2161" y="3119"/>
                  <a:pt x="2325" y="3262"/>
                  <a:pt x="2391" y="3318"/>
                </a:cubicBezTo>
                <a:cubicBezTo>
                  <a:pt x="2430" y="3384"/>
                  <a:pt x="2466" y="3454"/>
                  <a:pt x="2508" y="3518"/>
                </a:cubicBezTo>
                <a:cubicBezTo>
                  <a:pt x="2563" y="3514"/>
                  <a:pt x="2619" y="3516"/>
                  <a:pt x="2673" y="3506"/>
                </a:cubicBezTo>
                <a:cubicBezTo>
                  <a:pt x="2722" y="3497"/>
                  <a:pt x="2814" y="3459"/>
                  <a:pt x="2814" y="3459"/>
                </a:cubicBezTo>
                <a:cubicBezTo>
                  <a:pt x="2834" y="3342"/>
                  <a:pt x="2859" y="3224"/>
                  <a:pt x="2873" y="3106"/>
                </a:cubicBezTo>
                <a:cubicBezTo>
                  <a:pt x="2877" y="3071"/>
                  <a:pt x="2860" y="3027"/>
                  <a:pt x="2884" y="3001"/>
                </a:cubicBezTo>
                <a:cubicBezTo>
                  <a:pt x="2905" y="2977"/>
                  <a:pt x="2947" y="2994"/>
                  <a:pt x="2978" y="2989"/>
                </a:cubicBezTo>
                <a:cubicBezTo>
                  <a:pt x="3002" y="2986"/>
                  <a:pt x="3025" y="2981"/>
                  <a:pt x="3049" y="2977"/>
                </a:cubicBezTo>
                <a:cubicBezTo>
                  <a:pt x="3080" y="2981"/>
                  <a:pt x="3120" y="2968"/>
                  <a:pt x="3143" y="2989"/>
                </a:cubicBezTo>
                <a:cubicBezTo>
                  <a:pt x="3167" y="3011"/>
                  <a:pt x="3161" y="3051"/>
                  <a:pt x="3167" y="3083"/>
                </a:cubicBezTo>
                <a:cubicBezTo>
                  <a:pt x="3199" y="3243"/>
                  <a:pt x="3149" y="3196"/>
                  <a:pt x="3225" y="3248"/>
                </a:cubicBezTo>
                <a:cubicBezTo>
                  <a:pt x="3525" y="3233"/>
                  <a:pt x="3644" y="3226"/>
                  <a:pt x="3884" y="3189"/>
                </a:cubicBezTo>
                <a:cubicBezTo>
                  <a:pt x="3902" y="3134"/>
                  <a:pt x="3932" y="3081"/>
                  <a:pt x="3942" y="3024"/>
                </a:cubicBezTo>
                <a:cubicBezTo>
                  <a:pt x="3964" y="2902"/>
                  <a:pt x="3916" y="2807"/>
                  <a:pt x="4048" y="2766"/>
                </a:cubicBezTo>
                <a:cubicBezTo>
                  <a:pt x="4173" y="2781"/>
                  <a:pt x="4292" y="2817"/>
                  <a:pt x="4413" y="2848"/>
                </a:cubicBezTo>
                <a:cubicBezTo>
                  <a:pt x="4452" y="2835"/>
                  <a:pt x="4513" y="2825"/>
                  <a:pt x="4530" y="2777"/>
                </a:cubicBezTo>
                <a:cubicBezTo>
                  <a:pt x="4543" y="2740"/>
                  <a:pt x="4538" y="2699"/>
                  <a:pt x="4542" y="2660"/>
                </a:cubicBezTo>
                <a:cubicBezTo>
                  <a:pt x="4551" y="2578"/>
                  <a:pt x="4575" y="2506"/>
                  <a:pt x="4589" y="2425"/>
                </a:cubicBezTo>
                <a:cubicBezTo>
                  <a:pt x="4593" y="2307"/>
                  <a:pt x="4598" y="2190"/>
                  <a:pt x="4601" y="2072"/>
                </a:cubicBezTo>
                <a:cubicBezTo>
                  <a:pt x="4615" y="1528"/>
                  <a:pt x="4448" y="1544"/>
                  <a:pt x="4765" y="1449"/>
                </a:cubicBezTo>
                <a:cubicBezTo>
                  <a:pt x="4789" y="1425"/>
                  <a:pt x="4817" y="1406"/>
                  <a:pt x="4836" y="1378"/>
                </a:cubicBezTo>
                <a:cubicBezTo>
                  <a:pt x="4869" y="1328"/>
                  <a:pt x="4868" y="1247"/>
                  <a:pt x="4883" y="1190"/>
                </a:cubicBezTo>
                <a:cubicBezTo>
                  <a:pt x="4859" y="936"/>
                  <a:pt x="4917" y="1132"/>
                  <a:pt x="4800" y="1038"/>
                </a:cubicBezTo>
                <a:cubicBezTo>
                  <a:pt x="4739" y="990"/>
                  <a:pt x="4636" y="873"/>
                  <a:pt x="4636" y="873"/>
                </a:cubicBezTo>
                <a:cubicBezTo>
                  <a:pt x="4628" y="849"/>
                  <a:pt x="4626" y="823"/>
                  <a:pt x="4612" y="802"/>
                </a:cubicBezTo>
                <a:cubicBezTo>
                  <a:pt x="4587" y="765"/>
                  <a:pt x="4523" y="746"/>
                  <a:pt x="4483" y="732"/>
                </a:cubicBezTo>
                <a:cubicBezTo>
                  <a:pt x="4420" y="736"/>
                  <a:pt x="4358" y="747"/>
                  <a:pt x="4295" y="744"/>
                </a:cubicBezTo>
                <a:cubicBezTo>
                  <a:pt x="4204" y="740"/>
                  <a:pt x="4203" y="607"/>
                  <a:pt x="4130" y="567"/>
                </a:cubicBezTo>
                <a:cubicBezTo>
                  <a:pt x="4009" y="501"/>
                  <a:pt x="3842" y="467"/>
                  <a:pt x="3707" y="450"/>
                </a:cubicBezTo>
                <a:cubicBezTo>
                  <a:pt x="3611" y="401"/>
                  <a:pt x="3504" y="415"/>
                  <a:pt x="3402" y="450"/>
                </a:cubicBezTo>
                <a:lnTo>
                  <a:pt x="3284" y="356"/>
                </a:lnTo>
                <a:cubicBezTo>
                  <a:pt x="3284" y="356"/>
                  <a:pt x="3284" y="356"/>
                  <a:pt x="3284" y="356"/>
                </a:cubicBezTo>
                <a:cubicBezTo>
                  <a:pt x="3221" y="314"/>
                  <a:pt x="3155" y="238"/>
                  <a:pt x="3084" y="215"/>
                </a:cubicBezTo>
                <a:cubicBezTo>
                  <a:pt x="3062" y="208"/>
                  <a:pt x="3037" y="207"/>
                  <a:pt x="3014" y="203"/>
                </a:cubicBezTo>
                <a:cubicBezTo>
                  <a:pt x="2947" y="207"/>
                  <a:pt x="2880" y="208"/>
                  <a:pt x="2814" y="215"/>
                </a:cubicBezTo>
                <a:cubicBezTo>
                  <a:pt x="2802" y="216"/>
                  <a:pt x="2788" y="217"/>
                  <a:pt x="2779" y="226"/>
                </a:cubicBezTo>
                <a:cubicBezTo>
                  <a:pt x="2685" y="320"/>
                  <a:pt x="2781" y="284"/>
                  <a:pt x="2685" y="309"/>
                </a:cubicBezTo>
                <a:cubicBezTo>
                  <a:pt x="2654" y="301"/>
                  <a:pt x="2619" y="302"/>
                  <a:pt x="2591" y="285"/>
                </a:cubicBezTo>
                <a:cubicBezTo>
                  <a:pt x="2564" y="269"/>
                  <a:pt x="2564" y="227"/>
                  <a:pt x="2544" y="203"/>
                </a:cubicBezTo>
                <a:cubicBezTo>
                  <a:pt x="2511" y="164"/>
                  <a:pt x="2471" y="143"/>
                  <a:pt x="2426" y="121"/>
                </a:cubicBezTo>
                <a:cubicBezTo>
                  <a:pt x="2347" y="16"/>
                  <a:pt x="2302" y="19"/>
                  <a:pt x="2179" y="3"/>
                </a:cubicBezTo>
                <a:cubicBezTo>
                  <a:pt x="2089" y="7"/>
                  <a:pt x="1998" y="0"/>
                  <a:pt x="1909" y="15"/>
                </a:cubicBezTo>
                <a:cubicBezTo>
                  <a:pt x="1897" y="17"/>
                  <a:pt x="1905" y="40"/>
                  <a:pt x="1897" y="50"/>
                </a:cubicBezTo>
                <a:cubicBezTo>
                  <a:pt x="1885" y="65"/>
                  <a:pt x="1864" y="72"/>
                  <a:pt x="1850" y="85"/>
                </a:cubicBezTo>
              </a:path>
            </a:pathLst>
          </a:custGeom>
          <a:noFill/>
          <a:ln w="57150" cap="flat" cmpd="sng">
            <a:solidFill>
              <a:schemeClr val="folHlink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7891" name="Freeform 3"/>
          <p:cNvSpPr>
            <a:spLocks/>
          </p:cNvSpPr>
          <p:nvPr/>
        </p:nvSpPr>
        <p:spPr bwMode="auto">
          <a:xfrm rot="-9396684">
            <a:off x="2247900" y="520701"/>
            <a:ext cx="7805738" cy="5584825"/>
          </a:xfrm>
          <a:custGeom>
            <a:avLst/>
            <a:gdLst>
              <a:gd name="T0" fmla="*/ 1144588 w 4917"/>
              <a:gd name="T1" fmla="*/ 1739900 h 3518"/>
              <a:gd name="T2" fmla="*/ 1649413 w 4917"/>
              <a:gd name="T3" fmla="*/ 2038350 h 3518"/>
              <a:gd name="T4" fmla="*/ 1798638 w 4917"/>
              <a:gd name="T5" fmla="*/ 2562225 h 3518"/>
              <a:gd name="T6" fmla="*/ 2284413 w 4917"/>
              <a:gd name="T7" fmla="*/ 2598738 h 3518"/>
              <a:gd name="T8" fmla="*/ 2693988 w 4917"/>
              <a:gd name="T9" fmla="*/ 2374900 h 3518"/>
              <a:gd name="T10" fmla="*/ 3105150 w 4917"/>
              <a:gd name="T11" fmla="*/ 2654300 h 3518"/>
              <a:gd name="T12" fmla="*/ 3216275 w 4917"/>
              <a:gd name="T13" fmla="*/ 3363913 h 3518"/>
              <a:gd name="T14" fmla="*/ 3887788 w 4917"/>
              <a:gd name="T15" fmla="*/ 3494088 h 3518"/>
              <a:gd name="T16" fmla="*/ 4243388 w 4917"/>
              <a:gd name="T17" fmla="*/ 3327400 h 3518"/>
              <a:gd name="T18" fmla="*/ 4989513 w 4917"/>
              <a:gd name="T19" fmla="*/ 3494088 h 3518"/>
              <a:gd name="T20" fmla="*/ 5119688 w 4917"/>
              <a:gd name="T21" fmla="*/ 3905250 h 3518"/>
              <a:gd name="T22" fmla="*/ 6091238 w 4917"/>
              <a:gd name="T23" fmla="*/ 3867150 h 3518"/>
              <a:gd name="T24" fmla="*/ 5268913 w 4917"/>
              <a:gd name="T25" fmla="*/ 3027363 h 3518"/>
              <a:gd name="T26" fmla="*/ 5008563 w 4917"/>
              <a:gd name="T27" fmla="*/ 2636838 h 3518"/>
              <a:gd name="T28" fmla="*/ 5492750 w 4917"/>
              <a:gd name="T29" fmla="*/ 2206625 h 3518"/>
              <a:gd name="T30" fmla="*/ 5661025 w 4917"/>
              <a:gd name="T31" fmla="*/ 2112963 h 3518"/>
              <a:gd name="T32" fmla="*/ 5530850 w 4917"/>
              <a:gd name="T33" fmla="*/ 1441450 h 3518"/>
              <a:gd name="T34" fmla="*/ 4746625 w 4917"/>
              <a:gd name="T35" fmla="*/ 1255713 h 3518"/>
              <a:gd name="T36" fmla="*/ 3328988 w 4917"/>
              <a:gd name="T37" fmla="*/ 1255713 h 3518"/>
              <a:gd name="T38" fmla="*/ 3048000 w 4917"/>
              <a:gd name="T39" fmla="*/ 733425 h 3518"/>
              <a:gd name="T40" fmla="*/ 2525713 w 4917"/>
              <a:gd name="T41" fmla="*/ 584200 h 3518"/>
              <a:gd name="T42" fmla="*/ 1892300 w 4917"/>
              <a:gd name="T43" fmla="*/ 433388 h 3518"/>
              <a:gd name="T44" fmla="*/ 1370013 w 4917"/>
              <a:gd name="T45" fmla="*/ 584200 h 3518"/>
              <a:gd name="T46" fmla="*/ 455613 w 4917"/>
              <a:gd name="T47" fmla="*/ 1068388 h 3518"/>
              <a:gd name="T48" fmla="*/ 44450 w 4917"/>
              <a:gd name="T49" fmla="*/ 1217613 h 3518"/>
              <a:gd name="T50" fmla="*/ 63500 w 4917"/>
              <a:gd name="T51" fmla="*/ 2449513 h 3518"/>
              <a:gd name="T52" fmla="*/ 398463 w 4917"/>
              <a:gd name="T53" fmla="*/ 2747963 h 3518"/>
              <a:gd name="T54" fmla="*/ 1593850 w 4917"/>
              <a:gd name="T55" fmla="*/ 3065463 h 3518"/>
              <a:gd name="T56" fmla="*/ 1817688 w 4917"/>
              <a:gd name="T57" fmla="*/ 3438525 h 3518"/>
              <a:gd name="T58" fmla="*/ 1519238 w 4917"/>
              <a:gd name="T59" fmla="*/ 3792538 h 3518"/>
              <a:gd name="T60" fmla="*/ 1425575 w 4917"/>
              <a:gd name="T61" fmla="*/ 4689475 h 3518"/>
              <a:gd name="T62" fmla="*/ 2246313 w 4917"/>
              <a:gd name="T63" fmla="*/ 5248275 h 3518"/>
              <a:gd name="T64" fmla="*/ 2992438 w 4917"/>
              <a:gd name="T65" fmla="*/ 4913313 h 3518"/>
              <a:gd name="T66" fmla="*/ 3309938 w 4917"/>
              <a:gd name="T67" fmla="*/ 4894263 h 3518"/>
              <a:gd name="T68" fmla="*/ 3981450 w 4917"/>
              <a:gd name="T69" fmla="*/ 5584825 h 3518"/>
              <a:gd name="T70" fmla="*/ 4467225 w 4917"/>
              <a:gd name="T71" fmla="*/ 5491163 h 3518"/>
              <a:gd name="T72" fmla="*/ 4578350 w 4917"/>
              <a:gd name="T73" fmla="*/ 4764088 h 3518"/>
              <a:gd name="T74" fmla="*/ 4840288 w 4917"/>
              <a:gd name="T75" fmla="*/ 4725988 h 3518"/>
              <a:gd name="T76" fmla="*/ 5027613 w 4917"/>
              <a:gd name="T77" fmla="*/ 4894263 h 3518"/>
              <a:gd name="T78" fmla="*/ 6165850 w 4917"/>
              <a:gd name="T79" fmla="*/ 5062538 h 3518"/>
              <a:gd name="T80" fmla="*/ 6426200 w 4917"/>
              <a:gd name="T81" fmla="*/ 4391025 h 3518"/>
              <a:gd name="T82" fmla="*/ 7191375 w 4917"/>
              <a:gd name="T83" fmla="*/ 4408488 h 3518"/>
              <a:gd name="T84" fmla="*/ 7285038 w 4917"/>
              <a:gd name="T85" fmla="*/ 3849688 h 3518"/>
              <a:gd name="T86" fmla="*/ 7564438 w 4917"/>
              <a:gd name="T87" fmla="*/ 2300288 h 3518"/>
              <a:gd name="T88" fmla="*/ 7751763 w 4917"/>
              <a:gd name="T89" fmla="*/ 1889125 h 3518"/>
              <a:gd name="T90" fmla="*/ 7359650 w 4917"/>
              <a:gd name="T91" fmla="*/ 1385888 h 3518"/>
              <a:gd name="T92" fmla="*/ 7116763 w 4917"/>
              <a:gd name="T93" fmla="*/ 1162050 h 3518"/>
              <a:gd name="T94" fmla="*/ 6556375 w 4917"/>
              <a:gd name="T95" fmla="*/ 900113 h 3518"/>
              <a:gd name="T96" fmla="*/ 5400675 w 4917"/>
              <a:gd name="T97" fmla="*/ 714375 h 3518"/>
              <a:gd name="T98" fmla="*/ 5213350 w 4917"/>
              <a:gd name="T99" fmla="*/ 565150 h 3518"/>
              <a:gd name="T100" fmla="*/ 4784725 w 4917"/>
              <a:gd name="T101" fmla="*/ 322263 h 3518"/>
              <a:gd name="T102" fmla="*/ 4411663 w 4917"/>
              <a:gd name="T103" fmla="*/ 358775 h 3518"/>
              <a:gd name="T104" fmla="*/ 4113213 w 4917"/>
              <a:gd name="T105" fmla="*/ 452438 h 3518"/>
              <a:gd name="T106" fmla="*/ 3851275 w 4917"/>
              <a:gd name="T107" fmla="*/ 192088 h 3518"/>
              <a:gd name="T108" fmla="*/ 3030538 w 4917"/>
              <a:gd name="T109" fmla="*/ 23813 h 3518"/>
              <a:gd name="T110" fmla="*/ 2936875 w 4917"/>
              <a:gd name="T111" fmla="*/ 134938 h 3518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4917" h="3518">
                <a:moveTo>
                  <a:pt x="698" y="1343"/>
                </a:moveTo>
                <a:cubicBezTo>
                  <a:pt x="663" y="1240"/>
                  <a:pt x="684" y="1320"/>
                  <a:pt x="721" y="1096"/>
                </a:cubicBezTo>
                <a:cubicBezTo>
                  <a:pt x="725" y="1071"/>
                  <a:pt x="768" y="1081"/>
                  <a:pt x="792" y="1073"/>
                </a:cubicBezTo>
                <a:cubicBezTo>
                  <a:pt x="943" y="970"/>
                  <a:pt x="996" y="1198"/>
                  <a:pt x="1039" y="1284"/>
                </a:cubicBezTo>
                <a:cubicBezTo>
                  <a:pt x="1061" y="1373"/>
                  <a:pt x="1067" y="1482"/>
                  <a:pt x="1098" y="1567"/>
                </a:cubicBezTo>
                <a:cubicBezTo>
                  <a:pt x="1105" y="1585"/>
                  <a:pt x="1116" y="1605"/>
                  <a:pt x="1133" y="1614"/>
                </a:cubicBezTo>
                <a:cubicBezTo>
                  <a:pt x="1149" y="1622"/>
                  <a:pt x="1340" y="1660"/>
                  <a:pt x="1344" y="1661"/>
                </a:cubicBezTo>
                <a:cubicBezTo>
                  <a:pt x="1376" y="1653"/>
                  <a:pt x="1410" y="1652"/>
                  <a:pt x="1439" y="1637"/>
                </a:cubicBezTo>
                <a:cubicBezTo>
                  <a:pt x="1539" y="1587"/>
                  <a:pt x="1423" y="1560"/>
                  <a:pt x="1580" y="1520"/>
                </a:cubicBezTo>
                <a:cubicBezTo>
                  <a:pt x="1650" y="1502"/>
                  <a:pt x="1611" y="1511"/>
                  <a:pt x="1697" y="1496"/>
                </a:cubicBezTo>
                <a:cubicBezTo>
                  <a:pt x="1748" y="1500"/>
                  <a:pt x="1802" y="1490"/>
                  <a:pt x="1850" y="1508"/>
                </a:cubicBezTo>
                <a:cubicBezTo>
                  <a:pt x="1917" y="1533"/>
                  <a:pt x="1935" y="1617"/>
                  <a:pt x="1956" y="1672"/>
                </a:cubicBezTo>
                <a:cubicBezTo>
                  <a:pt x="1971" y="1878"/>
                  <a:pt x="1960" y="1788"/>
                  <a:pt x="1991" y="1978"/>
                </a:cubicBezTo>
                <a:cubicBezTo>
                  <a:pt x="1995" y="2000"/>
                  <a:pt x="2009" y="2102"/>
                  <a:pt x="2026" y="2119"/>
                </a:cubicBezTo>
                <a:cubicBezTo>
                  <a:pt x="2044" y="2137"/>
                  <a:pt x="2073" y="2135"/>
                  <a:pt x="2097" y="2143"/>
                </a:cubicBezTo>
                <a:cubicBezTo>
                  <a:pt x="2220" y="2266"/>
                  <a:pt x="2172" y="2252"/>
                  <a:pt x="2449" y="2201"/>
                </a:cubicBezTo>
                <a:cubicBezTo>
                  <a:pt x="2490" y="2193"/>
                  <a:pt x="2476" y="2135"/>
                  <a:pt x="2508" y="2119"/>
                </a:cubicBezTo>
                <a:cubicBezTo>
                  <a:pt x="2522" y="2112"/>
                  <a:pt x="2671" y="2096"/>
                  <a:pt x="2673" y="2096"/>
                </a:cubicBezTo>
                <a:cubicBezTo>
                  <a:pt x="2743" y="2100"/>
                  <a:pt x="2815" y="2092"/>
                  <a:pt x="2884" y="2107"/>
                </a:cubicBezTo>
                <a:cubicBezTo>
                  <a:pt x="2974" y="2127"/>
                  <a:pt x="3054" y="2179"/>
                  <a:pt x="3143" y="2201"/>
                </a:cubicBezTo>
                <a:cubicBezTo>
                  <a:pt x="3155" y="2217"/>
                  <a:pt x="3172" y="2229"/>
                  <a:pt x="3178" y="2248"/>
                </a:cubicBezTo>
                <a:cubicBezTo>
                  <a:pt x="3198" y="2308"/>
                  <a:pt x="3174" y="2409"/>
                  <a:pt x="3225" y="2460"/>
                </a:cubicBezTo>
                <a:cubicBezTo>
                  <a:pt x="3269" y="2504"/>
                  <a:pt x="3384" y="2500"/>
                  <a:pt x="3437" y="2507"/>
                </a:cubicBezTo>
                <a:cubicBezTo>
                  <a:pt x="3577" y="2495"/>
                  <a:pt x="3704" y="2481"/>
                  <a:pt x="3837" y="2436"/>
                </a:cubicBezTo>
                <a:cubicBezTo>
                  <a:pt x="3858" y="2350"/>
                  <a:pt x="3869" y="2265"/>
                  <a:pt x="3884" y="2178"/>
                </a:cubicBezTo>
                <a:cubicBezTo>
                  <a:pt x="3863" y="1764"/>
                  <a:pt x="3877" y="1920"/>
                  <a:pt x="3319" y="1907"/>
                </a:cubicBezTo>
                <a:cubicBezTo>
                  <a:pt x="3280" y="1868"/>
                  <a:pt x="3221" y="1842"/>
                  <a:pt x="3202" y="1790"/>
                </a:cubicBezTo>
                <a:cubicBezTo>
                  <a:pt x="3186" y="1747"/>
                  <a:pt x="3155" y="1661"/>
                  <a:pt x="3155" y="1661"/>
                </a:cubicBezTo>
                <a:cubicBezTo>
                  <a:pt x="3166" y="1400"/>
                  <a:pt x="3090" y="1397"/>
                  <a:pt x="3249" y="1343"/>
                </a:cubicBezTo>
                <a:cubicBezTo>
                  <a:pt x="3321" y="1355"/>
                  <a:pt x="3388" y="1378"/>
                  <a:pt x="3460" y="1390"/>
                </a:cubicBezTo>
                <a:cubicBezTo>
                  <a:pt x="3488" y="1386"/>
                  <a:pt x="3519" y="1392"/>
                  <a:pt x="3543" y="1378"/>
                </a:cubicBezTo>
                <a:cubicBezTo>
                  <a:pt x="3558" y="1370"/>
                  <a:pt x="3568" y="1348"/>
                  <a:pt x="3566" y="1331"/>
                </a:cubicBezTo>
                <a:cubicBezTo>
                  <a:pt x="3552" y="1212"/>
                  <a:pt x="3519" y="1096"/>
                  <a:pt x="3496" y="979"/>
                </a:cubicBezTo>
                <a:cubicBezTo>
                  <a:pt x="3491" y="955"/>
                  <a:pt x="3495" y="929"/>
                  <a:pt x="3484" y="908"/>
                </a:cubicBezTo>
                <a:cubicBezTo>
                  <a:pt x="3447" y="834"/>
                  <a:pt x="3364" y="849"/>
                  <a:pt x="3296" y="838"/>
                </a:cubicBezTo>
                <a:cubicBezTo>
                  <a:pt x="3192" y="821"/>
                  <a:pt x="3096" y="801"/>
                  <a:pt x="2990" y="791"/>
                </a:cubicBezTo>
                <a:cubicBezTo>
                  <a:pt x="2727" y="806"/>
                  <a:pt x="2469" y="820"/>
                  <a:pt x="2214" y="885"/>
                </a:cubicBezTo>
                <a:cubicBezTo>
                  <a:pt x="2175" y="854"/>
                  <a:pt x="2123" y="834"/>
                  <a:pt x="2097" y="791"/>
                </a:cubicBezTo>
                <a:cubicBezTo>
                  <a:pt x="2044" y="702"/>
                  <a:pt x="2105" y="547"/>
                  <a:pt x="1991" y="485"/>
                </a:cubicBezTo>
                <a:cubicBezTo>
                  <a:pt x="1969" y="473"/>
                  <a:pt x="1943" y="472"/>
                  <a:pt x="1920" y="462"/>
                </a:cubicBezTo>
                <a:cubicBezTo>
                  <a:pt x="1888" y="448"/>
                  <a:pt x="1860" y="425"/>
                  <a:pt x="1826" y="415"/>
                </a:cubicBezTo>
                <a:cubicBezTo>
                  <a:pt x="1749" y="393"/>
                  <a:pt x="1591" y="368"/>
                  <a:pt x="1591" y="368"/>
                </a:cubicBezTo>
                <a:cubicBezTo>
                  <a:pt x="1552" y="344"/>
                  <a:pt x="1518" y="308"/>
                  <a:pt x="1474" y="297"/>
                </a:cubicBezTo>
                <a:cubicBezTo>
                  <a:pt x="1382" y="275"/>
                  <a:pt x="1192" y="273"/>
                  <a:pt x="1192" y="273"/>
                </a:cubicBezTo>
                <a:cubicBezTo>
                  <a:pt x="1090" y="281"/>
                  <a:pt x="984" y="269"/>
                  <a:pt x="886" y="297"/>
                </a:cubicBezTo>
                <a:cubicBezTo>
                  <a:pt x="862" y="304"/>
                  <a:pt x="869" y="344"/>
                  <a:pt x="863" y="368"/>
                </a:cubicBezTo>
                <a:cubicBezTo>
                  <a:pt x="831" y="486"/>
                  <a:pt x="809" y="589"/>
                  <a:pt x="792" y="708"/>
                </a:cubicBezTo>
                <a:cubicBezTo>
                  <a:pt x="674" y="705"/>
                  <a:pt x="433" y="723"/>
                  <a:pt x="287" y="673"/>
                </a:cubicBezTo>
                <a:cubicBezTo>
                  <a:pt x="205" y="681"/>
                  <a:pt x="118" y="669"/>
                  <a:pt x="40" y="697"/>
                </a:cubicBezTo>
                <a:cubicBezTo>
                  <a:pt x="18" y="705"/>
                  <a:pt x="30" y="743"/>
                  <a:pt x="28" y="767"/>
                </a:cubicBezTo>
                <a:cubicBezTo>
                  <a:pt x="22" y="822"/>
                  <a:pt x="20" y="877"/>
                  <a:pt x="16" y="932"/>
                </a:cubicBezTo>
                <a:cubicBezTo>
                  <a:pt x="24" y="1136"/>
                  <a:pt x="0" y="1343"/>
                  <a:pt x="40" y="1543"/>
                </a:cubicBezTo>
                <a:cubicBezTo>
                  <a:pt x="50" y="1592"/>
                  <a:pt x="120" y="1604"/>
                  <a:pt x="157" y="1637"/>
                </a:cubicBezTo>
                <a:cubicBezTo>
                  <a:pt x="190" y="1666"/>
                  <a:pt x="218" y="1702"/>
                  <a:pt x="251" y="1731"/>
                </a:cubicBezTo>
                <a:cubicBezTo>
                  <a:pt x="475" y="1929"/>
                  <a:pt x="566" y="1852"/>
                  <a:pt x="933" y="1860"/>
                </a:cubicBezTo>
                <a:cubicBezTo>
                  <a:pt x="957" y="1884"/>
                  <a:pt x="979" y="1909"/>
                  <a:pt x="1004" y="1931"/>
                </a:cubicBezTo>
                <a:cubicBezTo>
                  <a:pt x="1034" y="1956"/>
                  <a:pt x="1075" y="1969"/>
                  <a:pt x="1098" y="2001"/>
                </a:cubicBezTo>
                <a:cubicBezTo>
                  <a:pt x="1131" y="2048"/>
                  <a:pt x="1126" y="2112"/>
                  <a:pt x="1145" y="2166"/>
                </a:cubicBezTo>
                <a:cubicBezTo>
                  <a:pt x="1119" y="2373"/>
                  <a:pt x="1181" y="2345"/>
                  <a:pt x="1027" y="2378"/>
                </a:cubicBezTo>
                <a:cubicBezTo>
                  <a:pt x="1004" y="2383"/>
                  <a:pt x="980" y="2385"/>
                  <a:pt x="957" y="2389"/>
                </a:cubicBezTo>
                <a:cubicBezTo>
                  <a:pt x="906" y="2440"/>
                  <a:pt x="888" y="2442"/>
                  <a:pt x="886" y="2530"/>
                </a:cubicBezTo>
                <a:cubicBezTo>
                  <a:pt x="883" y="2671"/>
                  <a:pt x="877" y="2814"/>
                  <a:pt x="898" y="2954"/>
                </a:cubicBezTo>
                <a:cubicBezTo>
                  <a:pt x="905" y="2999"/>
                  <a:pt x="936" y="3039"/>
                  <a:pt x="968" y="3071"/>
                </a:cubicBezTo>
                <a:cubicBezTo>
                  <a:pt x="1094" y="3197"/>
                  <a:pt x="1244" y="3273"/>
                  <a:pt x="1415" y="3306"/>
                </a:cubicBezTo>
                <a:cubicBezTo>
                  <a:pt x="1548" y="3298"/>
                  <a:pt x="1690" y="3329"/>
                  <a:pt x="1815" y="3283"/>
                </a:cubicBezTo>
                <a:cubicBezTo>
                  <a:pt x="2053" y="3196"/>
                  <a:pt x="1775" y="3162"/>
                  <a:pt x="1885" y="3095"/>
                </a:cubicBezTo>
                <a:cubicBezTo>
                  <a:pt x="1913" y="3078"/>
                  <a:pt x="1979" y="3071"/>
                  <a:pt x="1979" y="3071"/>
                </a:cubicBezTo>
                <a:cubicBezTo>
                  <a:pt x="2014" y="3075"/>
                  <a:pt x="2053" y="3068"/>
                  <a:pt x="2085" y="3083"/>
                </a:cubicBezTo>
                <a:cubicBezTo>
                  <a:pt x="2161" y="3119"/>
                  <a:pt x="2325" y="3262"/>
                  <a:pt x="2391" y="3318"/>
                </a:cubicBezTo>
                <a:cubicBezTo>
                  <a:pt x="2430" y="3384"/>
                  <a:pt x="2466" y="3454"/>
                  <a:pt x="2508" y="3518"/>
                </a:cubicBezTo>
                <a:cubicBezTo>
                  <a:pt x="2563" y="3514"/>
                  <a:pt x="2619" y="3516"/>
                  <a:pt x="2673" y="3506"/>
                </a:cubicBezTo>
                <a:cubicBezTo>
                  <a:pt x="2722" y="3497"/>
                  <a:pt x="2814" y="3459"/>
                  <a:pt x="2814" y="3459"/>
                </a:cubicBezTo>
                <a:cubicBezTo>
                  <a:pt x="2834" y="3342"/>
                  <a:pt x="2859" y="3224"/>
                  <a:pt x="2873" y="3106"/>
                </a:cubicBezTo>
                <a:cubicBezTo>
                  <a:pt x="2877" y="3071"/>
                  <a:pt x="2860" y="3027"/>
                  <a:pt x="2884" y="3001"/>
                </a:cubicBezTo>
                <a:cubicBezTo>
                  <a:pt x="2905" y="2977"/>
                  <a:pt x="2947" y="2994"/>
                  <a:pt x="2978" y="2989"/>
                </a:cubicBezTo>
                <a:cubicBezTo>
                  <a:pt x="3002" y="2986"/>
                  <a:pt x="3025" y="2981"/>
                  <a:pt x="3049" y="2977"/>
                </a:cubicBezTo>
                <a:cubicBezTo>
                  <a:pt x="3080" y="2981"/>
                  <a:pt x="3120" y="2968"/>
                  <a:pt x="3143" y="2989"/>
                </a:cubicBezTo>
                <a:cubicBezTo>
                  <a:pt x="3167" y="3011"/>
                  <a:pt x="3161" y="3051"/>
                  <a:pt x="3167" y="3083"/>
                </a:cubicBezTo>
                <a:cubicBezTo>
                  <a:pt x="3199" y="3243"/>
                  <a:pt x="3149" y="3196"/>
                  <a:pt x="3225" y="3248"/>
                </a:cubicBezTo>
                <a:cubicBezTo>
                  <a:pt x="3525" y="3233"/>
                  <a:pt x="3644" y="3226"/>
                  <a:pt x="3884" y="3189"/>
                </a:cubicBezTo>
                <a:cubicBezTo>
                  <a:pt x="3902" y="3134"/>
                  <a:pt x="3932" y="3081"/>
                  <a:pt x="3942" y="3024"/>
                </a:cubicBezTo>
                <a:cubicBezTo>
                  <a:pt x="3964" y="2902"/>
                  <a:pt x="3916" y="2807"/>
                  <a:pt x="4048" y="2766"/>
                </a:cubicBezTo>
                <a:cubicBezTo>
                  <a:pt x="4173" y="2781"/>
                  <a:pt x="4292" y="2817"/>
                  <a:pt x="4413" y="2848"/>
                </a:cubicBezTo>
                <a:cubicBezTo>
                  <a:pt x="4452" y="2835"/>
                  <a:pt x="4513" y="2825"/>
                  <a:pt x="4530" y="2777"/>
                </a:cubicBezTo>
                <a:cubicBezTo>
                  <a:pt x="4543" y="2740"/>
                  <a:pt x="4538" y="2699"/>
                  <a:pt x="4542" y="2660"/>
                </a:cubicBezTo>
                <a:cubicBezTo>
                  <a:pt x="4551" y="2578"/>
                  <a:pt x="4575" y="2506"/>
                  <a:pt x="4589" y="2425"/>
                </a:cubicBezTo>
                <a:cubicBezTo>
                  <a:pt x="4593" y="2307"/>
                  <a:pt x="4598" y="2190"/>
                  <a:pt x="4601" y="2072"/>
                </a:cubicBezTo>
                <a:cubicBezTo>
                  <a:pt x="4615" y="1528"/>
                  <a:pt x="4448" y="1544"/>
                  <a:pt x="4765" y="1449"/>
                </a:cubicBezTo>
                <a:cubicBezTo>
                  <a:pt x="4789" y="1425"/>
                  <a:pt x="4817" y="1406"/>
                  <a:pt x="4836" y="1378"/>
                </a:cubicBezTo>
                <a:cubicBezTo>
                  <a:pt x="4869" y="1328"/>
                  <a:pt x="4868" y="1247"/>
                  <a:pt x="4883" y="1190"/>
                </a:cubicBezTo>
                <a:cubicBezTo>
                  <a:pt x="4859" y="936"/>
                  <a:pt x="4917" y="1132"/>
                  <a:pt x="4800" y="1038"/>
                </a:cubicBezTo>
                <a:cubicBezTo>
                  <a:pt x="4739" y="990"/>
                  <a:pt x="4636" y="873"/>
                  <a:pt x="4636" y="873"/>
                </a:cubicBezTo>
                <a:cubicBezTo>
                  <a:pt x="4628" y="849"/>
                  <a:pt x="4626" y="823"/>
                  <a:pt x="4612" y="802"/>
                </a:cubicBezTo>
                <a:cubicBezTo>
                  <a:pt x="4587" y="765"/>
                  <a:pt x="4523" y="746"/>
                  <a:pt x="4483" y="732"/>
                </a:cubicBezTo>
                <a:cubicBezTo>
                  <a:pt x="4420" y="736"/>
                  <a:pt x="4358" y="747"/>
                  <a:pt x="4295" y="744"/>
                </a:cubicBezTo>
                <a:cubicBezTo>
                  <a:pt x="4204" y="740"/>
                  <a:pt x="4203" y="607"/>
                  <a:pt x="4130" y="567"/>
                </a:cubicBezTo>
                <a:cubicBezTo>
                  <a:pt x="4009" y="501"/>
                  <a:pt x="3842" y="467"/>
                  <a:pt x="3707" y="450"/>
                </a:cubicBezTo>
                <a:cubicBezTo>
                  <a:pt x="3611" y="401"/>
                  <a:pt x="3504" y="415"/>
                  <a:pt x="3402" y="450"/>
                </a:cubicBezTo>
                <a:lnTo>
                  <a:pt x="3284" y="356"/>
                </a:lnTo>
                <a:cubicBezTo>
                  <a:pt x="3284" y="356"/>
                  <a:pt x="3284" y="356"/>
                  <a:pt x="3284" y="356"/>
                </a:cubicBezTo>
                <a:cubicBezTo>
                  <a:pt x="3221" y="314"/>
                  <a:pt x="3155" y="238"/>
                  <a:pt x="3084" y="215"/>
                </a:cubicBezTo>
                <a:cubicBezTo>
                  <a:pt x="3062" y="208"/>
                  <a:pt x="3037" y="207"/>
                  <a:pt x="3014" y="203"/>
                </a:cubicBezTo>
                <a:cubicBezTo>
                  <a:pt x="2947" y="207"/>
                  <a:pt x="2880" y="208"/>
                  <a:pt x="2814" y="215"/>
                </a:cubicBezTo>
                <a:cubicBezTo>
                  <a:pt x="2802" y="216"/>
                  <a:pt x="2788" y="217"/>
                  <a:pt x="2779" y="226"/>
                </a:cubicBezTo>
                <a:cubicBezTo>
                  <a:pt x="2685" y="320"/>
                  <a:pt x="2781" y="284"/>
                  <a:pt x="2685" y="309"/>
                </a:cubicBezTo>
                <a:cubicBezTo>
                  <a:pt x="2654" y="301"/>
                  <a:pt x="2619" y="302"/>
                  <a:pt x="2591" y="285"/>
                </a:cubicBezTo>
                <a:cubicBezTo>
                  <a:pt x="2564" y="269"/>
                  <a:pt x="2564" y="227"/>
                  <a:pt x="2544" y="203"/>
                </a:cubicBezTo>
                <a:cubicBezTo>
                  <a:pt x="2511" y="164"/>
                  <a:pt x="2471" y="143"/>
                  <a:pt x="2426" y="121"/>
                </a:cubicBezTo>
                <a:cubicBezTo>
                  <a:pt x="2347" y="16"/>
                  <a:pt x="2302" y="19"/>
                  <a:pt x="2179" y="3"/>
                </a:cubicBezTo>
                <a:cubicBezTo>
                  <a:pt x="2089" y="7"/>
                  <a:pt x="1998" y="0"/>
                  <a:pt x="1909" y="15"/>
                </a:cubicBezTo>
                <a:cubicBezTo>
                  <a:pt x="1897" y="17"/>
                  <a:pt x="1905" y="40"/>
                  <a:pt x="1897" y="50"/>
                </a:cubicBezTo>
                <a:cubicBezTo>
                  <a:pt x="1885" y="65"/>
                  <a:pt x="1864" y="72"/>
                  <a:pt x="1850" y="85"/>
                </a:cubicBezTo>
              </a:path>
            </a:pathLst>
          </a:custGeom>
          <a:noFill/>
          <a:ln w="57150" cap="flat" cmpd="sng">
            <a:solidFill>
              <a:schemeClr val="folHlink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7892" name="Line 4"/>
          <p:cNvSpPr>
            <a:spLocks noChangeShapeType="1"/>
          </p:cNvSpPr>
          <p:nvPr/>
        </p:nvSpPr>
        <p:spPr bwMode="auto">
          <a:xfrm flipH="1">
            <a:off x="8610600" y="1828800"/>
            <a:ext cx="152400" cy="1524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7893" name="Freeform 5"/>
          <p:cNvSpPr>
            <a:spLocks/>
          </p:cNvSpPr>
          <p:nvPr/>
        </p:nvSpPr>
        <p:spPr bwMode="auto">
          <a:xfrm>
            <a:off x="3505200" y="1295400"/>
            <a:ext cx="685800" cy="685800"/>
          </a:xfrm>
          <a:custGeom>
            <a:avLst/>
            <a:gdLst>
              <a:gd name="T0" fmla="*/ 179675 w 271"/>
              <a:gd name="T1" fmla="*/ 0 h 352"/>
              <a:gd name="T2" fmla="*/ 60735 w 271"/>
              <a:gd name="T3" fmla="*/ 319520 h 352"/>
              <a:gd name="T4" fmla="*/ 0 w 271"/>
              <a:gd name="T5" fmla="*/ 502660 h 352"/>
              <a:gd name="T6" fmla="*/ 30368 w 271"/>
              <a:gd name="T7" fmla="*/ 594230 h 352"/>
              <a:gd name="T8" fmla="*/ 237879 w 271"/>
              <a:gd name="T9" fmla="*/ 685800 h 352"/>
              <a:gd name="T10" fmla="*/ 566861 w 271"/>
              <a:gd name="T11" fmla="*/ 572799 h 352"/>
              <a:gd name="T12" fmla="*/ 685800 w 271"/>
              <a:gd name="T13" fmla="*/ 434470 h 352"/>
              <a:gd name="T14" fmla="*/ 566861 w 271"/>
              <a:gd name="T15" fmla="*/ 387711 h 352"/>
              <a:gd name="T16" fmla="*/ 475758 w 271"/>
              <a:gd name="T17" fmla="*/ 183140 h 352"/>
              <a:gd name="T18" fmla="*/ 387186 w 271"/>
              <a:gd name="T19" fmla="*/ 136381 h 352"/>
              <a:gd name="T20" fmla="*/ 179675 w 271"/>
              <a:gd name="T21" fmla="*/ 0 h 35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71" h="352">
                <a:moveTo>
                  <a:pt x="71" y="0"/>
                </a:moveTo>
                <a:cubicBezTo>
                  <a:pt x="48" y="137"/>
                  <a:pt x="75" y="0"/>
                  <a:pt x="24" y="164"/>
                </a:cubicBezTo>
                <a:cubicBezTo>
                  <a:pt x="14" y="195"/>
                  <a:pt x="0" y="258"/>
                  <a:pt x="0" y="258"/>
                </a:cubicBezTo>
                <a:cubicBezTo>
                  <a:pt x="4" y="274"/>
                  <a:pt x="2" y="293"/>
                  <a:pt x="12" y="305"/>
                </a:cubicBezTo>
                <a:cubicBezTo>
                  <a:pt x="32" y="329"/>
                  <a:pt x="68" y="335"/>
                  <a:pt x="94" y="352"/>
                </a:cubicBezTo>
                <a:cubicBezTo>
                  <a:pt x="149" y="342"/>
                  <a:pt x="187" y="341"/>
                  <a:pt x="224" y="294"/>
                </a:cubicBezTo>
                <a:cubicBezTo>
                  <a:pt x="241" y="272"/>
                  <a:pt x="271" y="223"/>
                  <a:pt x="271" y="223"/>
                </a:cubicBezTo>
                <a:cubicBezTo>
                  <a:pt x="255" y="215"/>
                  <a:pt x="235" y="213"/>
                  <a:pt x="224" y="199"/>
                </a:cubicBezTo>
                <a:cubicBezTo>
                  <a:pt x="224" y="199"/>
                  <a:pt x="194" y="112"/>
                  <a:pt x="188" y="94"/>
                </a:cubicBezTo>
                <a:cubicBezTo>
                  <a:pt x="183" y="81"/>
                  <a:pt x="164" y="79"/>
                  <a:pt x="153" y="70"/>
                </a:cubicBezTo>
                <a:cubicBezTo>
                  <a:pt x="126" y="47"/>
                  <a:pt x="97" y="24"/>
                  <a:pt x="71" y="0"/>
                </a:cubicBezTo>
                <a:close/>
              </a:path>
            </a:pathLst>
          </a:custGeom>
          <a:solidFill>
            <a:schemeClr val="hlink"/>
          </a:solidFill>
          <a:ln w="38100" cmpd="sng">
            <a:solidFill>
              <a:schemeClr val="accent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7894" name="Freeform 6"/>
          <p:cNvSpPr>
            <a:spLocks/>
          </p:cNvSpPr>
          <p:nvPr/>
        </p:nvSpPr>
        <p:spPr bwMode="auto">
          <a:xfrm>
            <a:off x="3200401" y="3505200"/>
            <a:ext cx="430213" cy="558800"/>
          </a:xfrm>
          <a:custGeom>
            <a:avLst/>
            <a:gdLst>
              <a:gd name="T0" fmla="*/ 112713 w 271"/>
              <a:gd name="T1" fmla="*/ 0 h 352"/>
              <a:gd name="T2" fmla="*/ 38100 w 271"/>
              <a:gd name="T3" fmla="*/ 260350 h 352"/>
              <a:gd name="T4" fmla="*/ 0 w 271"/>
              <a:gd name="T5" fmla="*/ 409575 h 352"/>
              <a:gd name="T6" fmla="*/ 19050 w 271"/>
              <a:gd name="T7" fmla="*/ 484188 h 352"/>
              <a:gd name="T8" fmla="*/ 149225 w 271"/>
              <a:gd name="T9" fmla="*/ 558800 h 352"/>
              <a:gd name="T10" fmla="*/ 355600 w 271"/>
              <a:gd name="T11" fmla="*/ 466725 h 352"/>
              <a:gd name="T12" fmla="*/ 430213 w 271"/>
              <a:gd name="T13" fmla="*/ 354013 h 352"/>
              <a:gd name="T14" fmla="*/ 355600 w 271"/>
              <a:gd name="T15" fmla="*/ 315913 h 352"/>
              <a:gd name="T16" fmla="*/ 298450 w 271"/>
              <a:gd name="T17" fmla="*/ 149225 h 352"/>
              <a:gd name="T18" fmla="*/ 242888 w 271"/>
              <a:gd name="T19" fmla="*/ 111125 h 352"/>
              <a:gd name="T20" fmla="*/ 112713 w 271"/>
              <a:gd name="T21" fmla="*/ 0 h 35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71" h="352">
                <a:moveTo>
                  <a:pt x="71" y="0"/>
                </a:moveTo>
                <a:cubicBezTo>
                  <a:pt x="48" y="137"/>
                  <a:pt x="75" y="0"/>
                  <a:pt x="24" y="164"/>
                </a:cubicBezTo>
                <a:cubicBezTo>
                  <a:pt x="14" y="195"/>
                  <a:pt x="0" y="258"/>
                  <a:pt x="0" y="258"/>
                </a:cubicBezTo>
                <a:cubicBezTo>
                  <a:pt x="4" y="274"/>
                  <a:pt x="2" y="293"/>
                  <a:pt x="12" y="305"/>
                </a:cubicBezTo>
                <a:cubicBezTo>
                  <a:pt x="32" y="329"/>
                  <a:pt x="68" y="335"/>
                  <a:pt x="94" y="352"/>
                </a:cubicBezTo>
                <a:cubicBezTo>
                  <a:pt x="149" y="342"/>
                  <a:pt x="187" y="341"/>
                  <a:pt x="224" y="294"/>
                </a:cubicBezTo>
                <a:cubicBezTo>
                  <a:pt x="241" y="272"/>
                  <a:pt x="271" y="223"/>
                  <a:pt x="271" y="223"/>
                </a:cubicBezTo>
                <a:cubicBezTo>
                  <a:pt x="255" y="215"/>
                  <a:pt x="235" y="213"/>
                  <a:pt x="224" y="199"/>
                </a:cubicBezTo>
                <a:cubicBezTo>
                  <a:pt x="224" y="199"/>
                  <a:pt x="194" y="112"/>
                  <a:pt x="188" y="94"/>
                </a:cubicBezTo>
                <a:cubicBezTo>
                  <a:pt x="183" y="81"/>
                  <a:pt x="164" y="79"/>
                  <a:pt x="153" y="70"/>
                </a:cubicBezTo>
                <a:cubicBezTo>
                  <a:pt x="126" y="47"/>
                  <a:pt x="97" y="24"/>
                  <a:pt x="71" y="0"/>
                </a:cubicBezTo>
                <a:close/>
              </a:path>
            </a:pathLst>
          </a:custGeom>
          <a:solidFill>
            <a:schemeClr val="hlink"/>
          </a:solidFill>
          <a:ln w="38100" cmpd="sng">
            <a:solidFill>
              <a:schemeClr val="accent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7895" name="Freeform 7"/>
          <p:cNvSpPr>
            <a:spLocks/>
          </p:cNvSpPr>
          <p:nvPr/>
        </p:nvSpPr>
        <p:spPr bwMode="auto">
          <a:xfrm>
            <a:off x="5334001" y="685800"/>
            <a:ext cx="430213" cy="558800"/>
          </a:xfrm>
          <a:custGeom>
            <a:avLst/>
            <a:gdLst>
              <a:gd name="T0" fmla="*/ 112713 w 271"/>
              <a:gd name="T1" fmla="*/ 0 h 352"/>
              <a:gd name="T2" fmla="*/ 38100 w 271"/>
              <a:gd name="T3" fmla="*/ 260350 h 352"/>
              <a:gd name="T4" fmla="*/ 0 w 271"/>
              <a:gd name="T5" fmla="*/ 409575 h 352"/>
              <a:gd name="T6" fmla="*/ 19050 w 271"/>
              <a:gd name="T7" fmla="*/ 484188 h 352"/>
              <a:gd name="T8" fmla="*/ 149225 w 271"/>
              <a:gd name="T9" fmla="*/ 558800 h 352"/>
              <a:gd name="T10" fmla="*/ 355600 w 271"/>
              <a:gd name="T11" fmla="*/ 466725 h 352"/>
              <a:gd name="T12" fmla="*/ 430213 w 271"/>
              <a:gd name="T13" fmla="*/ 354013 h 352"/>
              <a:gd name="T14" fmla="*/ 355600 w 271"/>
              <a:gd name="T15" fmla="*/ 315913 h 352"/>
              <a:gd name="T16" fmla="*/ 298450 w 271"/>
              <a:gd name="T17" fmla="*/ 149225 h 352"/>
              <a:gd name="T18" fmla="*/ 242888 w 271"/>
              <a:gd name="T19" fmla="*/ 111125 h 352"/>
              <a:gd name="T20" fmla="*/ 112713 w 271"/>
              <a:gd name="T21" fmla="*/ 0 h 35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71" h="352">
                <a:moveTo>
                  <a:pt x="71" y="0"/>
                </a:moveTo>
                <a:cubicBezTo>
                  <a:pt x="48" y="137"/>
                  <a:pt x="75" y="0"/>
                  <a:pt x="24" y="164"/>
                </a:cubicBezTo>
                <a:cubicBezTo>
                  <a:pt x="14" y="195"/>
                  <a:pt x="0" y="258"/>
                  <a:pt x="0" y="258"/>
                </a:cubicBezTo>
                <a:cubicBezTo>
                  <a:pt x="4" y="274"/>
                  <a:pt x="2" y="293"/>
                  <a:pt x="12" y="305"/>
                </a:cubicBezTo>
                <a:cubicBezTo>
                  <a:pt x="32" y="329"/>
                  <a:pt x="68" y="335"/>
                  <a:pt x="94" y="352"/>
                </a:cubicBezTo>
                <a:cubicBezTo>
                  <a:pt x="149" y="342"/>
                  <a:pt x="187" y="341"/>
                  <a:pt x="224" y="294"/>
                </a:cubicBezTo>
                <a:cubicBezTo>
                  <a:pt x="241" y="272"/>
                  <a:pt x="271" y="223"/>
                  <a:pt x="271" y="223"/>
                </a:cubicBezTo>
                <a:cubicBezTo>
                  <a:pt x="255" y="215"/>
                  <a:pt x="235" y="213"/>
                  <a:pt x="224" y="199"/>
                </a:cubicBezTo>
                <a:cubicBezTo>
                  <a:pt x="224" y="199"/>
                  <a:pt x="194" y="112"/>
                  <a:pt x="188" y="94"/>
                </a:cubicBezTo>
                <a:cubicBezTo>
                  <a:pt x="183" y="81"/>
                  <a:pt x="164" y="79"/>
                  <a:pt x="153" y="70"/>
                </a:cubicBezTo>
                <a:cubicBezTo>
                  <a:pt x="126" y="47"/>
                  <a:pt x="97" y="24"/>
                  <a:pt x="71" y="0"/>
                </a:cubicBezTo>
                <a:close/>
              </a:path>
            </a:pathLst>
          </a:custGeom>
          <a:solidFill>
            <a:schemeClr val="hlink"/>
          </a:solidFill>
          <a:ln w="38100" cmpd="sng">
            <a:solidFill>
              <a:schemeClr val="accent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7896" name="Freeform 8"/>
          <p:cNvSpPr>
            <a:spLocks/>
          </p:cNvSpPr>
          <p:nvPr/>
        </p:nvSpPr>
        <p:spPr bwMode="auto">
          <a:xfrm rot="-2368607">
            <a:off x="5943601" y="1905000"/>
            <a:ext cx="430213" cy="558800"/>
          </a:xfrm>
          <a:custGeom>
            <a:avLst/>
            <a:gdLst>
              <a:gd name="T0" fmla="*/ 112713 w 271"/>
              <a:gd name="T1" fmla="*/ 0 h 352"/>
              <a:gd name="T2" fmla="*/ 38100 w 271"/>
              <a:gd name="T3" fmla="*/ 260350 h 352"/>
              <a:gd name="T4" fmla="*/ 0 w 271"/>
              <a:gd name="T5" fmla="*/ 409575 h 352"/>
              <a:gd name="T6" fmla="*/ 19050 w 271"/>
              <a:gd name="T7" fmla="*/ 484188 h 352"/>
              <a:gd name="T8" fmla="*/ 149225 w 271"/>
              <a:gd name="T9" fmla="*/ 558800 h 352"/>
              <a:gd name="T10" fmla="*/ 355600 w 271"/>
              <a:gd name="T11" fmla="*/ 466725 h 352"/>
              <a:gd name="T12" fmla="*/ 430213 w 271"/>
              <a:gd name="T13" fmla="*/ 354013 h 352"/>
              <a:gd name="T14" fmla="*/ 355600 w 271"/>
              <a:gd name="T15" fmla="*/ 315913 h 352"/>
              <a:gd name="T16" fmla="*/ 298450 w 271"/>
              <a:gd name="T17" fmla="*/ 149225 h 352"/>
              <a:gd name="T18" fmla="*/ 242888 w 271"/>
              <a:gd name="T19" fmla="*/ 111125 h 352"/>
              <a:gd name="T20" fmla="*/ 112713 w 271"/>
              <a:gd name="T21" fmla="*/ 0 h 35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71" h="352">
                <a:moveTo>
                  <a:pt x="71" y="0"/>
                </a:moveTo>
                <a:cubicBezTo>
                  <a:pt x="48" y="137"/>
                  <a:pt x="75" y="0"/>
                  <a:pt x="24" y="164"/>
                </a:cubicBezTo>
                <a:cubicBezTo>
                  <a:pt x="14" y="195"/>
                  <a:pt x="0" y="258"/>
                  <a:pt x="0" y="258"/>
                </a:cubicBezTo>
                <a:cubicBezTo>
                  <a:pt x="4" y="274"/>
                  <a:pt x="2" y="293"/>
                  <a:pt x="12" y="305"/>
                </a:cubicBezTo>
                <a:cubicBezTo>
                  <a:pt x="32" y="329"/>
                  <a:pt x="68" y="335"/>
                  <a:pt x="94" y="352"/>
                </a:cubicBezTo>
                <a:cubicBezTo>
                  <a:pt x="149" y="342"/>
                  <a:pt x="187" y="341"/>
                  <a:pt x="224" y="294"/>
                </a:cubicBezTo>
                <a:cubicBezTo>
                  <a:pt x="241" y="272"/>
                  <a:pt x="271" y="223"/>
                  <a:pt x="271" y="223"/>
                </a:cubicBezTo>
                <a:cubicBezTo>
                  <a:pt x="255" y="215"/>
                  <a:pt x="235" y="213"/>
                  <a:pt x="224" y="199"/>
                </a:cubicBezTo>
                <a:cubicBezTo>
                  <a:pt x="224" y="199"/>
                  <a:pt x="194" y="112"/>
                  <a:pt x="188" y="94"/>
                </a:cubicBezTo>
                <a:cubicBezTo>
                  <a:pt x="183" y="81"/>
                  <a:pt x="164" y="79"/>
                  <a:pt x="153" y="70"/>
                </a:cubicBezTo>
                <a:cubicBezTo>
                  <a:pt x="126" y="47"/>
                  <a:pt x="97" y="24"/>
                  <a:pt x="71" y="0"/>
                </a:cubicBezTo>
                <a:close/>
              </a:path>
            </a:pathLst>
          </a:custGeom>
          <a:solidFill>
            <a:schemeClr val="hlink"/>
          </a:solidFill>
          <a:ln w="38100" cmpd="sng">
            <a:solidFill>
              <a:schemeClr val="accent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7897" name="Freeform 9"/>
          <p:cNvSpPr>
            <a:spLocks/>
          </p:cNvSpPr>
          <p:nvPr/>
        </p:nvSpPr>
        <p:spPr bwMode="auto">
          <a:xfrm rot="2086035">
            <a:off x="7086601" y="4495800"/>
            <a:ext cx="430213" cy="558800"/>
          </a:xfrm>
          <a:custGeom>
            <a:avLst/>
            <a:gdLst>
              <a:gd name="T0" fmla="*/ 112713 w 271"/>
              <a:gd name="T1" fmla="*/ 0 h 352"/>
              <a:gd name="T2" fmla="*/ 38100 w 271"/>
              <a:gd name="T3" fmla="*/ 260350 h 352"/>
              <a:gd name="T4" fmla="*/ 0 w 271"/>
              <a:gd name="T5" fmla="*/ 409575 h 352"/>
              <a:gd name="T6" fmla="*/ 19050 w 271"/>
              <a:gd name="T7" fmla="*/ 484188 h 352"/>
              <a:gd name="T8" fmla="*/ 149225 w 271"/>
              <a:gd name="T9" fmla="*/ 558800 h 352"/>
              <a:gd name="T10" fmla="*/ 355600 w 271"/>
              <a:gd name="T11" fmla="*/ 466725 h 352"/>
              <a:gd name="T12" fmla="*/ 430213 w 271"/>
              <a:gd name="T13" fmla="*/ 354013 h 352"/>
              <a:gd name="T14" fmla="*/ 355600 w 271"/>
              <a:gd name="T15" fmla="*/ 315913 h 352"/>
              <a:gd name="T16" fmla="*/ 298450 w 271"/>
              <a:gd name="T17" fmla="*/ 149225 h 352"/>
              <a:gd name="T18" fmla="*/ 242888 w 271"/>
              <a:gd name="T19" fmla="*/ 111125 h 352"/>
              <a:gd name="T20" fmla="*/ 112713 w 271"/>
              <a:gd name="T21" fmla="*/ 0 h 35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71" h="352">
                <a:moveTo>
                  <a:pt x="71" y="0"/>
                </a:moveTo>
                <a:cubicBezTo>
                  <a:pt x="48" y="137"/>
                  <a:pt x="75" y="0"/>
                  <a:pt x="24" y="164"/>
                </a:cubicBezTo>
                <a:cubicBezTo>
                  <a:pt x="14" y="195"/>
                  <a:pt x="0" y="258"/>
                  <a:pt x="0" y="258"/>
                </a:cubicBezTo>
                <a:cubicBezTo>
                  <a:pt x="4" y="274"/>
                  <a:pt x="2" y="293"/>
                  <a:pt x="12" y="305"/>
                </a:cubicBezTo>
                <a:cubicBezTo>
                  <a:pt x="32" y="329"/>
                  <a:pt x="68" y="335"/>
                  <a:pt x="94" y="352"/>
                </a:cubicBezTo>
                <a:cubicBezTo>
                  <a:pt x="149" y="342"/>
                  <a:pt x="187" y="341"/>
                  <a:pt x="224" y="294"/>
                </a:cubicBezTo>
                <a:cubicBezTo>
                  <a:pt x="241" y="272"/>
                  <a:pt x="271" y="223"/>
                  <a:pt x="271" y="223"/>
                </a:cubicBezTo>
                <a:cubicBezTo>
                  <a:pt x="255" y="215"/>
                  <a:pt x="235" y="213"/>
                  <a:pt x="224" y="199"/>
                </a:cubicBezTo>
                <a:cubicBezTo>
                  <a:pt x="224" y="199"/>
                  <a:pt x="194" y="112"/>
                  <a:pt x="188" y="94"/>
                </a:cubicBezTo>
                <a:cubicBezTo>
                  <a:pt x="183" y="81"/>
                  <a:pt x="164" y="79"/>
                  <a:pt x="153" y="70"/>
                </a:cubicBezTo>
                <a:cubicBezTo>
                  <a:pt x="126" y="47"/>
                  <a:pt x="97" y="24"/>
                  <a:pt x="71" y="0"/>
                </a:cubicBezTo>
                <a:close/>
              </a:path>
            </a:pathLst>
          </a:custGeom>
          <a:solidFill>
            <a:schemeClr val="hlink"/>
          </a:solidFill>
          <a:ln w="38100" cmpd="sng">
            <a:solidFill>
              <a:schemeClr val="accent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7898" name="Freeform 10"/>
          <p:cNvSpPr>
            <a:spLocks/>
          </p:cNvSpPr>
          <p:nvPr/>
        </p:nvSpPr>
        <p:spPr bwMode="auto">
          <a:xfrm>
            <a:off x="4648201" y="3581400"/>
            <a:ext cx="430213" cy="558800"/>
          </a:xfrm>
          <a:custGeom>
            <a:avLst/>
            <a:gdLst>
              <a:gd name="T0" fmla="*/ 112713 w 271"/>
              <a:gd name="T1" fmla="*/ 0 h 352"/>
              <a:gd name="T2" fmla="*/ 38100 w 271"/>
              <a:gd name="T3" fmla="*/ 260350 h 352"/>
              <a:gd name="T4" fmla="*/ 0 w 271"/>
              <a:gd name="T5" fmla="*/ 409575 h 352"/>
              <a:gd name="T6" fmla="*/ 19050 w 271"/>
              <a:gd name="T7" fmla="*/ 484188 h 352"/>
              <a:gd name="T8" fmla="*/ 149225 w 271"/>
              <a:gd name="T9" fmla="*/ 558800 h 352"/>
              <a:gd name="T10" fmla="*/ 355600 w 271"/>
              <a:gd name="T11" fmla="*/ 466725 h 352"/>
              <a:gd name="T12" fmla="*/ 430213 w 271"/>
              <a:gd name="T13" fmla="*/ 354013 h 352"/>
              <a:gd name="T14" fmla="*/ 355600 w 271"/>
              <a:gd name="T15" fmla="*/ 315913 h 352"/>
              <a:gd name="T16" fmla="*/ 298450 w 271"/>
              <a:gd name="T17" fmla="*/ 149225 h 352"/>
              <a:gd name="T18" fmla="*/ 242888 w 271"/>
              <a:gd name="T19" fmla="*/ 111125 h 352"/>
              <a:gd name="T20" fmla="*/ 112713 w 271"/>
              <a:gd name="T21" fmla="*/ 0 h 35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71" h="352">
                <a:moveTo>
                  <a:pt x="71" y="0"/>
                </a:moveTo>
                <a:cubicBezTo>
                  <a:pt x="48" y="137"/>
                  <a:pt x="75" y="0"/>
                  <a:pt x="24" y="164"/>
                </a:cubicBezTo>
                <a:cubicBezTo>
                  <a:pt x="14" y="195"/>
                  <a:pt x="0" y="258"/>
                  <a:pt x="0" y="258"/>
                </a:cubicBezTo>
                <a:cubicBezTo>
                  <a:pt x="4" y="274"/>
                  <a:pt x="2" y="293"/>
                  <a:pt x="12" y="305"/>
                </a:cubicBezTo>
                <a:cubicBezTo>
                  <a:pt x="32" y="329"/>
                  <a:pt x="68" y="335"/>
                  <a:pt x="94" y="352"/>
                </a:cubicBezTo>
                <a:cubicBezTo>
                  <a:pt x="149" y="342"/>
                  <a:pt x="187" y="341"/>
                  <a:pt x="224" y="294"/>
                </a:cubicBezTo>
                <a:cubicBezTo>
                  <a:pt x="241" y="272"/>
                  <a:pt x="271" y="223"/>
                  <a:pt x="271" y="223"/>
                </a:cubicBezTo>
                <a:cubicBezTo>
                  <a:pt x="255" y="215"/>
                  <a:pt x="235" y="213"/>
                  <a:pt x="224" y="199"/>
                </a:cubicBezTo>
                <a:cubicBezTo>
                  <a:pt x="224" y="199"/>
                  <a:pt x="194" y="112"/>
                  <a:pt x="188" y="94"/>
                </a:cubicBezTo>
                <a:cubicBezTo>
                  <a:pt x="183" y="81"/>
                  <a:pt x="164" y="79"/>
                  <a:pt x="153" y="70"/>
                </a:cubicBezTo>
                <a:cubicBezTo>
                  <a:pt x="126" y="47"/>
                  <a:pt x="97" y="24"/>
                  <a:pt x="71" y="0"/>
                </a:cubicBezTo>
                <a:close/>
              </a:path>
            </a:pathLst>
          </a:custGeom>
          <a:solidFill>
            <a:schemeClr val="hlink"/>
          </a:solidFill>
          <a:ln w="38100" cmpd="sng">
            <a:solidFill>
              <a:schemeClr val="accent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7899" name="Freeform 11"/>
          <p:cNvSpPr>
            <a:spLocks/>
          </p:cNvSpPr>
          <p:nvPr/>
        </p:nvSpPr>
        <p:spPr bwMode="auto">
          <a:xfrm>
            <a:off x="2362201" y="1676400"/>
            <a:ext cx="430213" cy="558800"/>
          </a:xfrm>
          <a:custGeom>
            <a:avLst/>
            <a:gdLst>
              <a:gd name="T0" fmla="*/ 112713 w 271"/>
              <a:gd name="T1" fmla="*/ 0 h 352"/>
              <a:gd name="T2" fmla="*/ 38100 w 271"/>
              <a:gd name="T3" fmla="*/ 260350 h 352"/>
              <a:gd name="T4" fmla="*/ 0 w 271"/>
              <a:gd name="T5" fmla="*/ 409575 h 352"/>
              <a:gd name="T6" fmla="*/ 19050 w 271"/>
              <a:gd name="T7" fmla="*/ 484188 h 352"/>
              <a:gd name="T8" fmla="*/ 149225 w 271"/>
              <a:gd name="T9" fmla="*/ 558800 h 352"/>
              <a:gd name="T10" fmla="*/ 355600 w 271"/>
              <a:gd name="T11" fmla="*/ 466725 h 352"/>
              <a:gd name="T12" fmla="*/ 430213 w 271"/>
              <a:gd name="T13" fmla="*/ 354013 h 352"/>
              <a:gd name="T14" fmla="*/ 355600 w 271"/>
              <a:gd name="T15" fmla="*/ 315913 h 352"/>
              <a:gd name="T16" fmla="*/ 298450 w 271"/>
              <a:gd name="T17" fmla="*/ 149225 h 352"/>
              <a:gd name="T18" fmla="*/ 242888 w 271"/>
              <a:gd name="T19" fmla="*/ 111125 h 352"/>
              <a:gd name="T20" fmla="*/ 112713 w 271"/>
              <a:gd name="T21" fmla="*/ 0 h 35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71" h="352">
                <a:moveTo>
                  <a:pt x="71" y="0"/>
                </a:moveTo>
                <a:cubicBezTo>
                  <a:pt x="48" y="137"/>
                  <a:pt x="75" y="0"/>
                  <a:pt x="24" y="164"/>
                </a:cubicBezTo>
                <a:cubicBezTo>
                  <a:pt x="14" y="195"/>
                  <a:pt x="0" y="258"/>
                  <a:pt x="0" y="258"/>
                </a:cubicBezTo>
                <a:cubicBezTo>
                  <a:pt x="4" y="274"/>
                  <a:pt x="2" y="293"/>
                  <a:pt x="12" y="305"/>
                </a:cubicBezTo>
                <a:cubicBezTo>
                  <a:pt x="32" y="329"/>
                  <a:pt x="68" y="335"/>
                  <a:pt x="94" y="352"/>
                </a:cubicBezTo>
                <a:cubicBezTo>
                  <a:pt x="149" y="342"/>
                  <a:pt x="187" y="341"/>
                  <a:pt x="224" y="294"/>
                </a:cubicBezTo>
                <a:cubicBezTo>
                  <a:pt x="241" y="272"/>
                  <a:pt x="271" y="223"/>
                  <a:pt x="271" y="223"/>
                </a:cubicBezTo>
                <a:cubicBezTo>
                  <a:pt x="255" y="215"/>
                  <a:pt x="235" y="213"/>
                  <a:pt x="224" y="199"/>
                </a:cubicBezTo>
                <a:cubicBezTo>
                  <a:pt x="224" y="199"/>
                  <a:pt x="194" y="112"/>
                  <a:pt x="188" y="94"/>
                </a:cubicBezTo>
                <a:cubicBezTo>
                  <a:pt x="183" y="81"/>
                  <a:pt x="164" y="79"/>
                  <a:pt x="153" y="70"/>
                </a:cubicBezTo>
                <a:cubicBezTo>
                  <a:pt x="126" y="47"/>
                  <a:pt x="97" y="24"/>
                  <a:pt x="71" y="0"/>
                </a:cubicBezTo>
                <a:close/>
              </a:path>
            </a:pathLst>
          </a:custGeom>
          <a:solidFill>
            <a:schemeClr val="hlink"/>
          </a:solidFill>
          <a:ln w="38100" cmpd="sng">
            <a:solidFill>
              <a:schemeClr val="accent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7900" name="Freeform 12"/>
          <p:cNvSpPr>
            <a:spLocks/>
          </p:cNvSpPr>
          <p:nvPr/>
        </p:nvSpPr>
        <p:spPr bwMode="auto">
          <a:xfrm rot="2198619">
            <a:off x="8763001" y="3429000"/>
            <a:ext cx="430213" cy="558800"/>
          </a:xfrm>
          <a:custGeom>
            <a:avLst/>
            <a:gdLst>
              <a:gd name="T0" fmla="*/ 112713 w 271"/>
              <a:gd name="T1" fmla="*/ 0 h 352"/>
              <a:gd name="T2" fmla="*/ 38100 w 271"/>
              <a:gd name="T3" fmla="*/ 260350 h 352"/>
              <a:gd name="T4" fmla="*/ 0 w 271"/>
              <a:gd name="T5" fmla="*/ 409575 h 352"/>
              <a:gd name="T6" fmla="*/ 19050 w 271"/>
              <a:gd name="T7" fmla="*/ 484188 h 352"/>
              <a:gd name="T8" fmla="*/ 149225 w 271"/>
              <a:gd name="T9" fmla="*/ 558800 h 352"/>
              <a:gd name="T10" fmla="*/ 355600 w 271"/>
              <a:gd name="T11" fmla="*/ 466725 h 352"/>
              <a:gd name="T12" fmla="*/ 430213 w 271"/>
              <a:gd name="T13" fmla="*/ 354013 h 352"/>
              <a:gd name="T14" fmla="*/ 355600 w 271"/>
              <a:gd name="T15" fmla="*/ 315913 h 352"/>
              <a:gd name="T16" fmla="*/ 298450 w 271"/>
              <a:gd name="T17" fmla="*/ 149225 h 352"/>
              <a:gd name="T18" fmla="*/ 242888 w 271"/>
              <a:gd name="T19" fmla="*/ 111125 h 352"/>
              <a:gd name="T20" fmla="*/ 112713 w 271"/>
              <a:gd name="T21" fmla="*/ 0 h 35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71" h="352">
                <a:moveTo>
                  <a:pt x="71" y="0"/>
                </a:moveTo>
                <a:cubicBezTo>
                  <a:pt x="48" y="137"/>
                  <a:pt x="75" y="0"/>
                  <a:pt x="24" y="164"/>
                </a:cubicBezTo>
                <a:cubicBezTo>
                  <a:pt x="14" y="195"/>
                  <a:pt x="0" y="258"/>
                  <a:pt x="0" y="258"/>
                </a:cubicBezTo>
                <a:cubicBezTo>
                  <a:pt x="4" y="274"/>
                  <a:pt x="2" y="293"/>
                  <a:pt x="12" y="305"/>
                </a:cubicBezTo>
                <a:cubicBezTo>
                  <a:pt x="32" y="329"/>
                  <a:pt x="68" y="335"/>
                  <a:pt x="94" y="352"/>
                </a:cubicBezTo>
                <a:cubicBezTo>
                  <a:pt x="149" y="342"/>
                  <a:pt x="187" y="341"/>
                  <a:pt x="224" y="294"/>
                </a:cubicBezTo>
                <a:cubicBezTo>
                  <a:pt x="241" y="272"/>
                  <a:pt x="271" y="223"/>
                  <a:pt x="271" y="223"/>
                </a:cubicBezTo>
                <a:cubicBezTo>
                  <a:pt x="255" y="215"/>
                  <a:pt x="235" y="213"/>
                  <a:pt x="224" y="199"/>
                </a:cubicBezTo>
                <a:cubicBezTo>
                  <a:pt x="224" y="199"/>
                  <a:pt x="194" y="112"/>
                  <a:pt x="188" y="94"/>
                </a:cubicBezTo>
                <a:cubicBezTo>
                  <a:pt x="183" y="81"/>
                  <a:pt x="164" y="79"/>
                  <a:pt x="153" y="70"/>
                </a:cubicBezTo>
                <a:cubicBezTo>
                  <a:pt x="126" y="47"/>
                  <a:pt x="97" y="24"/>
                  <a:pt x="71" y="0"/>
                </a:cubicBezTo>
                <a:close/>
              </a:path>
            </a:pathLst>
          </a:custGeom>
          <a:solidFill>
            <a:schemeClr val="hlink"/>
          </a:solidFill>
          <a:ln w="38100" cmpd="sng">
            <a:solidFill>
              <a:schemeClr val="accent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7901" name="Freeform 13"/>
          <p:cNvSpPr>
            <a:spLocks/>
          </p:cNvSpPr>
          <p:nvPr/>
        </p:nvSpPr>
        <p:spPr bwMode="auto">
          <a:xfrm>
            <a:off x="6858001" y="5562600"/>
            <a:ext cx="430213" cy="558800"/>
          </a:xfrm>
          <a:custGeom>
            <a:avLst/>
            <a:gdLst>
              <a:gd name="T0" fmla="*/ 112713 w 271"/>
              <a:gd name="T1" fmla="*/ 0 h 352"/>
              <a:gd name="T2" fmla="*/ 38100 w 271"/>
              <a:gd name="T3" fmla="*/ 260350 h 352"/>
              <a:gd name="T4" fmla="*/ 0 w 271"/>
              <a:gd name="T5" fmla="*/ 409575 h 352"/>
              <a:gd name="T6" fmla="*/ 19050 w 271"/>
              <a:gd name="T7" fmla="*/ 484188 h 352"/>
              <a:gd name="T8" fmla="*/ 149225 w 271"/>
              <a:gd name="T9" fmla="*/ 558800 h 352"/>
              <a:gd name="T10" fmla="*/ 355600 w 271"/>
              <a:gd name="T11" fmla="*/ 466725 h 352"/>
              <a:gd name="T12" fmla="*/ 430213 w 271"/>
              <a:gd name="T13" fmla="*/ 354013 h 352"/>
              <a:gd name="T14" fmla="*/ 355600 w 271"/>
              <a:gd name="T15" fmla="*/ 315913 h 352"/>
              <a:gd name="T16" fmla="*/ 298450 w 271"/>
              <a:gd name="T17" fmla="*/ 149225 h 352"/>
              <a:gd name="T18" fmla="*/ 242888 w 271"/>
              <a:gd name="T19" fmla="*/ 111125 h 352"/>
              <a:gd name="T20" fmla="*/ 112713 w 271"/>
              <a:gd name="T21" fmla="*/ 0 h 35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71" h="352">
                <a:moveTo>
                  <a:pt x="71" y="0"/>
                </a:moveTo>
                <a:cubicBezTo>
                  <a:pt x="48" y="137"/>
                  <a:pt x="75" y="0"/>
                  <a:pt x="24" y="164"/>
                </a:cubicBezTo>
                <a:cubicBezTo>
                  <a:pt x="14" y="195"/>
                  <a:pt x="0" y="258"/>
                  <a:pt x="0" y="258"/>
                </a:cubicBezTo>
                <a:cubicBezTo>
                  <a:pt x="4" y="274"/>
                  <a:pt x="2" y="293"/>
                  <a:pt x="12" y="305"/>
                </a:cubicBezTo>
                <a:cubicBezTo>
                  <a:pt x="32" y="329"/>
                  <a:pt x="68" y="335"/>
                  <a:pt x="94" y="352"/>
                </a:cubicBezTo>
                <a:cubicBezTo>
                  <a:pt x="149" y="342"/>
                  <a:pt x="187" y="341"/>
                  <a:pt x="224" y="294"/>
                </a:cubicBezTo>
                <a:cubicBezTo>
                  <a:pt x="241" y="272"/>
                  <a:pt x="271" y="223"/>
                  <a:pt x="271" y="223"/>
                </a:cubicBezTo>
                <a:cubicBezTo>
                  <a:pt x="255" y="215"/>
                  <a:pt x="235" y="213"/>
                  <a:pt x="224" y="199"/>
                </a:cubicBezTo>
                <a:cubicBezTo>
                  <a:pt x="224" y="199"/>
                  <a:pt x="194" y="112"/>
                  <a:pt x="188" y="94"/>
                </a:cubicBezTo>
                <a:cubicBezTo>
                  <a:pt x="183" y="81"/>
                  <a:pt x="164" y="79"/>
                  <a:pt x="153" y="70"/>
                </a:cubicBezTo>
                <a:cubicBezTo>
                  <a:pt x="126" y="47"/>
                  <a:pt x="97" y="24"/>
                  <a:pt x="71" y="0"/>
                </a:cubicBezTo>
                <a:close/>
              </a:path>
            </a:pathLst>
          </a:custGeom>
          <a:solidFill>
            <a:schemeClr val="hlink"/>
          </a:solidFill>
          <a:ln w="38100" cmpd="sng">
            <a:solidFill>
              <a:schemeClr val="accent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7902" name="Freeform 14"/>
          <p:cNvSpPr>
            <a:spLocks/>
          </p:cNvSpPr>
          <p:nvPr/>
        </p:nvSpPr>
        <p:spPr bwMode="auto">
          <a:xfrm rot="4739150">
            <a:off x="5029994" y="4571207"/>
            <a:ext cx="430213" cy="558800"/>
          </a:xfrm>
          <a:custGeom>
            <a:avLst/>
            <a:gdLst>
              <a:gd name="T0" fmla="*/ 112713 w 271"/>
              <a:gd name="T1" fmla="*/ 0 h 352"/>
              <a:gd name="T2" fmla="*/ 38100 w 271"/>
              <a:gd name="T3" fmla="*/ 260350 h 352"/>
              <a:gd name="T4" fmla="*/ 0 w 271"/>
              <a:gd name="T5" fmla="*/ 409575 h 352"/>
              <a:gd name="T6" fmla="*/ 19050 w 271"/>
              <a:gd name="T7" fmla="*/ 484188 h 352"/>
              <a:gd name="T8" fmla="*/ 149225 w 271"/>
              <a:gd name="T9" fmla="*/ 558800 h 352"/>
              <a:gd name="T10" fmla="*/ 355600 w 271"/>
              <a:gd name="T11" fmla="*/ 466725 h 352"/>
              <a:gd name="T12" fmla="*/ 430213 w 271"/>
              <a:gd name="T13" fmla="*/ 354013 h 352"/>
              <a:gd name="T14" fmla="*/ 355600 w 271"/>
              <a:gd name="T15" fmla="*/ 315913 h 352"/>
              <a:gd name="T16" fmla="*/ 298450 w 271"/>
              <a:gd name="T17" fmla="*/ 149225 h 352"/>
              <a:gd name="T18" fmla="*/ 242888 w 271"/>
              <a:gd name="T19" fmla="*/ 111125 h 352"/>
              <a:gd name="T20" fmla="*/ 112713 w 271"/>
              <a:gd name="T21" fmla="*/ 0 h 35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71" h="352">
                <a:moveTo>
                  <a:pt x="71" y="0"/>
                </a:moveTo>
                <a:cubicBezTo>
                  <a:pt x="48" y="137"/>
                  <a:pt x="75" y="0"/>
                  <a:pt x="24" y="164"/>
                </a:cubicBezTo>
                <a:cubicBezTo>
                  <a:pt x="14" y="195"/>
                  <a:pt x="0" y="258"/>
                  <a:pt x="0" y="258"/>
                </a:cubicBezTo>
                <a:cubicBezTo>
                  <a:pt x="4" y="274"/>
                  <a:pt x="2" y="293"/>
                  <a:pt x="12" y="305"/>
                </a:cubicBezTo>
                <a:cubicBezTo>
                  <a:pt x="32" y="329"/>
                  <a:pt x="68" y="335"/>
                  <a:pt x="94" y="352"/>
                </a:cubicBezTo>
                <a:cubicBezTo>
                  <a:pt x="149" y="342"/>
                  <a:pt x="187" y="341"/>
                  <a:pt x="224" y="294"/>
                </a:cubicBezTo>
                <a:cubicBezTo>
                  <a:pt x="241" y="272"/>
                  <a:pt x="271" y="223"/>
                  <a:pt x="271" y="223"/>
                </a:cubicBezTo>
                <a:cubicBezTo>
                  <a:pt x="255" y="215"/>
                  <a:pt x="235" y="213"/>
                  <a:pt x="224" y="199"/>
                </a:cubicBezTo>
                <a:cubicBezTo>
                  <a:pt x="224" y="199"/>
                  <a:pt x="194" y="112"/>
                  <a:pt x="188" y="94"/>
                </a:cubicBezTo>
                <a:cubicBezTo>
                  <a:pt x="183" y="81"/>
                  <a:pt x="164" y="79"/>
                  <a:pt x="153" y="70"/>
                </a:cubicBezTo>
                <a:cubicBezTo>
                  <a:pt x="126" y="47"/>
                  <a:pt x="97" y="24"/>
                  <a:pt x="71" y="0"/>
                </a:cubicBezTo>
                <a:close/>
              </a:path>
            </a:pathLst>
          </a:custGeom>
          <a:solidFill>
            <a:schemeClr val="hlink"/>
          </a:solidFill>
          <a:ln w="38100" cmpd="sng">
            <a:solidFill>
              <a:schemeClr val="accent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7903" name="Freeform 15"/>
          <p:cNvSpPr>
            <a:spLocks/>
          </p:cNvSpPr>
          <p:nvPr/>
        </p:nvSpPr>
        <p:spPr bwMode="auto">
          <a:xfrm>
            <a:off x="7315201" y="3505200"/>
            <a:ext cx="430213" cy="558800"/>
          </a:xfrm>
          <a:custGeom>
            <a:avLst/>
            <a:gdLst>
              <a:gd name="T0" fmla="*/ 112713 w 271"/>
              <a:gd name="T1" fmla="*/ 0 h 352"/>
              <a:gd name="T2" fmla="*/ 38100 w 271"/>
              <a:gd name="T3" fmla="*/ 260350 h 352"/>
              <a:gd name="T4" fmla="*/ 0 w 271"/>
              <a:gd name="T5" fmla="*/ 409575 h 352"/>
              <a:gd name="T6" fmla="*/ 19050 w 271"/>
              <a:gd name="T7" fmla="*/ 484188 h 352"/>
              <a:gd name="T8" fmla="*/ 149225 w 271"/>
              <a:gd name="T9" fmla="*/ 558800 h 352"/>
              <a:gd name="T10" fmla="*/ 355600 w 271"/>
              <a:gd name="T11" fmla="*/ 466725 h 352"/>
              <a:gd name="T12" fmla="*/ 430213 w 271"/>
              <a:gd name="T13" fmla="*/ 354013 h 352"/>
              <a:gd name="T14" fmla="*/ 355600 w 271"/>
              <a:gd name="T15" fmla="*/ 315913 h 352"/>
              <a:gd name="T16" fmla="*/ 298450 w 271"/>
              <a:gd name="T17" fmla="*/ 149225 h 352"/>
              <a:gd name="T18" fmla="*/ 242888 w 271"/>
              <a:gd name="T19" fmla="*/ 111125 h 352"/>
              <a:gd name="T20" fmla="*/ 112713 w 271"/>
              <a:gd name="T21" fmla="*/ 0 h 35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71" h="352">
                <a:moveTo>
                  <a:pt x="71" y="0"/>
                </a:moveTo>
                <a:cubicBezTo>
                  <a:pt x="48" y="137"/>
                  <a:pt x="75" y="0"/>
                  <a:pt x="24" y="164"/>
                </a:cubicBezTo>
                <a:cubicBezTo>
                  <a:pt x="14" y="195"/>
                  <a:pt x="0" y="258"/>
                  <a:pt x="0" y="258"/>
                </a:cubicBezTo>
                <a:cubicBezTo>
                  <a:pt x="4" y="274"/>
                  <a:pt x="2" y="293"/>
                  <a:pt x="12" y="305"/>
                </a:cubicBezTo>
                <a:cubicBezTo>
                  <a:pt x="32" y="329"/>
                  <a:pt x="68" y="335"/>
                  <a:pt x="94" y="352"/>
                </a:cubicBezTo>
                <a:cubicBezTo>
                  <a:pt x="149" y="342"/>
                  <a:pt x="187" y="341"/>
                  <a:pt x="224" y="294"/>
                </a:cubicBezTo>
                <a:cubicBezTo>
                  <a:pt x="241" y="272"/>
                  <a:pt x="271" y="223"/>
                  <a:pt x="271" y="223"/>
                </a:cubicBezTo>
                <a:cubicBezTo>
                  <a:pt x="255" y="215"/>
                  <a:pt x="235" y="213"/>
                  <a:pt x="224" y="199"/>
                </a:cubicBezTo>
                <a:cubicBezTo>
                  <a:pt x="224" y="199"/>
                  <a:pt x="194" y="112"/>
                  <a:pt x="188" y="94"/>
                </a:cubicBezTo>
                <a:cubicBezTo>
                  <a:pt x="183" y="81"/>
                  <a:pt x="164" y="79"/>
                  <a:pt x="153" y="70"/>
                </a:cubicBezTo>
                <a:cubicBezTo>
                  <a:pt x="126" y="47"/>
                  <a:pt x="97" y="24"/>
                  <a:pt x="71" y="0"/>
                </a:cubicBezTo>
                <a:close/>
              </a:path>
            </a:pathLst>
          </a:custGeom>
          <a:solidFill>
            <a:schemeClr val="hlink"/>
          </a:solidFill>
          <a:ln w="38100" cmpd="sng">
            <a:solidFill>
              <a:schemeClr val="accent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7904" name="Freeform 16"/>
          <p:cNvSpPr>
            <a:spLocks/>
          </p:cNvSpPr>
          <p:nvPr/>
        </p:nvSpPr>
        <p:spPr bwMode="auto">
          <a:xfrm rot="2580747">
            <a:off x="6324601" y="3505200"/>
            <a:ext cx="430213" cy="558800"/>
          </a:xfrm>
          <a:custGeom>
            <a:avLst/>
            <a:gdLst>
              <a:gd name="T0" fmla="*/ 112713 w 271"/>
              <a:gd name="T1" fmla="*/ 0 h 352"/>
              <a:gd name="T2" fmla="*/ 38100 w 271"/>
              <a:gd name="T3" fmla="*/ 260350 h 352"/>
              <a:gd name="T4" fmla="*/ 0 w 271"/>
              <a:gd name="T5" fmla="*/ 409575 h 352"/>
              <a:gd name="T6" fmla="*/ 19050 w 271"/>
              <a:gd name="T7" fmla="*/ 484188 h 352"/>
              <a:gd name="T8" fmla="*/ 149225 w 271"/>
              <a:gd name="T9" fmla="*/ 558800 h 352"/>
              <a:gd name="T10" fmla="*/ 355600 w 271"/>
              <a:gd name="T11" fmla="*/ 466725 h 352"/>
              <a:gd name="T12" fmla="*/ 430213 w 271"/>
              <a:gd name="T13" fmla="*/ 354013 h 352"/>
              <a:gd name="T14" fmla="*/ 355600 w 271"/>
              <a:gd name="T15" fmla="*/ 315913 h 352"/>
              <a:gd name="T16" fmla="*/ 298450 w 271"/>
              <a:gd name="T17" fmla="*/ 149225 h 352"/>
              <a:gd name="T18" fmla="*/ 242888 w 271"/>
              <a:gd name="T19" fmla="*/ 111125 h 352"/>
              <a:gd name="T20" fmla="*/ 112713 w 271"/>
              <a:gd name="T21" fmla="*/ 0 h 35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71" h="352">
                <a:moveTo>
                  <a:pt x="71" y="0"/>
                </a:moveTo>
                <a:cubicBezTo>
                  <a:pt x="48" y="137"/>
                  <a:pt x="75" y="0"/>
                  <a:pt x="24" y="164"/>
                </a:cubicBezTo>
                <a:cubicBezTo>
                  <a:pt x="14" y="195"/>
                  <a:pt x="0" y="258"/>
                  <a:pt x="0" y="258"/>
                </a:cubicBezTo>
                <a:cubicBezTo>
                  <a:pt x="4" y="274"/>
                  <a:pt x="2" y="293"/>
                  <a:pt x="12" y="305"/>
                </a:cubicBezTo>
                <a:cubicBezTo>
                  <a:pt x="32" y="329"/>
                  <a:pt x="68" y="335"/>
                  <a:pt x="94" y="352"/>
                </a:cubicBezTo>
                <a:cubicBezTo>
                  <a:pt x="149" y="342"/>
                  <a:pt x="187" y="341"/>
                  <a:pt x="224" y="294"/>
                </a:cubicBezTo>
                <a:cubicBezTo>
                  <a:pt x="241" y="272"/>
                  <a:pt x="271" y="223"/>
                  <a:pt x="271" y="223"/>
                </a:cubicBezTo>
                <a:cubicBezTo>
                  <a:pt x="255" y="215"/>
                  <a:pt x="235" y="213"/>
                  <a:pt x="224" y="199"/>
                </a:cubicBezTo>
                <a:cubicBezTo>
                  <a:pt x="224" y="199"/>
                  <a:pt x="194" y="112"/>
                  <a:pt x="188" y="94"/>
                </a:cubicBezTo>
                <a:cubicBezTo>
                  <a:pt x="183" y="81"/>
                  <a:pt x="164" y="79"/>
                  <a:pt x="153" y="70"/>
                </a:cubicBezTo>
                <a:cubicBezTo>
                  <a:pt x="126" y="47"/>
                  <a:pt x="97" y="24"/>
                  <a:pt x="71" y="0"/>
                </a:cubicBezTo>
                <a:close/>
              </a:path>
            </a:pathLst>
          </a:custGeom>
          <a:solidFill>
            <a:schemeClr val="hlink"/>
          </a:solidFill>
          <a:ln w="38100" cmpd="sng">
            <a:solidFill>
              <a:schemeClr val="accent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7905" name="Freeform 17"/>
          <p:cNvSpPr>
            <a:spLocks/>
          </p:cNvSpPr>
          <p:nvPr/>
        </p:nvSpPr>
        <p:spPr bwMode="auto">
          <a:xfrm rot="2844839">
            <a:off x="7468394" y="2666207"/>
            <a:ext cx="430213" cy="558800"/>
          </a:xfrm>
          <a:custGeom>
            <a:avLst/>
            <a:gdLst>
              <a:gd name="T0" fmla="*/ 112713 w 271"/>
              <a:gd name="T1" fmla="*/ 0 h 352"/>
              <a:gd name="T2" fmla="*/ 38100 w 271"/>
              <a:gd name="T3" fmla="*/ 260350 h 352"/>
              <a:gd name="T4" fmla="*/ 0 w 271"/>
              <a:gd name="T5" fmla="*/ 409575 h 352"/>
              <a:gd name="T6" fmla="*/ 19050 w 271"/>
              <a:gd name="T7" fmla="*/ 484188 h 352"/>
              <a:gd name="T8" fmla="*/ 149225 w 271"/>
              <a:gd name="T9" fmla="*/ 558800 h 352"/>
              <a:gd name="T10" fmla="*/ 355600 w 271"/>
              <a:gd name="T11" fmla="*/ 466725 h 352"/>
              <a:gd name="T12" fmla="*/ 430213 w 271"/>
              <a:gd name="T13" fmla="*/ 354013 h 352"/>
              <a:gd name="T14" fmla="*/ 355600 w 271"/>
              <a:gd name="T15" fmla="*/ 315913 h 352"/>
              <a:gd name="T16" fmla="*/ 298450 w 271"/>
              <a:gd name="T17" fmla="*/ 149225 h 352"/>
              <a:gd name="T18" fmla="*/ 242888 w 271"/>
              <a:gd name="T19" fmla="*/ 111125 h 352"/>
              <a:gd name="T20" fmla="*/ 112713 w 271"/>
              <a:gd name="T21" fmla="*/ 0 h 35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71" h="352">
                <a:moveTo>
                  <a:pt x="71" y="0"/>
                </a:moveTo>
                <a:cubicBezTo>
                  <a:pt x="48" y="137"/>
                  <a:pt x="75" y="0"/>
                  <a:pt x="24" y="164"/>
                </a:cubicBezTo>
                <a:cubicBezTo>
                  <a:pt x="14" y="195"/>
                  <a:pt x="0" y="258"/>
                  <a:pt x="0" y="258"/>
                </a:cubicBezTo>
                <a:cubicBezTo>
                  <a:pt x="4" y="274"/>
                  <a:pt x="2" y="293"/>
                  <a:pt x="12" y="305"/>
                </a:cubicBezTo>
                <a:cubicBezTo>
                  <a:pt x="32" y="329"/>
                  <a:pt x="68" y="335"/>
                  <a:pt x="94" y="352"/>
                </a:cubicBezTo>
                <a:cubicBezTo>
                  <a:pt x="149" y="342"/>
                  <a:pt x="187" y="341"/>
                  <a:pt x="224" y="294"/>
                </a:cubicBezTo>
                <a:cubicBezTo>
                  <a:pt x="241" y="272"/>
                  <a:pt x="271" y="223"/>
                  <a:pt x="271" y="223"/>
                </a:cubicBezTo>
                <a:cubicBezTo>
                  <a:pt x="255" y="215"/>
                  <a:pt x="235" y="213"/>
                  <a:pt x="224" y="199"/>
                </a:cubicBezTo>
                <a:cubicBezTo>
                  <a:pt x="224" y="199"/>
                  <a:pt x="194" y="112"/>
                  <a:pt x="188" y="94"/>
                </a:cubicBezTo>
                <a:cubicBezTo>
                  <a:pt x="183" y="81"/>
                  <a:pt x="164" y="79"/>
                  <a:pt x="153" y="70"/>
                </a:cubicBezTo>
                <a:cubicBezTo>
                  <a:pt x="126" y="47"/>
                  <a:pt x="97" y="24"/>
                  <a:pt x="71" y="0"/>
                </a:cubicBezTo>
                <a:close/>
              </a:path>
            </a:pathLst>
          </a:custGeom>
          <a:solidFill>
            <a:schemeClr val="hlink"/>
          </a:solidFill>
          <a:ln w="38100" cmpd="sng">
            <a:solidFill>
              <a:schemeClr val="accent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7906" name="Freeform 18"/>
          <p:cNvSpPr>
            <a:spLocks/>
          </p:cNvSpPr>
          <p:nvPr/>
        </p:nvSpPr>
        <p:spPr bwMode="auto">
          <a:xfrm rot="-5545618">
            <a:off x="5334794" y="5485607"/>
            <a:ext cx="430213" cy="558800"/>
          </a:xfrm>
          <a:custGeom>
            <a:avLst/>
            <a:gdLst>
              <a:gd name="T0" fmla="*/ 112713 w 271"/>
              <a:gd name="T1" fmla="*/ 0 h 352"/>
              <a:gd name="T2" fmla="*/ 38100 w 271"/>
              <a:gd name="T3" fmla="*/ 260350 h 352"/>
              <a:gd name="T4" fmla="*/ 0 w 271"/>
              <a:gd name="T5" fmla="*/ 409575 h 352"/>
              <a:gd name="T6" fmla="*/ 19050 w 271"/>
              <a:gd name="T7" fmla="*/ 484188 h 352"/>
              <a:gd name="T8" fmla="*/ 149225 w 271"/>
              <a:gd name="T9" fmla="*/ 558800 h 352"/>
              <a:gd name="T10" fmla="*/ 355600 w 271"/>
              <a:gd name="T11" fmla="*/ 466725 h 352"/>
              <a:gd name="T12" fmla="*/ 430213 w 271"/>
              <a:gd name="T13" fmla="*/ 354013 h 352"/>
              <a:gd name="T14" fmla="*/ 355600 w 271"/>
              <a:gd name="T15" fmla="*/ 315913 h 352"/>
              <a:gd name="T16" fmla="*/ 298450 w 271"/>
              <a:gd name="T17" fmla="*/ 149225 h 352"/>
              <a:gd name="T18" fmla="*/ 242888 w 271"/>
              <a:gd name="T19" fmla="*/ 111125 h 352"/>
              <a:gd name="T20" fmla="*/ 112713 w 271"/>
              <a:gd name="T21" fmla="*/ 0 h 35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71" h="352">
                <a:moveTo>
                  <a:pt x="71" y="0"/>
                </a:moveTo>
                <a:cubicBezTo>
                  <a:pt x="48" y="137"/>
                  <a:pt x="75" y="0"/>
                  <a:pt x="24" y="164"/>
                </a:cubicBezTo>
                <a:cubicBezTo>
                  <a:pt x="14" y="195"/>
                  <a:pt x="0" y="258"/>
                  <a:pt x="0" y="258"/>
                </a:cubicBezTo>
                <a:cubicBezTo>
                  <a:pt x="4" y="274"/>
                  <a:pt x="2" y="293"/>
                  <a:pt x="12" y="305"/>
                </a:cubicBezTo>
                <a:cubicBezTo>
                  <a:pt x="32" y="329"/>
                  <a:pt x="68" y="335"/>
                  <a:pt x="94" y="352"/>
                </a:cubicBezTo>
                <a:cubicBezTo>
                  <a:pt x="149" y="342"/>
                  <a:pt x="187" y="341"/>
                  <a:pt x="224" y="294"/>
                </a:cubicBezTo>
                <a:cubicBezTo>
                  <a:pt x="241" y="272"/>
                  <a:pt x="271" y="223"/>
                  <a:pt x="271" y="223"/>
                </a:cubicBezTo>
                <a:cubicBezTo>
                  <a:pt x="255" y="215"/>
                  <a:pt x="235" y="213"/>
                  <a:pt x="224" y="199"/>
                </a:cubicBezTo>
                <a:cubicBezTo>
                  <a:pt x="224" y="199"/>
                  <a:pt x="194" y="112"/>
                  <a:pt x="188" y="94"/>
                </a:cubicBezTo>
                <a:cubicBezTo>
                  <a:pt x="183" y="81"/>
                  <a:pt x="164" y="79"/>
                  <a:pt x="153" y="70"/>
                </a:cubicBezTo>
                <a:cubicBezTo>
                  <a:pt x="126" y="47"/>
                  <a:pt x="97" y="24"/>
                  <a:pt x="71" y="0"/>
                </a:cubicBezTo>
                <a:close/>
              </a:path>
            </a:pathLst>
          </a:custGeom>
          <a:solidFill>
            <a:schemeClr val="hlink"/>
          </a:solidFill>
          <a:ln w="38100" cmpd="sng">
            <a:solidFill>
              <a:schemeClr val="accent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7907" name="Line 19"/>
          <p:cNvSpPr>
            <a:spLocks noChangeShapeType="1"/>
          </p:cNvSpPr>
          <p:nvPr/>
        </p:nvSpPr>
        <p:spPr bwMode="auto">
          <a:xfrm>
            <a:off x="4114800" y="838200"/>
            <a:ext cx="457200" cy="6858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7908" name="Line 20"/>
          <p:cNvSpPr>
            <a:spLocks noChangeShapeType="1"/>
          </p:cNvSpPr>
          <p:nvPr/>
        </p:nvSpPr>
        <p:spPr bwMode="auto">
          <a:xfrm flipH="1">
            <a:off x="2819400" y="2438400"/>
            <a:ext cx="838200" cy="8382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7909" name="Line 21"/>
          <p:cNvSpPr>
            <a:spLocks noChangeShapeType="1"/>
          </p:cNvSpPr>
          <p:nvPr/>
        </p:nvSpPr>
        <p:spPr bwMode="auto">
          <a:xfrm flipV="1">
            <a:off x="5791200" y="3733800"/>
            <a:ext cx="533400" cy="9144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7910" name="Line 22"/>
          <p:cNvSpPr>
            <a:spLocks noChangeShapeType="1"/>
          </p:cNvSpPr>
          <p:nvPr/>
        </p:nvSpPr>
        <p:spPr bwMode="auto">
          <a:xfrm flipH="1">
            <a:off x="4724400" y="2133600"/>
            <a:ext cx="685800" cy="3048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7911" name="Line 23"/>
          <p:cNvSpPr>
            <a:spLocks noChangeShapeType="1"/>
          </p:cNvSpPr>
          <p:nvPr/>
        </p:nvSpPr>
        <p:spPr bwMode="auto">
          <a:xfrm flipV="1">
            <a:off x="3886200" y="4419600"/>
            <a:ext cx="914400" cy="2286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7912" name="Line 24"/>
          <p:cNvSpPr>
            <a:spLocks noChangeShapeType="1"/>
          </p:cNvSpPr>
          <p:nvPr/>
        </p:nvSpPr>
        <p:spPr bwMode="auto">
          <a:xfrm flipH="1">
            <a:off x="6705600" y="3810000"/>
            <a:ext cx="76200" cy="12954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7913" name="Line 25"/>
          <p:cNvSpPr>
            <a:spLocks noChangeShapeType="1"/>
          </p:cNvSpPr>
          <p:nvPr/>
        </p:nvSpPr>
        <p:spPr bwMode="auto">
          <a:xfrm flipH="1">
            <a:off x="7848600" y="1905000"/>
            <a:ext cx="838200" cy="15240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7914" name="Line 26"/>
          <p:cNvSpPr>
            <a:spLocks noChangeShapeType="1"/>
          </p:cNvSpPr>
          <p:nvPr/>
        </p:nvSpPr>
        <p:spPr bwMode="auto">
          <a:xfrm>
            <a:off x="3505200" y="5181600"/>
            <a:ext cx="762000" cy="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7915" name="Line 27"/>
          <p:cNvSpPr>
            <a:spLocks noChangeShapeType="1"/>
          </p:cNvSpPr>
          <p:nvPr/>
        </p:nvSpPr>
        <p:spPr bwMode="auto">
          <a:xfrm>
            <a:off x="4114800" y="2971800"/>
            <a:ext cx="152400" cy="3048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7916" name="Line 28"/>
          <p:cNvSpPr>
            <a:spLocks noChangeShapeType="1"/>
          </p:cNvSpPr>
          <p:nvPr/>
        </p:nvSpPr>
        <p:spPr bwMode="auto">
          <a:xfrm flipH="1">
            <a:off x="3733800" y="2895600"/>
            <a:ext cx="76200" cy="6858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7917" name="Line 29"/>
          <p:cNvSpPr>
            <a:spLocks noChangeShapeType="1"/>
          </p:cNvSpPr>
          <p:nvPr/>
        </p:nvSpPr>
        <p:spPr bwMode="auto">
          <a:xfrm>
            <a:off x="7467600" y="5486400"/>
            <a:ext cx="457200" cy="4572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7918" name="Line 30"/>
          <p:cNvSpPr>
            <a:spLocks noChangeShapeType="1"/>
          </p:cNvSpPr>
          <p:nvPr/>
        </p:nvSpPr>
        <p:spPr bwMode="auto">
          <a:xfrm>
            <a:off x="8686800" y="4800600"/>
            <a:ext cx="381000" cy="13716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7919" name="Line 31"/>
          <p:cNvSpPr>
            <a:spLocks noChangeShapeType="1"/>
          </p:cNvSpPr>
          <p:nvPr/>
        </p:nvSpPr>
        <p:spPr bwMode="auto">
          <a:xfrm>
            <a:off x="3810000" y="4114800"/>
            <a:ext cx="609600" cy="762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7920" name="Line 32"/>
          <p:cNvSpPr>
            <a:spLocks noChangeShapeType="1"/>
          </p:cNvSpPr>
          <p:nvPr/>
        </p:nvSpPr>
        <p:spPr bwMode="auto">
          <a:xfrm>
            <a:off x="6553200" y="1676400"/>
            <a:ext cx="0" cy="9906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7921" name="Line 33"/>
          <p:cNvSpPr>
            <a:spLocks noChangeShapeType="1"/>
          </p:cNvSpPr>
          <p:nvPr/>
        </p:nvSpPr>
        <p:spPr bwMode="auto">
          <a:xfrm flipV="1">
            <a:off x="3733800" y="2438400"/>
            <a:ext cx="838200" cy="2286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7922" name="Line 34"/>
          <p:cNvSpPr>
            <a:spLocks noChangeShapeType="1"/>
          </p:cNvSpPr>
          <p:nvPr/>
        </p:nvSpPr>
        <p:spPr bwMode="auto">
          <a:xfrm flipV="1">
            <a:off x="9067800" y="2133600"/>
            <a:ext cx="685800" cy="762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7923" name="Line 35"/>
          <p:cNvSpPr>
            <a:spLocks noChangeShapeType="1"/>
          </p:cNvSpPr>
          <p:nvPr/>
        </p:nvSpPr>
        <p:spPr bwMode="auto">
          <a:xfrm flipH="1">
            <a:off x="5562600" y="4800600"/>
            <a:ext cx="457200" cy="5334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7924" name="Line 36"/>
          <p:cNvSpPr>
            <a:spLocks noChangeShapeType="1"/>
          </p:cNvSpPr>
          <p:nvPr/>
        </p:nvSpPr>
        <p:spPr bwMode="auto">
          <a:xfrm>
            <a:off x="8229600" y="5486400"/>
            <a:ext cx="76200" cy="6096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7925" name="Line 37"/>
          <p:cNvSpPr>
            <a:spLocks noChangeShapeType="1"/>
          </p:cNvSpPr>
          <p:nvPr/>
        </p:nvSpPr>
        <p:spPr bwMode="auto">
          <a:xfrm>
            <a:off x="5334000" y="3810000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7926" name="Line 38"/>
          <p:cNvSpPr>
            <a:spLocks noChangeShapeType="1"/>
          </p:cNvSpPr>
          <p:nvPr/>
        </p:nvSpPr>
        <p:spPr bwMode="auto">
          <a:xfrm>
            <a:off x="2667000" y="2362200"/>
            <a:ext cx="533400" cy="1524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7927" name="Line 39"/>
          <p:cNvSpPr>
            <a:spLocks noChangeShapeType="1"/>
          </p:cNvSpPr>
          <p:nvPr/>
        </p:nvSpPr>
        <p:spPr bwMode="auto">
          <a:xfrm flipV="1">
            <a:off x="8382000" y="1219200"/>
            <a:ext cx="76200" cy="3810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7928" name="Line 40"/>
          <p:cNvSpPr>
            <a:spLocks noChangeShapeType="1"/>
          </p:cNvSpPr>
          <p:nvPr/>
        </p:nvSpPr>
        <p:spPr bwMode="auto">
          <a:xfrm flipH="1">
            <a:off x="6858000" y="762000"/>
            <a:ext cx="76200" cy="9144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7929" name="Line 41"/>
          <p:cNvSpPr>
            <a:spLocks noChangeShapeType="1"/>
          </p:cNvSpPr>
          <p:nvPr/>
        </p:nvSpPr>
        <p:spPr bwMode="auto">
          <a:xfrm flipV="1">
            <a:off x="4267200" y="1752600"/>
            <a:ext cx="1295400" cy="2286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7930" name="Line 42"/>
          <p:cNvSpPr>
            <a:spLocks noChangeShapeType="1"/>
          </p:cNvSpPr>
          <p:nvPr/>
        </p:nvSpPr>
        <p:spPr bwMode="auto">
          <a:xfrm flipV="1">
            <a:off x="4495800" y="4419600"/>
            <a:ext cx="457200" cy="8382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7931" name="Line 43"/>
          <p:cNvSpPr>
            <a:spLocks noChangeShapeType="1"/>
          </p:cNvSpPr>
          <p:nvPr/>
        </p:nvSpPr>
        <p:spPr bwMode="auto">
          <a:xfrm>
            <a:off x="6019800" y="5257800"/>
            <a:ext cx="609600" cy="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7932" name="Line 44"/>
          <p:cNvSpPr>
            <a:spLocks noChangeShapeType="1"/>
          </p:cNvSpPr>
          <p:nvPr/>
        </p:nvSpPr>
        <p:spPr bwMode="auto">
          <a:xfrm>
            <a:off x="5943600" y="2667000"/>
            <a:ext cx="228600" cy="10668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7933" name="Line 45"/>
          <p:cNvSpPr>
            <a:spLocks noChangeShapeType="1"/>
          </p:cNvSpPr>
          <p:nvPr/>
        </p:nvSpPr>
        <p:spPr bwMode="auto">
          <a:xfrm>
            <a:off x="2438400" y="1447800"/>
            <a:ext cx="533400" cy="6096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7934" name="Line 46"/>
          <p:cNvSpPr>
            <a:spLocks noChangeShapeType="1"/>
          </p:cNvSpPr>
          <p:nvPr/>
        </p:nvSpPr>
        <p:spPr bwMode="auto">
          <a:xfrm flipV="1">
            <a:off x="7696200" y="1676400"/>
            <a:ext cx="838200" cy="5334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7935" name="Line 47"/>
          <p:cNvSpPr>
            <a:spLocks noChangeShapeType="1"/>
          </p:cNvSpPr>
          <p:nvPr/>
        </p:nvSpPr>
        <p:spPr bwMode="auto">
          <a:xfrm flipV="1">
            <a:off x="5181600" y="2590800"/>
            <a:ext cx="609600" cy="6096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7936" name="Line 48"/>
          <p:cNvSpPr>
            <a:spLocks noChangeShapeType="1"/>
          </p:cNvSpPr>
          <p:nvPr/>
        </p:nvSpPr>
        <p:spPr bwMode="auto">
          <a:xfrm>
            <a:off x="6248400" y="2743200"/>
            <a:ext cx="381000" cy="9906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7937" name="Line 49"/>
          <p:cNvSpPr>
            <a:spLocks noChangeShapeType="1"/>
          </p:cNvSpPr>
          <p:nvPr/>
        </p:nvSpPr>
        <p:spPr bwMode="auto">
          <a:xfrm>
            <a:off x="6400800" y="3733800"/>
            <a:ext cx="228600" cy="15240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7938" name="Line 50"/>
          <p:cNvSpPr>
            <a:spLocks noChangeShapeType="1"/>
          </p:cNvSpPr>
          <p:nvPr/>
        </p:nvSpPr>
        <p:spPr bwMode="auto">
          <a:xfrm>
            <a:off x="7010400" y="1676400"/>
            <a:ext cx="152400" cy="8382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7939" name="Line 51"/>
          <p:cNvSpPr>
            <a:spLocks noChangeShapeType="1"/>
          </p:cNvSpPr>
          <p:nvPr/>
        </p:nvSpPr>
        <p:spPr bwMode="auto">
          <a:xfrm flipV="1">
            <a:off x="2286000" y="2362200"/>
            <a:ext cx="1371600" cy="5334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7940" name="Line 52"/>
          <p:cNvSpPr>
            <a:spLocks noChangeShapeType="1"/>
          </p:cNvSpPr>
          <p:nvPr/>
        </p:nvSpPr>
        <p:spPr bwMode="auto">
          <a:xfrm flipV="1">
            <a:off x="5029200" y="2438400"/>
            <a:ext cx="533400" cy="1524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7941" name="Freeform 53"/>
          <p:cNvSpPr>
            <a:spLocks/>
          </p:cNvSpPr>
          <p:nvPr/>
        </p:nvSpPr>
        <p:spPr bwMode="auto">
          <a:xfrm rot="2580747">
            <a:off x="3276601" y="2743200"/>
            <a:ext cx="430213" cy="558800"/>
          </a:xfrm>
          <a:custGeom>
            <a:avLst/>
            <a:gdLst>
              <a:gd name="T0" fmla="*/ 112713 w 271"/>
              <a:gd name="T1" fmla="*/ 0 h 352"/>
              <a:gd name="T2" fmla="*/ 38100 w 271"/>
              <a:gd name="T3" fmla="*/ 260350 h 352"/>
              <a:gd name="T4" fmla="*/ 0 w 271"/>
              <a:gd name="T5" fmla="*/ 409575 h 352"/>
              <a:gd name="T6" fmla="*/ 19050 w 271"/>
              <a:gd name="T7" fmla="*/ 484188 h 352"/>
              <a:gd name="T8" fmla="*/ 149225 w 271"/>
              <a:gd name="T9" fmla="*/ 558800 h 352"/>
              <a:gd name="T10" fmla="*/ 355600 w 271"/>
              <a:gd name="T11" fmla="*/ 466725 h 352"/>
              <a:gd name="T12" fmla="*/ 430213 w 271"/>
              <a:gd name="T13" fmla="*/ 354013 h 352"/>
              <a:gd name="T14" fmla="*/ 355600 w 271"/>
              <a:gd name="T15" fmla="*/ 315913 h 352"/>
              <a:gd name="T16" fmla="*/ 298450 w 271"/>
              <a:gd name="T17" fmla="*/ 149225 h 352"/>
              <a:gd name="T18" fmla="*/ 242888 w 271"/>
              <a:gd name="T19" fmla="*/ 111125 h 352"/>
              <a:gd name="T20" fmla="*/ 112713 w 271"/>
              <a:gd name="T21" fmla="*/ 0 h 35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71" h="352">
                <a:moveTo>
                  <a:pt x="71" y="0"/>
                </a:moveTo>
                <a:cubicBezTo>
                  <a:pt x="48" y="137"/>
                  <a:pt x="75" y="0"/>
                  <a:pt x="24" y="164"/>
                </a:cubicBezTo>
                <a:cubicBezTo>
                  <a:pt x="14" y="195"/>
                  <a:pt x="0" y="258"/>
                  <a:pt x="0" y="258"/>
                </a:cubicBezTo>
                <a:cubicBezTo>
                  <a:pt x="4" y="274"/>
                  <a:pt x="2" y="293"/>
                  <a:pt x="12" y="305"/>
                </a:cubicBezTo>
                <a:cubicBezTo>
                  <a:pt x="32" y="329"/>
                  <a:pt x="68" y="335"/>
                  <a:pt x="94" y="352"/>
                </a:cubicBezTo>
                <a:cubicBezTo>
                  <a:pt x="149" y="342"/>
                  <a:pt x="187" y="341"/>
                  <a:pt x="224" y="294"/>
                </a:cubicBezTo>
                <a:cubicBezTo>
                  <a:pt x="241" y="272"/>
                  <a:pt x="271" y="223"/>
                  <a:pt x="271" y="223"/>
                </a:cubicBezTo>
                <a:cubicBezTo>
                  <a:pt x="255" y="215"/>
                  <a:pt x="235" y="213"/>
                  <a:pt x="224" y="199"/>
                </a:cubicBezTo>
                <a:cubicBezTo>
                  <a:pt x="224" y="199"/>
                  <a:pt x="194" y="112"/>
                  <a:pt x="188" y="94"/>
                </a:cubicBezTo>
                <a:cubicBezTo>
                  <a:pt x="183" y="81"/>
                  <a:pt x="164" y="79"/>
                  <a:pt x="153" y="70"/>
                </a:cubicBezTo>
                <a:cubicBezTo>
                  <a:pt x="126" y="47"/>
                  <a:pt x="97" y="24"/>
                  <a:pt x="71" y="0"/>
                </a:cubicBezTo>
                <a:close/>
              </a:path>
            </a:pathLst>
          </a:custGeom>
          <a:solidFill>
            <a:schemeClr val="hlink"/>
          </a:solidFill>
          <a:ln w="38100" cmpd="sng">
            <a:solidFill>
              <a:schemeClr val="accent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7942" name="Freeform 54"/>
          <p:cNvSpPr>
            <a:spLocks/>
          </p:cNvSpPr>
          <p:nvPr/>
        </p:nvSpPr>
        <p:spPr bwMode="auto">
          <a:xfrm rot="2580747">
            <a:off x="8458201" y="5334000"/>
            <a:ext cx="430213" cy="558800"/>
          </a:xfrm>
          <a:custGeom>
            <a:avLst/>
            <a:gdLst>
              <a:gd name="T0" fmla="*/ 112713 w 271"/>
              <a:gd name="T1" fmla="*/ 0 h 352"/>
              <a:gd name="T2" fmla="*/ 38100 w 271"/>
              <a:gd name="T3" fmla="*/ 260350 h 352"/>
              <a:gd name="T4" fmla="*/ 0 w 271"/>
              <a:gd name="T5" fmla="*/ 409575 h 352"/>
              <a:gd name="T6" fmla="*/ 19050 w 271"/>
              <a:gd name="T7" fmla="*/ 484188 h 352"/>
              <a:gd name="T8" fmla="*/ 149225 w 271"/>
              <a:gd name="T9" fmla="*/ 558800 h 352"/>
              <a:gd name="T10" fmla="*/ 355600 w 271"/>
              <a:gd name="T11" fmla="*/ 466725 h 352"/>
              <a:gd name="T12" fmla="*/ 430213 w 271"/>
              <a:gd name="T13" fmla="*/ 354013 h 352"/>
              <a:gd name="T14" fmla="*/ 355600 w 271"/>
              <a:gd name="T15" fmla="*/ 315913 h 352"/>
              <a:gd name="T16" fmla="*/ 298450 w 271"/>
              <a:gd name="T17" fmla="*/ 149225 h 352"/>
              <a:gd name="T18" fmla="*/ 242888 w 271"/>
              <a:gd name="T19" fmla="*/ 111125 h 352"/>
              <a:gd name="T20" fmla="*/ 112713 w 271"/>
              <a:gd name="T21" fmla="*/ 0 h 35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71" h="352">
                <a:moveTo>
                  <a:pt x="71" y="0"/>
                </a:moveTo>
                <a:cubicBezTo>
                  <a:pt x="48" y="137"/>
                  <a:pt x="75" y="0"/>
                  <a:pt x="24" y="164"/>
                </a:cubicBezTo>
                <a:cubicBezTo>
                  <a:pt x="14" y="195"/>
                  <a:pt x="0" y="258"/>
                  <a:pt x="0" y="258"/>
                </a:cubicBezTo>
                <a:cubicBezTo>
                  <a:pt x="4" y="274"/>
                  <a:pt x="2" y="293"/>
                  <a:pt x="12" y="305"/>
                </a:cubicBezTo>
                <a:cubicBezTo>
                  <a:pt x="32" y="329"/>
                  <a:pt x="68" y="335"/>
                  <a:pt x="94" y="352"/>
                </a:cubicBezTo>
                <a:cubicBezTo>
                  <a:pt x="149" y="342"/>
                  <a:pt x="187" y="341"/>
                  <a:pt x="224" y="294"/>
                </a:cubicBezTo>
                <a:cubicBezTo>
                  <a:pt x="241" y="272"/>
                  <a:pt x="271" y="223"/>
                  <a:pt x="271" y="223"/>
                </a:cubicBezTo>
                <a:cubicBezTo>
                  <a:pt x="255" y="215"/>
                  <a:pt x="235" y="213"/>
                  <a:pt x="224" y="199"/>
                </a:cubicBezTo>
                <a:cubicBezTo>
                  <a:pt x="224" y="199"/>
                  <a:pt x="194" y="112"/>
                  <a:pt x="188" y="94"/>
                </a:cubicBezTo>
                <a:cubicBezTo>
                  <a:pt x="183" y="81"/>
                  <a:pt x="164" y="79"/>
                  <a:pt x="153" y="70"/>
                </a:cubicBezTo>
                <a:cubicBezTo>
                  <a:pt x="126" y="47"/>
                  <a:pt x="97" y="24"/>
                  <a:pt x="71" y="0"/>
                </a:cubicBezTo>
                <a:close/>
              </a:path>
            </a:pathLst>
          </a:custGeom>
          <a:solidFill>
            <a:schemeClr val="hlink"/>
          </a:solidFill>
          <a:ln w="38100" cmpd="sng">
            <a:solidFill>
              <a:schemeClr val="accent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7943" name="Freeform 55"/>
          <p:cNvSpPr>
            <a:spLocks/>
          </p:cNvSpPr>
          <p:nvPr/>
        </p:nvSpPr>
        <p:spPr bwMode="auto">
          <a:xfrm rot="2580747">
            <a:off x="7924801" y="1981200"/>
            <a:ext cx="430213" cy="558800"/>
          </a:xfrm>
          <a:custGeom>
            <a:avLst/>
            <a:gdLst>
              <a:gd name="T0" fmla="*/ 112713 w 271"/>
              <a:gd name="T1" fmla="*/ 0 h 352"/>
              <a:gd name="T2" fmla="*/ 38100 w 271"/>
              <a:gd name="T3" fmla="*/ 260350 h 352"/>
              <a:gd name="T4" fmla="*/ 0 w 271"/>
              <a:gd name="T5" fmla="*/ 409575 h 352"/>
              <a:gd name="T6" fmla="*/ 19050 w 271"/>
              <a:gd name="T7" fmla="*/ 484188 h 352"/>
              <a:gd name="T8" fmla="*/ 149225 w 271"/>
              <a:gd name="T9" fmla="*/ 558800 h 352"/>
              <a:gd name="T10" fmla="*/ 355600 w 271"/>
              <a:gd name="T11" fmla="*/ 466725 h 352"/>
              <a:gd name="T12" fmla="*/ 430213 w 271"/>
              <a:gd name="T13" fmla="*/ 354013 h 352"/>
              <a:gd name="T14" fmla="*/ 355600 w 271"/>
              <a:gd name="T15" fmla="*/ 315913 h 352"/>
              <a:gd name="T16" fmla="*/ 298450 w 271"/>
              <a:gd name="T17" fmla="*/ 149225 h 352"/>
              <a:gd name="T18" fmla="*/ 242888 w 271"/>
              <a:gd name="T19" fmla="*/ 111125 h 352"/>
              <a:gd name="T20" fmla="*/ 112713 w 271"/>
              <a:gd name="T21" fmla="*/ 0 h 35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71" h="352">
                <a:moveTo>
                  <a:pt x="71" y="0"/>
                </a:moveTo>
                <a:cubicBezTo>
                  <a:pt x="48" y="137"/>
                  <a:pt x="75" y="0"/>
                  <a:pt x="24" y="164"/>
                </a:cubicBezTo>
                <a:cubicBezTo>
                  <a:pt x="14" y="195"/>
                  <a:pt x="0" y="258"/>
                  <a:pt x="0" y="258"/>
                </a:cubicBezTo>
                <a:cubicBezTo>
                  <a:pt x="4" y="274"/>
                  <a:pt x="2" y="293"/>
                  <a:pt x="12" y="305"/>
                </a:cubicBezTo>
                <a:cubicBezTo>
                  <a:pt x="32" y="329"/>
                  <a:pt x="68" y="335"/>
                  <a:pt x="94" y="352"/>
                </a:cubicBezTo>
                <a:cubicBezTo>
                  <a:pt x="149" y="342"/>
                  <a:pt x="187" y="341"/>
                  <a:pt x="224" y="294"/>
                </a:cubicBezTo>
                <a:cubicBezTo>
                  <a:pt x="241" y="272"/>
                  <a:pt x="271" y="223"/>
                  <a:pt x="271" y="223"/>
                </a:cubicBezTo>
                <a:cubicBezTo>
                  <a:pt x="255" y="215"/>
                  <a:pt x="235" y="213"/>
                  <a:pt x="224" y="199"/>
                </a:cubicBezTo>
                <a:cubicBezTo>
                  <a:pt x="224" y="199"/>
                  <a:pt x="194" y="112"/>
                  <a:pt x="188" y="94"/>
                </a:cubicBezTo>
                <a:cubicBezTo>
                  <a:pt x="183" y="81"/>
                  <a:pt x="164" y="79"/>
                  <a:pt x="153" y="70"/>
                </a:cubicBezTo>
                <a:cubicBezTo>
                  <a:pt x="126" y="47"/>
                  <a:pt x="97" y="24"/>
                  <a:pt x="71" y="0"/>
                </a:cubicBezTo>
                <a:close/>
              </a:path>
            </a:pathLst>
          </a:custGeom>
          <a:solidFill>
            <a:schemeClr val="hlink"/>
          </a:solidFill>
          <a:ln w="38100" cmpd="sng">
            <a:solidFill>
              <a:schemeClr val="accent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7944" name="Freeform 56"/>
          <p:cNvSpPr>
            <a:spLocks/>
          </p:cNvSpPr>
          <p:nvPr/>
        </p:nvSpPr>
        <p:spPr bwMode="auto">
          <a:xfrm rot="2580747">
            <a:off x="8534401" y="2514600"/>
            <a:ext cx="430213" cy="558800"/>
          </a:xfrm>
          <a:custGeom>
            <a:avLst/>
            <a:gdLst>
              <a:gd name="T0" fmla="*/ 112713 w 271"/>
              <a:gd name="T1" fmla="*/ 0 h 352"/>
              <a:gd name="T2" fmla="*/ 38100 w 271"/>
              <a:gd name="T3" fmla="*/ 260350 h 352"/>
              <a:gd name="T4" fmla="*/ 0 w 271"/>
              <a:gd name="T5" fmla="*/ 409575 h 352"/>
              <a:gd name="T6" fmla="*/ 19050 w 271"/>
              <a:gd name="T7" fmla="*/ 484188 h 352"/>
              <a:gd name="T8" fmla="*/ 149225 w 271"/>
              <a:gd name="T9" fmla="*/ 558800 h 352"/>
              <a:gd name="T10" fmla="*/ 355600 w 271"/>
              <a:gd name="T11" fmla="*/ 466725 h 352"/>
              <a:gd name="T12" fmla="*/ 430213 w 271"/>
              <a:gd name="T13" fmla="*/ 354013 h 352"/>
              <a:gd name="T14" fmla="*/ 355600 w 271"/>
              <a:gd name="T15" fmla="*/ 315913 h 352"/>
              <a:gd name="T16" fmla="*/ 298450 w 271"/>
              <a:gd name="T17" fmla="*/ 149225 h 352"/>
              <a:gd name="T18" fmla="*/ 242888 w 271"/>
              <a:gd name="T19" fmla="*/ 111125 h 352"/>
              <a:gd name="T20" fmla="*/ 112713 w 271"/>
              <a:gd name="T21" fmla="*/ 0 h 35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71" h="352">
                <a:moveTo>
                  <a:pt x="71" y="0"/>
                </a:moveTo>
                <a:cubicBezTo>
                  <a:pt x="48" y="137"/>
                  <a:pt x="75" y="0"/>
                  <a:pt x="24" y="164"/>
                </a:cubicBezTo>
                <a:cubicBezTo>
                  <a:pt x="14" y="195"/>
                  <a:pt x="0" y="258"/>
                  <a:pt x="0" y="258"/>
                </a:cubicBezTo>
                <a:cubicBezTo>
                  <a:pt x="4" y="274"/>
                  <a:pt x="2" y="293"/>
                  <a:pt x="12" y="305"/>
                </a:cubicBezTo>
                <a:cubicBezTo>
                  <a:pt x="32" y="329"/>
                  <a:pt x="68" y="335"/>
                  <a:pt x="94" y="352"/>
                </a:cubicBezTo>
                <a:cubicBezTo>
                  <a:pt x="149" y="342"/>
                  <a:pt x="187" y="341"/>
                  <a:pt x="224" y="294"/>
                </a:cubicBezTo>
                <a:cubicBezTo>
                  <a:pt x="241" y="272"/>
                  <a:pt x="271" y="223"/>
                  <a:pt x="271" y="223"/>
                </a:cubicBezTo>
                <a:cubicBezTo>
                  <a:pt x="255" y="215"/>
                  <a:pt x="235" y="213"/>
                  <a:pt x="224" y="199"/>
                </a:cubicBezTo>
                <a:cubicBezTo>
                  <a:pt x="224" y="199"/>
                  <a:pt x="194" y="112"/>
                  <a:pt x="188" y="94"/>
                </a:cubicBezTo>
                <a:cubicBezTo>
                  <a:pt x="183" y="81"/>
                  <a:pt x="164" y="79"/>
                  <a:pt x="153" y="70"/>
                </a:cubicBezTo>
                <a:cubicBezTo>
                  <a:pt x="126" y="47"/>
                  <a:pt x="97" y="24"/>
                  <a:pt x="71" y="0"/>
                </a:cubicBezTo>
                <a:close/>
              </a:path>
            </a:pathLst>
          </a:custGeom>
          <a:solidFill>
            <a:schemeClr val="hlink"/>
          </a:solidFill>
          <a:ln w="38100" cmpd="sng">
            <a:solidFill>
              <a:schemeClr val="accent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7945" name="Freeform 57"/>
          <p:cNvSpPr>
            <a:spLocks/>
          </p:cNvSpPr>
          <p:nvPr/>
        </p:nvSpPr>
        <p:spPr bwMode="auto">
          <a:xfrm rot="2580747">
            <a:off x="8153401" y="4191000"/>
            <a:ext cx="430213" cy="558800"/>
          </a:xfrm>
          <a:custGeom>
            <a:avLst/>
            <a:gdLst>
              <a:gd name="T0" fmla="*/ 112713 w 271"/>
              <a:gd name="T1" fmla="*/ 0 h 352"/>
              <a:gd name="T2" fmla="*/ 38100 w 271"/>
              <a:gd name="T3" fmla="*/ 260350 h 352"/>
              <a:gd name="T4" fmla="*/ 0 w 271"/>
              <a:gd name="T5" fmla="*/ 409575 h 352"/>
              <a:gd name="T6" fmla="*/ 19050 w 271"/>
              <a:gd name="T7" fmla="*/ 484188 h 352"/>
              <a:gd name="T8" fmla="*/ 149225 w 271"/>
              <a:gd name="T9" fmla="*/ 558800 h 352"/>
              <a:gd name="T10" fmla="*/ 355600 w 271"/>
              <a:gd name="T11" fmla="*/ 466725 h 352"/>
              <a:gd name="T12" fmla="*/ 430213 w 271"/>
              <a:gd name="T13" fmla="*/ 354013 h 352"/>
              <a:gd name="T14" fmla="*/ 355600 w 271"/>
              <a:gd name="T15" fmla="*/ 315913 h 352"/>
              <a:gd name="T16" fmla="*/ 298450 w 271"/>
              <a:gd name="T17" fmla="*/ 149225 h 352"/>
              <a:gd name="T18" fmla="*/ 242888 w 271"/>
              <a:gd name="T19" fmla="*/ 111125 h 352"/>
              <a:gd name="T20" fmla="*/ 112713 w 271"/>
              <a:gd name="T21" fmla="*/ 0 h 35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71" h="352">
                <a:moveTo>
                  <a:pt x="71" y="0"/>
                </a:moveTo>
                <a:cubicBezTo>
                  <a:pt x="48" y="137"/>
                  <a:pt x="75" y="0"/>
                  <a:pt x="24" y="164"/>
                </a:cubicBezTo>
                <a:cubicBezTo>
                  <a:pt x="14" y="195"/>
                  <a:pt x="0" y="258"/>
                  <a:pt x="0" y="258"/>
                </a:cubicBezTo>
                <a:cubicBezTo>
                  <a:pt x="4" y="274"/>
                  <a:pt x="2" y="293"/>
                  <a:pt x="12" y="305"/>
                </a:cubicBezTo>
                <a:cubicBezTo>
                  <a:pt x="32" y="329"/>
                  <a:pt x="68" y="335"/>
                  <a:pt x="94" y="352"/>
                </a:cubicBezTo>
                <a:cubicBezTo>
                  <a:pt x="149" y="342"/>
                  <a:pt x="187" y="341"/>
                  <a:pt x="224" y="294"/>
                </a:cubicBezTo>
                <a:cubicBezTo>
                  <a:pt x="241" y="272"/>
                  <a:pt x="271" y="223"/>
                  <a:pt x="271" y="223"/>
                </a:cubicBezTo>
                <a:cubicBezTo>
                  <a:pt x="255" y="215"/>
                  <a:pt x="235" y="213"/>
                  <a:pt x="224" y="199"/>
                </a:cubicBezTo>
                <a:cubicBezTo>
                  <a:pt x="224" y="199"/>
                  <a:pt x="194" y="112"/>
                  <a:pt x="188" y="94"/>
                </a:cubicBezTo>
                <a:cubicBezTo>
                  <a:pt x="183" y="81"/>
                  <a:pt x="164" y="79"/>
                  <a:pt x="153" y="70"/>
                </a:cubicBezTo>
                <a:cubicBezTo>
                  <a:pt x="126" y="47"/>
                  <a:pt x="97" y="24"/>
                  <a:pt x="71" y="0"/>
                </a:cubicBezTo>
                <a:close/>
              </a:path>
            </a:pathLst>
          </a:custGeom>
          <a:solidFill>
            <a:schemeClr val="hlink"/>
          </a:solidFill>
          <a:ln w="38100" cmpd="sng">
            <a:solidFill>
              <a:schemeClr val="accent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7946" name="Freeform 58"/>
          <p:cNvSpPr>
            <a:spLocks/>
          </p:cNvSpPr>
          <p:nvPr/>
        </p:nvSpPr>
        <p:spPr bwMode="auto">
          <a:xfrm rot="4739150">
            <a:off x="4560094" y="1840707"/>
            <a:ext cx="430213" cy="558800"/>
          </a:xfrm>
          <a:custGeom>
            <a:avLst/>
            <a:gdLst>
              <a:gd name="T0" fmla="*/ 112713 w 271"/>
              <a:gd name="T1" fmla="*/ 0 h 352"/>
              <a:gd name="T2" fmla="*/ 38100 w 271"/>
              <a:gd name="T3" fmla="*/ 260350 h 352"/>
              <a:gd name="T4" fmla="*/ 0 w 271"/>
              <a:gd name="T5" fmla="*/ 409575 h 352"/>
              <a:gd name="T6" fmla="*/ 19050 w 271"/>
              <a:gd name="T7" fmla="*/ 484188 h 352"/>
              <a:gd name="T8" fmla="*/ 149225 w 271"/>
              <a:gd name="T9" fmla="*/ 558800 h 352"/>
              <a:gd name="T10" fmla="*/ 355600 w 271"/>
              <a:gd name="T11" fmla="*/ 466725 h 352"/>
              <a:gd name="T12" fmla="*/ 430213 w 271"/>
              <a:gd name="T13" fmla="*/ 354013 h 352"/>
              <a:gd name="T14" fmla="*/ 355600 w 271"/>
              <a:gd name="T15" fmla="*/ 315913 h 352"/>
              <a:gd name="T16" fmla="*/ 298450 w 271"/>
              <a:gd name="T17" fmla="*/ 149225 h 352"/>
              <a:gd name="T18" fmla="*/ 242888 w 271"/>
              <a:gd name="T19" fmla="*/ 111125 h 352"/>
              <a:gd name="T20" fmla="*/ 112713 w 271"/>
              <a:gd name="T21" fmla="*/ 0 h 35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71" h="352">
                <a:moveTo>
                  <a:pt x="71" y="0"/>
                </a:moveTo>
                <a:cubicBezTo>
                  <a:pt x="48" y="137"/>
                  <a:pt x="75" y="0"/>
                  <a:pt x="24" y="164"/>
                </a:cubicBezTo>
                <a:cubicBezTo>
                  <a:pt x="14" y="195"/>
                  <a:pt x="0" y="258"/>
                  <a:pt x="0" y="258"/>
                </a:cubicBezTo>
                <a:cubicBezTo>
                  <a:pt x="4" y="274"/>
                  <a:pt x="2" y="293"/>
                  <a:pt x="12" y="305"/>
                </a:cubicBezTo>
                <a:cubicBezTo>
                  <a:pt x="32" y="329"/>
                  <a:pt x="68" y="335"/>
                  <a:pt x="94" y="352"/>
                </a:cubicBezTo>
                <a:cubicBezTo>
                  <a:pt x="149" y="342"/>
                  <a:pt x="187" y="341"/>
                  <a:pt x="224" y="294"/>
                </a:cubicBezTo>
                <a:cubicBezTo>
                  <a:pt x="241" y="272"/>
                  <a:pt x="271" y="223"/>
                  <a:pt x="271" y="223"/>
                </a:cubicBezTo>
                <a:cubicBezTo>
                  <a:pt x="255" y="215"/>
                  <a:pt x="235" y="213"/>
                  <a:pt x="224" y="199"/>
                </a:cubicBezTo>
                <a:cubicBezTo>
                  <a:pt x="224" y="199"/>
                  <a:pt x="194" y="112"/>
                  <a:pt x="188" y="94"/>
                </a:cubicBezTo>
                <a:cubicBezTo>
                  <a:pt x="183" y="81"/>
                  <a:pt x="164" y="79"/>
                  <a:pt x="153" y="70"/>
                </a:cubicBezTo>
                <a:cubicBezTo>
                  <a:pt x="126" y="47"/>
                  <a:pt x="97" y="24"/>
                  <a:pt x="71" y="0"/>
                </a:cubicBezTo>
                <a:close/>
              </a:path>
            </a:pathLst>
          </a:custGeom>
          <a:solidFill>
            <a:schemeClr val="hlink"/>
          </a:solidFill>
          <a:ln w="38100" cmpd="sng">
            <a:solidFill>
              <a:schemeClr val="accent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7947" name="Freeform 59"/>
          <p:cNvSpPr>
            <a:spLocks/>
          </p:cNvSpPr>
          <p:nvPr/>
        </p:nvSpPr>
        <p:spPr bwMode="auto">
          <a:xfrm rot="-5545618">
            <a:off x="6236494" y="1078707"/>
            <a:ext cx="430213" cy="558800"/>
          </a:xfrm>
          <a:custGeom>
            <a:avLst/>
            <a:gdLst>
              <a:gd name="T0" fmla="*/ 112713 w 271"/>
              <a:gd name="T1" fmla="*/ 0 h 352"/>
              <a:gd name="T2" fmla="*/ 38100 w 271"/>
              <a:gd name="T3" fmla="*/ 260350 h 352"/>
              <a:gd name="T4" fmla="*/ 0 w 271"/>
              <a:gd name="T5" fmla="*/ 409575 h 352"/>
              <a:gd name="T6" fmla="*/ 19050 w 271"/>
              <a:gd name="T7" fmla="*/ 484188 h 352"/>
              <a:gd name="T8" fmla="*/ 149225 w 271"/>
              <a:gd name="T9" fmla="*/ 558800 h 352"/>
              <a:gd name="T10" fmla="*/ 355600 w 271"/>
              <a:gd name="T11" fmla="*/ 466725 h 352"/>
              <a:gd name="T12" fmla="*/ 430213 w 271"/>
              <a:gd name="T13" fmla="*/ 354013 h 352"/>
              <a:gd name="T14" fmla="*/ 355600 w 271"/>
              <a:gd name="T15" fmla="*/ 315913 h 352"/>
              <a:gd name="T16" fmla="*/ 298450 w 271"/>
              <a:gd name="T17" fmla="*/ 149225 h 352"/>
              <a:gd name="T18" fmla="*/ 242888 w 271"/>
              <a:gd name="T19" fmla="*/ 111125 h 352"/>
              <a:gd name="T20" fmla="*/ 112713 w 271"/>
              <a:gd name="T21" fmla="*/ 0 h 35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71" h="352">
                <a:moveTo>
                  <a:pt x="71" y="0"/>
                </a:moveTo>
                <a:cubicBezTo>
                  <a:pt x="48" y="137"/>
                  <a:pt x="75" y="0"/>
                  <a:pt x="24" y="164"/>
                </a:cubicBezTo>
                <a:cubicBezTo>
                  <a:pt x="14" y="195"/>
                  <a:pt x="0" y="258"/>
                  <a:pt x="0" y="258"/>
                </a:cubicBezTo>
                <a:cubicBezTo>
                  <a:pt x="4" y="274"/>
                  <a:pt x="2" y="293"/>
                  <a:pt x="12" y="305"/>
                </a:cubicBezTo>
                <a:cubicBezTo>
                  <a:pt x="32" y="329"/>
                  <a:pt x="68" y="335"/>
                  <a:pt x="94" y="352"/>
                </a:cubicBezTo>
                <a:cubicBezTo>
                  <a:pt x="149" y="342"/>
                  <a:pt x="187" y="341"/>
                  <a:pt x="224" y="294"/>
                </a:cubicBezTo>
                <a:cubicBezTo>
                  <a:pt x="241" y="272"/>
                  <a:pt x="271" y="223"/>
                  <a:pt x="271" y="223"/>
                </a:cubicBezTo>
                <a:cubicBezTo>
                  <a:pt x="255" y="215"/>
                  <a:pt x="235" y="213"/>
                  <a:pt x="224" y="199"/>
                </a:cubicBezTo>
                <a:cubicBezTo>
                  <a:pt x="224" y="199"/>
                  <a:pt x="194" y="112"/>
                  <a:pt x="188" y="94"/>
                </a:cubicBezTo>
                <a:cubicBezTo>
                  <a:pt x="183" y="81"/>
                  <a:pt x="164" y="79"/>
                  <a:pt x="153" y="70"/>
                </a:cubicBezTo>
                <a:cubicBezTo>
                  <a:pt x="126" y="47"/>
                  <a:pt x="97" y="24"/>
                  <a:pt x="71" y="0"/>
                </a:cubicBezTo>
                <a:close/>
              </a:path>
            </a:pathLst>
          </a:custGeom>
          <a:solidFill>
            <a:schemeClr val="hlink"/>
          </a:solidFill>
          <a:ln w="38100" cmpd="sng">
            <a:solidFill>
              <a:schemeClr val="accent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7948" name="Freeform 60"/>
          <p:cNvSpPr>
            <a:spLocks/>
          </p:cNvSpPr>
          <p:nvPr/>
        </p:nvSpPr>
        <p:spPr bwMode="auto">
          <a:xfrm>
            <a:off x="6705601" y="1981200"/>
            <a:ext cx="430213" cy="558800"/>
          </a:xfrm>
          <a:custGeom>
            <a:avLst/>
            <a:gdLst>
              <a:gd name="T0" fmla="*/ 112713 w 271"/>
              <a:gd name="T1" fmla="*/ 0 h 352"/>
              <a:gd name="T2" fmla="*/ 38100 w 271"/>
              <a:gd name="T3" fmla="*/ 260350 h 352"/>
              <a:gd name="T4" fmla="*/ 0 w 271"/>
              <a:gd name="T5" fmla="*/ 409575 h 352"/>
              <a:gd name="T6" fmla="*/ 19050 w 271"/>
              <a:gd name="T7" fmla="*/ 484188 h 352"/>
              <a:gd name="T8" fmla="*/ 149225 w 271"/>
              <a:gd name="T9" fmla="*/ 558800 h 352"/>
              <a:gd name="T10" fmla="*/ 355600 w 271"/>
              <a:gd name="T11" fmla="*/ 466725 h 352"/>
              <a:gd name="T12" fmla="*/ 430213 w 271"/>
              <a:gd name="T13" fmla="*/ 354013 h 352"/>
              <a:gd name="T14" fmla="*/ 355600 w 271"/>
              <a:gd name="T15" fmla="*/ 315913 h 352"/>
              <a:gd name="T16" fmla="*/ 298450 w 271"/>
              <a:gd name="T17" fmla="*/ 149225 h 352"/>
              <a:gd name="T18" fmla="*/ 242888 w 271"/>
              <a:gd name="T19" fmla="*/ 111125 h 352"/>
              <a:gd name="T20" fmla="*/ 112713 w 271"/>
              <a:gd name="T21" fmla="*/ 0 h 35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71" h="352">
                <a:moveTo>
                  <a:pt x="71" y="0"/>
                </a:moveTo>
                <a:cubicBezTo>
                  <a:pt x="48" y="137"/>
                  <a:pt x="75" y="0"/>
                  <a:pt x="24" y="164"/>
                </a:cubicBezTo>
                <a:cubicBezTo>
                  <a:pt x="14" y="195"/>
                  <a:pt x="0" y="258"/>
                  <a:pt x="0" y="258"/>
                </a:cubicBezTo>
                <a:cubicBezTo>
                  <a:pt x="4" y="274"/>
                  <a:pt x="2" y="293"/>
                  <a:pt x="12" y="305"/>
                </a:cubicBezTo>
                <a:cubicBezTo>
                  <a:pt x="32" y="329"/>
                  <a:pt x="68" y="335"/>
                  <a:pt x="94" y="352"/>
                </a:cubicBezTo>
                <a:cubicBezTo>
                  <a:pt x="149" y="342"/>
                  <a:pt x="187" y="341"/>
                  <a:pt x="224" y="294"/>
                </a:cubicBezTo>
                <a:cubicBezTo>
                  <a:pt x="241" y="272"/>
                  <a:pt x="271" y="223"/>
                  <a:pt x="271" y="223"/>
                </a:cubicBezTo>
                <a:cubicBezTo>
                  <a:pt x="255" y="215"/>
                  <a:pt x="235" y="213"/>
                  <a:pt x="224" y="199"/>
                </a:cubicBezTo>
                <a:cubicBezTo>
                  <a:pt x="224" y="199"/>
                  <a:pt x="194" y="112"/>
                  <a:pt x="188" y="94"/>
                </a:cubicBezTo>
                <a:cubicBezTo>
                  <a:pt x="183" y="81"/>
                  <a:pt x="164" y="79"/>
                  <a:pt x="153" y="70"/>
                </a:cubicBezTo>
                <a:cubicBezTo>
                  <a:pt x="126" y="47"/>
                  <a:pt x="97" y="24"/>
                  <a:pt x="71" y="0"/>
                </a:cubicBezTo>
                <a:close/>
              </a:path>
            </a:pathLst>
          </a:custGeom>
          <a:solidFill>
            <a:schemeClr val="hlink"/>
          </a:solidFill>
          <a:ln w="38100" cmpd="sng">
            <a:solidFill>
              <a:schemeClr val="accent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7949" name="Freeform 61"/>
          <p:cNvSpPr>
            <a:spLocks/>
          </p:cNvSpPr>
          <p:nvPr/>
        </p:nvSpPr>
        <p:spPr bwMode="auto">
          <a:xfrm rot="2580747">
            <a:off x="2590801" y="2667000"/>
            <a:ext cx="430213" cy="558800"/>
          </a:xfrm>
          <a:custGeom>
            <a:avLst/>
            <a:gdLst>
              <a:gd name="T0" fmla="*/ 112713 w 271"/>
              <a:gd name="T1" fmla="*/ 0 h 352"/>
              <a:gd name="T2" fmla="*/ 38100 w 271"/>
              <a:gd name="T3" fmla="*/ 260350 h 352"/>
              <a:gd name="T4" fmla="*/ 0 w 271"/>
              <a:gd name="T5" fmla="*/ 409575 h 352"/>
              <a:gd name="T6" fmla="*/ 19050 w 271"/>
              <a:gd name="T7" fmla="*/ 484188 h 352"/>
              <a:gd name="T8" fmla="*/ 149225 w 271"/>
              <a:gd name="T9" fmla="*/ 558800 h 352"/>
              <a:gd name="T10" fmla="*/ 355600 w 271"/>
              <a:gd name="T11" fmla="*/ 466725 h 352"/>
              <a:gd name="T12" fmla="*/ 430213 w 271"/>
              <a:gd name="T13" fmla="*/ 354013 h 352"/>
              <a:gd name="T14" fmla="*/ 355600 w 271"/>
              <a:gd name="T15" fmla="*/ 315913 h 352"/>
              <a:gd name="T16" fmla="*/ 298450 w 271"/>
              <a:gd name="T17" fmla="*/ 149225 h 352"/>
              <a:gd name="T18" fmla="*/ 242888 w 271"/>
              <a:gd name="T19" fmla="*/ 111125 h 352"/>
              <a:gd name="T20" fmla="*/ 112713 w 271"/>
              <a:gd name="T21" fmla="*/ 0 h 35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71" h="352">
                <a:moveTo>
                  <a:pt x="71" y="0"/>
                </a:moveTo>
                <a:cubicBezTo>
                  <a:pt x="48" y="137"/>
                  <a:pt x="75" y="0"/>
                  <a:pt x="24" y="164"/>
                </a:cubicBezTo>
                <a:cubicBezTo>
                  <a:pt x="14" y="195"/>
                  <a:pt x="0" y="258"/>
                  <a:pt x="0" y="258"/>
                </a:cubicBezTo>
                <a:cubicBezTo>
                  <a:pt x="4" y="274"/>
                  <a:pt x="2" y="293"/>
                  <a:pt x="12" y="305"/>
                </a:cubicBezTo>
                <a:cubicBezTo>
                  <a:pt x="32" y="329"/>
                  <a:pt x="68" y="335"/>
                  <a:pt x="94" y="352"/>
                </a:cubicBezTo>
                <a:cubicBezTo>
                  <a:pt x="149" y="342"/>
                  <a:pt x="187" y="341"/>
                  <a:pt x="224" y="294"/>
                </a:cubicBezTo>
                <a:cubicBezTo>
                  <a:pt x="241" y="272"/>
                  <a:pt x="271" y="223"/>
                  <a:pt x="271" y="223"/>
                </a:cubicBezTo>
                <a:cubicBezTo>
                  <a:pt x="255" y="215"/>
                  <a:pt x="235" y="213"/>
                  <a:pt x="224" y="199"/>
                </a:cubicBezTo>
                <a:cubicBezTo>
                  <a:pt x="224" y="199"/>
                  <a:pt x="194" y="112"/>
                  <a:pt x="188" y="94"/>
                </a:cubicBezTo>
                <a:cubicBezTo>
                  <a:pt x="183" y="81"/>
                  <a:pt x="164" y="79"/>
                  <a:pt x="153" y="70"/>
                </a:cubicBezTo>
                <a:cubicBezTo>
                  <a:pt x="126" y="47"/>
                  <a:pt x="97" y="24"/>
                  <a:pt x="71" y="0"/>
                </a:cubicBezTo>
                <a:close/>
              </a:path>
            </a:pathLst>
          </a:custGeom>
          <a:solidFill>
            <a:schemeClr val="hlink"/>
          </a:solidFill>
          <a:ln w="38100" cmpd="sng">
            <a:solidFill>
              <a:schemeClr val="accent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7950" name="Freeform 62"/>
          <p:cNvSpPr>
            <a:spLocks/>
          </p:cNvSpPr>
          <p:nvPr/>
        </p:nvSpPr>
        <p:spPr bwMode="auto">
          <a:xfrm>
            <a:off x="6477001" y="2819400"/>
            <a:ext cx="430213" cy="558800"/>
          </a:xfrm>
          <a:custGeom>
            <a:avLst/>
            <a:gdLst>
              <a:gd name="T0" fmla="*/ 112713 w 271"/>
              <a:gd name="T1" fmla="*/ 0 h 352"/>
              <a:gd name="T2" fmla="*/ 38100 w 271"/>
              <a:gd name="T3" fmla="*/ 260350 h 352"/>
              <a:gd name="T4" fmla="*/ 0 w 271"/>
              <a:gd name="T5" fmla="*/ 409575 h 352"/>
              <a:gd name="T6" fmla="*/ 19050 w 271"/>
              <a:gd name="T7" fmla="*/ 484188 h 352"/>
              <a:gd name="T8" fmla="*/ 149225 w 271"/>
              <a:gd name="T9" fmla="*/ 558800 h 352"/>
              <a:gd name="T10" fmla="*/ 355600 w 271"/>
              <a:gd name="T11" fmla="*/ 466725 h 352"/>
              <a:gd name="T12" fmla="*/ 430213 w 271"/>
              <a:gd name="T13" fmla="*/ 354013 h 352"/>
              <a:gd name="T14" fmla="*/ 355600 w 271"/>
              <a:gd name="T15" fmla="*/ 315913 h 352"/>
              <a:gd name="T16" fmla="*/ 298450 w 271"/>
              <a:gd name="T17" fmla="*/ 149225 h 352"/>
              <a:gd name="T18" fmla="*/ 242888 w 271"/>
              <a:gd name="T19" fmla="*/ 111125 h 352"/>
              <a:gd name="T20" fmla="*/ 112713 w 271"/>
              <a:gd name="T21" fmla="*/ 0 h 35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71" h="352">
                <a:moveTo>
                  <a:pt x="71" y="0"/>
                </a:moveTo>
                <a:cubicBezTo>
                  <a:pt x="48" y="137"/>
                  <a:pt x="75" y="0"/>
                  <a:pt x="24" y="164"/>
                </a:cubicBezTo>
                <a:cubicBezTo>
                  <a:pt x="14" y="195"/>
                  <a:pt x="0" y="258"/>
                  <a:pt x="0" y="258"/>
                </a:cubicBezTo>
                <a:cubicBezTo>
                  <a:pt x="4" y="274"/>
                  <a:pt x="2" y="293"/>
                  <a:pt x="12" y="305"/>
                </a:cubicBezTo>
                <a:cubicBezTo>
                  <a:pt x="32" y="329"/>
                  <a:pt x="68" y="335"/>
                  <a:pt x="94" y="352"/>
                </a:cubicBezTo>
                <a:cubicBezTo>
                  <a:pt x="149" y="342"/>
                  <a:pt x="187" y="341"/>
                  <a:pt x="224" y="294"/>
                </a:cubicBezTo>
                <a:cubicBezTo>
                  <a:pt x="241" y="272"/>
                  <a:pt x="271" y="223"/>
                  <a:pt x="271" y="223"/>
                </a:cubicBezTo>
                <a:cubicBezTo>
                  <a:pt x="255" y="215"/>
                  <a:pt x="235" y="213"/>
                  <a:pt x="224" y="199"/>
                </a:cubicBezTo>
                <a:cubicBezTo>
                  <a:pt x="224" y="199"/>
                  <a:pt x="194" y="112"/>
                  <a:pt x="188" y="94"/>
                </a:cubicBezTo>
                <a:cubicBezTo>
                  <a:pt x="183" y="81"/>
                  <a:pt x="164" y="79"/>
                  <a:pt x="153" y="70"/>
                </a:cubicBezTo>
                <a:cubicBezTo>
                  <a:pt x="126" y="47"/>
                  <a:pt x="97" y="24"/>
                  <a:pt x="71" y="0"/>
                </a:cubicBezTo>
                <a:close/>
              </a:path>
            </a:pathLst>
          </a:custGeom>
          <a:solidFill>
            <a:schemeClr val="hlink"/>
          </a:solidFill>
          <a:ln w="38100" cmpd="sng">
            <a:solidFill>
              <a:schemeClr val="accent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7951" name="Freeform 63"/>
          <p:cNvSpPr>
            <a:spLocks/>
          </p:cNvSpPr>
          <p:nvPr/>
        </p:nvSpPr>
        <p:spPr bwMode="auto">
          <a:xfrm>
            <a:off x="5486401" y="4038600"/>
            <a:ext cx="430213" cy="558800"/>
          </a:xfrm>
          <a:custGeom>
            <a:avLst/>
            <a:gdLst>
              <a:gd name="T0" fmla="*/ 112713 w 271"/>
              <a:gd name="T1" fmla="*/ 0 h 352"/>
              <a:gd name="T2" fmla="*/ 38100 w 271"/>
              <a:gd name="T3" fmla="*/ 260350 h 352"/>
              <a:gd name="T4" fmla="*/ 0 w 271"/>
              <a:gd name="T5" fmla="*/ 409575 h 352"/>
              <a:gd name="T6" fmla="*/ 19050 w 271"/>
              <a:gd name="T7" fmla="*/ 484188 h 352"/>
              <a:gd name="T8" fmla="*/ 149225 w 271"/>
              <a:gd name="T9" fmla="*/ 558800 h 352"/>
              <a:gd name="T10" fmla="*/ 355600 w 271"/>
              <a:gd name="T11" fmla="*/ 466725 h 352"/>
              <a:gd name="T12" fmla="*/ 430213 w 271"/>
              <a:gd name="T13" fmla="*/ 354013 h 352"/>
              <a:gd name="T14" fmla="*/ 355600 w 271"/>
              <a:gd name="T15" fmla="*/ 315913 h 352"/>
              <a:gd name="T16" fmla="*/ 298450 w 271"/>
              <a:gd name="T17" fmla="*/ 149225 h 352"/>
              <a:gd name="T18" fmla="*/ 242888 w 271"/>
              <a:gd name="T19" fmla="*/ 111125 h 352"/>
              <a:gd name="T20" fmla="*/ 112713 w 271"/>
              <a:gd name="T21" fmla="*/ 0 h 35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71" h="352">
                <a:moveTo>
                  <a:pt x="71" y="0"/>
                </a:moveTo>
                <a:cubicBezTo>
                  <a:pt x="48" y="137"/>
                  <a:pt x="75" y="0"/>
                  <a:pt x="24" y="164"/>
                </a:cubicBezTo>
                <a:cubicBezTo>
                  <a:pt x="14" y="195"/>
                  <a:pt x="0" y="258"/>
                  <a:pt x="0" y="258"/>
                </a:cubicBezTo>
                <a:cubicBezTo>
                  <a:pt x="4" y="274"/>
                  <a:pt x="2" y="293"/>
                  <a:pt x="12" y="305"/>
                </a:cubicBezTo>
                <a:cubicBezTo>
                  <a:pt x="32" y="329"/>
                  <a:pt x="68" y="335"/>
                  <a:pt x="94" y="352"/>
                </a:cubicBezTo>
                <a:cubicBezTo>
                  <a:pt x="149" y="342"/>
                  <a:pt x="187" y="341"/>
                  <a:pt x="224" y="294"/>
                </a:cubicBezTo>
                <a:cubicBezTo>
                  <a:pt x="241" y="272"/>
                  <a:pt x="271" y="223"/>
                  <a:pt x="271" y="223"/>
                </a:cubicBezTo>
                <a:cubicBezTo>
                  <a:pt x="255" y="215"/>
                  <a:pt x="235" y="213"/>
                  <a:pt x="224" y="199"/>
                </a:cubicBezTo>
                <a:cubicBezTo>
                  <a:pt x="224" y="199"/>
                  <a:pt x="194" y="112"/>
                  <a:pt x="188" y="94"/>
                </a:cubicBezTo>
                <a:cubicBezTo>
                  <a:pt x="183" y="81"/>
                  <a:pt x="164" y="79"/>
                  <a:pt x="153" y="70"/>
                </a:cubicBezTo>
                <a:cubicBezTo>
                  <a:pt x="126" y="47"/>
                  <a:pt x="97" y="24"/>
                  <a:pt x="71" y="0"/>
                </a:cubicBezTo>
                <a:close/>
              </a:path>
            </a:pathLst>
          </a:custGeom>
          <a:solidFill>
            <a:schemeClr val="hlink"/>
          </a:solidFill>
          <a:ln w="38100" cmpd="sng">
            <a:solidFill>
              <a:schemeClr val="accent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7952" name="Freeform 64"/>
          <p:cNvSpPr>
            <a:spLocks/>
          </p:cNvSpPr>
          <p:nvPr/>
        </p:nvSpPr>
        <p:spPr bwMode="auto">
          <a:xfrm>
            <a:off x="6019801" y="4267200"/>
            <a:ext cx="430213" cy="558800"/>
          </a:xfrm>
          <a:custGeom>
            <a:avLst/>
            <a:gdLst>
              <a:gd name="T0" fmla="*/ 112713 w 271"/>
              <a:gd name="T1" fmla="*/ 0 h 352"/>
              <a:gd name="T2" fmla="*/ 38100 w 271"/>
              <a:gd name="T3" fmla="*/ 260350 h 352"/>
              <a:gd name="T4" fmla="*/ 0 w 271"/>
              <a:gd name="T5" fmla="*/ 409575 h 352"/>
              <a:gd name="T6" fmla="*/ 19050 w 271"/>
              <a:gd name="T7" fmla="*/ 484188 h 352"/>
              <a:gd name="T8" fmla="*/ 149225 w 271"/>
              <a:gd name="T9" fmla="*/ 558800 h 352"/>
              <a:gd name="T10" fmla="*/ 355600 w 271"/>
              <a:gd name="T11" fmla="*/ 466725 h 352"/>
              <a:gd name="T12" fmla="*/ 430213 w 271"/>
              <a:gd name="T13" fmla="*/ 354013 h 352"/>
              <a:gd name="T14" fmla="*/ 355600 w 271"/>
              <a:gd name="T15" fmla="*/ 315913 h 352"/>
              <a:gd name="T16" fmla="*/ 298450 w 271"/>
              <a:gd name="T17" fmla="*/ 149225 h 352"/>
              <a:gd name="T18" fmla="*/ 242888 w 271"/>
              <a:gd name="T19" fmla="*/ 111125 h 352"/>
              <a:gd name="T20" fmla="*/ 112713 w 271"/>
              <a:gd name="T21" fmla="*/ 0 h 35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71" h="352">
                <a:moveTo>
                  <a:pt x="71" y="0"/>
                </a:moveTo>
                <a:cubicBezTo>
                  <a:pt x="48" y="137"/>
                  <a:pt x="75" y="0"/>
                  <a:pt x="24" y="164"/>
                </a:cubicBezTo>
                <a:cubicBezTo>
                  <a:pt x="14" y="195"/>
                  <a:pt x="0" y="258"/>
                  <a:pt x="0" y="258"/>
                </a:cubicBezTo>
                <a:cubicBezTo>
                  <a:pt x="4" y="274"/>
                  <a:pt x="2" y="293"/>
                  <a:pt x="12" y="305"/>
                </a:cubicBezTo>
                <a:cubicBezTo>
                  <a:pt x="32" y="329"/>
                  <a:pt x="68" y="335"/>
                  <a:pt x="94" y="352"/>
                </a:cubicBezTo>
                <a:cubicBezTo>
                  <a:pt x="149" y="342"/>
                  <a:pt x="187" y="341"/>
                  <a:pt x="224" y="294"/>
                </a:cubicBezTo>
                <a:cubicBezTo>
                  <a:pt x="241" y="272"/>
                  <a:pt x="271" y="223"/>
                  <a:pt x="271" y="223"/>
                </a:cubicBezTo>
                <a:cubicBezTo>
                  <a:pt x="255" y="215"/>
                  <a:pt x="235" y="213"/>
                  <a:pt x="224" y="199"/>
                </a:cubicBezTo>
                <a:cubicBezTo>
                  <a:pt x="224" y="199"/>
                  <a:pt x="194" y="112"/>
                  <a:pt x="188" y="94"/>
                </a:cubicBezTo>
                <a:cubicBezTo>
                  <a:pt x="183" y="81"/>
                  <a:pt x="164" y="79"/>
                  <a:pt x="153" y="70"/>
                </a:cubicBezTo>
                <a:cubicBezTo>
                  <a:pt x="126" y="47"/>
                  <a:pt x="97" y="24"/>
                  <a:pt x="71" y="0"/>
                </a:cubicBezTo>
                <a:close/>
              </a:path>
            </a:pathLst>
          </a:custGeom>
          <a:solidFill>
            <a:schemeClr val="hlink"/>
          </a:solidFill>
          <a:ln w="38100" cmpd="sng">
            <a:solidFill>
              <a:schemeClr val="accent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7953" name="Freeform 65"/>
          <p:cNvSpPr>
            <a:spLocks/>
          </p:cNvSpPr>
          <p:nvPr/>
        </p:nvSpPr>
        <p:spPr bwMode="auto">
          <a:xfrm rot="2844839">
            <a:off x="4560094" y="2755107"/>
            <a:ext cx="430213" cy="558800"/>
          </a:xfrm>
          <a:custGeom>
            <a:avLst/>
            <a:gdLst>
              <a:gd name="T0" fmla="*/ 112713 w 271"/>
              <a:gd name="T1" fmla="*/ 0 h 352"/>
              <a:gd name="T2" fmla="*/ 38100 w 271"/>
              <a:gd name="T3" fmla="*/ 260350 h 352"/>
              <a:gd name="T4" fmla="*/ 0 w 271"/>
              <a:gd name="T5" fmla="*/ 409575 h 352"/>
              <a:gd name="T6" fmla="*/ 19050 w 271"/>
              <a:gd name="T7" fmla="*/ 484188 h 352"/>
              <a:gd name="T8" fmla="*/ 149225 w 271"/>
              <a:gd name="T9" fmla="*/ 558800 h 352"/>
              <a:gd name="T10" fmla="*/ 355600 w 271"/>
              <a:gd name="T11" fmla="*/ 466725 h 352"/>
              <a:gd name="T12" fmla="*/ 430213 w 271"/>
              <a:gd name="T13" fmla="*/ 354013 h 352"/>
              <a:gd name="T14" fmla="*/ 355600 w 271"/>
              <a:gd name="T15" fmla="*/ 315913 h 352"/>
              <a:gd name="T16" fmla="*/ 298450 w 271"/>
              <a:gd name="T17" fmla="*/ 149225 h 352"/>
              <a:gd name="T18" fmla="*/ 242888 w 271"/>
              <a:gd name="T19" fmla="*/ 111125 h 352"/>
              <a:gd name="T20" fmla="*/ 112713 w 271"/>
              <a:gd name="T21" fmla="*/ 0 h 35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71" h="352">
                <a:moveTo>
                  <a:pt x="71" y="0"/>
                </a:moveTo>
                <a:cubicBezTo>
                  <a:pt x="48" y="137"/>
                  <a:pt x="75" y="0"/>
                  <a:pt x="24" y="164"/>
                </a:cubicBezTo>
                <a:cubicBezTo>
                  <a:pt x="14" y="195"/>
                  <a:pt x="0" y="258"/>
                  <a:pt x="0" y="258"/>
                </a:cubicBezTo>
                <a:cubicBezTo>
                  <a:pt x="4" y="274"/>
                  <a:pt x="2" y="293"/>
                  <a:pt x="12" y="305"/>
                </a:cubicBezTo>
                <a:cubicBezTo>
                  <a:pt x="32" y="329"/>
                  <a:pt x="68" y="335"/>
                  <a:pt x="94" y="352"/>
                </a:cubicBezTo>
                <a:cubicBezTo>
                  <a:pt x="149" y="342"/>
                  <a:pt x="187" y="341"/>
                  <a:pt x="224" y="294"/>
                </a:cubicBezTo>
                <a:cubicBezTo>
                  <a:pt x="241" y="272"/>
                  <a:pt x="271" y="223"/>
                  <a:pt x="271" y="223"/>
                </a:cubicBezTo>
                <a:cubicBezTo>
                  <a:pt x="255" y="215"/>
                  <a:pt x="235" y="213"/>
                  <a:pt x="224" y="199"/>
                </a:cubicBezTo>
                <a:cubicBezTo>
                  <a:pt x="224" y="199"/>
                  <a:pt x="194" y="112"/>
                  <a:pt x="188" y="94"/>
                </a:cubicBezTo>
                <a:cubicBezTo>
                  <a:pt x="183" y="81"/>
                  <a:pt x="164" y="79"/>
                  <a:pt x="153" y="70"/>
                </a:cubicBezTo>
                <a:cubicBezTo>
                  <a:pt x="126" y="47"/>
                  <a:pt x="97" y="24"/>
                  <a:pt x="71" y="0"/>
                </a:cubicBezTo>
                <a:close/>
              </a:path>
            </a:pathLst>
          </a:custGeom>
          <a:solidFill>
            <a:schemeClr val="hlink"/>
          </a:solidFill>
          <a:ln w="38100" cmpd="sng">
            <a:solidFill>
              <a:schemeClr val="accent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7954" name="Freeform 66"/>
          <p:cNvSpPr>
            <a:spLocks/>
          </p:cNvSpPr>
          <p:nvPr/>
        </p:nvSpPr>
        <p:spPr bwMode="auto">
          <a:xfrm rot="2844839">
            <a:off x="4255294" y="4507707"/>
            <a:ext cx="430213" cy="558800"/>
          </a:xfrm>
          <a:custGeom>
            <a:avLst/>
            <a:gdLst>
              <a:gd name="T0" fmla="*/ 112713 w 271"/>
              <a:gd name="T1" fmla="*/ 0 h 352"/>
              <a:gd name="T2" fmla="*/ 38100 w 271"/>
              <a:gd name="T3" fmla="*/ 260350 h 352"/>
              <a:gd name="T4" fmla="*/ 0 w 271"/>
              <a:gd name="T5" fmla="*/ 409575 h 352"/>
              <a:gd name="T6" fmla="*/ 19050 w 271"/>
              <a:gd name="T7" fmla="*/ 484188 h 352"/>
              <a:gd name="T8" fmla="*/ 149225 w 271"/>
              <a:gd name="T9" fmla="*/ 558800 h 352"/>
              <a:gd name="T10" fmla="*/ 355600 w 271"/>
              <a:gd name="T11" fmla="*/ 466725 h 352"/>
              <a:gd name="T12" fmla="*/ 430213 w 271"/>
              <a:gd name="T13" fmla="*/ 354013 h 352"/>
              <a:gd name="T14" fmla="*/ 355600 w 271"/>
              <a:gd name="T15" fmla="*/ 315913 h 352"/>
              <a:gd name="T16" fmla="*/ 298450 w 271"/>
              <a:gd name="T17" fmla="*/ 149225 h 352"/>
              <a:gd name="T18" fmla="*/ 242888 w 271"/>
              <a:gd name="T19" fmla="*/ 111125 h 352"/>
              <a:gd name="T20" fmla="*/ 112713 w 271"/>
              <a:gd name="T21" fmla="*/ 0 h 35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71" h="352">
                <a:moveTo>
                  <a:pt x="71" y="0"/>
                </a:moveTo>
                <a:cubicBezTo>
                  <a:pt x="48" y="137"/>
                  <a:pt x="75" y="0"/>
                  <a:pt x="24" y="164"/>
                </a:cubicBezTo>
                <a:cubicBezTo>
                  <a:pt x="14" y="195"/>
                  <a:pt x="0" y="258"/>
                  <a:pt x="0" y="258"/>
                </a:cubicBezTo>
                <a:cubicBezTo>
                  <a:pt x="4" y="274"/>
                  <a:pt x="2" y="293"/>
                  <a:pt x="12" y="305"/>
                </a:cubicBezTo>
                <a:cubicBezTo>
                  <a:pt x="32" y="329"/>
                  <a:pt x="68" y="335"/>
                  <a:pt x="94" y="352"/>
                </a:cubicBezTo>
                <a:cubicBezTo>
                  <a:pt x="149" y="342"/>
                  <a:pt x="187" y="341"/>
                  <a:pt x="224" y="294"/>
                </a:cubicBezTo>
                <a:cubicBezTo>
                  <a:pt x="241" y="272"/>
                  <a:pt x="271" y="223"/>
                  <a:pt x="271" y="223"/>
                </a:cubicBezTo>
                <a:cubicBezTo>
                  <a:pt x="255" y="215"/>
                  <a:pt x="235" y="213"/>
                  <a:pt x="224" y="199"/>
                </a:cubicBezTo>
                <a:cubicBezTo>
                  <a:pt x="224" y="199"/>
                  <a:pt x="194" y="112"/>
                  <a:pt x="188" y="94"/>
                </a:cubicBezTo>
                <a:cubicBezTo>
                  <a:pt x="183" y="81"/>
                  <a:pt x="164" y="79"/>
                  <a:pt x="153" y="70"/>
                </a:cubicBezTo>
                <a:cubicBezTo>
                  <a:pt x="126" y="47"/>
                  <a:pt x="97" y="24"/>
                  <a:pt x="71" y="0"/>
                </a:cubicBezTo>
                <a:close/>
              </a:path>
            </a:pathLst>
          </a:custGeom>
          <a:solidFill>
            <a:schemeClr val="hlink"/>
          </a:solidFill>
          <a:ln w="38100" cmpd="sng">
            <a:solidFill>
              <a:schemeClr val="accent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7955" name="Freeform 67"/>
          <p:cNvSpPr>
            <a:spLocks/>
          </p:cNvSpPr>
          <p:nvPr/>
        </p:nvSpPr>
        <p:spPr bwMode="auto">
          <a:xfrm rot="2844839">
            <a:off x="7531894" y="1078707"/>
            <a:ext cx="430213" cy="558800"/>
          </a:xfrm>
          <a:custGeom>
            <a:avLst/>
            <a:gdLst>
              <a:gd name="T0" fmla="*/ 112713 w 271"/>
              <a:gd name="T1" fmla="*/ 0 h 352"/>
              <a:gd name="T2" fmla="*/ 38100 w 271"/>
              <a:gd name="T3" fmla="*/ 260350 h 352"/>
              <a:gd name="T4" fmla="*/ 0 w 271"/>
              <a:gd name="T5" fmla="*/ 409575 h 352"/>
              <a:gd name="T6" fmla="*/ 19050 w 271"/>
              <a:gd name="T7" fmla="*/ 484188 h 352"/>
              <a:gd name="T8" fmla="*/ 149225 w 271"/>
              <a:gd name="T9" fmla="*/ 558800 h 352"/>
              <a:gd name="T10" fmla="*/ 355600 w 271"/>
              <a:gd name="T11" fmla="*/ 466725 h 352"/>
              <a:gd name="T12" fmla="*/ 430213 w 271"/>
              <a:gd name="T13" fmla="*/ 354013 h 352"/>
              <a:gd name="T14" fmla="*/ 355600 w 271"/>
              <a:gd name="T15" fmla="*/ 315913 h 352"/>
              <a:gd name="T16" fmla="*/ 298450 w 271"/>
              <a:gd name="T17" fmla="*/ 149225 h 352"/>
              <a:gd name="T18" fmla="*/ 242888 w 271"/>
              <a:gd name="T19" fmla="*/ 111125 h 352"/>
              <a:gd name="T20" fmla="*/ 112713 w 271"/>
              <a:gd name="T21" fmla="*/ 0 h 35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71" h="352">
                <a:moveTo>
                  <a:pt x="71" y="0"/>
                </a:moveTo>
                <a:cubicBezTo>
                  <a:pt x="48" y="137"/>
                  <a:pt x="75" y="0"/>
                  <a:pt x="24" y="164"/>
                </a:cubicBezTo>
                <a:cubicBezTo>
                  <a:pt x="14" y="195"/>
                  <a:pt x="0" y="258"/>
                  <a:pt x="0" y="258"/>
                </a:cubicBezTo>
                <a:cubicBezTo>
                  <a:pt x="4" y="274"/>
                  <a:pt x="2" y="293"/>
                  <a:pt x="12" y="305"/>
                </a:cubicBezTo>
                <a:cubicBezTo>
                  <a:pt x="32" y="329"/>
                  <a:pt x="68" y="335"/>
                  <a:pt x="94" y="352"/>
                </a:cubicBezTo>
                <a:cubicBezTo>
                  <a:pt x="149" y="342"/>
                  <a:pt x="187" y="341"/>
                  <a:pt x="224" y="294"/>
                </a:cubicBezTo>
                <a:cubicBezTo>
                  <a:pt x="241" y="272"/>
                  <a:pt x="271" y="223"/>
                  <a:pt x="271" y="223"/>
                </a:cubicBezTo>
                <a:cubicBezTo>
                  <a:pt x="255" y="215"/>
                  <a:pt x="235" y="213"/>
                  <a:pt x="224" y="199"/>
                </a:cubicBezTo>
                <a:cubicBezTo>
                  <a:pt x="224" y="199"/>
                  <a:pt x="194" y="112"/>
                  <a:pt x="188" y="94"/>
                </a:cubicBezTo>
                <a:cubicBezTo>
                  <a:pt x="183" y="81"/>
                  <a:pt x="164" y="79"/>
                  <a:pt x="153" y="70"/>
                </a:cubicBezTo>
                <a:cubicBezTo>
                  <a:pt x="126" y="47"/>
                  <a:pt x="97" y="24"/>
                  <a:pt x="71" y="0"/>
                </a:cubicBezTo>
                <a:close/>
              </a:path>
            </a:pathLst>
          </a:custGeom>
          <a:solidFill>
            <a:schemeClr val="hlink"/>
          </a:solidFill>
          <a:ln w="38100" cmpd="sng">
            <a:solidFill>
              <a:schemeClr val="accent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7956" name="Freeform 68"/>
          <p:cNvSpPr>
            <a:spLocks/>
          </p:cNvSpPr>
          <p:nvPr/>
        </p:nvSpPr>
        <p:spPr bwMode="auto">
          <a:xfrm rot="2844839">
            <a:off x="3721894" y="850107"/>
            <a:ext cx="430213" cy="558800"/>
          </a:xfrm>
          <a:custGeom>
            <a:avLst/>
            <a:gdLst>
              <a:gd name="T0" fmla="*/ 112713 w 271"/>
              <a:gd name="T1" fmla="*/ 0 h 352"/>
              <a:gd name="T2" fmla="*/ 38100 w 271"/>
              <a:gd name="T3" fmla="*/ 260350 h 352"/>
              <a:gd name="T4" fmla="*/ 0 w 271"/>
              <a:gd name="T5" fmla="*/ 409575 h 352"/>
              <a:gd name="T6" fmla="*/ 19050 w 271"/>
              <a:gd name="T7" fmla="*/ 484188 h 352"/>
              <a:gd name="T8" fmla="*/ 149225 w 271"/>
              <a:gd name="T9" fmla="*/ 558800 h 352"/>
              <a:gd name="T10" fmla="*/ 355600 w 271"/>
              <a:gd name="T11" fmla="*/ 466725 h 352"/>
              <a:gd name="T12" fmla="*/ 430213 w 271"/>
              <a:gd name="T13" fmla="*/ 354013 h 352"/>
              <a:gd name="T14" fmla="*/ 355600 w 271"/>
              <a:gd name="T15" fmla="*/ 315913 h 352"/>
              <a:gd name="T16" fmla="*/ 298450 w 271"/>
              <a:gd name="T17" fmla="*/ 149225 h 352"/>
              <a:gd name="T18" fmla="*/ 242888 w 271"/>
              <a:gd name="T19" fmla="*/ 111125 h 352"/>
              <a:gd name="T20" fmla="*/ 112713 w 271"/>
              <a:gd name="T21" fmla="*/ 0 h 35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71" h="352">
                <a:moveTo>
                  <a:pt x="71" y="0"/>
                </a:moveTo>
                <a:cubicBezTo>
                  <a:pt x="48" y="137"/>
                  <a:pt x="75" y="0"/>
                  <a:pt x="24" y="164"/>
                </a:cubicBezTo>
                <a:cubicBezTo>
                  <a:pt x="14" y="195"/>
                  <a:pt x="0" y="258"/>
                  <a:pt x="0" y="258"/>
                </a:cubicBezTo>
                <a:cubicBezTo>
                  <a:pt x="4" y="274"/>
                  <a:pt x="2" y="293"/>
                  <a:pt x="12" y="305"/>
                </a:cubicBezTo>
                <a:cubicBezTo>
                  <a:pt x="32" y="329"/>
                  <a:pt x="68" y="335"/>
                  <a:pt x="94" y="352"/>
                </a:cubicBezTo>
                <a:cubicBezTo>
                  <a:pt x="149" y="342"/>
                  <a:pt x="187" y="341"/>
                  <a:pt x="224" y="294"/>
                </a:cubicBezTo>
                <a:cubicBezTo>
                  <a:pt x="241" y="272"/>
                  <a:pt x="271" y="223"/>
                  <a:pt x="271" y="223"/>
                </a:cubicBezTo>
                <a:cubicBezTo>
                  <a:pt x="255" y="215"/>
                  <a:pt x="235" y="213"/>
                  <a:pt x="224" y="199"/>
                </a:cubicBezTo>
                <a:cubicBezTo>
                  <a:pt x="224" y="199"/>
                  <a:pt x="194" y="112"/>
                  <a:pt x="188" y="94"/>
                </a:cubicBezTo>
                <a:cubicBezTo>
                  <a:pt x="183" y="81"/>
                  <a:pt x="164" y="79"/>
                  <a:pt x="153" y="70"/>
                </a:cubicBezTo>
                <a:cubicBezTo>
                  <a:pt x="126" y="47"/>
                  <a:pt x="97" y="24"/>
                  <a:pt x="71" y="0"/>
                </a:cubicBezTo>
                <a:close/>
              </a:path>
            </a:pathLst>
          </a:custGeom>
          <a:solidFill>
            <a:schemeClr val="hlink"/>
          </a:solidFill>
          <a:ln w="38100" cmpd="sng">
            <a:solidFill>
              <a:schemeClr val="accent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7957" name="Line 69"/>
          <p:cNvSpPr>
            <a:spLocks noChangeShapeType="1"/>
          </p:cNvSpPr>
          <p:nvPr/>
        </p:nvSpPr>
        <p:spPr bwMode="auto">
          <a:xfrm flipV="1">
            <a:off x="7391400" y="914400"/>
            <a:ext cx="0" cy="762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7958" name="Line 70"/>
          <p:cNvSpPr>
            <a:spLocks noChangeShapeType="1"/>
          </p:cNvSpPr>
          <p:nvPr/>
        </p:nvSpPr>
        <p:spPr bwMode="auto">
          <a:xfrm>
            <a:off x="9220200" y="2514600"/>
            <a:ext cx="533400" cy="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7959" name="Line 71"/>
          <p:cNvSpPr>
            <a:spLocks noChangeShapeType="1"/>
          </p:cNvSpPr>
          <p:nvPr/>
        </p:nvSpPr>
        <p:spPr bwMode="auto">
          <a:xfrm>
            <a:off x="3200400" y="1600200"/>
            <a:ext cx="152400" cy="4572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7960" name="Freeform 72"/>
          <p:cNvSpPr>
            <a:spLocks/>
          </p:cNvSpPr>
          <p:nvPr/>
        </p:nvSpPr>
        <p:spPr bwMode="auto">
          <a:xfrm>
            <a:off x="2532064" y="-23813"/>
            <a:ext cx="7240587" cy="6816726"/>
          </a:xfrm>
          <a:custGeom>
            <a:avLst/>
            <a:gdLst>
              <a:gd name="T0" fmla="*/ 2630487 w 4561"/>
              <a:gd name="T1" fmla="*/ 1516063 h 4294"/>
              <a:gd name="T2" fmla="*/ 3097212 w 4561"/>
              <a:gd name="T3" fmla="*/ 2879725 h 4294"/>
              <a:gd name="T4" fmla="*/ 3806825 w 4561"/>
              <a:gd name="T5" fmla="*/ 3494088 h 4294"/>
              <a:gd name="T6" fmla="*/ 3003550 w 4561"/>
              <a:gd name="T7" fmla="*/ 3998913 h 4294"/>
              <a:gd name="T8" fmla="*/ 2462212 w 4561"/>
              <a:gd name="T9" fmla="*/ 3643313 h 4294"/>
              <a:gd name="T10" fmla="*/ 1790700 w 4561"/>
              <a:gd name="T11" fmla="*/ 3402013 h 4294"/>
              <a:gd name="T12" fmla="*/ 1641475 w 4561"/>
              <a:gd name="T13" fmla="*/ 3065463 h 4294"/>
              <a:gd name="T14" fmla="*/ 1174750 w 4561"/>
              <a:gd name="T15" fmla="*/ 2562225 h 4294"/>
              <a:gd name="T16" fmla="*/ 1249362 w 4561"/>
              <a:gd name="T17" fmla="*/ 2132013 h 4294"/>
              <a:gd name="T18" fmla="*/ 652462 w 4561"/>
              <a:gd name="T19" fmla="*/ 1908175 h 4294"/>
              <a:gd name="T20" fmla="*/ 1679575 w 4561"/>
              <a:gd name="T21" fmla="*/ 601663 h 4294"/>
              <a:gd name="T22" fmla="*/ 2854325 w 4561"/>
              <a:gd name="T23" fmla="*/ 1554163 h 4294"/>
              <a:gd name="T24" fmla="*/ 4552950 w 4561"/>
              <a:gd name="T25" fmla="*/ 2206625 h 4294"/>
              <a:gd name="T26" fmla="*/ 5467350 w 4561"/>
              <a:gd name="T27" fmla="*/ 3289300 h 4294"/>
              <a:gd name="T28" fmla="*/ 6008687 w 4561"/>
              <a:gd name="T29" fmla="*/ 3681413 h 4294"/>
              <a:gd name="T30" fmla="*/ 4851400 w 4561"/>
              <a:gd name="T31" fmla="*/ 3905251 h 4294"/>
              <a:gd name="T32" fmla="*/ 4067175 w 4561"/>
              <a:gd name="T33" fmla="*/ 4651376 h 4294"/>
              <a:gd name="T34" fmla="*/ 5019675 w 4561"/>
              <a:gd name="T35" fmla="*/ 5118101 h 4294"/>
              <a:gd name="T36" fmla="*/ 5038725 w 4561"/>
              <a:gd name="T37" fmla="*/ 4278313 h 4294"/>
              <a:gd name="T38" fmla="*/ 5672137 w 4561"/>
              <a:gd name="T39" fmla="*/ 5435601 h 4294"/>
              <a:gd name="T40" fmla="*/ 6307137 w 4561"/>
              <a:gd name="T41" fmla="*/ 6704013 h 4294"/>
              <a:gd name="T42" fmla="*/ 7072312 w 4561"/>
              <a:gd name="T43" fmla="*/ 5230813 h 4294"/>
              <a:gd name="T44" fmla="*/ 6194425 w 4561"/>
              <a:gd name="T45" fmla="*/ 4259263 h 4294"/>
              <a:gd name="T46" fmla="*/ 7127875 w 4561"/>
              <a:gd name="T47" fmla="*/ 4259263 h 4294"/>
              <a:gd name="T48" fmla="*/ 7034212 w 4561"/>
              <a:gd name="T49" fmla="*/ 1349375 h 4294"/>
              <a:gd name="T50" fmla="*/ 6381750 w 4561"/>
              <a:gd name="T51" fmla="*/ 2170113 h 4294"/>
              <a:gd name="T52" fmla="*/ 5915025 w 4561"/>
              <a:gd name="T53" fmla="*/ 2095500 h 4294"/>
              <a:gd name="T54" fmla="*/ 5953125 w 4561"/>
              <a:gd name="T55" fmla="*/ 153988 h 4294"/>
              <a:gd name="T56" fmla="*/ 4870450 w 4561"/>
              <a:gd name="T57" fmla="*/ 192088 h 4294"/>
              <a:gd name="T58" fmla="*/ 4533900 w 4561"/>
              <a:gd name="T59" fmla="*/ 1050925 h 4294"/>
              <a:gd name="T60" fmla="*/ 4086225 w 4561"/>
              <a:gd name="T61" fmla="*/ 1479550 h 4294"/>
              <a:gd name="T62" fmla="*/ 3657600 w 4561"/>
              <a:gd name="T63" fmla="*/ 676275 h 4294"/>
              <a:gd name="T64" fmla="*/ 3359150 w 4561"/>
              <a:gd name="T65" fmla="*/ 1498600 h 4294"/>
              <a:gd name="T66" fmla="*/ 2481262 w 4561"/>
              <a:gd name="T67" fmla="*/ 377825 h 4294"/>
              <a:gd name="T68" fmla="*/ 522287 w 4561"/>
              <a:gd name="T69" fmla="*/ 341313 h 4294"/>
              <a:gd name="T70" fmla="*/ 36512 w 4561"/>
              <a:gd name="T71" fmla="*/ 825500 h 4294"/>
              <a:gd name="T72" fmla="*/ 93662 w 4561"/>
              <a:gd name="T73" fmla="*/ 2579688 h 4294"/>
              <a:gd name="T74" fmla="*/ 708025 w 4561"/>
              <a:gd name="T75" fmla="*/ 2805113 h 4294"/>
              <a:gd name="T76" fmla="*/ 1174750 w 4561"/>
              <a:gd name="T77" fmla="*/ 4110038 h 4294"/>
              <a:gd name="T78" fmla="*/ 558800 w 4561"/>
              <a:gd name="T79" fmla="*/ 5230813 h 4294"/>
              <a:gd name="T80" fmla="*/ 1735137 w 4561"/>
              <a:gd name="T81" fmla="*/ 4557713 h 4294"/>
              <a:gd name="T82" fmla="*/ 2127250 w 4561"/>
              <a:gd name="T83" fmla="*/ 4540251 h 4294"/>
              <a:gd name="T84" fmla="*/ 2257425 w 4561"/>
              <a:gd name="T85" fmla="*/ 5156201 h 4294"/>
              <a:gd name="T86" fmla="*/ 2146300 w 4561"/>
              <a:gd name="T87" fmla="*/ 5510213 h 4294"/>
              <a:gd name="T88" fmla="*/ 2798762 w 4561"/>
              <a:gd name="T89" fmla="*/ 4894263 h 4294"/>
              <a:gd name="T90" fmla="*/ 3395662 w 4561"/>
              <a:gd name="T91" fmla="*/ 6181726 h 4294"/>
              <a:gd name="T92" fmla="*/ 4403725 w 4561"/>
              <a:gd name="T93" fmla="*/ 6778626 h 4294"/>
              <a:gd name="T94" fmla="*/ 4964112 w 4561"/>
              <a:gd name="T95" fmla="*/ 6480176 h 4294"/>
              <a:gd name="T96" fmla="*/ 5187950 w 4561"/>
              <a:gd name="T97" fmla="*/ 5548313 h 4294"/>
              <a:gd name="T98" fmla="*/ 5505450 w 4561"/>
              <a:gd name="T99" fmla="*/ 5043488 h 4294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0" t="0" r="r" b="b"/>
            <a:pathLst>
              <a:path w="4561" h="4294">
                <a:moveTo>
                  <a:pt x="1234" y="861"/>
                </a:moveTo>
                <a:cubicBezTo>
                  <a:pt x="1369" y="843"/>
                  <a:pt x="1510" y="819"/>
                  <a:pt x="1645" y="861"/>
                </a:cubicBezTo>
                <a:cubicBezTo>
                  <a:pt x="1675" y="870"/>
                  <a:pt x="1652" y="924"/>
                  <a:pt x="1657" y="955"/>
                </a:cubicBezTo>
                <a:cubicBezTo>
                  <a:pt x="1700" y="1237"/>
                  <a:pt x="1666" y="976"/>
                  <a:pt x="1693" y="1191"/>
                </a:cubicBezTo>
                <a:cubicBezTo>
                  <a:pt x="1701" y="1391"/>
                  <a:pt x="1640" y="1605"/>
                  <a:pt x="1716" y="1790"/>
                </a:cubicBezTo>
                <a:cubicBezTo>
                  <a:pt x="1746" y="1863"/>
                  <a:pt x="1872" y="1809"/>
                  <a:pt x="1951" y="1814"/>
                </a:cubicBezTo>
                <a:cubicBezTo>
                  <a:pt x="2073" y="1822"/>
                  <a:pt x="2194" y="1829"/>
                  <a:pt x="2316" y="1837"/>
                </a:cubicBezTo>
                <a:cubicBezTo>
                  <a:pt x="2349" y="1915"/>
                  <a:pt x="2360" y="1927"/>
                  <a:pt x="2374" y="2013"/>
                </a:cubicBezTo>
                <a:cubicBezTo>
                  <a:pt x="2384" y="2075"/>
                  <a:pt x="2398" y="2201"/>
                  <a:pt x="2398" y="2201"/>
                </a:cubicBezTo>
                <a:cubicBezTo>
                  <a:pt x="2383" y="2676"/>
                  <a:pt x="2502" y="2618"/>
                  <a:pt x="2080" y="2601"/>
                </a:cubicBezTo>
                <a:cubicBezTo>
                  <a:pt x="2041" y="2578"/>
                  <a:pt x="2005" y="2549"/>
                  <a:pt x="1963" y="2531"/>
                </a:cubicBezTo>
                <a:cubicBezTo>
                  <a:pt x="1941" y="2521"/>
                  <a:pt x="1914" y="2529"/>
                  <a:pt x="1892" y="2519"/>
                </a:cubicBezTo>
                <a:cubicBezTo>
                  <a:pt x="1877" y="2512"/>
                  <a:pt x="1870" y="2494"/>
                  <a:pt x="1857" y="2484"/>
                </a:cubicBezTo>
                <a:cubicBezTo>
                  <a:pt x="1811" y="2451"/>
                  <a:pt x="1764" y="2420"/>
                  <a:pt x="1716" y="2390"/>
                </a:cubicBezTo>
                <a:cubicBezTo>
                  <a:pt x="1662" y="2357"/>
                  <a:pt x="1604" y="2330"/>
                  <a:pt x="1551" y="2295"/>
                </a:cubicBezTo>
                <a:cubicBezTo>
                  <a:pt x="1509" y="2267"/>
                  <a:pt x="1471" y="2235"/>
                  <a:pt x="1434" y="2201"/>
                </a:cubicBezTo>
                <a:cubicBezTo>
                  <a:pt x="1420" y="2188"/>
                  <a:pt x="1418" y="2158"/>
                  <a:pt x="1399" y="2154"/>
                </a:cubicBezTo>
                <a:cubicBezTo>
                  <a:pt x="1310" y="2137"/>
                  <a:pt x="1218" y="2147"/>
                  <a:pt x="1128" y="2143"/>
                </a:cubicBezTo>
                <a:cubicBezTo>
                  <a:pt x="1120" y="2131"/>
                  <a:pt x="1116" y="2116"/>
                  <a:pt x="1105" y="2107"/>
                </a:cubicBezTo>
                <a:cubicBezTo>
                  <a:pt x="1095" y="2099"/>
                  <a:pt x="1075" y="2107"/>
                  <a:pt x="1069" y="2096"/>
                </a:cubicBezTo>
                <a:cubicBezTo>
                  <a:pt x="1041" y="2047"/>
                  <a:pt x="1059" y="1981"/>
                  <a:pt x="1034" y="1931"/>
                </a:cubicBezTo>
                <a:cubicBezTo>
                  <a:pt x="1001" y="1865"/>
                  <a:pt x="920" y="1793"/>
                  <a:pt x="870" y="1743"/>
                </a:cubicBezTo>
                <a:cubicBezTo>
                  <a:pt x="862" y="1712"/>
                  <a:pt x="866" y="1674"/>
                  <a:pt x="846" y="1649"/>
                </a:cubicBezTo>
                <a:cubicBezTo>
                  <a:pt x="843" y="1645"/>
                  <a:pt x="760" y="1620"/>
                  <a:pt x="740" y="1614"/>
                </a:cubicBezTo>
                <a:cubicBezTo>
                  <a:pt x="733" y="1554"/>
                  <a:pt x="712" y="1457"/>
                  <a:pt x="752" y="1402"/>
                </a:cubicBezTo>
                <a:cubicBezTo>
                  <a:pt x="773" y="1373"/>
                  <a:pt x="824" y="1390"/>
                  <a:pt x="858" y="1379"/>
                </a:cubicBezTo>
                <a:cubicBezTo>
                  <a:pt x="834" y="1367"/>
                  <a:pt x="813" y="1350"/>
                  <a:pt x="787" y="1343"/>
                </a:cubicBezTo>
                <a:cubicBezTo>
                  <a:pt x="741" y="1330"/>
                  <a:pt x="690" y="1338"/>
                  <a:pt x="646" y="1320"/>
                </a:cubicBezTo>
                <a:cubicBezTo>
                  <a:pt x="594" y="1298"/>
                  <a:pt x="555" y="1251"/>
                  <a:pt x="505" y="1226"/>
                </a:cubicBezTo>
                <a:cubicBezTo>
                  <a:pt x="476" y="1211"/>
                  <a:pt x="442" y="1210"/>
                  <a:pt x="411" y="1202"/>
                </a:cubicBezTo>
                <a:cubicBezTo>
                  <a:pt x="325" y="1116"/>
                  <a:pt x="339" y="1040"/>
                  <a:pt x="329" y="920"/>
                </a:cubicBezTo>
                <a:cubicBezTo>
                  <a:pt x="337" y="810"/>
                  <a:pt x="328" y="698"/>
                  <a:pt x="352" y="591"/>
                </a:cubicBezTo>
                <a:cubicBezTo>
                  <a:pt x="405" y="352"/>
                  <a:pt x="929" y="383"/>
                  <a:pt x="1058" y="379"/>
                </a:cubicBezTo>
                <a:cubicBezTo>
                  <a:pt x="1097" y="387"/>
                  <a:pt x="1145" y="377"/>
                  <a:pt x="1175" y="403"/>
                </a:cubicBezTo>
                <a:cubicBezTo>
                  <a:pt x="1336" y="540"/>
                  <a:pt x="1412" y="798"/>
                  <a:pt x="1645" y="838"/>
                </a:cubicBezTo>
                <a:cubicBezTo>
                  <a:pt x="1770" y="887"/>
                  <a:pt x="1646" y="827"/>
                  <a:pt x="1798" y="979"/>
                </a:cubicBezTo>
                <a:cubicBezTo>
                  <a:pt x="2046" y="1227"/>
                  <a:pt x="1892" y="1002"/>
                  <a:pt x="2080" y="1285"/>
                </a:cubicBezTo>
                <a:cubicBezTo>
                  <a:pt x="2113" y="1335"/>
                  <a:pt x="2174" y="1437"/>
                  <a:pt x="2174" y="1437"/>
                </a:cubicBezTo>
                <a:cubicBezTo>
                  <a:pt x="2405" y="1420"/>
                  <a:pt x="2636" y="1402"/>
                  <a:pt x="2868" y="1390"/>
                </a:cubicBezTo>
                <a:cubicBezTo>
                  <a:pt x="2919" y="1414"/>
                  <a:pt x="2977" y="1426"/>
                  <a:pt x="3021" y="1461"/>
                </a:cubicBezTo>
                <a:cubicBezTo>
                  <a:pt x="3165" y="1574"/>
                  <a:pt x="3257" y="1780"/>
                  <a:pt x="3350" y="1931"/>
                </a:cubicBezTo>
                <a:cubicBezTo>
                  <a:pt x="3380" y="1979"/>
                  <a:pt x="3417" y="2023"/>
                  <a:pt x="3444" y="2072"/>
                </a:cubicBezTo>
                <a:cubicBezTo>
                  <a:pt x="3456" y="2094"/>
                  <a:pt x="3447" y="2129"/>
                  <a:pt x="3468" y="2143"/>
                </a:cubicBezTo>
                <a:cubicBezTo>
                  <a:pt x="3499" y="2164"/>
                  <a:pt x="3702" y="2176"/>
                  <a:pt x="3726" y="2178"/>
                </a:cubicBezTo>
                <a:cubicBezTo>
                  <a:pt x="3830" y="2198"/>
                  <a:pt x="3941" y="2214"/>
                  <a:pt x="3785" y="2319"/>
                </a:cubicBezTo>
                <a:cubicBezTo>
                  <a:pt x="3749" y="2343"/>
                  <a:pt x="3657" y="2353"/>
                  <a:pt x="3620" y="2354"/>
                </a:cubicBezTo>
                <a:cubicBezTo>
                  <a:pt x="3428" y="2361"/>
                  <a:pt x="3236" y="2362"/>
                  <a:pt x="3044" y="2366"/>
                </a:cubicBezTo>
                <a:cubicBezTo>
                  <a:pt x="3048" y="2397"/>
                  <a:pt x="3050" y="2429"/>
                  <a:pt x="3056" y="2460"/>
                </a:cubicBezTo>
                <a:cubicBezTo>
                  <a:pt x="3099" y="2683"/>
                  <a:pt x="3279" y="2594"/>
                  <a:pt x="2774" y="2578"/>
                </a:cubicBezTo>
                <a:cubicBezTo>
                  <a:pt x="2680" y="2562"/>
                  <a:pt x="2571" y="2560"/>
                  <a:pt x="2480" y="2531"/>
                </a:cubicBezTo>
                <a:cubicBezTo>
                  <a:pt x="2342" y="2621"/>
                  <a:pt x="2491" y="2845"/>
                  <a:pt x="2562" y="2930"/>
                </a:cubicBezTo>
                <a:cubicBezTo>
                  <a:pt x="2701" y="3096"/>
                  <a:pt x="2670" y="3042"/>
                  <a:pt x="2821" y="3142"/>
                </a:cubicBezTo>
                <a:cubicBezTo>
                  <a:pt x="2854" y="3164"/>
                  <a:pt x="2877" y="3203"/>
                  <a:pt x="2915" y="3212"/>
                </a:cubicBezTo>
                <a:cubicBezTo>
                  <a:pt x="2995" y="3231"/>
                  <a:pt x="3080" y="3220"/>
                  <a:pt x="3162" y="3224"/>
                </a:cubicBezTo>
                <a:cubicBezTo>
                  <a:pt x="3170" y="3248"/>
                  <a:pt x="3193" y="3339"/>
                  <a:pt x="3197" y="3189"/>
                </a:cubicBezTo>
                <a:cubicBezTo>
                  <a:pt x="3200" y="3056"/>
                  <a:pt x="3191" y="2922"/>
                  <a:pt x="3185" y="2789"/>
                </a:cubicBezTo>
                <a:cubicBezTo>
                  <a:pt x="3184" y="2757"/>
                  <a:pt x="3144" y="2686"/>
                  <a:pt x="3174" y="2695"/>
                </a:cubicBezTo>
                <a:cubicBezTo>
                  <a:pt x="3246" y="2716"/>
                  <a:pt x="3294" y="2786"/>
                  <a:pt x="3350" y="2836"/>
                </a:cubicBezTo>
                <a:cubicBezTo>
                  <a:pt x="3495" y="2966"/>
                  <a:pt x="3612" y="3121"/>
                  <a:pt x="3750" y="3259"/>
                </a:cubicBezTo>
                <a:cubicBezTo>
                  <a:pt x="3636" y="3292"/>
                  <a:pt x="3611" y="3310"/>
                  <a:pt x="3573" y="3424"/>
                </a:cubicBezTo>
                <a:cubicBezTo>
                  <a:pt x="3560" y="3537"/>
                  <a:pt x="3543" y="3633"/>
                  <a:pt x="3573" y="3753"/>
                </a:cubicBezTo>
                <a:cubicBezTo>
                  <a:pt x="3590" y="3821"/>
                  <a:pt x="3634" y="3879"/>
                  <a:pt x="3667" y="3941"/>
                </a:cubicBezTo>
                <a:cubicBezTo>
                  <a:pt x="3756" y="4108"/>
                  <a:pt x="3787" y="4178"/>
                  <a:pt x="3973" y="4223"/>
                </a:cubicBezTo>
                <a:cubicBezTo>
                  <a:pt x="4366" y="4159"/>
                  <a:pt x="4135" y="4244"/>
                  <a:pt x="4102" y="3424"/>
                </a:cubicBezTo>
                <a:cubicBezTo>
                  <a:pt x="4097" y="3311"/>
                  <a:pt x="4093" y="3332"/>
                  <a:pt x="4008" y="3318"/>
                </a:cubicBezTo>
                <a:cubicBezTo>
                  <a:pt x="4156" y="3299"/>
                  <a:pt x="4314" y="3345"/>
                  <a:pt x="4455" y="3295"/>
                </a:cubicBezTo>
                <a:cubicBezTo>
                  <a:pt x="4490" y="3283"/>
                  <a:pt x="4423" y="3227"/>
                  <a:pt x="4396" y="3201"/>
                </a:cubicBezTo>
                <a:cubicBezTo>
                  <a:pt x="4308" y="3116"/>
                  <a:pt x="4208" y="3044"/>
                  <a:pt x="4114" y="2966"/>
                </a:cubicBezTo>
                <a:cubicBezTo>
                  <a:pt x="4050" y="2913"/>
                  <a:pt x="3949" y="2752"/>
                  <a:pt x="3902" y="2683"/>
                </a:cubicBezTo>
                <a:cubicBezTo>
                  <a:pt x="3898" y="2660"/>
                  <a:pt x="3873" y="2628"/>
                  <a:pt x="3891" y="2613"/>
                </a:cubicBezTo>
                <a:cubicBezTo>
                  <a:pt x="4004" y="2523"/>
                  <a:pt x="4063" y="2637"/>
                  <a:pt x="4161" y="2660"/>
                </a:cubicBezTo>
                <a:cubicBezTo>
                  <a:pt x="4268" y="2685"/>
                  <a:pt x="4381" y="2673"/>
                  <a:pt x="4490" y="2683"/>
                </a:cubicBezTo>
                <a:cubicBezTo>
                  <a:pt x="4561" y="2370"/>
                  <a:pt x="4497" y="2048"/>
                  <a:pt x="4537" y="1731"/>
                </a:cubicBezTo>
                <a:cubicBezTo>
                  <a:pt x="4524" y="1509"/>
                  <a:pt x="4521" y="1309"/>
                  <a:pt x="4478" y="1096"/>
                </a:cubicBezTo>
                <a:cubicBezTo>
                  <a:pt x="4470" y="1008"/>
                  <a:pt x="4460" y="933"/>
                  <a:pt x="4431" y="850"/>
                </a:cubicBezTo>
                <a:cubicBezTo>
                  <a:pt x="4321" y="881"/>
                  <a:pt x="4346" y="860"/>
                  <a:pt x="4255" y="967"/>
                </a:cubicBezTo>
                <a:cubicBezTo>
                  <a:pt x="4197" y="1035"/>
                  <a:pt x="4091" y="1179"/>
                  <a:pt x="4091" y="1179"/>
                </a:cubicBezTo>
                <a:cubicBezTo>
                  <a:pt x="4063" y="1262"/>
                  <a:pt x="4035" y="1279"/>
                  <a:pt x="4020" y="1367"/>
                </a:cubicBezTo>
                <a:cubicBezTo>
                  <a:pt x="4001" y="1629"/>
                  <a:pt x="4059" y="1570"/>
                  <a:pt x="3761" y="1555"/>
                </a:cubicBezTo>
                <a:cubicBezTo>
                  <a:pt x="3757" y="1524"/>
                  <a:pt x="3755" y="1492"/>
                  <a:pt x="3750" y="1461"/>
                </a:cubicBezTo>
                <a:cubicBezTo>
                  <a:pt x="3743" y="1414"/>
                  <a:pt x="3732" y="1367"/>
                  <a:pt x="3726" y="1320"/>
                </a:cubicBezTo>
                <a:cubicBezTo>
                  <a:pt x="3716" y="1234"/>
                  <a:pt x="3703" y="1061"/>
                  <a:pt x="3703" y="1061"/>
                </a:cubicBezTo>
                <a:cubicBezTo>
                  <a:pt x="3711" y="792"/>
                  <a:pt x="3672" y="681"/>
                  <a:pt x="3797" y="473"/>
                </a:cubicBezTo>
                <a:cubicBezTo>
                  <a:pt x="3814" y="330"/>
                  <a:pt x="3850" y="241"/>
                  <a:pt x="3750" y="97"/>
                </a:cubicBezTo>
                <a:cubicBezTo>
                  <a:pt x="3732" y="71"/>
                  <a:pt x="3687" y="82"/>
                  <a:pt x="3656" y="74"/>
                </a:cubicBezTo>
                <a:cubicBezTo>
                  <a:pt x="3491" y="82"/>
                  <a:pt x="3326" y="84"/>
                  <a:pt x="3162" y="97"/>
                </a:cubicBezTo>
                <a:cubicBezTo>
                  <a:pt x="3130" y="100"/>
                  <a:pt x="3094" y="102"/>
                  <a:pt x="3068" y="121"/>
                </a:cubicBezTo>
                <a:cubicBezTo>
                  <a:pt x="2847" y="279"/>
                  <a:pt x="3119" y="175"/>
                  <a:pt x="2927" y="238"/>
                </a:cubicBezTo>
                <a:cubicBezTo>
                  <a:pt x="2870" y="409"/>
                  <a:pt x="2886" y="330"/>
                  <a:pt x="2868" y="473"/>
                </a:cubicBezTo>
                <a:cubicBezTo>
                  <a:pt x="2864" y="536"/>
                  <a:pt x="2856" y="599"/>
                  <a:pt x="2856" y="662"/>
                </a:cubicBezTo>
                <a:cubicBezTo>
                  <a:pt x="2856" y="748"/>
                  <a:pt x="2892" y="837"/>
                  <a:pt x="2868" y="920"/>
                </a:cubicBezTo>
                <a:cubicBezTo>
                  <a:pt x="2859" y="951"/>
                  <a:pt x="2805" y="936"/>
                  <a:pt x="2774" y="944"/>
                </a:cubicBezTo>
                <a:cubicBezTo>
                  <a:pt x="2707" y="940"/>
                  <a:pt x="2636" y="956"/>
                  <a:pt x="2574" y="932"/>
                </a:cubicBezTo>
                <a:cubicBezTo>
                  <a:pt x="2552" y="923"/>
                  <a:pt x="2566" y="885"/>
                  <a:pt x="2562" y="861"/>
                </a:cubicBezTo>
                <a:cubicBezTo>
                  <a:pt x="2555" y="822"/>
                  <a:pt x="2552" y="782"/>
                  <a:pt x="2539" y="744"/>
                </a:cubicBezTo>
                <a:cubicBezTo>
                  <a:pt x="2425" y="403"/>
                  <a:pt x="2523" y="448"/>
                  <a:pt x="2304" y="426"/>
                </a:cubicBezTo>
                <a:cubicBezTo>
                  <a:pt x="2257" y="430"/>
                  <a:pt x="2208" y="425"/>
                  <a:pt x="2163" y="438"/>
                </a:cubicBezTo>
                <a:cubicBezTo>
                  <a:pt x="2149" y="442"/>
                  <a:pt x="2140" y="459"/>
                  <a:pt x="2139" y="473"/>
                </a:cubicBezTo>
                <a:cubicBezTo>
                  <a:pt x="2124" y="629"/>
                  <a:pt x="2128" y="787"/>
                  <a:pt x="2116" y="944"/>
                </a:cubicBezTo>
                <a:cubicBezTo>
                  <a:pt x="1983" y="877"/>
                  <a:pt x="1966" y="880"/>
                  <a:pt x="1857" y="779"/>
                </a:cubicBezTo>
                <a:cubicBezTo>
                  <a:pt x="1776" y="703"/>
                  <a:pt x="1622" y="544"/>
                  <a:pt x="1622" y="544"/>
                </a:cubicBezTo>
                <a:cubicBezTo>
                  <a:pt x="1605" y="443"/>
                  <a:pt x="1576" y="340"/>
                  <a:pt x="1563" y="238"/>
                </a:cubicBezTo>
                <a:cubicBezTo>
                  <a:pt x="1558" y="199"/>
                  <a:pt x="1587" y="136"/>
                  <a:pt x="1551" y="121"/>
                </a:cubicBezTo>
                <a:cubicBezTo>
                  <a:pt x="1457" y="83"/>
                  <a:pt x="1348" y="113"/>
                  <a:pt x="1246" y="109"/>
                </a:cubicBezTo>
                <a:cubicBezTo>
                  <a:pt x="929" y="0"/>
                  <a:pt x="632" y="171"/>
                  <a:pt x="329" y="215"/>
                </a:cubicBezTo>
                <a:cubicBezTo>
                  <a:pt x="298" y="238"/>
                  <a:pt x="269" y="266"/>
                  <a:pt x="235" y="285"/>
                </a:cubicBezTo>
                <a:cubicBezTo>
                  <a:pt x="213" y="297"/>
                  <a:pt x="183" y="293"/>
                  <a:pt x="164" y="309"/>
                </a:cubicBezTo>
                <a:cubicBezTo>
                  <a:pt x="127" y="340"/>
                  <a:pt x="43" y="486"/>
                  <a:pt x="23" y="520"/>
                </a:cubicBezTo>
                <a:cubicBezTo>
                  <a:pt x="17" y="556"/>
                  <a:pt x="0" y="590"/>
                  <a:pt x="0" y="626"/>
                </a:cubicBezTo>
                <a:cubicBezTo>
                  <a:pt x="0" y="753"/>
                  <a:pt x="34" y="868"/>
                  <a:pt x="59" y="991"/>
                </a:cubicBezTo>
                <a:cubicBezTo>
                  <a:pt x="91" y="1407"/>
                  <a:pt x="41" y="697"/>
                  <a:pt x="59" y="1625"/>
                </a:cubicBezTo>
                <a:cubicBezTo>
                  <a:pt x="60" y="1665"/>
                  <a:pt x="60" y="1710"/>
                  <a:pt x="82" y="1743"/>
                </a:cubicBezTo>
                <a:cubicBezTo>
                  <a:pt x="98" y="1767"/>
                  <a:pt x="235" y="1777"/>
                  <a:pt x="247" y="1778"/>
                </a:cubicBezTo>
                <a:cubicBezTo>
                  <a:pt x="313" y="1774"/>
                  <a:pt x="380" y="1764"/>
                  <a:pt x="446" y="1767"/>
                </a:cubicBezTo>
                <a:cubicBezTo>
                  <a:pt x="560" y="1772"/>
                  <a:pt x="657" y="1926"/>
                  <a:pt x="717" y="2002"/>
                </a:cubicBezTo>
                <a:cubicBezTo>
                  <a:pt x="743" y="2080"/>
                  <a:pt x="762" y="2156"/>
                  <a:pt x="776" y="2237"/>
                </a:cubicBezTo>
                <a:cubicBezTo>
                  <a:pt x="776" y="2240"/>
                  <a:pt x="778" y="2534"/>
                  <a:pt x="740" y="2589"/>
                </a:cubicBezTo>
                <a:cubicBezTo>
                  <a:pt x="643" y="2726"/>
                  <a:pt x="478" y="2854"/>
                  <a:pt x="317" y="2895"/>
                </a:cubicBezTo>
                <a:cubicBezTo>
                  <a:pt x="294" y="2919"/>
                  <a:pt x="266" y="2939"/>
                  <a:pt x="247" y="2966"/>
                </a:cubicBezTo>
                <a:cubicBezTo>
                  <a:pt x="182" y="3060"/>
                  <a:pt x="320" y="3195"/>
                  <a:pt x="352" y="3295"/>
                </a:cubicBezTo>
                <a:cubicBezTo>
                  <a:pt x="587" y="3264"/>
                  <a:pt x="830" y="3267"/>
                  <a:pt x="1058" y="3201"/>
                </a:cubicBezTo>
                <a:cubicBezTo>
                  <a:pt x="1096" y="3190"/>
                  <a:pt x="1077" y="3123"/>
                  <a:pt x="1081" y="3083"/>
                </a:cubicBezTo>
                <a:cubicBezTo>
                  <a:pt x="1088" y="3013"/>
                  <a:pt x="1088" y="2942"/>
                  <a:pt x="1093" y="2871"/>
                </a:cubicBezTo>
                <a:cubicBezTo>
                  <a:pt x="1100" y="2758"/>
                  <a:pt x="1109" y="2644"/>
                  <a:pt x="1117" y="2531"/>
                </a:cubicBezTo>
                <a:cubicBezTo>
                  <a:pt x="1176" y="2554"/>
                  <a:pt x="1246" y="2559"/>
                  <a:pt x="1293" y="2601"/>
                </a:cubicBezTo>
                <a:cubicBezTo>
                  <a:pt x="1330" y="2634"/>
                  <a:pt x="1337" y="2828"/>
                  <a:pt x="1340" y="2860"/>
                </a:cubicBezTo>
                <a:cubicBezTo>
                  <a:pt x="1336" y="2876"/>
                  <a:pt x="1337" y="2894"/>
                  <a:pt x="1328" y="2907"/>
                </a:cubicBezTo>
                <a:cubicBezTo>
                  <a:pt x="1317" y="2923"/>
                  <a:pt x="1279" y="2923"/>
                  <a:pt x="1281" y="2942"/>
                </a:cubicBezTo>
                <a:cubicBezTo>
                  <a:pt x="1299" y="3145"/>
                  <a:pt x="1320" y="3144"/>
                  <a:pt x="1422" y="3248"/>
                </a:cubicBezTo>
                <a:cubicBezTo>
                  <a:pt x="1445" y="3339"/>
                  <a:pt x="1442" y="3261"/>
                  <a:pt x="1352" y="3330"/>
                </a:cubicBezTo>
                <a:cubicBezTo>
                  <a:pt x="1338" y="3341"/>
                  <a:pt x="1336" y="3361"/>
                  <a:pt x="1328" y="3377"/>
                </a:cubicBezTo>
                <a:cubicBezTo>
                  <a:pt x="1336" y="3408"/>
                  <a:pt x="1332" y="3446"/>
                  <a:pt x="1352" y="3471"/>
                </a:cubicBezTo>
                <a:cubicBezTo>
                  <a:pt x="1367" y="3490"/>
                  <a:pt x="1398" y="3491"/>
                  <a:pt x="1422" y="3495"/>
                </a:cubicBezTo>
                <a:cubicBezTo>
                  <a:pt x="1500" y="3508"/>
                  <a:pt x="1579" y="3508"/>
                  <a:pt x="1657" y="3518"/>
                </a:cubicBezTo>
                <a:cubicBezTo>
                  <a:pt x="1926" y="3484"/>
                  <a:pt x="1595" y="3557"/>
                  <a:pt x="1763" y="3083"/>
                </a:cubicBezTo>
                <a:cubicBezTo>
                  <a:pt x="1778" y="3042"/>
                  <a:pt x="1849" y="3099"/>
                  <a:pt x="1892" y="3107"/>
                </a:cubicBezTo>
                <a:cubicBezTo>
                  <a:pt x="1962" y="3446"/>
                  <a:pt x="1852" y="2964"/>
                  <a:pt x="1986" y="3365"/>
                </a:cubicBezTo>
                <a:cubicBezTo>
                  <a:pt x="2041" y="3531"/>
                  <a:pt x="2023" y="3747"/>
                  <a:pt x="2139" y="3894"/>
                </a:cubicBezTo>
                <a:cubicBezTo>
                  <a:pt x="2192" y="3961"/>
                  <a:pt x="2282" y="3986"/>
                  <a:pt x="2351" y="4035"/>
                </a:cubicBezTo>
                <a:cubicBezTo>
                  <a:pt x="2482" y="4127"/>
                  <a:pt x="2607" y="4206"/>
                  <a:pt x="2739" y="4294"/>
                </a:cubicBezTo>
                <a:cubicBezTo>
                  <a:pt x="2751" y="4286"/>
                  <a:pt x="2761" y="4276"/>
                  <a:pt x="2774" y="4270"/>
                </a:cubicBezTo>
                <a:cubicBezTo>
                  <a:pt x="2797" y="4260"/>
                  <a:pt x="2829" y="4266"/>
                  <a:pt x="2845" y="4247"/>
                </a:cubicBezTo>
                <a:cubicBezTo>
                  <a:pt x="2861" y="4229"/>
                  <a:pt x="2844" y="4197"/>
                  <a:pt x="2856" y="4176"/>
                </a:cubicBezTo>
                <a:cubicBezTo>
                  <a:pt x="2919" y="4068"/>
                  <a:pt x="3017" y="4090"/>
                  <a:pt x="3127" y="4082"/>
                </a:cubicBezTo>
                <a:cubicBezTo>
                  <a:pt x="3219" y="3990"/>
                  <a:pt x="3176" y="3819"/>
                  <a:pt x="3138" y="3706"/>
                </a:cubicBezTo>
                <a:cubicBezTo>
                  <a:pt x="3135" y="3678"/>
                  <a:pt x="3110" y="3529"/>
                  <a:pt x="3138" y="3506"/>
                </a:cubicBezTo>
                <a:cubicBezTo>
                  <a:pt x="3171" y="3478"/>
                  <a:pt x="3225" y="3499"/>
                  <a:pt x="3268" y="3495"/>
                </a:cubicBezTo>
                <a:cubicBezTo>
                  <a:pt x="3272" y="3401"/>
                  <a:pt x="3269" y="3306"/>
                  <a:pt x="3279" y="3212"/>
                </a:cubicBezTo>
                <a:cubicBezTo>
                  <a:pt x="3281" y="3195"/>
                  <a:pt x="3286" y="3168"/>
                  <a:pt x="3303" y="3165"/>
                </a:cubicBezTo>
                <a:cubicBezTo>
                  <a:pt x="3357" y="3155"/>
                  <a:pt x="3413" y="3173"/>
                  <a:pt x="3468" y="3177"/>
                </a:cubicBezTo>
                <a:cubicBezTo>
                  <a:pt x="3499" y="3185"/>
                  <a:pt x="3530" y="3194"/>
                  <a:pt x="3562" y="3201"/>
                </a:cubicBezTo>
                <a:cubicBezTo>
                  <a:pt x="3585" y="3206"/>
                  <a:pt x="3632" y="3212"/>
                  <a:pt x="3632" y="3212"/>
                </a:cubicBezTo>
              </a:path>
            </a:pathLst>
          </a:custGeom>
          <a:noFill/>
          <a:ln w="38100" cap="flat" cmpd="sng">
            <a:solidFill>
              <a:schemeClr val="folHlink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7961" name="Line 73"/>
          <p:cNvSpPr>
            <a:spLocks noChangeShapeType="1"/>
          </p:cNvSpPr>
          <p:nvPr/>
        </p:nvSpPr>
        <p:spPr bwMode="auto">
          <a:xfrm>
            <a:off x="2590800" y="685800"/>
            <a:ext cx="457200" cy="3810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7962" name="Line 74"/>
          <p:cNvSpPr>
            <a:spLocks noChangeShapeType="1"/>
          </p:cNvSpPr>
          <p:nvPr/>
        </p:nvSpPr>
        <p:spPr bwMode="auto">
          <a:xfrm>
            <a:off x="3048000" y="304800"/>
            <a:ext cx="228600" cy="3810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7963" name="Line 75"/>
          <p:cNvSpPr>
            <a:spLocks noChangeShapeType="1"/>
          </p:cNvSpPr>
          <p:nvPr/>
        </p:nvSpPr>
        <p:spPr bwMode="auto">
          <a:xfrm>
            <a:off x="3733800" y="3429000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7964" name="Line 76"/>
          <p:cNvSpPr>
            <a:spLocks noChangeShapeType="1"/>
          </p:cNvSpPr>
          <p:nvPr/>
        </p:nvSpPr>
        <p:spPr bwMode="auto">
          <a:xfrm>
            <a:off x="3429000" y="228600"/>
            <a:ext cx="76200" cy="3810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7965" name="Line 77"/>
          <p:cNvSpPr>
            <a:spLocks noChangeShapeType="1"/>
          </p:cNvSpPr>
          <p:nvPr/>
        </p:nvSpPr>
        <p:spPr bwMode="auto">
          <a:xfrm>
            <a:off x="2590800" y="12954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7966" name="Line 78"/>
          <p:cNvSpPr>
            <a:spLocks noChangeShapeType="1"/>
          </p:cNvSpPr>
          <p:nvPr/>
        </p:nvSpPr>
        <p:spPr bwMode="auto">
          <a:xfrm flipV="1">
            <a:off x="3733800" y="2209800"/>
            <a:ext cx="457200" cy="3048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7967" name="Line 79"/>
          <p:cNvSpPr>
            <a:spLocks noChangeShapeType="1"/>
          </p:cNvSpPr>
          <p:nvPr/>
        </p:nvSpPr>
        <p:spPr bwMode="auto">
          <a:xfrm flipV="1">
            <a:off x="4191000" y="3505200"/>
            <a:ext cx="609600" cy="1524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7968" name="Line 80"/>
          <p:cNvSpPr>
            <a:spLocks noChangeShapeType="1"/>
          </p:cNvSpPr>
          <p:nvPr/>
        </p:nvSpPr>
        <p:spPr bwMode="auto">
          <a:xfrm flipV="1">
            <a:off x="4953000" y="3733800"/>
            <a:ext cx="304800" cy="7620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7969" name="Line 81"/>
          <p:cNvSpPr>
            <a:spLocks noChangeShapeType="1"/>
          </p:cNvSpPr>
          <p:nvPr/>
        </p:nvSpPr>
        <p:spPr bwMode="auto">
          <a:xfrm flipH="1">
            <a:off x="5257800" y="2819400"/>
            <a:ext cx="533400" cy="6858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7970" name="Line 82"/>
          <p:cNvSpPr>
            <a:spLocks noChangeShapeType="1"/>
          </p:cNvSpPr>
          <p:nvPr/>
        </p:nvSpPr>
        <p:spPr bwMode="auto">
          <a:xfrm>
            <a:off x="5638800" y="5181600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7971" name="Line 83"/>
          <p:cNvSpPr>
            <a:spLocks noChangeShapeType="1"/>
          </p:cNvSpPr>
          <p:nvPr/>
        </p:nvSpPr>
        <p:spPr bwMode="auto">
          <a:xfrm flipV="1">
            <a:off x="6324600" y="5867400"/>
            <a:ext cx="228600" cy="5334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7972" name="Line 84"/>
          <p:cNvSpPr>
            <a:spLocks noChangeShapeType="1"/>
          </p:cNvSpPr>
          <p:nvPr/>
        </p:nvSpPr>
        <p:spPr bwMode="auto">
          <a:xfrm flipV="1">
            <a:off x="6477000" y="6324600"/>
            <a:ext cx="609600" cy="2286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7973" name="Line 85"/>
          <p:cNvSpPr>
            <a:spLocks noChangeShapeType="1"/>
          </p:cNvSpPr>
          <p:nvPr/>
        </p:nvSpPr>
        <p:spPr bwMode="auto">
          <a:xfrm flipV="1">
            <a:off x="6400800" y="6096000"/>
            <a:ext cx="381000" cy="3048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7974" name="Line 86"/>
          <p:cNvSpPr>
            <a:spLocks noChangeShapeType="1"/>
          </p:cNvSpPr>
          <p:nvPr/>
        </p:nvSpPr>
        <p:spPr bwMode="auto">
          <a:xfrm flipH="1">
            <a:off x="6629400" y="5410200"/>
            <a:ext cx="457200" cy="762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7975" name="Line 87"/>
          <p:cNvSpPr>
            <a:spLocks noChangeShapeType="1"/>
          </p:cNvSpPr>
          <p:nvPr/>
        </p:nvSpPr>
        <p:spPr bwMode="auto">
          <a:xfrm>
            <a:off x="3581400" y="4495800"/>
            <a:ext cx="304800" cy="6096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7976" name="Line 88"/>
          <p:cNvSpPr>
            <a:spLocks noChangeShapeType="1"/>
          </p:cNvSpPr>
          <p:nvPr/>
        </p:nvSpPr>
        <p:spPr bwMode="auto">
          <a:xfrm flipV="1">
            <a:off x="4114800" y="5181600"/>
            <a:ext cx="152400" cy="4572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7977" name="Line 89"/>
          <p:cNvSpPr>
            <a:spLocks noChangeShapeType="1"/>
          </p:cNvSpPr>
          <p:nvPr/>
        </p:nvSpPr>
        <p:spPr bwMode="auto">
          <a:xfrm>
            <a:off x="7696200" y="2514600"/>
            <a:ext cx="838200" cy="8382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7978" name="Line 90"/>
          <p:cNvSpPr>
            <a:spLocks noChangeShapeType="1"/>
          </p:cNvSpPr>
          <p:nvPr/>
        </p:nvSpPr>
        <p:spPr bwMode="auto">
          <a:xfrm>
            <a:off x="5867400" y="1447800"/>
            <a:ext cx="152400" cy="2286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7979" name="Line 91"/>
          <p:cNvSpPr>
            <a:spLocks noChangeShapeType="1"/>
          </p:cNvSpPr>
          <p:nvPr/>
        </p:nvSpPr>
        <p:spPr bwMode="auto">
          <a:xfrm>
            <a:off x="8686800" y="1371600"/>
            <a:ext cx="0" cy="11430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7980" name="Line 92"/>
          <p:cNvSpPr>
            <a:spLocks noChangeShapeType="1"/>
          </p:cNvSpPr>
          <p:nvPr/>
        </p:nvSpPr>
        <p:spPr bwMode="auto">
          <a:xfrm flipV="1">
            <a:off x="5257800" y="2514600"/>
            <a:ext cx="457200" cy="3048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7981" name="Line 93"/>
          <p:cNvSpPr>
            <a:spLocks noChangeShapeType="1"/>
          </p:cNvSpPr>
          <p:nvPr/>
        </p:nvSpPr>
        <p:spPr bwMode="auto">
          <a:xfrm flipV="1">
            <a:off x="5486400" y="1981200"/>
            <a:ext cx="228600" cy="3048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7982" name="Line 94"/>
          <p:cNvSpPr>
            <a:spLocks noChangeShapeType="1"/>
          </p:cNvSpPr>
          <p:nvPr/>
        </p:nvSpPr>
        <p:spPr bwMode="auto">
          <a:xfrm flipV="1">
            <a:off x="6858000" y="3429000"/>
            <a:ext cx="457200" cy="2286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7983" name="Line 95"/>
          <p:cNvSpPr>
            <a:spLocks noChangeShapeType="1"/>
          </p:cNvSpPr>
          <p:nvPr/>
        </p:nvSpPr>
        <p:spPr bwMode="auto">
          <a:xfrm>
            <a:off x="7924800" y="34290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7984" name="Line 96"/>
          <p:cNvSpPr>
            <a:spLocks noChangeShapeType="1"/>
          </p:cNvSpPr>
          <p:nvPr/>
        </p:nvSpPr>
        <p:spPr bwMode="auto">
          <a:xfrm>
            <a:off x="7315200" y="5105400"/>
            <a:ext cx="76200" cy="4572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7985" name="Line 97"/>
          <p:cNvSpPr>
            <a:spLocks noChangeShapeType="1"/>
          </p:cNvSpPr>
          <p:nvPr/>
        </p:nvSpPr>
        <p:spPr bwMode="auto">
          <a:xfrm flipV="1">
            <a:off x="2819400" y="3352800"/>
            <a:ext cx="457200" cy="3048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7986" name="Line 98"/>
          <p:cNvSpPr>
            <a:spLocks noChangeShapeType="1"/>
          </p:cNvSpPr>
          <p:nvPr/>
        </p:nvSpPr>
        <p:spPr bwMode="auto">
          <a:xfrm>
            <a:off x="3505200" y="4343400"/>
            <a:ext cx="762000" cy="1524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7987" name="Line 99"/>
          <p:cNvSpPr>
            <a:spLocks noChangeShapeType="1"/>
          </p:cNvSpPr>
          <p:nvPr/>
        </p:nvSpPr>
        <p:spPr bwMode="auto">
          <a:xfrm flipV="1">
            <a:off x="3810000" y="5181600"/>
            <a:ext cx="457200" cy="2286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7988" name="Line 100"/>
          <p:cNvSpPr>
            <a:spLocks noChangeShapeType="1"/>
          </p:cNvSpPr>
          <p:nvPr/>
        </p:nvSpPr>
        <p:spPr bwMode="auto">
          <a:xfrm flipV="1">
            <a:off x="4343400" y="5334000"/>
            <a:ext cx="152400" cy="3048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7989" name="Line 101"/>
          <p:cNvSpPr>
            <a:spLocks noChangeShapeType="1"/>
          </p:cNvSpPr>
          <p:nvPr/>
        </p:nvSpPr>
        <p:spPr bwMode="auto">
          <a:xfrm>
            <a:off x="6172200" y="1676400"/>
            <a:ext cx="533400" cy="10668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7990" name="Line 102"/>
          <p:cNvSpPr>
            <a:spLocks noChangeShapeType="1"/>
          </p:cNvSpPr>
          <p:nvPr/>
        </p:nvSpPr>
        <p:spPr bwMode="auto">
          <a:xfrm flipV="1">
            <a:off x="3962400" y="2514600"/>
            <a:ext cx="762000" cy="4572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7991" name="Line 103"/>
          <p:cNvSpPr>
            <a:spLocks noChangeShapeType="1"/>
          </p:cNvSpPr>
          <p:nvPr/>
        </p:nvSpPr>
        <p:spPr bwMode="auto">
          <a:xfrm>
            <a:off x="3810000" y="38100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7992" name="Line 104"/>
          <p:cNvSpPr>
            <a:spLocks noChangeShapeType="1"/>
          </p:cNvSpPr>
          <p:nvPr/>
        </p:nvSpPr>
        <p:spPr bwMode="auto">
          <a:xfrm>
            <a:off x="8686800" y="3352800"/>
            <a:ext cx="990600" cy="3048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7993" name="Line 105"/>
          <p:cNvSpPr>
            <a:spLocks noChangeShapeType="1"/>
          </p:cNvSpPr>
          <p:nvPr/>
        </p:nvSpPr>
        <p:spPr bwMode="auto">
          <a:xfrm>
            <a:off x="2895600" y="4724400"/>
            <a:ext cx="1143000" cy="762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7994" name="Line 106"/>
          <p:cNvSpPr>
            <a:spLocks noChangeShapeType="1"/>
          </p:cNvSpPr>
          <p:nvPr/>
        </p:nvSpPr>
        <p:spPr bwMode="auto">
          <a:xfrm flipV="1">
            <a:off x="5562600" y="1524000"/>
            <a:ext cx="1066800" cy="24384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7995" name="Line 107"/>
          <p:cNvSpPr>
            <a:spLocks noChangeShapeType="1"/>
          </p:cNvSpPr>
          <p:nvPr/>
        </p:nvSpPr>
        <p:spPr bwMode="auto">
          <a:xfrm>
            <a:off x="3124200" y="838200"/>
            <a:ext cx="1219200" cy="14478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7996" name="Line 108"/>
          <p:cNvSpPr>
            <a:spLocks noChangeShapeType="1"/>
          </p:cNvSpPr>
          <p:nvPr/>
        </p:nvSpPr>
        <p:spPr bwMode="auto">
          <a:xfrm flipV="1">
            <a:off x="2743200" y="914400"/>
            <a:ext cx="1981200" cy="26670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7997" name="Line 109"/>
          <p:cNvSpPr>
            <a:spLocks noChangeShapeType="1"/>
          </p:cNvSpPr>
          <p:nvPr/>
        </p:nvSpPr>
        <p:spPr bwMode="auto">
          <a:xfrm flipV="1">
            <a:off x="5257800" y="1752600"/>
            <a:ext cx="685800" cy="19812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7998" name="Line 110"/>
          <p:cNvSpPr>
            <a:spLocks noChangeShapeType="1"/>
          </p:cNvSpPr>
          <p:nvPr/>
        </p:nvSpPr>
        <p:spPr bwMode="auto">
          <a:xfrm flipV="1">
            <a:off x="2895600" y="3581400"/>
            <a:ext cx="1371600" cy="1524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7999" name="Line 111"/>
          <p:cNvSpPr>
            <a:spLocks noChangeShapeType="1"/>
          </p:cNvSpPr>
          <p:nvPr/>
        </p:nvSpPr>
        <p:spPr bwMode="auto">
          <a:xfrm flipV="1">
            <a:off x="4724400" y="3886200"/>
            <a:ext cx="762000" cy="4572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8000" name="Line 112"/>
          <p:cNvSpPr>
            <a:spLocks noChangeShapeType="1"/>
          </p:cNvSpPr>
          <p:nvPr/>
        </p:nvSpPr>
        <p:spPr bwMode="auto">
          <a:xfrm flipV="1">
            <a:off x="6019800" y="4343400"/>
            <a:ext cx="1143000" cy="7620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8001" name="Line 113"/>
          <p:cNvSpPr>
            <a:spLocks noChangeShapeType="1"/>
          </p:cNvSpPr>
          <p:nvPr/>
        </p:nvSpPr>
        <p:spPr bwMode="auto">
          <a:xfrm>
            <a:off x="7696200" y="3429000"/>
            <a:ext cx="304800" cy="8382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8002" name="Line 114"/>
          <p:cNvSpPr>
            <a:spLocks noChangeShapeType="1"/>
          </p:cNvSpPr>
          <p:nvPr/>
        </p:nvSpPr>
        <p:spPr bwMode="auto">
          <a:xfrm>
            <a:off x="6858000" y="1676400"/>
            <a:ext cx="838200" cy="8382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8003" name="Line 115"/>
          <p:cNvSpPr>
            <a:spLocks noChangeShapeType="1"/>
          </p:cNvSpPr>
          <p:nvPr/>
        </p:nvSpPr>
        <p:spPr bwMode="auto">
          <a:xfrm flipH="1">
            <a:off x="6858000" y="1752600"/>
            <a:ext cx="685800" cy="20574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8004" name="Line 116"/>
          <p:cNvSpPr>
            <a:spLocks noChangeShapeType="1"/>
          </p:cNvSpPr>
          <p:nvPr/>
        </p:nvSpPr>
        <p:spPr bwMode="auto">
          <a:xfrm>
            <a:off x="4495800" y="0"/>
            <a:ext cx="457200" cy="12954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8005" name="Line 117"/>
          <p:cNvSpPr>
            <a:spLocks noChangeShapeType="1"/>
          </p:cNvSpPr>
          <p:nvPr/>
        </p:nvSpPr>
        <p:spPr bwMode="auto">
          <a:xfrm>
            <a:off x="3505200" y="228600"/>
            <a:ext cx="1752600" cy="7620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8006" name="Line 118"/>
          <p:cNvSpPr>
            <a:spLocks noChangeShapeType="1"/>
          </p:cNvSpPr>
          <p:nvPr/>
        </p:nvSpPr>
        <p:spPr bwMode="auto">
          <a:xfrm>
            <a:off x="7239000" y="304800"/>
            <a:ext cx="1371600" cy="14478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8007" name="Line 119"/>
          <p:cNvSpPr>
            <a:spLocks noChangeShapeType="1"/>
          </p:cNvSpPr>
          <p:nvPr/>
        </p:nvSpPr>
        <p:spPr bwMode="auto">
          <a:xfrm flipV="1">
            <a:off x="7162800" y="609600"/>
            <a:ext cx="1447800" cy="3048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8008" name="Freeform 120"/>
          <p:cNvSpPr>
            <a:spLocks/>
          </p:cNvSpPr>
          <p:nvPr/>
        </p:nvSpPr>
        <p:spPr bwMode="auto">
          <a:xfrm>
            <a:off x="7696201" y="228600"/>
            <a:ext cx="430213" cy="558800"/>
          </a:xfrm>
          <a:custGeom>
            <a:avLst/>
            <a:gdLst>
              <a:gd name="T0" fmla="*/ 112713 w 271"/>
              <a:gd name="T1" fmla="*/ 0 h 352"/>
              <a:gd name="T2" fmla="*/ 38100 w 271"/>
              <a:gd name="T3" fmla="*/ 260350 h 352"/>
              <a:gd name="T4" fmla="*/ 0 w 271"/>
              <a:gd name="T5" fmla="*/ 409575 h 352"/>
              <a:gd name="T6" fmla="*/ 19050 w 271"/>
              <a:gd name="T7" fmla="*/ 484188 h 352"/>
              <a:gd name="T8" fmla="*/ 149225 w 271"/>
              <a:gd name="T9" fmla="*/ 558800 h 352"/>
              <a:gd name="T10" fmla="*/ 355600 w 271"/>
              <a:gd name="T11" fmla="*/ 466725 h 352"/>
              <a:gd name="T12" fmla="*/ 430213 w 271"/>
              <a:gd name="T13" fmla="*/ 354013 h 352"/>
              <a:gd name="T14" fmla="*/ 355600 w 271"/>
              <a:gd name="T15" fmla="*/ 315913 h 352"/>
              <a:gd name="T16" fmla="*/ 298450 w 271"/>
              <a:gd name="T17" fmla="*/ 149225 h 352"/>
              <a:gd name="T18" fmla="*/ 242888 w 271"/>
              <a:gd name="T19" fmla="*/ 111125 h 352"/>
              <a:gd name="T20" fmla="*/ 112713 w 271"/>
              <a:gd name="T21" fmla="*/ 0 h 35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71" h="352">
                <a:moveTo>
                  <a:pt x="71" y="0"/>
                </a:moveTo>
                <a:cubicBezTo>
                  <a:pt x="48" y="137"/>
                  <a:pt x="75" y="0"/>
                  <a:pt x="24" y="164"/>
                </a:cubicBezTo>
                <a:cubicBezTo>
                  <a:pt x="14" y="195"/>
                  <a:pt x="0" y="258"/>
                  <a:pt x="0" y="258"/>
                </a:cubicBezTo>
                <a:cubicBezTo>
                  <a:pt x="4" y="274"/>
                  <a:pt x="2" y="293"/>
                  <a:pt x="12" y="305"/>
                </a:cubicBezTo>
                <a:cubicBezTo>
                  <a:pt x="32" y="329"/>
                  <a:pt x="68" y="335"/>
                  <a:pt x="94" y="352"/>
                </a:cubicBezTo>
                <a:cubicBezTo>
                  <a:pt x="149" y="342"/>
                  <a:pt x="187" y="341"/>
                  <a:pt x="224" y="294"/>
                </a:cubicBezTo>
                <a:cubicBezTo>
                  <a:pt x="241" y="272"/>
                  <a:pt x="271" y="223"/>
                  <a:pt x="271" y="223"/>
                </a:cubicBezTo>
                <a:cubicBezTo>
                  <a:pt x="255" y="215"/>
                  <a:pt x="235" y="213"/>
                  <a:pt x="224" y="199"/>
                </a:cubicBezTo>
                <a:cubicBezTo>
                  <a:pt x="224" y="199"/>
                  <a:pt x="194" y="112"/>
                  <a:pt x="188" y="94"/>
                </a:cubicBezTo>
                <a:cubicBezTo>
                  <a:pt x="183" y="81"/>
                  <a:pt x="164" y="79"/>
                  <a:pt x="153" y="70"/>
                </a:cubicBezTo>
                <a:cubicBezTo>
                  <a:pt x="126" y="47"/>
                  <a:pt x="97" y="24"/>
                  <a:pt x="71" y="0"/>
                </a:cubicBezTo>
                <a:close/>
              </a:path>
            </a:pathLst>
          </a:custGeom>
          <a:solidFill>
            <a:schemeClr val="hlink"/>
          </a:solidFill>
          <a:ln w="38100" cmpd="sng">
            <a:solidFill>
              <a:schemeClr val="accent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8009" name="Line 121"/>
          <p:cNvSpPr>
            <a:spLocks noChangeShapeType="1"/>
          </p:cNvSpPr>
          <p:nvPr/>
        </p:nvSpPr>
        <p:spPr bwMode="auto">
          <a:xfrm flipV="1">
            <a:off x="7162800" y="457200"/>
            <a:ext cx="1371600" cy="762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8010" name="Line 122"/>
          <p:cNvSpPr>
            <a:spLocks noChangeShapeType="1"/>
          </p:cNvSpPr>
          <p:nvPr/>
        </p:nvSpPr>
        <p:spPr bwMode="auto">
          <a:xfrm>
            <a:off x="7315200" y="304800"/>
            <a:ext cx="1981200" cy="25146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8011" name="WordArt 123"/>
          <p:cNvSpPr>
            <a:spLocks noChangeArrowheads="1" noChangeShapeType="1" noTextEdit="1"/>
          </p:cNvSpPr>
          <p:nvPr/>
        </p:nvSpPr>
        <p:spPr bwMode="auto">
          <a:xfrm>
            <a:off x="1752600" y="6362700"/>
            <a:ext cx="4381500" cy="4953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cs-CZ" sz="2800" kern="10"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solidFill>
                  <a:srgbClr val="FFFFFF"/>
                </a:solidFill>
                <a:latin typeface="Arial Black"/>
              </a:rPr>
              <a:t>high strength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627B8D82-91E3-4755-9647-AC4BC22FE8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spd="slow" advTm="17985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b="1" dirty="0" err="1">
                <a:solidFill>
                  <a:schemeClr val="folHlink"/>
                </a:solidFill>
              </a:rPr>
              <a:t>Glassionomers</a:t>
            </a:r>
            <a:r>
              <a:rPr lang="cs-CZ" b="1" dirty="0">
                <a:solidFill>
                  <a:schemeClr val="folHlink"/>
                </a:solidFill>
              </a:rPr>
              <a:t> - </a:t>
            </a:r>
            <a:r>
              <a:rPr lang="cs-CZ" b="1" dirty="0" err="1">
                <a:solidFill>
                  <a:schemeClr val="folHlink"/>
                </a:solidFill>
              </a:rPr>
              <a:t>indications</a:t>
            </a:r>
            <a:endParaRPr lang="cs-CZ" b="1" dirty="0">
              <a:solidFill>
                <a:schemeClr val="folHlink"/>
              </a:solidFill>
            </a:endParaRP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72000" indent="0" eaLnBrk="1" hangingPunct="1">
              <a:lnSpc>
                <a:spcPct val="90000"/>
              </a:lnSpc>
              <a:buNone/>
            </a:pPr>
            <a:r>
              <a:rPr lang="cs-CZ" altLang="cs-CZ" u="sng" dirty="0" err="1"/>
              <a:t>Fillings</a:t>
            </a:r>
            <a:endParaRPr lang="cs-CZ" altLang="cs-CZ" u="sng" dirty="0"/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cs-CZ" altLang="cs-CZ" dirty="0" err="1"/>
              <a:t>Class</a:t>
            </a:r>
            <a:r>
              <a:rPr lang="cs-CZ" altLang="cs-CZ" dirty="0"/>
              <a:t> V.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cs-CZ" altLang="cs-CZ" dirty="0" err="1"/>
              <a:t>Class</a:t>
            </a:r>
            <a:r>
              <a:rPr lang="cs-CZ" altLang="cs-CZ" dirty="0"/>
              <a:t> III.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cs-CZ" altLang="cs-CZ" dirty="0" err="1"/>
              <a:t>Class</a:t>
            </a:r>
            <a:r>
              <a:rPr lang="cs-CZ" altLang="cs-CZ" dirty="0"/>
              <a:t> I. and II. in </a:t>
            </a:r>
            <a:r>
              <a:rPr lang="cs-CZ" altLang="cs-CZ" dirty="0" err="1"/>
              <a:t>primary</a:t>
            </a:r>
            <a:r>
              <a:rPr lang="cs-CZ" altLang="cs-CZ" dirty="0"/>
              <a:t> </a:t>
            </a:r>
            <a:r>
              <a:rPr lang="cs-CZ" altLang="cs-CZ" dirty="0" err="1"/>
              <a:t>dentition</a:t>
            </a:r>
            <a:endParaRPr lang="cs-CZ" altLang="cs-CZ" dirty="0"/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cs-CZ" altLang="cs-CZ" dirty="0"/>
              <a:t>Base – </a:t>
            </a:r>
            <a:r>
              <a:rPr lang="cs-CZ" altLang="cs-CZ" dirty="0" err="1"/>
              <a:t>sandwich</a:t>
            </a:r>
            <a:r>
              <a:rPr lang="cs-CZ" altLang="cs-CZ" dirty="0"/>
              <a:t> </a:t>
            </a:r>
            <a:r>
              <a:rPr lang="cs-CZ" altLang="cs-CZ" dirty="0" err="1"/>
              <a:t>filling</a:t>
            </a:r>
            <a:endParaRPr lang="cs-CZ" altLang="cs-CZ" dirty="0"/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cs-CZ" altLang="cs-CZ" dirty="0" err="1"/>
              <a:t>Sealants</a:t>
            </a:r>
            <a:endParaRPr lang="cs-CZ" altLang="cs-CZ" dirty="0"/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cs-CZ" altLang="cs-CZ" dirty="0" err="1"/>
              <a:t>Surface</a:t>
            </a:r>
            <a:r>
              <a:rPr lang="cs-CZ" altLang="cs-CZ" dirty="0"/>
              <a:t> </a:t>
            </a:r>
            <a:r>
              <a:rPr lang="cs-CZ" altLang="cs-CZ" dirty="0" err="1"/>
              <a:t>protection</a:t>
            </a:r>
            <a:endParaRPr lang="cs-CZ" altLang="cs-CZ" dirty="0"/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cs-CZ" altLang="cs-CZ" dirty="0" err="1"/>
              <a:t>Internal</a:t>
            </a:r>
            <a:r>
              <a:rPr lang="cs-CZ" altLang="cs-CZ" dirty="0"/>
              <a:t> </a:t>
            </a:r>
            <a:r>
              <a:rPr lang="cs-CZ" altLang="cs-CZ" dirty="0" err="1"/>
              <a:t>mineralization</a:t>
            </a:r>
            <a:endParaRPr lang="cs-CZ" altLang="cs-CZ" dirty="0"/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cs-CZ" altLang="cs-CZ" dirty="0"/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cs-CZ" altLang="cs-CZ" u="sng" dirty="0" err="1"/>
              <a:t>Other</a:t>
            </a:r>
            <a:r>
              <a:rPr lang="cs-CZ" altLang="cs-CZ" u="sng" dirty="0"/>
              <a:t> </a:t>
            </a:r>
            <a:r>
              <a:rPr lang="cs-CZ" altLang="cs-CZ" u="sng" dirty="0" err="1"/>
              <a:t>indications</a:t>
            </a:r>
            <a:endParaRPr lang="cs-CZ" altLang="cs-CZ" u="sng" dirty="0"/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cs-CZ" altLang="cs-CZ" dirty="0" err="1"/>
              <a:t>Endodontic</a:t>
            </a:r>
            <a:r>
              <a:rPr lang="cs-CZ" altLang="cs-CZ" dirty="0"/>
              <a:t> </a:t>
            </a:r>
            <a:r>
              <a:rPr lang="cs-CZ" altLang="cs-CZ" dirty="0" err="1"/>
              <a:t>sealers</a:t>
            </a:r>
            <a:endParaRPr lang="cs-CZ" altLang="cs-CZ" dirty="0"/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cs-CZ" altLang="cs-CZ" dirty="0" err="1"/>
              <a:t>Luting</a:t>
            </a:r>
            <a:r>
              <a:rPr lang="cs-CZ" altLang="cs-CZ" dirty="0"/>
              <a:t> </a:t>
            </a:r>
            <a:r>
              <a:rPr lang="cs-CZ" altLang="cs-CZ" dirty="0" err="1"/>
              <a:t>materials</a:t>
            </a:r>
            <a:endParaRPr lang="cs-CZ" altLang="cs-CZ" dirty="0"/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cs-CZ" altLang="cs-CZ" dirty="0"/>
          </a:p>
        </p:txBody>
      </p:sp>
      <p:sp>
        <p:nvSpPr>
          <p:cNvPr id="38916" name="Rectangle 4"/>
          <p:cNvSpPr>
            <a:spLocks noChangeArrowheads="1"/>
          </p:cNvSpPr>
          <p:nvPr/>
        </p:nvSpPr>
        <p:spPr bwMode="auto">
          <a:xfrm>
            <a:off x="1524000" y="25400"/>
            <a:ext cx="18415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cs-CZ" altLang="cs-CZ" sz="4400" b="1">
              <a:solidFill>
                <a:schemeClr val="tx2"/>
              </a:solidFill>
            </a:endParaRP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2E70E605-10A5-4455-AF3E-BB7B65FEF2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6831"/>
    </mc:Choice>
    <mc:Fallback>
      <p:transition spd="slow" advTm="1468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b="1" dirty="0" err="1">
                <a:solidFill>
                  <a:schemeClr val="folHlink"/>
                </a:solidFill>
              </a:rPr>
              <a:t>Glassionomers</a:t>
            </a:r>
            <a:r>
              <a:rPr lang="cs-CZ" b="1" dirty="0">
                <a:solidFill>
                  <a:schemeClr val="folHlink"/>
                </a:solidFill>
              </a:rPr>
              <a:t> - </a:t>
            </a:r>
            <a:r>
              <a:rPr lang="cs-CZ" b="1" dirty="0" err="1">
                <a:solidFill>
                  <a:schemeClr val="folHlink"/>
                </a:solidFill>
              </a:rPr>
              <a:t>contraindications</a:t>
            </a:r>
            <a:endParaRPr lang="cs-CZ" b="1" dirty="0">
              <a:solidFill>
                <a:schemeClr val="folHlink"/>
              </a:solidFill>
            </a:endParaRP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cs-CZ" altLang="cs-CZ" dirty="0" err="1"/>
              <a:t>Haevy</a:t>
            </a:r>
            <a:r>
              <a:rPr lang="cs-CZ" altLang="cs-CZ" dirty="0"/>
              <a:t> </a:t>
            </a:r>
            <a:r>
              <a:rPr lang="cs-CZ" altLang="cs-CZ" dirty="0" err="1"/>
              <a:t>occlusal</a:t>
            </a:r>
            <a:r>
              <a:rPr lang="cs-CZ" altLang="cs-CZ" dirty="0"/>
              <a:t> stress: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cs-CZ" altLang="cs-CZ" dirty="0"/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cs-CZ" altLang="cs-CZ" dirty="0" err="1"/>
              <a:t>Class</a:t>
            </a:r>
            <a:r>
              <a:rPr lang="cs-CZ" altLang="cs-CZ" dirty="0"/>
              <a:t> I. and II. in permanent </a:t>
            </a:r>
            <a:r>
              <a:rPr lang="cs-CZ" altLang="cs-CZ" dirty="0" err="1"/>
              <a:t>dentition</a:t>
            </a:r>
            <a:endParaRPr lang="cs-CZ" altLang="cs-CZ" dirty="0"/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cs-CZ" altLang="cs-CZ" dirty="0"/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cs-CZ" altLang="cs-CZ" dirty="0" err="1"/>
              <a:t>Class</a:t>
            </a:r>
            <a:r>
              <a:rPr lang="cs-CZ" altLang="cs-CZ" dirty="0"/>
              <a:t> IV. </a:t>
            </a:r>
            <a:r>
              <a:rPr lang="cs-CZ" altLang="cs-CZ" dirty="0" err="1"/>
              <a:t>Restoration</a:t>
            </a:r>
            <a:endParaRPr lang="cs-CZ" altLang="cs-CZ" dirty="0"/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cs-CZ" altLang="cs-CZ" dirty="0"/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cs-CZ" altLang="cs-CZ" dirty="0"/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cs-CZ" altLang="cs-CZ" dirty="0" err="1"/>
              <a:t>Caries</a:t>
            </a:r>
            <a:r>
              <a:rPr lang="cs-CZ" altLang="cs-CZ" dirty="0"/>
              <a:t> </a:t>
            </a:r>
            <a:r>
              <a:rPr lang="cs-CZ" altLang="cs-CZ" dirty="0" err="1"/>
              <a:t>pulape</a:t>
            </a:r>
            <a:r>
              <a:rPr lang="cs-CZ" altLang="cs-CZ" dirty="0"/>
              <a:t> proxima </a:t>
            </a:r>
            <a:r>
              <a:rPr lang="cs-CZ" altLang="cs-CZ" dirty="0" err="1"/>
              <a:t>or</a:t>
            </a:r>
            <a:r>
              <a:rPr lang="cs-CZ" altLang="cs-CZ" dirty="0"/>
              <a:t> open </a:t>
            </a:r>
            <a:r>
              <a:rPr lang="cs-CZ" altLang="cs-CZ" dirty="0" err="1"/>
              <a:t>dental</a:t>
            </a:r>
            <a:r>
              <a:rPr lang="cs-CZ" altLang="cs-CZ" dirty="0"/>
              <a:t> pulp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cs-CZ" altLang="cs-CZ" dirty="0"/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cs-CZ" altLang="cs-CZ" dirty="0"/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cs-CZ" altLang="cs-CZ" dirty="0"/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cs-CZ" altLang="cs-CZ" dirty="0"/>
          </a:p>
        </p:txBody>
      </p:sp>
      <p:sp>
        <p:nvSpPr>
          <p:cNvPr id="38916" name="Rectangle 4"/>
          <p:cNvSpPr>
            <a:spLocks noChangeArrowheads="1"/>
          </p:cNvSpPr>
          <p:nvPr/>
        </p:nvSpPr>
        <p:spPr bwMode="auto">
          <a:xfrm>
            <a:off x="1524000" y="25400"/>
            <a:ext cx="18415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cs-CZ" altLang="cs-CZ" sz="4400" b="1">
              <a:solidFill>
                <a:schemeClr val="tx2"/>
              </a:solidFill>
            </a:endParaRP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8AB9E67F-05C2-41F2-AC51-D0ECBD0443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9532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985"/>
    </mc:Choice>
    <mc:Fallback>
      <p:transition spd="slow" advTm="209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b="1">
                <a:solidFill>
                  <a:schemeClr val="folHlink"/>
                </a:solidFill>
              </a:rPr>
              <a:t>Mixing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Clr>
                <a:schemeClr val="tx1"/>
              </a:buClr>
              <a:buFont typeface="Wingdings" pitchFamily="2" charset="2"/>
              <a:buNone/>
            </a:pPr>
            <a:r>
              <a:rPr lang="cs-CZ" altLang="cs-CZ" dirty="0"/>
              <a:t>Hand</a:t>
            </a:r>
          </a:p>
          <a:p>
            <a:pPr eaLnBrk="1" hangingPunct="1">
              <a:buClr>
                <a:schemeClr val="tx1"/>
              </a:buClr>
              <a:buFont typeface="Wingdings" pitchFamily="2" charset="2"/>
              <a:buNone/>
            </a:pPr>
            <a:endParaRPr lang="cs-CZ" altLang="cs-CZ" dirty="0"/>
          </a:p>
          <a:p>
            <a:pPr eaLnBrk="1" hangingPunct="1">
              <a:buClr>
                <a:schemeClr val="tx1"/>
              </a:buClr>
              <a:buFont typeface="Wingdings" pitchFamily="2" charset="2"/>
              <a:buNone/>
            </a:pPr>
            <a:r>
              <a:rPr lang="cs-CZ" altLang="cs-CZ" dirty="0" err="1"/>
              <a:t>Power</a:t>
            </a:r>
            <a:r>
              <a:rPr lang="cs-CZ" altLang="cs-CZ" dirty="0"/>
              <a:t> </a:t>
            </a:r>
            <a:r>
              <a:rPr lang="cs-CZ" altLang="cs-CZ" dirty="0" err="1"/>
              <a:t>driven</a:t>
            </a:r>
            <a:r>
              <a:rPr lang="cs-CZ" altLang="cs-CZ" dirty="0"/>
              <a:t> – </a:t>
            </a:r>
            <a:r>
              <a:rPr lang="cs-CZ" altLang="cs-CZ" dirty="0" err="1"/>
              <a:t>capsulated</a:t>
            </a:r>
            <a:r>
              <a:rPr lang="cs-CZ" altLang="cs-CZ" dirty="0"/>
              <a:t> 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5BCC122B-1D48-4547-80A6-EDBF6DF2C4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004"/>
    </mc:Choice>
    <mc:Fallback>
      <p:transition spd="slow" advTm="180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C0C3108-05C0-42A8-B234-6F09339DB9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Hand and </a:t>
            </a:r>
            <a:r>
              <a:rPr lang="cs-CZ" dirty="0" err="1"/>
              <a:t>power</a:t>
            </a:r>
            <a:r>
              <a:rPr lang="cs-CZ" dirty="0"/>
              <a:t> </a:t>
            </a:r>
            <a:r>
              <a:rPr lang="cs-CZ" dirty="0" err="1"/>
              <a:t>driven</a:t>
            </a:r>
            <a:r>
              <a:rPr lang="cs-CZ" dirty="0"/>
              <a:t> </a:t>
            </a:r>
            <a:r>
              <a:rPr lang="cs-CZ" dirty="0" err="1"/>
              <a:t>mixing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GIC</a:t>
            </a:r>
          </a:p>
        </p:txBody>
      </p:sp>
      <p:pic>
        <p:nvPicPr>
          <p:cNvPr id="7" name="Zástupný obsah 6" descr="Obsah obrázku text, bílá tabule&#10;&#10;Popis byl vytvořen automaticky">
            <a:extLst>
              <a:ext uri="{FF2B5EF4-FFF2-40B4-BE49-F238E27FC236}">
                <a16:creationId xmlns:a16="http://schemas.microsoft.com/office/drawing/2014/main" id="{58561881-8F27-406F-8ED4-D281177493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9576" y="3805685"/>
            <a:ext cx="2143125" cy="2143125"/>
          </a:xfrm>
        </p:spPr>
      </p:pic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5C19DF57-C2F5-491A-B256-F66B7F868C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cs-CZ"/>
              <a:t>Definujte zápatí – název prezentace nebo pracoviště</a:t>
            </a:r>
            <a:endParaRPr 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4216C086-836C-4821-BD86-DEE90409A8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26</a:t>
            </a:fld>
            <a:endParaRPr lang="cs-CZ" altLang="cs-CZ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42B2ED8B-D71D-481C-8DD1-1F56DA06A5C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00" y="1292444"/>
            <a:ext cx="2466975" cy="1857375"/>
          </a:xfrm>
          <a:prstGeom prst="rect">
            <a:avLst/>
          </a:prstGeom>
        </p:spPr>
      </p:pic>
      <p:pic>
        <p:nvPicPr>
          <p:cNvPr id="11" name="Obrázek 10" descr="Obsah obrázku text&#10;&#10;Popis byl vytvořen automaticky">
            <a:extLst>
              <a:ext uri="{FF2B5EF4-FFF2-40B4-BE49-F238E27FC236}">
                <a16:creationId xmlns:a16="http://schemas.microsoft.com/office/drawing/2014/main" id="{E63AD397-637E-4279-BD0E-F417CBD3E22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084" y="1180389"/>
            <a:ext cx="2143125" cy="2143125"/>
          </a:xfrm>
          <a:prstGeom prst="rect">
            <a:avLst/>
          </a:prstGeom>
        </p:spPr>
      </p:pic>
      <p:pic>
        <p:nvPicPr>
          <p:cNvPr id="13" name="Obrázek 12" descr="Obsah obrázku papírnictví, sešívačka&#10;&#10;Popis byl vytvořen automaticky">
            <a:extLst>
              <a:ext uri="{FF2B5EF4-FFF2-40B4-BE49-F238E27FC236}">
                <a16:creationId xmlns:a16="http://schemas.microsoft.com/office/drawing/2014/main" id="{AAB274B3-DF76-4C74-8566-49AE39E2510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6954" y="4205735"/>
            <a:ext cx="2619375" cy="1743075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E99CD87B-B067-419B-9452-F0030B3BA34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1711" y="4463558"/>
            <a:ext cx="2163693" cy="2143125"/>
          </a:xfrm>
          <a:prstGeom prst="rect">
            <a:avLst/>
          </a:prstGeom>
        </p:spPr>
      </p:pic>
      <p:sp>
        <p:nvSpPr>
          <p:cNvPr id="16" name="TextovéPole 15">
            <a:extLst>
              <a:ext uri="{FF2B5EF4-FFF2-40B4-BE49-F238E27FC236}">
                <a16:creationId xmlns:a16="http://schemas.microsoft.com/office/drawing/2014/main" id="{A6EBCE66-51A3-4F73-B1D9-976499BEC820}"/>
              </a:ext>
            </a:extLst>
          </p:cNvPr>
          <p:cNvSpPr txBox="1"/>
          <p:nvPr/>
        </p:nvSpPr>
        <p:spPr>
          <a:xfrm>
            <a:off x="2077080" y="3553939"/>
            <a:ext cx="61446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2800" dirty="0" err="1">
                <a:latin typeface="+mn-lt"/>
              </a:rPr>
              <a:t>Forceps</a:t>
            </a:r>
            <a:r>
              <a:rPr lang="cs-CZ" sz="2800" dirty="0">
                <a:latin typeface="+mn-lt"/>
              </a:rPr>
              <a:t> </a:t>
            </a:r>
            <a:r>
              <a:rPr lang="cs-CZ" sz="2800" dirty="0" err="1">
                <a:latin typeface="+mn-lt"/>
              </a:rPr>
              <a:t>for</a:t>
            </a:r>
            <a:r>
              <a:rPr lang="cs-CZ" sz="2800" dirty="0">
                <a:latin typeface="+mn-lt"/>
              </a:rPr>
              <a:t> </a:t>
            </a:r>
            <a:r>
              <a:rPr lang="cs-CZ" sz="2800" dirty="0" err="1">
                <a:latin typeface="+mn-lt"/>
              </a:rPr>
              <a:t>activation</a:t>
            </a:r>
            <a:r>
              <a:rPr lang="cs-CZ" sz="2800" dirty="0">
                <a:latin typeface="+mn-lt"/>
              </a:rPr>
              <a:t> and </a:t>
            </a:r>
            <a:r>
              <a:rPr lang="cs-CZ" sz="2800" dirty="0" err="1">
                <a:latin typeface="+mn-lt"/>
              </a:rPr>
              <a:t>application</a:t>
            </a:r>
            <a:endParaRPr lang="cs-CZ" sz="2800" dirty="0">
              <a:latin typeface="+mn-lt"/>
            </a:endParaRPr>
          </a:p>
        </p:txBody>
      </p:sp>
      <p:pic>
        <p:nvPicPr>
          <p:cNvPr id="18" name="Obrázek 17" descr="Obsah obrázku nástroj, stůl&#10;&#10;Popis byl vytvořen automaticky">
            <a:extLst>
              <a:ext uri="{FF2B5EF4-FFF2-40B4-BE49-F238E27FC236}">
                <a16:creationId xmlns:a16="http://schemas.microsoft.com/office/drawing/2014/main" id="{99BD9E26-A7BD-4610-AE02-81F3AB0FE91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0000" y="2037905"/>
            <a:ext cx="2209800" cy="2076450"/>
          </a:xfrm>
          <a:prstGeom prst="rect">
            <a:avLst/>
          </a:prstGeom>
        </p:spPr>
      </p:pic>
      <p:sp>
        <p:nvSpPr>
          <p:cNvPr id="19" name="TextovéPole 18">
            <a:extLst>
              <a:ext uri="{FF2B5EF4-FFF2-40B4-BE49-F238E27FC236}">
                <a16:creationId xmlns:a16="http://schemas.microsoft.com/office/drawing/2014/main" id="{E3669BA5-001F-432F-90FA-B5CEEE28348D}"/>
              </a:ext>
            </a:extLst>
          </p:cNvPr>
          <p:cNvSpPr txBox="1"/>
          <p:nvPr/>
        </p:nvSpPr>
        <p:spPr>
          <a:xfrm>
            <a:off x="8473711" y="4077159"/>
            <a:ext cx="26853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2800" dirty="0" err="1">
                <a:latin typeface="+mn-lt"/>
              </a:rPr>
              <a:t>Mixing</a:t>
            </a:r>
            <a:r>
              <a:rPr lang="cs-CZ" sz="2800" dirty="0">
                <a:latin typeface="+mn-lt"/>
              </a:rPr>
              <a:t> </a:t>
            </a:r>
            <a:r>
              <a:rPr lang="cs-CZ" sz="2800" dirty="0" err="1">
                <a:latin typeface="+mn-lt"/>
              </a:rPr>
              <a:t>machine</a:t>
            </a:r>
            <a:endParaRPr lang="cs-CZ" sz="2800" dirty="0">
              <a:latin typeface="+mn-lt"/>
            </a:endParaRPr>
          </a:p>
        </p:txBody>
      </p:sp>
      <p:pic>
        <p:nvPicPr>
          <p:cNvPr id="21" name="Zvuk 20">
            <a:hlinkClick r:id="" action="ppaction://media"/>
            <a:extLst>
              <a:ext uri="{FF2B5EF4-FFF2-40B4-BE49-F238E27FC236}">
                <a16:creationId xmlns:a16="http://schemas.microsoft.com/office/drawing/2014/main" id="{51C976DF-EBAA-4982-9C21-E57EA45388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8611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381"/>
    </mc:Choice>
    <mc:Fallback>
      <p:transition spd="slow" advTm="343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>
                <a:solidFill>
                  <a:schemeClr val="folHlink"/>
                </a:solidFill>
              </a:rPr>
              <a:t>Making filling</a:t>
            </a:r>
            <a:br>
              <a:rPr lang="cs-CZ">
                <a:solidFill>
                  <a:schemeClr val="folHlink"/>
                </a:solidFill>
              </a:rPr>
            </a:br>
            <a:endParaRPr lang="cs-CZ">
              <a:solidFill>
                <a:schemeClr val="folHlink"/>
              </a:solidFill>
            </a:endParaRP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35560" y="1556792"/>
            <a:ext cx="7772400" cy="4114800"/>
          </a:xfrm>
        </p:spPr>
        <p:txBody>
          <a:bodyPr/>
          <a:lstStyle/>
          <a:p>
            <a:pPr eaLnBrk="1" hangingPunct="1"/>
            <a:r>
              <a:rPr lang="cs-CZ" altLang="cs-CZ" dirty="0" err="1"/>
              <a:t>Preparation</a:t>
            </a:r>
            <a:endParaRPr lang="cs-CZ" altLang="cs-CZ" dirty="0"/>
          </a:p>
          <a:p>
            <a:pPr eaLnBrk="1" hangingPunct="1"/>
            <a:r>
              <a:rPr lang="cs-CZ" altLang="cs-CZ" dirty="0" err="1"/>
              <a:t>Smoth</a:t>
            </a:r>
            <a:r>
              <a:rPr lang="cs-CZ" altLang="cs-CZ" dirty="0"/>
              <a:t> </a:t>
            </a:r>
            <a:r>
              <a:rPr lang="cs-CZ" altLang="cs-CZ" dirty="0" err="1"/>
              <a:t>bordes</a:t>
            </a:r>
            <a:endParaRPr lang="cs-CZ" altLang="cs-CZ" dirty="0"/>
          </a:p>
          <a:p>
            <a:pPr eaLnBrk="1" hangingPunct="1"/>
            <a:r>
              <a:rPr lang="cs-CZ" altLang="cs-CZ" dirty="0"/>
              <a:t>Limited on </a:t>
            </a:r>
            <a:r>
              <a:rPr lang="cs-CZ" altLang="cs-CZ" dirty="0" err="1"/>
              <a:t>caries</a:t>
            </a:r>
            <a:r>
              <a:rPr lang="cs-CZ" altLang="cs-CZ" dirty="0"/>
              <a:t> </a:t>
            </a:r>
            <a:r>
              <a:rPr lang="cs-CZ" altLang="cs-CZ" dirty="0" err="1"/>
              <a:t>lesion</a:t>
            </a:r>
            <a:r>
              <a:rPr lang="cs-CZ" altLang="cs-CZ" dirty="0"/>
              <a:t> </a:t>
            </a:r>
            <a:r>
              <a:rPr lang="cs-CZ" altLang="cs-CZ" dirty="0" err="1"/>
              <a:t>only</a:t>
            </a:r>
            <a:endParaRPr lang="cs-CZ" altLang="cs-CZ" dirty="0"/>
          </a:p>
          <a:p>
            <a:pPr eaLnBrk="1" hangingPunct="1"/>
            <a:r>
              <a:rPr lang="cs-CZ" altLang="cs-CZ" dirty="0" err="1"/>
              <a:t>Conditioning</a:t>
            </a:r>
            <a:r>
              <a:rPr lang="cs-CZ" altLang="cs-CZ" dirty="0"/>
              <a:t> (25% </a:t>
            </a:r>
            <a:r>
              <a:rPr lang="cs-CZ" altLang="cs-CZ" dirty="0" err="1"/>
              <a:t>polyacrylic</a:t>
            </a:r>
            <a:r>
              <a:rPr lang="cs-CZ" altLang="cs-CZ" dirty="0"/>
              <a:t> acid 20s´)</a:t>
            </a:r>
          </a:p>
          <a:p>
            <a:pPr eaLnBrk="1" hangingPunct="1"/>
            <a:r>
              <a:rPr lang="cs-CZ" altLang="cs-CZ" dirty="0" err="1"/>
              <a:t>Washing</a:t>
            </a:r>
            <a:endParaRPr lang="cs-CZ" altLang="cs-CZ" dirty="0"/>
          </a:p>
          <a:p>
            <a:pPr eaLnBrk="1" hangingPunct="1"/>
            <a:r>
              <a:rPr lang="cs-CZ" altLang="cs-CZ" dirty="0" err="1"/>
              <a:t>Filling</a:t>
            </a:r>
            <a:r>
              <a:rPr lang="cs-CZ" altLang="cs-CZ" dirty="0"/>
              <a:t> in </a:t>
            </a:r>
            <a:r>
              <a:rPr lang="cs-CZ" altLang="cs-CZ" dirty="0" err="1"/>
              <a:t>one</a:t>
            </a:r>
            <a:r>
              <a:rPr lang="cs-CZ" altLang="cs-CZ" dirty="0"/>
              <a:t> </a:t>
            </a:r>
            <a:r>
              <a:rPr lang="cs-CZ" altLang="cs-CZ" dirty="0" err="1"/>
              <a:t>block</a:t>
            </a:r>
            <a:endParaRPr lang="cs-CZ" altLang="cs-CZ" dirty="0"/>
          </a:p>
          <a:p>
            <a:pPr eaLnBrk="1" hangingPunct="1"/>
            <a:r>
              <a:rPr lang="cs-CZ" altLang="cs-CZ" dirty="0" err="1"/>
              <a:t>Varnish</a:t>
            </a:r>
            <a:r>
              <a:rPr lang="cs-CZ" altLang="cs-CZ" dirty="0"/>
              <a:t> </a:t>
            </a:r>
            <a:r>
              <a:rPr lang="cs-CZ" altLang="cs-CZ" dirty="0" err="1"/>
              <a:t>after</a:t>
            </a:r>
            <a:r>
              <a:rPr lang="cs-CZ" altLang="cs-CZ" dirty="0"/>
              <a:t> </a:t>
            </a:r>
            <a:r>
              <a:rPr lang="cs-CZ" altLang="cs-CZ" dirty="0" err="1"/>
              <a:t>setting</a:t>
            </a:r>
            <a:endParaRPr lang="cs-CZ" altLang="cs-CZ" dirty="0"/>
          </a:p>
          <a:p>
            <a:pPr eaLnBrk="1" hangingPunct="1"/>
            <a:r>
              <a:rPr lang="cs-CZ" altLang="cs-CZ" dirty="0" err="1"/>
              <a:t>Polishing</a:t>
            </a:r>
            <a:r>
              <a:rPr lang="cs-CZ" altLang="cs-CZ" dirty="0"/>
              <a:t> in </a:t>
            </a:r>
            <a:r>
              <a:rPr lang="cs-CZ" altLang="cs-CZ" dirty="0" err="1"/>
              <a:t>next</a:t>
            </a:r>
            <a:r>
              <a:rPr lang="cs-CZ" altLang="cs-CZ" dirty="0"/>
              <a:t> </a:t>
            </a:r>
            <a:r>
              <a:rPr lang="cs-CZ" altLang="cs-CZ" dirty="0" err="1"/>
              <a:t>appointment</a:t>
            </a:r>
            <a:endParaRPr lang="cs-CZ" altLang="cs-CZ" dirty="0"/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E297D851-4A6E-4EC7-9EBE-94F6029B36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5884"/>
    </mc:Choice>
    <mc:Fallback>
      <p:transition spd="slow" advTm="858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vychstav5t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1" y="-76200"/>
            <a:ext cx="5800725" cy="591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3" name="Picture 3" descr="kavita5t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219200"/>
            <a:ext cx="6858000" cy="553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svobodova po tydnu">
            <a:extLst>
              <a:ext uri="{FF2B5EF4-FFF2-40B4-BE49-F238E27FC236}">
                <a16:creationId xmlns:a16="http://schemas.microsoft.com/office/drawing/2014/main" id="{9959FEF8-E167-46A0-8272-1EAC0149A3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0531" y="3167093"/>
            <a:ext cx="5676860" cy="38914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302E6DAB-E47A-41CB-B6B5-FA4D2656196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18348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51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51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120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166BD98-1E20-4780-9E68-8D78F79436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Glassionomers</a:t>
            </a:r>
            <a:r>
              <a:rPr lang="cs-CZ" dirty="0"/>
              <a:t> </a:t>
            </a:r>
            <a:r>
              <a:rPr lang="cs-CZ" dirty="0" err="1"/>
              <a:t>contain</a:t>
            </a:r>
            <a:r>
              <a:rPr lang="cs-CZ" dirty="0"/>
              <a:t> metals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53275B3-5368-4A53-A466-924E5E794B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359001"/>
            <a:ext cx="10753200" cy="4139998"/>
          </a:xfrm>
        </p:spPr>
        <p:txBody>
          <a:bodyPr/>
          <a:lstStyle/>
          <a:p>
            <a:pPr marL="72000" indent="0">
              <a:buNone/>
            </a:pPr>
            <a:r>
              <a:rPr lang="cs-CZ" dirty="0"/>
              <a:t>Aluminium</a:t>
            </a:r>
          </a:p>
          <a:p>
            <a:r>
              <a:rPr lang="cs-CZ" dirty="0" err="1"/>
              <a:t>Calcium</a:t>
            </a:r>
            <a:endParaRPr lang="cs-CZ" dirty="0"/>
          </a:p>
          <a:p>
            <a:r>
              <a:rPr lang="cs-CZ" dirty="0" err="1"/>
              <a:t>Strontium</a:t>
            </a:r>
            <a:endParaRPr lang="cs-CZ" dirty="0"/>
          </a:p>
          <a:p>
            <a:r>
              <a:rPr lang="cs-CZ" dirty="0" err="1"/>
              <a:t>Zinc</a:t>
            </a:r>
            <a:endParaRPr lang="cs-CZ" dirty="0"/>
          </a:p>
          <a:p>
            <a:r>
              <a:rPr lang="cs-CZ" dirty="0" err="1"/>
              <a:t>Sodium</a:t>
            </a:r>
            <a:endParaRPr lang="cs-CZ" dirty="0"/>
          </a:p>
          <a:p>
            <a:r>
              <a:rPr lang="cs-CZ" dirty="0" err="1"/>
              <a:t>Potassium</a:t>
            </a:r>
            <a:endParaRPr lang="cs-CZ" dirty="0"/>
          </a:p>
          <a:p>
            <a:r>
              <a:rPr lang="cs-CZ" dirty="0" err="1"/>
              <a:t>Lanthanum</a:t>
            </a:r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81365F18-080B-4F39-8E01-55FA222ED0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cs-CZ"/>
              <a:t>Definujte zápatí – název prezentace nebo pracoviště</a:t>
            </a:r>
            <a:endParaRPr 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94B8890F-AFA6-48B3-B8DD-004EEBDBCF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3</a:t>
            </a:fld>
            <a:endParaRPr lang="cs-CZ" altLang="cs-CZ" dirty="0"/>
          </a:p>
        </p:txBody>
      </p:sp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54986453-84A1-471D-B632-B3D6175A3B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7523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703"/>
    </mc:Choice>
    <mc:Fallback>
      <p:transition spd="slow" advTm="167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5E16455-8D71-493A-AE12-E2F1E9A072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Phosphates</a:t>
            </a:r>
            <a:r>
              <a:rPr lang="cs-CZ" dirty="0"/>
              <a:t> and </a:t>
            </a:r>
            <a:r>
              <a:rPr lang="cs-CZ" dirty="0" err="1"/>
              <a:t>fluorides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8ACF114-B950-43AD-AD3E-7723359CF8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Are </a:t>
            </a:r>
            <a:r>
              <a:rPr lang="cs-CZ" dirty="0" err="1"/>
              <a:t>used</a:t>
            </a:r>
            <a:r>
              <a:rPr lang="cs-CZ" dirty="0"/>
              <a:t> to </a:t>
            </a:r>
            <a:r>
              <a:rPr lang="cs-CZ" dirty="0" err="1"/>
              <a:t>decrease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melting</a:t>
            </a:r>
            <a:r>
              <a:rPr lang="cs-CZ" dirty="0"/>
              <a:t> </a:t>
            </a:r>
            <a:r>
              <a:rPr lang="cs-CZ" dirty="0" err="1"/>
              <a:t>temperature</a:t>
            </a:r>
            <a:r>
              <a:rPr lang="cs-CZ" dirty="0"/>
              <a:t> in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production</a:t>
            </a:r>
            <a:r>
              <a:rPr lang="cs-CZ" dirty="0"/>
              <a:t> </a:t>
            </a:r>
            <a:r>
              <a:rPr lang="cs-CZ" dirty="0" err="1"/>
              <a:t>process</a:t>
            </a:r>
            <a:r>
              <a:rPr lang="cs-CZ" dirty="0"/>
              <a:t> and are </a:t>
            </a:r>
            <a:r>
              <a:rPr lang="cs-CZ" dirty="0" err="1"/>
              <a:t>incorporated</a:t>
            </a:r>
            <a:r>
              <a:rPr lang="cs-CZ" dirty="0"/>
              <a:t> to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glass</a:t>
            </a:r>
            <a:r>
              <a:rPr lang="cs-CZ" dirty="0"/>
              <a:t> </a:t>
            </a:r>
            <a:r>
              <a:rPr lang="cs-CZ" dirty="0" err="1"/>
              <a:t>composition</a:t>
            </a:r>
            <a:r>
              <a:rPr lang="cs-CZ" dirty="0"/>
              <a:t> to </a:t>
            </a:r>
            <a:r>
              <a:rPr lang="cs-CZ" dirty="0" err="1"/>
              <a:t>modify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setting</a:t>
            </a:r>
            <a:r>
              <a:rPr lang="cs-CZ" dirty="0"/>
              <a:t> </a:t>
            </a:r>
            <a:r>
              <a:rPr lang="cs-CZ" dirty="0" err="1"/>
              <a:t>characteristics</a:t>
            </a:r>
            <a:r>
              <a:rPr lang="cs-CZ" dirty="0"/>
              <a:t>. </a:t>
            </a:r>
          </a:p>
          <a:p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FDE299D3-E6E9-48E5-83D1-89C3B31664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cs-CZ"/>
              <a:t>Definujte zápatí – název prezentace nebo pracoviště</a:t>
            </a:r>
            <a:endParaRPr 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E29581A8-62C5-49AE-84E4-BC5B9EE0CE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4</a:t>
            </a:fld>
            <a:endParaRPr lang="cs-CZ" altLang="cs-CZ" dirty="0"/>
          </a:p>
        </p:txBody>
      </p:sp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59406DE1-0A6F-472A-8081-0128DC3B75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374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128"/>
    </mc:Choice>
    <mc:Fallback>
      <p:transition spd="slow" advTm="151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FB5BA60-3F45-48DF-9F1E-6D2C28BA4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X-</a:t>
            </a:r>
            <a:r>
              <a:rPr lang="cs-CZ" dirty="0" err="1"/>
              <a:t>ray</a:t>
            </a:r>
            <a:r>
              <a:rPr lang="cs-CZ" dirty="0"/>
              <a:t> </a:t>
            </a:r>
            <a:r>
              <a:rPr lang="cs-CZ" dirty="0" err="1"/>
              <a:t>contrast</a:t>
            </a:r>
            <a:r>
              <a:rPr lang="cs-CZ" dirty="0"/>
              <a:t> - </a:t>
            </a:r>
            <a:r>
              <a:rPr lang="cs-CZ" dirty="0" err="1"/>
              <a:t>radioopacity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CE238F0-184E-4BEB-B363-FFF66B660C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/>
              <a:t>Lanthanum</a:t>
            </a:r>
            <a:r>
              <a:rPr lang="cs-CZ" dirty="0"/>
              <a:t> oxide, </a:t>
            </a:r>
            <a:r>
              <a:rPr lang="cs-CZ" dirty="0" err="1"/>
              <a:t>strontium</a:t>
            </a:r>
            <a:r>
              <a:rPr lang="cs-CZ" dirty="0"/>
              <a:t> oxide (</a:t>
            </a:r>
            <a:r>
              <a:rPr lang="cs-CZ" dirty="0" err="1"/>
              <a:t>incororated</a:t>
            </a:r>
            <a:r>
              <a:rPr lang="cs-CZ" dirty="0"/>
              <a:t> </a:t>
            </a:r>
            <a:r>
              <a:rPr lang="cs-CZ" dirty="0" err="1"/>
              <a:t>into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glass</a:t>
            </a:r>
            <a:r>
              <a:rPr lang="cs-CZ" dirty="0"/>
              <a:t>)</a:t>
            </a:r>
          </a:p>
          <a:p>
            <a:r>
              <a:rPr lang="cs-CZ" dirty="0"/>
              <a:t>Baryum </a:t>
            </a:r>
            <a:r>
              <a:rPr lang="cs-CZ" dirty="0" err="1"/>
              <a:t>sulphate</a:t>
            </a:r>
            <a:endParaRPr lang="cs-CZ" dirty="0"/>
          </a:p>
          <a:p>
            <a:endParaRPr lang="cs-CZ" dirty="0"/>
          </a:p>
          <a:p>
            <a:pPr marL="72000" indent="0">
              <a:buNone/>
            </a:pPr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0C2E1C65-E42A-451B-906E-F894089EEC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cs-CZ"/>
              <a:t>Definujte zápatí – název prezentace nebo pracoviště</a:t>
            </a:r>
            <a:endParaRPr 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A0E4F546-D9E0-41B3-AA61-F6D969F33F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5</a:t>
            </a:fld>
            <a:endParaRPr lang="cs-CZ" altLang="cs-CZ" dirty="0"/>
          </a:p>
        </p:txBody>
      </p:sp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E90DDAF0-6EB7-4C84-AAAC-23F9534D0C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9319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375"/>
    </mc:Choice>
    <mc:Fallback>
      <p:transition spd="slow" advTm="103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BC56561-42A2-416C-A982-00F0932831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Essential</a:t>
            </a:r>
            <a:r>
              <a:rPr lang="cs-CZ" dirty="0"/>
              <a:t> </a:t>
            </a:r>
            <a:r>
              <a:rPr lang="cs-CZ" dirty="0" err="1"/>
              <a:t>ingredients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glass</a:t>
            </a:r>
            <a:r>
              <a:rPr lang="cs-CZ" dirty="0"/>
              <a:t> are </a:t>
            </a:r>
            <a:r>
              <a:rPr lang="cs-CZ" dirty="0" err="1"/>
              <a:t>aluminiumoxide</a:t>
            </a:r>
            <a:r>
              <a:rPr lang="cs-CZ" dirty="0"/>
              <a:t> and silicium dioxide</a:t>
            </a:r>
          </a:p>
        </p:txBody>
      </p:sp>
      <p:pic>
        <p:nvPicPr>
          <p:cNvPr id="8" name="Zástupný obsah 7">
            <a:extLst>
              <a:ext uri="{FF2B5EF4-FFF2-40B4-BE49-F238E27FC236}">
                <a16:creationId xmlns:a16="http://schemas.microsoft.com/office/drawing/2014/main" id="{B79BAE74-FAF9-4A5F-BACC-A771360542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9891" y="2771100"/>
            <a:ext cx="2466975" cy="1857375"/>
          </a:xfrm>
        </p:spPr>
      </p:pic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2B3D414A-C21E-4454-9825-A970569FFA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cs-CZ"/>
              <a:t>Definujte zápatí – název prezentace nebo pracoviště</a:t>
            </a:r>
            <a:endParaRPr 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805F8829-736B-4585-8EC3-581F6BEFD8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6</a:t>
            </a:fld>
            <a:endParaRPr lang="cs-CZ" altLang="cs-CZ" dirty="0"/>
          </a:p>
        </p:txBody>
      </p:sp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567C4EA9-8688-4EC0-BA94-6B7B406F76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6161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415"/>
    </mc:Choice>
    <mc:Fallback>
      <p:transition spd="slow" advTm="74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051A406-3AB6-41DF-967D-86A56C0614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Liquid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glassionomers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6DC37BC-4CE7-4749-B0CA-4482C09D6E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/>
              <a:t>Liquid</a:t>
            </a:r>
            <a:r>
              <a:rPr lang="cs-CZ" dirty="0"/>
              <a:t> </a:t>
            </a:r>
            <a:r>
              <a:rPr lang="cs-CZ" dirty="0" err="1"/>
              <a:t>is</a:t>
            </a:r>
            <a:r>
              <a:rPr lang="cs-CZ" dirty="0"/>
              <a:t> </a:t>
            </a:r>
            <a:r>
              <a:rPr lang="cs-CZ" dirty="0" err="1"/>
              <a:t>based</a:t>
            </a:r>
            <a:r>
              <a:rPr lang="cs-CZ" dirty="0"/>
              <a:t> on </a:t>
            </a:r>
            <a:r>
              <a:rPr lang="cs-CZ" dirty="0" err="1"/>
              <a:t>polycarboxylic</a:t>
            </a:r>
            <a:r>
              <a:rPr lang="cs-CZ" dirty="0"/>
              <a:t> acid:</a:t>
            </a:r>
          </a:p>
          <a:p>
            <a:pPr marL="72000" indent="0">
              <a:buNone/>
            </a:pPr>
            <a:r>
              <a:rPr lang="cs-CZ" dirty="0" err="1"/>
              <a:t>Polyacrylic</a:t>
            </a:r>
            <a:r>
              <a:rPr lang="cs-CZ" dirty="0"/>
              <a:t> acid</a:t>
            </a:r>
          </a:p>
          <a:p>
            <a:pPr marL="72000" indent="0">
              <a:buNone/>
            </a:pPr>
            <a:r>
              <a:rPr lang="cs-CZ" dirty="0" err="1"/>
              <a:t>Polymaleic</a:t>
            </a:r>
            <a:r>
              <a:rPr lang="cs-CZ" dirty="0"/>
              <a:t> acid</a:t>
            </a:r>
          </a:p>
          <a:p>
            <a:pPr marL="72000" indent="0">
              <a:buNone/>
            </a:pPr>
            <a:r>
              <a:rPr lang="cs-CZ" dirty="0" err="1"/>
              <a:t>Acrylic</a:t>
            </a:r>
            <a:r>
              <a:rPr lang="cs-CZ" dirty="0"/>
              <a:t> acid- </a:t>
            </a:r>
            <a:r>
              <a:rPr lang="cs-CZ" dirty="0" err="1"/>
              <a:t>itaconic</a:t>
            </a:r>
            <a:r>
              <a:rPr lang="cs-CZ" dirty="0"/>
              <a:t> acid </a:t>
            </a:r>
            <a:r>
              <a:rPr lang="cs-CZ" dirty="0" err="1"/>
              <a:t>copolymer</a:t>
            </a:r>
            <a:endParaRPr lang="cs-CZ" dirty="0"/>
          </a:p>
          <a:p>
            <a:pPr marL="72000" indent="0">
              <a:buNone/>
            </a:pPr>
            <a:r>
              <a:rPr lang="cs-CZ" dirty="0" err="1"/>
              <a:t>Acrylic</a:t>
            </a:r>
            <a:r>
              <a:rPr lang="cs-CZ" dirty="0"/>
              <a:t> acid- </a:t>
            </a:r>
            <a:r>
              <a:rPr lang="cs-CZ" dirty="0" err="1"/>
              <a:t>maleic</a:t>
            </a:r>
            <a:r>
              <a:rPr lang="cs-CZ" dirty="0"/>
              <a:t> acid </a:t>
            </a:r>
            <a:r>
              <a:rPr lang="cs-CZ" dirty="0" err="1"/>
              <a:t>copolymer</a:t>
            </a:r>
            <a:r>
              <a:rPr lang="cs-CZ" dirty="0"/>
              <a:t> and </a:t>
            </a:r>
            <a:r>
              <a:rPr lang="cs-CZ" dirty="0" err="1"/>
              <a:t>others</a:t>
            </a:r>
            <a:r>
              <a:rPr lang="cs-CZ" dirty="0"/>
              <a:t>.</a:t>
            </a:r>
          </a:p>
          <a:p>
            <a:pPr marL="72000" indent="0">
              <a:buNone/>
            </a:pPr>
            <a:r>
              <a:rPr lang="cs-CZ" dirty="0" err="1"/>
              <a:t>Water</a:t>
            </a:r>
            <a:r>
              <a:rPr lang="cs-CZ" dirty="0"/>
              <a:t>, </a:t>
            </a:r>
            <a:r>
              <a:rPr lang="cs-CZ" dirty="0" err="1"/>
              <a:t>tartaric</a:t>
            </a:r>
            <a:r>
              <a:rPr lang="cs-CZ" dirty="0"/>
              <a:t> acid (</a:t>
            </a:r>
            <a:r>
              <a:rPr lang="cs-CZ" dirty="0" err="1"/>
              <a:t>acelerator</a:t>
            </a:r>
            <a:r>
              <a:rPr lang="cs-CZ" dirty="0"/>
              <a:t>)</a:t>
            </a:r>
          </a:p>
          <a:p>
            <a:pPr marL="72000" indent="0">
              <a:buNone/>
            </a:pPr>
            <a:endParaRPr lang="cs-CZ" dirty="0"/>
          </a:p>
          <a:p>
            <a:pPr marL="72000" indent="0">
              <a:buNone/>
            </a:pPr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47763F8A-A6FE-4F0C-81BC-7F7B4FED5A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cs-CZ"/>
              <a:t>Definujte zápatí – název prezentace nebo pracoviště</a:t>
            </a:r>
            <a:endParaRPr 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F19DBBC3-AC1F-4535-8611-75BAE124E6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7</a:t>
            </a:fld>
            <a:endParaRPr lang="cs-CZ" altLang="cs-CZ" dirty="0"/>
          </a:p>
        </p:txBody>
      </p:sp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FAD5EC60-1A09-4DEE-85FF-1A441BC12A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1485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5"/>
    </mc:Choice>
    <mc:Fallback>
      <p:transition spd="slow" advTm="300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11F0007-D358-4AF6-BFA3-E4003AB15D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Acids</a:t>
            </a:r>
            <a:r>
              <a:rPr lang="cs-CZ" dirty="0"/>
              <a:t> </a:t>
            </a:r>
            <a:r>
              <a:rPr lang="cs-CZ" dirty="0" err="1"/>
              <a:t>can</a:t>
            </a:r>
            <a:r>
              <a:rPr lang="cs-CZ" dirty="0"/>
              <a:t> </a:t>
            </a:r>
            <a:r>
              <a:rPr lang="cs-CZ" dirty="0" err="1"/>
              <a:t>be</a:t>
            </a:r>
            <a:r>
              <a:rPr lang="cs-CZ" dirty="0"/>
              <a:t> a </a:t>
            </a:r>
            <a:r>
              <a:rPr lang="cs-CZ" dirty="0" err="1"/>
              <a:t>component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powder</a:t>
            </a:r>
            <a:r>
              <a:rPr lang="cs-CZ" dirty="0"/>
              <a:t> </a:t>
            </a:r>
            <a:r>
              <a:rPr lang="cs-CZ" dirty="0" err="1"/>
              <a:t>also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0F60BAA-54EC-4BDC-A259-ECE97B7C9C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/>
              <a:t>Freeze</a:t>
            </a:r>
            <a:r>
              <a:rPr lang="cs-CZ" dirty="0"/>
              <a:t> </a:t>
            </a:r>
            <a:r>
              <a:rPr lang="cs-CZ" dirty="0" err="1"/>
              <a:t>dried</a:t>
            </a:r>
            <a:r>
              <a:rPr lang="cs-CZ" dirty="0"/>
              <a:t> </a:t>
            </a:r>
            <a:r>
              <a:rPr lang="cs-CZ" dirty="0" err="1"/>
              <a:t>powder</a:t>
            </a:r>
            <a:endParaRPr lang="cs-CZ" dirty="0"/>
          </a:p>
          <a:p>
            <a:endParaRPr lang="cs-CZ" dirty="0"/>
          </a:p>
          <a:p>
            <a:pPr marL="72000" indent="0">
              <a:buNone/>
            </a:pPr>
            <a:r>
              <a:rPr lang="cs-CZ" dirty="0"/>
              <a:t>These </a:t>
            </a:r>
            <a:r>
              <a:rPr lang="cs-CZ" dirty="0" err="1"/>
              <a:t>cements</a:t>
            </a:r>
            <a:r>
              <a:rPr lang="cs-CZ" dirty="0"/>
              <a:t> are </a:t>
            </a:r>
            <a:r>
              <a:rPr lang="cs-CZ" dirty="0" err="1"/>
              <a:t>mixed</a:t>
            </a:r>
            <a:r>
              <a:rPr lang="cs-CZ" dirty="0"/>
              <a:t> </a:t>
            </a:r>
            <a:r>
              <a:rPr lang="cs-CZ" dirty="0" err="1"/>
              <a:t>with</a:t>
            </a:r>
            <a:r>
              <a:rPr lang="cs-CZ" dirty="0"/>
              <a:t> </a:t>
            </a:r>
            <a:r>
              <a:rPr lang="cs-CZ" dirty="0" err="1"/>
              <a:t>water</a:t>
            </a:r>
            <a:r>
              <a:rPr lang="cs-CZ" dirty="0"/>
              <a:t> </a:t>
            </a:r>
            <a:r>
              <a:rPr lang="cs-CZ" dirty="0" err="1"/>
              <a:t>or</a:t>
            </a:r>
            <a:r>
              <a:rPr lang="cs-CZ" dirty="0"/>
              <a:t> </a:t>
            </a:r>
            <a:r>
              <a:rPr lang="cs-CZ" dirty="0" err="1"/>
              <a:t>with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polycarboxylic</a:t>
            </a:r>
            <a:r>
              <a:rPr lang="cs-CZ" dirty="0"/>
              <a:t> acid. 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532F4667-63EF-4B58-837E-0727F2A8FC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cs-CZ"/>
              <a:t>Definujte zápatí – název prezentace nebo pracoviště</a:t>
            </a:r>
            <a:endParaRPr 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9AC1DBE8-21F6-4B17-92E3-A1604AB60B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8</a:t>
            </a:fld>
            <a:endParaRPr lang="cs-CZ" altLang="cs-CZ" dirty="0"/>
          </a:p>
        </p:txBody>
      </p:sp>
      <p:pic>
        <p:nvPicPr>
          <p:cNvPr id="7" name="Zvuk 6">
            <a:hlinkClick r:id="" action="ppaction://media"/>
            <a:extLst>
              <a:ext uri="{FF2B5EF4-FFF2-40B4-BE49-F238E27FC236}">
                <a16:creationId xmlns:a16="http://schemas.microsoft.com/office/drawing/2014/main" id="{0E29B96D-CCAC-4915-B3DD-C9D7A3C097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9697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796"/>
    </mc:Choice>
    <mc:Fallback>
      <p:transition spd="slow" advTm="207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br>
              <a:rPr lang="cs-CZ" b="1" dirty="0">
                <a:solidFill>
                  <a:schemeClr val="folHlink"/>
                </a:solidFill>
              </a:rPr>
            </a:br>
            <a:r>
              <a:rPr lang="cs-CZ" b="1" dirty="0" err="1">
                <a:solidFill>
                  <a:schemeClr val="folHlink"/>
                </a:solidFill>
              </a:rPr>
              <a:t>Glassionomers</a:t>
            </a:r>
            <a:endParaRPr lang="cs-CZ" b="1" dirty="0">
              <a:solidFill>
                <a:schemeClr val="folHlink"/>
              </a:solidFill>
            </a:endParaRP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altLang="cs-CZ" dirty="0" err="1"/>
              <a:t>Principle</a:t>
            </a:r>
            <a:r>
              <a:rPr lang="cs-CZ" altLang="cs-CZ" dirty="0"/>
              <a:t> </a:t>
            </a:r>
            <a:r>
              <a:rPr lang="cs-CZ" altLang="cs-CZ" dirty="0" err="1"/>
              <a:t>of</a:t>
            </a:r>
            <a:r>
              <a:rPr lang="cs-CZ" altLang="cs-CZ" dirty="0"/>
              <a:t> </a:t>
            </a:r>
            <a:r>
              <a:rPr lang="cs-CZ" altLang="cs-CZ" dirty="0" err="1"/>
              <a:t>setting</a:t>
            </a:r>
            <a:r>
              <a:rPr lang="cs-CZ" altLang="cs-CZ" dirty="0"/>
              <a:t> – acid base </a:t>
            </a:r>
            <a:r>
              <a:rPr lang="cs-CZ" altLang="cs-CZ" dirty="0" err="1"/>
              <a:t>reaction</a:t>
            </a:r>
            <a:endParaRPr lang="cs-CZ" altLang="cs-CZ" dirty="0"/>
          </a:p>
          <a:p>
            <a:pPr marL="586350" indent="-514350" eaLnBrk="1" hangingPunct="1">
              <a:buAutoNum type="arabicPeriod"/>
            </a:pPr>
            <a:r>
              <a:rPr lang="cs-CZ" altLang="cs-CZ" dirty="0"/>
              <a:t>Hydrogen </a:t>
            </a:r>
            <a:r>
              <a:rPr lang="cs-CZ" altLang="cs-CZ" dirty="0" err="1"/>
              <a:t>ions</a:t>
            </a:r>
            <a:r>
              <a:rPr lang="cs-CZ" altLang="cs-CZ" dirty="0"/>
              <a:t> </a:t>
            </a:r>
            <a:r>
              <a:rPr lang="cs-CZ" altLang="cs-CZ" dirty="0" err="1"/>
              <a:t>of</a:t>
            </a:r>
            <a:r>
              <a:rPr lang="cs-CZ" altLang="cs-CZ" dirty="0"/>
              <a:t> </a:t>
            </a:r>
            <a:r>
              <a:rPr lang="cs-CZ" altLang="cs-CZ" dirty="0" err="1"/>
              <a:t>the</a:t>
            </a:r>
            <a:r>
              <a:rPr lang="cs-CZ" altLang="cs-CZ" dirty="0"/>
              <a:t> acid </a:t>
            </a:r>
            <a:r>
              <a:rPr lang="cs-CZ" altLang="cs-CZ" dirty="0" err="1"/>
              <a:t>attack</a:t>
            </a:r>
            <a:r>
              <a:rPr lang="cs-CZ" altLang="cs-CZ" dirty="0"/>
              <a:t> </a:t>
            </a:r>
            <a:r>
              <a:rPr lang="cs-CZ" altLang="cs-CZ" dirty="0" err="1"/>
              <a:t>the</a:t>
            </a:r>
            <a:r>
              <a:rPr lang="cs-CZ" altLang="cs-CZ" dirty="0"/>
              <a:t> </a:t>
            </a:r>
            <a:r>
              <a:rPr lang="cs-CZ" altLang="cs-CZ" dirty="0" err="1"/>
              <a:t>glass</a:t>
            </a:r>
            <a:r>
              <a:rPr lang="cs-CZ" altLang="cs-CZ" dirty="0"/>
              <a:t> </a:t>
            </a:r>
            <a:r>
              <a:rPr lang="cs-CZ" altLang="cs-CZ" dirty="0" err="1"/>
              <a:t>particles</a:t>
            </a:r>
            <a:r>
              <a:rPr lang="cs-CZ" altLang="cs-CZ" dirty="0"/>
              <a:t> in </a:t>
            </a:r>
            <a:r>
              <a:rPr lang="cs-CZ" altLang="cs-CZ" dirty="0" err="1"/>
              <a:t>the</a:t>
            </a:r>
            <a:r>
              <a:rPr lang="cs-CZ" altLang="cs-CZ" dirty="0"/>
              <a:t> presence </a:t>
            </a:r>
            <a:r>
              <a:rPr lang="cs-CZ" altLang="cs-CZ" dirty="0" err="1"/>
              <a:t>of</a:t>
            </a:r>
            <a:r>
              <a:rPr lang="cs-CZ" altLang="cs-CZ" dirty="0"/>
              <a:t> </a:t>
            </a:r>
            <a:r>
              <a:rPr lang="cs-CZ" altLang="cs-CZ" dirty="0" err="1"/>
              <a:t>water</a:t>
            </a:r>
            <a:r>
              <a:rPr lang="cs-CZ" altLang="cs-CZ" dirty="0"/>
              <a:t>, </a:t>
            </a:r>
            <a:r>
              <a:rPr lang="cs-CZ" altLang="cs-CZ" dirty="0" err="1"/>
              <a:t>releasing</a:t>
            </a:r>
            <a:r>
              <a:rPr lang="cs-CZ" altLang="cs-CZ" dirty="0"/>
              <a:t> </a:t>
            </a:r>
            <a:r>
              <a:rPr lang="cs-CZ" altLang="cs-CZ" dirty="0" err="1"/>
              <a:t>calcium</a:t>
            </a:r>
            <a:r>
              <a:rPr lang="cs-CZ" altLang="cs-CZ" dirty="0"/>
              <a:t>, </a:t>
            </a:r>
            <a:r>
              <a:rPr lang="cs-CZ" altLang="cs-CZ" dirty="0" err="1"/>
              <a:t>strontium</a:t>
            </a:r>
            <a:r>
              <a:rPr lang="cs-CZ" altLang="cs-CZ" dirty="0"/>
              <a:t> and </a:t>
            </a:r>
            <a:r>
              <a:rPr lang="cs-CZ" altLang="cs-CZ" dirty="0" err="1"/>
              <a:t>aluminíum</a:t>
            </a:r>
            <a:r>
              <a:rPr lang="cs-CZ" altLang="cs-CZ" dirty="0"/>
              <a:t> </a:t>
            </a:r>
            <a:r>
              <a:rPr lang="cs-CZ" altLang="cs-CZ" dirty="0" err="1"/>
              <a:t>ions</a:t>
            </a:r>
            <a:endParaRPr lang="cs-CZ" altLang="cs-CZ" dirty="0"/>
          </a:p>
          <a:p>
            <a:pPr marL="586350" indent="-514350" eaLnBrk="1" hangingPunct="1">
              <a:buAutoNum type="arabicPeriod"/>
            </a:pPr>
            <a:r>
              <a:rPr lang="cs-CZ" altLang="cs-CZ" dirty="0" err="1"/>
              <a:t>The</a:t>
            </a:r>
            <a:r>
              <a:rPr lang="cs-CZ" altLang="cs-CZ" dirty="0"/>
              <a:t> metal </a:t>
            </a:r>
            <a:r>
              <a:rPr lang="cs-CZ" altLang="cs-CZ" dirty="0" err="1"/>
              <a:t>ions</a:t>
            </a:r>
            <a:r>
              <a:rPr lang="cs-CZ" altLang="cs-CZ" dirty="0"/>
              <a:t> </a:t>
            </a:r>
            <a:r>
              <a:rPr lang="cs-CZ" altLang="cs-CZ" dirty="0" err="1"/>
              <a:t>react</a:t>
            </a:r>
            <a:r>
              <a:rPr lang="cs-CZ" altLang="cs-CZ" dirty="0"/>
              <a:t> </a:t>
            </a:r>
            <a:r>
              <a:rPr lang="cs-CZ" altLang="cs-CZ" dirty="0" err="1"/>
              <a:t>with</a:t>
            </a:r>
            <a:r>
              <a:rPr lang="cs-CZ" altLang="cs-CZ" dirty="0"/>
              <a:t> </a:t>
            </a:r>
            <a:r>
              <a:rPr lang="cs-CZ" altLang="cs-CZ" dirty="0" err="1"/>
              <a:t>the</a:t>
            </a:r>
            <a:r>
              <a:rPr lang="cs-CZ" altLang="cs-CZ" dirty="0"/>
              <a:t> </a:t>
            </a:r>
            <a:r>
              <a:rPr lang="cs-CZ" altLang="cs-CZ" dirty="0" err="1"/>
              <a:t>carboxylic</a:t>
            </a:r>
            <a:r>
              <a:rPr lang="cs-CZ" altLang="cs-CZ" dirty="0"/>
              <a:t> acid </a:t>
            </a:r>
            <a:r>
              <a:rPr lang="cs-CZ" altLang="cs-CZ" dirty="0" err="1"/>
              <a:t>groups</a:t>
            </a:r>
            <a:r>
              <a:rPr lang="cs-CZ" altLang="cs-CZ" dirty="0"/>
              <a:t> to </a:t>
            </a:r>
            <a:r>
              <a:rPr lang="cs-CZ" altLang="cs-CZ" dirty="0" err="1"/>
              <a:t>form</a:t>
            </a:r>
            <a:r>
              <a:rPr lang="cs-CZ" altLang="cs-CZ" dirty="0"/>
              <a:t> </a:t>
            </a:r>
            <a:r>
              <a:rPr lang="cs-CZ" altLang="cs-CZ" dirty="0" err="1"/>
              <a:t>the</a:t>
            </a:r>
            <a:r>
              <a:rPr lang="cs-CZ" altLang="cs-CZ" dirty="0"/>
              <a:t> </a:t>
            </a:r>
            <a:r>
              <a:rPr lang="cs-CZ" altLang="cs-CZ" dirty="0" err="1"/>
              <a:t>polyacidsalts</a:t>
            </a:r>
            <a:r>
              <a:rPr lang="cs-CZ" altLang="cs-CZ" dirty="0"/>
              <a:t> matrix. </a:t>
            </a:r>
            <a:r>
              <a:rPr lang="cs-CZ" altLang="cs-CZ" dirty="0" err="1"/>
              <a:t>The</a:t>
            </a:r>
            <a:r>
              <a:rPr lang="cs-CZ" altLang="cs-CZ" dirty="0"/>
              <a:t> </a:t>
            </a:r>
            <a:r>
              <a:rPr lang="cs-CZ" altLang="cs-CZ" dirty="0" err="1"/>
              <a:t>glass</a:t>
            </a:r>
            <a:r>
              <a:rPr lang="cs-CZ" altLang="cs-CZ" dirty="0"/>
              <a:t> </a:t>
            </a:r>
            <a:r>
              <a:rPr lang="cs-CZ" altLang="cs-CZ" dirty="0" err="1"/>
              <a:t>surface</a:t>
            </a:r>
            <a:r>
              <a:rPr lang="cs-CZ" altLang="cs-CZ" dirty="0"/>
              <a:t> </a:t>
            </a:r>
            <a:r>
              <a:rPr lang="cs-CZ" altLang="cs-CZ" dirty="0" err="1"/>
              <a:t>is</a:t>
            </a:r>
            <a:r>
              <a:rPr lang="cs-CZ" altLang="cs-CZ" dirty="0"/>
              <a:t> </a:t>
            </a:r>
            <a:r>
              <a:rPr lang="cs-CZ" altLang="cs-CZ" dirty="0" err="1"/>
              <a:t>changed</a:t>
            </a:r>
            <a:r>
              <a:rPr lang="cs-CZ" altLang="cs-CZ" dirty="0"/>
              <a:t> to a </a:t>
            </a:r>
            <a:r>
              <a:rPr lang="cs-CZ" altLang="cs-CZ" dirty="0" err="1"/>
              <a:t>silica</a:t>
            </a:r>
            <a:r>
              <a:rPr lang="cs-CZ" altLang="cs-CZ" dirty="0"/>
              <a:t> </a:t>
            </a:r>
            <a:r>
              <a:rPr lang="cs-CZ" altLang="cs-CZ" dirty="0" err="1"/>
              <a:t>hydrogel</a:t>
            </a:r>
            <a:r>
              <a:rPr lang="cs-CZ" altLang="cs-CZ" dirty="0"/>
              <a:t>. </a:t>
            </a:r>
            <a:r>
              <a:rPr lang="cs-CZ" altLang="cs-CZ" dirty="0" err="1"/>
              <a:t>Glass</a:t>
            </a:r>
            <a:r>
              <a:rPr lang="cs-CZ" altLang="cs-CZ" dirty="0"/>
              <a:t> </a:t>
            </a:r>
            <a:r>
              <a:rPr lang="cs-CZ" altLang="cs-CZ" dirty="0" err="1"/>
              <a:t>core</a:t>
            </a:r>
            <a:r>
              <a:rPr lang="cs-CZ" altLang="cs-CZ" dirty="0"/>
              <a:t> </a:t>
            </a:r>
            <a:r>
              <a:rPr lang="cs-CZ" altLang="cs-CZ" dirty="0" err="1"/>
              <a:t>remain</a:t>
            </a:r>
            <a:r>
              <a:rPr lang="cs-CZ" altLang="cs-CZ" dirty="0"/>
              <a:t> </a:t>
            </a:r>
            <a:r>
              <a:rPr lang="cs-CZ" altLang="cs-CZ" dirty="0" err="1"/>
              <a:t>intact</a:t>
            </a:r>
            <a:r>
              <a:rPr lang="cs-CZ" altLang="cs-CZ" dirty="0"/>
              <a:t>. 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798AD7FA-626E-408B-A66B-8C24521FAB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063"/>
    </mc:Choice>
    <mc:Fallback>
      <p:transition spd="slow" advTm="360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|3.8|3.1"/>
</p:tagLst>
</file>

<file path=ppt/theme/theme1.xml><?xml version="1.0" encoding="utf-8"?>
<a:theme xmlns:a="http://schemas.openxmlformats.org/drawingml/2006/main" name="prezentace-med-cz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dirty="0" err="1" smtClean="0">
            <a:ln>
              <a:noFill/>
            </a:ln>
            <a:solidFill>
              <a:schemeClr val="bg1"/>
            </a:solidFill>
            <a:effectLst/>
            <a:latin typeface="+mn-lt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  <a:txDef>
      <a:spPr>
        <a:noFill/>
      </a:spPr>
      <a:bodyPr wrap="square" rtlCol="0">
        <a:spAutoFit/>
      </a:bodyPr>
      <a:lstStyle>
        <a:defPPr algn="l">
          <a:defRPr sz="2800" dirty="0" err="1" smtClean="0">
            <a:latin typeface="+mn-lt"/>
          </a:defRPr>
        </a:defPPr>
      </a:lstStyle>
    </a:tx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zentace1" id="{94EEA1FC-F0E7-4E0A-B47F-AE2894ABED08}" vid="{7A9D376A-24CE-43C6-8B04-4EECE7865B79}"/>
    </a:ext>
  </a:ext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prezentace-med-cz</Template>
  <TotalTime>258</TotalTime>
  <Words>653</Words>
  <Application>Microsoft Office PowerPoint</Application>
  <PresentationFormat>Širokoúhlá obrazovka</PresentationFormat>
  <Paragraphs>146</Paragraphs>
  <Slides>28</Slides>
  <Notes>1</Notes>
  <HiddenSlides>0</HiddenSlides>
  <MMClips>26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28</vt:i4>
      </vt:variant>
    </vt:vector>
  </HeadingPairs>
  <TitlesOfParts>
    <vt:vector size="34" baseType="lpstr">
      <vt:lpstr>Arial</vt:lpstr>
      <vt:lpstr>Arial Black</vt:lpstr>
      <vt:lpstr>Tahoma</vt:lpstr>
      <vt:lpstr>Times New Roman</vt:lpstr>
      <vt:lpstr>Wingdings</vt:lpstr>
      <vt:lpstr>prezentace-med-cz</vt:lpstr>
      <vt:lpstr>Restorative dentistry 3rd year Lecture 2  </vt:lpstr>
      <vt:lpstr>Glassionomers</vt:lpstr>
      <vt:lpstr>Glassionomers contain metals</vt:lpstr>
      <vt:lpstr>Phosphates and fluorides</vt:lpstr>
      <vt:lpstr>X-ray contrast - radioopacity</vt:lpstr>
      <vt:lpstr>Essential ingredients of the glass are aluminiumoxide and silicium dioxide</vt:lpstr>
      <vt:lpstr>Liquid of glassionomers</vt:lpstr>
      <vt:lpstr>Acids can be a component of powder also</vt:lpstr>
      <vt:lpstr> Glassionomers</vt:lpstr>
      <vt:lpstr> Glassionomers</vt:lpstr>
      <vt:lpstr>Glassionomers - characteristics</vt:lpstr>
      <vt:lpstr>Types of glassionomers  </vt:lpstr>
      <vt:lpstr>Types of glassionomers  </vt:lpstr>
      <vt:lpstr>Types of glassionomers  </vt:lpstr>
      <vt:lpstr>Types of glassionomers  </vt:lpstr>
      <vt:lpstr>Types of glassionomers  </vt:lpstr>
      <vt:lpstr>Glassionomers acc to curing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Glassionomers - indications</vt:lpstr>
      <vt:lpstr>Glassionomers - contraindications</vt:lpstr>
      <vt:lpstr>Mixing</vt:lpstr>
      <vt:lpstr>Hand and power driven mixing of the GIC</vt:lpstr>
      <vt:lpstr>Making filling 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Elite</dc:creator>
  <cp:lastModifiedBy>Lenka Roubalíková</cp:lastModifiedBy>
  <cp:revision>32</cp:revision>
  <cp:lastPrinted>1601-01-01T00:00:00Z</cp:lastPrinted>
  <dcterms:created xsi:type="dcterms:W3CDTF">2020-10-04T16:22:30Z</dcterms:created>
  <dcterms:modified xsi:type="dcterms:W3CDTF">2020-10-17T19:24:01Z</dcterms:modified>
</cp:coreProperties>
</file>