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6"/>
  </p:notesMasterIdLst>
  <p:handoutMasterIdLst>
    <p:handoutMasterId r:id="rId17"/>
  </p:handoutMasterIdLst>
  <p:sldIdLst>
    <p:sldId id="256" r:id="rId2"/>
    <p:sldId id="982" r:id="rId3"/>
    <p:sldId id="983" r:id="rId4"/>
    <p:sldId id="987" r:id="rId5"/>
    <p:sldId id="990" r:id="rId6"/>
    <p:sldId id="988" r:id="rId7"/>
    <p:sldId id="981" r:id="rId8"/>
    <p:sldId id="984" r:id="rId9"/>
    <p:sldId id="985" r:id="rId10"/>
    <p:sldId id="986" r:id="rId11"/>
    <p:sldId id="989" r:id="rId12"/>
    <p:sldId id="992" r:id="rId13"/>
    <p:sldId id="991" r:id="rId14"/>
    <p:sldId id="993" r:id="rId1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ka Roubalíková" initials="LR" lastIdx="1" clrIdx="0">
    <p:extLst>
      <p:ext uri="{19B8F6BF-5375-455C-9EA6-DF929625EA0E}">
        <p15:presenceInfo xmlns:p15="http://schemas.microsoft.com/office/powerpoint/2012/main" userId="S::70061@muni.cz::3b434e07-3dfe-452c-807a-d04c0df3a6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4" autoAdjust="0"/>
    <p:restoredTop sz="93771" autoAdjust="0"/>
  </p:normalViewPr>
  <p:slideViewPr>
    <p:cSldViewPr snapToGrid="0">
      <p:cViewPr varScale="1">
        <p:scale>
          <a:sx n="63" d="100"/>
          <a:sy n="63" d="100"/>
        </p:scale>
        <p:origin x="511" y="3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2670"/>
    </p:cViewPr>
  </p:outlineViewPr>
  <p:notesTextViewPr>
    <p:cViewPr>
      <p:scale>
        <a:sx n="3" d="2"/>
        <a:sy n="3" d="2"/>
      </p:scale>
      <p:origin x="0" y="0"/>
    </p:cViewPr>
  </p:notesTextViewPr>
  <p:sorterViewPr>
    <p:cViewPr varScale="1">
      <p:scale>
        <a:sx n="100" d="100"/>
        <a:sy n="100" d="100"/>
      </p:scale>
      <p:origin x="0" y="-4123"/>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a:xfrm>
            <a:off x="720000" y="6228000"/>
            <a:ext cx="7920000" cy="252000"/>
          </a:xfrm>
          <a:prstGeom prst="rect">
            <a:avLst/>
          </a:prstGeom>
        </p:spPr>
        <p:txBody>
          <a:bodyPr/>
          <a:lstStyle>
            <a:lvl1pPr>
              <a:defRPr/>
            </a:lvl1pPr>
          </a:lstStyle>
          <a:p>
            <a:r>
              <a:rPr lang="cs-CZ" dirty="0"/>
              <a:t>Definujte zápatí – název prezentace nebo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a:xfrm>
            <a:off x="414000" y="6228000"/>
            <a:ext cx="252000" cy="252000"/>
          </a:xfrm>
          <a:prstGeom prst="rect">
            <a:avLst/>
          </a:prstGeom>
        </p:spPr>
        <p:txBody>
          <a:bodyPr/>
          <a:lstStyle/>
          <a:p>
            <a:fld id="{0DE708CC-0C3F-4567-9698-B54C0F35BD31}" type="slidenum">
              <a:rPr lang="cs-CZ" altLang="cs-CZ" smtClean="0"/>
              <a:pPr/>
              <a:t>‹#›</a:t>
            </a:fld>
            <a:endParaRPr lang="cs-CZ" altLang="cs-CZ" dirty="0"/>
          </a:p>
        </p:txBody>
      </p:sp>
      <p:sp>
        <p:nvSpPr>
          <p:cNvPr id="12" name="Nadpis 6">
            <a:extLst>
              <a:ext uri="{FF2B5EF4-FFF2-40B4-BE49-F238E27FC236}">
                <a16:creationId xmlns:a16="http://schemas.microsoft.com/office/drawing/2014/main" id="{F31C6098-45F4-4855-8153-FB7904CE4FE3}"/>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13" name="Obrázek 12">
            <a:extLst>
              <a:ext uri="{FF2B5EF4-FFF2-40B4-BE49-F238E27FC236}">
                <a16:creationId xmlns:a16="http://schemas.microsoft.com/office/drawing/2014/main" id="{44BB26B4-1DB3-416F-8DA4-AFF4E665D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4" name="Podnadpis 2">
            <a:extLst>
              <a:ext uri="{FF2B5EF4-FFF2-40B4-BE49-F238E27FC236}">
                <a16:creationId xmlns:a16="http://schemas.microsoft.com/office/drawing/2014/main" id="{6623C95A-60BE-40EB-9BC7-25260893EBB3}"/>
              </a:ext>
            </a:extLst>
          </p:cNvPr>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21" name="Zástupný symbol pro obsah 12">
            <a:extLst>
              <a:ext uri="{FF2B5EF4-FFF2-40B4-BE49-F238E27FC236}">
                <a16:creationId xmlns:a16="http://schemas.microsoft.com/office/drawing/2014/main" id="{9547EBDF-D870-4615-B89A-66FC8E0A0F0C}"/>
              </a:ext>
            </a:extLst>
          </p:cNvPr>
          <p:cNvSpPr>
            <a:spLocks noGrp="1"/>
          </p:cNvSpPr>
          <p:nvPr>
            <p:ph sz="quarter" idx="24"/>
          </p:nvPr>
        </p:nvSpPr>
        <p:spPr>
          <a:xfrm>
            <a:off x="719997" y="718712"/>
            <a:ext cx="5220001" cy="3204001"/>
          </a:xfrm>
        </p:spPr>
        <p:txBody>
          <a:bodyPr/>
          <a:lstStyle/>
          <a:p>
            <a:pPr lvl="0"/>
            <a:r>
              <a:rPr lang="cs-CZ"/>
              <a:t>Kliknutím lze upravit styly předlohy textu.</a:t>
            </a:r>
          </a:p>
        </p:txBody>
      </p:sp>
      <p:sp>
        <p:nvSpPr>
          <p:cNvPr id="22" name="Zástupný symbol pro text 5">
            <a:extLst>
              <a:ext uri="{FF2B5EF4-FFF2-40B4-BE49-F238E27FC236}">
                <a16:creationId xmlns:a16="http://schemas.microsoft.com/office/drawing/2014/main" id="{FE825788-55A0-4392-9284-0099917A1B96}"/>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23" name="Zástupný symbol pro text 13">
            <a:extLst>
              <a:ext uri="{FF2B5EF4-FFF2-40B4-BE49-F238E27FC236}">
                <a16:creationId xmlns:a16="http://schemas.microsoft.com/office/drawing/2014/main" id="{BB6DC7A3-6070-4788-8925-ECEF5D270E06}"/>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Kliknutím lze upravit styly předlohy textu.</a:t>
            </a:r>
          </a:p>
        </p:txBody>
      </p:sp>
      <p:sp>
        <p:nvSpPr>
          <p:cNvPr id="24" name="Zástupný symbol pro text 5">
            <a:extLst>
              <a:ext uri="{FF2B5EF4-FFF2-40B4-BE49-F238E27FC236}">
                <a16:creationId xmlns:a16="http://schemas.microsoft.com/office/drawing/2014/main" id="{7B2FBDD4-6F42-4D3A-ABC8-DAF530179BD2}"/>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25" name="Zástupný symbol pro text 13">
            <a:extLst>
              <a:ext uri="{FF2B5EF4-FFF2-40B4-BE49-F238E27FC236}">
                <a16:creationId xmlns:a16="http://schemas.microsoft.com/office/drawing/2014/main" id="{6559EC12-76DD-40DE-8DB8-8B359A47CC54}"/>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Kliknutím lze upravit styly předlohy textu.</a:t>
            </a:r>
          </a:p>
        </p:txBody>
      </p:sp>
      <p:sp>
        <p:nvSpPr>
          <p:cNvPr id="26" name="Zástupný symbol pro obsah 12">
            <a:extLst>
              <a:ext uri="{FF2B5EF4-FFF2-40B4-BE49-F238E27FC236}">
                <a16:creationId xmlns:a16="http://schemas.microsoft.com/office/drawing/2014/main" id="{137F4524-A39B-43FB-9E07-67C451992724}"/>
              </a:ext>
            </a:extLst>
          </p:cNvPr>
          <p:cNvSpPr>
            <a:spLocks noGrp="1"/>
          </p:cNvSpPr>
          <p:nvPr>
            <p:ph sz="quarter" idx="25"/>
          </p:nvPr>
        </p:nvSpPr>
        <p:spPr>
          <a:xfrm>
            <a:off x="6251278" y="718712"/>
            <a:ext cx="5220001" cy="3204001"/>
          </a:xfrm>
        </p:spPr>
        <p:txBody>
          <a:bodyPr/>
          <a:lstStyle/>
          <a:p>
            <a:pPr lvl="0"/>
            <a:r>
              <a:rPr lang="cs-CZ"/>
              <a:t>Kliknutím lze upravit styly předlohy textu.</a:t>
            </a:r>
          </a:p>
        </p:txBody>
      </p:sp>
      <p:pic>
        <p:nvPicPr>
          <p:cNvPr id="27" name="Obrázek 26">
            <a:extLst>
              <a:ext uri="{FF2B5EF4-FFF2-40B4-BE49-F238E27FC236}">
                <a16:creationId xmlns:a16="http://schemas.microsoft.com/office/drawing/2014/main" id="{6838A12A-82A1-4709-9D33-F39AFA8AF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28" name="Rectangle 17">
            <a:extLst>
              <a:ext uri="{FF2B5EF4-FFF2-40B4-BE49-F238E27FC236}">
                <a16:creationId xmlns:a16="http://schemas.microsoft.com/office/drawing/2014/main" id="{DE0BEEF4-6DAC-4D6C-AD80-575053D42297}"/>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29" name="Rectangle 18">
            <a:extLst>
              <a:ext uri="{FF2B5EF4-FFF2-40B4-BE49-F238E27FC236}">
                <a16:creationId xmlns:a16="http://schemas.microsoft.com/office/drawing/2014/main" id="{D54EEC6B-F6F3-491F-AF84-5FBBB3FC67C7}"/>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93E3813-A8A0-4605-A751-A0C706248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Rectangle 17">
            <a:extLst>
              <a:ext uri="{FF2B5EF4-FFF2-40B4-BE49-F238E27FC236}">
                <a16:creationId xmlns:a16="http://schemas.microsoft.com/office/drawing/2014/main" id="{77EDFCFB-BDDB-45EE-9574-EB8FA8F88673}"/>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8" name="Rectangle 18">
            <a:extLst>
              <a:ext uri="{FF2B5EF4-FFF2-40B4-BE49-F238E27FC236}">
                <a16:creationId xmlns:a16="http://schemas.microsoft.com/office/drawing/2014/main" id="{560DCD67-AE12-4FF8-B224-2C33488C5A4B}"/>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6" name="Zástupný symbol pro obrázek 7">
            <a:extLst>
              <a:ext uri="{FF2B5EF4-FFF2-40B4-BE49-F238E27FC236}">
                <a16:creationId xmlns:a16="http://schemas.microsoft.com/office/drawing/2014/main" id="{F4024E46-62E6-44CE-9E2C-14E827C7CC91}"/>
              </a:ext>
            </a:extLst>
          </p:cNvPr>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7" name="Obrázek 6">
            <a:extLst>
              <a:ext uri="{FF2B5EF4-FFF2-40B4-BE49-F238E27FC236}">
                <a16:creationId xmlns:a16="http://schemas.microsoft.com/office/drawing/2014/main" id="{083CAA91-E696-4AD2-90D7-33C983810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9" name="Rectangle 17">
            <a:extLst>
              <a:ext uri="{FF2B5EF4-FFF2-40B4-BE49-F238E27FC236}">
                <a16:creationId xmlns:a16="http://schemas.microsoft.com/office/drawing/2014/main" id="{D1C4BF70-4C1E-4AF7-81E0-104F006A02E4}"/>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chemeClr val="bg1"/>
                </a:solidFill>
                <a:effectLst/>
                <a:latin typeface="+mj-lt"/>
              </a:defRPr>
            </a:lvl1pPr>
          </a:lstStyle>
          <a:p>
            <a:r>
              <a:rPr lang="cs-CZ"/>
              <a:t>Definujte zápatí – název prezentace nebo pracoviště</a:t>
            </a:r>
            <a:endParaRPr lang="cs-CZ" dirty="0"/>
          </a:p>
        </p:txBody>
      </p:sp>
      <p:sp>
        <p:nvSpPr>
          <p:cNvPr id="10" name="Rectangle 18">
            <a:extLst>
              <a:ext uri="{FF2B5EF4-FFF2-40B4-BE49-F238E27FC236}">
                <a16:creationId xmlns:a16="http://schemas.microsoft.com/office/drawing/2014/main" id="{3E5CFC32-FE61-424D-B52A-0545883D659D}"/>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bg1"/>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16480462-23C7-4E09-BE59-6229F8EBE2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10" name="Nadpis 6">
            <a:extLst>
              <a:ext uri="{FF2B5EF4-FFF2-40B4-BE49-F238E27FC236}">
                <a16:creationId xmlns:a16="http://schemas.microsoft.com/office/drawing/2014/main" id="{A863908E-35CD-40EF-A9BC-99C58ABB70B5}"/>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11" name="Podnadpis 2">
            <a:extLst>
              <a:ext uri="{FF2B5EF4-FFF2-40B4-BE49-F238E27FC236}">
                <a16:creationId xmlns:a16="http://schemas.microsoft.com/office/drawing/2014/main" id="{B6C1BCC2-A34F-44AA-A794-995C12271BB1}"/>
              </a:ext>
            </a:extLst>
          </p:cNvPr>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cs-CZ" dirty="0"/>
          </a:p>
        </p:txBody>
      </p:sp>
      <p:pic>
        <p:nvPicPr>
          <p:cNvPr id="12" name="Obrázek 11">
            <a:extLst>
              <a:ext uri="{FF2B5EF4-FFF2-40B4-BE49-F238E27FC236}">
                <a16:creationId xmlns:a16="http://schemas.microsoft.com/office/drawing/2014/main" id="{A5A4303E-2B43-4D3D-A41D-FED699B96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3" name="Rectangle 17">
            <a:extLst>
              <a:ext uri="{FF2B5EF4-FFF2-40B4-BE49-F238E27FC236}">
                <a16:creationId xmlns:a16="http://schemas.microsoft.com/office/drawing/2014/main" id="{7870222A-3184-483B-8432-BC2DC270157E}"/>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chemeClr val="bg1"/>
                </a:solidFill>
                <a:effectLst/>
                <a:latin typeface="+mj-lt"/>
              </a:defRPr>
            </a:lvl1pPr>
          </a:lstStyle>
          <a:p>
            <a:r>
              <a:rPr lang="cs-CZ"/>
              <a:t>Definujte zápatí – název prezentace nebo pracoviště</a:t>
            </a:r>
            <a:endParaRPr lang="cs-CZ" dirty="0"/>
          </a:p>
        </p:txBody>
      </p:sp>
      <p:sp>
        <p:nvSpPr>
          <p:cNvPr id="14" name="Rectangle 18">
            <a:extLst>
              <a:ext uri="{FF2B5EF4-FFF2-40B4-BE49-F238E27FC236}">
                <a16:creationId xmlns:a16="http://schemas.microsoft.com/office/drawing/2014/main" id="{9151A81E-EB70-4E3D-8B26-0F63114D6108}"/>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bg1"/>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8" name="Nadpis 12">
            <a:extLst>
              <a:ext uri="{FF2B5EF4-FFF2-40B4-BE49-F238E27FC236}">
                <a16:creationId xmlns:a16="http://schemas.microsoft.com/office/drawing/2014/main" id="{FB42411C-CED0-4ED2-B4E8-5D353B0A354E}"/>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521D70DC-2864-41C2-B8C6-05CA897F7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2FD3E81E-40FE-4E13-9B11-5767EF4D1D74}"/>
              </a:ext>
            </a:extLst>
          </p:cNvPr>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12" name="Rectangle 17">
            <a:extLst>
              <a:ext uri="{FF2B5EF4-FFF2-40B4-BE49-F238E27FC236}">
                <a16:creationId xmlns:a16="http://schemas.microsoft.com/office/drawing/2014/main" id="{3B718662-BCEF-4F53-80CB-8B7864BBF9F7}"/>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14" name="Rectangle 18">
            <a:extLst>
              <a:ext uri="{FF2B5EF4-FFF2-40B4-BE49-F238E27FC236}">
                <a16:creationId xmlns:a16="http://schemas.microsoft.com/office/drawing/2014/main" id="{817F25E5-B573-488B-992B-821062693CAE}"/>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9" name="Zástupný symbol pro obsah 2">
            <a:extLst>
              <a:ext uri="{FF2B5EF4-FFF2-40B4-BE49-F238E27FC236}">
                <a16:creationId xmlns:a16="http://schemas.microsoft.com/office/drawing/2014/main" id="{61655828-74E8-4C8C-9A46-D37055D42135}"/>
              </a:ext>
            </a:extLst>
          </p:cNvPr>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10" name="Zástupný symbol pro text 7">
            <a:extLst>
              <a:ext uri="{FF2B5EF4-FFF2-40B4-BE49-F238E27FC236}">
                <a16:creationId xmlns:a16="http://schemas.microsoft.com/office/drawing/2014/main" id="{75DC10B1-1F87-4724-A431-B37F17D5CC79}"/>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1" name="Nadpis 12">
            <a:extLst>
              <a:ext uri="{FF2B5EF4-FFF2-40B4-BE49-F238E27FC236}">
                <a16:creationId xmlns:a16="http://schemas.microsoft.com/office/drawing/2014/main" id="{AC2C2C02-70BC-4CA2-A448-691E5EA52A73}"/>
              </a:ext>
            </a:extLst>
          </p:cNvPr>
          <p:cNvSpPr>
            <a:spLocks noGrp="1"/>
          </p:cNvSpPr>
          <p:nvPr>
            <p:ph type="title"/>
          </p:nvPr>
        </p:nvSpPr>
        <p:spPr>
          <a:xfrm>
            <a:off x="720000" y="720000"/>
            <a:ext cx="10753200" cy="451576"/>
          </a:xfrm>
        </p:spPr>
        <p:txBody>
          <a:bodyPr/>
          <a:lstStyle/>
          <a:p>
            <a:r>
              <a:rPr lang="cs-CZ"/>
              <a:t>Kliknutím lze upravit styl.</a:t>
            </a:r>
          </a:p>
        </p:txBody>
      </p:sp>
      <p:pic>
        <p:nvPicPr>
          <p:cNvPr id="12" name="Obrázek 11">
            <a:extLst>
              <a:ext uri="{FF2B5EF4-FFF2-40B4-BE49-F238E27FC236}">
                <a16:creationId xmlns:a16="http://schemas.microsoft.com/office/drawing/2014/main" id="{B250CC6C-D8E6-4BFA-8121-125E87CAF9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4" name="Zástupný symbol pro zápatí 1">
            <a:extLst>
              <a:ext uri="{FF2B5EF4-FFF2-40B4-BE49-F238E27FC236}">
                <a16:creationId xmlns:a16="http://schemas.microsoft.com/office/drawing/2014/main" id="{7031899D-0AAE-4B99-AEF8-0822F14C8E1E}"/>
              </a:ext>
            </a:extLst>
          </p:cNvPr>
          <p:cNvSpPr>
            <a:spLocks noGrp="1"/>
          </p:cNvSpPr>
          <p:nvPr>
            <p:ph type="ftr" sz="quarter" idx="10"/>
          </p:nvPr>
        </p:nvSpPr>
        <p:spPr>
          <a:xfrm>
            <a:off x="720000" y="6228000"/>
            <a:ext cx="7920000" cy="252000"/>
          </a:xfrm>
          <a:prstGeom prst="rect">
            <a:avLst/>
          </a:prstGeom>
        </p:spPr>
        <p:txBody>
          <a:bodyPr/>
          <a:lstStyle>
            <a:lvl1pPr>
              <a:defRPr/>
            </a:lvl1pPr>
          </a:lstStyle>
          <a:p>
            <a:r>
              <a:rPr lang="cs-CZ" dirty="0"/>
              <a:t>Definujte zápatí – název prezentace nebo pracoviště</a:t>
            </a:r>
          </a:p>
        </p:txBody>
      </p:sp>
      <p:sp>
        <p:nvSpPr>
          <p:cNvPr id="15" name="Zástupný symbol pro číslo snímku 2">
            <a:extLst>
              <a:ext uri="{FF2B5EF4-FFF2-40B4-BE49-F238E27FC236}">
                <a16:creationId xmlns:a16="http://schemas.microsoft.com/office/drawing/2014/main" id="{D92A2384-FACF-4740-A29F-249FD2ADBF59}"/>
              </a:ext>
            </a:extLst>
          </p:cNvPr>
          <p:cNvSpPr>
            <a:spLocks noGrp="1"/>
          </p:cNvSpPr>
          <p:nvPr>
            <p:ph type="sldNum" sz="quarter" idx="11"/>
          </p:nvPr>
        </p:nvSpPr>
        <p:spPr>
          <a:xfrm>
            <a:off x="414000" y="6228000"/>
            <a:ext cx="252000" cy="252000"/>
          </a:xfrm>
          <a:prstGeom prst="rect">
            <a:avLst/>
          </a:prstGeom>
        </p:spPr>
        <p:txBody>
          <a:bodyPr/>
          <a:lstStyle>
            <a:lvl1pPr>
              <a:defRPr/>
            </a:lvl1pPr>
          </a:lstStyle>
          <a:p>
            <a:fld id="{D6D6C118-631F-4A80-9886-907009361577}" type="slidenum">
              <a:rPr lang="cs-CZ" altLang="cs-CZ"/>
              <a:pPr/>
              <a:t>‹#›</a:t>
            </a:fld>
            <a:endParaRPr lang="cs-CZ" altLang="cs-CZ" dirty="0"/>
          </a:p>
        </p:txBody>
      </p:sp>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11" name="Zástupný symbol pro text 7">
            <a:extLst>
              <a:ext uri="{FF2B5EF4-FFF2-40B4-BE49-F238E27FC236}">
                <a16:creationId xmlns:a16="http://schemas.microsoft.com/office/drawing/2014/main" id="{D4C2477F-94C0-46AB-8F78-23BC6DD4FC02}"/>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2" name="Nadpis 12">
            <a:extLst>
              <a:ext uri="{FF2B5EF4-FFF2-40B4-BE49-F238E27FC236}">
                <a16:creationId xmlns:a16="http://schemas.microsoft.com/office/drawing/2014/main" id="{C4106739-3F30-4F60-A2E3-CF2394B80FA6}"/>
              </a:ext>
            </a:extLst>
          </p:cNvPr>
          <p:cNvSpPr>
            <a:spLocks noGrp="1"/>
          </p:cNvSpPr>
          <p:nvPr>
            <p:ph type="title"/>
          </p:nvPr>
        </p:nvSpPr>
        <p:spPr>
          <a:xfrm>
            <a:off x="720000" y="720000"/>
            <a:ext cx="10753200" cy="451576"/>
          </a:xfrm>
        </p:spPr>
        <p:txBody>
          <a:bodyPr/>
          <a:lstStyle/>
          <a:p>
            <a:r>
              <a:rPr lang="cs-CZ"/>
              <a:t>Kliknutím lze upravit styl.</a:t>
            </a:r>
          </a:p>
        </p:txBody>
      </p:sp>
      <p:sp>
        <p:nvSpPr>
          <p:cNvPr id="13" name="Zástupný symbol pro text 7">
            <a:extLst>
              <a:ext uri="{FF2B5EF4-FFF2-40B4-BE49-F238E27FC236}">
                <a16:creationId xmlns:a16="http://schemas.microsoft.com/office/drawing/2014/main" id="{E339B93E-CBDC-488E-BF9A-45D7166AC8D0}"/>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4" name="Zástupný symbol pro obsah 2">
            <a:extLst>
              <a:ext uri="{FF2B5EF4-FFF2-40B4-BE49-F238E27FC236}">
                <a16:creationId xmlns:a16="http://schemas.microsoft.com/office/drawing/2014/main" id="{BFD74342-09BD-4472-B28E-114F4330FAF5}"/>
              </a:ext>
            </a:extLst>
          </p:cNvPr>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15" name="Zástupný symbol pro obsah 2">
            <a:extLst>
              <a:ext uri="{FF2B5EF4-FFF2-40B4-BE49-F238E27FC236}">
                <a16:creationId xmlns:a16="http://schemas.microsoft.com/office/drawing/2014/main" id="{AD2DE495-3325-41DE-A9F8-9591CFE84142}"/>
              </a:ext>
            </a:extLst>
          </p:cNvPr>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17" name="Obrázek 16">
            <a:extLst>
              <a:ext uri="{FF2B5EF4-FFF2-40B4-BE49-F238E27FC236}">
                <a16:creationId xmlns:a16="http://schemas.microsoft.com/office/drawing/2014/main" id="{1764A665-A1E3-4A8F-B626-FB65BDBAF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9" name="Rectangle 17">
            <a:extLst>
              <a:ext uri="{FF2B5EF4-FFF2-40B4-BE49-F238E27FC236}">
                <a16:creationId xmlns:a16="http://schemas.microsoft.com/office/drawing/2014/main" id="{ADC4F307-3DF9-4410-8992-A762F2877648}"/>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20" name="Rectangle 18">
            <a:extLst>
              <a:ext uri="{FF2B5EF4-FFF2-40B4-BE49-F238E27FC236}">
                <a16:creationId xmlns:a16="http://schemas.microsoft.com/office/drawing/2014/main" id="{437C06DE-EC9E-4277-9F01-ABCD1D785118}"/>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27" name="Zástupný symbol pro obsah 12">
            <a:extLst>
              <a:ext uri="{FF2B5EF4-FFF2-40B4-BE49-F238E27FC236}">
                <a16:creationId xmlns:a16="http://schemas.microsoft.com/office/drawing/2014/main" id="{3CE5E861-D1D4-4121-A3EE-54C338DE09BB}"/>
              </a:ext>
            </a:extLst>
          </p:cNvPr>
          <p:cNvSpPr>
            <a:spLocks noGrp="1"/>
          </p:cNvSpPr>
          <p:nvPr>
            <p:ph sz="quarter" idx="24"/>
          </p:nvPr>
        </p:nvSpPr>
        <p:spPr>
          <a:xfrm>
            <a:off x="719137" y="1695074"/>
            <a:ext cx="5218413" cy="3896711"/>
          </a:xfrm>
        </p:spPr>
        <p:txBody>
          <a:bodyPr/>
          <a:lstStyle/>
          <a:p>
            <a:pPr lvl="0"/>
            <a:r>
              <a:rPr lang="cs-CZ"/>
              <a:t>Kliknutím lze upravit styly předlohy textu.</a:t>
            </a:r>
          </a:p>
        </p:txBody>
      </p:sp>
      <p:sp>
        <p:nvSpPr>
          <p:cNvPr id="28" name="Nadpis 3">
            <a:extLst>
              <a:ext uri="{FF2B5EF4-FFF2-40B4-BE49-F238E27FC236}">
                <a16:creationId xmlns:a16="http://schemas.microsoft.com/office/drawing/2014/main" id="{F7E125D3-8983-4C68-BE8E-3E28EE0434C6}"/>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9" name="Zástupný symbol pro text 13">
            <a:extLst>
              <a:ext uri="{FF2B5EF4-FFF2-40B4-BE49-F238E27FC236}">
                <a16:creationId xmlns:a16="http://schemas.microsoft.com/office/drawing/2014/main" id="{437D9636-8187-40FB-9014-91A485647AB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Kliknutím lze upravit styly předlohy textu.</a:t>
            </a:r>
          </a:p>
        </p:txBody>
      </p:sp>
      <p:pic>
        <p:nvPicPr>
          <p:cNvPr id="30" name="Obrázek 29">
            <a:extLst>
              <a:ext uri="{FF2B5EF4-FFF2-40B4-BE49-F238E27FC236}">
                <a16:creationId xmlns:a16="http://schemas.microsoft.com/office/drawing/2014/main" id="{338E8CF6-8E6E-495F-9305-499E00CAA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31" name="Zástupný symbol pro obsah 2">
            <a:extLst>
              <a:ext uri="{FF2B5EF4-FFF2-40B4-BE49-F238E27FC236}">
                <a16:creationId xmlns:a16="http://schemas.microsoft.com/office/drawing/2014/main" id="{F1218642-4B36-47A8-993D-095CD9ED7856}"/>
              </a:ext>
            </a:extLst>
          </p:cNvPr>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32" name="Rectangle 17">
            <a:extLst>
              <a:ext uri="{FF2B5EF4-FFF2-40B4-BE49-F238E27FC236}">
                <a16:creationId xmlns:a16="http://schemas.microsoft.com/office/drawing/2014/main" id="{B6B70499-49FF-4F72-990E-E50DCAF49705}"/>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33" name="Rectangle 18">
            <a:extLst>
              <a:ext uri="{FF2B5EF4-FFF2-40B4-BE49-F238E27FC236}">
                <a16:creationId xmlns:a16="http://schemas.microsoft.com/office/drawing/2014/main" id="{306C7E2E-0F6D-4FCC-BEBB-E477C0EDE1A6}"/>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7" name="Zástupný symbol pro obsah 12">
            <a:extLst>
              <a:ext uri="{FF2B5EF4-FFF2-40B4-BE49-F238E27FC236}">
                <a16:creationId xmlns:a16="http://schemas.microsoft.com/office/drawing/2014/main" id="{8CE0E250-5D3F-4EB8-8C80-318156771048}"/>
              </a:ext>
            </a:extLst>
          </p:cNvPr>
          <p:cNvSpPr>
            <a:spLocks noGrp="1"/>
          </p:cNvSpPr>
          <p:nvPr>
            <p:ph sz="quarter" idx="22"/>
          </p:nvPr>
        </p:nvSpPr>
        <p:spPr>
          <a:xfrm>
            <a:off x="4440000" y="1692002"/>
            <a:ext cx="3311525" cy="2230711"/>
          </a:xfrm>
        </p:spPr>
        <p:txBody>
          <a:bodyPr/>
          <a:lstStyle/>
          <a:p>
            <a:pPr lvl="0"/>
            <a:r>
              <a:rPr lang="cs-CZ"/>
              <a:t>Kliknutím lze upravit styly předlohy textu.</a:t>
            </a:r>
          </a:p>
        </p:txBody>
      </p:sp>
      <p:sp>
        <p:nvSpPr>
          <p:cNvPr id="23" name="Zástupný symbol pro text 5">
            <a:extLst>
              <a:ext uri="{FF2B5EF4-FFF2-40B4-BE49-F238E27FC236}">
                <a16:creationId xmlns:a16="http://schemas.microsoft.com/office/drawing/2014/main" id="{0F223511-4560-47CD-B05A-BADF3B3D1471}"/>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24" name="Zástupný symbol pro text 5">
            <a:extLst>
              <a:ext uri="{FF2B5EF4-FFF2-40B4-BE49-F238E27FC236}">
                <a16:creationId xmlns:a16="http://schemas.microsoft.com/office/drawing/2014/main" id="{3AFBD400-6ACB-4E94-8A8F-EF5BE8395260}"/>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25" name="Zástupný symbol pro text 5">
            <a:extLst>
              <a:ext uri="{FF2B5EF4-FFF2-40B4-BE49-F238E27FC236}">
                <a16:creationId xmlns:a16="http://schemas.microsoft.com/office/drawing/2014/main" id="{F6BCDF9B-5557-4C01-BFEA-AC54389E0489}"/>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26" name="Zástupný symbol pro text 13">
            <a:extLst>
              <a:ext uri="{FF2B5EF4-FFF2-40B4-BE49-F238E27FC236}">
                <a16:creationId xmlns:a16="http://schemas.microsoft.com/office/drawing/2014/main" id="{978AEBEE-D3B8-4F1E-84B5-BAC5E748B03D}"/>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Kliknutím lze upravit styly předlohy textu.</a:t>
            </a:r>
          </a:p>
        </p:txBody>
      </p:sp>
      <p:sp>
        <p:nvSpPr>
          <p:cNvPr id="27" name="Zástupný symbol pro text 13">
            <a:extLst>
              <a:ext uri="{FF2B5EF4-FFF2-40B4-BE49-F238E27FC236}">
                <a16:creationId xmlns:a16="http://schemas.microsoft.com/office/drawing/2014/main" id="{8BEF53DA-BDCC-402C-8853-0C952D6B00FE}"/>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Kliknutím lze upravit styly předlohy textu.</a:t>
            </a:r>
          </a:p>
        </p:txBody>
      </p:sp>
      <p:sp>
        <p:nvSpPr>
          <p:cNvPr id="28" name="Zástupný symbol pro text 13">
            <a:extLst>
              <a:ext uri="{FF2B5EF4-FFF2-40B4-BE49-F238E27FC236}">
                <a16:creationId xmlns:a16="http://schemas.microsoft.com/office/drawing/2014/main" id="{1B869AE0-B815-43F3-9C57-774B126513C2}"/>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Kliknutím lze upravit styly předlohy textu.</a:t>
            </a:r>
          </a:p>
        </p:txBody>
      </p:sp>
      <p:sp>
        <p:nvSpPr>
          <p:cNvPr id="29" name="Zástupný symbol pro obsah 12">
            <a:extLst>
              <a:ext uri="{FF2B5EF4-FFF2-40B4-BE49-F238E27FC236}">
                <a16:creationId xmlns:a16="http://schemas.microsoft.com/office/drawing/2014/main" id="{7EE296DF-188D-46CD-A248-5E32B38204A8}"/>
              </a:ext>
            </a:extLst>
          </p:cNvPr>
          <p:cNvSpPr>
            <a:spLocks noGrp="1"/>
          </p:cNvSpPr>
          <p:nvPr>
            <p:ph sz="quarter" idx="23"/>
          </p:nvPr>
        </p:nvSpPr>
        <p:spPr>
          <a:xfrm>
            <a:off x="719999" y="1692002"/>
            <a:ext cx="3311525" cy="2230711"/>
          </a:xfrm>
        </p:spPr>
        <p:txBody>
          <a:bodyPr/>
          <a:lstStyle/>
          <a:p>
            <a:pPr lvl="0"/>
            <a:r>
              <a:rPr lang="cs-CZ"/>
              <a:t>Kliknutím lze upravit styly předlohy textu.</a:t>
            </a:r>
          </a:p>
        </p:txBody>
      </p:sp>
      <p:sp>
        <p:nvSpPr>
          <p:cNvPr id="30" name="Zástupný symbol pro obsah 12">
            <a:extLst>
              <a:ext uri="{FF2B5EF4-FFF2-40B4-BE49-F238E27FC236}">
                <a16:creationId xmlns:a16="http://schemas.microsoft.com/office/drawing/2014/main" id="{86567007-60CB-42DC-93EA-A0AFB168C810}"/>
              </a:ext>
            </a:extLst>
          </p:cNvPr>
          <p:cNvSpPr>
            <a:spLocks noGrp="1"/>
          </p:cNvSpPr>
          <p:nvPr>
            <p:ph sz="quarter" idx="24"/>
          </p:nvPr>
        </p:nvSpPr>
        <p:spPr>
          <a:xfrm>
            <a:off x="8160001" y="1692002"/>
            <a:ext cx="3311525" cy="2230711"/>
          </a:xfrm>
        </p:spPr>
        <p:txBody>
          <a:bodyPr/>
          <a:lstStyle/>
          <a:p>
            <a:pPr lvl="0"/>
            <a:r>
              <a:rPr lang="cs-CZ"/>
              <a:t>Kliknutím lze upravit styly předlohy textu.</a:t>
            </a:r>
          </a:p>
        </p:txBody>
      </p:sp>
      <p:sp>
        <p:nvSpPr>
          <p:cNvPr id="31" name="Zástupný symbol pro text 7">
            <a:extLst>
              <a:ext uri="{FF2B5EF4-FFF2-40B4-BE49-F238E27FC236}">
                <a16:creationId xmlns:a16="http://schemas.microsoft.com/office/drawing/2014/main" id="{F1BE8CEB-F37E-4115-BEAE-2A66158C125A}"/>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32" name="Nadpis 12">
            <a:extLst>
              <a:ext uri="{FF2B5EF4-FFF2-40B4-BE49-F238E27FC236}">
                <a16:creationId xmlns:a16="http://schemas.microsoft.com/office/drawing/2014/main" id="{9063DEBF-5704-4C60-927D-4EE182D48D4E}"/>
              </a:ext>
            </a:extLst>
          </p:cNvPr>
          <p:cNvSpPr>
            <a:spLocks noGrp="1"/>
          </p:cNvSpPr>
          <p:nvPr>
            <p:ph type="title"/>
          </p:nvPr>
        </p:nvSpPr>
        <p:spPr>
          <a:xfrm>
            <a:off x="720000" y="720000"/>
            <a:ext cx="10753200" cy="451576"/>
          </a:xfrm>
        </p:spPr>
        <p:txBody>
          <a:bodyPr/>
          <a:lstStyle/>
          <a:p>
            <a:r>
              <a:rPr lang="cs-CZ"/>
              <a:t>Kliknutím lze upravit styl.</a:t>
            </a:r>
          </a:p>
        </p:txBody>
      </p:sp>
      <p:pic>
        <p:nvPicPr>
          <p:cNvPr id="33" name="Obrázek 32">
            <a:extLst>
              <a:ext uri="{FF2B5EF4-FFF2-40B4-BE49-F238E27FC236}">
                <a16:creationId xmlns:a16="http://schemas.microsoft.com/office/drawing/2014/main" id="{C1E17AD7-C41E-4941-82E2-9E0085CDE6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34" name="Rectangle 17">
            <a:extLst>
              <a:ext uri="{FF2B5EF4-FFF2-40B4-BE49-F238E27FC236}">
                <a16:creationId xmlns:a16="http://schemas.microsoft.com/office/drawing/2014/main" id="{2019F1A4-69A0-4FF8-8995-9B76480FDF94}"/>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35" name="Rectangle 18">
            <a:extLst>
              <a:ext uri="{FF2B5EF4-FFF2-40B4-BE49-F238E27FC236}">
                <a16:creationId xmlns:a16="http://schemas.microsoft.com/office/drawing/2014/main" id="{70B6F527-4F6F-407F-ACB8-3642D3D05B9F}"/>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11" name="Zástupný symbol pro obsah 2">
            <a:extLst>
              <a:ext uri="{FF2B5EF4-FFF2-40B4-BE49-F238E27FC236}">
                <a16:creationId xmlns:a16="http://schemas.microsoft.com/office/drawing/2014/main" id="{6D2A4ADF-EE22-48A9-9D57-09381DE87AB6}"/>
              </a:ext>
            </a:extLst>
          </p:cNvPr>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12" name="Obrázek 11">
            <a:extLst>
              <a:ext uri="{FF2B5EF4-FFF2-40B4-BE49-F238E27FC236}">
                <a16:creationId xmlns:a16="http://schemas.microsoft.com/office/drawing/2014/main" id="{5327AD19-2866-498E-B141-60DB67C20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3" name="Zástupný symbol pro obsah 12">
            <a:extLst>
              <a:ext uri="{FF2B5EF4-FFF2-40B4-BE49-F238E27FC236}">
                <a16:creationId xmlns:a16="http://schemas.microsoft.com/office/drawing/2014/main" id="{F362095D-69A9-4E7E-B0AD-45833F6F0960}"/>
              </a:ext>
            </a:extLst>
          </p:cNvPr>
          <p:cNvSpPr>
            <a:spLocks noGrp="1"/>
          </p:cNvSpPr>
          <p:nvPr>
            <p:ph sz="quarter" idx="24"/>
          </p:nvPr>
        </p:nvSpPr>
        <p:spPr>
          <a:xfrm>
            <a:off x="719137" y="692150"/>
            <a:ext cx="5218413" cy="4899635"/>
          </a:xfrm>
        </p:spPr>
        <p:txBody>
          <a:bodyPr/>
          <a:lstStyle/>
          <a:p>
            <a:pPr lvl="0"/>
            <a:r>
              <a:rPr lang="cs-CZ"/>
              <a:t>Kliknutím lze upravit styly předlohy textu.</a:t>
            </a:r>
          </a:p>
        </p:txBody>
      </p:sp>
      <p:sp>
        <p:nvSpPr>
          <p:cNvPr id="15" name="Zástupný symbol pro text 13">
            <a:extLst>
              <a:ext uri="{FF2B5EF4-FFF2-40B4-BE49-F238E27FC236}">
                <a16:creationId xmlns:a16="http://schemas.microsoft.com/office/drawing/2014/main" id="{816C4316-2D20-4A0F-97F8-1B81D6F3D27C}"/>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Kliknutím lze upravit styly předlohy textu.</a:t>
            </a:r>
          </a:p>
        </p:txBody>
      </p:sp>
      <p:sp>
        <p:nvSpPr>
          <p:cNvPr id="16" name="Rectangle 17">
            <a:extLst>
              <a:ext uri="{FF2B5EF4-FFF2-40B4-BE49-F238E27FC236}">
                <a16:creationId xmlns:a16="http://schemas.microsoft.com/office/drawing/2014/main" id="{479503A6-16CC-4F01-AF35-CF704ACE7877}"/>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17" name="Rectangle 18">
            <a:extLst>
              <a:ext uri="{FF2B5EF4-FFF2-40B4-BE49-F238E27FC236}">
                <a16:creationId xmlns:a16="http://schemas.microsoft.com/office/drawing/2014/main" id="{0C31BCEF-D9FF-4796-A774-A41223BD563F}"/>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8A9C999D-0177-4D2E-B8A6-1E94C72C47BF}"/>
              </a:ext>
            </a:extLst>
          </p:cNvPr>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9166C581-4BC7-43C0-A297-97463012A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Rectangle 17">
            <a:extLst>
              <a:ext uri="{FF2B5EF4-FFF2-40B4-BE49-F238E27FC236}">
                <a16:creationId xmlns:a16="http://schemas.microsoft.com/office/drawing/2014/main" id="{804A2AC6-8CD7-45FD-9072-6BC53E42A30C}"/>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11" name="Rectangle 18">
            <a:extLst>
              <a:ext uri="{FF2B5EF4-FFF2-40B4-BE49-F238E27FC236}">
                <a16:creationId xmlns:a16="http://schemas.microsoft.com/office/drawing/2014/main" id="{CB7837D4-109B-4305-835D-58924C78A80A}"/>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ástupný nadpis 1">
            <a:extLst>
              <a:ext uri="{FF2B5EF4-FFF2-40B4-BE49-F238E27FC236}">
                <a16:creationId xmlns:a16="http://schemas.microsoft.com/office/drawing/2014/main" id="{357E978C-D332-46B0-BCEB-191876BAED30}"/>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7" name="Zástupný symbol pro text 4">
            <a:extLst>
              <a:ext uri="{FF2B5EF4-FFF2-40B4-BE49-F238E27FC236}">
                <a16:creationId xmlns:a16="http://schemas.microsoft.com/office/drawing/2014/main" id="{BF356BAA-D86E-48F6-AB0E-D85145D01EBA}"/>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
        <p:nvSpPr>
          <p:cNvPr id="8" name="Rectangle 17">
            <a:extLst>
              <a:ext uri="{FF2B5EF4-FFF2-40B4-BE49-F238E27FC236}">
                <a16:creationId xmlns:a16="http://schemas.microsoft.com/office/drawing/2014/main" id="{04A51A6C-23BF-41AD-B682-A75C089948D1}"/>
              </a:ext>
            </a:extLst>
          </p:cNvPr>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a:t>Definujte zápatí – název prezentace nebo pracoviště</a:t>
            </a:r>
          </a:p>
        </p:txBody>
      </p:sp>
      <p:sp>
        <p:nvSpPr>
          <p:cNvPr id="9" name="Rectangle 18">
            <a:extLst>
              <a:ext uri="{FF2B5EF4-FFF2-40B4-BE49-F238E27FC236}">
                <a16:creationId xmlns:a16="http://schemas.microsoft.com/office/drawing/2014/main" id="{F8DFAB6E-B377-4196-8D95-E94BE6B31EBC}"/>
              </a:ext>
            </a:extLst>
          </p:cNvPr>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1.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4.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6.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D8048B6-AF01-4B4A-BE9A-F7DCB26E0437}"/>
              </a:ext>
            </a:extLst>
          </p:cNvPr>
          <p:cNvSpPr>
            <a:spLocks noGrp="1"/>
          </p:cNvSpPr>
          <p:nvPr>
            <p:ph type="ftr" sz="quarter" idx="10"/>
          </p:nvPr>
        </p:nvSpPr>
        <p:spPr/>
        <p:txBody>
          <a:bodyPr/>
          <a:lstStyle/>
          <a:p>
            <a:r>
              <a:rPr lang="cs-CZ" dirty="0"/>
              <a:t>Definujte zápatí – název prezentace nebo pracoviště</a:t>
            </a:r>
          </a:p>
        </p:txBody>
      </p:sp>
      <p:sp>
        <p:nvSpPr>
          <p:cNvPr id="3" name="Zástupný symbol pro číslo snímku 2">
            <a:extLst>
              <a:ext uri="{FF2B5EF4-FFF2-40B4-BE49-F238E27FC236}">
                <a16:creationId xmlns:a16="http://schemas.microsoft.com/office/drawing/2014/main" id="{FA1825E5-D257-47E1-8655-C5509D68D446}"/>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a:extLst>
              <a:ext uri="{FF2B5EF4-FFF2-40B4-BE49-F238E27FC236}">
                <a16:creationId xmlns:a16="http://schemas.microsoft.com/office/drawing/2014/main" id="{CFD7238A-0505-48A6-97BC-118463B5F879}"/>
              </a:ext>
            </a:extLst>
          </p:cNvPr>
          <p:cNvSpPr>
            <a:spLocks noGrp="1"/>
          </p:cNvSpPr>
          <p:nvPr>
            <p:ph type="title"/>
          </p:nvPr>
        </p:nvSpPr>
        <p:spPr/>
        <p:txBody>
          <a:bodyPr/>
          <a:lstStyle/>
          <a:p>
            <a:r>
              <a:rPr lang="cs-CZ" dirty="0" err="1">
                <a:solidFill>
                  <a:srgbClr val="FF0000"/>
                </a:solidFill>
              </a:rPr>
              <a:t>Preclinical</a:t>
            </a:r>
            <a:r>
              <a:rPr lang="cs-CZ" dirty="0">
                <a:solidFill>
                  <a:srgbClr val="FF0000"/>
                </a:solidFill>
              </a:rPr>
              <a:t> </a:t>
            </a:r>
            <a:r>
              <a:rPr lang="cs-CZ" dirty="0" err="1">
                <a:solidFill>
                  <a:srgbClr val="FF0000"/>
                </a:solidFill>
              </a:rPr>
              <a:t>dentistry</a:t>
            </a:r>
            <a:r>
              <a:rPr lang="cs-CZ" dirty="0">
                <a:solidFill>
                  <a:srgbClr val="FF0000"/>
                </a:solidFill>
              </a:rPr>
              <a:t> II. </a:t>
            </a:r>
          </a:p>
        </p:txBody>
      </p:sp>
      <p:sp>
        <p:nvSpPr>
          <p:cNvPr id="5" name="Podnadpis 4">
            <a:extLst>
              <a:ext uri="{FF2B5EF4-FFF2-40B4-BE49-F238E27FC236}">
                <a16:creationId xmlns:a16="http://schemas.microsoft.com/office/drawing/2014/main" id="{83B23C1F-2B84-4BB0-8218-FF3718CE583E}"/>
              </a:ext>
            </a:extLst>
          </p:cNvPr>
          <p:cNvSpPr>
            <a:spLocks noGrp="1"/>
          </p:cNvSpPr>
          <p:nvPr>
            <p:ph type="subTitle" idx="1"/>
          </p:nvPr>
        </p:nvSpPr>
        <p:spPr/>
        <p:txBody>
          <a:bodyPr/>
          <a:lstStyle/>
          <a:p>
            <a:r>
              <a:rPr lang="cs-CZ" sz="4000" b="1" dirty="0" err="1">
                <a:solidFill>
                  <a:schemeClr val="tx2"/>
                </a:solidFill>
              </a:rPr>
              <a:t>Temporary</a:t>
            </a:r>
            <a:r>
              <a:rPr lang="cs-CZ" sz="4000" b="1" dirty="0">
                <a:solidFill>
                  <a:schemeClr val="tx2"/>
                </a:solidFill>
              </a:rPr>
              <a:t> </a:t>
            </a:r>
            <a:r>
              <a:rPr lang="cs-CZ" sz="4000" b="1" dirty="0" err="1">
                <a:solidFill>
                  <a:schemeClr val="tx2"/>
                </a:solidFill>
              </a:rPr>
              <a:t>crowns</a:t>
            </a:r>
            <a:r>
              <a:rPr lang="cs-CZ" sz="4000" b="1" dirty="0">
                <a:solidFill>
                  <a:schemeClr val="tx2"/>
                </a:solidFill>
              </a:rPr>
              <a:t> and </a:t>
            </a:r>
            <a:r>
              <a:rPr lang="cs-CZ" sz="4000" b="1" dirty="0" err="1">
                <a:solidFill>
                  <a:schemeClr val="tx2"/>
                </a:solidFill>
              </a:rPr>
              <a:t>bridges</a:t>
            </a:r>
            <a:r>
              <a:rPr lang="cs-CZ" sz="4000" b="1" dirty="0">
                <a:solidFill>
                  <a:schemeClr val="tx2"/>
                </a:solidFill>
              </a:rPr>
              <a:t>. </a:t>
            </a:r>
          </a:p>
        </p:txBody>
      </p:sp>
      <p:pic>
        <p:nvPicPr>
          <p:cNvPr id="7" name="Video 6">
            <a:hlinkClick r:id="" action="ppaction://media"/>
            <a:extLst>
              <a:ext uri="{FF2B5EF4-FFF2-40B4-BE49-F238E27FC236}">
                <a16:creationId xmlns:a16="http://schemas.microsoft.com/office/drawing/2014/main" id="{1F8B777D-BB3C-49A3-A477-F17E51A789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12685236"/>
      </p:ext>
    </p:extLst>
  </p:cSld>
  <p:clrMapOvr>
    <a:masterClrMapping/>
  </p:clrMapOvr>
  <mc:AlternateContent xmlns:mc="http://schemas.openxmlformats.org/markup-compatibility/2006">
    <mc:Choice xmlns:p14="http://schemas.microsoft.com/office/powerpoint/2010/main" Requires="p14">
      <p:transition spd="slow" p14:dur="2000" advTm="5953"/>
    </mc:Choice>
    <mc:Fallback>
      <p:transition spd="slow" advTm="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D0BEEE-8AA8-4CC4-B384-4A5F8667A9E9}"/>
              </a:ext>
            </a:extLst>
          </p:cNvPr>
          <p:cNvSpPr>
            <a:spLocks noGrp="1"/>
          </p:cNvSpPr>
          <p:nvPr>
            <p:ph type="title"/>
          </p:nvPr>
        </p:nvSpPr>
        <p:spPr/>
        <p:txBody>
          <a:bodyPr/>
          <a:lstStyle/>
          <a:p>
            <a:endParaRPr lang="cs-CZ"/>
          </a:p>
        </p:txBody>
      </p:sp>
      <p:pic>
        <p:nvPicPr>
          <p:cNvPr id="7" name="Zástupný obsah 6" descr="Obsah obrázku text&#10;&#10;Popis byl vytvořen automaticky">
            <a:extLst>
              <a:ext uri="{FF2B5EF4-FFF2-40B4-BE49-F238E27FC236}">
                <a16:creationId xmlns:a16="http://schemas.microsoft.com/office/drawing/2014/main" id="{D462C012-0610-49EF-8A82-53F6FAF02D4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0000" y="1429831"/>
            <a:ext cx="2152650" cy="2124075"/>
          </a:xfrm>
        </p:spPr>
      </p:pic>
      <p:sp>
        <p:nvSpPr>
          <p:cNvPr id="4" name="Zástupný symbol pro zápatí 3">
            <a:extLst>
              <a:ext uri="{FF2B5EF4-FFF2-40B4-BE49-F238E27FC236}">
                <a16:creationId xmlns:a16="http://schemas.microsoft.com/office/drawing/2014/main" id="{B2457CCF-5DB2-46ED-928F-739319ED945F}"/>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BD736390-0B66-4C95-AE7E-EB93507B7EB5}"/>
              </a:ext>
            </a:extLst>
          </p:cNvPr>
          <p:cNvSpPr>
            <a:spLocks noGrp="1"/>
          </p:cNvSpPr>
          <p:nvPr>
            <p:ph type="sldNum" sz="quarter" idx="4"/>
          </p:nvPr>
        </p:nvSpPr>
        <p:spPr/>
        <p:txBody>
          <a:bodyPr/>
          <a:lstStyle/>
          <a:p>
            <a:fld id="{0DE708CC-0C3F-4567-9698-B54C0F35BD31}" type="slidenum">
              <a:rPr lang="cs-CZ" altLang="cs-CZ" smtClean="0"/>
              <a:pPr/>
              <a:t>10</a:t>
            </a:fld>
            <a:endParaRPr lang="cs-CZ" altLang="cs-CZ" dirty="0"/>
          </a:p>
        </p:txBody>
      </p:sp>
      <p:pic>
        <p:nvPicPr>
          <p:cNvPr id="9" name="Obrázek 8">
            <a:extLst>
              <a:ext uri="{FF2B5EF4-FFF2-40B4-BE49-F238E27FC236}">
                <a16:creationId xmlns:a16="http://schemas.microsoft.com/office/drawing/2014/main" id="{F71C5C96-512C-4EAF-9DAC-390A2BF08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594" y="945788"/>
            <a:ext cx="5991876" cy="4488123"/>
          </a:xfrm>
          <a:prstGeom prst="rect">
            <a:avLst/>
          </a:prstGeom>
        </p:spPr>
      </p:pic>
      <p:pic>
        <p:nvPicPr>
          <p:cNvPr id="3" name="Video 2">
            <a:hlinkClick r:id="" action="ppaction://media"/>
            <a:extLst>
              <a:ext uri="{FF2B5EF4-FFF2-40B4-BE49-F238E27FC236}">
                <a16:creationId xmlns:a16="http://schemas.microsoft.com/office/drawing/2014/main" id="{4240CB69-8381-43E6-9ACC-1F84A5AFA31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58553517"/>
      </p:ext>
    </p:extLst>
  </p:cSld>
  <p:clrMapOvr>
    <a:masterClrMapping/>
  </p:clrMapOvr>
  <mc:AlternateContent xmlns:mc="http://schemas.openxmlformats.org/markup-compatibility/2006">
    <mc:Choice xmlns:p14="http://schemas.microsoft.com/office/powerpoint/2010/main" Requires="p14">
      <p:transition spd="slow" p14:dur="2000" advTm="67593"/>
    </mc:Choice>
    <mc:Fallback>
      <p:transition spd="slow" advTm="6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4A1BE-81B4-4120-970A-916C1AC90F4F}"/>
              </a:ext>
            </a:extLst>
          </p:cNvPr>
          <p:cNvSpPr>
            <a:spLocks noGrp="1"/>
          </p:cNvSpPr>
          <p:nvPr>
            <p:ph type="title"/>
          </p:nvPr>
        </p:nvSpPr>
        <p:spPr/>
        <p:txBody>
          <a:bodyPr/>
          <a:lstStyle/>
          <a:p>
            <a:endParaRPr lang="cs-CZ"/>
          </a:p>
        </p:txBody>
      </p:sp>
      <p:pic>
        <p:nvPicPr>
          <p:cNvPr id="7" name="Zástupný obsah 6" descr="Obsah obrázku jídlo, vsedě, držení, hrnek&#10;&#10;Popis byl vytvořen automaticky">
            <a:extLst>
              <a:ext uri="{FF2B5EF4-FFF2-40B4-BE49-F238E27FC236}">
                <a16:creationId xmlns:a16="http://schemas.microsoft.com/office/drawing/2014/main" id="{48B5474E-9607-4A7C-8D49-BDE710D6B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30669" y="1120318"/>
            <a:ext cx="2857500" cy="1600200"/>
          </a:xfrm>
        </p:spPr>
      </p:pic>
      <p:sp>
        <p:nvSpPr>
          <p:cNvPr id="4" name="Zástupný symbol pro zápatí 3">
            <a:extLst>
              <a:ext uri="{FF2B5EF4-FFF2-40B4-BE49-F238E27FC236}">
                <a16:creationId xmlns:a16="http://schemas.microsoft.com/office/drawing/2014/main" id="{704590DB-621D-4247-8A83-3D8A5233091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9D7B0481-1105-4854-9609-9425A006F7AC}"/>
              </a:ext>
            </a:extLst>
          </p:cNvPr>
          <p:cNvSpPr>
            <a:spLocks noGrp="1"/>
          </p:cNvSpPr>
          <p:nvPr>
            <p:ph type="sldNum" sz="quarter" idx="4"/>
          </p:nvPr>
        </p:nvSpPr>
        <p:spPr/>
        <p:txBody>
          <a:bodyPr/>
          <a:lstStyle/>
          <a:p>
            <a:fld id="{0DE708CC-0C3F-4567-9698-B54C0F35BD31}" type="slidenum">
              <a:rPr lang="cs-CZ" altLang="cs-CZ" smtClean="0"/>
              <a:pPr/>
              <a:t>11</a:t>
            </a:fld>
            <a:endParaRPr lang="cs-CZ" altLang="cs-CZ" dirty="0"/>
          </a:p>
        </p:txBody>
      </p:sp>
      <p:pic>
        <p:nvPicPr>
          <p:cNvPr id="9" name="Obrázek 8">
            <a:extLst>
              <a:ext uri="{FF2B5EF4-FFF2-40B4-BE49-F238E27FC236}">
                <a16:creationId xmlns:a16="http://schemas.microsoft.com/office/drawing/2014/main" id="{CE71CA28-5ACA-481B-AF04-2C072AF4D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841" y="1924804"/>
            <a:ext cx="3521473" cy="2416952"/>
          </a:xfrm>
          <a:prstGeom prst="rect">
            <a:avLst/>
          </a:prstGeom>
        </p:spPr>
      </p:pic>
      <p:pic>
        <p:nvPicPr>
          <p:cNvPr id="11" name="Obrázek 10">
            <a:extLst>
              <a:ext uri="{FF2B5EF4-FFF2-40B4-BE49-F238E27FC236}">
                <a16:creationId xmlns:a16="http://schemas.microsoft.com/office/drawing/2014/main" id="{4121FA3F-DDA5-4E38-977C-B044F7D3F5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468" y="3555096"/>
            <a:ext cx="2486025" cy="1838325"/>
          </a:xfrm>
          <a:prstGeom prst="rect">
            <a:avLst/>
          </a:prstGeom>
        </p:spPr>
      </p:pic>
      <p:pic>
        <p:nvPicPr>
          <p:cNvPr id="3" name="Video 2">
            <a:hlinkClick r:id="" action="ppaction://media"/>
            <a:extLst>
              <a:ext uri="{FF2B5EF4-FFF2-40B4-BE49-F238E27FC236}">
                <a16:creationId xmlns:a16="http://schemas.microsoft.com/office/drawing/2014/main" id="{FDD4F951-0EFF-4D4A-90F2-21A257B9F6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03034129"/>
      </p:ext>
    </p:extLst>
  </p:cSld>
  <p:clrMapOvr>
    <a:masterClrMapping/>
  </p:clrMapOvr>
  <mc:AlternateContent xmlns:mc="http://schemas.openxmlformats.org/markup-compatibility/2006">
    <mc:Choice xmlns:p14="http://schemas.microsoft.com/office/powerpoint/2010/main" Requires="p14">
      <p:transition spd="slow" p14:dur="2000" advTm="33625"/>
    </mc:Choice>
    <mc:Fallback>
      <p:transition spd="slow" advTm="3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5DB85-E7F8-4527-B35A-D9BED66CAF18}"/>
              </a:ext>
            </a:extLst>
          </p:cNvPr>
          <p:cNvSpPr>
            <a:spLocks noGrp="1"/>
          </p:cNvSpPr>
          <p:nvPr>
            <p:ph type="title"/>
          </p:nvPr>
        </p:nvSpPr>
        <p:spPr/>
        <p:txBody>
          <a:bodyPr/>
          <a:lstStyle/>
          <a:p>
            <a:r>
              <a:rPr lang="cs-CZ" dirty="0" err="1"/>
              <a:t>Temporary</a:t>
            </a:r>
            <a:r>
              <a:rPr lang="cs-CZ" dirty="0"/>
              <a:t> </a:t>
            </a:r>
            <a:r>
              <a:rPr lang="cs-CZ" dirty="0" err="1"/>
              <a:t>crowns</a:t>
            </a:r>
            <a:r>
              <a:rPr lang="cs-CZ" dirty="0"/>
              <a:t> and </a:t>
            </a:r>
            <a:r>
              <a:rPr lang="cs-CZ" dirty="0" err="1"/>
              <a:t>bridges</a:t>
            </a:r>
            <a:endParaRPr lang="cs-CZ" dirty="0"/>
          </a:p>
        </p:txBody>
      </p:sp>
      <p:sp>
        <p:nvSpPr>
          <p:cNvPr id="3" name="Zástupný obsah 2">
            <a:extLst>
              <a:ext uri="{FF2B5EF4-FFF2-40B4-BE49-F238E27FC236}">
                <a16:creationId xmlns:a16="http://schemas.microsoft.com/office/drawing/2014/main" id="{623091F1-105C-40BB-AC0E-794C39D534A2}"/>
              </a:ext>
            </a:extLst>
          </p:cNvPr>
          <p:cNvSpPr>
            <a:spLocks noGrp="1"/>
          </p:cNvSpPr>
          <p:nvPr>
            <p:ph idx="1"/>
          </p:nvPr>
        </p:nvSpPr>
        <p:spPr/>
        <p:txBody>
          <a:bodyPr/>
          <a:lstStyle/>
          <a:p>
            <a:r>
              <a:rPr lang="cs-CZ" dirty="0" err="1"/>
              <a:t>Prefabricated</a:t>
            </a:r>
            <a:r>
              <a:rPr lang="cs-CZ" dirty="0"/>
              <a:t> </a:t>
            </a:r>
            <a:r>
              <a:rPr lang="cs-CZ" dirty="0" err="1"/>
              <a:t>crowns</a:t>
            </a:r>
            <a:endParaRPr lang="cs-CZ" dirty="0"/>
          </a:p>
          <a:p>
            <a:pPr marL="72000" indent="0">
              <a:buNone/>
            </a:pPr>
            <a:endParaRPr lang="cs-CZ" dirty="0"/>
          </a:p>
        </p:txBody>
      </p:sp>
      <p:sp>
        <p:nvSpPr>
          <p:cNvPr id="4" name="Zástupný symbol pro zápatí 3">
            <a:extLst>
              <a:ext uri="{FF2B5EF4-FFF2-40B4-BE49-F238E27FC236}">
                <a16:creationId xmlns:a16="http://schemas.microsoft.com/office/drawing/2014/main" id="{4CB83BC0-801C-46E7-9C54-214F90FB5E5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57F26B29-0AEE-4928-BA01-8431C9ACB583}"/>
              </a:ext>
            </a:extLst>
          </p:cNvPr>
          <p:cNvSpPr>
            <a:spLocks noGrp="1"/>
          </p:cNvSpPr>
          <p:nvPr>
            <p:ph type="sldNum" sz="quarter" idx="4"/>
          </p:nvPr>
        </p:nvSpPr>
        <p:spPr/>
        <p:txBody>
          <a:bodyPr/>
          <a:lstStyle/>
          <a:p>
            <a:fld id="{0DE708CC-0C3F-4567-9698-B54C0F35BD31}" type="slidenum">
              <a:rPr lang="cs-CZ" altLang="cs-CZ" smtClean="0"/>
              <a:pPr/>
              <a:t>12</a:t>
            </a:fld>
            <a:endParaRPr lang="cs-CZ" altLang="cs-CZ" dirty="0"/>
          </a:p>
        </p:txBody>
      </p:sp>
      <p:pic>
        <p:nvPicPr>
          <p:cNvPr id="7" name="Obrázek 6" descr="Obsah obrázku paluba&#10;&#10;Popis byl vytvořen automaticky">
            <a:extLst>
              <a:ext uri="{FF2B5EF4-FFF2-40B4-BE49-F238E27FC236}">
                <a16:creationId xmlns:a16="http://schemas.microsoft.com/office/drawing/2014/main" id="{372ED967-2632-4A0E-AFD9-600EE5C6E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57437"/>
            <a:ext cx="3306580" cy="3306580"/>
          </a:xfrm>
          <a:prstGeom prst="rect">
            <a:avLst/>
          </a:prstGeom>
        </p:spPr>
      </p:pic>
      <p:pic>
        <p:nvPicPr>
          <p:cNvPr id="6" name="Video 5">
            <a:hlinkClick r:id="" action="ppaction://media"/>
            <a:extLst>
              <a:ext uri="{FF2B5EF4-FFF2-40B4-BE49-F238E27FC236}">
                <a16:creationId xmlns:a16="http://schemas.microsoft.com/office/drawing/2014/main" id="{562238C5-E4CB-4A34-8AEA-C61D9A87F6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40632269"/>
      </p:ext>
    </p:extLst>
  </p:cSld>
  <p:clrMapOvr>
    <a:masterClrMapping/>
  </p:clrMapOvr>
  <mc:AlternateContent xmlns:mc="http://schemas.openxmlformats.org/markup-compatibility/2006">
    <mc:Choice xmlns:p14="http://schemas.microsoft.com/office/powerpoint/2010/main" Requires="p14">
      <p:transition spd="slow" p14:dur="2000" advTm="5658"/>
    </mc:Choice>
    <mc:Fallback>
      <p:transition spd="slow" advTm="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5DB85-E7F8-4527-B35A-D9BED66CAF18}"/>
              </a:ext>
            </a:extLst>
          </p:cNvPr>
          <p:cNvSpPr>
            <a:spLocks noGrp="1"/>
          </p:cNvSpPr>
          <p:nvPr>
            <p:ph type="title"/>
          </p:nvPr>
        </p:nvSpPr>
        <p:spPr/>
        <p:txBody>
          <a:bodyPr/>
          <a:lstStyle/>
          <a:p>
            <a:r>
              <a:rPr lang="cs-CZ" dirty="0" err="1"/>
              <a:t>Temporary</a:t>
            </a:r>
            <a:r>
              <a:rPr lang="cs-CZ" dirty="0"/>
              <a:t> </a:t>
            </a:r>
            <a:r>
              <a:rPr lang="cs-CZ" dirty="0" err="1"/>
              <a:t>crowns</a:t>
            </a:r>
            <a:r>
              <a:rPr lang="cs-CZ" dirty="0"/>
              <a:t> and </a:t>
            </a:r>
            <a:r>
              <a:rPr lang="cs-CZ" dirty="0" err="1"/>
              <a:t>bridges</a:t>
            </a:r>
            <a:endParaRPr lang="cs-CZ" dirty="0"/>
          </a:p>
        </p:txBody>
      </p:sp>
      <p:sp>
        <p:nvSpPr>
          <p:cNvPr id="3" name="Zástupný obsah 2">
            <a:extLst>
              <a:ext uri="{FF2B5EF4-FFF2-40B4-BE49-F238E27FC236}">
                <a16:creationId xmlns:a16="http://schemas.microsoft.com/office/drawing/2014/main" id="{623091F1-105C-40BB-AC0E-794C39D534A2}"/>
              </a:ext>
            </a:extLst>
          </p:cNvPr>
          <p:cNvSpPr>
            <a:spLocks noGrp="1"/>
          </p:cNvSpPr>
          <p:nvPr>
            <p:ph idx="1"/>
          </p:nvPr>
        </p:nvSpPr>
        <p:spPr/>
        <p:txBody>
          <a:bodyPr/>
          <a:lstStyle/>
          <a:p>
            <a:r>
              <a:rPr lang="cs-CZ" dirty="0"/>
              <a:t>3D </a:t>
            </a:r>
            <a:r>
              <a:rPr lang="cs-CZ" dirty="0" err="1"/>
              <a:t>printed</a:t>
            </a:r>
            <a:r>
              <a:rPr lang="cs-CZ" dirty="0"/>
              <a:t> </a:t>
            </a:r>
            <a:r>
              <a:rPr lang="cs-CZ" dirty="0" err="1"/>
              <a:t>temporaries</a:t>
            </a:r>
            <a:endParaRPr lang="cs-CZ" dirty="0"/>
          </a:p>
        </p:txBody>
      </p:sp>
      <p:sp>
        <p:nvSpPr>
          <p:cNvPr id="4" name="Zástupný symbol pro zápatí 3">
            <a:extLst>
              <a:ext uri="{FF2B5EF4-FFF2-40B4-BE49-F238E27FC236}">
                <a16:creationId xmlns:a16="http://schemas.microsoft.com/office/drawing/2014/main" id="{4CB83BC0-801C-46E7-9C54-214F90FB5E5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57F26B29-0AEE-4928-BA01-8431C9ACB583}"/>
              </a:ext>
            </a:extLst>
          </p:cNvPr>
          <p:cNvSpPr>
            <a:spLocks noGrp="1"/>
          </p:cNvSpPr>
          <p:nvPr>
            <p:ph type="sldNum" sz="quarter" idx="4"/>
          </p:nvPr>
        </p:nvSpPr>
        <p:spPr/>
        <p:txBody>
          <a:bodyPr/>
          <a:lstStyle/>
          <a:p>
            <a:fld id="{0DE708CC-0C3F-4567-9698-B54C0F35BD31}" type="slidenum">
              <a:rPr lang="cs-CZ" altLang="cs-CZ" smtClean="0"/>
              <a:pPr/>
              <a:t>13</a:t>
            </a:fld>
            <a:endParaRPr lang="cs-CZ" altLang="cs-CZ" dirty="0"/>
          </a:p>
        </p:txBody>
      </p:sp>
      <p:pic>
        <p:nvPicPr>
          <p:cNvPr id="7" name="Obrázek 6" descr="Obsah obrázku stůl, vsedě, hrníček, přepážka&#10;&#10;Popis byl vytvořen automaticky">
            <a:extLst>
              <a:ext uri="{FF2B5EF4-FFF2-40B4-BE49-F238E27FC236}">
                <a16:creationId xmlns:a16="http://schemas.microsoft.com/office/drawing/2014/main" id="{737C8268-0ADE-4BC1-85F1-A087283EF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519" y="2226515"/>
            <a:ext cx="4724004" cy="3538443"/>
          </a:xfrm>
          <a:prstGeom prst="rect">
            <a:avLst/>
          </a:prstGeom>
        </p:spPr>
      </p:pic>
      <p:pic>
        <p:nvPicPr>
          <p:cNvPr id="6" name="Video 5">
            <a:hlinkClick r:id="" action="ppaction://media"/>
            <a:extLst>
              <a:ext uri="{FF2B5EF4-FFF2-40B4-BE49-F238E27FC236}">
                <a16:creationId xmlns:a16="http://schemas.microsoft.com/office/drawing/2014/main" id="{3B960028-BEB2-4EE9-91F1-7E218A8CFC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44203646"/>
      </p:ext>
    </p:extLst>
  </p:cSld>
  <p:clrMapOvr>
    <a:masterClrMapping/>
  </p:clrMapOvr>
  <mc:AlternateContent xmlns:mc="http://schemas.openxmlformats.org/markup-compatibility/2006">
    <mc:Choice xmlns:p14="http://schemas.microsoft.com/office/powerpoint/2010/main" Requires="p14">
      <p:transition spd="slow" p14:dur="2000" advTm="13363"/>
    </mc:Choice>
    <mc:Fallback>
      <p:transition spd="slow" advTm="1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6A68C-B54F-4E1A-AA84-66B2CFA50A06}"/>
              </a:ext>
            </a:extLst>
          </p:cNvPr>
          <p:cNvSpPr>
            <a:spLocks noGrp="1"/>
          </p:cNvSpPr>
          <p:nvPr>
            <p:ph type="title"/>
          </p:nvPr>
        </p:nvSpPr>
        <p:spPr/>
        <p:txBody>
          <a:bodyPr/>
          <a:lstStyle/>
          <a:p>
            <a:r>
              <a:rPr lang="cs-CZ" dirty="0" err="1"/>
              <a:t>Temporary</a:t>
            </a:r>
            <a:r>
              <a:rPr lang="cs-CZ" dirty="0"/>
              <a:t> cement</a:t>
            </a:r>
          </a:p>
        </p:txBody>
      </p:sp>
      <p:sp>
        <p:nvSpPr>
          <p:cNvPr id="3" name="Zástupný obsah 2">
            <a:extLst>
              <a:ext uri="{FF2B5EF4-FFF2-40B4-BE49-F238E27FC236}">
                <a16:creationId xmlns:a16="http://schemas.microsoft.com/office/drawing/2014/main" id="{DCBEE6EA-4BDE-419E-B8EB-803509C2BE14}"/>
              </a:ext>
            </a:extLst>
          </p:cNvPr>
          <p:cNvSpPr>
            <a:spLocks noGrp="1"/>
          </p:cNvSpPr>
          <p:nvPr>
            <p:ph idx="1"/>
          </p:nvPr>
        </p:nvSpPr>
        <p:spPr/>
        <p:txBody>
          <a:bodyPr/>
          <a:lstStyle/>
          <a:p>
            <a:r>
              <a:rPr lang="cs-CZ" dirty="0" err="1"/>
              <a:t>Zink</a:t>
            </a:r>
            <a:r>
              <a:rPr lang="cs-CZ" dirty="0"/>
              <a:t> oxide eugenol </a:t>
            </a:r>
            <a:r>
              <a:rPr lang="cs-CZ" dirty="0" err="1"/>
              <a:t>cements</a:t>
            </a:r>
            <a:endParaRPr lang="cs-CZ" dirty="0"/>
          </a:p>
          <a:p>
            <a:endParaRPr lang="cs-CZ" dirty="0"/>
          </a:p>
          <a:p>
            <a:r>
              <a:rPr lang="cs-CZ" dirty="0"/>
              <a:t>Eugenol free </a:t>
            </a:r>
            <a:r>
              <a:rPr lang="cs-CZ" dirty="0" err="1"/>
              <a:t>cements</a:t>
            </a:r>
            <a:r>
              <a:rPr lang="cs-CZ" dirty="0"/>
              <a:t> (</a:t>
            </a:r>
            <a:r>
              <a:rPr lang="cs-CZ" dirty="0" err="1"/>
              <a:t>oil</a:t>
            </a:r>
            <a:r>
              <a:rPr lang="cs-CZ" dirty="0"/>
              <a:t> </a:t>
            </a:r>
            <a:r>
              <a:rPr lang="cs-CZ" dirty="0" err="1"/>
              <a:t>cements</a:t>
            </a:r>
            <a:r>
              <a:rPr lang="cs-CZ" dirty="0"/>
              <a:t>)</a:t>
            </a:r>
          </a:p>
        </p:txBody>
      </p:sp>
      <p:sp>
        <p:nvSpPr>
          <p:cNvPr id="4" name="Zástupný symbol pro zápatí 3">
            <a:extLst>
              <a:ext uri="{FF2B5EF4-FFF2-40B4-BE49-F238E27FC236}">
                <a16:creationId xmlns:a16="http://schemas.microsoft.com/office/drawing/2014/main" id="{09AD78A0-275A-431A-B5C8-7455E2CED982}"/>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82A818C6-5C91-435C-85C9-4B877EE7BD9A}"/>
              </a:ext>
            </a:extLst>
          </p:cNvPr>
          <p:cNvSpPr>
            <a:spLocks noGrp="1"/>
          </p:cNvSpPr>
          <p:nvPr>
            <p:ph type="sldNum" sz="quarter" idx="4"/>
          </p:nvPr>
        </p:nvSpPr>
        <p:spPr/>
        <p:txBody>
          <a:bodyPr/>
          <a:lstStyle/>
          <a:p>
            <a:fld id="{0DE708CC-0C3F-4567-9698-B54C0F35BD31}" type="slidenum">
              <a:rPr lang="cs-CZ" altLang="cs-CZ" smtClean="0"/>
              <a:pPr/>
              <a:t>14</a:t>
            </a:fld>
            <a:endParaRPr lang="cs-CZ" altLang="cs-CZ" dirty="0"/>
          </a:p>
        </p:txBody>
      </p:sp>
      <p:pic>
        <p:nvPicPr>
          <p:cNvPr id="7" name="Video 6">
            <a:hlinkClick r:id="" action="ppaction://media"/>
            <a:extLst>
              <a:ext uri="{FF2B5EF4-FFF2-40B4-BE49-F238E27FC236}">
                <a16:creationId xmlns:a16="http://schemas.microsoft.com/office/drawing/2014/main" id="{7ABD137D-FCE9-414F-9C58-E0DBB2710A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53600150"/>
      </p:ext>
    </p:extLst>
  </p:cSld>
  <p:clrMapOvr>
    <a:masterClrMapping/>
  </p:clrMapOvr>
  <mc:AlternateContent xmlns:mc="http://schemas.openxmlformats.org/markup-compatibility/2006">
    <mc:Choice xmlns:p14="http://schemas.microsoft.com/office/powerpoint/2010/main" Requires="p14">
      <p:transition spd="slow" p14:dur="2000" advTm="33232"/>
    </mc:Choice>
    <mc:Fallback>
      <p:transition spd="slow" advTm="3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0FD1DAC-E366-4037-AB1E-BB303FC80101}"/>
              </a:ext>
            </a:extLst>
          </p:cNvPr>
          <p:cNvSpPr>
            <a:spLocks noGrp="1"/>
          </p:cNvSpPr>
          <p:nvPr>
            <p:ph type="title"/>
          </p:nvPr>
        </p:nvSpPr>
        <p:spPr/>
        <p:txBody>
          <a:bodyPr/>
          <a:lstStyle/>
          <a:p>
            <a:r>
              <a:rPr lang="cs-CZ" dirty="0" err="1"/>
              <a:t>After</a:t>
            </a:r>
            <a:r>
              <a:rPr lang="cs-CZ" dirty="0"/>
              <a:t> </a:t>
            </a:r>
            <a:r>
              <a:rPr lang="cs-CZ" dirty="0" err="1"/>
              <a:t>preparation</a:t>
            </a:r>
            <a:r>
              <a:rPr lang="cs-CZ" dirty="0"/>
              <a:t> </a:t>
            </a:r>
            <a:r>
              <a:rPr lang="cs-CZ" dirty="0" err="1"/>
              <a:t>the</a:t>
            </a:r>
            <a:r>
              <a:rPr lang="cs-CZ" dirty="0"/>
              <a:t> </a:t>
            </a:r>
            <a:r>
              <a:rPr lang="cs-CZ" dirty="0" err="1"/>
              <a:t>teeth</a:t>
            </a:r>
            <a:r>
              <a:rPr lang="cs-CZ" dirty="0"/>
              <a:t> </a:t>
            </a:r>
            <a:r>
              <a:rPr lang="cs-CZ" dirty="0" err="1"/>
              <a:t>must</a:t>
            </a:r>
            <a:r>
              <a:rPr lang="cs-CZ" dirty="0"/>
              <a:t> </a:t>
            </a:r>
            <a:r>
              <a:rPr lang="cs-CZ" dirty="0" err="1"/>
              <a:t>be</a:t>
            </a:r>
            <a:r>
              <a:rPr lang="cs-CZ" dirty="0"/>
              <a:t> </a:t>
            </a:r>
            <a:r>
              <a:rPr lang="cs-CZ" dirty="0" err="1"/>
              <a:t>protected</a:t>
            </a:r>
            <a:r>
              <a:rPr lang="cs-CZ" dirty="0"/>
              <a:t> </a:t>
            </a:r>
            <a:r>
              <a:rPr lang="cs-CZ" dirty="0" err="1"/>
              <a:t>with</a:t>
            </a:r>
            <a:r>
              <a:rPr lang="cs-CZ" dirty="0"/>
              <a:t> </a:t>
            </a:r>
            <a:r>
              <a:rPr lang="cs-CZ" dirty="0" err="1"/>
              <a:t>the</a:t>
            </a:r>
            <a:r>
              <a:rPr lang="cs-CZ" dirty="0"/>
              <a:t> </a:t>
            </a:r>
            <a:r>
              <a:rPr lang="cs-CZ" dirty="0" err="1"/>
              <a:t>temporary</a:t>
            </a:r>
            <a:r>
              <a:rPr lang="cs-CZ" dirty="0"/>
              <a:t> </a:t>
            </a:r>
            <a:r>
              <a:rPr lang="cs-CZ" dirty="0" err="1"/>
              <a:t>treatment</a:t>
            </a:r>
            <a:endParaRPr lang="cs-CZ" dirty="0"/>
          </a:p>
        </p:txBody>
      </p:sp>
      <p:sp>
        <p:nvSpPr>
          <p:cNvPr id="7" name="Zástupný obsah 6">
            <a:extLst>
              <a:ext uri="{FF2B5EF4-FFF2-40B4-BE49-F238E27FC236}">
                <a16:creationId xmlns:a16="http://schemas.microsoft.com/office/drawing/2014/main" id="{1D4E8C89-8E4B-4CB8-88BD-EAD69DEF484F}"/>
              </a:ext>
            </a:extLst>
          </p:cNvPr>
          <p:cNvSpPr>
            <a:spLocks noGrp="1"/>
          </p:cNvSpPr>
          <p:nvPr>
            <p:ph idx="1"/>
          </p:nvPr>
        </p:nvSpPr>
        <p:spPr/>
        <p:txBody>
          <a:bodyPr/>
          <a:lstStyle/>
          <a:p>
            <a:endParaRPr lang="cs-CZ" dirty="0"/>
          </a:p>
          <a:p>
            <a:r>
              <a:rPr lang="cs-CZ" dirty="0" err="1"/>
              <a:t>Protection</a:t>
            </a:r>
            <a:r>
              <a:rPr lang="cs-CZ" dirty="0"/>
              <a:t> </a:t>
            </a:r>
            <a:r>
              <a:rPr lang="cs-CZ" dirty="0" err="1"/>
              <a:t>of</a:t>
            </a:r>
            <a:r>
              <a:rPr lang="cs-CZ" dirty="0"/>
              <a:t> dentin </a:t>
            </a:r>
            <a:r>
              <a:rPr lang="cs-CZ" dirty="0" err="1"/>
              <a:t>wound</a:t>
            </a:r>
            <a:endParaRPr lang="cs-CZ" dirty="0"/>
          </a:p>
          <a:p>
            <a:r>
              <a:rPr lang="cs-CZ" dirty="0" err="1"/>
              <a:t>Prevention</a:t>
            </a:r>
            <a:r>
              <a:rPr lang="cs-CZ" dirty="0"/>
              <a:t> </a:t>
            </a:r>
            <a:r>
              <a:rPr lang="cs-CZ" dirty="0" err="1"/>
              <a:t>of</a:t>
            </a:r>
            <a:r>
              <a:rPr lang="cs-CZ" dirty="0"/>
              <a:t> </a:t>
            </a:r>
            <a:r>
              <a:rPr lang="cs-CZ" dirty="0" err="1"/>
              <a:t>changes</a:t>
            </a:r>
            <a:r>
              <a:rPr lang="cs-CZ" dirty="0"/>
              <a:t> in </a:t>
            </a:r>
            <a:r>
              <a:rPr lang="cs-CZ" dirty="0" err="1"/>
              <a:t>position</a:t>
            </a:r>
            <a:r>
              <a:rPr lang="cs-CZ" dirty="0"/>
              <a:t> </a:t>
            </a:r>
            <a:r>
              <a:rPr lang="cs-CZ" dirty="0" err="1"/>
              <a:t>of</a:t>
            </a:r>
            <a:r>
              <a:rPr lang="cs-CZ" dirty="0"/>
              <a:t> </a:t>
            </a:r>
            <a:r>
              <a:rPr lang="cs-CZ" dirty="0" err="1"/>
              <a:t>the</a:t>
            </a:r>
            <a:r>
              <a:rPr lang="cs-CZ" dirty="0"/>
              <a:t> </a:t>
            </a:r>
            <a:r>
              <a:rPr lang="cs-CZ" dirty="0" err="1"/>
              <a:t>teeth</a:t>
            </a:r>
            <a:endParaRPr lang="cs-CZ" dirty="0"/>
          </a:p>
          <a:p>
            <a:r>
              <a:rPr lang="cs-CZ" dirty="0" err="1"/>
              <a:t>Aesthetics</a:t>
            </a:r>
            <a:endParaRPr lang="cs-CZ" dirty="0"/>
          </a:p>
        </p:txBody>
      </p:sp>
      <p:sp>
        <p:nvSpPr>
          <p:cNvPr id="4" name="Zástupný symbol pro zápatí 3">
            <a:extLst>
              <a:ext uri="{FF2B5EF4-FFF2-40B4-BE49-F238E27FC236}">
                <a16:creationId xmlns:a16="http://schemas.microsoft.com/office/drawing/2014/main" id="{2E6F0403-1596-4580-84A7-B29EB320F471}"/>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94AC8A81-472F-4E41-939C-2DB6DCCA94C8}"/>
              </a:ext>
            </a:extLst>
          </p:cNvPr>
          <p:cNvSpPr>
            <a:spLocks noGrp="1"/>
          </p:cNvSpPr>
          <p:nvPr>
            <p:ph type="sldNum" sz="quarter" idx="4"/>
          </p:nvPr>
        </p:nvSpPr>
        <p:spPr/>
        <p:txBody>
          <a:bodyPr/>
          <a:lstStyle/>
          <a:p>
            <a:fld id="{0DE708CC-0C3F-4567-9698-B54C0F35BD31}" type="slidenum">
              <a:rPr lang="cs-CZ" altLang="cs-CZ" smtClean="0"/>
              <a:pPr/>
              <a:t>2</a:t>
            </a:fld>
            <a:endParaRPr lang="cs-CZ" altLang="cs-CZ" dirty="0"/>
          </a:p>
        </p:txBody>
      </p:sp>
      <p:pic>
        <p:nvPicPr>
          <p:cNvPr id="3" name="Video 2">
            <a:hlinkClick r:id="" action="ppaction://media"/>
            <a:extLst>
              <a:ext uri="{FF2B5EF4-FFF2-40B4-BE49-F238E27FC236}">
                <a16:creationId xmlns:a16="http://schemas.microsoft.com/office/drawing/2014/main" id="{358F04E6-9049-45F6-8351-EDB4893864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99802193"/>
      </p:ext>
    </p:extLst>
  </p:cSld>
  <p:clrMapOvr>
    <a:masterClrMapping/>
  </p:clrMapOvr>
  <mc:AlternateContent xmlns:mc="http://schemas.openxmlformats.org/markup-compatibility/2006">
    <mc:Choice xmlns:p14="http://schemas.microsoft.com/office/powerpoint/2010/main" Requires="p14">
      <p:transition spd="slow" p14:dur="2000" advTm="19491"/>
    </mc:Choice>
    <mc:Fallback>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5DB85-E7F8-4527-B35A-D9BED66CAF18}"/>
              </a:ext>
            </a:extLst>
          </p:cNvPr>
          <p:cNvSpPr>
            <a:spLocks noGrp="1"/>
          </p:cNvSpPr>
          <p:nvPr>
            <p:ph type="title"/>
          </p:nvPr>
        </p:nvSpPr>
        <p:spPr/>
        <p:txBody>
          <a:bodyPr/>
          <a:lstStyle/>
          <a:p>
            <a:r>
              <a:rPr lang="cs-CZ" dirty="0" err="1"/>
              <a:t>Temporary</a:t>
            </a:r>
            <a:r>
              <a:rPr lang="cs-CZ" dirty="0"/>
              <a:t> </a:t>
            </a:r>
            <a:r>
              <a:rPr lang="cs-CZ" dirty="0" err="1"/>
              <a:t>crowns</a:t>
            </a:r>
            <a:r>
              <a:rPr lang="cs-CZ" dirty="0"/>
              <a:t> and </a:t>
            </a:r>
            <a:r>
              <a:rPr lang="cs-CZ" dirty="0" err="1"/>
              <a:t>bridges</a:t>
            </a:r>
            <a:endParaRPr lang="cs-CZ" dirty="0"/>
          </a:p>
        </p:txBody>
      </p:sp>
      <p:sp>
        <p:nvSpPr>
          <p:cNvPr id="3" name="Zástupný obsah 2">
            <a:extLst>
              <a:ext uri="{FF2B5EF4-FFF2-40B4-BE49-F238E27FC236}">
                <a16:creationId xmlns:a16="http://schemas.microsoft.com/office/drawing/2014/main" id="{623091F1-105C-40BB-AC0E-794C39D534A2}"/>
              </a:ext>
            </a:extLst>
          </p:cNvPr>
          <p:cNvSpPr>
            <a:spLocks noGrp="1"/>
          </p:cNvSpPr>
          <p:nvPr>
            <p:ph idx="1"/>
          </p:nvPr>
        </p:nvSpPr>
        <p:spPr/>
        <p:txBody>
          <a:bodyPr/>
          <a:lstStyle/>
          <a:p>
            <a:r>
              <a:rPr lang="cs-CZ" dirty="0"/>
              <a:t>Made </a:t>
            </a:r>
            <a:r>
              <a:rPr lang="cs-CZ" dirty="0" err="1"/>
              <a:t>of</a:t>
            </a:r>
            <a:r>
              <a:rPr lang="cs-CZ" dirty="0"/>
              <a:t> </a:t>
            </a:r>
            <a:r>
              <a:rPr lang="cs-CZ" dirty="0" err="1"/>
              <a:t>methylmetacrylate</a:t>
            </a:r>
            <a:r>
              <a:rPr lang="cs-CZ" dirty="0"/>
              <a:t> </a:t>
            </a:r>
            <a:r>
              <a:rPr lang="cs-CZ" dirty="0" err="1"/>
              <a:t>resin</a:t>
            </a:r>
            <a:r>
              <a:rPr lang="cs-CZ" dirty="0"/>
              <a:t> in </a:t>
            </a:r>
            <a:r>
              <a:rPr lang="cs-CZ" dirty="0" err="1"/>
              <a:t>dental</a:t>
            </a:r>
            <a:r>
              <a:rPr lang="cs-CZ" dirty="0"/>
              <a:t> </a:t>
            </a:r>
            <a:r>
              <a:rPr lang="cs-CZ" dirty="0" err="1"/>
              <a:t>lab</a:t>
            </a:r>
            <a:endParaRPr lang="cs-CZ" dirty="0"/>
          </a:p>
          <a:p>
            <a:r>
              <a:rPr lang="cs-CZ" dirty="0"/>
              <a:t>Made in </a:t>
            </a:r>
            <a:r>
              <a:rPr lang="cs-CZ" dirty="0" err="1"/>
              <a:t>dental</a:t>
            </a:r>
            <a:r>
              <a:rPr lang="cs-CZ" dirty="0"/>
              <a:t> office </a:t>
            </a:r>
            <a:r>
              <a:rPr lang="cs-CZ" dirty="0" err="1"/>
              <a:t>of</a:t>
            </a:r>
            <a:r>
              <a:rPr lang="cs-CZ" dirty="0"/>
              <a:t> </a:t>
            </a:r>
            <a:r>
              <a:rPr lang="cs-CZ" dirty="0" err="1"/>
              <a:t>special</a:t>
            </a:r>
            <a:r>
              <a:rPr lang="cs-CZ" dirty="0"/>
              <a:t> </a:t>
            </a:r>
            <a:r>
              <a:rPr lang="cs-CZ" dirty="0" err="1"/>
              <a:t>material</a:t>
            </a:r>
            <a:r>
              <a:rPr lang="cs-CZ" dirty="0"/>
              <a:t> („</a:t>
            </a:r>
            <a:r>
              <a:rPr lang="cs-CZ" dirty="0" err="1"/>
              <a:t>stamping</a:t>
            </a:r>
            <a:r>
              <a:rPr lang="cs-CZ" dirty="0"/>
              <a:t> </a:t>
            </a:r>
            <a:r>
              <a:rPr lang="cs-CZ" dirty="0" err="1"/>
              <a:t>method</a:t>
            </a:r>
            <a:r>
              <a:rPr lang="cs-CZ" dirty="0"/>
              <a:t>“)</a:t>
            </a:r>
          </a:p>
          <a:p>
            <a:r>
              <a:rPr lang="cs-CZ" dirty="0" err="1"/>
              <a:t>Prefabricated</a:t>
            </a:r>
            <a:r>
              <a:rPr lang="cs-CZ" dirty="0"/>
              <a:t> </a:t>
            </a:r>
            <a:r>
              <a:rPr lang="cs-CZ" dirty="0" err="1"/>
              <a:t>crowns</a:t>
            </a:r>
            <a:endParaRPr lang="cs-CZ" dirty="0"/>
          </a:p>
          <a:p>
            <a:r>
              <a:rPr lang="cs-CZ" dirty="0"/>
              <a:t>3D </a:t>
            </a:r>
            <a:r>
              <a:rPr lang="cs-CZ" dirty="0" err="1"/>
              <a:t>printed</a:t>
            </a:r>
            <a:r>
              <a:rPr lang="cs-CZ" dirty="0"/>
              <a:t> </a:t>
            </a:r>
            <a:r>
              <a:rPr lang="cs-CZ" dirty="0" err="1"/>
              <a:t>temporaries</a:t>
            </a:r>
            <a:endParaRPr lang="cs-CZ" dirty="0"/>
          </a:p>
        </p:txBody>
      </p:sp>
      <p:sp>
        <p:nvSpPr>
          <p:cNvPr id="4" name="Zástupný symbol pro zápatí 3">
            <a:extLst>
              <a:ext uri="{FF2B5EF4-FFF2-40B4-BE49-F238E27FC236}">
                <a16:creationId xmlns:a16="http://schemas.microsoft.com/office/drawing/2014/main" id="{4CB83BC0-801C-46E7-9C54-214F90FB5E5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57F26B29-0AEE-4928-BA01-8431C9ACB583}"/>
              </a:ext>
            </a:extLst>
          </p:cNvPr>
          <p:cNvSpPr>
            <a:spLocks noGrp="1"/>
          </p:cNvSpPr>
          <p:nvPr>
            <p:ph type="sldNum" sz="quarter" idx="4"/>
          </p:nvPr>
        </p:nvSpPr>
        <p:spPr/>
        <p:txBody>
          <a:bodyPr/>
          <a:lstStyle/>
          <a:p>
            <a:fld id="{0DE708CC-0C3F-4567-9698-B54C0F35BD31}" type="slidenum">
              <a:rPr lang="cs-CZ" altLang="cs-CZ" smtClean="0"/>
              <a:pPr/>
              <a:t>3</a:t>
            </a:fld>
            <a:endParaRPr lang="cs-CZ" altLang="cs-CZ" dirty="0"/>
          </a:p>
        </p:txBody>
      </p:sp>
      <p:pic>
        <p:nvPicPr>
          <p:cNvPr id="7" name="Video 6">
            <a:hlinkClick r:id="" action="ppaction://media"/>
            <a:extLst>
              <a:ext uri="{FF2B5EF4-FFF2-40B4-BE49-F238E27FC236}">
                <a16:creationId xmlns:a16="http://schemas.microsoft.com/office/drawing/2014/main" id="{F88E26C8-CDCE-4BBD-AE40-C6AF39FF4A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83622902"/>
      </p:ext>
    </p:extLst>
  </p:cSld>
  <p:clrMapOvr>
    <a:masterClrMapping/>
  </p:clrMapOvr>
  <mc:AlternateContent xmlns:mc="http://schemas.openxmlformats.org/markup-compatibility/2006">
    <mc:Choice xmlns:p14="http://schemas.microsoft.com/office/powerpoint/2010/main" Requires="p14">
      <p:transition spd="slow" p14:dur="2000" advTm="26397"/>
    </mc:Choice>
    <mc:Fallback>
      <p:transition spd="slow" advTm="2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5DB85-E7F8-4527-B35A-D9BED66CAF18}"/>
              </a:ext>
            </a:extLst>
          </p:cNvPr>
          <p:cNvSpPr>
            <a:spLocks noGrp="1"/>
          </p:cNvSpPr>
          <p:nvPr>
            <p:ph type="title"/>
          </p:nvPr>
        </p:nvSpPr>
        <p:spPr/>
        <p:txBody>
          <a:bodyPr/>
          <a:lstStyle/>
          <a:p>
            <a:r>
              <a:rPr lang="cs-CZ" dirty="0" err="1"/>
              <a:t>Temporary</a:t>
            </a:r>
            <a:r>
              <a:rPr lang="cs-CZ" dirty="0"/>
              <a:t> </a:t>
            </a:r>
            <a:r>
              <a:rPr lang="cs-CZ" dirty="0" err="1"/>
              <a:t>crowns</a:t>
            </a:r>
            <a:r>
              <a:rPr lang="cs-CZ" dirty="0"/>
              <a:t> and </a:t>
            </a:r>
            <a:r>
              <a:rPr lang="cs-CZ" dirty="0" err="1"/>
              <a:t>bridges</a:t>
            </a:r>
            <a:endParaRPr lang="cs-CZ" dirty="0"/>
          </a:p>
        </p:txBody>
      </p:sp>
      <p:sp>
        <p:nvSpPr>
          <p:cNvPr id="3" name="Zástupný obsah 2">
            <a:extLst>
              <a:ext uri="{FF2B5EF4-FFF2-40B4-BE49-F238E27FC236}">
                <a16:creationId xmlns:a16="http://schemas.microsoft.com/office/drawing/2014/main" id="{623091F1-105C-40BB-AC0E-794C39D534A2}"/>
              </a:ext>
            </a:extLst>
          </p:cNvPr>
          <p:cNvSpPr>
            <a:spLocks noGrp="1"/>
          </p:cNvSpPr>
          <p:nvPr>
            <p:ph idx="1"/>
          </p:nvPr>
        </p:nvSpPr>
        <p:spPr/>
        <p:txBody>
          <a:bodyPr/>
          <a:lstStyle/>
          <a:p>
            <a:r>
              <a:rPr lang="cs-CZ" dirty="0"/>
              <a:t>Made </a:t>
            </a:r>
            <a:r>
              <a:rPr lang="cs-CZ" dirty="0" err="1"/>
              <a:t>of</a:t>
            </a:r>
            <a:r>
              <a:rPr lang="cs-CZ" dirty="0"/>
              <a:t> </a:t>
            </a:r>
            <a:r>
              <a:rPr lang="cs-CZ" dirty="0" err="1"/>
              <a:t>methylmetacrylate</a:t>
            </a:r>
            <a:r>
              <a:rPr lang="cs-CZ" dirty="0"/>
              <a:t> </a:t>
            </a:r>
            <a:r>
              <a:rPr lang="cs-CZ" dirty="0" err="1"/>
              <a:t>resin</a:t>
            </a:r>
            <a:r>
              <a:rPr lang="cs-CZ" dirty="0"/>
              <a:t> in </a:t>
            </a:r>
            <a:r>
              <a:rPr lang="cs-CZ" dirty="0" err="1"/>
              <a:t>dental</a:t>
            </a:r>
            <a:r>
              <a:rPr lang="cs-CZ" dirty="0"/>
              <a:t> </a:t>
            </a:r>
            <a:r>
              <a:rPr lang="cs-CZ" dirty="0" err="1"/>
              <a:t>lab</a:t>
            </a:r>
            <a:endParaRPr lang="cs-CZ" dirty="0"/>
          </a:p>
          <a:p>
            <a:pPr marL="72000" indent="0">
              <a:buNone/>
            </a:pPr>
            <a:r>
              <a:rPr lang="cs-CZ" dirty="0" err="1"/>
              <a:t>After</a:t>
            </a:r>
            <a:r>
              <a:rPr lang="cs-CZ" dirty="0"/>
              <a:t> </a:t>
            </a:r>
            <a:r>
              <a:rPr lang="cs-CZ" dirty="0" err="1"/>
              <a:t>preparation</a:t>
            </a:r>
            <a:r>
              <a:rPr lang="cs-CZ" dirty="0"/>
              <a:t> </a:t>
            </a:r>
            <a:r>
              <a:rPr lang="cs-CZ" dirty="0" err="1"/>
              <a:t>the</a:t>
            </a:r>
            <a:r>
              <a:rPr lang="cs-CZ" dirty="0"/>
              <a:t> </a:t>
            </a:r>
            <a:r>
              <a:rPr lang="cs-CZ" dirty="0" err="1"/>
              <a:t>aginate</a:t>
            </a:r>
            <a:r>
              <a:rPr lang="cs-CZ" dirty="0"/>
              <a:t> </a:t>
            </a:r>
            <a:r>
              <a:rPr lang="cs-CZ" dirty="0" err="1"/>
              <a:t>impression</a:t>
            </a:r>
            <a:r>
              <a:rPr lang="cs-CZ" dirty="0"/>
              <a:t> </a:t>
            </a:r>
            <a:r>
              <a:rPr lang="cs-CZ" dirty="0" err="1"/>
              <a:t>is</a:t>
            </a:r>
            <a:r>
              <a:rPr lang="cs-CZ" dirty="0"/>
              <a:t> made in </a:t>
            </a:r>
            <a:r>
              <a:rPr lang="cs-CZ" dirty="0" err="1"/>
              <a:t>addition</a:t>
            </a:r>
            <a:r>
              <a:rPr lang="cs-CZ" dirty="0"/>
              <a:t> to </a:t>
            </a:r>
            <a:r>
              <a:rPr lang="cs-CZ" dirty="0" err="1"/>
              <a:t>elastomeric</a:t>
            </a:r>
            <a:r>
              <a:rPr lang="cs-CZ" dirty="0"/>
              <a:t> </a:t>
            </a:r>
            <a:r>
              <a:rPr lang="cs-CZ" dirty="0" err="1"/>
              <a:t>impression</a:t>
            </a:r>
            <a:r>
              <a:rPr lang="cs-CZ" dirty="0"/>
              <a:t>.</a:t>
            </a:r>
          </a:p>
          <a:p>
            <a:pPr marL="72000" indent="0">
              <a:buNone/>
            </a:pPr>
            <a:r>
              <a:rPr lang="cs-CZ" dirty="0"/>
              <a:t>In </a:t>
            </a:r>
            <a:r>
              <a:rPr lang="cs-CZ" dirty="0" err="1"/>
              <a:t>dental</a:t>
            </a:r>
            <a:r>
              <a:rPr lang="cs-CZ" dirty="0"/>
              <a:t> </a:t>
            </a:r>
            <a:r>
              <a:rPr lang="cs-CZ" dirty="0" err="1"/>
              <a:t>lab</a:t>
            </a:r>
            <a:r>
              <a:rPr lang="cs-CZ" dirty="0"/>
              <a:t> </a:t>
            </a:r>
            <a:r>
              <a:rPr lang="cs-CZ" dirty="0" err="1"/>
              <a:t>the</a:t>
            </a:r>
            <a:r>
              <a:rPr lang="cs-CZ" dirty="0"/>
              <a:t> </a:t>
            </a:r>
            <a:r>
              <a:rPr lang="cs-CZ" dirty="0" err="1"/>
              <a:t>temporary</a:t>
            </a:r>
            <a:r>
              <a:rPr lang="cs-CZ" dirty="0"/>
              <a:t> </a:t>
            </a:r>
            <a:r>
              <a:rPr lang="cs-CZ" dirty="0" err="1"/>
              <a:t>bridge</a:t>
            </a:r>
            <a:r>
              <a:rPr lang="cs-CZ" dirty="0"/>
              <a:t> </a:t>
            </a:r>
            <a:r>
              <a:rPr lang="cs-CZ" dirty="0" err="1"/>
              <a:t>of</a:t>
            </a:r>
            <a:r>
              <a:rPr lang="cs-CZ" dirty="0"/>
              <a:t> </a:t>
            </a:r>
            <a:r>
              <a:rPr lang="cs-CZ" dirty="0" err="1"/>
              <a:t>the</a:t>
            </a:r>
            <a:r>
              <a:rPr lang="cs-CZ" dirty="0"/>
              <a:t> </a:t>
            </a:r>
            <a:r>
              <a:rPr lang="cs-CZ" dirty="0" err="1"/>
              <a:t>methylmetacrylate</a:t>
            </a:r>
            <a:r>
              <a:rPr lang="cs-CZ" dirty="0"/>
              <a:t> </a:t>
            </a:r>
            <a:r>
              <a:rPr lang="cs-CZ" dirty="0" err="1"/>
              <a:t>resin</a:t>
            </a:r>
            <a:r>
              <a:rPr lang="cs-CZ" dirty="0"/>
              <a:t> </a:t>
            </a:r>
            <a:r>
              <a:rPr lang="cs-CZ" dirty="0" err="1"/>
              <a:t>is</a:t>
            </a:r>
            <a:r>
              <a:rPr lang="cs-CZ" dirty="0"/>
              <a:t> made (</a:t>
            </a:r>
            <a:r>
              <a:rPr lang="cs-CZ" dirty="0" err="1"/>
              <a:t>wax</a:t>
            </a:r>
            <a:r>
              <a:rPr lang="cs-CZ" dirty="0"/>
              <a:t> </a:t>
            </a:r>
            <a:r>
              <a:rPr lang="cs-CZ" dirty="0" err="1"/>
              <a:t>pattern</a:t>
            </a:r>
            <a:r>
              <a:rPr lang="cs-CZ" dirty="0"/>
              <a:t>, </a:t>
            </a:r>
            <a:r>
              <a:rPr lang="cs-CZ" dirty="0" err="1"/>
              <a:t>flasking</a:t>
            </a:r>
            <a:r>
              <a:rPr lang="cs-CZ" dirty="0"/>
              <a:t>, </a:t>
            </a:r>
            <a:r>
              <a:rPr lang="cs-CZ" dirty="0" err="1"/>
              <a:t>polymerization</a:t>
            </a:r>
            <a:r>
              <a:rPr lang="cs-CZ" dirty="0"/>
              <a:t>)</a:t>
            </a:r>
          </a:p>
          <a:p>
            <a:pPr marL="72000" indent="0">
              <a:buNone/>
            </a:pPr>
            <a:r>
              <a:rPr lang="cs-CZ" dirty="0" err="1"/>
              <a:t>The</a:t>
            </a:r>
            <a:r>
              <a:rPr lang="cs-CZ" dirty="0"/>
              <a:t> </a:t>
            </a:r>
            <a:r>
              <a:rPr lang="cs-CZ" dirty="0" err="1"/>
              <a:t>bridge</a:t>
            </a:r>
            <a:r>
              <a:rPr lang="cs-CZ" dirty="0"/>
              <a:t> </a:t>
            </a:r>
            <a:r>
              <a:rPr lang="cs-CZ" dirty="0" err="1"/>
              <a:t>is</a:t>
            </a:r>
            <a:r>
              <a:rPr lang="cs-CZ" dirty="0"/>
              <a:t> </a:t>
            </a:r>
            <a:r>
              <a:rPr lang="cs-CZ" dirty="0" err="1"/>
              <a:t>cemented</a:t>
            </a:r>
            <a:r>
              <a:rPr lang="cs-CZ" dirty="0"/>
              <a:t> </a:t>
            </a:r>
            <a:r>
              <a:rPr lang="cs-CZ" dirty="0" err="1"/>
              <a:t>using</a:t>
            </a:r>
            <a:r>
              <a:rPr lang="cs-CZ" dirty="0"/>
              <a:t> </a:t>
            </a:r>
            <a:r>
              <a:rPr lang="cs-CZ" dirty="0" err="1"/>
              <a:t>the</a:t>
            </a:r>
            <a:r>
              <a:rPr lang="cs-CZ" dirty="0"/>
              <a:t> </a:t>
            </a:r>
            <a:r>
              <a:rPr lang="cs-CZ" dirty="0" err="1"/>
              <a:t>temporary</a:t>
            </a:r>
            <a:r>
              <a:rPr lang="cs-CZ" dirty="0"/>
              <a:t> cement. </a:t>
            </a:r>
          </a:p>
        </p:txBody>
      </p:sp>
      <p:sp>
        <p:nvSpPr>
          <p:cNvPr id="4" name="Zástupný symbol pro zápatí 3">
            <a:extLst>
              <a:ext uri="{FF2B5EF4-FFF2-40B4-BE49-F238E27FC236}">
                <a16:creationId xmlns:a16="http://schemas.microsoft.com/office/drawing/2014/main" id="{4CB83BC0-801C-46E7-9C54-214F90FB5E5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57F26B29-0AEE-4928-BA01-8431C9ACB583}"/>
              </a:ext>
            </a:extLst>
          </p:cNvPr>
          <p:cNvSpPr>
            <a:spLocks noGrp="1"/>
          </p:cNvSpPr>
          <p:nvPr>
            <p:ph type="sldNum" sz="quarter" idx="4"/>
          </p:nvPr>
        </p:nvSpPr>
        <p:spPr/>
        <p:txBody>
          <a:bodyPr/>
          <a:lstStyle/>
          <a:p>
            <a:fld id="{0DE708CC-0C3F-4567-9698-B54C0F35BD31}" type="slidenum">
              <a:rPr lang="cs-CZ" altLang="cs-CZ" smtClean="0"/>
              <a:pPr/>
              <a:t>4</a:t>
            </a:fld>
            <a:endParaRPr lang="cs-CZ" altLang="cs-CZ" dirty="0"/>
          </a:p>
        </p:txBody>
      </p:sp>
      <p:pic>
        <p:nvPicPr>
          <p:cNvPr id="10" name="Video 9">
            <a:hlinkClick r:id="" action="ppaction://media"/>
            <a:extLst>
              <a:ext uri="{FF2B5EF4-FFF2-40B4-BE49-F238E27FC236}">
                <a16:creationId xmlns:a16="http://schemas.microsoft.com/office/drawing/2014/main" id="{4C5025A7-B03D-42EF-8C2B-4CCBA09273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88233142"/>
      </p:ext>
    </p:extLst>
  </p:cSld>
  <p:clrMapOvr>
    <a:masterClrMapping/>
  </p:clrMapOvr>
  <mc:AlternateContent xmlns:mc="http://schemas.openxmlformats.org/markup-compatibility/2006">
    <mc:Choice xmlns:p14="http://schemas.microsoft.com/office/powerpoint/2010/main" Requires="p14">
      <p:transition spd="slow" p14:dur="2000" advTm="36768"/>
    </mc:Choice>
    <mc:Fallback>
      <p:transition spd="slow" advTm="3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888623-D967-4ABC-A34E-3002707AC320}"/>
              </a:ext>
            </a:extLst>
          </p:cNvPr>
          <p:cNvSpPr>
            <a:spLocks noGrp="1"/>
          </p:cNvSpPr>
          <p:nvPr>
            <p:ph type="title"/>
          </p:nvPr>
        </p:nvSpPr>
        <p:spPr/>
        <p:txBody>
          <a:bodyPr/>
          <a:lstStyle/>
          <a:p>
            <a:endParaRPr lang="cs-CZ"/>
          </a:p>
        </p:txBody>
      </p:sp>
      <p:pic>
        <p:nvPicPr>
          <p:cNvPr id="7" name="Zástupný obsah 6">
            <a:extLst>
              <a:ext uri="{FF2B5EF4-FFF2-40B4-BE49-F238E27FC236}">
                <a16:creationId xmlns:a16="http://schemas.microsoft.com/office/drawing/2014/main" id="{DE16AF12-4615-418E-AFFE-952E7159E66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9786" y="919576"/>
            <a:ext cx="3509745" cy="3525414"/>
          </a:xfrm>
        </p:spPr>
      </p:pic>
      <p:sp>
        <p:nvSpPr>
          <p:cNvPr id="4" name="Zástupný symbol pro zápatí 3">
            <a:extLst>
              <a:ext uri="{FF2B5EF4-FFF2-40B4-BE49-F238E27FC236}">
                <a16:creationId xmlns:a16="http://schemas.microsoft.com/office/drawing/2014/main" id="{0EAE8403-D920-43E7-92C6-9E7ED0B14E58}"/>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D1958211-45A5-461D-9AA5-5B7326EF4CA1}"/>
              </a:ext>
            </a:extLst>
          </p:cNvPr>
          <p:cNvSpPr>
            <a:spLocks noGrp="1"/>
          </p:cNvSpPr>
          <p:nvPr>
            <p:ph type="sldNum" sz="quarter" idx="4"/>
          </p:nvPr>
        </p:nvSpPr>
        <p:spPr/>
        <p:txBody>
          <a:bodyPr/>
          <a:lstStyle/>
          <a:p>
            <a:fld id="{0DE708CC-0C3F-4567-9698-B54C0F35BD31}" type="slidenum">
              <a:rPr lang="cs-CZ" altLang="cs-CZ" smtClean="0"/>
              <a:pPr/>
              <a:t>5</a:t>
            </a:fld>
            <a:endParaRPr lang="cs-CZ" altLang="cs-CZ" dirty="0"/>
          </a:p>
        </p:txBody>
      </p:sp>
      <p:pic>
        <p:nvPicPr>
          <p:cNvPr id="9" name="Obrázek 8">
            <a:extLst>
              <a:ext uri="{FF2B5EF4-FFF2-40B4-BE49-F238E27FC236}">
                <a16:creationId xmlns:a16="http://schemas.microsoft.com/office/drawing/2014/main" id="{32637BF9-1A5C-4138-B079-B187694B5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518830"/>
            <a:ext cx="4078678" cy="3016034"/>
          </a:xfrm>
          <a:prstGeom prst="rect">
            <a:avLst/>
          </a:prstGeom>
        </p:spPr>
      </p:pic>
      <p:pic>
        <p:nvPicPr>
          <p:cNvPr id="3" name="Video 2">
            <a:hlinkClick r:id="" action="ppaction://media"/>
            <a:extLst>
              <a:ext uri="{FF2B5EF4-FFF2-40B4-BE49-F238E27FC236}">
                <a16:creationId xmlns:a16="http://schemas.microsoft.com/office/drawing/2014/main" id="{CA477455-22CF-419A-9376-29DDD0E5DE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60200416"/>
      </p:ext>
    </p:extLst>
  </p:cSld>
  <p:clrMapOvr>
    <a:masterClrMapping/>
  </p:clrMapOvr>
  <mc:AlternateContent xmlns:mc="http://schemas.openxmlformats.org/markup-compatibility/2006">
    <mc:Choice xmlns:p14="http://schemas.microsoft.com/office/powerpoint/2010/main" Requires="p14">
      <p:transition spd="slow" p14:dur="2000" advTm="22974"/>
    </mc:Choice>
    <mc:Fallback>
      <p:transition spd="slow" advTm="2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5DB85-E7F8-4527-B35A-D9BED66CAF18}"/>
              </a:ext>
            </a:extLst>
          </p:cNvPr>
          <p:cNvSpPr>
            <a:spLocks noGrp="1"/>
          </p:cNvSpPr>
          <p:nvPr>
            <p:ph type="title"/>
          </p:nvPr>
        </p:nvSpPr>
        <p:spPr/>
        <p:txBody>
          <a:bodyPr/>
          <a:lstStyle/>
          <a:p>
            <a:r>
              <a:rPr lang="cs-CZ" dirty="0" err="1"/>
              <a:t>Temporary</a:t>
            </a:r>
            <a:r>
              <a:rPr lang="cs-CZ" dirty="0"/>
              <a:t> </a:t>
            </a:r>
            <a:r>
              <a:rPr lang="cs-CZ" dirty="0" err="1"/>
              <a:t>crowns</a:t>
            </a:r>
            <a:r>
              <a:rPr lang="cs-CZ" dirty="0"/>
              <a:t> and </a:t>
            </a:r>
            <a:r>
              <a:rPr lang="cs-CZ" dirty="0" err="1"/>
              <a:t>bridges</a:t>
            </a:r>
            <a:endParaRPr lang="cs-CZ" dirty="0"/>
          </a:p>
        </p:txBody>
      </p:sp>
      <p:sp>
        <p:nvSpPr>
          <p:cNvPr id="3" name="Zástupný obsah 2">
            <a:extLst>
              <a:ext uri="{FF2B5EF4-FFF2-40B4-BE49-F238E27FC236}">
                <a16:creationId xmlns:a16="http://schemas.microsoft.com/office/drawing/2014/main" id="{623091F1-105C-40BB-AC0E-794C39D534A2}"/>
              </a:ext>
            </a:extLst>
          </p:cNvPr>
          <p:cNvSpPr>
            <a:spLocks noGrp="1"/>
          </p:cNvSpPr>
          <p:nvPr>
            <p:ph idx="1"/>
          </p:nvPr>
        </p:nvSpPr>
        <p:spPr/>
        <p:txBody>
          <a:bodyPr/>
          <a:lstStyle/>
          <a:p>
            <a:endParaRPr lang="cs-CZ" dirty="0"/>
          </a:p>
          <a:p>
            <a:r>
              <a:rPr lang="cs-CZ" dirty="0"/>
              <a:t>Made in </a:t>
            </a:r>
            <a:r>
              <a:rPr lang="cs-CZ" dirty="0" err="1"/>
              <a:t>dental</a:t>
            </a:r>
            <a:r>
              <a:rPr lang="cs-CZ" dirty="0"/>
              <a:t> office </a:t>
            </a:r>
            <a:r>
              <a:rPr lang="cs-CZ" dirty="0" err="1"/>
              <a:t>of</a:t>
            </a:r>
            <a:r>
              <a:rPr lang="cs-CZ" dirty="0"/>
              <a:t> </a:t>
            </a:r>
            <a:r>
              <a:rPr lang="cs-CZ" dirty="0" err="1"/>
              <a:t>special</a:t>
            </a:r>
            <a:r>
              <a:rPr lang="cs-CZ" dirty="0"/>
              <a:t> </a:t>
            </a:r>
            <a:r>
              <a:rPr lang="cs-CZ" dirty="0" err="1"/>
              <a:t>material</a:t>
            </a:r>
            <a:r>
              <a:rPr lang="cs-CZ" dirty="0"/>
              <a:t> („</a:t>
            </a:r>
            <a:r>
              <a:rPr lang="cs-CZ" dirty="0" err="1"/>
              <a:t>stamping</a:t>
            </a:r>
            <a:r>
              <a:rPr lang="cs-CZ" dirty="0"/>
              <a:t> </a:t>
            </a:r>
            <a:r>
              <a:rPr lang="cs-CZ" dirty="0" err="1"/>
              <a:t>method</a:t>
            </a:r>
            <a:r>
              <a:rPr lang="cs-CZ" dirty="0"/>
              <a:t>“)</a:t>
            </a:r>
          </a:p>
        </p:txBody>
      </p:sp>
      <p:sp>
        <p:nvSpPr>
          <p:cNvPr id="4" name="Zástupný symbol pro zápatí 3">
            <a:extLst>
              <a:ext uri="{FF2B5EF4-FFF2-40B4-BE49-F238E27FC236}">
                <a16:creationId xmlns:a16="http://schemas.microsoft.com/office/drawing/2014/main" id="{4CB83BC0-801C-46E7-9C54-214F90FB5E5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57F26B29-0AEE-4928-BA01-8431C9ACB583}"/>
              </a:ext>
            </a:extLst>
          </p:cNvPr>
          <p:cNvSpPr>
            <a:spLocks noGrp="1"/>
          </p:cNvSpPr>
          <p:nvPr>
            <p:ph type="sldNum" sz="quarter" idx="4"/>
          </p:nvPr>
        </p:nvSpPr>
        <p:spPr/>
        <p:txBody>
          <a:bodyPr/>
          <a:lstStyle/>
          <a:p>
            <a:fld id="{0DE708CC-0C3F-4567-9698-B54C0F35BD31}" type="slidenum">
              <a:rPr lang="cs-CZ" altLang="cs-CZ" smtClean="0"/>
              <a:pPr/>
              <a:t>6</a:t>
            </a:fld>
            <a:endParaRPr lang="cs-CZ" altLang="cs-CZ" dirty="0"/>
          </a:p>
        </p:txBody>
      </p:sp>
      <p:pic>
        <p:nvPicPr>
          <p:cNvPr id="6" name="Video 5">
            <a:hlinkClick r:id="" action="ppaction://media"/>
            <a:extLst>
              <a:ext uri="{FF2B5EF4-FFF2-40B4-BE49-F238E27FC236}">
                <a16:creationId xmlns:a16="http://schemas.microsoft.com/office/drawing/2014/main" id="{A950B48C-BBA0-4ABD-BCE6-94BAE1C59D4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111959503"/>
      </p:ext>
    </p:extLst>
  </p:cSld>
  <p:clrMapOvr>
    <a:masterClrMapping/>
  </p:clrMapOvr>
  <mc:AlternateContent xmlns:mc="http://schemas.openxmlformats.org/markup-compatibility/2006">
    <mc:Choice xmlns:p14="http://schemas.microsoft.com/office/powerpoint/2010/main" Requires="p14">
      <p:transition spd="slow" p14:dur="2000" advTm="10273"/>
    </mc:Choice>
    <mc:Fallback>
      <p:transition spd="slow" advTm="1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7E7DA2D0-3533-4A9C-84A1-5D4C6BF2DAE0}"/>
              </a:ext>
            </a:extLst>
          </p:cNvPr>
          <p:cNvSpPr>
            <a:spLocks noGrp="1"/>
          </p:cNvSpPr>
          <p:nvPr>
            <p:ph type="title"/>
          </p:nvPr>
        </p:nvSpPr>
        <p:spPr/>
        <p:txBody>
          <a:bodyPr/>
          <a:lstStyle/>
          <a:p>
            <a:r>
              <a:rPr lang="cs-CZ" dirty="0" err="1"/>
              <a:t>Operations</a:t>
            </a:r>
            <a:endParaRPr lang="cs-CZ" dirty="0"/>
          </a:p>
        </p:txBody>
      </p:sp>
      <p:sp>
        <p:nvSpPr>
          <p:cNvPr id="7" name="Zástupný obsah 6">
            <a:extLst>
              <a:ext uri="{FF2B5EF4-FFF2-40B4-BE49-F238E27FC236}">
                <a16:creationId xmlns:a16="http://schemas.microsoft.com/office/drawing/2014/main" id="{87394B35-3546-4C4C-9C0E-D040DA69E205}"/>
              </a:ext>
            </a:extLst>
          </p:cNvPr>
          <p:cNvSpPr>
            <a:spLocks noGrp="1"/>
          </p:cNvSpPr>
          <p:nvPr>
            <p:ph idx="1"/>
          </p:nvPr>
        </p:nvSpPr>
        <p:spPr/>
        <p:txBody>
          <a:bodyPr/>
          <a:lstStyle/>
          <a:p>
            <a:pPr algn="just" fontAlgn="base"/>
            <a:r>
              <a:rPr lang="en-US" b="0" i="0" dirty="0">
                <a:solidFill>
                  <a:srgbClr val="7F7E7E"/>
                </a:solidFill>
                <a:effectLst/>
                <a:latin typeface="Arial" panose="020B0604020202020204" pitchFamily="34" charset="0"/>
              </a:rPr>
              <a:t>Temporary crown and bridge resins are used to provide immediate temporary coverage following tooth preparation for crowns or bridges.</a:t>
            </a:r>
          </a:p>
          <a:p>
            <a:pPr algn="just" fontAlgn="base"/>
            <a:r>
              <a:rPr lang="en-US" b="0" i="0" dirty="0">
                <a:solidFill>
                  <a:srgbClr val="7F7E7E"/>
                </a:solidFill>
                <a:effectLst/>
                <a:latin typeface="Arial" panose="020B0604020202020204" pitchFamily="34" charset="0"/>
              </a:rPr>
              <a:t>The usual technique is to record an initial impression in an alginate material prior to tooth preparation. The major impression may be recorded then or subsequently using an elastomeric impression material. </a:t>
            </a:r>
            <a:endParaRPr lang="cs-CZ" dirty="0"/>
          </a:p>
        </p:txBody>
      </p:sp>
      <p:sp>
        <p:nvSpPr>
          <p:cNvPr id="4" name="Zástupný symbol pro zápatí 3">
            <a:extLst>
              <a:ext uri="{FF2B5EF4-FFF2-40B4-BE49-F238E27FC236}">
                <a16:creationId xmlns:a16="http://schemas.microsoft.com/office/drawing/2014/main" id="{9573CC6B-D720-4916-9231-FF93A2AD1695}"/>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6AE2A88A-A01E-4606-9015-1235879D90B2}"/>
              </a:ext>
            </a:extLst>
          </p:cNvPr>
          <p:cNvSpPr>
            <a:spLocks noGrp="1"/>
          </p:cNvSpPr>
          <p:nvPr>
            <p:ph type="sldNum" sz="quarter" idx="4"/>
          </p:nvPr>
        </p:nvSpPr>
        <p:spPr/>
        <p:txBody>
          <a:bodyPr/>
          <a:lstStyle/>
          <a:p>
            <a:fld id="{0DE708CC-0C3F-4567-9698-B54C0F35BD31}" type="slidenum">
              <a:rPr lang="cs-CZ" altLang="cs-CZ" smtClean="0"/>
              <a:pPr/>
              <a:t>7</a:t>
            </a:fld>
            <a:endParaRPr lang="cs-CZ" altLang="cs-CZ" dirty="0"/>
          </a:p>
        </p:txBody>
      </p:sp>
      <p:pic>
        <p:nvPicPr>
          <p:cNvPr id="2" name="Video 1">
            <a:hlinkClick r:id="" action="ppaction://media"/>
            <a:extLst>
              <a:ext uri="{FF2B5EF4-FFF2-40B4-BE49-F238E27FC236}">
                <a16:creationId xmlns:a16="http://schemas.microsoft.com/office/drawing/2014/main" id="{8A231EAF-E635-41FA-9B9D-E4ED9C5A48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06421465"/>
      </p:ext>
    </p:extLst>
  </p:cSld>
  <p:clrMapOvr>
    <a:masterClrMapping/>
  </p:clrMapOvr>
  <mc:AlternateContent xmlns:mc="http://schemas.openxmlformats.org/markup-compatibility/2006">
    <mc:Choice xmlns:p14="http://schemas.microsoft.com/office/powerpoint/2010/main" Requires="p14">
      <p:transition spd="slow" p14:dur="2000" advTm="48995"/>
    </mc:Choice>
    <mc:Fallback>
      <p:transition spd="slow" advTm="4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DCE757-97CE-4FF6-8B83-BF10CE800F9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3E29E65-EAD7-4486-B279-F192478F5A66}"/>
              </a:ext>
            </a:extLst>
          </p:cNvPr>
          <p:cNvSpPr>
            <a:spLocks noGrp="1"/>
          </p:cNvSpPr>
          <p:nvPr>
            <p:ph idx="1"/>
          </p:nvPr>
        </p:nvSpPr>
        <p:spPr/>
        <p:txBody>
          <a:bodyPr/>
          <a:lstStyle/>
          <a:p>
            <a:pPr algn="just" fontAlgn="base"/>
            <a:r>
              <a:rPr lang="en-US" b="0" i="0" dirty="0">
                <a:solidFill>
                  <a:srgbClr val="7F7E7E"/>
                </a:solidFill>
                <a:effectLst/>
                <a:latin typeface="Arial" panose="020B0604020202020204" pitchFamily="34" charset="0"/>
              </a:rPr>
              <a:t>The mixed temporary crown or bridge resin is applied to the prepared areas by placing it into the desired area of the alginate impression which is reseated in the patient’s mouth. After initial setting, the impression and the resin are removed and final hardening occurs outside the mouth. </a:t>
            </a:r>
            <a:endParaRPr lang="cs-CZ" dirty="0"/>
          </a:p>
        </p:txBody>
      </p:sp>
      <p:sp>
        <p:nvSpPr>
          <p:cNvPr id="4" name="Zástupný symbol pro zápatí 3">
            <a:extLst>
              <a:ext uri="{FF2B5EF4-FFF2-40B4-BE49-F238E27FC236}">
                <a16:creationId xmlns:a16="http://schemas.microsoft.com/office/drawing/2014/main" id="{991CF5CC-8161-4639-9534-1665A59E343E}"/>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E77DE780-0922-4033-AB49-1AA9581FC235}"/>
              </a:ext>
            </a:extLst>
          </p:cNvPr>
          <p:cNvSpPr>
            <a:spLocks noGrp="1"/>
          </p:cNvSpPr>
          <p:nvPr>
            <p:ph type="sldNum" sz="quarter" idx="4"/>
          </p:nvPr>
        </p:nvSpPr>
        <p:spPr/>
        <p:txBody>
          <a:bodyPr/>
          <a:lstStyle/>
          <a:p>
            <a:fld id="{0DE708CC-0C3F-4567-9698-B54C0F35BD31}" type="slidenum">
              <a:rPr lang="cs-CZ" altLang="cs-CZ" smtClean="0"/>
              <a:pPr/>
              <a:t>8</a:t>
            </a:fld>
            <a:endParaRPr lang="cs-CZ" altLang="cs-CZ" dirty="0"/>
          </a:p>
        </p:txBody>
      </p:sp>
      <p:pic>
        <p:nvPicPr>
          <p:cNvPr id="6" name="Video 5">
            <a:hlinkClick r:id="" action="ppaction://media"/>
            <a:extLst>
              <a:ext uri="{FF2B5EF4-FFF2-40B4-BE49-F238E27FC236}">
                <a16:creationId xmlns:a16="http://schemas.microsoft.com/office/drawing/2014/main" id="{7F504061-96B9-415A-ACB2-DFAC3D1A10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23784595"/>
      </p:ext>
    </p:extLst>
  </p:cSld>
  <p:clrMapOvr>
    <a:masterClrMapping/>
  </p:clrMapOvr>
  <mc:AlternateContent xmlns:mc="http://schemas.openxmlformats.org/markup-compatibility/2006">
    <mc:Choice xmlns:p14="http://schemas.microsoft.com/office/powerpoint/2010/main" Requires="p14">
      <p:transition spd="slow" p14:dur="2000" advTm="33911"/>
    </mc:Choice>
    <mc:Fallback>
      <p:transition spd="slow" advTm="3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CB92AD-12AF-4933-BD4C-78B862819FA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7511CE1-2D65-4A41-AE89-99433AF0F4CD}"/>
              </a:ext>
            </a:extLst>
          </p:cNvPr>
          <p:cNvSpPr>
            <a:spLocks noGrp="1"/>
          </p:cNvSpPr>
          <p:nvPr>
            <p:ph idx="1"/>
          </p:nvPr>
        </p:nvSpPr>
        <p:spPr/>
        <p:txBody>
          <a:bodyPr/>
          <a:lstStyle/>
          <a:p>
            <a:pPr algn="just" fontAlgn="base"/>
            <a:r>
              <a:rPr lang="en-US" b="0" i="0" dirty="0">
                <a:solidFill>
                  <a:srgbClr val="7F7E7E"/>
                </a:solidFill>
                <a:effectLst/>
                <a:latin typeface="Arial" panose="020B0604020202020204" pitchFamily="34" charset="0"/>
              </a:rPr>
              <a:t>Temporary crowns can also be fabricated by placing the resins on to prepared teeth in clear plastic crown formers.</a:t>
            </a:r>
          </a:p>
          <a:p>
            <a:pPr algn="just" fontAlgn="base"/>
            <a:r>
              <a:rPr lang="en-US" b="0" i="0" dirty="0">
                <a:solidFill>
                  <a:srgbClr val="7F7E7E"/>
                </a:solidFill>
                <a:effectLst/>
                <a:latin typeface="Arial" panose="020B0604020202020204" pitchFamily="34" charset="0"/>
              </a:rPr>
              <a:t>The temporary crowns and bridges are cemented into place with temporary cements</a:t>
            </a:r>
            <a:r>
              <a:rPr lang="cs-CZ" b="0" i="0" dirty="0">
                <a:solidFill>
                  <a:srgbClr val="7F7E7E"/>
                </a:solidFill>
                <a:effectLst/>
                <a:latin typeface="Arial" panose="020B0604020202020204" pitchFamily="34" charset="0"/>
              </a:rPr>
              <a:t>.</a:t>
            </a:r>
            <a:endParaRPr lang="en-US" b="0" i="0" dirty="0">
              <a:solidFill>
                <a:srgbClr val="7F7E7E"/>
              </a:solidFill>
              <a:effectLst/>
              <a:latin typeface="Arial" panose="020B0604020202020204" pitchFamily="34" charset="0"/>
            </a:endParaRPr>
          </a:p>
          <a:p>
            <a:endParaRPr lang="cs-CZ" dirty="0"/>
          </a:p>
          <a:p>
            <a:endParaRPr lang="cs-CZ" dirty="0"/>
          </a:p>
        </p:txBody>
      </p:sp>
      <p:sp>
        <p:nvSpPr>
          <p:cNvPr id="4" name="Zástupný symbol pro zápatí 3">
            <a:extLst>
              <a:ext uri="{FF2B5EF4-FFF2-40B4-BE49-F238E27FC236}">
                <a16:creationId xmlns:a16="http://schemas.microsoft.com/office/drawing/2014/main" id="{470B7B46-85E7-421B-9D51-D31F306999AF}"/>
              </a:ext>
            </a:extLst>
          </p:cNvPr>
          <p:cNvSpPr>
            <a:spLocks noGrp="1"/>
          </p:cNvSpPr>
          <p:nvPr>
            <p:ph type="ftr" sz="quarter" idx="3"/>
          </p:nvPr>
        </p:nvSpPr>
        <p:spPr/>
        <p:txBody>
          <a:bodyPr/>
          <a:lstStyle/>
          <a:p>
            <a:r>
              <a:rPr lang="cs-CZ"/>
              <a:t>Definujte zápatí – název prezentace nebo pracoviště</a:t>
            </a:r>
            <a:endParaRPr lang="cs-CZ" dirty="0"/>
          </a:p>
        </p:txBody>
      </p:sp>
      <p:sp>
        <p:nvSpPr>
          <p:cNvPr id="5" name="Zástupný symbol pro číslo snímku 4">
            <a:extLst>
              <a:ext uri="{FF2B5EF4-FFF2-40B4-BE49-F238E27FC236}">
                <a16:creationId xmlns:a16="http://schemas.microsoft.com/office/drawing/2014/main" id="{774C5A99-D8E8-4865-B2AD-B6795A8706EF}"/>
              </a:ext>
            </a:extLst>
          </p:cNvPr>
          <p:cNvSpPr>
            <a:spLocks noGrp="1"/>
          </p:cNvSpPr>
          <p:nvPr>
            <p:ph type="sldNum" sz="quarter" idx="4"/>
          </p:nvPr>
        </p:nvSpPr>
        <p:spPr/>
        <p:txBody>
          <a:bodyPr/>
          <a:lstStyle/>
          <a:p>
            <a:fld id="{0DE708CC-0C3F-4567-9698-B54C0F35BD31}" type="slidenum">
              <a:rPr lang="cs-CZ" altLang="cs-CZ" smtClean="0"/>
              <a:pPr/>
              <a:t>9</a:t>
            </a:fld>
            <a:endParaRPr lang="cs-CZ" altLang="cs-CZ" dirty="0"/>
          </a:p>
        </p:txBody>
      </p:sp>
      <p:pic>
        <p:nvPicPr>
          <p:cNvPr id="6" name="Video 5">
            <a:hlinkClick r:id="" action="ppaction://media"/>
            <a:extLst>
              <a:ext uri="{FF2B5EF4-FFF2-40B4-BE49-F238E27FC236}">
                <a16:creationId xmlns:a16="http://schemas.microsoft.com/office/drawing/2014/main" id="{13200424-3978-4831-87ED-683A8CDE3D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74982140"/>
      </p:ext>
    </p:extLst>
  </p:cSld>
  <p:clrMapOvr>
    <a:masterClrMapping/>
  </p:clrMapOvr>
  <mc:AlternateContent xmlns:mc="http://schemas.openxmlformats.org/markup-compatibility/2006">
    <mc:Choice xmlns:p14="http://schemas.microsoft.com/office/powerpoint/2010/main" Requires="p14">
      <p:transition spd="slow" p14:dur="2000" advTm="38098"/>
    </mc:Choice>
    <mc:Fallback>
      <p:transition spd="slow" advTm="38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prezentace-med-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94EEA1FC-F0E7-4E0A-B47F-AE2894ABED08}" vid="{7A9D376A-24CE-43C6-8B04-4EECE7865B7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404</Words>
  <Application>Microsoft Office PowerPoint</Application>
  <PresentationFormat>Širokoúhlá obrazovka</PresentationFormat>
  <Paragraphs>62</Paragraphs>
  <Slides>14</Slides>
  <Notes>0</Notes>
  <HiddenSlides>0</HiddenSlides>
  <MMClips>14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Tahoma</vt:lpstr>
      <vt:lpstr>Wingdings</vt:lpstr>
      <vt:lpstr>prezentace-med-cz</vt:lpstr>
      <vt:lpstr>Preclinical dentistry II. </vt:lpstr>
      <vt:lpstr>After preparation the teeth must be protected with the temporary treatment</vt:lpstr>
      <vt:lpstr>Temporary crowns and bridges</vt:lpstr>
      <vt:lpstr>Temporary crowns and bridges</vt:lpstr>
      <vt:lpstr>Prezentace aplikace PowerPoint</vt:lpstr>
      <vt:lpstr>Temporary crowns and bridges</vt:lpstr>
      <vt:lpstr>Operations</vt:lpstr>
      <vt:lpstr>Prezentace aplikace PowerPoint</vt:lpstr>
      <vt:lpstr>Prezentace aplikace PowerPoint</vt:lpstr>
      <vt:lpstr>Prezentace aplikace PowerPoint</vt:lpstr>
      <vt:lpstr>Prezentace aplikace PowerPoint</vt:lpstr>
      <vt:lpstr>Temporary crowns and bridges</vt:lpstr>
      <vt:lpstr>Temporary crowns and bridges</vt:lpstr>
      <vt:lpstr>Temporary cement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Restorative dentistry III. 5 th lecture</dc:title>
  <dc:creator>Lenka Roubalíková</dc:creator>
  <cp:lastModifiedBy>Lenka Roubalíková</cp:lastModifiedBy>
  <cp:revision>27</cp:revision>
  <dcterms:created xsi:type="dcterms:W3CDTF">2020-11-04T17:46:53Z</dcterms:created>
  <dcterms:modified xsi:type="dcterms:W3CDTF">2020-11-23T17:08:30Z</dcterms:modified>
</cp:coreProperties>
</file>