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1928"/>
    <a:srgbClr val="00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6754" autoAdjust="0"/>
  </p:normalViewPr>
  <p:slideViewPr>
    <p:cSldViewPr snapToGrid="0">
      <p:cViewPr varScale="1">
        <p:scale>
          <a:sx n="119" d="100"/>
          <a:sy n="119" d="100"/>
        </p:scale>
        <p:origin x="288" y="102"/>
      </p:cViewPr>
      <p:guideLst>
        <p:guide orient="horz" pos="1120"/>
        <p:guide orient="horz" pos="2296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329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FE7E482-5564-454A-9C15-2A79B35BB4B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602EE1A6-B0C2-4153-9650-FD2BB1F0C3F5}" type="datetimeFigureOut">
              <a:rPr lang="cs-CZ" smtClean="0"/>
              <a:pPr/>
              <a:t>20.09.2021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zapati</a:t>
            </a:r>
            <a:endParaRPr lang="cs-CZ" dirty="0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>
          <a:xfrm>
            <a:off x="0" y="357157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90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FE7E482-5564-454A-9C15-2A79B35BB4BF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602EE1A6-B0C2-4153-9650-FD2BB1F0C3F5}" type="datetimeFigureOut">
              <a:rPr lang="cs-CZ" smtClean="0"/>
              <a:pPr/>
              <a:t>20.09.2021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zapati</a:t>
            </a:r>
            <a:endParaRPr lang="cs-CZ" dirty="0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>
          <a:xfrm>
            <a:off x="0" y="357157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26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D293C-F19B-4811-8DB1-74F2458A9B39}" type="slidenum">
              <a:rPr smtClean="0">
                <a:solidFill>
                  <a:prstClr val="black"/>
                </a:solidFill>
              </a:rPr>
              <a:pPr/>
              <a:t>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4032"/>
            <a:ext cx="5029411" cy="4113835"/>
          </a:xfrm>
          <a:noFill/>
          <a:ln/>
        </p:spPr>
        <p:txBody>
          <a:bodyPr lIns="95767" tIns="47884" rIns="95767" bIns="47884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Lektor: Mgr. Martin Komenda</a:t>
            </a:r>
          </a:p>
        </p:txBody>
      </p:sp>
    </p:spTree>
    <p:extLst>
      <p:ext uri="{BB962C8B-B14F-4D97-AF65-F5344CB8AC3E}">
        <p14:creationId xmlns:p14="http://schemas.microsoft.com/office/powerpoint/2010/main" val="257469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111AD-A185-45BC-BBF2-370B4E330297}" type="slidenum">
              <a:rPr smtClean="0">
                <a:solidFill>
                  <a:prstClr val="black"/>
                </a:solidFill>
              </a:rPr>
              <a:pPr/>
              <a:t>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4032"/>
            <a:ext cx="5029411" cy="4113835"/>
          </a:xfrm>
          <a:noFill/>
          <a:ln/>
        </p:spPr>
        <p:txBody>
          <a:bodyPr lIns="95767" tIns="47884" rIns="95767" bIns="47884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Lektor: Mgr. Martin Komenda</a:t>
            </a:r>
          </a:p>
        </p:txBody>
      </p:sp>
    </p:spTree>
    <p:extLst>
      <p:ext uri="{BB962C8B-B14F-4D97-AF65-F5344CB8AC3E}">
        <p14:creationId xmlns:p14="http://schemas.microsoft.com/office/powerpoint/2010/main" val="229678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738D-B90F-46E3-A2A5-C08E966677AC}" type="slidenum">
              <a:rPr smtClean="0">
                <a:solidFill>
                  <a:prstClr val="black"/>
                </a:solidFill>
              </a:rPr>
              <a:pPr/>
              <a:t>31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Lektor: Mgr. Martin Komenda</a:t>
            </a:r>
          </a:p>
        </p:txBody>
      </p:sp>
    </p:spTree>
    <p:extLst>
      <p:ext uri="{BB962C8B-B14F-4D97-AF65-F5344CB8AC3E}">
        <p14:creationId xmlns:p14="http://schemas.microsoft.com/office/powerpoint/2010/main" val="415911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4000" y="1440000"/>
            <a:ext cx="10800000" cy="4140000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pl-PL"/>
              <a:t>Aplikace MS Office (podzim 2021)</a:t>
            </a:r>
            <a:endParaRPr 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28000"/>
            <a:ext cx="23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9" y="1125540"/>
            <a:ext cx="2271183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452" y="1125540"/>
            <a:ext cx="8050481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273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252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720000" indent="-252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999" y="4406902"/>
            <a:ext cx="108000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999" y="2906713"/>
            <a:ext cx="10800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999" y="2052000"/>
            <a:ext cx="5184000" cy="414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0" y="2052000"/>
            <a:ext cx="5184000" cy="414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440000"/>
            <a:ext cx="10800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8" y="2124000"/>
            <a:ext cx="52200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000" y="2952000"/>
            <a:ext cx="5220000" cy="32104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4000" y="2124000"/>
            <a:ext cx="52200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3999" y="2952000"/>
            <a:ext cx="5220000" cy="31911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000" y="2052000"/>
            <a:ext cx="10800000" cy="41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440000"/>
            <a:ext cx="10800000" cy="576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0" y="2052000"/>
            <a:ext cx="6840000" cy="41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000" y="2052000"/>
            <a:ext cx="3636000" cy="41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5087508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440000"/>
            <a:ext cx="73152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654247"/>
            <a:ext cx="73152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Aplikace MS Office (podzim 2021)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40000"/>
            <a:ext cx="10800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052000"/>
            <a:ext cx="108000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Aplikace MS Office (podzim 2021)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28000"/>
            <a:ext cx="23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" y="286135"/>
            <a:ext cx="1302455" cy="8993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60000" indent="-2520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̶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520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̶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t&amp;rct=j&amp;q=&amp;esrc=s&amp;source=web&amp;cd=4&amp;cad=rja&amp;uact=8&amp;ved=0ahUKEwiDktv2mazPAhUJBMAKHcAtA0QQFgg2MAM&amp;url=http://noteandpoint.com/u/174&amp;usg=AFQjCNEKPPxoyYk8qprOm9fKhnmmFKToA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t&amp;rct=j&amp;q=&amp;esrc=s&amp;source=web&amp;cd=4&amp;cad=rja&amp;uact=8&amp;ved=0ahUKEwiDktv2mazPAhUJBMAKHcAtA0QQFgg2MAM&amp;url=http://noteandpoint.com/u/174&amp;usg=AFQjCNEKPPxoyYk8qprOm9fKhnmmFKToAA" TargetMode="External"/><Relationship Id="rId3" Type="http://schemas.openxmlformats.org/officeDocument/2006/relationships/hyperlink" Target="http://sites.google.com/site/tomaszykan/" TargetMode="External"/><Relationship Id="rId7" Type="http://schemas.openxmlformats.org/officeDocument/2006/relationships/hyperlink" Target="https://www.google.cz/url?sa=t&amp;rct=j&amp;q=&amp;esrc=s&amp;source=web&amp;cd=1&amp;cad=rja&amp;uact=8&amp;ved=0ahUKEwiDktv2mazPAhUJBMAKHcAtA0QQFggdMAA&amp;url=http://nob.cs.ucdavis.edu/classes/ecs293a-2011-04/presenting/WorstPresentationEverStandAlone.ppt&amp;usg=AFQjCNE9_XZnlQ7E8GipjUt5uB6TxNJSZ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lasakovi.com/power-point/zaklady/chyby-v-tvorbe-prezentaci/" TargetMode="External"/><Relationship Id="rId5" Type="http://schemas.openxmlformats.org/officeDocument/2006/relationships/hyperlink" Target="http://www.mitvsehotovo.cz/2011/01/29/design-snimku-neni-jen-tresinka-na-dortu/" TargetMode="External"/><Relationship Id="rId4" Type="http://schemas.openxmlformats.org/officeDocument/2006/relationships/hyperlink" Target="http://kcjl.upol.cz/prezentacni_a_diskuzni_techniky/humpolicek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omenda@iba.muni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BMOF011 – Aplikace MS Office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MS PowerPoint (lekce 1)</a:t>
            </a:r>
            <a:br>
              <a:rPr lang="cs-CZ" dirty="0"/>
            </a:br>
            <a:br>
              <a:rPr lang="cs-CZ" dirty="0"/>
            </a:br>
            <a:r>
              <a:rPr lang="cs-CZ" sz="1400" dirty="0"/>
              <a:t>Martin Komenda (komenda@iba.muni.cz)</a:t>
            </a:r>
            <a:br>
              <a:rPr lang="cs-CZ" sz="1400" dirty="0"/>
            </a:br>
            <a:r>
              <a:rPr lang="cs-CZ" sz="1400" dirty="0"/>
              <a:t>IBA LF MU</a:t>
            </a:r>
            <a:endParaRPr lang="cs-CZ" b="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Aplikace MS Office (podzim 2021)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42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Koncept prezentace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pic>
        <p:nvPicPr>
          <p:cNvPr id="5" name="Obrázek 4" descr="format_prezenta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26" y="2170848"/>
            <a:ext cx="5062072" cy="36823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4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Příprava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Ujasněte si</a:t>
            </a:r>
          </a:p>
          <a:p>
            <a:pPr lvl="1"/>
            <a:r>
              <a:rPr lang="pl-PL"/>
              <a:t>co je smyslem vaší prezentace</a:t>
            </a:r>
          </a:p>
          <a:p>
            <a:pPr lvl="1"/>
            <a:r>
              <a:rPr lang="pl-PL"/>
              <a:t>co je od vás očekáváno </a:t>
            </a:r>
          </a:p>
          <a:p>
            <a:endParaRPr lang="pl-PL"/>
          </a:p>
          <a:p>
            <a:endParaRPr lang="cs-CZ"/>
          </a:p>
          <a:p>
            <a:r>
              <a:rPr lang="cs-CZ"/>
              <a:t>Uvědomte si</a:t>
            </a:r>
          </a:p>
          <a:p>
            <a:pPr lvl="1"/>
            <a:r>
              <a:rPr lang="cs-CZ"/>
              <a:t>ke komu mluvíte</a:t>
            </a:r>
          </a:p>
          <a:p>
            <a:pPr lvl="1"/>
            <a:r>
              <a:rPr lang="cs-CZ"/>
              <a:t>co budete přednášet</a:t>
            </a:r>
          </a:p>
          <a:p>
            <a:endParaRPr lang="cs-CZ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987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Příprava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Připravte se, že</a:t>
            </a:r>
          </a:p>
          <a:p>
            <a:pPr lvl="1"/>
            <a:r>
              <a:rPr lang="cs-CZ" dirty="0"/>
              <a:t>ne každý všemu porozumí</a:t>
            </a:r>
          </a:p>
          <a:p>
            <a:pPr lvl="1"/>
            <a:r>
              <a:rPr lang="cs-CZ" dirty="0"/>
              <a:t>na vysvětlení používaných termínů</a:t>
            </a:r>
          </a:p>
          <a:p>
            <a:pPr lvl="1"/>
            <a:r>
              <a:rPr lang="cs-CZ" dirty="0"/>
              <a:t>na případné dotazy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umění obhájit si svůj názor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asertivní postoj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schopnost řídit případnou diskusi</a:t>
            </a:r>
          </a:p>
          <a:p>
            <a:pPr lvl="3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133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Příprava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Nezapomeňte</a:t>
            </a:r>
          </a:p>
          <a:p>
            <a:pPr lvl="1"/>
            <a:r>
              <a:rPr lang="cs-CZ" dirty="0"/>
              <a:t>vzhled je důležitý</a:t>
            </a:r>
          </a:p>
          <a:p>
            <a:pPr lvl="1"/>
            <a:r>
              <a:rPr lang="cs-CZ" dirty="0"/>
              <a:t>vhodně se obléci</a:t>
            </a:r>
          </a:p>
          <a:p>
            <a:pPr lvl="1"/>
            <a:r>
              <a:rPr lang="cs-CZ" dirty="0"/>
              <a:t>sebejistý příchod</a:t>
            </a:r>
          </a:p>
          <a:p>
            <a:pPr lvl="1"/>
            <a:r>
              <a:rPr lang="cs-CZ" dirty="0"/>
              <a:t>vhodné oslovení </a:t>
            </a:r>
          </a:p>
          <a:p>
            <a:pPr lvl="1"/>
            <a:r>
              <a:rPr lang="cs-CZ" dirty="0"/>
              <a:t>správné držení těla</a:t>
            </a:r>
          </a:p>
          <a:p>
            <a:pPr lvl="1"/>
            <a:r>
              <a:rPr lang="cs-CZ" dirty="0"/>
              <a:t>chůze během výkladu</a:t>
            </a:r>
          </a:p>
          <a:p>
            <a:pPr lvl="1"/>
            <a:r>
              <a:rPr lang="cs-CZ" dirty="0"/>
              <a:t>postoj směrem k publiku</a:t>
            </a:r>
          </a:p>
          <a:p>
            <a:pPr lvl="1"/>
            <a:r>
              <a:rPr lang="cs-CZ" dirty="0"/>
              <a:t>oční kontakt s posluchači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557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Příprava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Psychická příprava</a:t>
            </a:r>
          </a:p>
          <a:p>
            <a:endParaRPr lang="cs-CZ" dirty="0"/>
          </a:p>
          <a:p>
            <a:r>
              <a:rPr lang="cs-CZ" dirty="0"/>
              <a:t>Prezentaci si vyzkoušejte</a:t>
            </a:r>
          </a:p>
          <a:p>
            <a:endParaRPr lang="cs-CZ" dirty="0"/>
          </a:p>
          <a:p>
            <a:r>
              <a:rPr lang="cs-CZ" dirty="0"/>
              <a:t>Používejte </a:t>
            </a:r>
            <a:r>
              <a:rPr lang="cs-CZ" dirty="0" err="1"/>
              <a:t>prezentér</a:t>
            </a:r>
            <a:r>
              <a:rPr lang="cs-CZ" dirty="0"/>
              <a:t>, ukazovátko</a:t>
            </a:r>
          </a:p>
          <a:p>
            <a:endParaRPr lang="cs-CZ" dirty="0"/>
          </a:p>
          <a:p>
            <a:r>
              <a:rPr lang="cs-CZ" dirty="0"/>
              <a:t>Snímky procházejte pomalu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458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Doporučené 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Nikdy nečtěte doslova text</a:t>
            </a:r>
          </a:p>
          <a:p>
            <a:pPr lvl="1"/>
            <a:r>
              <a:rPr lang="cs-CZ" dirty="0"/>
              <a:t>odrážky nabízí mnoho výhod</a:t>
            </a:r>
          </a:p>
          <a:p>
            <a:pPr lvl="1"/>
            <a:endParaRPr lang="cs-CZ" dirty="0"/>
          </a:p>
          <a:p>
            <a:r>
              <a:rPr lang="cs-CZ" dirty="0"/>
              <a:t>Na konec zopakovat to nejdůležitější </a:t>
            </a:r>
          </a:p>
          <a:p>
            <a:endParaRPr lang="cs-CZ" dirty="0"/>
          </a:p>
          <a:p>
            <a:r>
              <a:rPr lang="cs-CZ" dirty="0"/>
              <a:t>Raději přesná čísla než přibližné údaje</a:t>
            </a:r>
          </a:p>
          <a:p>
            <a:endParaRPr lang="cs-CZ" dirty="0"/>
          </a:p>
          <a:p>
            <a:r>
              <a:rPr lang="cs-CZ" dirty="0"/>
              <a:t>Používejte krátké a srozumitelné věty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800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Doporučené 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Metodika výkladu</a:t>
            </a:r>
          </a:p>
          <a:p>
            <a:pPr lvl="1"/>
            <a:r>
              <a:rPr lang="cs-CZ" dirty="0"/>
              <a:t>změna tónu hlasu, střídání tempa a občasné pauzy</a:t>
            </a:r>
          </a:p>
          <a:p>
            <a:endParaRPr lang="cs-CZ" dirty="0"/>
          </a:p>
          <a:p>
            <a:r>
              <a:rPr lang="cs-CZ" dirty="0"/>
              <a:t>Pozor na cizí slova</a:t>
            </a:r>
          </a:p>
          <a:p>
            <a:endParaRPr lang="cs-CZ" dirty="0"/>
          </a:p>
          <a:p>
            <a:r>
              <a:rPr lang="cs-CZ" dirty="0"/>
              <a:t>Vyvarujte se parazitických slůvek</a:t>
            </a:r>
          </a:p>
          <a:p>
            <a:pPr lvl="1"/>
            <a:r>
              <a:rPr lang="cs-CZ" dirty="0"/>
              <a:t>že ano, apod., prostě, jako, vlastně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839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 jednoduchosti je síla…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Aplikace MS Office (podzim 2021)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04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Jak určitě ne …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37" y="3066393"/>
            <a:ext cx="2278084" cy="195155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Aplikace MS Office (podzim 2021)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62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50779" y="1468628"/>
            <a:ext cx="8616514" cy="4484049"/>
          </a:xfrm>
        </p:spPr>
        <p:txBody>
          <a:bodyPr vert="horz" wrap="square" lIns="0" tIns="46038" rIns="0" bIns="46038" numCol="1" anchor="ctr" anchorCtr="1" compatLnSpc="1">
            <a:prstTxWarp prst="textNoShape">
              <a:avLst/>
            </a:prstTxWarp>
            <a:spAutoFit/>
          </a:bodyPr>
          <a:lstStyle/>
          <a:p>
            <a:pPr marL="271463" indent="-271463" algn="just">
              <a:lnSpc>
                <a:spcPct val="115000"/>
              </a:lnSpc>
              <a:defRPr/>
            </a:pPr>
            <a:r>
              <a:rPr lang="cs-CZ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Snímek nemá nadpis</a:t>
            </a:r>
            <a:r>
              <a:rPr lang="en-US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cs-CZ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Nadpisy snímků pomáhají posluchačům při sledování prezentace</a:t>
            </a:r>
            <a:r>
              <a:rPr lang="en-US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cs-CZ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Všechny snímky s výjimkou fotografií by měly být opatřeny nadpisem</a:t>
            </a:r>
            <a:r>
              <a:rPr lang="en-US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71463" algn="just">
              <a:lnSpc>
                <a:spcPct val="115000"/>
              </a:lnSpc>
              <a:defRPr/>
            </a:pPr>
            <a:r>
              <a:rPr lang="cs-CZ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písma tohoto snímku je příliš malá</a:t>
            </a:r>
            <a:r>
              <a:rPr lang="en-US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cs-CZ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Písmo je čitelné na obrazovce PC, avšak při prezentaci přečtou text jen posluchači v „předních řadách“. Pro posluchače dále od promítací plochy je Vaše prezentace nečitelná a výsledky Vaší práce jsou pro ně ztraceny</a:t>
            </a:r>
            <a:r>
              <a:rPr lang="en-US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71463" algn="just">
              <a:lnSpc>
                <a:spcPct val="115000"/>
              </a:lnSpc>
              <a:defRPr/>
            </a:pPr>
            <a:r>
              <a:rPr lang="cs-CZ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JE-LI VEŠKERÝ TEXT PSANÝ VELKÝMI PÍSMENY ČI </a:t>
            </a:r>
            <a:r>
              <a:rPr lang="cs-CZ" sz="1800" i="1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KURZÍVOU,</a:t>
            </a:r>
            <a:r>
              <a:rPr lang="cs-CZ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je rovněž obtížněji čitelný</a:t>
            </a:r>
            <a:r>
              <a:rPr lang="en-US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800" b="1" dirty="0">
                <a:solidFill>
                  <a:srgbClr val="B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cs-CZ" sz="1800" b="1" dirty="0">
                <a:solidFill>
                  <a:srgbClr val="B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žívej tmavé pozadí snímků</a:t>
            </a:r>
            <a:r>
              <a:rPr lang="en-US" sz="1800" b="1" dirty="0">
                <a:solidFill>
                  <a:srgbClr val="B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n</a:t>
            </a:r>
            <a:r>
              <a:rPr lang="cs-CZ" sz="1800" b="1" dirty="0">
                <a:solidFill>
                  <a:srgbClr val="B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světlé </a:t>
            </a:r>
            <a:r>
              <a:rPr lang="en-US" sz="1800" b="1" dirty="0">
                <a:solidFill>
                  <a:srgbClr val="B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marL="271463" indent="-271463" algn="just">
              <a:lnSpc>
                <a:spcPct val="115000"/>
              </a:lnSpc>
              <a:defRPr/>
            </a:pPr>
            <a:r>
              <a:rPr lang="cs-CZ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Snímek bude lépe čitelný, pokud bude členěn výraznými odrážkami a odstavci</a:t>
            </a:r>
            <a:r>
              <a:rPr lang="en-US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71463" algn="just">
              <a:lnSpc>
                <a:spcPct val="115000"/>
              </a:lnSpc>
              <a:defRPr/>
            </a:pPr>
            <a:r>
              <a:rPr lang="cs-CZ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Snímek obsahuje příliš mnoho textu. Prezentace nemá Vaši přednášku kompletně nahradit a vše co říkáte promítnout, je pouze stručným obrazovým doprovodem toho, co chcete posluchačům říci.</a:t>
            </a:r>
            <a:endParaRPr lang="en-US" sz="1800" dirty="0">
              <a:solidFill>
                <a:srgbClr val="01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1463" indent="-271463">
              <a:lnSpc>
                <a:spcPct val="115000"/>
              </a:lnSpc>
              <a:defRPr/>
            </a:pPr>
            <a:r>
              <a:rPr lang="cs-CZ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snímku by nemělo být více než cca 9 až 11 řádků textu</a:t>
            </a:r>
            <a:r>
              <a:rPr lang="en-US" sz="1800" dirty="0">
                <a:solidFill>
                  <a:srgbClr val="01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82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Osnova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Jak na správnou prezentaci: koncept a použití prezentací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Seznámení s pracovním prostředím MS PowerPoint 2007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r>
              <a:rPr lang="cs-CZ"/>
              <a:t>Pokročilé efekty a práce s multimédii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6488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Špatná volba zvukových efektů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Zneužití zvukových animačních efektů.</a:t>
            </a:r>
          </a:p>
          <a:p>
            <a:endParaRPr lang="en-US" dirty="0"/>
          </a:p>
          <a:p>
            <a:r>
              <a:rPr lang="cs-CZ" dirty="0"/>
              <a:t>Přehnané užití přechodových efektů.</a:t>
            </a:r>
          </a:p>
          <a:p>
            <a:endParaRPr lang="cs-CZ" dirty="0"/>
          </a:p>
          <a:p>
            <a:r>
              <a:rPr lang="cs-CZ" dirty="0"/>
              <a:t>Rušivý efekt místo oživení.</a:t>
            </a:r>
            <a:endParaRPr lang="en-US" dirty="0"/>
          </a:p>
          <a:p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08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18" y="16601"/>
            <a:ext cx="4704755" cy="3355200"/>
          </a:xfrm>
          <a:prstGeom prst="rect">
            <a:avLst/>
          </a:prstGeom>
        </p:spPr>
      </p:pic>
      <p:pic>
        <p:nvPicPr>
          <p:cNvPr id="5" name="Picture 2" descr="The world's worst PowerPoint presenta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914" y="16626"/>
            <a:ext cx="4863086" cy="33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world's worst PowerPoint present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74" y="3371801"/>
            <a:ext cx="5032798" cy="33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HowToGiveaTERRIBLEPowerPointPresentation.pdf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1934" y="3371801"/>
            <a:ext cx="4609567" cy="339772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457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orld's worst PowerPoint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80" y="267723"/>
            <a:ext cx="4859391" cy="32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 descr="The Worst PowerPoint Presentation Ever - The_Greatest_PowerPoint_Presentation_Ever.pdf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894" y="186946"/>
            <a:ext cx="4095396" cy="2618991"/>
          </a:xfrm>
          <a:prstGeom prst="rect">
            <a:avLst/>
          </a:prstGeom>
        </p:spPr>
      </p:pic>
      <p:pic>
        <p:nvPicPr>
          <p:cNvPr id="3" name="Obrázek 2" descr="HowToGiveaTERRIBLEPowerPointPresentation.pdf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8037" y="2969253"/>
            <a:ext cx="4849866" cy="3610305"/>
          </a:xfrm>
          <a:prstGeom prst="rect">
            <a:avLst/>
          </a:prstGeom>
        </p:spPr>
      </p:pic>
      <p:pic>
        <p:nvPicPr>
          <p:cNvPr id="11" name="Picture 2" descr="The world's worst PowerPoint present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34" y="3924928"/>
            <a:ext cx="4280337" cy="28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87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he Worst PowerPoint Presentation Ever - The_Greatest_PowerPoint_Presentation_Ever.pdf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0521" y="0"/>
            <a:ext cx="4437163" cy="3310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 descr="The Worst PowerPoint Presentation Ever - The_Greatest_PowerPoint_Presentation_Ever.pdf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342" y="0"/>
            <a:ext cx="4424658" cy="3310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The Worst PowerPoint Presentation Ever - The_Greatest_PowerPoint_Presentation_Ever.pdf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0520" y="3381703"/>
            <a:ext cx="4440096" cy="3310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The Worst PowerPoint Presentation Ever - The_Greatest_PowerPoint_Presentation_Ever.pdf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342" y="3381702"/>
            <a:ext cx="4424658" cy="3293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048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owToGiveaTERRIBLEPowerPointPresentation.pdf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295" y="1494845"/>
            <a:ext cx="4387050" cy="3720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 descr="http://thevisualcommunicationguy.com/wp-content/uploads/2013/09/StandingInFrontOfScre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6862" y="3775798"/>
            <a:ext cx="4356339" cy="27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BadPowerPt.PPT [jen pro čtení] [režim kompatibility] - PowerPoi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6862" y="370339"/>
            <a:ext cx="4356339" cy="328711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00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9 zpusobu jak zabit kazdou prezentaci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444" y="185827"/>
            <a:ext cx="4614424" cy="3875073"/>
          </a:xfrm>
          <a:prstGeom prst="rect">
            <a:avLst/>
          </a:prstGeom>
        </p:spPr>
      </p:pic>
      <p:pic>
        <p:nvPicPr>
          <p:cNvPr id="5" name="Obrázek 4" descr="9 zpusobu jak zabit kazdou prezentaci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081" y="57008"/>
            <a:ext cx="4489890" cy="3746612"/>
          </a:xfrm>
          <a:prstGeom prst="rect">
            <a:avLst/>
          </a:prstGeom>
        </p:spPr>
      </p:pic>
      <p:pic>
        <p:nvPicPr>
          <p:cNvPr id="6" name="Obrázek 5" descr="9 zpusobu jak zabit kazdou prezentaci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5431" y="3979150"/>
            <a:ext cx="4307342" cy="2722970"/>
          </a:xfrm>
          <a:prstGeom prst="rect">
            <a:avLst/>
          </a:prstGeom>
        </p:spPr>
      </p:pic>
      <p:pic>
        <p:nvPicPr>
          <p:cNvPr id="7" name="Obrázek 6" descr="9 zpusobu jak zabit kazdou prezentaci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259" y="4244983"/>
            <a:ext cx="4531822" cy="23537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14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4000" y="1440000"/>
            <a:ext cx="3294442" cy="576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Efektivita prezentace</a:t>
            </a:r>
          </a:p>
        </p:txBody>
      </p:sp>
      <p:pic>
        <p:nvPicPr>
          <p:cNvPr id="5" name="Obrázek 4" descr="The Worst PowerPoint Presentation Ever - The_Greatest_PowerPoint_Presentation_Ever.pdf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291" y="1810508"/>
            <a:ext cx="7050212" cy="46855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91922" y="6581001"/>
            <a:ext cx="4030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+mj-lt"/>
                <a:hlinkClick r:id="rId3"/>
              </a:rPr>
              <a:t>Zdroj:</a:t>
            </a:r>
            <a:r>
              <a:rPr lang="en-US" sz="1100" dirty="0">
                <a:latin typeface="+mj-lt"/>
                <a:hlinkClick r:id="rId3"/>
              </a:rPr>
              <a:t>The Worst PowerPoint Presentation Ever - Note &amp; Point</a:t>
            </a:r>
            <a:endParaRPr lang="en-US" sz="1100" dirty="0">
              <a:latin typeface="+mj-lt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160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Desatero PowerPointu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Používejte atraktivní materiál s mírou</a:t>
            </a:r>
          </a:p>
          <a:p>
            <a:endParaRPr lang="cs-CZ" sz="1800" dirty="0"/>
          </a:p>
          <a:p>
            <a:r>
              <a:rPr lang="cs-CZ" sz="1800" dirty="0"/>
              <a:t>Důležitá je jednoduchost</a:t>
            </a:r>
          </a:p>
          <a:p>
            <a:pPr lvl="1"/>
            <a:r>
              <a:rPr lang="cs-CZ" sz="1800" dirty="0"/>
              <a:t>Omezte počet číselných údajů na snímcích</a:t>
            </a:r>
          </a:p>
          <a:p>
            <a:pPr lvl="1"/>
            <a:r>
              <a:rPr lang="cs-CZ" sz="1800" dirty="0"/>
              <a:t>Použijte živé barvy</a:t>
            </a:r>
          </a:p>
          <a:p>
            <a:endParaRPr lang="cs-CZ" sz="1800" dirty="0"/>
          </a:p>
          <a:p>
            <a:r>
              <a:rPr lang="cs-CZ" sz="1800" dirty="0"/>
              <a:t>Neopakujte po aplikaci Microsoft PowerPoint</a:t>
            </a:r>
          </a:p>
          <a:p>
            <a:pPr lvl="1"/>
            <a:r>
              <a:rPr lang="cs-CZ" sz="1800" dirty="0"/>
              <a:t>Vkládejte další obrázky a grafiku mimo nabídku aplikace</a:t>
            </a:r>
          </a:p>
          <a:p>
            <a:endParaRPr lang="cs-CZ" sz="1800" dirty="0"/>
          </a:p>
          <a:p>
            <a:r>
              <a:rPr lang="cs-CZ" sz="1800" dirty="0"/>
              <a:t>Správně načasujte svůj komentář</a:t>
            </a:r>
          </a:p>
          <a:p>
            <a:endParaRPr lang="cs-CZ" sz="1800" dirty="0"/>
          </a:p>
          <a:p>
            <a:r>
              <a:rPr lang="cs-CZ" sz="1800" dirty="0"/>
              <a:t>Použijte kvalitní obrazový materiál</a:t>
            </a:r>
          </a:p>
          <a:p>
            <a:pPr marL="10800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863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Desatero PowerPointu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Poskytněte posluchačům příležitost k odpočinku</a:t>
            </a:r>
          </a:p>
          <a:p>
            <a:endParaRPr lang="pl-PL" sz="1800" dirty="0"/>
          </a:p>
          <a:p>
            <a:r>
              <a:rPr lang="pl-PL" sz="1800" dirty="0"/>
              <a:t>Předejte posluchačům materiál na konci – nikoli během prezentace</a:t>
            </a:r>
          </a:p>
          <a:p>
            <a:endParaRPr lang="pl-PL" sz="1800" dirty="0"/>
          </a:p>
          <a:p>
            <a:r>
              <a:rPr lang="cs-CZ" sz="1800" dirty="0"/>
              <a:t>Před prezentací proveďte nemilosrdné seškrtání</a:t>
            </a:r>
          </a:p>
          <a:p>
            <a:endParaRPr lang="cs-CZ" sz="1800" dirty="0"/>
          </a:p>
          <a:p>
            <a:r>
              <a:rPr lang="cs-CZ" sz="1800" dirty="0"/>
              <a:t>Dbejte na svůj projev</a:t>
            </a:r>
          </a:p>
          <a:p>
            <a:endParaRPr lang="cs-CZ" sz="1800" dirty="0"/>
          </a:p>
          <a:p>
            <a:r>
              <a:rPr lang="cs-CZ" sz="1800" dirty="0"/>
              <a:t>Kontrolujte gramatiku a typografii</a:t>
            </a:r>
          </a:p>
          <a:p>
            <a:endParaRPr lang="cs-CZ" sz="1800" dirty="0"/>
          </a:p>
          <a:p>
            <a:pPr marL="108000" indent="0">
              <a:buNone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7589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Seznam chyb při tvorbě prezentací I.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Chyba - Neznáme cíl prezentace</a:t>
            </a:r>
          </a:p>
          <a:p>
            <a:endParaRPr lang="cs-CZ" dirty="0"/>
          </a:p>
          <a:p>
            <a:r>
              <a:rPr lang="cs-CZ" dirty="0"/>
              <a:t>2. Chyba - Použití vestavené šablony</a:t>
            </a:r>
          </a:p>
          <a:p>
            <a:endParaRPr lang="cs-CZ" dirty="0"/>
          </a:p>
          <a:p>
            <a:r>
              <a:rPr lang="cs-CZ" dirty="0"/>
              <a:t>3. Chyba - Kontrast pozadí proti písmu</a:t>
            </a:r>
          </a:p>
          <a:p>
            <a:endParaRPr lang="cs-CZ" dirty="0"/>
          </a:p>
          <a:p>
            <a:r>
              <a:rPr lang="cs-CZ" dirty="0"/>
              <a:t>4. Chyba - Mnoho malého textu</a:t>
            </a:r>
          </a:p>
          <a:p>
            <a:endParaRPr lang="cs-CZ" dirty="0"/>
          </a:p>
          <a:p>
            <a:r>
              <a:rPr lang="cs-CZ" dirty="0"/>
              <a:t>5. Chyba - Nevhodné přechody a efekty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4647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Úvodem…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Vždy musím mít publiku CO ŘÍCI.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Přednášky jsou specifickou formou umělecké tvorby.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Kdo ztratil sebeovládání, prohrál - nejenom v pokeru, ale i jako přednášející.</a:t>
            </a:r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9646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Seznam chyb při tvorbě prezentací II.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6. Chyba - Příšerné zvuky</a:t>
            </a:r>
          </a:p>
          <a:p>
            <a:endParaRPr lang="cs-CZ"/>
          </a:p>
          <a:p>
            <a:r>
              <a:rPr lang="cs-CZ"/>
              <a:t>7. Chyba - Nevhodné humorné obrázky</a:t>
            </a:r>
          </a:p>
          <a:p>
            <a:endParaRPr lang="cs-CZ"/>
          </a:p>
          <a:p>
            <a:r>
              <a:rPr lang="cs-CZ"/>
              <a:t>8. Chyba - Grafy bez popisů os</a:t>
            </a:r>
          </a:p>
          <a:p>
            <a:endParaRPr lang="cs-CZ"/>
          </a:p>
          <a:p>
            <a:r>
              <a:rPr lang="cs-CZ"/>
              <a:t>9. Chyba – Nudný obsah nerovná se nudné prezentaci</a:t>
            </a:r>
          </a:p>
          <a:p>
            <a:endParaRPr lang="cs-CZ"/>
          </a:p>
          <a:p>
            <a:r>
              <a:rPr lang="cs-CZ"/>
              <a:t>10. Chyba - Nesrozumitelnost a nesprávné vystupování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3906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T. </a:t>
            </a:r>
            <a:r>
              <a:rPr lang="cs-CZ" sz="1400" dirty="0" err="1"/>
              <a:t>Zykán</a:t>
            </a:r>
            <a:r>
              <a:rPr lang="cs-CZ" sz="1400" dirty="0"/>
              <a:t>: Jak zabít prezentaci</a:t>
            </a:r>
          </a:p>
          <a:p>
            <a:pPr lvl="1"/>
            <a:r>
              <a:rPr lang="cs-CZ" sz="1400" dirty="0">
                <a:hlinkClick r:id="rId3"/>
              </a:rPr>
              <a:t>http://sites.google.com/site/tomaszykan/</a:t>
            </a:r>
            <a:r>
              <a:rPr lang="cs-CZ" sz="1400" dirty="0"/>
              <a:t> </a:t>
            </a:r>
          </a:p>
          <a:p>
            <a:pPr lvl="1"/>
            <a:endParaRPr lang="cs-CZ" sz="1400" dirty="0"/>
          </a:p>
          <a:p>
            <a:r>
              <a:rPr lang="cs-CZ" sz="1400" dirty="0"/>
              <a:t>P. </a:t>
            </a:r>
            <a:r>
              <a:rPr lang="cs-CZ" sz="1400" dirty="0" err="1"/>
              <a:t>Humpolíček</a:t>
            </a:r>
            <a:r>
              <a:rPr lang="cs-CZ" sz="1400" dirty="0"/>
              <a:t>: Jak prezentovat svoji práci, abych obstál</a:t>
            </a:r>
          </a:p>
          <a:p>
            <a:pPr lvl="1"/>
            <a:r>
              <a:rPr lang="cs-CZ" sz="1400" dirty="0">
                <a:hlinkClick r:id="rId4"/>
              </a:rPr>
              <a:t>http://kcjl.upol.cz/prezentacni_a_diskuzni_techniky/humpolicek.pdf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r>
              <a:rPr lang="cs-CZ" sz="1400" dirty="0"/>
              <a:t>Design snímků není jen třešnička na dortu. L. Bajer</a:t>
            </a:r>
          </a:p>
          <a:p>
            <a:pPr lvl="1"/>
            <a:r>
              <a:rPr lang="cs-CZ" sz="1400" dirty="0">
                <a:hlinkClick r:id="rId5"/>
              </a:rPr>
              <a:t>http://www.mitvsehotovo.cz/2011/01/29/design-snimku-neni-jen-tresinka-na-dortu/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r>
              <a:rPr lang="en-US" sz="1400" dirty="0"/>
              <a:t>Williams, R. Non-Designer’s Design Book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Chyby při tvorbě prezentací - PowerPoint</a:t>
            </a:r>
          </a:p>
          <a:p>
            <a:pPr lvl="1"/>
            <a:r>
              <a:rPr lang="cs-CZ" sz="1400" dirty="0">
                <a:hlinkClick r:id="rId6"/>
              </a:rPr>
              <a:t>http://office.lasakovi.com/power-point/zaklady/chyby-v-tvorbe-prezentaci/</a:t>
            </a:r>
            <a:endParaRPr lang="cs-CZ" sz="1400" dirty="0"/>
          </a:p>
          <a:p>
            <a:pPr lvl="1"/>
            <a:r>
              <a:rPr lang="en-US" sz="1400" dirty="0">
                <a:hlinkClick r:id="rId7"/>
              </a:rPr>
              <a:t>Quite Possibly The World's Worst PowerPoint Presentation</a:t>
            </a:r>
            <a:endParaRPr lang="cs-CZ" sz="1400" dirty="0"/>
          </a:p>
          <a:p>
            <a:pPr lvl="1"/>
            <a:r>
              <a:rPr lang="en-US" sz="1400" dirty="0">
                <a:hlinkClick r:id="rId8"/>
              </a:rPr>
              <a:t>The Worst PowerPoint Presentation Ever - Note &amp; Point</a:t>
            </a: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5709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Kontakt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RNDr. Martin Komenda, Ph.D.</a:t>
            </a:r>
          </a:p>
          <a:p>
            <a:endParaRPr lang="cs-CZ" dirty="0"/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komenda@iba.muni.cz</a:t>
            </a:r>
            <a:endParaRPr lang="cs-CZ" dirty="0"/>
          </a:p>
          <a:p>
            <a:r>
              <a:rPr lang="cs-CZ" dirty="0"/>
              <a:t>Kamenice 126/3, místnost 617 </a:t>
            </a:r>
          </a:p>
          <a:p>
            <a:r>
              <a:rPr lang="cs-CZ" dirty="0"/>
              <a:t>tel. 549 494 469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56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Úvodem…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Žádný recept není univerzální.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Okopírujte chování a styl prezentace někoho, jehož přednášky na vás působí pozitivně.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PowerPoint nedělá špatné prezentace, problém vždy sedí někde mezi klávesnicí a židlí.</a:t>
            </a:r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083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Koncept a použití prezentací</a:t>
            </a:r>
          </a:p>
          <a:p>
            <a:pPr lvl="0"/>
            <a:endParaRPr lang="cs-CZ" dirty="0"/>
          </a:p>
          <a:p>
            <a:endParaRPr lang="cs-CZ" dirty="0"/>
          </a:p>
          <a:p>
            <a:r>
              <a:rPr lang="cs-CZ" dirty="0"/>
              <a:t>Doporučení, jak vytvářet přehledné a efektní prezentace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7426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Použití prezentací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 heslovitému sdělení informací</a:t>
            </a:r>
          </a:p>
          <a:p>
            <a:endParaRPr lang="cs-CZ"/>
          </a:p>
          <a:p>
            <a:r>
              <a:rPr lang="cs-CZ"/>
              <a:t>Oživení obrázky, schématy, tabulkami,…</a:t>
            </a:r>
          </a:p>
          <a:p>
            <a:endParaRPr lang="cs-CZ"/>
          </a:p>
          <a:p>
            <a:r>
              <a:rPr lang="cs-CZ"/>
              <a:t>Nevhodné pro dlouhé texty</a:t>
            </a:r>
          </a:p>
          <a:p>
            <a:endParaRPr lang="cs-CZ"/>
          </a:p>
          <a:p>
            <a:r>
              <a:rPr lang="cs-CZ"/>
              <a:t>Primárně doprovodná pomůcka při výkladu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47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MS PowerPoint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Jednoduchá, ale výkonná aplikace</a:t>
            </a:r>
          </a:p>
          <a:p>
            <a:endParaRPr lang="cs-CZ"/>
          </a:p>
          <a:p>
            <a:r>
              <a:rPr lang="cs-CZ"/>
              <a:t>Identické formátovaní textu jako ve Wordu</a:t>
            </a:r>
          </a:p>
          <a:p>
            <a:endParaRPr lang="cs-CZ"/>
          </a:p>
          <a:p>
            <a:r>
              <a:rPr lang="cs-CZ"/>
              <a:t>Uživatelsky příjemné prostředí</a:t>
            </a:r>
          </a:p>
          <a:p>
            <a:endParaRPr lang="cs-CZ"/>
          </a:p>
          <a:p>
            <a:r>
              <a:rPr lang="cs-CZ"/>
              <a:t>Snadná práce s grafickými objekty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2532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Správná prezentace</a:t>
            </a:r>
            <a:endParaRPr lang="cs-CZ" dirty="0"/>
          </a:p>
        </p:txBody>
      </p:sp>
      <p:sp>
        <p:nvSpPr>
          <p:cNvPr id="3" name="AutoShape 2" descr="data:image/jpeg;base64,/9j/4AAQSkZJRgABAQAAAQABAAD/2wCEAAkGBxQTEhUUExQVFRUXFxcUFxcYFxUVFxUYFRQWGBcUFBQYHCggGBolHBQUITEhJSkrLi4uFx8zODMsNygtLisBCgoKDg0OFxAQGiwcHBwsLCwsLCwsLCwsLCwsLCwsLCwsLCwsLCwsLCwsLCssLCwsLCwsLCw3LCwrKywsKysrLP/AABEIALYBFQMBIgACEQEDEQH/xAAcAAACAgMBAQAAAAAAAAAAAAAEBQIDAAEGBwj/xAA9EAABAgQEAwUGBQMEAgMAAAABAAIDBBEhBRIxQVFhcQYigZGhBxMyscHwI0JS0eEUgpJDYnLxFjMVU7L/xAAZAQADAQEBAAAAAAAAAAAAAAABAgMABAX/xAAnEQACAgEFAAICAgMBAAAAAAAAAQIRAwQSITFBBRMUUUJhIlJxMv/aAAwDAQACEQMRAD8A1KtsqpzZEQPhQ8zcri9HZOA+ooiIgQcIXCPpVFoyYBNuolzn1TiahVCTuN6Kcgg0/J+8YRXp1C5oNprr+2q64arpeyzmHuljS5pD60Ff0g9RUjoU2PnhnVh1H1qnyeWuFNbdbKtzhxHmF749jXXLQBY0pvqD8kEcLhf/AFNtYd0WqMtvRdKwr9lfzovw8JiwQ4i67Ts92TjzABaAxn6nVvbVo3TuNhzHTxc+ncDC1tqXJNSOtV3MniLdErivQflqKuC5Yowz2awW0MV7oh3FmivIC66SU7LyrAA2Cz/EEnrXxTGDGBAv8uXqtzOIQ4YJe5rRStyEbSOaWbLk9YO/BII/0mf4t5fupwMKY3RoFaaAfTols324k4daxAf+N+HBI5n2owWn8OE91hwArQ/VB5Yr0MdPnl4zumwByt5aVVjYYH3yXk057TphwPu4bG60qakDL89Umnu2k5E1iZRwaKatoledeF4/G5X3we6ggakbegQsbF4MP4ojRcDUbiy+f5jE4zzV0R5rc1cf00+SDN9b6JHqH4joj8T/ALSPdJrt5Js/1QdNOtEhm/ajCHwQ3useAGtq+C8pb9+ayv1SfdJnRH4zCu+T0Ka9qTyCGwANaEu6Urbr6IB/tLjkn8JlOFTx49FxTj9+Chbh90W+yRT8LAvDsR7RItaugtPGjiPKo6oqF7RIZHfgvHQtPquDc379VWWplkkSnocL8PTYHb2WdZ2dvMtNPTRSnsZl44oyK1x4VXl2VVRG1TrIznn8fDw7yH8VQjZeZrYrg8AnHMitaXd13doTouzyO1p9UGzzsmJ43QVGhBx4Hj+6rhhtw5oqOpVcOLdE57aIWSoz3AI7pI6fshZl0RuunEK2BUFXRBmCxhMST+c/fisRMWVNdFiNmoKbogyjH6IRwWiZkoIujWISAjWLMyNliTTsDKap1VUzULMKJGrDYgJR2ETnuorX10ND0NjbeyAjQyHKcIJOmMd5MdpJVoymKwGtCajhW1NqVuqf/IpWx98zjrw/6K8sxiVyOqBRjr9DuEAXBdCys7oaPHKKdnXdssfhCI2LAiBz2ihaAS14rcEppI403+nhzDiBmbXLUZhy5ry6cdZMJY9wCl6BCbdWHHpYuW2+EdbN9tY7+7DPu2aV1cfHZJYsQvdVxLjxJr80JCCMl4TnGjWuceQJ+Sg02erhx44LqiNFlPvzTmT7LzUQDLBdTn3adQeifyPs2mHHvvY0crnf+E0cE2PPU4o9s4cN+/7VgH34L1KV9lzNXxnHWoAA0HTmnMv7PJRlKtc4/wC4103p96J1pn6zml8nhXXJ4p/Cthyj3fCx56NOx6L3yU7MyzD3YTdtuR+qZNlmCwaNOHNUWnXrOeXyq/jE8Cgdmpp/wwX+IoL33TGX7BTj9WBv/I705L3Ij6rdPonWCCIS+VyPpJHkMr7L45+KI1umxKYQvZSPzRzto0DluvTSFpxTKEF4c8tfnfp52PZfAAvEiE+A0tw8VS/2Wwa/+yIK9LenL1XpL9fNUxKcvuhRqP8ARP8ALzv08smPZi0aRnDe7Wn6pLiHs8jNHciNdyILSvYoz265h1rzPPolc1Hb+oeJG6FQGWrz/wDTwubwiNLxWF7PztuLtNxuF6F/RNNDcHlZW9o8hbtqPmpshCgUZpLoTJllk5aoGMt/ur1AKqdAH6qdEY4tG6rMdv2EpIGY0fq9FVHdwcfKiIjPHBVFtQtQLAnvPElYtuYQeKxNSMExtEMiZo7ckMhEzLZcIwCyogtRJ0QfYURqtV4LAKqQCyMLMSliboOXlzuuhMKoul8yGw6uJoALlTmh4q+AHE5Zr4ZZpv4jRczI4JGik5WUArVxs23A715K2fxd8SoHdYeXeI+ic4D2ihw4cOCW5ad3PUZaVNCRqDxojjr09KEMmPHYmm+zL2NzPcK92jRp3jQVJ6p1h3YuI4/iODBwFHEiiYds56GyXfmNHuFGNF3HLS5HCu6pwLtuyJBBi917aNoBZ1B8QVp1VkIZsvKXbOpwPsfLMILml5p+e/kBZdrJybGABrQ2nABeYw+30NvwMe6/JoUn+02KB3ILBzcSdq6JVlSC9PqMnZ67CHyH0/ZWLxZ/tInSLe6Gg+Bx1/uQkftxPPr+NS9O60NW+9IK+Myvto90iPA9fmh5jFILfiisbrq4DzXgE1jUeJXPFiO5Fx4oUmpuTp9Er1L8R0R+Ifsj3Wa7YSbCax2Hp3tuSVzftGlGg5C556UGvErxyuinB19Uj1Ejoj8TiXbbPQ532oOr+HBH9xP0SuP7R5x/wiG3o0k+pQUBjMzW5RldlvW9CANeiIxCXa2jmUIBBOjgNKXGlgm/ykrsotLgg0toFH7Xzrv9Zw6Cmv8A0hzjU6f9aLTUmpGtf5T+DKQ3AnO6pFg1tqXAuGpdOwmtcwtc9wJoc5pqaU5WNfFZwaV2PH6nLaooTxsamtHR4v8AmfRBxZ6KdYjz/e791ZiLKO9PIoNyjZZ4oLwi95O58yqXnmfNWuKrdw++KZCSiv0UvNtT5rtuz0xngMqb035Gi4hwXb9gYgMAg0q15Hgb/VVR5Ouj/imhsByW6ckeXNVbogVDyQJzOSqLaalGPeFS8ImKCsVb4IqsQAbmT3lSwVNFZMG5WpcXW8N6GQQpZVkMKxqRoYiQtQm1V2VSY2iBjdKLgu1+IGJF9209xuvN3Pouj7UYl7qEaGjnWH1XnoJca7alJ2ejpMX8mWuIaFSWjXdZFdUqiJFufvomSPQnNIjPNq0mtTTc10REi2jQOQQE1EpDbzTOARQdB8k0v/JLHTyX/QSz9lJv3/iVFqmz79QoM9BFg0/xUuPVVZ7eAPkVNx+LzS0VTJ8VvfwVZeN+C0IzbXWpsO5L0sabFXy5745/sh4dTZrSa6UB5oiFIRnXbDNRTWg8VtjYrzwj2zpMOihpY85TQbkWoSKkHqFc3FIbREGZtHkkiuYbivw22NAQkAwWO43IA3uSrofZp1BmiAGuw28d1dbkqOTJmxN22MIWKiGKNjC2lh8/E2QM7jDXfE57yOgHoN1YOzLL1iP5Cwp6K1nZmDW+Y/3FZp9Nifl4ou0hFPzLXEkW/k7IN0YXuNOK69mBy7fyA04kn5rP6GE2whtHgl+tfsEtf+kcW6OOPBRfFB0P3RdXNSzKfCPILn8SgNJoGjhXhzTKCIS1z/Qve8cV1nYeVOR7ript5cErkezkIOABc41uSbDhbddpg8HKHAWuP/ynSXRy6nM5w6LjAPEqBlzxKNJCg4pqPPAXQTxKrLHfqR7mqp0NYwEQ7iFtXmCtrAApg3KlLqqK4VOhU4LgN0aFsOYr2MQ8J44jzV4Km2MW5lGK+gq40VMeaawLncYxBz6NGiDi6DuEHaaeMWMeDbD5kpWYgAoNF04wljx+IPGtCPEJVi8nBa0NhDvA1uSS7lU/JKq6PTxaqKSXQmiO05qppsepRMGXe9xytJIGmlOtbBWSmFOfUOIZvxNegVFQ88iXLYtdRzch11atQ5iIxtXCwOXnpwXR4dhLGhxj5X1oGgV23G4KhiODe8P4bKNpudP+O6O9dEFO3cXTBZV5cxrhSjqtHWtKFM5fCYrtSAhMJk4kImC8AsJ943iHCgND0pZdlIMsFKVJ8F458jXLEQwIj4nnw56q5uDw9w49SukiQlWx4GqFi/ZP9iVuGMbf3Vepr9UXCc1tvdDyCjiGKObmDGlxArpw5rmj2uiEBzhDY0nKbEkWrUga+CpGMn0RnnSfLO2lptv6QEUY7NqLhsNx0xnBpZQkVFqj+6lwujgNH6aHcfsi4NdgjkjLoY1JWyCpy0OynEglIPwDklUujnitRpgCwSDHMZdCyhre86uUkWtzTqLYkskY8jwzB4V81VF94Ray4if7QRi53u3va0AfG1gJNBm0tStacqJ5hJmSGuccwcATsWk8tCmeNomsyk6QXNMijavRLmtzVqKFdAWvIpRVmTygkpBmrN4W4BtTqR/BXSSMoQ2rtTc+Og8qJb2fk25A99KAkgV1vqeKfCO06GvQFNGJDLkT4KXQlE0CIdX9J8TRVZTyH3zTqJHcUl42BPgtFx/Q70RGTmfRTbCARoFi50Q/oPosTBzFi201nE51tRVjVRRObczQqrA471WBTAQ2G3mCq28ZjdbA8FtoW2G3lD5bWhKBfCcLEVTfKsyV2SvGmMsjFjZdxsdOC0cPa13dAqUxjODeqlKQt9VHJUeEdenxvI7fRTKYeBcipRrZYIuHCBVoZRSPSpJcCGel7g7hp+YROHu0V+KQC4VYaOGnA8Wu5FLcHjkgEihuCOBBolfYEdHDbZWw4Ddwq4Vwr4RRsarK4+GilWj5LjZ/sO4xHOhOdDDrlhZmHPKRovQoYryU/wCnraqrDI0SngUu0cZgfZxsuS573FzrVIFQOAAXQwpMZLNoNanW/LZNWybW3pXqhJmMNEZ5bRoYVHojJyoAutTzLUCtgR7WUZhRUmW+sRtgZSbA143U4mEQooo6E1w2FrcwDoro0cA0KPk4ooLJ1NoV4ovhib/xWWBr7uh20NPNFiSYzQLoDABFkrmoazm2hlhiuhRHbRCTT6tpubDqbK6ZN0MTVzeXe8tkUSmq6DpWYl2gAteSLGjHa9UfCxWAPhY/xY8epSSNNgOrTLWx5EXF9xRXe9K6ItHk5d0JMdMnmuI2HVvyRkKlNR4Lmc3ElbAbwT0T3nUFRdXgucbMEaE06u/daM079TxTg5w+uiFB+w6BziNvksSL+sePzHz/AIWLUbeJQrGhQCm1ydEWWsUwFEUKsATAN0U2hY0qS1As3RaNh0Uwl2NzFGhg1fbw3Sy4VjQi26Kpd5iOzHTbpxTuVgBLcOhUCcQGrgbt2e/ihsikXMarCyoW2qcV1EUUYrm4uX0+aUQm5I0Ru2bMP7gmOJHukoLEm5YjImzm0PW1EsxR5LOsjIb9EllI9EyhRKpS0BnBcEZDKUw4qvEdFBkEzMfZc/MuL3kDZMX1KCiyjg7Mwi4oQVmmInyHyIAF0TNR2UtqkJgxyT3xT/j/ACtQIDnkh7zpWjUqTGcjUwATXwVjWOZlOx15K+XkQ259dVJj876DRtq8+SeiW5tjWTi2ugZ96uaaBKZ6YutEs3QBOuBKVxnn3jNcoNyDQhGzD62GqslZfLUm/DryVYo53y7B5tozGnBZIRb5T4fspUrU8dPBBxnZTmGoNUU6Zy54KUWNwFrKrIdCAeN1J1l1pHj3RSGLRCk9y1VajWVGixSIWIUGxcFJqqBurWhEZljVcxypaVawpkKXAVU281FqsbdEU3VJIjveRHOGg7o8NUfi8fJCc4a2A6k0S/DIVGgfdd1zZ5cUdujx3K2NJM01TCE/RBwIXJHtbRcqPZLzEVT41bLImiWzDyy5048ORTIBOef3T0KmyU97AAOpaCDwsKIGJEzua3jc9B9hPIBsFpGOZl4xY4w3/EPUJtAmdlZjGHNjNvZw0duucdMRYBpFaSNnDfqp1QVI62E8lFw7LmpXG4dPiHnRRj4601Ad/jUnzCxnM6mJMtbqQEBHxmEPzVPAX+S56DMwiTmNamoqfS6MdMQm6+FwB42+ScZK+Qs45fuw3Ha9lV/8hEfZrWs4mvoq4Mdz/wD1tPXQDnXdVxYBh3ca/RFJAnNR6CWSERxq6ISOAqPC6e4fBDGiq5qHjsNou4D0UhjrXWYc3SpQfJPcdDOzY2SCZimtrlWthRIlzYeqIhSgb1TwiCTYLAlg25uVqeimgDaCtvPgERORA0dLpZCmA7vAVJ4aAdVR8E918FrqboGO9ERnu/T6pXHiOrShqbDe5SCz4Q/kH/hs6KwuqqYQygDgKeVlvMu2PR4ku2WHgsVeZaKwCTnLFL3NVpYIrbVbascyhI8R/wBrGuSlGi0FWw0K1ysBTIRoNYrQUIxysD0wtCfHprNEZDGg7x+iLkjZc+yN7yPEdrRxaPBdJIaLhyu2expI1EZQSj2oKCi2HxSJHa2SdZBxyCFfGS2PEoVhRbJDJHcOQI5XNQF0kB65vCm5nuedDYdAujhOCVrkZPgvDqrURjSKEAjmouiKAeiKweJg8CtcgQ2I4NDe3uDI4XBFvNGviKsxlqFo52FiLoXdjQ603oCD4IyDjED/AGg9KfRMnUP3VY2Qhn8jT4BCggoxxpswF7tg0fXZSdh8aLd7gwcB3neZsD5pnChNaKNAHRWgooDjZx2P4QyEYb21JzEHMSa2rfyTbDbMbUUpyU+0AFYQO7yfJpRUqbBNZoxCpc5vhp6q+LAdxaPCq1CcKKcSKmRSSE01L1PeOblt5ISWjCG6hHdO/wCk8eiaR26pdFhJmQl/QZEA2oUDHl0O6EWHM0kA60+dNFMzBHxCo/UPqEpk77Ml49O6fA/RFMdW6XzA/MOvKyvZEr4q+OVnl6nEoytehTCrYbCqYZ8FfCYSqHPRZlC2rmwjyCxYwrm4NLk7dPsapa5wBu6iOx6A5zO6bg3pu2lLcCkUOABr+6lLJtOvHh3qw7342A8d1P3x40QPulpzTSxQWdehlpZeDD3vNUT84GQ3OroEvL3DW6XY29z4dG3ve4sqPJGuCP0yTpoLwAd1pO/ePj9hdZIUXMSrMmThYei6iRcKBcr5Z6uHhDSFRbcFOG4U5oGYmQNT99VuizZqPHJ2SLGZrKwn7uaJhMTY4hKJpoc4C29tvFYVsOwuYaGih2TNsyuZhSAB7pLD1qPAFHMlXjR1R0r8ilYFIdiOt+8SlsN/Fp8SFcxr+A8wsGwx71VUlbDdM1PBEwmBAJXChohposoFoLDIszq6GUHnupe/RRmBdpLNY/ZrwT0IIr6rUtFrvRWz1Hsc06EUSjD4trm4seoss0CLOihRRuVZmSyE9GMcnRmyx5VL23VmdRLk1kyqLCsg3Qfy+I+oTQmiDmm7oCtADhTXTf8AcKMsCSWt2PlVSnX0ad62A4ngmGE4eWtFddT/AD008FSCdnHqZKqZfKytKI+HDU2QKIoQwFdI89yKTD5LEUGLEaF3CCIDTxXPzsEteaWBv04hdQ9LsZlszcwF2nzG/kp5YWrOvTTqVCLIp+6W3BTkYuarTqNOYXJR6YNEhJXisIDIRu4LopuHQVKQ4qfwoZ4RP3WoDQyhtzAVTeTFtUjknVonkrwTUPEZwdFVMQraFES7lCZcsOc/PyA1bY+h6hBybaE11T2ZFQUgmIRzVFagbdeCAshrBhomE2n3olUtHI+6HyR7Jiq1GVDBrA4XaD1CiZBu1W9DUeRUYDuaLY+iFDAD5R2zvMfsqqxG6tr0P0KbA1W3MQo1icTnh1qpmZqmL4LaaIV0q3a3Q0K1BsEdMId82R919UwMMDfzoULEgt4eVvksB2L3YmOIS+XngIzm1s7vDroR6BMpiC3/ALoUjxWWFMzAA9hzNoNabFMuSbbR08CJVHw3jiuRwvFQ5oOh0IOx4J5CmhyRoO6xrnC2HoERwt/1ICILDM6Emo+wBJOgFyowc8X4Bb9R+EdOPgnOH4W1lxUuOrjr0HAKkYNnNlzqPQFhuEuqHxB3thrk/nmnsCWpqrYUBXth0V4xo8zJNyZFkAK5kJY13JXNTpErIGHyWK0GqxGgWcs+9fJRjge5Ouh9VixJLpnRDtHNxGWQrmlpzDUX68lixcDPY8C5mYzMzU2S3GoVJQH/AHNPmf5WLEzBZPCTouhghYsWHiMZc8VKYNbLaxYoLpmwKTviUeDxqsWLCyCWwWuvp0UXsLeBCxYiAsgReSMhxVpYgEuZHKvEZYsQCYXqiIKGnitLFgg0weZQMRx4+ixYiKwOO48UvjVuSVixYlIRTxLHZ22r8Q2KPw7FSRotrFRrgjFuxqyeJG66XDcFzBr4hrW+UfD47lYsRghM0mkdDChAW24aBFwG1W1i6InnNl7QFY1oKxYnJssyLGstVbWIikmMWlixYB//2Q=="/>
          <p:cNvSpPr>
            <a:spLocks noChangeAspect="1" noChangeArrowheads="1"/>
          </p:cNvSpPr>
          <p:nvPr/>
        </p:nvSpPr>
        <p:spPr bwMode="auto">
          <a:xfrm>
            <a:off x="1679575" y="-11430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721802" y="1967131"/>
            <a:ext cx="8792383" cy="1443110"/>
            <a:chOff x="80552" y="1967131"/>
            <a:chExt cx="8792383" cy="14431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2" y="1970241"/>
              <a:ext cx="2171803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132" y="1967131"/>
              <a:ext cx="2171803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271" y="1967131"/>
              <a:ext cx="2105806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 descr="http://bookhaven.stanford.edu/wp-content/uploads/2010/08/boring_presentation_corbi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993" y="1967131"/>
              <a:ext cx="215730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Výsledek obrázku pro boring present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70" y="3467649"/>
            <a:ext cx="4547115" cy="27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boring present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2" y="3469661"/>
            <a:ext cx="4139959" cy="27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71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15092" y="4737742"/>
            <a:ext cx="144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j-lt"/>
              </a:rPr>
              <a:t>Paul Arden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Aplikace MS Office (podzim 2021)</a:t>
            </a:r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FD7DCD-D419-48E2-B7A0-89F870DF4D61}"/>
              </a:ext>
            </a:extLst>
          </p:cNvPr>
          <p:cNvSpPr txBox="1"/>
          <p:nvPr/>
        </p:nvSpPr>
        <p:spPr>
          <a:xfrm>
            <a:off x="2315092" y="2662710"/>
            <a:ext cx="8171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Čím </a:t>
            </a:r>
            <a:r>
              <a:rPr lang="cs-CZ" sz="2800" dirty="0">
                <a:solidFill>
                  <a:srgbClr val="F01928"/>
                </a:solidFill>
                <a:latin typeface="+mj-lt"/>
              </a:rPr>
              <a:t>překvapivější</a:t>
            </a:r>
            <a:r>
              <a:rPr lang="cs-CZ" sz="2800" dirty="0">
                <a:latin typeface="+mj-lt"/>
              </a:rPr>
              <a:t> bude vizuální </a:t>
            </a:r>
            <a:r>
              <a:rPr lang="cs-CZ" sz="2800" dirty="0">
                <a:solidFill>
                  <a:srgbClr val="F01928"/>
                </a:solidFill>
                <a:latin typeface="+mj-lt"/>
              </a:rPr>
              <a:t>stránka</a:t>
            </a:r>
            <a:r>
              <a:rPr lang="cs-CZ" sz="2800" dirty="0">
                <a:latin typeface="+mj-lt"/>
              </a:rPr>
              <a:t> vaší prezentace, tím více lidí si ji </a:t>
            </a:r>
            <a:r>
              <a:rPr lang="cs-CZ" sz="2800" dirty="0">
                <a:solidFill>
                  <a:srgbClr val="F01928"/>
                </a:solidFill>
                <a:latin typeface="+mj-lt"/>
              </a:rPr>
              <a:t>zapamatuje</a:t>
            </a:r>
            <a:r>
              <a:rPr lang="cs-CZ" sz="2800" dirty="0">
                <a:latin typeface="+mj-lt"/>
              </a:rPr>
              <a:t>. A co ej důležitější, zapamatují si </a:t>
            </a:r>
            <a:r>
              <a:rPr lang="cs-CZ" sz="2800" dirty="0">
                <a:solidFill>
                  <a:srgbClr val="F01928"/>
                </a:solidFill>
                <a:latin typeface="+mj-lt"/>
              </a:rPr>
              <a:t>i vás</a:t>
            </a:r>
            <a:r>
              <a:rPr lang="cs-CZ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39567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Vlastní 2">
      <a:dk1>
        <a:srgbClr val="000000"/>
      </a:dk1>
      <a:lt1>
        <a:srgbClr val="FFFFFF"/>
      </a:lt1>
      <a:dk2>
        <a:srgbClr val="0000DC"/>
      </a:dk2>
      <a:lt2>
        <a:srgbClr val="1C1C1C"/>
      </a:lt2>
      <a:accent1>
        <a:srgbClr val="0000DC"/>
      </a:accent1>
      <a:accent2>
        <a:srgbClr val="0000DC"/>
      </a:accent2>
      <a:accent3>
        <a:srgbClr val="FFFFFF"/>
      </a:accent3>
      <a:accent4>
        <a:srgbClr val="000000"/>
      </a:accent4>
      <a:accent5>
        <a:srgbClr val="0000DC"/>
      </a:accent5>
      <a:accent6>
        <a:srgbClr val="0000DC"/>
      </a:accent6>
      <a:hlink>
        <a:srgbClr val="0000DC"/>
      </a:hlink>
      <a:folHlink>
        <a:srgbClr val="0000D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_sablona_4×3_cz.potx" id="{72890C14-FEA4-4B08-9FC6-B87EA7BB8CAD}" vid="{98732E6D-408A-49F2-9264-03726EB528C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MUNI_sablona_16×9_cz</Template>
  <TotalTime>119</TotalTime>
  <Words>1104</Words>
  <Application>Microsoft Office PowerPoint</Application>
  <PresentationFormat>Širokoúhlá obrazovka</PresentationFormat>
  <Paragraphs>234</Paragraphs>
  <Slides>32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BMOF011 – Aplikace MS Office  MS PowerPoint (lekce 1)  Martin Komenda (komenda@iba.muni.cz) IBA LF MU</vt:lpstr>
      <vt:lpstr>Osnova</vt:lpstr>
      <vt:lpstr>Úvodem…</vt:lpstr>
      <vt:lpstr>Úvodem…</vt:lpstr>
      <vt:lpstr>Témata</vt:lpstr>
      <vt:lpstr>Použití prezentací</vt:lpstr>
      <vt:lpstr>Výhody MS PowerPoint</vt:lpstr>
      <vt:lpstr>Správná prezentace</vt:lpstr>
      <vt:lpstr>Prezentace aplikace PowerPoint</vt:lpstr>
      <vt:lpstr>Koncept prezentace</vt:lpstr>
      <vt:lpstr>Příprava prezentace</vt:lpstr>
      <vt:lpstr>Příprava prezentace</vt:lpstr>
      <vt:lpstr>Příprava prezentace</vt:lpstr>
      <vt:lpstr>Příprava prezentace</vt:lpstr>
      <vt:lpstr>Doporučené rady</vt:lpstr>
      <vt:lpstr>Doporučené rady</vt:lpstr>
      <vt:lpstr>V jednoduchosti je síla…</vt:lpstr>
      <vt:lpstr>Jak určitě ne …</vt:lpstr>
      <vt:lpstr>Prezentace aplikace PowerPoint</vt:lpstr>
      <vt:lpstr>Špatná volba zvukových efektů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Efektivita prezentace</vt:lpstr>
      <vt:lpstr>Desatero PowerPointu</vt:lpstr>
      <vt:lpstr>Desatero PowerPointu </vt:lpstr>
      <vt:lpstr>Seznam chyb při tvorbě prezentací I.</vt:lpstr>
      <vt:lpstr>Seznam chyb při tvorbě prezentací II.</vt:lpstr>
      <vt:lpstr>Použitá literatura</vt:lpstr>
      <vt:lpstr>Kontakt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Komenda Martin RNDr. Ph.D.</cp:lastModifiedBy>
  <cp:revision>36</cp:revision>
  <cp:lastPrinted>1601-01-01T00:00:00Z</cp:lastPrinted>
  <dcterms:created xsi:type="dcterms:W3CDTF">2018-09-01T07:01:58Z</dcterms:created>
  <dcterms:modified xsi:type="dcterms:W3CDTF">2021-09-20T03:00:47Z</dcterms:modified>
</cp:coreProperties>
</file>