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20" r:id="rId2"/>
    <p:sldId id="421" r:id="rId3"/>
    <p:sldId id="423" r:id="rId4"/>
    <p:sldId id="422" r:id="rId5"/>
    <p:sldId id="424" r:id="rId6"/>
    <p:sldId id="442" r:id="rId7"/>
    <p:sldId id="425" r:id="rId8"/>
    <p:sldId id="430" r:id="rId9"/>
    <p:sldId id="432" r:id="rId10"/>
    <p:sldId id="429" r:id="rId11"/>
    <p:sldId id="426" r:id="rId12"/>
    <p:sldId id="427" r:id="rId13"/>
    <p:sldId id="431" r:id="rId14"/>
    <p:sldId id="439" r:id="rId15"/>
    <p:sldId id="440" r:id="rId16"/>
    <p:sldId id="441" r:id="rId17"/>
    <p:sldId id="433" r:id="rId18"/>
    <p:sldId id="434" r:id="rId19"/>
    <p:sldId id="435" r:id="rId20"/>
    <p:sldId id="436" r:id="rId21"/>
    <p:sldId id="419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Zajicek" userId="d4cb443eabf26bc4" providerId="LiveId" clId="{CC15E3E1-F964-404F-87DA-B76697BB9308}"/>
    <pc:docChg chg="undo custSel addSld delSld">
      <pc:chgData name="Filip Zajicek" userId="d4cb443eabf26bc4" providerId="LiveId" clId="{CC15E3E1-F964-404F-87DA-B76697BB9308}" dt="2021-12-07T19:14:29.251" v="31" actId="47"/>
      <pc:docMkLst>
        <pc:docMk/>
      </pc:docMkLst>
      <pc:sldChg chg="del">
        <pc:chgData name="Filip Zajicek" userId="d4cb443eabf26bc4" providerId="LiveId" clId="{CC15E3E1-F964-404F-87DA-B76697BB9308}" dt="2021-12-07T19:14:17.699" v="1" actId="47"/>
        <pc:sldMkLst>
          <pc:docMk/>
          <pc:sldMk cId="736642246" sldId="336"/>
        </pc:sldMkLst>
      </pc:sldChg>
      <pc:sldChg chg="del">
        <pc:chgData name="Filip Zajicek" userId="d4cb443eabf26bc4" providerId="LiveId" clId="{CC15E3E1-F964-404F-87DA-B76697BB9308}" dt="2021-12-07T19:14:17.504" v="0" actId="47"/>
        <pc:sldMkLst>
          <pc:docMk/>
          <pc:sldMk cId="1275800098" sldId="338"/>
        </pc:sldMkLst>
      </pc:sldChg>
      <pc:sldChg chg="del">
        <pc:chgData name="Filip Zajicek" userId="d4cb443eabf26bc4" providerId="LiveId" clId="{CC15E3E1-F964-404F-87DA-B76697BB9308}" dt="2021-12-07T19:14:23.745" v="27" actId="47"/>
        <pc:sldMkLst>
          <pc:docMk/>
          <pc:sldMk cId="4132591193" sldId="339"/>
        </pc:sldMkLst>
      </pc:sldChg>
      <pc:sldChg chg="del">
        <pc:chgData name="Filip Zajicek" userId="d4cb443eabf26bc4" providerId="LiveId" clId="{CC15E3E1-F964-404F-87DA-B76697BB9308}" dt="2021-12-07T19:14:23.574" v="26" actId="47"/>
        <pc:sldMkLst>
          <pc:docMk/>
          <pc:sldMk cId="940158038" sldId="340"/>
        </pc:sldMkLst>
      </pc:sldChg>
      <pc:sldChg chg="del">
        <pc:chgData name="Filip Zajicek" userId="d4cb443eabf26bc4" providerId="LiveId" clId="{CC15E3E1-F964-404F-87DA-B76697BB9308}" dt="2021-12-07T19:14:23.401" v="25" actId="47"/>
        <pc:sldMkLst>
          <pc:docMk/>
          <pc:sldMk cId="3115823317" sldId="342"/>
        </pc:sldMkLst>
      </pc:sldChg>
      <pc:sldChg chg="del">
        <pc:chgData name="Filip Zajicek" userId="d4cb443eabf26bc4" providerId="LiveId" clId="{CC15E3E1-F964-404F-87DA-B76697BB9308}" dt="2021-12-07T19:14:23.914" v="28" actId="47"/>
        <pc:sldMkLst>
          <pc:docMk/>
          <pc:sldMk cId="3981079340" sldId="343"/>
        </pc:sldMkLst>
      </pc:sldChg>
      <pc:sldChg chg="del">
        <pc:chgData name="Filip Zajicek" userId="d4cb443eabf26bc4" providerId="LiveId" clId="{CC15E3E1-F964-404F-87DA-B76697BB9308}" dt="2021-12-07T19:14:25.112" v="29" actId="47"/>
        <pc:sldMkLst>
          <pc:docMk/>
          <pc:sldMk cId="1738233612" sldId="344"/>
        </pc:sldMkLst>
      </pc:sldChg>
      <pc:sldChg chg="del">
        <pc:chgData name="Filip Zajicek" userId="d4cb443eabf26bc4" providerId="LiveId" clId="{CC15E3E1-F964-404F-87DA-B76697BB9308}" dt="2021-12-07T19:14:17.910" v="2" actId="47"/>
        <pc:sldMkLst>
          <pc:docMk/>
          <pc:sldMk cId="2487668277" sldId="345"/>
        </pc:sldMkLst>
      </pc:sldChg>
      <pc:sldChg chg="del">
        <pc:chgData name="Filip Zajicek" userId="d4cb443eabf26bc4" providerId="LiveId" clId="{CC15E3E1-F964-404F-87DA-B76697BB9308}" dt="2021-12-07T19:14:18.078" v="3" actId="47"/>
        <pc:sldMkLst>
          <pc:docMk/>
          <pc:sldMk cId="1048951182" sldId="347"/>
        </pc:sldMkLst>
      </pc:sldChg>
      <pc:sldChg chg="del">
        <pc:chgData name="Filip Zajicek" userId="d4cb443eabf26bc4" providerId="LiveId" clId="{CC15E3E1-F964-404F-87DA-B76697BB9308}" dt="2021-12-07T19:14:18.242" v="4" actId="47"/>
        <pc:sldMkLst>
          <pc:docMk/>
          <pc:sldMk cId="769422470" sldId="348"/>
        </pc:sldMkLst>
      </pc:sldChg>
      <pc:sldChg chg="del">
        <pc:chgData name="Filip Zajicek" userId="d4cb443eabf26bc4" providerId="LiveId" clId="{CC15E3E1-F964-404F-87DA-B76697BB9308}" dt="2021-12-07T19:14:18.567" v="6" actId="47"/>
        <pc:sldMkLst>
          <pc:docMk/>
          <pc:sldMk cId="402286286" sldId="349"/>
        </pc:sldMkLst>
      </pc:sldChg>
      <pc:sldChg chg="del">
        <pc:chgData name="Filip Zajicek" userId="d4cb443eabf26bc4" providerId="LiveId" clId="{CC15E3E1-F964-404F-87DA-B76697BB9308}" dt="2021-12-07T19:14:18.730" v="7" actId="47"/>
        <pc:sldMkLst>
          <pc:docMk/>
          <pc:sldMk cId="3531376466" sldId="351"/>
        </pc:sldMkLst>
      </pc:sldChg>
      <pc:sldChg chg="del">
        <pc:chgData name="Filip Zajicek" userId="d4cb443eabf26bc4" providerId="LiveId" clId="{CC15E3E1-F964-404F-87DA-B76697BB9308}" dt="2021-12-07T19:14:18.910" v="8" actId="47"/>
        <pc:sldMkLst>
          <pc:docMk/>
          <pc:sldMk cId="578104104" sldId="352"/>
        </pc:sldMkLst>
      </pc:sldChg>
      <pc:sldChg chg="del">
        <pc:chgData name="Filip Zajicek" userId="d4cb443eabf26bc4" providerId="LiveId" clId="{CC15E3E1-F964-404F-87DA-B76697BB9308}" dt="2021-12-07T19:14:19.093" v="9" actId="47"/>
        <pc:sldMkLst>
          <pc:docMk/>
          <pc:sldMk cId="129956674" sldId="353"/>
        </pc:sldMkLst>
      </pc:sldChg>
      <pc:sldChg chg="del">
        <pc:chgData name="Filip Zajicek" userId="d4cb443eabf26bc4" providerId="LiveId" clId="{CC15E3E1-F964-404F-87DA-B76697BB9308}" dt="2021-12-07T19:14:19.475" v="10" actId="47"/>
        <pc:sldMkLst>
          <pc:docMk/>
          <pc:sldMk cId="890451351" sldId="354"/>
        </pc:sldMkLst>
      </pc:sldChg>
      <pc:sldChg chg="del">
        <pc:chgData name="Filip Zajicek" userId="d4cb443eabf26bc4" providerId="LiveId" clId="{CC15E3E1-F964-404F-87DA-B76697BB9308}" dt="2021-12-07T19:14:18.412" v="5" actId="47"/>
        <pc:sldMkLst>
          <pc:docMk/>
          <pc:sldMk cId="907860837" sldId="355"/>
        </pc:sldMkLst>
      </pc:sldChg>
      <pc:sldChg chg="del">
        <pc:chgData name="Filip Zajicek" userId="d4cb443eabf26bc4" providerId="LiveId" clId="{CC15E3E1-F964-404F-87DA-B76697BB9308}" dt="2021-12-07T19:14:19.654" v="11" actId="47"/>
        <pc:sldMkLst>
          <pc:docMk/>
          <pc:sldMk cId="2669406401" sldId="357"/>
        </pc:sldMkLst>
      </pc:sldChg>
      <pc:sldChg chg="del">
        <pc:chgData name="Filip Zajicek" userId="d4cb443eabf26bc4" providerId="LiveId" clId="{CC15E3E1-F964-404F-87DA-B76697BB9308}" dt="2021-12-07T19:14:19.824" v="12" actId="47"/>
        <pc:sldMkLst>
          <pc:docMk/>
          <pc:sldMk cId="88127376" sldId="358"/>
        </pc:sldMkLst>
      </pc:sldChg>
      <pc:sldChg chg="del">
        <pc:chgData name="Filip Zajicek" userId="d4cb443eabf26bc4" providerId="LiveId" clId="{CC15E3E1-F964-404F-87DA-B76697BB9308}" dt="2021-12-07T19:14:19.996" v="13" actId="47"/>
        <pc:sldMkLst>
          <pc:docMk/>
          <pc:sldMk cId="3882282791" sldId="359"/>
        </pc:sldMkLst>
      </pc:sldChg>
      <pc:sldChg chg="del">
        <pc:chgData name="Filip Zajicek" userId="d4cb443eabf26bc4" providerId="LiveId" clId="{CC15E3E1-F964-404F-87DA-B76697BB9308}" dt="2021-12-07T19:14:20.175" v="14" actId="47"/>
        <pc:sldMkLst>
          <pc:docMk/>
          <pc:sldMk cId="1680087550" sldId="360"/>
        </pc:sldMkLst>
      </pc:sldChg>
      <pc:sldChg chg="del">
        <pc:chgData name="Filip Zajicek" userId="d4cb443eabf26bc4" providerId="LiveId" clId="{CC15E3E1-F964-404F-87DA-B76697BB9308}" dt="2021-12-07T19:14:20.356" v="15" actId="47"/>
        <pc:sldMkLst>
          <pc:docMk/>
          <pc:sldMk cId="3250517425" sldId="361"/>
        </pc:sldMkLst>
      </pc:sldChg>
      <pc:sldChg chg="del">
        <pc:chgData name="Filip Zajicek" userId="d4cb443eabf26bc4" providerId="LiveId" clId="{CC15E3E1-F964-404F-87DA-B76697BB9308}" dt="2021-12-07T19:14:20.572" v="16" actId="47"/>
        <pc:sldMkLst>
          <pc:docMk/>
          <pc:sldMk cId="4164193887" sldId="362"/>
        </pc:sldMkLst>
      </pc:sldChg>
      <pc:sldChg chg="del">
        <pc:chgData name="Filip Zajicek" userId="d4cb443eabf26bc4" providerId="LiveId" clId="{CC15E3E1-F964-404F-87DA-B76697BB9308}" dt="2021-12-07T19:14:20.783" v="17" actId="47"/>
        <pc:sldMkLst>
          <pc:docMk/>
          <pc:sldMk cId="1252410260" sldId="363"/>
        </pc:sldMkLst>
      </pc:sldChg>
      <pc:sldChg chg="del">
        <pc:chgData name="Filip Zajicek" userId="d4cb443eabf26bc4" providerId="LiveId" clId="{CC15E3E1-F964-404F-87DA-B76697BB9308}" dt="2021-12-07T19:14:21.014" v="18" actId="47"/>
        <pc:sldMkLst>
          <pc:docMk/>
          <pc:sldMk cId="372795487" sldId="364"/>
        </pc:sldMkLst>
      </pc:sldChg>
      <pc:sldChg chg="del">
        <pc:chgData name="Filip Zajicek" userId="d4cb443eabf26bc4" providerId="LiveId" clId="{CC15E3E1-F964-404F-87DA-B76697BB9308}" dt="2021-12-07T19:14:21.248" v="19" actId="47"/>
        <pc:sldMkLst>
          <pc:docMk/>
          <pc:sldMk cId="759635265" sldId="365"/>
        </pc:sldMkLst>
      </pc:sldChg>
      <pc:sldChg chg="del">
        <pc:chgData name="Filip Zajicek" userId="d4cb443eabf26bc4" providerId="LiveId" clId="{CC15E3E1-F964-404F-87DA-B76697BB9308}" dt="2021-12-07T19:14:21.490" v="20" actId="47"/>
        <pc:sldMkLst>
          <pc:docMk/>
          <pc:sldMk cId="1010066159" sldId="366"/>
        </pc:sldMkLst>
      </pc:sldChg>
      <pc:sldChg chg="del">
        <pc:chgData name="Filip Zajicek" userId="d4cb443eabf26bc4" providerId="LiveId" clId="{CC15E3E1-F964-404F-87DA-B76697BB9308}" dt="2021-12-07T19:14:21.791" v="21" actId="47"/>
        <pc:sldMkLst>
          <pc:docMk/>
          <pc:sldMk cId="1078767904" sldId="367"/>
        </pc:sldMkLst>
      </pc:sldChg>
      <pc:sldChg chg="del">
        <pc:chgData name="Filip Zajicek" userId="d4cb443eabf26bc4" providerId="LiveId" clId="{CC15E3E1-F964-404F-87DA-B76697BB9308}" dt="2021-12-07T19:14:22.088" v="22" actId="47"/>
        <pc:sldMkLst>
          <pc:docMk/>
          <pc:sldMk cId="3805282503" sldId="368"/>
        </pc:sldMkLst>
      </pc:sldChg>
      <pc:sldChg chg="add del">
        <pc:chgData name="Filip Zajicek" userId="d4cb443eabf26bc4" providerId="LiveId" clId="{CC15E3E1-F964-404F-87DA-B76697BB9308}" dt="2021-12-07T19:14:29.251" v="31" actId="47"/>
        <pc:sldMkLst>
          <pc:docMk/>
          <pc:sldMk cId="4044490171" sldId="419"/>
        </pc:sldMkLst>
      </pc:sldChg>
      <pc:sldChg chg="del">
        <pc:chgData name="Filip Zajicek" userId="d4cb443eabf26bc4" providerId="LiveId" clId="{CC15E3E1-F964-404F-87DA-B76697BB9308}" dt="2021-12-07T19:14:22.258" v="23" actId="47"/>
        <pc:sldMkLst>
          <pc:docMk/>
          <pc:sldMk cId="3635594240" sldId="437"/>
        </pc:sldMkLst>
      </pc:sldChg>
      <pc:sldChg chg="del">
        <pc:chgData name="Filip Zajicek" userId="d4cb443eabf26bc4" providerId="LiveId" clId="{CC15E3E1-F964-404F-87DA-B76697BB9308}" dt="2021-12-07T19:14:22.429" v="24" actId="47"/>
        <pc:sldMkLst>
          <pc:docMk/>
          <pc:sldMk cId="512154989" sldId="438"/>
        </pc:sldMkLst>
      </pc:sldChg>
      <pc:sldMasterChg chg="delSldLayout">
        <pc:chgData name="Filip Zajicek" userId="d4cb443eabf26bc4" providerId="LiveId" clId="{CC15E3E1-F964-404F-87DA-B76697BB9308}" dt="2021-12-07T19:14:25.112" v="29" actId="47"/>
        <pc:sldMasterMkLst>
          <pc:docMk/>
          <pc:sldMasterMk cId="1446038853" sldId="2147483648"/>
        </pc:sldMasterMkLst>
        <pc:sldLayoutChg chg="del">
          <pc:chgData name="Filip Zajicek" userId="d4cb443eabf26bc4" providerId="LiveId" clId="{CC15E3E1-F964-404F-87DA-B76697BB9308}" dt="2021-12-07T19:14:25.112" v="29" actId="47"/>
          <pc:sldLayoutMkLst>
            <pc:docMk/>
            <pc:sldMasterMk cId="1446038853" sldId="2147483648"/>
            <pc:sldLayoutMk cId="1272112388" sldId="2147483661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898263-2D91-47D9-9F1A-B29C6EAC855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E0FAF6-5524-4C7B-8AAC-3EBE80BDF7CA}">
      <dgm:prSet phldrT="[Text]"/>
      <dgm:spPr/>
      <dgm:t>
        <a:bodyPr/>
        <a:lstStyle/>
        <a:p>
          <a:r>
            <a:rPr lang="cs-CZ" dirty="0"/>
            <a:t>Zdravotnická záchranná služba</a:t>
          </a:r>
        </a:p>
      </dgm:t>
    </dgm:pt>
    <dgm:pt modelId="{614F0E4B-36AB-49D0-BC70-BF291DDA489C}" type="parTrans" cxnId="{0FA71A04-4E3E-4DA2-AC7B-15B1AD306B39}">
      <dgm:prSet/>
      <dgm:spPr/>
      <dgm:t>
        <a:bodyPr/>
        <a:lstStyle/>
        <a:p>
          <a:endParaRPr lang="cs-CZ"/>
        </a:p>
      </dgm:t>
    </dgm:pt>
    <dgm:pt modelId="{1D46627E-CA5C-4879-98AC-C6BE8C4ED124}" type="sibTrans" cxnId="{0FA71A04-4E3E-4DA2-AC7B-15B1AD306B39}">
      <dgm:prSet/>
      <dgm:spPr/>
      <dgm:t>
        <a:bodyPr/>
        <a:lstStyle/>
        <a:p>
          <a:endParaRPr lang="cs-CZ"/>
        </a:p>
      </dgm:t>
    </dgm:pt>
    <dgm:pt modelId="{D5BDD271-D411-4FAB-BB72-16A52FA1470E}">
      <dgm:prSet phldrT="[Text]"/>
      <dgm:spPr/>
      <dgm:t>
        <a:bodyPr/>
        <a:lstStyle/>
        <a:p>
          <a:r>
            <a:rPr lang="cs-CZ" dirty="0"/>
            <a:t>Hasičský záchranný sbor České republiky</a:t>
          </a:r>
        </a:p>
      </dgm:t>
    </dgm:pt>
    <dgm:pt modelId="{1B72E002-7460-448E-840F-ED7FDD57DFB2}" type="parTrans" cxnId="{5F1ECFEB-A0BF-4453-9535-4EE23315501A}">
      <dgm:prSet/>
      <dgm:spPr/>
      <dgm:t>
        <a:bodyPr/>
        <a:lstStyle/>
        <a:p>
          <a:endParaRPr lang="cs-CZ"/>
        </a:p>
      </dgm:t>
    </dgm:pt>
    <dgm:pt modelId="{8F2BB9F7-87DB-4AC6-9260-C371140DFBAC}" type="sibTrans" cxnId="{5F1ECFEB-A0BF-4453-9535-4EE23315501A}">
      <dgm:prSet/>
      <dgm:spPr/>
      <dgm:t>
        <a:bodyPr/>
        <a:lstStyle/>
        <a:p>
          <a:endParaRPr lang="cs-CZ"/>
        </a:p>
      </dgm:t>
    </dgm:pt>
    <dgm:pt modelId="{9FB19004-8640-432E-9B69-A0722102DD00}">
      <dgm:prSet phldrT="[Text]"/>
      <dgm:spPr/>
      <dgm:t>
        <a:bodyPr/>
        <a:lstStyle/>
        <a:p>
          <a:r>
            <a:rPr lang="cs-CZ" dirty="0"/>
            <a:t>Policie České republiky</a:t>
          </a:r>
        </a:p>
      </dgm:t>
    </dgm:pt>
    <dgm:pt modelId="{E18FF8D3-A537-41A2-B617-2BF84B2CBC0B}" type="parTrans" cxnId="{2144D99E-5FAD-4BB4-9C4E-C99186DAEA67}">
      <dgm:prSet/>
      <dgm:spPr/>
      <dgm:t>
        <a:bodyPr/>
        <a:lstStyle/>
        <a:p>
          <a:endParaRPr lang="cs-CZ"/>
        </a:p>
      </dgm:t>
    </dgm:pt>
    <dgm:pt modelId="{2F0FB007-CF41-46DC-87F0-FC6E4DDB91B2}" type="sibTrans" cxnId="{2144D99E-5FAD-4BB4-9C4E-C99186DAEA67}">
      <dgm:prSet/>
      <dgm:spPr/>
      <dgm:t>
        <a:bodyPr/>
        <a:lstStyle/>
        <a:p>
          <a:endParaRPr lang="cs-CZ"/>
        </a:p>
      </dgm:t>
    </dgm:pt>
    <dgm:pt modelId="{5FBD3FD0-4902-4792-B5A2-DBF72F52C867}" type="pres">
      <dgm:prSet presAssocID="{B8898263-2D91-47D9-9F1A-B29C6EAC85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83B3360-9FCC-48C8-9A68-864A5AADEB55}" type="pres">
      <dgm:prSet presAssocID="{F5E0FAF6-5524-4C7B-8AAC-3EBE80BDF7CA}" presName="hierRoot1" presStyleCnt="0">
        <dgm:presLayoutVars>
          <dgm:hierBranch val="init"/>
        </dgm:presLayoutVars>
      </dgm:prSet>
      <dgm:spPr/>
    </dgm:pt>
    <dgm:pt modelId="{E26E8E43-9305-45E3-BB38-9B74DAFC7E72}" type="pres">
      <dgm:prSet presAssocID="{F5E0FAF6-5524-4C7B-8AAC-3EBE80BDF7CA}" presName="rootComposite1" presStyleCnt="0"/>
      <dgm:spPr/>
    </dgm:pt>
    <dgm:pt modelId="{4CFA528F-08F3-4265-8B0C-C82E3564F166}" type="pres">
      <dgm:prSet presAssocID="{F5E0FAF6-5524-4C7B-8AAC-3EBE80BDF7CA}" presName="rootText1" presStyleLbl="node0" presStyleIdx="0" presStyleCnt="1">
        <dgm:presLayoutVars>
          <dgm:chPref val="3"/>
        </dgm:presLayoutVars>
      </dgm:prSet>
      <dgm:spPr/>
    </dgm:pt>
    <dgm:pt modelId="{5059E2F7-500E-4FFD-A6C3-4C6767BF9659}" type="pres">
      <dgm:prSet presAssocID="{F5E0FAF6-5524-4C7B-8AAC-3EBE80BDF7CA}" presName="rootConnector1" presStyleLbl="node1" presStyleIdx="0" presStyleCnt="0"/>
      <dgm:spPr/>
    </dgm:pt>
    <dgm:pt modelId="{9EF776D2-208D-4A84-BBE1-128E6329E347}" type="pres">
      <dgm:prSet presAssocID="{F5E0FAF6-5524-4C7B-8AAC-3EBE80BDF7CA}" presName="hierChild2" presStyleCnt="0"/>
      <dgm:spPr/>
    </dgm:pt>
    <dgm:pt modelId="{D92DA359-F4FE-46FB-91FF-D04A05F248B3}" type="pres">
      <dgm:prSet presAssocID="{1B72E002-7460-448E-840F-ED7FDD57DFB2}" presName="Name37" presStyleLbl="parChTrans1D2" presStyleIdx="0" presStyleCnt="2"/>
      <dgm:spPr/>
    </dgm:pt>
    <dgm:pt modelId="{A507B6F2-5E3F-4E0C-9797-2D78332570D8}" type="pres">
      <dgm:prSet presAssocID="{D5BDD271-D411-4FAB-BB72-16A52FA1470E}" presName="hierRoot2" presStyleCnt="0">
        <dgm:presLayoutVars>
          <dgm:hierBranch val="init"/>
        </dgm:presLayoutVars>
      </dgm:prSet>
      <dgm:spPr/>
    </dgm:pt>
    <dgm:pt modelId="{4E67DB8C-0D4C-4EAF-B8DC-BA0E669F3CDF}" type="pres">
      <dgm:prSet presAssocID="{D5BDD271-D411-4FAB-BB72-16A52FA1470E}" presName="rootComposite" presStyleCnt="0"/>
      <dgm:spPr/>
    </dgm:pt>
    <dgm:pt modelId="{F8DE860F-C426-4D1F-B2FF-0B9BD191505A}" type="pres">
      <dgm:prSet presAssocID="{D5BDD271-D411-4FAB-BB72-16A52FA1470E}" presName="rootText" presStyleLbl="node2" presStyleIdx="0" presStyleCnt="2">
        <dgm:presLayoutVars>
          <dgm:chPref val="3"/>
        </dgm:presLayoutVars>
      </dgm:prSet>
      <dgm:spPr/>
    </dgm:pt>
    <dgm:pt modelId="{0DC06AD0-B4AA-49BB-8554-7EBA7ED405E0}" type="pres">
      <dgm:prSet presAssocID="{D5BDD271-D411-4FAB-BB72-16A52FA1470E}" presName="rootConnector" presStyleLbl="node2" presStyleIdx="0" presStyleCnt="2"/>
      <dgm:spPr/>
    </dgm:pt>
    <dgm:pt modelId="{BDFDBC6E-DCE9-4920-AF82-CE688717DF08}" type="pres">
      <dgm:prSet presAssocID="{D5BDD271-D411-4FAB-BB72-16A52FA1470E}" presName="hierChild4" presStyleCnt="0"/>
      <dgm:spPr/>
    </dgm:pt>
    <dgm:pt modelId="{5C62BEDE-A7F5-4767-ACD5-F9C66B2CFC0A}" type="pres">
      <dgm:prSet presAssocID="{D5BDD271-D411-4FAB-BB72-16A52FA1470E}" presName="hierChild5" presStyleCnt="0"/>
      <dgm:spPr/>
    </dgm:pt>
    <dgm:pt modelId="{14ADC579-B059-4A5A-8E50-D42923F1DF01}" type="pres">
      <dgm:prSet presAssocID="{E18FF8D3-A537-41A2-B617-2BF84B2CBC0B}" presName="Name37" presStyleLbl="parChTrans1D2" presStyleIdx="1" presStyleCnt="2"/>
      <dgm:spPr/>
    </dgm:pt>
    <dgm:pt modelId="{33CDD3D4-55B6-4EBC-99FD-D0020F8CDB9C}" type="pres">
      <dgm:prSet presAssocID="{9FB19004-8640-432E-9B69-A0722102DD00}" presName="hierRoot2" presStyleCnt="0">
        <dgm:presLayoutVars>
          <dgm:hierBranch val="init"/>
        </dgm:presLayoutVars>
      </dgm:prSet>
      <dgm:spPr/>
    </dgm:pt>
    <dgm:pt modelId="{4E4A6DFB-9DD4-42BC-BF91-EC2B2F599194}" type="pres">
      <dgm:prSet presAssocID="{9FB19004-8640-432E-9B69-A0722102DD00}" presName="rootComposite" presStyleCnt="0"/>
      <dgm:spPr/>
    </dgm:pt>
    <dgm:pt modelId="{157D18EA-95A9-428B-9037-3B61D4EB25D9}" type="pres">
      <dgm:prSet presAssocID="{9FB19004-8640-432E-9B69-A0722102DD00}" presName="rootText" presStyleLbl="node2" presStyleIdx="1" presStyleCnt="2">
        <dgm:presLayoutVars>
          <dgm:chPref val="3"/>
        </dgm:presLayoutVars>
      </dgm:prSet>
      <dgm:spPr/>
    </dgm:pt>
    <dgm:pt modelId="{3215FEE3-237E-452D-8A81-3DCDF4CC819C}" type="pres">
      <dgm:prSet presAssocID="{9FB19004-8640-432E-9B69-A0722102DD00}" presName="rootConnector" presStyleLbl="node2" presStyleIdx="1" presStyleCnt="2"/>
      <dgm:spPr/>
    </dgm:pt>
    <dgm:pt modelId="{944620C5-64B1-43EA-B0F1-AA0C0B19E22D}" type="pres">
      <dgm:prSet presAssocID="{9FB19004-8640-432E-9B69-A0722102DD00}" presName="hierChild4" presStyleCnt="0"/>
      <dgm:spPr/>
    </dgm:pt>
    <dgm:pt modelId="{0CFA7A86-D9BE-4549-92C3-D3C5E5097EAA}" type="pres">
      <dgm:prSet presAssocID="{9FB19004-8640-432E-9B69-A0722102DD00}" presName="hierChild5" presStyleCnt="0"/>
      <dgm:spPr/>
    </dgm:pt>
    <dgm:pt modelId="{DB701D31-0CA4-40F0-B3A1-E225DBF32E68}" type="pres">
      <dgm:prSet presAssocID="{F5E0FAF6-5524-4C7B-8AAC-3EBE80BDF7CA}" presName="hierChild3" presStyleCnt="0"/>
      <dgm:spPr/>
    </dgm:pt>
  </dgm:ptLst>
  <dgm:cxnLst>
    <dgm:cxn modelId="{0FA71A04-4E3E-4DA2-AC7B-15B1AD306B39}" srcId="{B8898263-2D91-47D9-9F1A-B29C6EAC8555}" destId="{F5E0FAF6-5524-4C7B-8AAC-3EBE80BDF7CA}" srcOrd="0" destOrd="0" parTransId="{614F0E4B-36AB-49D0-BC70-BF291DDA489C}" sibTransId="{1D46627E-CA5C-4879-98AC-C6BE8C4ED124}"/>
    <dgm:cxn modelId="{7483AE10-DBF0-4515-97B1-F6D1831A8CB7}" type="presOf" srcId="{F5E0FAF6-5524-4C7B-8AAC-3EBE80BDF7CA}" destId="{5059E2F7-500E-4FFD-A6C3-4C6767BF9659}" srcOrd="1" destOrd="0" presId="urn:microsoft.com/office/officeart/2005/8/layout/orgChart1"/>
    <dgm:cxn modelId="{B093BB11-1EE5-4E02-A245-70860C9FBFCC}" type="presOf" srcId="{F5E0FAF6-5524-4C7B-8AAC-3EBE80BDF7CA}" destId="{4CFA528F-08F3-4265-8B0C-C82E3564F166}" srcOrd="0" destOrd="0" presId="urn:microsoft.com/office/officeart/2005/8/layout/orgChart1"/>
    <dgm:cxn modelId="{A0702364-2D6D-4574-ADE2-1CF1308A5B54}" type="presOf" srcId="{B8898263-2D91-47D9-9F1A-B29C6EAC8555}" destId="{5FBD3FD0-4902-4792-B5A2-DBF72F52C867}" srcOrd="0" destOrd="0" presId="urn:microsoft.com/office/officeart/2005/8/layout/orgChart1"/>
    <dgm:cxn modelId="{8DBA2D53-343B-483E-AAB8-263D1C1175C4}" type="presOf" srcId="{9FB19004-8640-432E-9B69-A0722102DD00}" destId="{3215FEE3-237E-452D-8A81-3DCDF4CC819C}" srcOrd="1" destOrd="0" presId="urn:microsoft.com/office/officeart/2005/8/layout/orgChart1"/>
    <dgm:cxn modelId="{43A1E791-E6B1-43B9-98F5-9C4160143687}" type="presOf" srcId="{9FB19004-8640-432E-9B69-A0722102DD00}" destId="{157D18EA-95A9-428B-9037-3B61D4EB25D9}" srcOrd="0" destOrd="0" presId="urn:microsoft.com/office/officeart/2005/8/layout/orgChart1"/>
    <dgm:cxn modelId="{2144D99E-5FAD-4BB4-9C4E-C99186DAEA67}" srcId="{F5E0FAF6-5524-4C7B-8AAC-3EBE80BDF7CA}" destId="{9FB19004-8640-432E-9B69-A0722102DD00}" srcOrd="1" destOrd="0" parTransId="{E18FF8D3-A537-41A2-B617-2BF84B2CBC0B}" sibTransId="{2F0FB007-CF41-46DC-87F0-FC6E4DDB91B2}"/>
    <dgm:cxn modelId="{1EC990AE-E414-4FED-AEC6-C0C4E6797501}" type="presOf" srcId="{D5BDD271-D411-4FAB-BB72-16A52FA1470E}" destId="{0DC06AD0-B4AA-49BB-8554-7EBA7ED405E0}" srcOrd="1" destOrd="0" presId="urn:microsoft.com/office/officeart/2005/8/layout/orgChart1"/>
    <dgm:cxn modelId="{5F1ECFEB-A0BF-4453-9535-4EE23315501A}" srcId="{F5E0FAF6-5524-4C7B-8AAC-3EBE80BDF7CA}" destId="{D5BDD271-D411-4FAB-BB72-16A52FA1470E}" srcOrd="0" destOrd="0" parTransId="{1B72E002-7460-448E-840F-ED7FDD57DFB2}" sibTransId="{8F2BB9F7-87DB-4AC6-9260-C371140DFBAC}"/>
    <dgm:cxn modelId="{E98A68ED-DB66-4FF1-96EC-745EC7EC2384}" type="presOf" srcId="{E18FF8D3-A537-41A2-B617-2BF84B2CBC0B}" destId="{14ADC579-B059-4A5A-8E50-D42923F1DF01}" srcOrd="0" destOrd="0" presId="urn:microsoft.com/office/officeart/2005/8/layout/orgChart1"/>
    <dgm:cxn modelId="{853899F7-3EAD-44C3-862F-10404894F0AE}" type="presOf" srcId="{1B72E002-7460-448E-840F-ED7FDD57DFB2}" destId="{D92DA359-F4FE-46FB-91FF-D04A05F248B3}" srcOrd="0" destOrd="0" presId="urn:microsoft.com/office/officeart/2005/8/layout/orgChart1"/>
    <dgm:cxn modelId="{71EE82F9-F629-462E-9DEB-FC116CEDD2D2}" type="presOf" srcId="{D5BDD271-D411-4FAB-BB72-16A52FA1470E}" destId="{F8DE860F-C426-4D1F-B2FF-0B9BD191505A}" srcOrd="0" destOrd="0" presId="urn:microsoft.com/office/officeart/2005/8/layout/orgChart1"/>
    <dgm:cxn modelId="{BB7C4C03-5B1C-47C4-8AEA-36A4F39DBFA4}" type="presParOf" srcId="{5FBD3FD0-4902-4792-B5A2-DBF72F52C867}" destId="{E83B3360-9FCC-48C8-9A68-864A5AADEB55}" srcOrd="0" destOrd="0" presId="urn:microsoft.com/office/officeart/2005/8/layout/orgChart1"/>
    <dgm:cxn modelId="{D59AC00F-D27B-4662-948F-4B432C1F0EC2}" type="presParOf" srcId="{E83B3360-9FCC-48C8-9A68-864A5AADEB55}" destId="{E26E8E43-9305-45E3-BB38-9B74DAFC7E72}" srcOrd="0" destOrd="0" presId="urn:microsoft.com/office/officeart/2005/8/layout/orgChart1"/>
    <dgm:cxn modelId="{4279CE0A-6ACC-492F-8571-33ABE4DF7058}" type="presParOf" srcId="{E26E8E43-9305-45E3-BB38-9B74DAFC7E72}" destId="{4CFA528F-08F3-4265-8B0C-C82E3564F166}" srcOrd="0" destOrd="0" presId="urn:microsoft.com/office/officeart/2005/8/layout/orgChart1"/>
    <dgm:cxn modelId="{5B8727E2-C23C-456A-B0E7-3F50209DCA18}" type="presParOf" srcId="{E26E8E43-9305-45E3-BB38-9B74DAFC7E72}" destId="{5059E2F7-500E-4FFD-A6C3-4C6767BF9659}" srcOrd="1" destOrd="0" presId="urn:microsoft.com/office/officeart/2005/8/layout/orgChart1"/>
    <dgm:cxn modelId="{050BB641-BFB4-437E-AC05-A37400609B24}" type="presParOf" srcId="{E83B3360-9FCC-48C8-9A68-864A5AADEB55}" destId="{9EF776D2-208D-4A84-BBE1-128E6329E347}" srcOrd="1" destOrd="0" presId="urn:microsoft.com/office/officeart/2005/8/layout/orgChart1"/>
    <dgm:cxn modelId="{D96A4984-D53D-40B2-A48A-A70EF7719756}" type="presParOf" srcId="{9EF776D2-208D-4A84-BBE1-128E6329E347}" destId="{D92DA359-F4FE-46FB-91FF-D04A05F248B3}" srcOrd="0" destOrd="0" presId="urn:microsoft.com/office/officeart/2005/8/layout/orgChart1"/>
    <dgm:cxn modelId="{041448AC-13ED-4EE2-8842-D9293EBA4465}" type="presParOf" srcId="{9EF776D2-208D-4A84-BBE1-128E6329E347}" destId="{A507B6F2-5E3F-4E0C-9797-2D78332570D8}" srcOrd="1" destOrd="0" presId="urn:microsoft.com/office/officeart/2005/8/layout/orgChart1"/>
    <dgm:cxn modelId="{D9B495E9-85D4-4935-9857-2A0C2568C362}" type="presParOf" srcId="{A507B6F2-5E3F-4E0C-9797-2D78332570D8}" destId="{4E67DB8C-0D4C-4EAF-B8DC-BA0E669F3CDF}" srcOrd="0" destOrd="0" presId="urn:microsoft.com/office/officeart/2005/8/layout/orgChart1"/>
    <dgm:cxn modelId="{9258DC61-677C-4294-994E-AA37CF5C41F9}" type="presParOf" srcId="{4E67DB8C-0D4C-4EAF-B8DC-BA0E669F3CDF}" destId="{F8DE860F-C426-4D1F-B2FF-0B9BD191505A}" srcOrd="0" destOrd="0" presId="urn:microsoft.com/office/officeart/2005/8/layout/orgChart1"/>
    <dgm:cxn modelId="{3DFE5ACC-D561-4A3A-B2B8-17E7946C0492}" type="presParOf" srcId="{4E67DB8C-0D4C-4EAF-B8DC-BA0E669F3CDF}" destId="{0DC06AD0-B4AA-49BB-8554-7EBA7ED405E0}" srcOrd="1" destOrd="0" presId="urn:microsoft.com/office/officeart/2005/8/layout/orgChart1"/>
    <dgm:cxn modelId="{4309708C-DF31-482C-93D1-04DF186535A9}" type="presParOf" srcId="{A507B6F2-5E3F-4E0C-9797-2D78332570D8}" destId="{BDFDBC6E-DCE9-4920-AF82-CE688717DF08}" srcOrd="1" destOrd="0" presId="urn:microsoft.com/office/officeart/2005/8/layout/orgChart1"/>
    <dgm:cxn modelId="{AEB5DD57-E126-4340-A1B2-8C08B0EA00F7}" type="presParOf" srcId="{A507B6F2-5E3F-4E0C-9797-2D78332570D8}" destId="{5C62BEDE-A7F5-4767-ACD5-F9C66B2CFC0A}" srcOrd="2" destOrd="0" presId="urn:microsoft.com/office/officeart/2005/8/layout/orgChart1"/>
    <dgm:cxn modelId="{C08B4A97-5040-4160-85CB-FA4F54E3515D}" type="presParOf" srcId="{9EF776D2-208D-4A84-BBE1-128E6329E347}" destId="{14ADC579-B059-4A5A-8E50-D42923F1DF01}" srcOrd="2" destOrd="0" presId="urn:microsoft.com/office/officeart/2005/8/layout/orgChart1"/>
    <dgm:cxn modelId="{96F74338-36E0-4F9E-85FA-B16C80782213}" type="presParOf" srcId="{9EF776D2-208D-4A84-BBE1-128E6329E347}" destId="{33CDD3D4-55B6-4EBC-99FD-D0020F8CDB9C}" srcOrd="3" destOrd="0" presId="urn:microsoft.com/office/officeart/2005/8/layout/orgChart1"/>
    <dgm:cxn modelId="{B0FCBECF-915C-4AB3-9BD7-D47DA4C1CD1C}" type="presParOf" srcId="{33CDD3D4-55B6-4EBC-99FD-D0020F8CDB9C}" destId="{4E4A6DFB-9DD4-42BC-BF91-EC2B2F599194}" srcOrd="0" destOrd="0" presId="urn:microsoft.com/office/officeart/2005/8/layout/orgChart1"/>
    <dgm:cxn modelId="{04228EA8-98D4-447F-A3CA-1754770F5A96}" type="presParOf" srcId="{4E4A6DFB-9DD4-42BC-BF91-EC2B2F599194}" destId="{157D18EA-95A9-428B-9037-3B61D4EB25D9}" srcOrd="0" destOrd="0" presId="urn:microsoft.com/office/officeart/2005/8/layout/orgChart1"/>
    <dgm:cxn modelId="{60CCAA03-DD40-4A6F-A966-849A5EFA9582}" type="presParOf" srcId="{4E4A6DFB-9DD4-42BC-BF91-EC2B2F599194}" destId="{3215FEE3-237E-452D-8A81-3DCDF4CC819C}" srcOrd="1" destOrd="0" presId="urn:microsoft.com/office/officeart/2005/8/layout/orgChart1"/>
    <dgm:cxn modelId="{4D605443-78B5-4705-9B55-E2C4AB9992C7}" type="presParOf" srcId="{33CDD3D4-55B6-4EBC-99FD-D0020F8CDB9C}" destId="{944620C5-64B1-43EA-B0F1-AA0C0B19E22D}" srcOrd="1" destOrd="0" presId="urn:microsoft.com/office/officeart/2005/8/layout/orgChart1"/>
    <dgm:cxn modelId="{8B5C39C2-091B-48B8-9678-23380AC677C9}" type="presParOf" srcId="{33CDD3D4-55B6-4EBC-99FD-D0020F8CDB9C}" destId="{0CFA7A86-D9BE-4549-92C3-D3C5E5097EAA}" srcOrd="2" destOrd="0" presId="urn:microsoft.com/office/officeart/2005/8/layout/orgChart1"/>
    <dgm:cxn modelId="{A6BA90B1-BEB4-4640-AE4A-C9CB909B75FF}" type="presParOf" srcId="{E83B3360-9FCC-48C8-9A68-864A5AADEB55}" destId="{DB701D31-0CA4-40F0-B3A1-E225DBF32E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2D0D65-7463-4DB3-8840-A3C8EAEF113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8FB0BE9-B0BD-42F7-AE15-07F0A4F5D99E}">
      <dgm:prSet phldrT="[Text]"/>
      <dgm:spPr/>
      <dgm:t>
        <a:bodyPr/>
        <a:lstStyle/>
        <a:p>
          <a:r>
            <a:rPr lang="cs-CZ" dirty="0"/>
            <a:t>Příjem hovoru na linku 122</a:t>
          </a:r>
        </a:p>
      </dgm:t>
    </dgm:pt>
    <dgm:pt modelId="{B4CDD9E3-D2C6-4205-89D3-E17208CC8AD0}" type="parTrans" cxnId="{B01AB5C5-2E31-4CEA-9406-E7BBD5EE169A}">
      <dgm:prSet/>
      <dgm:spPr/>
      <dgm:t>
        <a:bodyPr/>
        <a:lstStyle/>
        <a:p>
          <a:endParaRPr lang="cs-CZ"/>
        </a:p>
      </dgm:t>
    </dgm:pt>
    <dgm:pt modelId="{50BAB2C2-CEF4-483C-AB19-523EC91A8599}" type="sibTrans" cxnId="{B01AB5C5-2E31-4CEA-9406-E7BBD5EE169A}">
      <dgm:prSet/>
      <dgm:spPr/>
      <dgm:t>
        <a:bodyPr/>
        <a:lstStyle/>
        <a:p>
          <a:endParaRPr lang="cs-CZ"/>
        </a:p>
      </dgm:t>
    </dgm:pt>
    <dgm:pt modelId="{3957473D-7E35-4947-AE76-399D3E5007EE}">
      <dgm:prSet phldrT="[Text]"/>
      <dgm:spPr/>
      <dgm:t>
        <a:bodyPr/>
        <a:lstStyle/>
        <a:p>
          <a:r>
            <a:rPr lang="cs-CZ" dirty="0"/>
            <a:t>Předání hovoru PČR</a:t>
          </a:r>
        </a:p>
      </dgm:t>
    </dgm:pt>
    <dgm:pt modelId="{4003C742-0521-4A06-99DA-CCD6DB2D914F}" type="parTrans" cxnId="{74F5B2A1-FC2B-4EF3-ACA2-8E8B79D0BB54}">
      <dgm:prSet/>
      <dgm:spPr/>
      <dgm:t>
        <a:bodyPr/>
        <a:lstStyle/>
        <a:p>
          <a:endParaRPr lang="cs-CZ"/>
        </a:p>
      </dgm:t>
    </dgm:pt>
    <dgm:pt modelId="{38EA206E-299C-4373-89FD-5E034B45FAB0}" type="sibTrans" cxnId="{74F5B2A1-FC2B-4EF3-ACA2-8E8B79D0BB54}">
      <dgm:prSet/>
      <dgm:spPr/>
      <dgm:t>
        <a:bodyPr/>
        <a:lstStyle/>
        <a:p>
          <a:endParaRPr lang="cs-CZ"/>
        </a:p>
      </dgm:t>
    </dgm:pt>
    <dgm:pt modelId="{147CCFA7-0789-43BF-898C-0A63972EBF4C}">
      <dgm:prSet phldrT="[Text]"/>
      <dgm:spPr/>
      <dgm:t>
        <a:bodyPr/>
        <a:lstStyle/>
        <a:p>
          <a:r>
            <a:rPr lang="cs-CZ" dirty="0"/>
            <a:t>Předání hovoru ZZS</a:t>
          </a:r>
        </a:p>
      </dgm:t>
    </dgm:pt>
    <dgm:pt modelId="{686728DA-C4DF-4ABE-801B-0AA920218173}" type="parTrans" cxnId="{DC8D6224-6572-41BA-A8FE-402927069D1D}">
      <dgm:prSet/>
      <dgm:spPr/>
      <dgm:t>
        <a:bodyPr/>
        <a:lstStyle/>
        <a:p>
          <a:endParaRPr lang="cs-CZ"/>
        </a:p>
      </dgm:t>
    </dgm:pt>
    <dgm:pt modelId="{FAEC56B8-D007-4A0D-AB70-276DF9E3C15F}" type="sibTrans" cxnId="{DC8D6224-6572-41BA-A8FE-402927069D1D}">
      <dgm:prSet/>
      <dgm:spPr/>
      <dgm:t>
        <a:bodyPr/>
        <a:lstStyle/>
        <a:p>
          <a:endParaRPr lang="cs-CZ"/>
        </a:p>
      </dgm:t>
    </dgm:pt>
    <dgm:pt modelId="{C32C7085-7490-41F6-BADD-796E51FF5309}">
      <dgm:prSet phldrT="[Text]"/>
      <dgm:spPr/>
      <dgm:t>
        <a:bodyPr/>
        <a:lstStyle/>
        <a:p>
          <a:r>
            <a:rPr lang="cs-CZ" dirty="0"/>
            <a:t>Předání v rámci působnosti HZS</a:t>
          </a:r>
        </a:p>
      </dgm:t>
    </dgm:pt>
    <dgm:pt modelId="{A9E58F4D-93A6-4F89-8CAF-6016F8D3A64E}" type="parTrans" cxnId="{E3571BEB-D6DE-4039-AFFB-0CFE38EF319E}">
      <dgm:prSet/>
      <dgm:spPr/>
      <dgm:t>
        <a:bodyPr/>
        <a:lstStyle/>
        <a:p>
          <a:endParaRPr lang="cs-CZ"/>
        </a:p>
      </dgm:t>
    </dgm:pt>
    <dgm:pt modelId="{F8451143-37DA-4F05-AD31-452126800FB6}" type="sibTrans" cxnId="{E3571BEB-D6DE-4039-AFFB-0CFE38EF319E}">
      <dgm:prSet/>
      <dgm:spPr/>
      <dgm:t>
        <a:bodyPr/>
        <a:lstStyle/>
        <a:p>
          <a:endParaRPr lang="cs-CZ"/>
        </a:p>
      </dgm:t>
    </dgm:pt>
    <dgm:pt modelId="{65651E3F-ADB7-4EFB-BD4E-FEDDBB4BA7B5}" type="asst">
      <dgm:prSet phldrT="[Text]"/>
      <dgm:spPr/>
      <dgm:t>
        <a:bodyPr/>
        <a:lstStyle/>
        <a:p>
          <a:r>
            <a:rPr lang="cs-CZ" dirty="0"/>
            <a:t>Přivolání součinnosti ostatních složek IZS</a:t>
          </a:r>
        </a:p>
      </dgm:t>
    </dgm:pt>
    <dgm:pt modelId="{7E3CBA4E-67F1-4232-A7FD-6E6104547010}" type="sibTrans" cxnId="{F705310E-F25C-4C52-A1CA-56F77254CF20}">
      <dgm:prSet/>
      <dgm:spPr/>
      <dgm:t>
        <a:bodyPr/>
        <a:lstStyle/>
        <a:p>
          <a:endParaRPr lang="cs-CZ"/>
        </a:p>
      </dgm:t>
    </dgm:pt>
    <dgm:pt modelId="{A9D30C8C-0FE1-4946-9D0F-F9A5E937063F}" type="parTrans" cxnId="{F705310E-F25C-4C52-A1CA-56F77254CF20}">
      <dgm:prSet/>
      <dgm:spPr/>
      <dgm:t>
        <a:bodyPr/>
        <a:lstStyle/>
        <a:p>
          <a:endParaRPr lang="cs-CZ"/>
        </a:p>
      </dgm:t>
    </dgm:pt>
    <dgm:pt modelId="{B3B8E872-CFD7-4497-B557-DE3B3FAEAF0C}" type="pres">
      <dgm:prSet presAssocID="{082D0D65-7463-4DB3-8840-A3C8EAEF11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A22CB5-3E3D-4EA3-A08A-C9BCB620FCE7}" type="pres">
      <dgm:prSet presAssocID="{18FB0BE9-B0BD-42F7-AE15-07F0A4F5D99E}" presName="hierRoot1" presStyleCnt="0">
        <dgm:presLayoutVars>
          <dgm:hierBranch val="init"/>
        </dgm:presLayoutVars>
      </dgm:prSet>
      <dgm:spPr/>
    </dgm:pt>
    <dgm:pt modelId="{036901AC-1E2F-49FB-87DA-DBB12017DD0F}" type="pres">
      <dgm:prSet presAssocID="{18FB0BE9-B0BD-42F7-AE15-07F0A4F5D99E}" presName="rootComposite1" presStyleCnt="0"/>
      <dgm:spPr/>
    </dgm:pt>
    <dgm:pt modelId="{FAB731D1-D0F2-4E66-9764-1FF85B3F36DB}" type="pres">
      <dgm:prSet presAssocID="{18FB0BE9-B0BD-42F7-AE15-07F0A4F5D99E}" presName="rootText1" presStyleLbl="node0" presStyleIdx="0" presStyleCnt="1">
        <dgm:presLayoutVars>
          <dgm:chPref val="3"/>
        </dgm:presLayoutVars>
      </dgm:prSet>
      <dgm:spPr/>
    </dgm:pt>
    <dgm:pt modelId="{08970411-9B7F-4D17-A5B1-D17960AD15B4}" type="pres">
      <dgm:prSet presAssocID="{18FB0BE9-B0BD-42F7-AE15-07F0A4F5D99E}" presName="rootConnector1" presStyleLbl="node1" presStyleIdx="0" presStyleCnt="0"/>
      <dgm:spPr/>
    </dgm:pt>
    <dgm:pt modelId="{9CE342A0-FA2A-4ACA-B4DA-5DDBBA0CD19C}" type="pres">
      <dgm:prSet presAssocID="{18FB0BE9-B0BD-42F7-AE15-07F0A4F5D99E}" presName="hierChild2" presStyleCnt="0"/>
      <dgm:spPr/>
    </dgm:pt>
    <dgm:pt modelId="{68E851F9-658D-48B3-9483-0B591E5F3D2A}" type="pres">
      <dgm:prSet presAssocID="{4003C742-0521-4A06-99DA-CCD6DB2D914F}" presName="Name37" presStyleLbl="parChTrans1D2" presStyleIdx="0" presStyleCnt="4"/>
      <dgm:spPr/>
    </dgm:pt>
    <dgm:pt modelId="{DE0C706D-FEDB-4A2F-8382-7A58C03A96F7}" type="pres">
      <dgm:prSet presAssocID="{3957473D-7E35-4947-AE76-399D3E5007EE}" presName="hierRoot2" presStyleCnt="0">
        <dgm:presLayoutVars>
          <dgm:hierBranch val="init"/>
        </dgm:presLayoutVars>
      </dgm:prSet>
      <dgm:spPr/>
    </dgm:pt>
    <dgm:pt modelId="{32D6424A-E6C8-43B9-8761-9366ECE79D91}" type="pres">
      <dgm:prSet presAssocID="{3957473D-7E35-4947-AE76-399D3E5007EE}" presName="rootComposite" presStyleCnt="0"/>
      <dgm:spPr/>
    </dgm:pt>
    <dgm:pt modelId="{C3716B1C-E9BB-4F88-AA9C-19C2898BE74B}" type="pres">
      <dgm:prSet presAssocID="{3957473D-7E35-4947-AE76-399D3E5007EE}" presName="rootText" presStyleLbl="node2" presStyleIdx="0" presStyleCnt="3">
        <dgm:presLayoutVars>
          <dgm:chPref val="3"/>
        </dgm:presLayoutVars>
      </dgm:prSet>
      <dgm:spPr/>
    </dgm:pt>
    <dgm:pt modelId="{68C1E90D-044D-4224-BCBB-EECE78CA217A}" type="pres">
      <dgm:prSet presAssocID="{3957473D-7E35-4947-AE76-399D3E5007EE}" presName="rootConnector" presStyleLbl="node2" presStyleIdx="0" presStyleCnt="3"/>
      <dgm:spPr/>
    </dgm:pt>
    <dgm:pt modelId="{2479A8CE-AB8C-4F45-843C-F91C3A28D73F}" type="pres">
      <dgm:prSet presAssocID="{3957473D-7E35-4947-AE76-399D3E5007EE}" presName="hierChild4" presStyleCnt="0"/>
      <dgm:spPr/>
    </dgm:pt>
    <dgm:pt modelId="{770F452A-2B40-4E6B-BB14-0034767DDC17}" type="pres">
      <dgm:prSet presAssocID="{3957473D-7E35-4947-AE76-399D3E5007EE}" presName="hierChild5" presStyleCnt="0"/>
      <dgm:spPr/>
    </dgm:pt>
    <dgm:pt modelId="{D786563C-AF1C-4B96-A309-B230B46CE087}" type="pres">
      <dgm:prSet presAssocID="{686728DA-C4DF-4ABE-801B-0AA920218173}" presName="Name37" presStyleLbl="parChTrans1D2" presStyleIdx="1" presStyleCnt="4"/>
      <dgm:spPr/>
    </dgm:pt>
    <dgm:pt modelId="{40663FB2-2439-4990-B7AE-AB384F79DF74}" type="pres">
      <dgm:prSet presAssocID="{147CCFA7-0789-43BF-898C-0A63972EBF4C}" presName="hierRoot2" presStyleCnt="0">
        <dgm:presLayoutVars>
          <dgm:hierBranch val="init"/>
        </dgm:presLayoutVars>
      </dgm:prSet>
      <dgm:spPr/>
    </dgm:pt>
    <dgm:pt modelId="{8CAB556E-DE11-43A0-8F40-4E86B0BAA371}" type="pres">
      <dgm:prSet presAssocID="{147CCFA7-0789-43BF-898C-0A63972EBF4C}" presName="rootComposite" presStyleCnt="0"/>
      <dgm:spPr/>
    </dgm:pt>
    <dgm:pt modelId="{CC416A12-7E50-4044-8F77-E0075D9F5C41}" type="pres">
      <dgm:prSet presAssocID="{147CCFA7-0789-43BF-898C-0A63972EBF4C}" presName="rootText" presStyleLbl="node2" presStyleIdx="1" presStyleCnt="3">
        <dgm:presLayoutVars>
          <dgm:chPref val="3"/>
        </dgm:presLayoutVars>
      </dgm:prSet>
      <dgm:spPr/>
    </dgm:pt>
    <dgm:pt modelId="{8CB34055-B91E-459B-B2E6-1BCECB6581F3}" type="pres">
      <dgm:prSet presAssocID="{147CCFA7-0789-43BF-898C-0A63972EBF4C}" presName="rootConnector" presStyleLbl="node2" presStyleIdx="1" presStyleCnt="3"/>
      <dgm:spPr/>
    </dgm:pt>
    <dgm:pt modelId="{3290D9E5-8FC1-45B3-A3E7-AF7C999BCBA8}" type="pres">
      <dgm:prSet presAssocID="{147CCFA7-0789-43BF-898C-0A63972EBF4C}" presName="hierChild4" presStyleCnt="0"/>
      <dgm:spPr/>
    </dgm:pt>
    <dgm:pt modelId="{0FE4833E-CE4A-4579-AD0B-77793D653D95}" type="pres">
      <dgm:prSet presAssocID="{147CCFA7-0789-43BF-898C-0A63972EBF4C}" presName="hierChild5" presStyleCnt="0"/>
      <dgm:spPr/>
    </dgm:pt>
    <dgm:pt modelId="{EFC8166A-448D-4684-AD65-789739B69CB1}" type="pres">
      <dgm:prSet presAssocID="{A9E58F4D-93A6-4F89-8CAF-6016F8D3A64E}" presName="Name37" presStyleLbl="parChTrans1D2" presStyleIdx="2" presStyleCnt="4"/>
      <dgm:spPr/>
    </dgm:pt>
    <dgm:pt modelId="{C59AB664-1C1E-4237-A24B-469E1B2806D5}" type="pres">
      <dgm:prSet presAssocID="{C32C7085-7490-41F6-BADD-796E51FF5309}" presName="hierRoot2" presStyleCnt="0">
        <dgm:presLayoutVars>
          <dgm:hierBranch val="init"/>
        </dgm:presLayoutVars>
      </dgm:prSet>
      <dgm:spPr/>
    </dgm:pt>
    <dgm:pt modelId="{987147A0-2A38-4EC4-9F53-5FD558E11262}" type="pres">
      <dgm:prSet presAssocID="{C32C7085-7490-41F6-BADD-796E51FF5309}" presName="rootComposite" presStyleCnt="0"/>
      <dgm:spPr/>
    </dgm:pt>
    <dgm:pt modelId="{A9C3DA18-DBB6-4194-A1FB-10F36616B941}" type="pres">
      <dgm:prSet presAssocID="{C32C7085-7490-41F6-BADD-796E51FF5309}" presName="rootText" presStyleLbl="node2" presStyleIdx="2" presStyleCnt="3" custLinFactNeighborX="13090" custLinFactNeighborY="727">
        <dgm:presLayoutVars>
          <dgm:chPref val="3"/>
        </dgm:presLayoutVars>
      </dgm:prSet>
      <dgm:spPr/>
    </dgm:pt>
    <dgm:pt modelId="{1D132286-9297-4253-A408-02CA30E84275}" type="pres">
      <dgm:prSet presAssocID="{C32C7085-7490-41F6-BADD-796E51FF5309}" presName="rootConnector" presStyleLbl="node2" presStyleIdx="2" presStyleCnt="3"/>
      <dgm:spPr/>
    </dgm:pt>
    <dgm:pt modelId="{B0E77B8D-A62A-4222-BEB9-5E249A1CA08A}" type="pres">
      <dgm:prSet presAssocID="{C32C7085-7490-41F6-BADD-796E51FF5309}" presName="hierChild4" presStyleCnt="0"/>
      <dgm:spPr/>
    </dgm:pt>
    <dgm:pt modelId="{BD28DB53-D6E2-43A6-A442-F18FCA205894}" type="pres">
      <dgm:prSet presAssocID="{C32C7085-7490-41F6-BADD-796E51FF5309}" presName="hierChild5" presStyleCnt="0"/>
      <dgm:spPr/>
    </dgm:pt>
    <dgm:pt modelId="{2AF1E31C-3678-44CC-AF4C-40714DFCC9A4}" type="pres">
      <dgm:prSet presAssocID="{18FB0BE9-B0BD-42F7-AE15-07F0A4F5D99E}" presName="hierChild3" presStyleCnt="0"/>
      <dgm:spPr/>
    </dgm:pt>
    <dgm:pt modelId="{430F6248-41F7-430C-A621-98959D7CE0EF}" type="pres">
      <dgm:prSet presAssocID="{A9D30C8C-0FE1-4946-9D0F-F9A5E937063F}" presName="Name111" presStyleLbl="parChTrans1D2" presStyleIdx="3" presStyleCnt="4"/>
      <dgm:spPr/>
    </dgm:pt>
    <dgm:pt modelId="{7ED35132-8A92-4C32-8200-224E0E545F7C}" type="pres">
      <dgm:prSet presAssocID="{65651E3F-ADB7-4EFB-BD4E-FEDDBB4BA7B5}" presName="hierRoot3" presStyleCnt="0">
        <dgm:presLayoutVars>
          <dgm:hierBranch val="init"/>
        </dgm:presLayoutVars>
      </dgm:prSet>
      <dgm:spPr/>
    </dgm:pt>
    <dgm:pt modelId="{868677BF-464C-44CD-A98A-1AA0D2AEF265}" type="pres">
      <dgm:prSet presAssocID="{65651E3F-ADB7-4EFB-BD4E-FEDDBB4BA7B5}" presName="rootComposite3" presStyleCnt="0"/>
      <dgm:spPr/>
    </dgm:pt>
    <dgm:pt modelId="{067722AC-1AE4-4B78-B612-31BDA081B600}" type="pres">
      <dgm:prSet presAssocID="{65651E3F-ADB7-4EFB-BD4E-FEDDBB4BA7B5}" presName="rootText3" presStyleLbl="asst1" presStyleIdx="0" presStyleCnt="1">
        <dgm:presLayoutVars>
          <dgm:chPref val="3"/>
        </dgm:presLayoutVars>
      </dgm:prSet>
      <dgm:spPr/>
    </dgm:pt>
    <dgm:pt modelId="{98148A86-6FDE-42CF-816E-00956B0B561F}" type="pres">
      <dgm:prSet presAssocID="{65651E3F-ADB7-4EFB-BD4E-FEDDBB4BA7B5}" presName="rootConnector3" presStyleLbl="asst1" presStyleIdx="0" presStyleCnt="1"/>
      <dgm:spPr/>
    </dgm:pt>
    <dgm:pt modelId="{ACDF1BEC-1B18-4A50-BBC8-D3BCEFF6611F}" type="pres">
      <dgm:prSet presAssocID="{65651E3F-ADB7-4EFB-BD4E-FEDDBB4BA7B5}" presName="hierChild6" presStyleCnt="0"/>
      <dgm:spPr/>
    </dgm:pt>
    <dgm:pt modelId="{701726AA-8464-44BD-AC16-226A29913D1C}" type="pres">
      <dgm:prSet presAssocID="{65651E3F-ADB7-4EFB-BD4E-FEDDBB4BA7B5}" presName="hierChild7" presStyleCnt="0"/>
      <dgm:spPr/>
    </dgm:pt>
  </dgm:ptLst>
  <dgm:cxnLst>
    <dgm:cxn modelId="{F705310E-F25C-4C52-A1CA-56F77254CF20}" srcId="{18FB0BE9-B0BD-42F7-AE15-07F0A4F5D99E}" destId="{65651E3F-ADB7-4EFB-BD4E-FEDDBB4BA7B5}" srcOrd="0" destOrd="0" parTransId="{A9D30C8C-0FE1-4946-9D0F-F9A5E937063F}" sibTransId="{7E3CBA4E-67F1-4232-A7FD-6E6104547010}"/>
    <dgm:cxn modelId="{81531912-7E98-46A6-83FD-F5F3191D90FA}" type="presOf" srcId="{18FB0BE9-B0BD-42F7-AE15-07F0A4F5D99E}" destId="{08970411-9B7F-4D17-A5B1-D17960AD15B4}" srcOrd="1" destOrd="0" presId="urn:microsoft.com/office/officeart/2005/8/layout/orgChart1"/>
    <dgm:cxn modelId="{DC8D6224-6572-41BA-A8FE-402927069D1D}" srcId="{18FB0BE9-B0BD-42F7-AE15-07F0A4F5D99E}" destId="{147CCFA7-0789-43BF-898C-0A63972EBF4C}" srcOrd="2" destOrd="0" parTransId="{686728DA-C4DF-4ABE-801B-0AA920218173}" sibTransId="{FAEC56B8-D007-4A0D-AB70-276DF9E3C15F}"/>
    <dgm:cxn modelId="{D5D24928-FA1D-46C0-B0FA-B51E05F5D733}" type="presOf" srcId="{C32C7085-7490-41F6-BADD-796E51FF5309}" destId="{1D132286-9297-4253-A408-02CA30E84275}" srcOrd="1" destOrd="0" presId="urn:microsoft.com/office/officeart/2005/8/layout/orgChart1"/>
    <dgm:cxn modelId="{7DE87530-D499-4818-B741-6A37A217C7A1}" type="presOf" srcId="{082D0D65-7463-4DB3-8840-A3C8EAEF113D}" destId="{B3B8E872-CFD7-4497-B557-DE3B3FAEAF0C}" srcOrd="0" destOrd="0" presId="urn:microsoft.com/office/officeart/2005/8/layout/orgChart1"/>
    <dgm:cxn modelId="{29BB8D32-7748-4C07-B11B-E6C84E0DC40F}" type="presOf" srcId="{A9E58F4D-93A6-4F89-8CAF-6016F8D3A64E}" destId="{EFC8166A-448D-4684-AD65-789739B69CB1}" srcOrd="0" destOrd="0" presId="urn:microsoft.com/office/officeart/2005/8/layout/orgChart1"/>
    <dgm:cxn modelId="{A3AA1B5B-6324-4B29-9D53-F1F47DA9C771}" type="presOf" srcId="{C32C7085-7490-41F6-BADD-796E51FF5309}" destId="{A9C3DA18-DBB6-4194-A1FB-10F36616B941}" srcOrd="0" destOrd="0" presId="urn:microsoft.com/office/officeart/2005/8/layout/orgChart1"/>
    <dgm:cxn modelId="{36360B79-F1EF-49CE-A2D0-1EE2B35296BA}" type="presOf" srcId="{18FB0BE9-B0BD-42F7-AE15-07F0A4F5D99E}" destId="{FAB731D1-D0F2-4E66-9764-1FF85B3F36DB}" srcOrd="0" destOrd="0" presId="urn:microsoft.com/office/officeart/2005/8/layout/orgChart1"/>
    <dgm:cxn modelId="{74F5B2A1-FC2B-4EF3-ACA2-8E8B79D0BB54}" srcId="{18FB0BE9-B0BD-42F7-AE15-07F0A4F5D99E}" destId="{3957473D-7E35-4947-AE76-399D3E5007EE}" srcOrd="1" destOrd="0" parTransId="{4003C742-0521-4A06-99DA-CCD6DB2D914F}" sibTransId="{38EA206E-299C-4373-89FD-5E034B45FAB0}"/>
    <dgm:cxn modelId="{FDF4A0A5-123D-4350-A22C-3CF0149D5624}" type="presOf" srcId="{147CCFA7-0789-43BF-898C-0A63972EBF4C}" destId="{CC416A12-7E50-4044-8F77-E0075D9F5C41}" srcOrd="0" destOrd="0" presId="urn:microsoft.com/office/officeart/2005/8/layout/orgChart1"/>
    <dgm:cxn modelId="{A6CBA9B0-D467-40C2-AE33-69A615C8C2B6}" type="presOf" srcId="{A9D30C8C-0FE1-4946-9D0F-F9A5E937063F}" destId="{430F6248-41F7-430C-A621-98959D7CE0EF}" srcOrd="0" destOrd="0" presId="urn:microsoft.com/office/officeart/2005/8/layout/orgChart1"/>
    <dgm:cxn modelId="{79C63FB2-C455-4A0E-9AC5-DD16113FC70E}" type="presOf" srcId="{686728DA-C4DF-4ABE-801B-0AA920218173}" destId="{D786563C-AF1C-4B96-A309-B230B46CE087}" srcOrd="0" destOrd="0" presId="urn:microsoft.com/office/officeart/2005/8/layout/orgChart1"/>
    <dgm:cxn modelId="{47C359B7-DDDB-41E2-B8DE-168E090B4AF9}" type="presOf" srcId="{3957473D-7E35-4947-AE76-399D3E5007EE}" destId="{68C1E90D-044D-4224-BCBB-EECE78CA217A}" srcOrd="1" destOrd="0" presId="urn:microsoft.com/office/officeart/2005/8/layout/orgChart1"/>
    <dgm:cxn modelId="{BF3FE3B7-2BC5-45A0-8AE1-EC731D9F2C93}" type="presOf" srcId="{4003C742-0521-4A06-99DA-CCD6DB2D914F}" destId="{68E851F9-658D-48B3-9483-0B591E5F3D2A}" srcOrd="0" destOrd="0" presId="urn:microsoft.com/office/officeart/2005/8/layout/orgChart1"/>
    <dgm:cxn modelId="{7FEA32C3-CBBF-4608-ABDE-C1A6FD594D87}" type="presOf" srcId="{147CCFA7-0789-43BF-898C-0A63972EBF4C}" destId="{8CB34055-B91E-459B-B2E6-1BCECB6581F3}" srcOrd="1" destOrd="0" presId="urn:microsoft.com/office/officeart/2005/8/layout/orgChart1"/>
    <dgm:cxn modelId="{B01AB5C5-2E31-4CEA-9406-E7BBD5EE169A}" srcId="{082D0D65-7463-4DB3-8840-A3C8EAEF113D}" destId="{18FB0BE9-B0BD-42F7-AE15-07F0A4F5D99E}" srcOrd="0" destOrd="0" parTransId="{B4CDD9E3-D2C6-4205-89D3-E17208CC8AD0}" sibTransId="{50BAB2C2-CEF4-483C-AB19-523EC91A8599}"/>
    <dgm:cxn modelId="{3C8EBAC9-FD74-418B-AE7A-CC2254DE5CC7}" type="presOf" srcId="{65651E3F-ADB7-4EFB-BD4E-FEDDBB4BA7B5}" destId="{98148A86-6FDE-42CF-816E-00956B0B561F}" srcOrd="1" destOrd="0" presId="urn:microsoft.com/office/officeart/2005/8/layout/orgChart1"/>
    <dgm:cxn modelId="{443D68DA-31D5-46ED-9EED-62DD5CED47E8}" type="presOf" srcId="{3957473D-7E35-4947-AE76-399D3E5007EE}" destId="{C3716B1C-E9BB-4F88-AA9C-19C2898BE74B}" srcOrd="0" destOrd="0" presId="urn:microsoft.com/office/officeart/2005/8/layout/orgChart1"/>
    <dgm:cxn modelId="{E3571BEB-D6DE-4039-AFFB-0CFE38EF319E}" srcId="{18FB0BE9-B0BD-42F7-AE15-07F0A4F5D99E}" destId="{C32C7085-7490-41F6-BADD-796E51FF5309}" srcOrd="3" destOrd="0" parTransId="{A9E58F4D-93A6-4F89-8CAF-6016F8D3A64E}" sibTransId="{F8451143-37DA-4F05-AD31-452126800FB6}"/>
    <dgm:cxn modelId="{726898F3-19C7-4F10-B84D-9465CD8C9CF9}" type="presOf" srcId="{65651E3F-ADB7-4EFB-BD4E-FEDDBB4BA7B5}" destId="{067722AC-1AE4-4B78-B612-31BDA081B600}" srcOrd="0" destOrd="0" presId="urn:microsoft.com/office/officeart/2005/8/layout/orgChart1"/>
    <dgm:cxn modelId="{B654B5C1-FFF8-481F-B595-3C557F563CA0}" type="presParOf" srcId="{B3B8E872-CFD7-4497-B557-DE3B3FAEAF0C}" destId="{2DA22CB5-3E3D-4EA3-A08A-C9BCB620FCE7}" srcOrd="0" destOrd="0" presId="urn:microsoft.com/office/officeart/2005/8/layout/orgChart1"/>
    <dgm:cxn modelId="{8E701128-7ECF-4958-95E9-1EC37380510F}" type="presParOf" srcId="{2DA22CB5-3E3D-4EA3-A08A-C9BCB620FCE7}" destId="{036901AC-1E2F-49FB-87DA-DBB12017DD0F}" srcOrd="0" destOrd="0" presId="urn:microsoft.com/office/officeart/2005/8/layout/orgChart1"/>
    <dgm:cxn modelId="{1E9E58D1-39DF-48AC-8357-3F07E6AC6DE7}" type="presParOf" srcId="{036901AC-1E2F-49FB-87DA-DBB12017DD0F}" destId="{FAB731D1-D0F2-4E66-9764-1FF85B3F36DB}" srcOrd="0" destOrd="0" presId="urn:microsoft.com/office/officeart/2005/8/layout/orgChart1"/>
    <dgm:cxn modelId="{B6EB8787-FEC9-4ECD-A237-36C1CE4B00E1}" type="presParOf" srcId="{036901AC-1E2F-49FB-87DA-DBB12017DD0F}" destId="{08970411-9B7F-4D17-A5B1-D17960AD15B4}" srcOrd="1" destOrd="0" presId="urn:microsoft.com/office/officeart/2005/8/layout/orgChart1"/>
    <dgm:cxn modelId="{90389321-B787-4B61-92EB-5EDAAEF5FE2B}" type="presParOf" srcId="{2DA22CB5-3E3D-4EA3-A08A-C9BCB620FCE7}" destId="{9CE342A0-FA2A-4ACA-B4DA-5DDBBA0CD19C}" srcOrd="1" destOrd="0" presId="urn:microsoft.com/office/officeart/2005/8/layout/orgChart1"/>
    <dgm:cxn modelId="{045C882C-B38C-4503-AD26-8E368A97A334}" type="presParOf" srcId="{9CE342A0-FA2A-4ACA-B4DA-5DDBBA0CD19C}" destId="{68E851F9-658D-48B3-9483-0B591E5F3D2A}" srcOrd="0" destOrd="0" presId="urn:microsoft.com/office/officeart/2005/8/layout/orgChart1"/>
    <dgm:cxn modelId="{12E1D91D-C0E8-45EA-931C-2337B08416D2}" type="presParOf" srcId="{9CE342A0-FA2A-4ACA-B4DA-5DDBBA0CD19C}" destId="{DE0C706D-FEDB-4A2F-8382-7A58C03A96F7}" srcOrd="1" destOrd="0" presId="urn:microsoft.com/office/officeart/2005/8/layout/orgChart1"/>
    <dgm:cxn modelId="{A2921AD0-CD08-495E-8C6B-19B29E65A7C5}" type="presParOf" srcId="{DE0C706D-FEDB-4A2F-8382-7A58C03A96F7}" destId="{32D6424A-E6C8-43B9-8761-9366ECE79D91}" srcOrd="0" destOrd="0" presId="urn:microsoft.com/office/officeart/2005/8/layout/orgChart1"/>
    <dgm:cxn modelId="{0741CF3C-5BDB-4FCD-8292-6199CD42460F}" type="presParOf" srcId="{32D6424A-E6C8-43B9-8761-9366ECE79D91}" destId="{C3716B1C-E9BB-4F88-AA9C-19C2898BE74B}" srcOrd="0" destOrd="0" presId="urn:microsoft.com/office/officeart/2005/8/layout/orgChart1"/>
    <dgm:cxn modelId="{6ED70C0F-6341-4AB1-B7BE-005CA62CB95B}" type="presParOf" srcId="{32D6424A-E6C8-43B9-8761-9366ECE79D91}" destId="{68C1E90D-044D-4224-BCBB-EECE78CA217A}" srcOrd="1" destOrd="0" presId="urn:microsoft.com/office/officeart/2005/8/layout/orgChart1"/>
    <dgm:cxn modelId="{E06EAD06-3F2A-489F-9D9A-828A5604761E}" type="presParOf" srcId="{DE0C706D-FEDB-4A2F-8382-7A58C03A96F7}" destId="{2479A8CE-AB8C-4F45-843C-F91C3A28D73F}" srcOrd="1" destOrd="0" presId="urn:microsoft.com/office/officeart/2005/8/layout/orgChart1"/>
    <dgm:cxn modelId="{9EF9C177-F250-4DD3-94BA-EA4A64412B09}" type="presParOf" srcId="{DE0C706D-FEDB-4A2F-8382-7A58C03A96F7}" destId="{770F452A-2B40-4E6B-BB14-0034767DDC17}" srcOrd="2" destOrd="0" presId="urn:microsoft.com/office/officeart/2005/8/layout/orgChart1"/>
    <dgm:cxn modelId="{B3B6173A-DBFA-438F-8C75-1260C20729C8}" type="presParOf" srcId="{9CE342A0-FA2A-4ACA-B4DA-5DDBBA0CD19C}" destId="{D786563C-AF1C-4B96-A309-B230B46CE087}" srcOrd="2" destOrd="0" presId="urn:microsoft.com/office/officeart/2005/8/layout/orgChart1"/>
    <dgm:cxn modelId="{2E7A5CCE-ACAD-47CB-ACC1-0F0AFF688119}" type="presParOf" srcId="{9CE342A0-FA2A-4ACA-B4DA-5DDBBA0CD19C}" destId="{40663FB2-2439-4990-B7AE-AB384F79DF74}" srcOrd="3" destOrd="0" presId="urn:microsoft.com/office/officeart/2005/8/layout/orgChart1"/>
    <dgm:cxn modelId="{59D42943-4E3B-419C-A722-6882954FECED}" type="presParOf" srcId="{40663FB2-2439-4990-B7AE-AB384F79DF74}" destId="{8CAB556E-DE11-43A0-8F40-4E86B0BAA371}" srcOrd="0" destOrd="0" presId="urn:microsoft.com/office/officeart/2005/8/layout/orgChart1"/>
    <dgm:cxn modelId="{89CF973B-AF85-4314-B93E-E06E600A34ED}" type="presParOf" srcId="{8CAB556E-DE11-43A0-8F40-4E86B0BAA371}" destId="{CC416A12-7E50-4044-8F77-E0075D9F5C41}" srcOrd="0" destOrd="0" presId="urn:microsoft.com/office/officeart/2005/8/layout/orgChart1"/>
    <dgm:cxn modelId="{97611BDB-9EDB-4893-A920-E7FA7B537052}" type="presParOf" srcId="{8CAB556E-DE11-43A0-8F40-4E86B0BAA371}" destId="{8CB34055-B91E-459B-B2E6-1BCECB6581F3}" srcOrd="1" destOrd="0" presId="urn:microsoft.com/office/officeart/2005/8/layout/orgChart1"/>
    <dgm:cxn modelId="{D1E8A671-BF86-468B-A16A-1A1ECE323A3C}" type="presParOf" srcId="{40663FB2-2439-4990-B7AE-AB384F79DF74}" destId="{3290D9E5-8FC1-45B3-A3E7-AF7C999BCBA8}" srcOrd="1" destOrd="0" presId="urn:microsoft.com/office/officeart/2005/8/layout/orgChart1"/>
    <dgm:cxn modelId="{BF6351DF-13A3-4114-9748-9C335642D92C}" type="presParOf" srcId="{40663FB2-2439-4990-B7AE-AB384F79DF74}" destId="{0FE4833E-CE4A-4579-AD0B-77793D653D95}" srcOrd="2" destOrd="0" presId="urn:microsoft.com/office/officeart/2005/8/layout/orgChart1"/>
    <dgm:cxn modelId="{BD922FD5-7F3C-462D-93F7-2EE950B12D2A}" type="presParOf" srcId="{9CE342A0-FA2A-4ACA-B4DA-5DDBBA0CD19C}" destId="{EFC8166A-448D-4684-AD65-789739B69CB1}" srcOrd="4" destOrd="0" presId="urn:microsoft.com/office/officeart/2005/8/layout/orgChart1"/>
    <dgm:cxn modelId="{12C065FE-A963-4C1B-B75A-AD450AFD0B46}" type="presParOf" srcId="{9CE342A0-FA2A-4ACA-B4DA-5DDBBA0CD19C}" destId="{C59AB664-1C1E-4237-A24B-469E1B2806D5}" srcOrd="5" destOrd="0" presId="urn:microsoft.com/office/officeart/2005/8/layout/orgChart1"/>
    <dgm:cxn modelId="{FF85CBA2-B2FB-4F49-A5B5-7305257B6DFD}" type="presParOf" srcId="{C59AB664-1C1E-4237-A24B-469E1B2806D5}" destId="{987147A0-2A38-4EC4-9F53-5FD558E11262}" srcOrd="0" destOrd="0" presId="urn:microsoft.com/office/officeart/2005/8/layout/orgChart1"/>
    <dgm:cxn modelId="{B50F151D-8B6A-46D9-928A-E0E71ECA7103}" type="presParOf" srcId="{987147A0-2A38-4EC4-9F53-5FD558E11262}" destId="{A9C3DA18-DBB6-4194-A1FB-10F36616B941}" srcOrd="0" destOrd="0" presId="urn:microsoft.com/office/officeart/2005/8/layout/orgChart1"/>
    <dgm:cxn modelId="{E54ABEEA-8A2A-4A3A-906B-E069837E45DF}" type="presParOf" srcId="{987147A0-2A38-4EC4-9F53-5FD558E11262}" destId="{1D132286-9297-4253-A408-02CA30E84275}" srcOrd="1" destOrd="0" presId="urn:microsoft.com/office/officeart/2005/8/layout/orgChart1"/>
    <dgm:cxn modelId="{A90A4EC5-ADBE-47C4-BE03-CDA68A2A5504}" type="presParOf" srcId="{C59AB664-1C1E-4237-A24B-469E1B2806D5}" destId="{B0E77B8D-A62A-4222-BEB9-5E249A1CA08A}" srcOrd="1" destOrd="0" presId="urn:microsoft.com/office/officeart/2005/8/layout/orgChart1"/>
    <dgm:cxn modelId="{426B4B90-0E1D-4532-AFFB-1FAD3B6CB79C}" type="presParOf" srcId="{C59AB664-1C1E-4237-A24B-469E1B2806D5}" destId="{BD28DB53-D6E2-43A6-A442-F18FCA205894}" srcOrd="2" destOrd="0" presId="urn:microsoft.com/office/officeart/2005/8/layout/orgChart1"/>
    <dgm:cxn modelId="{FE473CB2-5B12-4924-BC2A-568B2B3668CA}" type="presParOf" srcId="{2DA22CB5-3E3D-4EA3-A08A-C9BCB620FCE7}" destId="{2AF1E31C-3678-44CC-AF4C-40714DFCC9A4}" srcOrd="2" destOrd="0" presId="urn:microsoft.com/office/officeart/2005/8/layout/orgChart1"/>
    <dgm:cxn modelId="{BCA923DF-2C19-4378-8439-BE42F3B83B44}" type="presParOf" srcId="{2AF1E31C-3678-44CC-AF4C-40714DFCC9A4}" destId="{430F6248-41F7-430C-A621-98959D7CE0EF}" srcOrd="0" destOrd="0" presId="urn:microsoft.com/office/officeart/2005/8/layout/orgChart1"/>
    <dgm:cxn modelId="{D2D156FA-F60F-4385-A6C1-DED051751B7A}" type="presParOf" srcId="{2AF1E31C-3678-44CC-AF4C-40714DFCC9A4}" destId="{7ED35132-8A92-4C32-8200-224E0E545F7C}" srcOrd="1" destOrd="0" presId="urn:microsoft.com/office/officeart/2005/8/layout/orgChart1"/>
    <dgm:cxn modelId="{47F329FE-87CB-4CFF-8F71-9F25EEA62E0A}" type="presParOf" srcId="{7ED35132-8A92-4C32-8200-224E0E545F7C}" destId="{868677BF-464C-44CD-A98A-1AA0D2AEF265}" srcOrd="0" destOrd="0" presId="urn:microsoft.com/office/officeart/2005/8/layout/orgChart1"/>
    <dgm:cxn modelId="{E8B2117F-BDC7-4B9E-A04C-EC5410B04D6D}" type="presParOf" srcId="{868677BF-464C-44CD-A98A-1AA0D2AEF265}" destId="{067722AC-1AE4-4B78-B612-31BDA081B600}" srcOrd="0" destOrd="0" presId="urn:microsoft.com/office/officeart/2005/8/layout/orgChart1"/>
    <dgm:cxn modelId="{212BE96E-8891-4499-BDF6-4FD696785F98}" type="presParOf" srcId="{868677BF-464C-44CD-A98A-1AA0D2AEF265}" destId="{98148A86-6FDE-42CF-816E-00956B0B561F}" srcOrd="1" destOrd="0" presId="urn:microsoft.com/office/officeart/2005/8/layout/orgChart1"/>
    <dgm:cxn modelId="{31444EF7-9B1A-4446-A728-B21FDB7C9F2E}" type="presParOf" srcId="{7ED35132-8A92-4C32-8200-224E0E545F7C}" destId="{ACDF1BEC-1B18-4A50-BBC8-D3BCEFF6611F}" srcOrd="1" destOrd="0" presId="urn:microsoft.com/office/officeart/2005/8/layout/orgChart1"/>
    <dgm:cxn modelId="{1D8008E7-9664-4E2C-9AE9-A531587D64BF}" type="presParOf" srcId="{7ED35132-8A92-4C32-8200-224E0E545F7C}" destId="{701726AA-8464-44BD-AC16-226A29913D1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5C8DE8-C493-425A-85EF-C0E9E8390B2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88CD40B-1B5E-467A-B007-B42CD43897F2}">
      <dgm:prSet phldrT="[Text]"/>
      <dgm:spPr/>
      <dgm:t>
        <a:bodyPr/>
        <a:lstStyle/>
        <a:p>
          <a:r>
            <a:rPr lang="cs-CZ" dirty="0"/>
            <a:t>Mimořádná událost</a:t>
          </a:r>
        </a:p>
      </dgm:t>
    </dgm:pt>
    <dgm:pt modelId="{4447F0FA-300B-4798-B87E-3928E56CA441}" type="parTrans" cxnId="{7EDE4C1A-9849-400D-93D1-F406B3FF0E83}">
      <dgm:prSet/>
      <dgm:spPr/>
      <dgm:t>
        <a:bodyPr/>
        <a:lstStyle/>
        <a:p>
          <a:endParaRPr lang="cs-CZ"/>
        </a:p>
      </dgm:t>
    </dgm:pt>
    <dgm:pt modelId="{8B64CF85-4600-4D0C-90D3-1A4F2C506B7E}" type="sibTrans" cxnId="{7EDE4C1A-9849-400D-93D1-F406B3FF0E83}">
      <dgm:prSet/>
      <dgm:spPr/>
      <dgm:t>
        <a:bodyPr/>
        <a:lstStyle/>
        <a:p>
          <a:endParaRPr lang="cs-CZ"/>
        </a:p>
      </dgm:t>
    </dgm:pt>
    <dgm:pt modelId="{D837CB2E-28FA-4DA0-B5BA-BE5D5CFA6F55}">
      <dgm:prSet phldrT="[Text]"/>
      <dgm:spPr/>
      <dgm:t>
        <a:bodyPr/>
        <a:lstStyle/>
        <a:p>
          <a:r>
            <a:rPr lang="cs-CZ" dirty="0"/>
            <a:t>Aktivace </a:t>
          </a:r>
          <a:r>
            <a:rPr lang="cs-CZ" dirty="0" err="1"/>
            <a:t>traumaplánu</a:t>
          </a:r>
          <a:endParaRPr lang="cs-CZ" dirty="0"/>
        </a:p>
      </dgm:t>
    </dgm:pt>
    <dgm:pt modelId="{A4662E6F-1221-4847-9DC1-FB1B415C1ADD}" type="parTrans" cxnId="{0DDA2EE0-F8C6-4DED-B933-A1CD5A3DBB8D}">
      <dgm:prSet/>
      <dgm:spPr/>
      <dgm:t>
        <a:bodyPr/>
        <a:lstStyle/>
        <a:p>
          <a:endParaRPr lang="cs-CZ"/>
        </a:p>
      </dgm:t>
    </dgm:pt>
    <dgm:pt modelId="{951B2C94-B8F7-4691-A719-495BCECD28DD}" type="sibTrans" cxnId="{0DDA2EE0-F8C6-4DED-B933-A1CD5A3DBB8D}">
      <dgm:prSet/>
      <dgm:spPr/>
      <dgm:t>
        <a:bodyPr/>
        <a:lstStyle/>
        <a:p>
          <a:endParaRPr lang="cs-CZ"/>
        </a:p>
      </dgm:t>
    </dgm:pt>
    <dgm:pt modelId="{E4E5F956-E42F-4C47-92E5-5AB25778FC7E}">
      <dgm:prSet phldrT="[Text]"/>
      <dgm:spPr/>
      <dgm:t>
        <a:bodyPr/>
        <a:lstStyle/>
        <a:p>
          <a:r>
            <a:rPr lang="cs-CZ" dirty="0"/>
            <a:t>Speciální postupy u ZZS a poskytovatelů lůžkové péče -„urgentních příjmů“ </a:t>
          </a:r>
        </a:p>
      </dgm:t>
    </dgm:pt>
    <dgm:pt modelId="{7D4E74AF-9FF3-4E08-B54E-6D4865A405AB}" type="parTrans" cxnId="{6B315FBC-096A-427B-A30F-1C6A387C1ED6}">
      <dgm:prSet/>
      <dgm:spPr/>
      <dgm:t>
        <a:bodyPr/>
        <a:lstStyle/>
        <a:p>
          <a:endParaRPr lang="cs-CZ"/>
        </a:p>
      </dgm:t>
    </dgm:pt>
    <dgm:pt modelId="{2D9E925D-6556-4411-8290-2444308ED7BF}" type="sibTrans" cxnId="{6B315FBC-096A-427B-A30F-1C6A387C1ED6}">
      <dgm:prSet/>
      <dgm:spPr/>
      <dgm:t>
        <a:bodyPr/>
        <a:lstStyle/>
        <a:p>
          <a:endParaRPr lang="cs-CZ"/>
        </a:p>
      </dgm:t>
    </dgm:pt>
    <dgm:pt modelId="{17888EF5-8706-4008-B463-1F4819C193AE}" type="pres">
      <dgm:prSet presAssocID="{B35C8DE8-C493-425A-85EF-C0E9E8390B21}" presName="Name0" presStyleCnt="0">
        <dgm:presLayoutVars>
          <dgm:dir/>
          <dgm:resizeHandles val="exact"/>
        </dgm:presLayoutVars>
      </dgm:prSet>
      <dgm:spPr/>
    </dgm:pt>
    <dgm:pt modelId="{B312346C-69A2-4A9E-ABCD-CDB5939F5285}" type="pres">
      <dgm:prSet presAssocID="{D88CD40B-1B5E-467A-B007-B42CD43897F2}" presName="node" presStyleLbl="node1" presStyleIdx="0" presStyleCnt="3">
        <dgm:presLayoutVars>
          <dgm:bulletEnabled val="1"/>
        </dgm:presLayoutVars>
      </dgm:prSet>
      <dgm:spPr/>
    </dgm:pt>
    <dgm:pt modelId="{AA5D802D-A9E9-4251-9050-FC9864E3FBAB}" type="pres">
      <dgm:prSet presAssocID="{8B64CF85-4600-4D0C-90D3-1A4F2C506B7E}" presName="sibTrans" presStyleLbl="sibTrans2D1" presStyleIdx="0" presStyleCnt="2"/>
      <dgm:spPr/>
    </dgm:pt>
    <dgm:pt modelId="{1F877ACE-BCB2-4A3D-B892-514B963BD902}" type="pres">
      <dgm:prSet presAssocID="{8B64CF85-4600-4D0C-90D3-1A4F2C506B7E}" presName="connectorText" presStyleLbl="sibTrans2D1" presStyleIdx="0" presStyleCnt="2"/>
      <dgm:spPr/>
    </dgm:pt>
    <dgm:pt modelId="{D11AA0FC-2600-49F9-A3C0-554E5BA0AC5D}" type="pres">
      <dgm:prSet presAssocID="{D837CB2E-28FA-4DA0-B5BA-BE5D5CFA6F55}" presName="node" presStyleLbl="node1" presStyleIdx="1" presStyleCnt="3">
        <dgm:presLayoutVars>
          <dgm:bulletEnabled val="1"/>
        </dgm:presLayoutVars>
      </dgm:prSet>
      <dgm:spPr/>
    </dgm:pt>
    <dgm:pt modelId="{55DE960A-3D3F-473B-AFA5-2F5754A19D92}" type="pres">
      <dgm:prSet presAssocID="{951B2C94-B8F7-4691-A719-495BCECD28DD}" presName="sibTrans" presStyleLbl="sibTrans2D1" presStyleIdx="1" presStyleCnt="2"/>
      <dgm:spPr/>
    </dgm:pt>
    <dgm:pt modelId="{D8761A7E-B7AE-4929-8C09-FC551403A292}" type="pres">
      <dgm:prSet presAssocID="{951B2C94-B8F7-4691-A719-495BCECD28DD}" presName="connectorText" presStyleLbl="sibTrans2D1" presStyleIdx="1" presStyleCnt="2"/>
      <dgm:spPr/>
    </dgm:pt>
    <dgm:pt modelId="{45DA019E-8CDE-4182-B305-96DB2A4B2517}" type="pres">
      <dgm:prSet presAssocID="{E4E5F956-E42F-4C47-92E5-5AB25778FC7E}" presName="node" presStyleLbl="node1" presStyleIdx="2" presStyleCnt="3">
        <dgm:presLayoutVars>
          <dgm:bulletEnabled val="1"/>
        </dgm:presLayoutVars>
      </dgm:prSet>
      <dgm:spPr/>
    </dgm:pt>
  </dgm:ptLst>
  <dgm:cxnLst>
    <dgm:cxn modelId="{FE56590F-63B7-4DAF-A2E9-E5E56529E109}" type="presOf" srcId="{B35C8DE8-C493-425A-85EF-C0E9E8390B21}" destId="{17888EF5-8706-4008-B463-1F4819C193AE}" srcOrd="0" destOrd="0" presId="urn:microsoft.com/office/officeart/2005/8/layout/process1"/>
    <dgm:cxn modelId="{7EDE4C1A-9849-400D-93D1-F406B3FF0E83}" srcId="{B35C8DE8-C493-425A-85EF-C0E9E8390B21}" destId="{D88CD40B-1B5E-467A-B007-B42CD43897F2}" srcOrd="0" destOrd="0" parTransId="{4447F0FA-300B-4798-B87E-3928E56CA441}" sibTransId="{8B64CF85-4600-4D0C-90D3-1A4F2C506B7E}"/>
    <dgm:cxn modelId="{64EEC331-BBB0-45D1-881C-F125C232D88D}" type="presOf" srcId="{8B64CF85-4600-4D0C-90D3-1A4F2C506B7E}" destId="{AA5D802D-A9E9-4251-9050-FC9864E3FBAB}" srcOrd="0" destOrd="0" presId="urn:microsoft.com/office/officeart/2005/8/layout/process1"/>
    <dgm:cxn modelId="{A6982535-C2BA-4940-8D1F-7AC6643475A4}" type="presOf" srcId="{951B2C94-B8F7-4691-A719-495BCECD28DD}" destId="{55DE960A-3D3F-473B-AFA5-2F5754A19D92}" srcOrd="0" destOrd="0" presId="urn:microsoft.com/office/officeart/2005/8/layout/process1"/>
    <dgm:cxn modelId="{65C2A53D-11BF-4270-8DC3-34FBC9D362BB}" type="presOf" srcId="{E4E5F956-E42F-4C47-92E5-5AB25778FC7E}" destId="{45DA019E-8CDE-4182-B305-96DB2A4B2517}" srcOrd="0" destOrd="0" presId="urn:microsoft.com/office/officeart/2005/8/layout/process1"/>
    <dgm:cxn modelId="{C596B275-3CCA-4C0E-A280-44B51D67197C}" type="presOf" srcId="{D837CB2E-28FA-4DA0-B5BA-BE5D5CFA6F55}" destId="{D11AA0FC-2600-49F9-A3C0-554E5BA0AC5D}" srcOrd="0" destOrd="0" presId="urn:microsoft.com/office/officeart/2005/8/layout/process1"/>
    <dgm:cxn modelId="{32F182A0-B2E2-417E-A604-F9E14B5D015A}" type="presOf" srcId="{D88CD40B-1B5E-467A-B007-B42CD43897F2}" destId="{B312346C-69A2-4A9E-ABCD-CDB5939F5285}" srcOrd="0" destOrd="0" presId="urn:microsoft.com/office/officeart/2005/8/layout/process1"/>
    <dgm:cxn modelId="{6B315FBC-096A-427B-A30F-1C6A387C1ED6}" srcId="{B35C8DE8-C493-425A-85EF-C0E9E8390B21}" destId="{E4E5F956-E42F-4C47-92E5-5AB25778FC7E}" srcOrd="2" destOrd="0" parTransId="{7D4E74AF-9FF3-4E08-B54E-6D4865A405AB}" sibTransId="{2D9E925D-6556-4411-8290-2444308ED7BF}"/>
    <dgm:cxn modelId="{0DDA2EE0-F8C6-4DED-B933-A1CD5A3DBB8D}" srcId="{B35C8DE8-C493-425A-85EF-C0E9E8390B21}" destId="{D837CB2E-28FA-4DA0-B5BA-BE5D5CFA6F55}" srcOrd="1" destOrd="0" parTransId="{A4662E6F-1221-4847-9DC1-FB1B415C1ADD}" sibTransId="{951B2C94-B8F7-4691-A719-495BCECD28DD}"/>
    <dgm:cxn modelId="{1137E5E1-BA5E-4904-BB8C-6E4432A00A64}" type="presOf" srcId="{8B64CF85-4600-4D0C-90D3-1A4F2C506B7E}" destId="{1F877ACE-BCB2-4A3D-B892-514B963BD902}" srcOrd="1" destOrd="0" presId="urn:microsoft.com/office/officeart/2005/8/layout/process1"/>
    <dgm:cxn modelId="{2EF560F1-9253-4027-822F-E27797D99C15}" type="presOf" srcId="{951B2C94-B8F7-4691-A719-495BCECD28DD}" destId="{D8761A7E-B7AE-4929-8C09-FC551403A292}" srcOrd="1" destOrd="0" presId="urn:microsoft.com/office/officeart/2005/8/layout/process1"/>
    <dgm:cxn modelId="{8B6E0B6C-FA6B-4469-A526-8968508C52AE}" type="presParOf" srcId="{17888EF5-8706-4008-B463-1F4819C193AE}" destId="{B312346C-69A2-4A9E-ABCD-CDB5939F5285}" srcOrd="0" destOrd="0" presId="urn:microsoft.com/office/officeart/2005/8/layout/process1"/>
    <dgm:cxn modelId="{D7B00A05-ECD2-4708-9F18-1B487DEE1B62}" type="presParOf" srcId="{17888EF5-8706-4008-B463-1F4819C193AE}" destId="{AA5D802D-A9E9-4251-9050-FC9864E3FBAB}" srcOrd="1" destOrd="0" presId="urn:microsoft.com/office/officeart/2005/8/layout/process1"/>
    <dgm:cxn modelId="{EDA885DD-6C68-42A1-8C3D-0D370A97EC2E}" type="presParOf" srcId="{AA5D802D-A9E9-4251-9050-FC9864E3FBAB}" destId="{1F877ACE-BCB2-4A3D-B892-514B963BD902}" srcOrd="0" destOrd="0" presId="urn:microsoft.com/office/officeart/2005/8/layout/process1"/>
    <dgm:cxn modelId="{E85C593C-6D28-460E-8B1D-35808DD07978}" type="presParOf" srcId="{17888EF5-8706-4008-B463-1F4819C193AE}" destId="{D11AA0FC-2600-49F9-A3C0-554E5BA0AC5D}" srcOrd="2" destOrd="0" presId="urn:microsoft.com/office/officeart/2005/8/layout/process1"/>
    <dgm:cxn modelId="{20740A04-8DA1-4EF3-B853-056037E4FC50}" type="presParOf" srcId="{17888EF5-8706-4008-B463-1F4819C193AE}" destId="{55DE960A-3D3F-473B-AFA5-2F5754A19D92}" srcOrd="3" destOrd="0" presId="urn:microsoft.com/office/officeart/2005/8/layout/process1"/>
    <dgm:cxn modelId="{2D584847-066E-48D3-8E4E-9378907BC2A3}" type="presParOf" srcId="{55DE960A-3D3F-473B-AFA5-2F5754A19D92}" destId="{D8761A7E-B7AE-4929-8C09-FC551403A292}" srcOrd="0" destOrd="0" presId="urn:microsoft.com/office/officeart/2005/8/layout/process1"/>
    <dgm:cxn modelId="{A46507CA-8006-4D1F-B460-B0AB623C849A}" type="presParOf" srcId="{17888EF5-8706-4008-B463-1F4819C193AE}" destId="{45DA019E-8CDE-4182-B305-96DB2A4B251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DC579-B059-4A5A-8E50-D42923F1DF01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2DA359-F4FE-46FB-91FF-D04A05F248B3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A528F-08F3-4265-8B0C-C82E3564F166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 dirty="0"/>
            <a:t>Zdravotnická záchranná služba</a:t>
          </a:r>
        </a:p>
      </dsp:txBody>
      <dsp:txXfrm>
        <a:off x="3460700" y="1178"/>
        <a:ext cx="3594199" cy="1797099"/>
      </dsp:txXfrm>
    </dsp:sp>
    <dsp:sp modelId="{F8DE860F-C426-4D1F-B2FF-0B9BD191505A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 dirty="0"/>
            <a:t>Hasičský záchranný sbor České republiky</a:t>
          </a:r>
        </a:p>
      </dsp:txBody>
      <dsp:txXfrm>
        <a:off x="1286209" y="2553059"/>
        <a:ext cx="3594199" cy="1797099"/>
      </dsp:txXfrm>
    </dsp:sp>
    <dsp:sp modelId="{157D18EA-95A9-428B-9037-3B61D4EB25D9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 dirty="0"/>
            <a:t>Policie České republiky</a:t>
          </a:r>
        </a:p>
      </dsp:txBody>
      <dsp:txXfrm>
        <a:off x="5635190" y="2553059"/>
        <a:ext cx="3594199" cy="1797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F6248-41F7-430C-A621-98959D7CE0EF}">
      <dsp:nvSpPr>
        <dsp:cNvPr id="0" name=""/>
        <dsp:cNvSpPr/>
      </dsp:nvSpPr>
      <dsp:spPr>
        <a:xfrm>
          <a:off x="5019908" y="1133479"/>
          <a:ext cx="237891" cy="1042189"/>
        </a:xfrm>
        <a:custGeom>
          <a:avLst/>
          <a:gdLst/>
          <a:ahLst/>
          <a:cxnLst/>
          <a:rect l="0" t="0" r="0" b="0"/>
          <a:pathLst>
            <a:path>
              <a:moveTo>
                <a:pt x="237891" y="0"/>
              </a:moveTo>
              <a:lnTo>
                <a:pt x="237891" y="1042189"/>
              </a:lnTo>
              <a:lnTo>
                <a:pt x="0" y="1042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C8166A-448D-4684-AD65-789739B69CB1}">
      <dsp:nvSpPr>
        <dsp:cNvPr id="0" name=""/>
        <dsp:cNvSpPr/>
      </dsp:nvSpPr>
      <dsp:spPr>
        <a:xfrm>
          <a:off x="5257800" y="1133479"/>
          <a:ext cx="3037982" cy="2085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7152"/>
              </a:lnTo>
              <a:lnTo>
                <a:pt x="3037982" y="1847152"/>
              </a:lnTo>
              <a:lnTo>
                <a:pt x="3037982" y="20850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86563C-AF1C-4B96-A309-B230B46CE087}">
      <dsp:nvSpPr>
        <dsp:cNvPr id="0" name=""/>
        <dsp:cNvSpPr/>
      </dsp:nvSpPr>
      <dsp:spPr>
        <a:xfrm>
          <a:off x="5212080" y="1133479"/>
          <a:ext cx="91440" cy="2084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851F9-658D-48B3-9483-0B591E5F3D2A}">
      <dsp:nvSpPr>
        <dsp:cNvPr id="0" name=""/>
        <dsp:cNvSpPr/>
      </dsp:nvSpPr>
      <dsp:spPr>
        <a:xfrm>
          <a:off x="2516388" y="1133479"/>
          <a:ext cx="2741411" cy="2084378"/>
        </a:xfrm>
        <a:custGeom>
          <a:avLst/>
          <a:gdLst/>
          <a:ahLst/>
          <a:cxnLst/>
          <a:rect l="0" t="0" r="0" b="0"/>
          <a:pathLst>
            <a:path>
              <a:moveTo>
                <a:pt x="2741411" y="0"/>
              </a:moveTo>
              <a:lnTo>
                <a:pt x="2741411" y="1846487"/>
              </a:lnTo>
              <a:lnTo>
                <a:pt x="0" y="1846487"/>
              </a:lnTo>
              <a:lnTo>
                <a:pt x="0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B731D1-D0F2-4E66-9764-1FF85B3F36DB}">
      <dsp:nvSpPr>
        <dsp:cNvPr id="0" name=""/>
        <dsp:cNvSpPr/>
      </dsp:nvSpPr>
      <dsp:spPr>
        <a:xfrm>
          <a:off x="4124985" y="665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Příjem hovoru na linku 122</a:t>
          </a:r>
        </a:p>
      </dsp:txBody>
      <dsp:txXfrm>
        <a:off x="4124985" y="665"/>
        <a:ext cx="2265629" cy="1132814"/>
      </dsp:txXfrm>
    </dsp:sp>
    <dsp:sp modelId="{C3716B1C-E9BB-4F88-AA9C-19C2898BE74B}">
      <dsp:nvSpPr>
        <dsp:cNvPr id="0" name=""/>
        <dsp:cNvSpPr/>
      </dsp:nvSpPr>
      <dsp:spPr>
        <a:xfrm>
          <a:off x="1383574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Předání hovoru PČR</a:t>
          </a:r>
        </a:p>
      </dsp:txBody>
      <dsp:txXfrm>
        <a:off x="1383574" y="3217858"/>
        <a:ext cx="2265629" cy="1132814"/>
      </dsp:txXfrm>
    </dsp:sp>
    <dsp:sp modelId="{CC416A12-7E50-4044-8F77-E0075D9F5C41}">
      <dsp:nvSpPr>
        <dsp:cNvPr id="0" name=""/>
        <dsp:cNvSpPr/>
      </dsp:nvSpPr>
      <dsp:spPr>
        <a:xfrm>
          <a:off x="4124985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Předání hovoru ZZS</a:t>
          </a:r>
        </a:p>
      </dsp:txBody>
      <dsp:txXfrm>
        <a:off x="4124985" y="3217858"/>
        <a:ext cx="2265629" cy="1132814"/>
      </dsp:txXfrm>
    </dsp:sp>
    <dsp:sp modelId="{A9C3DA18-DBB6-4194-A1FB-10F36616B941}">
      <dsp:nvSpPr>
        <dsp:cNvPr id="0" name=""/>
        <dsp:cNvSpPr/>
      </dsp:nvSpPr>
      <dsp:spPr>
        <a:xfrm>
          <a:off x="7162967" y="3218523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Předání v rámci působnosti HZS</a:t>
          </a:r>
        </a:p>
      </dsp:txBody>
      <dsp:txXfrm>
        <a:off x="7162967" y="3218523"/>
        <a:ext cx="2265629" cy="1132814"/>
      </dsp:txXfrm>
    </dsp:sp>
    <dsp:sp modelId="{067722AC-1AE4-4B78-B612-31BDA081B600}">
      <dsp:nvSpPr>
        <dsp:cNvPr id="0" name=""/>
        <dsp:cNvSpPr/>
      </dsp:nvSpPr>
      <dsp:spPr>
        <a:xfrm>
          <a:off x="2754279" y="1609261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Přivolání součinnosti ostatních složek IZS</a:t>
          </a:r>
        </a:p>
      </dsp:txBody>
      <dsp:txXfrm>
        <a:off x="2754279" y="1609261"/>
        <a:ext cx="2265629" cy="11328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12346C-69A2-4A9E-ABCD-CDB5939F5285}">
      <dsp:nvSpPr>
        <dsp:cNvPr id="0" name=""/>
        <dsp:cNvSpPr/>
      </dsp:nvSpPr>
      <dsp:spPr>
        <a:xfrm>
          <a:off x="9242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Mimořádná událost</a:t>
          </a:r>
        </a:p>
      </dsp:txBody>
      <dsp:txXfrm>
        <a:off x="57787" y="1395494"/>
        <a:ext cx="2665308" cy="1560349"/>
      </dsp:txXfrm>
    </dsp:sp>
    <dsp:sp modelId="{AA5D802D-A9E9-4251-9050-FC9864E3FBAB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3047880" y="1970146"/>
        <a:ext cx="409940" cy="411044"/>
      </dsp:txXfrm>
    </dsp:sp>
    <dsp:sp modelId="{D11AA0FC-2600-49F9-A3C0-554E5BA0AC5D}">
      <dsp:nvSpPr>
        <dsp:cNvPr id="0" name=""/>
        <dsp:cNvSpPr/>
      </dsp:nvSpPr>
      <dsp:spPr>
        <a:xfrm>
          <a:off x="3876600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Aktivace </a:t>
          </a:r>
          <a:r>
            <a:rPr lang="cs-CZ" sz="2400" kern="1200" dirty="0" err="1"/>
            <a:t>traumaplánu</a:t>
          </a:r>
          <a:endParaRPr lang="cs-CZ" sz="2400" kern="1200" dirty="0"/>
        </a:p>
      </dsp:txBody>
      <dsp:txXfrm>
        <a:off x="3925145" y="1395494"/>
        <a:ext cx="2665308" cy="1560349"/>
      </dsp:txXfrm>
    </dsp:sp>
    <dsp:sp modelId="{55DE960A-3D3F-473B-AFA5-2F5754A19D92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/>
        </a:p>
      </dsp:txBody>
      <dsp:txXfrm>
        <a:off x="6915239" y="1970146"/>
        <a:ext cx="409940" cy="411044"/>
      </dsp:txXfrm>
    </dsp:sp>
    <dsp:sp modelId="{45DA019E-8CDE-4182-B305-96DB2A4B2517}">
      <dsp:nvSpPr>
        <dsp:cNvPr id="0" name=""/>
        <dsp:cNvSpPr/>
      </dsp:nvSpPr>
      <dsp:spPr>
        <a:xfrm>
          <a:off x="7743958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Speciální postupy u ZZS a poskytovatelů lůžkové péče -„urgentních příjmů“ </a:t>
          </a:r>
        </a:p>
      </dsp:txBody>
      <dsp:txXfrm>
        <a:off x="7792503" y="1395494"/>
        <a:ext cx="2665308" cy="1560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93E33-A769-4428-8A0A-C057C888F661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94CB9-B316-4BA0-9223-8209DE26C5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78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9A5FF-F5D3-48F7-986E-5EB0E9F3F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970873-E71A-4914-9EE9-F402FB9BF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4E8F2E-524D-4958-B305-B28C93D0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5D49F0-100A-4380-9892-7433587B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76157D-8ACD-4C4D-A61A-5CAD3B00D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61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436D5-F49D-4830-A348-33AD48C68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3F4E20-1719-45CE-8A18-50D9EF388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1370C0-123A-4F71-801C-3C0E3060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082C4E-43A4-472F-B23A-02DB34870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4C201F-64E5-4067-A304-253AFC837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44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590954-2746-4D4C-A682-60A1505D8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2B6B44-E64D-4BBE-ABC8-A71568EAB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D792F9-52AA-4261-9467-055A6D684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1990D6-9397-4C89-8C25-C2BB16F5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B0212C-3721-4DEA-9D21-2A0EB663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716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9474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78459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459DC-7C92-4A47-9D62-72E65D8E8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928D9-15E7-4479-8DBF-A66AD46EC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56421C-9187-4AEB-8B23-C75C24DC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4150F5-979A-4917-B543-9769F4679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84E740-9B23-4489-9A79-CD865E23C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74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719C3-88BC-45A7-BEB9-20B80CBE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0B5102-7E7E-4888-A767-F99F9DE8D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AB4542-6ACB-4B7B-A85A-B4A9198F9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5D5E97-0B7A-4F71-8CB7-59AB241A5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6ECFBA-B750-4E84-BC36-8F03E9C6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17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D309F9-24B9-4450-9331-0845F59C8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E724D6-AA36-4DA0-948F-DABFF4DB8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9E9E4F-FD22-49EC-94C8-31034625A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929A30-6C02-495B-9549-322BD301E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39F7DD-F291-4536-B742-BB0A6008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F61773-4F85-4C97-B930-B21533F40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53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FA0AC-AB0C-4325-AB6D-BDBECC630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26A955-669D-4929-9AE3-42DD54282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7EBA1E-28A9-4DA6-AF9B-96E6FB91F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C9A9593-0EFB-4458-BB09-7A9AC1BFF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B2BA9FE-58B9-40D9-A772-3BB4D4E5D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AF47C7-DB87-4771-9A32-90F89996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649A04-0D3E-40AF-936A-FC27402F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F8999E-3A4A-4886-BE7D-BA059C6B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9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D8AF1-E3F4-46DC-A305-693955B10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10F362-B952-4F24-A019-5373F6ECF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D62213-B4D0-4187-AD3F-4B87883FC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67082E-2092-4430-85DE-B91A7FC0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17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32D728D-A1CD-4B7E-BDF3-9E9EE3295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53369C7-F533-4E76-845A-B830A19D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BF0169-8D4F-4D48-B91C-CCFEDA9A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80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5AC37-46E8-480D-89D0-9E4FB7D25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4962F-4789-4C15-9D03-65BFC3FD8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40B107-7F53-43C2-9B85-451E37E90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E37047-9A38-47B6-A745-79718E0A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B4CB7F-6B2A-4B97-ABE8-3224B670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CD195F-D1E8-449E-9549-465A14CB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00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CFD60-1CC1-4AEE-A374-77B46E562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F444686-9A01-4F98-BBC0-5D4D5BD9E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ED5358-5A6E-47D8-9667-C975D0545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2CFF00-49DF-44F2-99BF-8F7AE6DB1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BC1E7F-536F-425C-AC48-2A3E11F9B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1022C7-181D-4665-930F-138BCABA4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73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6F628F-B47E-4914-ABF1-1530C2A65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70DEB1-96A2-4B0D-BA91-C0B76C3CE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300FB9-A3E3-450F-AC57-80BF05E07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DBFE2-5AE8-4FA4-AF9D-8F7F0E5E71A5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E435F9-5753-436E-9577-665EB3658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088F3B-6199-4484-9D65-72D5C1080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zcr.cz/tiskove-centrum-mz/ministerstvo-zdravotnictvi-vydava-metodicky-pokyn-pro-zrizeni-a-vedeni-urgentnich-prijm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849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Policie ČR – zákon č. 273/2008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Působení policie v rámci integrovaného záchranného systému, při řešení krizových situací a mimořádných událostí a při přípravě na ně</a:t>
            </a:r>
          </a:p>
          <a:p>
            <a:r>
              <a:rPr lang="cs-CZ" dirty="0"/>
              <a:t>Plněním úkolů k řešení mimořádných událostí a krizových situací se rozumí i příprava policie na ně.</a:t>
            </a:r>
          </a:p>
          <a:p>
            <a:r>
              <a:rPr lang="cs-CZ" dirty="0"/>
              <a:t>Policie jako základní složka integrovaného záchranného systému vykonává v místě provádění záchranných a likvidačních prací úkoly podle tohoto zákona.</a:t>
            </a:r>
          </a:p>
          <a:p>
            <a:r>
              <a:rPr lang="cs-CZ" dirty="0"/>
              <a:t>Policista nebo útvar policie se podílejí na provádění záchranných a likvidačních prací včetně letecké podpory integrovaného záchranného systému a letecké podpory v krizových situacích,</a:t>
            </a:r>
          </a:p>
          <a:p>
            <a:pPr lvl="1"/>
            <a:r>
              <a:rPr lang="cs-CZ" dirty="0"/>
              <a:t>jsou-li k tomu vycvičeni a vybaveni,</a:t>
            </a:r>
          </a:p>
          <a:p>
            <a:pPr lvl="1"/>
            <a:r>
              <a:rPr lang="cs-CZ" dirty="0"/>
              <a:t>je-li to nezbytné pro záchranu života, zdraví nebo majetku a</a:t>
            </a:r>
          </a:p>
          <a:p>
            <a:pPr lvl="1"/>
            <a:r>
              <a:rPr lang="cs-CZ" dirty="0"/>
              <a:t>jsou-li k tomu určeni policejním prezidentem.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892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Zdravotnická záchranná služba zákon č. 374/2011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KZOS – krajské zdravotnické operační středisko</a:t>
            </a:r>
          </a:p>
          <a:p>
            <a:r>
              <a:rPr lang="cs-CZ" u="sng" dirty="0"/>
              <a:t>Poskytovatel zdravotnické záchranné služby si může v rámci operačního řízení vyžádat pomoc na vyžádání od ostatních složek integrovaného záchranného systému, a to na základě předem písemně dohodnutého způsobu poskytnutí pomoci.</a:t>
            </a:r>
            <a:endParaRPr lang="cs-CZ" b="1" u="sng" dirty="0"/>
          </a:p>
          <a:p>
            <a:r>
              <a:rPr lang="cs-CZ" b="1" dirty="0"/>
              <a:t>Pracoviště krizové připravenosti</a:t>
            </a:r>
          </a:p>
          <a:p>
            <a:r>
              <a:rPr lang="cs-CZ" sz="2400" dirty="0"/>
              <a:t>Pracoviště krizové připravenosti je určeno pro koordinaci</a:t>
            </a:r>
          </a:p>
          <a:p>
            <a:pPr lvl="1"/>
            <a:r>
              <a:rPr lang="cs-CZ" sz="2100" dirty="0"/>
              <a:t>úkolů vyplývajících pro poskytovatele zdravotnické záchranné služby z krizového plánu kraje, havarijního plánování a dokumentace integrovaného záchranného systému,</a:t>
            </a:r>
          </a:p>
          <a:p>
            <a:pPr lvl="1"/>
            <a:r>
              <a:rPr lang="cs-CZ" sz="2100" dirty="0"/>
              <a:t>psychosociálních intervenčních služeb pro zaměstnance poskytovatele zdravotnické záchranné služby a další zdravotnické pracovníky v případě mimořádné události nebo krizové situace při provádění záchranných a likvidačních prací,</a:t>
            </a:r>
          </a:p>
          <a:p>
            <a:pPr lvl="1"/>
            <a:r>
              <a:rPr lang="cs-CZ" sz="2100" dirty="0"/>
              <a:t>vzdělávání a výcviku pro plnění úkolů poskytovatele zdravotnické záchranné služby v oblasti krizového řízení, urgentní medicíny a medicíny katastrof,</a:t>
            </a:r>
          </a:p>
          <a:p>
            <a:pPr lvl="1"/>
            <a:r>
              <a:rPr lang="cs-CZ" sz="2100" u="sng" dirty="0"/>
              <a:t>vzdělávání a výcviku složek integrovaného záchranného systému k poskytování neodkladné resuscitace,</a:t>
            </a:r>
          </a:p>
          <a:p>
            <a:pPr lvl="1"/>
            <a:r>
              <a:rPr lang="cs-CZ" sz="2100" dirty="0"/>
              <a:t>komunikačních prostředků pro plnění úkolů poskytovatele zdravotnické záchranné služby v integrovaném záchranném systému a v krizovém řízení.</a:t>
            </a:r>
          </a:p>
          <a:p>
            <a:r>
              <a:rPr lang="cs-CZ" sz="2400" dirty="0"/>
              <a:t>Pracoviště krizové připravenosti zpracovává návrh </a:t>
            </a:r>
            <a:r>
              <a:rPr lang="cs-CZ" sz="2400" u="sng" dirty="0"/>
              <a:t>traumatologického plánu</a:t>
            </a:r>
            <a:r>
              <a:rPr lang="cs-CZ" sz="2400" dirty="0"/>
              <a:t> a návrh jeho změny.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289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Traumatologický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Stanoví opatření a postupy uplatňované poskytovatelem zdravotnické záchranné služby při zajišťování a poskytování přednemocniční neodkladné péče v případě hromadných neštěstí.</a:t>
            </a:r>
          </a:p>
          <a:p>
            <a:pPr algn="just"/>
            <a:r>
              <a:rPr lang="cs-CZ" dirty="0"/>
              <a:t>Obsahuje přehled a hodnocení možných zdrojů rizik a ohrožení na území kraje, která mohou vést k hromadnému neštěstí a analýzu jejich možného dopadu na poskytování zdravotnické záchranné služby;  přehled a hodnocení možných vnitřních a vnějších zdrojů rizik a ohrožení zdravotnického zařízení poskytovatele zdravotnické záchranné služby a analýzu jejich možného dopadu na poskytování zdravotnické záchranné služby, charakteristiku typů postižení zdraví, pro která se traumatologický plán zpracovává atd.</a:t>
            </a:r>
          </a:p>
          <a:p>
            <a:pPr algn="just"/>
            <a:r>
              <a:rPr lang="cs-CZ" u="sng" dirty="0"/>
              <a:t>Operativní část </a:t>
            </a:r>
            <a:r>
              <a:rPr lang="cs-CZ" dirty="0"/>
              <a:t>uvádí opatření a postupy pro případ hromadného neštěstí, postupy pro třídění postižených osob, způsob zajištění přednemocniční neodkladné péče podle typu postižení na zdraví, postupy pro koordinovaný odsun postižených osob, postupy pro zajištění spolupráce s poskytovateli zdravotních služeb apod.</a:t>
            </a:r>
          </a:p>
        </p:txBody>
      </p:sp>
    </p:spTree>
    <p:extLst>
      <p:ext uri="{BB962C8B-B14F-4D97-AF65-F5344CB8AC3E}">
        <p14:creationId xmlns:p14="http://schemas.microsoft.com/office/powerpoint/2010/main" val="1272868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1477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1101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místa zásahu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167" y="1820862"/>
            <a:ext cx="10515600" cy="435133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942" y="1938866"/>
            <a:ext cx="573405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532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rozložení stanoviště neodkladné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44158"/>
            <a:ext cx="10515600" cy="435133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Výstřiž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496" y="1942571"/>
            <a:ext cx="4200525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969000" y="2108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969000" y="2641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793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Třídící a identifikační karta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7067" y="1921934"/>
            <a:ext cx="17432963" cy="8166304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73" name="Picture 1" descr="T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63" y="2446541"/>
            <a:ext cx="2658437" cy="324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6" descr="zadní stra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176" y="2471212"/>
            <a:ext cx="2583824" cy="3173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7E6E6"/>
                  </a:outerShdw>
                </a:effectLst>
              </a14:hiddenEffects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14963" y="198934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4963" y="25227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7" name="Picture 5" descr="pásk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267" y="2379134"/>
            <a:ext cx="188595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731780" y="2550584"/>
            <a:ext cx="2689225" cy="9445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Priorita 1 – červená – neodkladná péče</a:t>
            </a:r>
            <a:endParaRPr kumimoji="0" lang="cs-CZ" altLang="cs-CZ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>
                <a:ln>
                  <a:noFill/>
                </a:ln>
                <a:solidFill>
                  <a:srgbClr val="FCF6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Priorita 2 – žlutá – odkladná péče</a:t>
            </a:r>
            <a:endParaRPr kumimoji="0" lang="cs-CZ" altLang="cs-CZ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Priorita 3 – zelená – schopen chůze</a:t>
            </a:r>
            <a:endParaRPr kumimoji="0" lang="cs-CZ" altLang="cs-CZ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Priorita 4 – černá - zemřelý</a:t>
            </a:r>
            <a:endParaRPr kumimoji="0" lang="cs-CZ" altLang="cs-CZ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901267" y="192193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674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Agresivní pacient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467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Navazuje na spolupráci složek IZS</a:t>
            </a:r>
          </a:p>
          <a:p>
            <a:r>
              <a:rPr lang="cs-CZ" dirty="0"/>
              <a:t>Přivolání PČR či MP na místo</a:t>
            </a:r>
          </a:p>
          <a:p>
            <a:r>
              <a:rPr lang="cs-CZ" dirty="0"/>
              <a:t>Možnost použít omezovací prostředky dle § 39 ZZS</a:t>
            </a:r>
          </a:p>
          <a:p>
            <a:r>
              <a:rPr lang="cs-CZ" dirty="0"/>
              <a:t>Snaha o asertivní řešení situace</a:t>
            </a:r>
          </a:p>
          <a:p>
            <a:r>
              <a:rPr lang="cs-CZ" dirty="0"/>
              <a:t>Ochrana vlastního zdraví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641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 fyzické sebeobrany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Podmínky nutné obrany podle zákona:</a:t>
            </a:r>
          </a:p>
          <a:p>
            <a:r>
              <a:rPr lang="cs-CZ" altLang="cs-CZ" dirty="0"/>
              <a:t>1.Útok musí přímo hrozit nebo trvat</a:t>
            </a:r>
          </a:p>
          <a:p>
            <a:r>
              <a:rPr lang="cs-CZ" altLang="cs-CZ" dirty="0"/>
              <a:t>2. Obrana nesmí být ZCELA ZJEVNĚ nepřiměřená způsobu útoku (nemusí být tedy rozhodně „přiměřená“) – nálezy ÚS</a:t>
            </a:r>
          </a:p>
          <a:p>
            <a:r>
              <a:rPr lang="cs-CZ" altLang="cs-CZ" dirty="0"/>
              <a:t>Tedy: útok lze odvracet, nikoli oplácet, obrana nesmí být zcela jasně neúměrná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047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Spolupráce s dalšími složkami integrovaného systému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769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Krajní nouze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Podmínky krajní nouze:</a:t>
            </a:r>
          </a:p>
          <a:p>
            <a:r>
              <a:rPr lang="cs-CZ" altLang="cs-CZ" dirty="0"/>
              <a:t>1. Je odvraceno přímo hrozící nebezpečí</a:t>
            </a:r>
          </a:p>
          <a:p>
            <a:r>
              <a:rPr lang="cs-CZ" altLang="cs-CZ" dirty="0"/>
              <a:t>2. Nebezpečí nelze odvrátit jinak</a:t>
            </a:r>
          </a:p>
          <a:p>
            <a:r>
              <a:rPr lang="cs-CZ" altLang="cs-CZ" dirty="0"/>
              <a:t>3. Ten komu nebezpečí hrozí, není povinen jej snášet</a:t>
            </a:r>
          </a:p>
          <a:p>
            <a:r>
              <a:rPr lang="cs-CZ" altLang="cs-CZ" dirty="0"/>
              <a:t>4. Následek způsobený odvracením nebezpečí není ZŘEJMĚ stejně závažný nebo závažnější, než ten, který hrozil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888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49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č. 239/2000 Sb., o integrovaném záchranném systému a o změně některých zákon</a:t>
            </a:r>
          </a:p>
          <a:p>
            <a:r>
              <a:rPr lang="cs-CZ" dirty="0"/>
              <a:t>Vyhláška Ministerstva vnitra č. 380/2002 Sb., k přípravě a provádění úkolů ochrany obyvatelstva</a:t>
            </a:r>
          </a:p>
          <a:p>
            <a:r>
              <a:rPr lang="cs-CZ" dirty="0"/>
              <a:t>Vyhláška Ministerstva vnitra  č. 328/2001 Sb., o některých podrobnostech zabezpečení integrovaného záchranného systému</a:t>
            </a:r>
          </a:p>
          <a:p>
            <a:r>
              <a:rPr lang="cs-CZ" dirty="0"/>
              <a:t>Vyhláška Ministerstva vnitra  č. 328/2001 Sb., o některých podrobnostech zabezpečení integrovaného záchranného systému</a:t>
            </a:r>
          </a:p>
          <a:p>
            <a:r>
              <a:rPr lang="cs-CZ" dirty="0"/>
              <a:t>Zákon č. 127/2005 Sb., zákon o elektronických komunikacích (§ 33 linka 112)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8804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složky IZS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4772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7445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poskytovatelé akutní lůžkové péče, kteří mají zřízen </a:t>
            </a:r>
            <a:r>
              <a:rPr lang="cs-CZ" b="1" dirty="0"/>
              <a:t>urgentní příjem</a:t>
            </a:r>
          </a:p>
          <a:p>
            <a:pPr lvl="1"/>
            <a:r>
              <a:rPr lang="cs-CZ" dirty="0"/>
              <a:t>Návaznost na traumatologický plán a součinnost se ZZS</a:t>
            </a:r>
          </a:p>
          <a:p>
            <a:pPr lvl="1" algn="just"/>
            <a:r>
              <a:rPr lang="cs-CZ" dirty="0"/>
              <a:t>urgentní příjem - je specializované pracoviště poskytovatele akutní lůžkové péče s nepřetržitým provozem, které zajišťuje příjem a poskytování intenzivní akutní lůžkové péče a specializované ambulantní péče pacientům s náhle vzniklým závažným postižením zdraví a pacientům v přímém ohrožení života.</a:t>
            </a:r>
          </a:p>
          <a:p>
            <a:pPr lvl="1" algn="just"/>
            <a:r>
              <a:rPr lang="cs-CZ" dirty="0">
                <a:hlinkClick r:id="rId2"/>
              </a:rPr>
              <a:t>https://www.mzcr.cz/tiskove-centrum-mz/ministerstvo-zdravotnictvi-vydava-metodicky-pokyn-pro-zrizeni-a-vedeni-urgentnich-prijmu/</a:t>
            </a:r>
            <a:endParaRPr lang="cs-CZ" dirty="0"/>
          </a:p>
          <a:p>
            <a:pPr lvl="1" algn="just"/>
            <a:r>
              <a:rPr lang="cs-CZ" dirty="0"/>
              <a:t>V České republice v současné době funguje celkem 13 poskytovatelů </a:t>
            </a:r>
            <a:r>
              <a:rPr lang="cs-CZ" dirty="0" err="1"/>
              <a:t>I.a</a:t>
            </a:r>
            <a:r>
              <a:rPr lang="cs-CZ" dirty="0"/>
              <a:t> typu urgentního příjmu, 4 poskytovatelé </a:t>
            </a:r>
            <a:r>
              <a:rPr lang="cs-CZ" dirty="0" err="1"/>
              <a:t>I.b</a:t>
            </a:r>
            <a:r>
              <a:rPr lang="cs-CZ" dirty="0"/>
              <a:t> typu, 64 poskytovatelů </a:t>
            </a:r>
            <a:r>
              <a:rPr lang="cs-CZ" dirty="0" err="1"/>
              <a:t>II.a</a:t>
            </a:r>
            <a:r>
              <a:rPr lang="cs-CZ" dirty="0"/>
              <a:t> typu a 15 poskytovatelů </a:t>
            </a:r>
            <a:r>
              <a:rPr lang="cs-CZ" dirty="0" err="1"/>
              <a:t>II.b</a:t>
            </a:r>
            <a:r>
              <a:rPr lang="cs-CZ" dirty="0"/>
              <a:t> typu.</a:t>
            </a:r>
          </a:p>
          <a:p>
            <a:pPr algn="just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4750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Sbor dobrovolných hasičů</a:t>
            </a:r>
          </a:p>
          <a:p>
            <a:pPr algn="just"/>
            <a:r>
              <a:rPr lang="cs-CZ" dirty="0"/>
              <a:t>Armáda ČR</a:t>
            </a:r>
          </a:p>
          <a:p>
            <a:pPr algn="just"/>
            <a:r>
              <a:rPr lang="cs-CZ" dirty="0"/>
              <a:t>Ostatní složky dle § 4 zákona č. 239/2000 Sb.</a:t>
            </a:r>
          </a:p>
        </p:txBody>
      </p:sp>
    </p:spTree>
    <p:extLst>
      <p:ext uri="{BB962C8B-B14F-4D97-AF65-F5344CB8AC3E}">
        <p14:creationId xmlns:p14="http://schemas.microsoft.com/office/powerpoint/2010/main" val="3866446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Integrovaný záchranný systém se použije v přípravě na vznik mimořádné události a při potřebě provádět současně záchranné a likvidační práce dvěma anebo více složkami integrovaného záchranného systému.</a:t>
            </a:r>
          </a:p>
          <a:p>
            <a:r>
              <a:rPr lang="cs-CZ" dirty="0"/>
              <a:t>Primární organizační složka Hasičský záchranný sbor</a:t>
            </a:r>
          </a:p>
          <a:p>
            <a:pPr lvl="1"/>
            <a:r>
              <a:rPr lang="cs-CZ" dirty="0"/>
              <a:t>Operační středisko zajišťuje koordinaci</a:t>
            </a:r>
          </a:p>
          <a:p>
            <a:pPr lvl="1"/>
            <a:r>
              <a:rPr lang="cs-CZ" dirty="0"/>
              <a:t>Velitel hasičů je také velitelem zásahu při mimořádné události.</a:t>
            </a:r>
          </a:p>
        </p:txBody>
      </p:sp>
    </p:spTree>
    <p:extLst>
      <p:ext uri="{BB962C8B-B14F-4D97-AF65-F5344CB8AC3E}">
        <p14:creationId xmlns:p14="http://schemas.microsoft.com/office/powerpoint/2010/main" val="2432980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Linka 112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Operační a informační středisko HZS je pracovištěm pro příjem volání na jednotné evropské číslo tísňového volání (112) a národní číslo tísňového volání stanovené v číslovacím plánu podle zákona o elektronických komunikacích.</a:t>
            </a:r>
          </a:p>
          <a:p>
            <a:pPr algn="just"/>
            <a:r>
              <a:rPr lang="cs-CZ" b="1" u="sng" dirty="0"/>
              <a:t>Linku obsluhují zaměstnanci HZS!!!</a:t>
            </a:r>
          </a:p>
          <a:p>
            <a:pPr algn="just"/>
            <a:r>
              <a:rPr lang="cs-CZ" dirty="0"/>
              <a:t>Dochází k částečnému vytěžení hovoru (získání informací od volajícího)</a:t>
            </a:r>
          </a:p>
          <a:p>
            <a:pPr lvl="1" algn="just"/>
            <a:r>
              <a:rPr lang="cs-CZ" dirty="0"/>
              <a:t>V případě zdravotních obtíží by mělo být přepojováno ihned</a:t>
            </a:r>
          </a:p>
          <a:p>
            <a:pPr algn="just"/>
            <a:r>
              <a:rPr lang="cs-CZ" dirty="0"/>
              <a:t>Dle indikace přepojují na ostatní složky nebo vyžádají součinnost dalších složek pro řešení mimořádné situace</a:t>
            </a:r>
          </a:p>
          <a:p>
            <a:pPr algn="just"/>
            <a:r>
              <a:rPr lang="cs-CZ" dirty="0"/>
              <a:t>V případě zdravotních potíží je lepší přímo volat 155 – zdravotnický personál</a:t>
            </a:r>
          </a:p>
        </p:txBody>
      </p:sp>
    </p:spTree>
    <p:extLst>
      <p:ext uri="{BB962C8B-B14F-4D97-AF65-F5344CB8AC3E}">
        <p14:creationId xmlns:p14="http://schemas.microsoft.com/office/powerpoint/2010/main" val="3581307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předání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2857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96490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995</Words>
  <Application>Microsoft Office PowerPoint</Application>
  <PresentationFormat>Širokoúhlá obrazovka</PresentationFormat>
  <Paragraphs>91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Prezentace aplikace PowerPoint</vt:lpstr>
      <vt:lpstr>Spolupráce s dalšími složkami integrovaného systému </vt:lpstr>
      <vt:lpstr>Základní právní vymezení</vt:lpstr>
      <vt:lpstr>Základní složky IZS</vt:lpstr>
      <vt:lpstr>Další složky</vt:lpstr>
      <vt:lpstr>Prezentace aplikace PowerPoint</vt:lpstr>
      <vt:lpstr>Působnost</vt:lpstr>
      <vt:lpstr>Linka 112</vt:lpstr>
      <vt:lpstr>Schéma předání</vt:lpstr>
      <vt:lpstr>Policie ČR – zákon č. 273/2008 Sb.</vt:lpstr>
      <vt:lpstr>Zdravotnická záchranná služba zákon č. 374/2011 Sb.</vt:lpstr>
      <vt:lpstr>Traumatologický plán</vt:lpstr>
      <vt:lpstr>Prezentace aplikace PowerPoint</vt:lpstr>
      <vt:lpstr>Organizace místa zásahu</vt:lpstr>
      <vt:lpstr>Schéma rozložení stanoviště neodkladné péče</vt:lpstr>
      <vt:lpstr>Třídící a identifikační karta</vt:lpstr>
      <vt:lpstr>Agresivní pacient</vt:lpstr>
      <vt:lpstr>Prezentace aplikace PowerPoint</vt:lpstr>
      <vt:lpstr>Možnost fyzické sebeobrany</vt:lpstr>
      <vt:lpstr>Krajní nouze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VE ZDRAVOTNICTVÍ</dc:title>
  <dc:creator>Michal Koščík</dc:creator>
  <cp:lastModifiedBy>Filip Zajicek</cp:lastModifiedBy>
  <cp:revision>21</cp:revision>
  <dcterms:created xsi:type="dcterms:W3CDTF">2019-10-24T21:41:22Z</dcterms:created>
  <dcterms:modified xsi:type="dcterms:W3CDTF">2021-12-07T19:14:33Z</dcterms:modified>
</cp:coreProperties>
</file>