
<file path=[Content_Types].xml><?xml version="1.0" encoding="utf-8"?>
<Types xmlns="http://schemas.openxmlformats.org/package/2006/content-types">
  <Default Extension="jfif" ContentType="image/j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mp4" ContentType="video/unknown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colors6.xml" ContentType="application/vnd.ms-office.chartcolorstyle+xml"/>
  <Override PartName="/ppt/charts/style6.xml" ContentType="application/vnd.ms-office.chart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colors9.xml" ContentType="application/vnd.ms-office.chartcolorstyle+xml"/>
  <Override PartName="/ppt/charts/style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3" r:id="rId10"/>
    <p:sldId id="261" r:id="rId11"/>
    <p:sldId id="262" r:id="rId12"/>
    <p:sldId id="264" r:id="rId13"/>
    <p:sldId id="265" r:id="rId14"/>
    <p:sldId id="267" r:id="rId15"/>
    <p:sldId id="330" r:id="rId16"/>
    <p:sldId id="331" r:id="rId17"/>
    <p:sldId id="334" r:id="rId18"/>
    <p:sldId id="328" r:id="rId19"/>
    <p:sldId id="343" r:id="rId20"/>
    <p:sldId id="333" r:id="rId21"/>
    <p:sldId id="346" r:id="rId22"/>
    <p:sldId id="336" r:id="rId23"/>
    <p:sldId id="337" r:id="rId24"/>
    <p:sldId id="341" r:id="rId25"/>
    <p:sldId id="342" r:id="rId26"/>
    <p:sldId id="347" r:id="rId27"/>
    <p:sldId id="306" r:id="rId28"/>
    <p:sldId id="350" r:id="rId29"/>
  </p:sldIdLst>
  <p:sldSz cx="9144000" cy="6858000" type="screen4x3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8F75"/>
    <a:srgbClr val="C02500"/>
    <a:srgbClr val="009E47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6" autoAdjust="0"/>
    <p:restoredTop sz="94731" autoAdjust="0"/>
  </p:normalViewPr>
  <p:slideViewPr>
    <p:cSldViewPr snapToGrid="0">
      <p:cViewPr>
        <p:scale>
          <a:sx n="165" d="100"/>
          <a:sy n="165" d="100"/>
        </p:scale>
        <p:origin x="-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7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3.xml"/><Relationship Id="rId4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8.xlsx"/><Relationship Id="rId4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b="1" i="0" baseline="0">
                <a:effectLst/>
              </a:rPr>
              <a:t>Vývoj incidence Covid-19</a:t>
            </a:r>
            <a:r>
              <a:rPr lang="cs-CZ" sz="2000" b="1" i="0" baseline="0">
                <a:effectLst/>
              </a:rPr>
              <a:t> na </a:t>
            </a:r>
            <a:r>
              <a:rPr lang="en-US" sz="2000" b="1" i="0" baseline="0">
                <a:effectLst/>
              </a:rPr>
              <a:t>100 000 obyv</a:t>
            </a:r>
            <a:r>
              <a:rPr lang="cs-CZ" sz="2000" b="1" i="0" baseline="0">
                <a:effectLst/>
              </a:rPr>
              <a:t>atel</a:t>
            </a:r>
            <a:endParaRPr lang="cs-CZ" sz="2000">
              <a:effectLst/>
            </a:endParaRPr>
          </a:p>
        </c:rich>
      </c:tx>
      <c:layout>
        <c:manualLayout>
          <c:xMode val="edge"/>
          <c:yMode val="edge"/>
          <c:x val="0.26751488247837613"/>
          <c:y val="3.8029980467629017E-2"/>
        </c:manualLayout>
      </c:layout>
      <c:overlay val="1"/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'List1 (2)'!$AE$1</c:f>
              <c:strCache>
                <c:ptCount val="1"/>
                <c:pt idx="0">
                  <c:v>Slovensko</c:v>
                </c:pt>
              </c:strCache>
            </c:strRef>
          </c:tx>
          <c:spPr>
            <a:ln w="25400">
              <a:solidFill>
                <a:schemeClr val="accent5">
                  <a:lumMod val="75000"/>
                </a:schemeClr>
              </a:solidFill>
            </a:ln>
          </c:spPr>
          <c:marker>
            <c:symbol val="circle"/>
            <c:size val="4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(2)'!$AH$13:$AH$400</c:f>
              <c:numCache>
                <c:formatCode>0.000</c:formatCode>
                <c:ptCount val="3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1.8313733670330453E-2</c:v>
                </c:pt>
                <c:pt idx="6">
                  <c:v>5.4941201010991356E-2</c:v>
                </c:pt>
                <c:pt idx="7">
                  <c:v>9.1568668351652255E-2</c:v>
                </c:pt>
                <c:pt idx="8">
                  <c:v>0.12819613569231317</c:v>
                </c:pt>
                <c:pt idx="9">
                  <c:v>0.12819613569231317</c:v>
                </c:pt>
                <c:pt idx="10">
                  <c:v>0.18313733670330451</c:v>
                </c:pt>
                <c:pt idx="11">
                  <c:v>0.38458840707693948</c:v>
                </c:pt>
                <c:pt idx="12">
                  <c:v>0.5860394774505745</c:v>
                </c:pt>
                <c:pt idx="13">
                  <c:v>0.80580428149453986</c:v>
                </c:pt>
                <c:pt idx="14">
                  <c:v>1.1171377538901575</c:v>
                </c:pt>
                <c:pt idx="15">
                  <c:v>1.3185888242637924</c:v>
                </c:pt>
                <c:pt idx="16">
                  <c:v>1.7764321660220539</c:v>
                </c:pt>
                <c:pt idx="17">
                  <c:v>1.9229420353846973</c:v>
                </c:pt>
                <c:pt idx="18">
                  <c:v>2.2709029751209759</c:v>
                </c:pt>
                <c:pt idx="19">
                  <c:v>2.5089815128352719</c:v>
                </c:pt>
                <c:pt idx="20">
                  <c:v>3.2598445933188205</c:v>
                </c:pt>
                <c:pt idx="21">
                  <c:v>3.3880407290111334</c:v>
                </c:pt>
                <c:pt idx="22">
                  <c:v>3.4063544626814641</c:v>
                </c:pt>
                <c:pt idx="23">
                  <c:v>3.736001668747412</c:v>
                </c:pt>
                <c:pt idx="24">
                  <c:v>3.9557664727913777</c:v>
                </c:pt>
                <c:pt idx="25">
                  <c:v>4.138903809494682</c:v>
                </c:pt>
                <c:pt idx="26">
                  <c:v>4.9263943573188911</c:v>
                </c:pt>
                <c:pt idx="27">
                  <c:v>5.3476102317364917</c:v>
                </c:pt>
                <c:pt idx="28">
                  <c:v>5.7505123724837617</c:v>
                </c:pt>
                <c:pt idx="29">
                  <c:v>6.1534145132310316</c:v>
                </c:pt>
                <c:pt idx="30">
                  <c:v>6.6478853223299534</c:v>
                </c:pt>
                <c:pt idx="31">
                  <c:v>7.3254934681321808</c:v>
                </c:pt>
                <c:pt idx="32">
                  <c:v>7.8016505435607719</c:v>
                </c:pt>
                <c:pt idx="33">
                  <c:v>8.2411801516487024</c:v>
                </c:pt>
                <c:pt idx="34">
                  <c:v>8.6257685587256425</c:v>
                </c:pt>
                <c:pt idx="35">
                  <c:v>8.8821608301102692</c:v>
                </c:pt>
                <c:pt idx="36">
                  <c:v>9.779533779956461</c:v>
                </c:pt>
                <c:pt idx="37">
                  <c:v>10.640279262461993</c:v>
                </c:pt>
                <c:pt idx="38">
                  <c:v>12.489966363165367</c:v>
                </c:pt>
                <c:pt idx="39">
                  <c:v>12.837927302901646</c:v>
                </c:pt>
                <c:pt idx="40">
                  <c:v>13.094319574286272</c:v>
                </c:pt>
                <c:pt idx="41">
                  <c:v>13.332398112000568</c:v>
                </c:pt>
                <c:pt idx="42">
                  <c:v>13.588790383385195</c:v>
                </c:pt>
                <c:pt idx="43">
                  <c:v>14.083261192484118</c:v>
                </c:pt>
                <c:pt idx="44">
                  <c:v>15.291967614725927</c:v>
                </c:pt>
                <c:pt idx="45">
                  <c:v>15.80475215749518</c:v>
                </c:pt>
                <c:pt idx="46">
                  <c:v>17.892517795912852</c:v>
                </c:pt>
                <c:pt idx="47">
                  <c:v>19.211106620176643</c:v>
                </c:pt>
                <c:pt idx="48">
                  <c:v>19.943655966989862</c:v>
                </c:pt>
                <c:pt idx="49">
                  <c:v>21.262244791253654</c:v>
                </c:pt>
                <c:pt idx="50">
                  <c:v>21.482009595297619</c:v>
                </c:pt>
                <c:pt idx="51">
                  <c:v>21.958166670726211</c:v>
                </c:pt>
                <c:pt idx="52">
                  <c:v>22.782284685891081</c:v>
                </c:pt>
                <c:pt idx="53">
                  <c:v>24.265697113187848</c:v>
                </c:pt>
                <c:pt idx="54">
                  <c:v>24.906677791649415</c:v>
                </c:pt>
                <c:pt idx="55">
                  <c:v>25.144756329363709</c:v>
                </c:pt>
                <c:pt idx="56">
                  <c:v>25.254638731385693</c:v>
                </c:pt>
                <c:pt idx="57">
                  <c:v>25.291266198726355</c:v>
                </c:pt>
                <c:pt idx="58">
                  <c:v>25.346207399737345</c:v>
                </c:pt>
                <c:pt idx="59">
                  <c:v>25.474403535429659</c:v>
                </c:pt>
                <c:pt idx="60">
                  <c:v>25.56597220378131</c:v>
                </c:pt>
                <c:pt idx="61">
                  <c:v>25.694168339473624</c:v>
                </c:pt>
                <c:pt idx="62">
                  <c:v>25.767423274154947</c:v>
                </c:pt>
                <c:pt idx="63">
                  <c:v>25.785737007825276</c:v>
                </c:pt>
                <c:pt idx="64">
                  <c:v>25.877305676176928</c:v>
                </c:pt>
                <c:pt idx="65">
                  <c:v>26.02381554553957</c:v>
                </c:pt>
                <c:pt idx="66">
                  <c:v>26.170325414902216</c:v>
                </c:pt>
                <c:pt idx="67">
                  <c:v>26.463345153627504</c:v>
                </c:pt>
                <c:pt idx="68">
                  <c:v>26.646482490330808</c:v>
                </c:pt>
                <c:pt idx="69">
                  <c:v>26.646482490330808</c:v>
                </c:pt>
                <c:pt idx="70">
                  <c:v>26.683109957671469</c:v>
                </c:pt>
                <c:pt idx="71">
                  <c:v>26.683109957671469</c:v>
                </c:pt>
                <c:pt idx="72">
                  <c:v>26.829619827034112</c:v>
                </c:pt>
                <c:pt idx="73">
                  <c:v>26.902874761715434</c:v>
                </c:pt>
                <c:pt idx="74">
                  <c:v>27.049384631078077</c:v>
                </c:pt>
                <c:pt idx="75">
                  <c:v>27.104325832089067</c:v>
                </c:pt>
                <c:pt idx="76">
                  <c:v>27.342404369803365</c:v>
                </c:pt>
                <c:pt idx="77">
                  <c:v>27.360718103473694</c:v>
                </c:pt>
                <c:pt idx="78">
                  <c:v>27.379031837144026</c:v>
                </c:pt>
                <c:pt idx="79">
                  <c:v>27.379031837144026</c:v>
                </c:pt>
                <c:pt idx="80">
                  <c:v>27.397345570814355</c:v>
                </c:pt>
                <c:pt idx="81">
                  <c:v>27.50722797283634</c:v>
                </c:pt>
                <c:pt idx="82">
                  <c:v>27.525541706506669</c:v>
                </c:pt>
                <c:pt idx="83">
                  <c:v>27.543855440176998</c:v>
                </c:pt>
                <c:pt idx="84">
                  <c:v>27.63542410852865</c:v>
                </c:pt>
                <c:pt idx="85">
                  <c:v>27.672051575869311</c:v>
                </c:pt>
                <c:pt idx="86">
                  <c:v>27.708679043209973</c:v>
                </c:pt>
                <c:pt idx="87">
                  <c:v>27.745306510550634</c:v>
                </c:pt>
                <c:pt idx="88">
                  <c:v>27.836875178902286</c:v>
                </c:pt>
                <c:pt idx="89">
                  <c:v>27.836875178902286</c:v>
                </c:pt>
                <c:pt idx="90">
                  <c:v>27.855188912572615</c:v>
                </c:pt>
                <c:pt idx="91">
                  <c:v>27.855188912572615</c:v>
                </c:pt>
                <c:pt idx="92">
                  <c:v>27.873502646242947</c:v>
                </c:pt>
                <c:pt idx="93">
                  <c:v>27.873502646242947</c:v>
                </c:pt>
                <c:pt idx="94">
                  <c:v>27.928443847253938</c:v>
                </c:pt>
                <c:pt idx="95">
                  <c:v>27.94675758092427</c:v>
                </c:pt>
                <c:pt idx="96">
                  <c:v>27.94675758092427</c:v>
                </c:pt>
                <c:pt idx="97">
                  <c:v>27.983385048264928</c:v>
                </c:pt>
                <c:pt idx="98">
                  <c:v>27.983385048264928</c:v>
                </c:pt>
                <c:pt idx="99">
                  <c:v>28.02001251560559</c:v>
                </c:pt>
                <c:pt idx="100">
                  <c:v>28.038326249275922</c:v>
                </c:pt>
                <c:pt idx="101">
                  <c:v>28.074953716616584</c:v>
                </c:pt>
                <c:pt idx="102">
                  <c:v>28.221463585979226</c:v>
                </c:pt>
                <c:pt idx="103">
                  <c:v>28.239777319649555</c:v>
                </c:pt>
                <c:pt idx="104">
                  <c:v>28.294718520660549</c:v>
                </c:pt>
                <c:pt idx="105">
                  <c:v>28.349659721671539</c:v>
                </c:pt>
                <c:pt idx="106">
                  <c:v>28.422914656352862</c:v>
                </c:pt>
                <c:pt idx="107">
                  <c:v>28.422914656352862</c:v>
                </c:pt>
                <c:pt idx="108">
                  <c:v>28.587738259385834</c:v>
                </c:pt>
                <c:pt idx="109">
                  <c:v>28.606051993056166</c:v>
                </c:pt>
                <c:pt idx="110">
                  <c:v>28.862444264440793</c:v>
                </c:pt>
                <c:pt idx="111">
                  <c:v>29.045581601144097</c:v>
                </c:pt>
                <c:pt idx="112">
                  <c:v>29.063895334814426</c:v>
                </c:pt>
                <c:pt idx="113">
                  <c:v>29.082209068484758</c:v>
                </c:pt>
                <c:pt idx="114">
                  <c:v>29.100522802155087</c:v>
                </c:pt>
                <c:pt idx="115">
                  <c:v>29.430170008221037</c:v>
                </c:pt>
                <c:pt idx="116">
                  <c:v>29.851385882638635</c:v>
                </c:pt>
                <c:pt idx="117">
                  <c:v>30.089464420352932</c:v>
                </c:pt>
                <c:pt idx="118">
                  <c:v>30.345856691737559</c:v>
                </c:pt>
                <c:pt idx="119">
                  <c:v>30.474052827429873</c:v>
                </c:pt>
                <c:pt idx="120">
                  <c:v>30.492366561100201</c:v>
                </c:pt>
                <c:pt idx="121">
                  <c:v>30.528994028440863</c:v>
                </c:pt>
                <c:pt idx="122">
                  <c:v>30.895268701847471</c:v>
                </c:pt>
                <c:pt idx="123">
                  <c:v>31.133347239561768</c:v>
                </c:pt>
                <c:pt idx="124">
                  <c:v>31.499621912968376</c:v>
                </c:pt>
                <c:pt idx="125">
                  <c:v>32.030720189407958</c:v>
                </c:pt>
                <c:pt idx="126">
                  <c:v>32.305426194462918</c:v>
                </c:pt>
                <c:pt idx="127">
                  <c:v>32.32373992813325</c:v>
                </c:pt>
                <c:pt idx="128">
                  <c:v>32.360367395473908</c:v>
                </c:pt>
                <c:pt idx="129">
                  <c:v>32.928093139254152</c:v>
                </c:pt>
                <c:pt idx="130">
                  <c:v>33.898721023781668</c:v>
                </c:pt>
                <c:pt idx="131">
                  <c:v>34.246681963517943</c:v>
                </c:pt>
                <c:pt idx="132">
                  <c:v>34.667897837935541</c:v>
                </c:pt>
                <c:pt idx="133">
                  <c:v>34.814407707298187</c:v>
                </c:pt>
                <c:pt idx="134">
                  <c:v>34.83272144096852</c:v>
                </c:pt>
                <c:pt idx="135">
                  <c:v>34.942603842990501</c:v>
                </c:pt>
                <c:pt idx="136">
                  <c:v>35.290564782726783</c:v>
                </c:pt>
                <c:pt idx="137">
                  <c:v>35.730094390814713</c:v>
                </c:pt>
                <c:pt idx="138">
                  <c:v>35.98648666219934</c:v>
                </c:pt>
                <c:pt idx="139">
                  <c:v>36.187937732572969</c:v>
                </c:pt>
                <c:pt idx="140">
                  <c:v>36.242878933583967</c:v>
                </c:pt>
                <c:pt idx="141">
                  <c:v>36.261192667254292</c:v>
                </c:pt>
                <c:pt idx="142">
                  <c:v>37.01205574773784</c:v>
                </c:pt>
                <c:pt idx="143">
                  <c:v>37.689663893540072</c:v>
                </c:pt>
                <c:pt idx="144">
                  <c:v>38.257389637320316</c:v>
                </c:pt>
                <c:pt idx="145">
                  <c:v>38.788487913759894</c:v>
                </c:pt>
                <c:pt idx="146">
                  <c:v>39.209703788177499</c:v>
                </c:pt>
                <c:pt idx="147">
                  <c:v>39.905625667650057</c:v>
                </c:pt>
                <c:pt idx="148">
                  <c:v>39.942253134990715</c:v>
                </c:pt>
                <c:pt idx="149">
                  <c:v>40.363469009408313</c:v>
                </c:pt>
                <c:pt idx="150">
                  <c:v>41.11433208989186</c:v>
                </c:pt>
                <c:pt idx="151">
                  <c:v>41.480606763298475</c:v>
                </c:pt>
                <c:pt idx="152">
                  <c:v>41.975077572397396</c:v>
                </c:pt>
                <c:pt idx="153">
                  <c:v>42.799195587562266</c:v>
                </c:pt>
                <c:pt idx="154">
                  <c:v>42.92739172325458</c:v>
                </c:pt>
                <c:pt idx="155">
                  <c:v>43.110529059957884</c:v>
                </c:pt>
                <c:pt idx="156">
                  <c:v>43.36692133134251</c:v>
                </c:pt>
                <c:pt idx="157">
                  <c:v>44.264294281188704</c:v>
                </c:pt>
                <c:pt idx="158">
                  <c:v>45.418059502419517</c:v>
                </c:pt>
                <c:pt idx="159">
                  <c:v>46.20555005024373</c:v>
                </c:pt>
                <c:pt idx="160">
                  <c:v>46.993040598067935</c:v>
                </c:pt>
                <c:pt idx="161">
                  <c:v>47.542452608177854</c:v>
                </c:pt>
                <c:pt idx="162">
                  <c:v>47.597393809188844</c:v>
                </c:pt>
                <c:pt idx="163">
                  <c:v>47.890413547914129</c:v>
                </c:pt>
                <c:pt idx="164">
                  <c:v>49.263943573188911</c:v>
                </c:pt>
                <c:pt idx="165">
                  <c:v>50.161316523035104</c:v>
                </c:pt>
                <c:pt idx="166">
                  <c:v>51.296768010595592</c:v>
                </c:pt>
                <c:pt idx="167">
                  <c:v>52.285709628793441</c:v>
                </c:pt>
                <c:pt idx="168">
                  <c:v>53.14645511129897</c:v>
                </c:pt>
                <c:pt idx="169">
                  <c:v>53.238023779650625</c:v>
                </c:pt>
                <c:pt idx="170">
                  <c:v>53.512729784705577</c:v>
                </c:pt>
                <c:pt idx="171">
                  <c:v>55.344103151738622</c:v>
                </c:pt>
                <c:pt idx="172">
                  <c:v>56.80920184536506</c:v>
                </c:pt>
                <c:pt idx="173">
                  <c:v>59.061791086815703</c:v>
                </c:pt>
                <c:pt idx="174">
                  <c:v>60.728340850815776</c:v>
                </c:pt>
                <c:pt idx="175">
                  <c:v>61.460890197628999</c:v>
                </c:pt>
                <c:pt idx="176">
                  <c:v>62.706224087211467</c:v>
                </c:pt>
                <c:pt idx="177">
                  <c:v>63.219008629980721</c:v>
                </c:pt>
                <c:pt idx="178">
                  <c:v>64.757362258288481</c:v>
                </c:pt>
                <c:pt idx="179">
                  <c:v>66.405598288618222</c:v>
                </c:pt>
                <c:pt idx="180">
                  <c:v>68.273599122991925</c:v>
                </c:pt>
                <c:pt idx="181">
                  <c:v>70.36136476140959</c:v>
                </c:pt>
                <c:pt idx="182">
                  <c:v>70.984031706200824</c:v>
                </c:pt>
                <c:pt idx="183">
                  <c:v>71.734894786684379</c:v>
                </c:pt>
                <c:pt idx="184">
                  <c:v>73.053483610948177</c:v>
                </c:pt>
                <c:pt idx="185">
                  <c:v>74.02411149547568</c:v>
                </c:pt>
                <c:pt idx="186">
                  <c:v>76.240073269585665</c:v>
                </c:pt>
                <c:pt idx="187">
                  <c:v>78.749054782420941</c:v>
                </c:pt>
                <c:pt idx="188">
                  <c:v>82.88795859191562</c:v>
                </c:pt>
                <c:pt idx="189">
                  <c:v>84.499567154904696</c:v>
                </c:pt>
                <c:pt idx="190">
                  <c:v>84.902469295651969</c:v>
                </c:pt>
                <c:pt idx="191">
                  <c:v>86.569019059652049</c:v>
                </c:pt>
                <c:pt idx="192">
                  <c:v>89.51753018057525</c:v>
                </c:pt>
                <c:pt idx="193">
                  <c:v>92.777374773894067</c:v>
                </c:pt>
                <c:pt idx="194">
                  <c:v>96.18372923657553</c:v>
                </c:pt>
                <c:pt idx="195">
                  <c:v>99.864789704311946</c:v>
                </c:pt>
                <c:pt idx="196">
                  <c:v>101.31157466426805</c:v>
                </c:pt>
                <c:pt idx="197">
                  <c:v>102.19063388044393</c:v>
                </c:pt>
                <c:pt idx="198">
                  <c:v>105.63361581046604</c:v>
                </c:pt>
                <c:pt idx="199">
                  <c:v>107.31847930813645</c:v>
                </c:pt>
                <c:pt idx="200">
                  <c:v>110.26699042905965</c:v>
                </c:pt>
                <c:pt idx="201">
                  <c:v>114.57071784158731</c:v>
                </c:pt>
                <c:pt idx="202">
                  <c:v>119.88170060598314</c:v>
                </c:pt>
                <c:pt idx="203">
                  <c:v>122.28079971679642</c:v>
                </c:pt>
                <c:pt idx="204">
                  <c:v>123.72758467675253</c:v>
                </c:pt>
                <c:pt idx="205">
                  <c:v>126.93248806906035</c:v>
                </c:pt>
                <c:pt idx="206">
                  <c:v>133.12253004963205</c:v>
                </c:pt>
                <c:pt idx="207">
                  <c:v>139.71547417095101</c:v>
                </c:pt>
                <c:pt idx="208">
                  <c:v>147.38892857881947</c:v>
                </c:pt>
                <c:pt idx="209">
                  <c:v>157.49810956484188</c:v>
                </c:pt>
                <c:pt idx="210">
                  <c:v>166.25207425925984</c:v>
                </c:pt>
                <c:pt idx="211">
                  <c:v>171.1052136818974</c:v>
                </c:pt>
                <c:pt idx="212">
                  <c:v>175.33568615974374</c:v>
                </c:pt>
                <c:pt idx="213">
                  <c:v>185.71957315082111</c:v>
                </c:pt>
                <c:pt idx="214">
                  <c:v>200.31561888607447</c:v>
                </c:pt>
                <c:pt idx="215">
                  <c:v>212.75064404822885</c:v>
                </c:pt>
                <c:pt idx="216">
                  <c:v>225.64351255214149</c:v>
                </c:pt>
                <c:pt idx="217">
                  <c:v>240.62414669447179</c:v>
                </c:pt>
                <c:pt idx="218">
                  <c:v>247.08889468009846</c:v>
                </c:pt>
                <c:pt idx="219">
                  <c:v>252.94928945460418</c:v>
                </c:pt>
                <c:pt idx="220">
                  <c:v>269.01043388348398</c:v>
                </c:pt>
                <c:pt idx="221">
                  <c:v>288.0017756996167</c:v>
                </c:pt>
                <c:pt idx="222">
                  <c:v>309.68523636528795</c:v>
                </c:pt>
                <c:pt idx="223">
                  <c:v>344.2432518012015</c:v>
                </c:pt>
                <c:pt idx="224">
                  <c:v>363.54592708972979</c:v>
                </c:pt>
                <c:pt idx="225">
                  <c:v>372.77604885957635</c:v>
                </c:pt>
                <c:pt idx="226">
                  <c:v>382.50064143852182</c:v>
                </c:pt>
                <c:pt idx="227">
                  <c:v>408.32300591368772</c:v>
                </c:pt>
                <c:pt idx="228">
                  <c:v>443.65019816375519</c:v>
                </c:pt>
                <c:pt idx="229">
                  <c:v>481.65119552969088</c:v>
                </c:pt>
                <c:pt idx="230">
                  <c:v>517.69262339290117</c:v>
                </c:pt>
                <c:pt idx="231">
                  <c:v>546.39024405430905</c:v>
                </c:pt>
                <c:pt idx="232">
                  <c:v>562.14005501079316</c:v>
                </c:pt>
                <c:pt idx="233">
                  <c:v>575.0512372483762</c:v>
                </c:pt>
                <c:pt idx="234">
                  <c:v>615.37807879044385</c:v>
                </c:pt>
                <c:pt idx="235">
                  <c:v>647.0242105727749</c:v>
                </c:pt>
                <c:pt idx="236">
                  <c:v>694.29195717589778</c:v>
                </c:pt>
                <c:pt idx="237">
                  <c:v>747.21864748315272</c:v>
                </c:pt>
                <c:pt idx="238">
                  <c:v>802.92902530829804</c:v>
                </c:pt>
                <c:pt idx="239">
                  <c:v>826.95664388377156</c:v>
                </c:pt>
                <c:pt idx="240">
                  <c:v>843.45731792073923</c:v>
                </c:pt>
                <c:pt idx="241">
                  <c:v>896.32906702698324</c:v>
                </c:pt>
                <c:pt idx="242">
                  <c:v>947.33281529885357</c:v>
                </c:pt>
                <c:pt idx="243">
                  <c:v>1008.9219016321749</c:v>
                </c:pt>
                <c:pt idx="244">
                  <c:v>1056.0431383659352</c:v>
                </c:pt>
                <c:pt idx="245">
                  <c:v>1097.8350786016292</c:v>
                </c:pt>
                <c:pt idx="246">
                  <c:v>1132.3198391028616</c:v>
                </c:pt>
                <c:pt idx="247">
                  <c:v>1163.9476571515222</c:v>
                </c:pt>
                <c:pt idx="248">
                  <c:v>1222.8446246353049</c:v>
                </c:pt>
                <c:pt idx="249">
                  <c:v>1258.7761700964932</c:v>
                </c:pt>
                <c:pt idx="250">
                  <c:v>1301.8866991564512</c:v>
                </c:pt>
                <c:pt idx="251">
                  <c:v>1349.1178182922333</c:v>
                </c:pt>
                <c:pt idx="252">
                  <c:v>1382.5953234415974</c:v>
                </c:pt>
                <c:pt idx="253">
                  <c:v>1393.1623477693781</c:v>
                </c:pt>
                <c:pt idx="254">
                  <c:v>1412.4100818568954</c:v>
                </c:pt>
                <c:pt idx="255">
                  <c:v>1450.0997457504354</c:v>
                </c:pt>
                <c:pt idx="256">
                  <c:v>1497.5506296902618</c:v>
                </c:pt>
                <c:pt idx="257">
                  <c:v>1534.6176266390105</c:v>
                </c:pt>
                <c:pt idx="258">
                  <c:v>1567.0512489691657</c:v>
                </c:pt>
                <c:pt idx="259">
                  <c:v>1589.0277293735624</c:v>
                </c:pt>
                <c:pt idx="260">
                  <c:v>1598.3494198117605</c:v>
                </c:pt>
                <c:pt idx="261">
                  <c:v>1622.6334306586186</c:v>
                </c:pt>
                <c:pt idx="262">
                  <c:v>1646.6427355004218</c:v>
                </c:pt>
                <c:pt idx="263">
                  <c:v>1677.135102061522</c:v>
                </c:pt>
                <c:pt idx="264">
                  <c:v>1710.4294698741828</c:v>
                </c:pt>
                <c:pt idx="265">
                  <c:v>1744.5113282346679</c:v>
                </c:pt>
                <c:pt idx="266">
                  <c:v>1762.532042166273</c:v>
                </c:pt>
                <c:pt idx="267">
                  <c:v>1766.7625146441194</c:v>
                </c:pt>
                <c:pt idx="268">
                  <c:v>1785.4608367215267</c:v>
                </c:pt>
                <c:pt idx="269">
                  <c:v>1818.627008398495</c:v>
                </c:pt>
                <c:pt idx="270">
                  <c:v>1854.3937302566505</c:v>
                </c:pt>
                <c:pt idx="271">
                  <c:v>1888.2558238130916</c:v>
                </c:pt>
                <c:pt idx="272">
                  <c:v>1916.2208951276862</c:v>
                </c:pt>
                <c:pt idx="273">
                  <c:v>1936.3660021650496</c:v>
                </c:pt>
                <c:pt idx="274">
                  <c:v>1939.9554939644345</c:v>
                </c:pt>
                <c:pt idx="275">
                  <c:v>1962.9209159870288</c:v>
                </c:pt>
                <c:pt idx="276">
                  <c:v>2000.3358738755139</c:v>
                </c:pt>
                <c:pt idx="277">
                  <c:v>2036.6336940101089</c:v>
                </c:pt>
                <c:pt idx="278">
                  <c:v>2076.6308883461106</c:v>
                </c:pt>
                <c:pt idx="279">
                  <c:v>2114.5403170436944</c:v>
                </c:pt>
                <c:pt idx="280">
                  <c:v>2137.7804450713438</c:v>
                </c:pt>
                <c:pt idx="281">
                  <c:v>2147.8896260573665</c:v>
                </c:pt>
                <c:pt idx="282">
                  <c:v>2183.5830929808403</c:v>
                </c:pt>
                <c:pt idx="283">
                  <c:v>2230.5395061115678</c:v>
                </c:pt>
                <c:pt idx="284">
                  <c:v>2287.7699238313503</c:v>
                </c:pt>
                <c:pt idx="285">
                  <c:v>2327.4374709612862</c:v>
                </c:pt>
                <c:pt idx="286">
                  <c:v>2395.3264816772012</c:v>
                </c:pt>
                <c:pt idx="287">
                  <c:v>2435.433558415225</c:v>
                </c:pt>
                <c:pt idx="288">
                  <c:v>2444.6819939187417</c:v>
                </c:pt>
                <c:pt idx="289">
                  <c:v>2481.9321282041938</c:v>
                </c:pt>
                <c:pt idx="290">
                  <c:v>2547.2205887389218</c:v>
                </c:pt>
                <c:pt idx="291">
                  <c:v>2602.9859077650781</c:v>
                </c:pt>
                <c:pt idx="292">
                  <c:v>2676.0760188433669</c:v>
                </c:pt>
                <c:pt idx="293">
                  <c:v>2733.782593638578</c:v>
                </c:pt>
                <c:pt idx="294">
                  <c:v>2771.5271987331294</c:v>
                </c:pt>
                <c:pt idx="295">
                  <c:v>2793.8516400772619</c:v>
                </c:pt>
                <c:pt idx="296">
                  <c:v>2842.621112841352</c:v>
                </c:pt>
                <c:pt idx="297">
                  <c:v>2910.1438488838603</c:v>
                </c:pt>
                <c:pt idx="298">
                  <c:v>2958.8034392459285</c:v>
                </c:pt>
                <c:pt idx="299">
                  <c:v>3032.9008056760854</c:v>
                </c:pt>
                <c:pt idx="300">
                  <c:v>3051.9654024268993</c:v>
                </c:pt>
                <c:pt idx="301">
                  <c:v>3067.9716056547682</c:v>
                </c:pt>
                <c:pt idx="302">
                  <c:v>3078.3921201131861</c:v>
                </c:pt>
                <c:pt idx="303">
                  <c:v>3116.7593921525286</c:v>
                </c:pt>
                <c:pt idx="304">
                  <c:v>3172.4514562440036</c:v>
                </c:pt>
                <c:pt idx="305">
                  <c:v>3288.1026843721402</c:v>
                </c:pt>
                <c:pt idx="306">
                  <c:v>3379.0303720453308</c:v>
                </c:pt>
                <c:pt idx="307">
                  <c:v>3410.8230136970246</c:v>
                </c:pt>
                <c:pt idx="308">
                  <c:v>3433.1474550411576</c:v>
                </c:pt>
                <c:pt idx="309">
                  <c:v>3444.7949896554874</c:v>
                </c:pt>
                <c:pt idx="310">
                  <c:v>3499.5347395961053</c:v>
                </c:pt>
                <c:pt idx="311">
                  <c:v>3590.352544867274</c:v>
                </c:pt>
                <c:pt idx="312">
                  <c:v>3629.4889937207704</c:v>
                </c:pt>
                <c:pt idx="313">
                  <c:v>3684.0639200583551</c:v>
                </c:pt>
                <c:pt idx="314">
                  <c:v>3758.6374435639405</c:v>
                </c:pt>
                <c:pt idx="315">
                  <c:v>3813.0841737658329</c:v>
                </c:pt>
                <c:pt idx="316">
                  <c:v>3828.8339847223169</c:v>
                </c:pt>
                <c:pt idx="317">
                  <c:v>3872.9700828678137</c:v>
                </c:pt>
                <c:pt idx="318">
                  <c:v>3938.4599944729152</c:v>
                </c:pt>
                <c:pt idx="319">
                  <c:v>3991.9910379912913</c:v>
                </c:pt>
                <c:pt idx="320">
                  <c:v>4041.9692171776228</c:v>
                </c:pt>
                <c:pt idx="321">
                  <c:v>4079.4208025334488</c:v>
                </c:pt>
                <c:pt idx="322">
                  <c:v>4089.914571926548</c:v>
                </c:pt>
                <c:pt idx="323">
                  <c:v>4109.3271296170988</c:v>
                </c:pt>
                <c:pt idx="324">
                  <c:v>4144.2880471937588</c:v>
                </c:pt>
                <c:pt idx="325">
                  <c:v>4189.77936163086</c:v>
                </c:pt>
                <c:pt idx="326">
                  <c:v>4234.904401394554</c:v>
                </c:pt>
                <c:pt idx="327">
                  <c:v>4267.5944159960945</c:v>
                </c:pt>
                <c:pt idx="328">
                  <c:v>4295.8708207830841</c:v>
                </c:pt>
                <c:pt idx="329">
                  <c:v>4330.7584834250638</c:v>
                </c:pt>
                <c:pt idx="330">
                  <c:v>4340.8493506774157</c:v>
                </c:pt>
                <c:pt idx="331">
                  <c:v>4369.9681872132414</c:v>
                </c:pt>
                <c:pt idx="332">
                  <c:v>4420.7887981484082</c:v>
                </c:pt>
                <c:pt idx="333">
                  <c:v>4458.057246167531</c:v>
                </c:pt>
                <c:pt idx="334">
                  <c:v>4505.3249927706538</c:v>
                </c:pt>
                <c:pt idx="335">
                  <c:v>4545.2855596393147</c:v>
                </c:pt>
                <c:pt idx="336">
                  <c:v>4576.8401227532941</c:v>
                </c:pt>
                <c:pt idx="337">
                  <c:v>4584.9714205029204</c:v>
                </c:pt>
                <c:pt idx="338">
                  <c:v>4616.7823758882851</c:v>
                </c:pt>
                <c:pt idx="339">
                  <c:v>4666.815496275628</c:v>
                </c:pt>
                <c:pt idx="340">
                  <c:v>4704.8531211089039</c:v>
                </c:pt>
                <c:pt idx="341">
                  <c:v>4753.0182406618733</c:v>
                </c:pt>
                <c:pt idx="342">
                  <c:v>4794.0593178170839</c:v>
                </c:pt>
                <c:pt idx="343">
                  <c:v>4822.4822324734369</c:v>
                </c:pt>
                <c:pt idx="344">
                  <c:v>4836.3457288618765</c:v>
                </c:pt>
                <c:pt idx="345">
                  <c:v>4867.9186057095267</c:v>
                </c:pt>
                <c:pt idx="346">
                  <c:v>4926.1379650475064</c:v>
                </c:pt>
                <c:pt idx="347">
                  <c:v>4971.684220685619</c:v>
                </c:pt>
                <c:pt idx="348">
                  <c:v>5016.2049072381924</c:v>
                </c:pt>
                <c:pt idx="349">
                  <c:v>5058.875906690062</c:v>
                </c:pt>
                <c:pt idx="350">
                  <c:v>5085.3941930447008</c:v>
                </c:pt>
                <c:pt idx="351">
                  <c:v>5095.8696487041298</c:v>
                </c:pt>
                <c:pt idx="352">
                  <c:v>5122.2780526567458</c:v>
                </c:pt>
                <c:pt idx="353">
                  <c:v>5180.2959609243526</c:v>
                </c:pt>
                <c:pt idx="354">
                  <c:v>5227.0875504520473</c:v>
                </c:pt>
                <c:pt idx="355">
                  <c:v>5269.8134911049283</c:v>
                </c:pt>
                <c:pt idx="356">
                  <c:v>5319.3521406831724</c:v>
                </c:pt>
                <c:pt idx="357">
                  <c:v>5350.2290956513489</c:v>
                </c:pt>
                <c:pt idx="358">
                  <c:v>5362.1147088033931</c:v>
                </c:pt>
                <c:pt idx="359">
                  <c:v>5398.705548676714</c:v>
                </c:pt>
                <c:pt idx="360">
                  <c:v>5463.6643620053756</c:v>
                </c:pt>
                <c:pt idx="361">
                  <c:v>5508.3132446936415</c:v>
                </c:pt>
                <c:pt idx="362">
                  <c:v>5556.7530702516651</c:v>
                </c:pt>
                <c:pt idx="363">
                  <c:v>5608.9105837447669</c:v>
                </c:pt>
                <c:pt idx="364">
                  <c:v>5642.1500103564167</c:v>
                </c:pt>
                <c:pt idx="365">
                  <c:v>5657.5701741068351</c:v>
                </c:pt>
                <c:pt idx="366">
                  <c:v>5695.607798940111</c:v>
                </c:pt>
                <c:pt idx="367">
                  <c:v>5757.0870028714107</c:v>
                </c:pt>
                <c:pt idx="368">
                  <c:v>5808.3654571483357</c:v>
                </c:pt>
                <c:pt idx="369">
                  <c:v>5852.7396338315466</c:v>
                </c:pt>
                <c:pt idx="370">
                  <c:v>5898.9268701481196</c:v>
                </c:pt>
                <c:pt idx="371">
                  <c:v>5922.4783316481644</c:v>
                </c:pt>
                <c:pt idx="372">
                  <c:v>5929.7305701816158</c:v>
                </c:pt>
                <c:pt idx="373">
                  <c:v>5970.1489803920349</c:v>
                </c:pt>
                <c:pt idx="374">
                  <c:v>6036.0784216052243</c:v>
                </c:pt>
                <c:pt idx="375">
                  <c:v>6072.3029868051381</c:v>
                </c:pt>
                <c:pt idx="376">
                  <c:v>6114.4428879805682</c:v>
                </c:pt>
                <c:pt idx="377">
                  <c:v>6157.7182406435595</c:v>
                </c:pt>
                <c:pt idx="378">
                  <c:v>6180.9400549375387</c:v>
                </c:pt>
                <c:pt idx="379">
                  <c:v>6189.3094312248795</c:v>
                </c:pt>
                <c:pt idx="380">
                  <c:v>6218.2085029566606</c:v>
                </c:pt>
                <c:pt idx="381">
                  <c:v>6271.171820731256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187-4816-B90C-B6341B7E3B1B}"/>
            </c:ext>
          </c:extLst>
        </c:ser>
        <c:ser>
          <c:idx val="1"/>
          <c:order val="1"/>
          <c:tx>
            <c:strRef>
              <c:f>'List1 (2)'!$W$1</c:f>
              <c:strCache>
                <c:ptCount val="1"/>
                <c:pt idx="0">
                  <c:v>Rakousko</c:v>
                </c:pt>
              </c:strCache>
            </c:strRef>
          </c:tx>
          <c:spPr>
            <a:ln w="25400">
              <a:solidFill>
                <a:srgbClr val="33CC33"/>
              </a:solidFill>
            </a:ln>
          </c:spPr>
          <c:marker>
            <c:symbol val="circle"/>
            <c:size val="4"/>
            <c:spPr>
              <a:solidFill>
                <a:srgbClr val="33CC33"/>
              </a:solidFill>
              <a:ln>
                <a:solidFill>
                  <a:srgbClr val="33CC33"/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(2)'!$Z$13:$Z$400</c:f>
              <c:numCache>
                <c:formatCode>0.000</c:formatCode>
                <c:ptCount val="388"/>
                <c:pt idx="0">
                  <c:v>0.11085631403199268</c:v>
                </c:pt>
                <c:pt idx="1">
                  <c:v>0.15519883964478975</c:v>
                </c:pt>
                <c:pt idx="2">
                  <c:v>0.19954136525758684</c:v>
                </c:pt>
                <c:pt idx="3">
                  <c:v>0.26605515367678245</c:v>
                </c:pt>
                <c:pt idx="4">
                  <c:v>0.3214833106927788</c:v>
                </c:pt>
                <c:pt idx="5">
                  <c:v>0.45451088753117003</c:v>
                </c:pt>
                <c:pt idx="6">
                  <c:v>0.82033672383674583</c:v>
                </c:pt>
                <c:pt idx="7">
                  <c:v>1.0974775089167275</c:v>
                </c:pt>
                <c:pt idx="8">
                  <c:v>1.1307344031263253</c:v>
                </c:pt>
                <c:pt idx="9">
                  <c:v>1.4522177138191041</c:v>
                </c:pt>
                <c:pt idx="10">
                  <c:v>2.0175849153822667</c:v>
                </c:pt>
                <c:pt idx="11">
                  <c:v>2.7270653251870201</c:v>
                </c:pt>
                <c:pt idx="12">
                  <c:v>4.0019129365549357</c:v>
                </c:pt>
                <c:pt idx="13">
                  <c:v>5.5871582272124316</c:v>
                </c:pt>
                <c:pt idx="14">
                  <c:v>7.2610885690955209</c:v>
                </c:pt>
                <c:pt idx="15">
                  <c:v>9.5336430067513707</c:v>
                </c:pt>
                <c:pt idx="16">
                  <c:v>14.766061029061426</c:v>
                </c:pt>
                <c:pt idx="17">
                  <c:v>18.246949289665995</c:v>
                </c:pt>
                <c:pt idx="18">
                  <c:v>24.155590827571206</c:v>
                </c:pt>
                <c:pt idx="19">
                  <c:v>29.365837587074861</c:v>
                </c:pt>
                <c:pt idx="20">
                  <c:v>33.168209158372214</c:v>
                </c:pt>
                <c:pt idx="21">
                  <c:v>39.708731686259782</c:v>
                </c:pt>
                <c:pt idx="22">
                  <c:v>49.597114897913528</c:v>
                </c:pt>
                <c:pt idx="23">
                  <c:v>58.565390703101734</c:v>
                </c:pt>
                <c:pt idx="24">
                  <c:v>61.946508281077513</c:v>
                </c:pt>
                <c:pt idx="25">
                  <c:v>76.590627364703749</c:v>
                </c:pt>
                <c:pt idx="26">
                  <c:v>85.326104910424775</c:v>
                </c:pt>
                <c:pt idx="27">
                  <c:v>91.689257335861143</c:v>
                </c:pt>
                <c:pt idx="28">
                  <c:v>97.420528771315176</c:v>
                </c:pt>
                <c:pt idx="29">
                  <c:v>106.62160283597056</c:v>
                </c:pt>
                <c:pt idx="30">
                  <c:v>112.85172768456856</c:v>
                </c:pt>
                <c:pt idx="31">
                  <c:v>118.73819795966736</c:v>
                </c:pt>
                <c:pt idx="32">
                  <c:v>123.37199188620465</c:v>
                </c:pt>
                <c:pt idx="33">
                  <c:v>127.75081629046836</c:v>
                </c:pt>
                <c:pt idx="34">
                  <c:v>130.59982356109057</c:v>
                </c:pt>
                <c:pt idx="35">
                  <c:v>133.59294403995438</c:v>
                </c:pt>
                <c:pt idx="36">
                  <c:v>136.3200093651414</c:v>
                </c:pt>
                <c:pt idx="37">
                  <c:v>140.11129530503555</c:v>
                </c:pt>
                <c:pt idx="38">
                  <c:v>143.47024162020494</c:v>
                </c:pt>
                <c:pt idx="39">
                  <c:v>146.8181023039711</c:v>
                </c:pt>
                <c:pt idx="40">
                  <c:v>150.32116182738207</c:v>
                </c:pt>
                <c:pt idx="41">
                  <c:v>153.0482271525691</c:v>
                </c:pt>
                <c:pt idx="42">
                  <c:v>154.5891299176138</c:v>
                </c:pt>
                <c:pt idx="43">
                  <c:v>155.65335053232093</c:v>
                </c:pt>
                <c:pt idx="44">
                  <c:v>157.7041923419128</c:v>
                </c:pt>
                <c:pt idx="45">
                  <c:v>159.07881063590949</c:v>
                </c:pt>
                <c:pt idx="46">
                  <c:v>160.47560019271262</c:v>
                </c:pt>
                <c:pt idx="47">
                  <c:v>161.79479032969331</c:v>
                </c:pt>
                <c:pt idx="48">
                  <c:v>162.63729831633646</c:v>
                </c:pt>
                <c:pt idx="49">
                  <c:v>163.50197756578601</c:v>
                </c:pt>
                <c:pt idx="50">
                  <c:v>164.01191661033317</c:v>
                </c:pt>
                <c:pt idx="51">
                  <c:v>164.87659585978273</c:v>
                </c:pt>
                <c:pt idx="52">
                  <c:v>165.45304869274909</c:v>
                </c:pt>
                <c:pt idx="53">
                  <c:v>166.30664231079541</c:v>
                </c:pt>
                <c:pt idx="54">
                  <c:v>167.07155087761618</c:v>
                </c:pt>
                <c:pt idx="55">
                  <c:v>167.92514449566252</c:v>
                </c:pt>
                <c:pt idx="56">
                  <c:v>168.77873811370887</c:v>
                </c:pt>
                <c:pt idx="57">
                  <c:v>169.32193405246562</c:v>
                </c:pt>
                <c:pt idx="58">
                  <c:v>170.24204145893117</c:v>
                </c:pt>
                <c:pt idx="59">
                  <c:v>170.74089487207513</c:v>
                </c:pt>
                <c:pt idx="60">
                  <c:v>171.29517644223509</c:v>
                </c:pt>
                <c:pt idx="61">
                  <c:v>172.17094132308785</c:v>
                </c:pt>
                <c:pt idx="62">
                  <c:v>172.47025337097421</c:v>
                </c:pt>
                <c:pt idx="63">
                  <c:v>172.902592995699</c:v>
                </c:pt>
                <c:pt idx="64">
                  <c:v>173.16864814937577</c:v>
                </c:pt>
                <c:pt idx="65">
                  <c:v>173.49013146006854</c:v>
                </c:pt>
                <c:pt idx="66">
                  <c:v>173.86704292777733</c:v>
                </c:pt>
                <c:pt idx="67">
                  <c:v>174.62086586319487</c:v>
                </c:pt>
                <c:pt idx="68">
                  <c:v>174.86474975406526</c:v>
                </c:pt>
                <c:pt idx="69">
                  <c:v>175.518802006854</c:v>
                </c:pt>
                <c:pt idx="70">
                  <c:v>175.94005600017559</c:v>
                </c:pt>
                <c:pt idx="71">
                  <c:v>176.06199794561078</c:v>
                </c:pt>
                <c:pt idx="72">
                  <c:v>176.93776282646351</c:v>
                </c:pt>
                <c:pt idx="73">
                  <c:v>177.33684555697869</c:v>
                </c:pt>
                <c:pt idx="74">
                  <c:v>178.01306907257384</c:v>
                </c:pt>
                <c:pt idx="75">
                  <c:v>178.578436274137</c:v>
                </c:pt>
                <c:pt idx="76">
                  <c:v>179.59831436323134</c:v>
                </c:pt>
                <c:pt idx="77">
                  <c:v>180.05282525076251</c:v>
                </c:pt>
                <c:pt idx="78">
                  <c:v>180.3521372986489</c:v>
                </c:pt>
                <c:pt idx="79">
                  <c:v>180.92859013161527</c:v>
                </c:pt>
                <c:pt idx="80">
                  <c:v>181.28333033651762</c:v>
                </c:pt>
                <c:pt idx="81">
                  <c:v>181.84869753808078</c:v>
                </c:pt>
                <c:pt idx="82">
                  <c:v>182.20343774298317</c:v>
                </c:pt>
                <c:pt idx="83">
                  <c:v>182.75771931314313</c:v>
                </c:pt>
                <c:pt idx="84">
                  <c:v>182.94617504699752</c:v>
                </c:pt>
                <c:pt idx="85">
                  <c:v>183.3452577775127</c:v>
                </c:pt>
                <c:pt idx="86">
                  <c:v>183.54479914277027</c:v>
                </c:pt>
                <c:pt idx="87">
                  <c:v>183.92171061047907</c:v>
                </c:pt>
                <c:pt idx="88">
                  <c:v>184.33187897239745</c:v>
                </c:pt>
                <c:pt idx="89">
                  <c:v>184.63119102028381</c:v>
                </c:pt>
                <c:pt idx="90">
                  <c:v>184.96375996237978</c:v>
                </c:pt>
                <c:pt idx="91">
                  <c:v>185.47369900692695</c:v>
                </c:pt>
                <c:pt idx="92">
                  <c:v>185.49587026973336</c:v>
                </c:pt>
                <c:pt idx="93">
                  <c:v>185.78409668621654</c:v>
                </c:pt>
                <c:pt idx="94">
                  <c:v>185.91712426305492</c:v>
                </c:pt>
                <c:pt idx="95">
                  <c:v>186.29403573076371</c:v>
                </c:pt>
                <c:pt idx="96">
                  <c:v>186.71528972408527</c:v>
                </c:pt>
                <c:pt idx="97">
                  <c:v>187.32499945126125</c:v>
                </c:pt>
                <c:pt idx="98">
                  <c:v>187.36934197687404</c:v>
                </c:pt>
                <c:pt idx="99">
                  <c:v>188.10099364948519</c:v>
                </c:pt>
                <c:pt idx="100">
                  <c:v>188.22293559492039</c:v>
                </c:pt>
                <c:pt idx="101">
                  <c:v>188.51116201140357</c:v>
                </c:pt>
                <c:pt idx="102">
                  <c:v>188.83264532209634</c:v>
                </c:pt>
                <c:pt idx="103">
                  <c:v>189.16521426419231</c:v>
                </c:pt>
                <c:pt idx="104">
                  <c:v>189.3204131038371</c:v>
                </c:pt>
                <c:pt idx="105">
                  <c:v>189.66406767733628</c:v>
                </c:pt>
                <c:pt idx="106">
                  <c:v>189.95229409381946</c:v>
                </c:pt>
                <c:pt idx="107">
                  <c:v>190.55091818959221</c:v>
                </c:pt>
                <c:pt idx="108">
                  <c:v>190.70611702923702</c:v>
                </c:pt>
                <c:pt idx="109">
                  <c:v>190.927829657301</c:v>
                </c:pt>
                <c:pt idx="110">
                  <c:v>191.45993996465455</c:v>
                </c:pt>
                <c:pt idx="111">
                  <c:v>192.03639279762092</c:v>
                </c:pt>
                <c:pt idx="112">
                  <c:v>192.23593416287852</c:v>
                </c:pt>
                <c:pt idx="113">
                  <c:v>192.66827378760328</c:v>
                </c:pt>
                <c:pt idx="114">
                  <c:v>192.97867146689288</c:v>
                </c:pt>
                <c:pt idx="115">
                  <c:v>193.43318235442402</c:v>
                </c:pt>
                <c:pt idx="116">
                  <c:v>193.74358003371361</c:v>
                </c:pt>
                <c:pt idx="117">
                  <c:v>194.24243344685758</c:v>
                </c:pt>
                <c:pt idx="118">
                  <c:v>194.88540006824314</c:v>
                </c:pt>
                <c:pt idx="119">
                  <c:v>195.70573679207988</c:v>
                </c:pt>
                <c:pt idx="120">
                  <c:v>196.47064535890064</c:v>
                </c:pt>
                <c:pt idx="121">
                  <c:v>196.94732750923819</c:v>
                </c:pt>
                <c:pt idx="122">
                  <c:v>198.13349006938051</c:v>
                </c:pt>
                <c:pt idx="123">
                  <c:v>198.88731300479807</c:v>
                </c:pt>
                <c:pt idx="124">
                  <c:v>200.0956468277468</c:v>
                </c:pt>
                <c:pt idx="125">
                  <c:v>201.37049443911471</c:v>
                </c:pt>
                <c:pt idx="126">
                  <c:v>202.64534205048264</c:v>
                </c:pt>
                <c:pt idx="127">
                  <c:v>203.58762071975457</c:v>
                </c:pt>
                <c:pt idx="128">
                  <c:v>204.20841607833373</c:v>
                </c:pt>
                <c:pt idx="129">
                  <c:v>205.22829416742806</c:v>
                </c:pt>
                <c:pt idx="130">
                  <c:v>206.35902857055439</c:v>
                </c:pt>
                <c:pt idx="131">
                  <c:v>207.4010779224551</c:v>
                </c:pt>
                <c:pt idx="132">
                  <c:v>208.22141464629186</c:v>
                </c:pt>
                <c:pt idx="133">
                  <c:v>209.48517662625656</c:v>
                </c:pt>
                <c:pt idx="134">
                  <c:v>210.05054382781972</c:v>
                </c:pt>
                <c:pt idx="135">
                  <c:v>210.85979492025328</c:v>
                </c:pt>
                <c:pt idx="136">
                  <c:v>212.33418389687878</c:v>
                </c:pt>
                <c:pt idx="137">
                  <c:v>213.62011713964989</c:v>
                </c:pt>
                <c:pt idx="138">
                  <c:v>215.49358884679057</c:v>
                </c:pt>
                <c:pt idx="139">
                  <c:v>216.97906345481928</c:v>
                </c:pt>
                <c:pt idx="140">
                  <c:v>217.88808522988163</c:v>
                </c:pt>
                <c:pt idx="141">
                  <c:v>218.86362079336317</c:v>
                </c:pt>
                <c:pt idx="142">
                  <c:v>219.79481383123189</c:v>
                </c:pt>
                <c:pt idx="143">
                  <c:v>220.92554823435822</c:v>
                </c:pt>
                <c:pt idx="144">
                  <c:v>222.8101055729021</c:v>
                </c:pt>
                <c:pt idx="145">
                  <c:v>224.08495318427001</c:v>
                </c:pt>
                <c:pt idx="146">
                  <c:v>225.45957147826672</c:v>
                </c:pt>
                <c:pt idx="147">
                  <c:v>226.94504608629543</c:v>
                </c:pt>
                <c:pt idx="148">
                  <c:v>227.89841038697057</c:v>
                </c:pt>
                <c:pt idx="149">
                  <c:v>229.21760052395126</c:v>
                </c:pt>
                <c:pt idx="150">
                  <c:v>231.13541475670473</c:v>
                </c:pt>
                <c:pt idx="151">
                  <c:v>232.29940605404067</c:v>
                </c:pt>
                <c:pt idx="152">
                  <c:v>234.23939154960053</c:v>
                </c:pt>
                <c:pt idx="153">
                  <c:v>235.14841332466287</c:v>
                </c:pt>
                <c:pt idx="154">
                  <c:v>236.1682914137572</c:v>
                </c:pt>
                <c:pt idx="155">
                  <c:v>237.06622755741634</c:v>
                </c:pt>
                <c:pt idx="156">
                  <c:v>238.13044817212349</c:v>
                </c:pt>
                <c:pt idx="157">
                  <c:v>239.07272684139542</c:v>
                </c:pt>
                <c:pt idx="158">
                  <c:v>240.51385892381131</c:v>
                </c:pt>
                <c:pt idx="159">
                  <c:v>242.07693295166243</c:v>
                </c:pt>
                <c:pt idx="160">
                  <c:v>242.98595472672477</c:v>
                </c:pt>
                <c:pt idx="161">
                  <c:v>244.24971670668947</c:v>
                </c:pt>
                <c:pt idx="162">
                  <c:v>245.05896779912302</c:v>
                </c:pt>
                <c:pt idx="163">
                  <c:v>246.59987056416773</c:v>
                </c:pt>
                <c:pt idx="164">
                  <c:v>248.75048305638839</c:v>
                </c:pt>
                <c:pt idx="165">
                  <c:v>250.46875592388426</c:v>
                </c:pt>
                <c:pt idx="166">
                  <c:v>253.59490397958646</c:v>
                </c:pt>
                <c:pt idx="167">
                  <c:v>256.95385029475585</c:v>
                </c:pt>
                <c:pt idx="168">
                  <c:v>259.0712058927669</c:v>
                </c:pt>
                <c:pt idx="169">
                  <c:v>260.88924944289158</c:v>
                </c:pt>
                <c:pt idx="170">
                  <c:v>264.15951070683536</c:v>
                </c:pt>
                <c:pt idx="171">
                  <c:v>266.98634671465118</c:v>
                </c:pt>
                <c:pt idx="172">
                  <c:v>270.83306081156132</c:v>
                </c:pt>
                <c:pt idx="173">
                  <c:v>274.50240480602031</c:v>
                </c:pt>
                <c:pt idx="174">
                  <c:v>277.82809422698006</c:v>
                </c:pt>
                <c:pt idx="175">
                  <c:v>279.9454498249911</c:v>
                </c:pt>
                <c:pt idx="176">
                  <c:v>282.62817262456537</c:v>
                </c:pt>
                <c:pt idx="177">
                  <c:v>284.96724085064039</c:v>
                </c:pt>
                <c:pt idx="178">
                  <c:v>288.59224231948656</c:v>
                </c:pt>
                <c:pt idx="179">
                  <c:v>292.22832941973593</c:v>
                </c:pt>
                <c:pt idx="180">
                  <c:v>294.76693901106853</c:v>
                </c:pt>
                <c:pt idx="181">
                  <c:v>299.14576341533228</c:v>
                </c:pt>
                <c:pt idx="182">
                  <c:v>301.15226269931134</c:v>
                </c:pt>
                <c:pt idx="183">
                  <c:v>304.16755444098152</c:v>
                </c:pt>
                <c:pt idx="184">
                  <c:v>306.42902324723417</c:v>
                </c:pt>
                <c:pt idx="185">
                  <c:v>310.05402471608033</c:v>
                </c:pt>
                <c:pt idx="186">
                  <c:v>314.52153417156967</c:v>
                </c:pt>
                <c:pt idx="187">
                  <c:v>318.47910458251181</c:v>
                </c:pt>
                <c:pt idx="188">
                  <c:v>322.4477606248571</c:v>
                </c:pt>
                <c:pt idx="189">
                  <c:v>324.48751680304576</c:v>
                </c:pt>
                <c:pt idx="190">
                  <c:v>327.70234990997358</c:v>
                </c:pt>
                <c:pt idx="191">
                  <c:v>333.4668782396372</c:v>
                </c:pt>
                <c:pt idx="192">
                  <c:v>339.03186520404324</c:v>
                </c:pt>
                <c:pt idx="193">
                  <c:v>346.39272445576756</c:v>
                </c:pt>
                <c:pt idx="194">
                  <c:v>352.82239066962313</c:v>
                </c:pt>
                <c:pt idx="195">
                  <c:v>362.45580435900325</c:v>
                </c:pt>
                <c:pt idx="196">
                  <c:v>367.58845169868454</c:v>
                </c:pt>
                <c:pt idx="197">
                  <c:v>371.82316289470668</c:v>
                </c:pt>
                <c:pt idx="198">
                  <c:v>380.29258528675092</c:v>
                </c:pt>
                <c:pt idx="199">
                  <c:v>388.80635020440792</c:v>
                </c:pt>
                <c:pt idx="200">
                  <c:v>397.45314269890338</c:v>
                </c:pt>
                <c:pt idx="201">
                  <c:v>406.4103328726884</c:v>
                </c:pt>
                <c:pt idx="202">
                  <c:v>415.42295120348939</c:v>
                </c:pt>
                <c:pt idx="203">
                  <c:v>422.30712830487613</c:v>
                </c:pt>
                <c:pt idx="204">
                  <c:v>428.54833878487733</c:v>
                </c:pt>
                <c:pt idx="205">
                  <c:v>435.69857103994082</c:v>
                </c:pt>
                <c:pt idx="206">
                  <c:v>443.24788602551956</c:v>
                </c:pt>
                <c:pt idx="207">
                  <c:v>452.47113135298133</c:v>
                </c:pt>
                <c:pt idx="208">
                  <c:v>460.05370323276964</c:v>
                </c:pt>
                <c:pt idx="209">
                  <c:v>467.96884405465391</c:v>
                </c:pt>
                <c:pt idx="210">
                  <c:v>475.30753204357183</c:v>
                </c:pt>
                <c:pt idx="211">
                  <c:v>481.47114310375065</c:v>
                </c:pt>
                <c:pt idx="212">
                  <c:v>488.22229262829899</c:v>
                </c:pt>
                <c:pt idx="213">
                  <c:v>496.78040007156881</c:v>
                </c:pt>
                <c:pt idx="214">
                  <c:v>506.4581562865618</c:v>
                </c:pt>
                <c:pt idx="215">
                  <c:v>514.08507069196287</c:v>
                </c:pt>
                <c:pt idx="216">
                  <c:v>525.81366871654768</c:v>
                </c:pt>
                <c:pt idx="217">
                  <c:v>533.72880953843196</c:v>
                </c:pt>
                <c:pt idx="218">
                  <c:v>542.04303309083139</c:v>
                </c:pt>
                <c:pt idx="219">
                  <c:v>552.2750708759844</c:v>
                </c:pt>
                <c:pt idx="220">
                  <c:v>563.68218558987644</c:v>
                </c:pt>
                <c:pt idx="221">
                  <c:v>577.08471395634433</c:v>
                </c:pt>
                <c:pt idx="222">
                  <c:v>589.6225630733627</c:v>
                </c:pt>
                <c:pt idx="223">
                  <c:v>603.3133178563138</c:v>
                </c:pt>
                <c:pt idx="224">
                  <c:v>613.24604359358034</c:v>
                </c:pt>
                <c:pt idx="225">
                  <c:v>624.09887673731237</c:v>
                </c:pt>
                <c:pt idx="226">
                  <c:v>635.49490581980126</c:v>
                </c:pt>
                <c:pt idx="227">
                  <c:v>650.41616568850748</c:v>
                </c:pt>
                <c:pt idx="228">
                  <c:v>667.62106562627275</c:v>
                </c:pt>
                <c:pt idx="229">
                  <c:v>680.51365494819345</c:v>
                </c:pt>
                <c:pt idx="230">
                  <c:v>699.88025300958259</c:v>
                </c:pt>
                <c:pt idx="231">
                  <c:v>718.41542871573176</c:v>
                </c:pt>
                <c:pt idx="232">
                  <c:v>730.8424215187182</c:v>
                </c:pt>
                <c:pt idx="233">
                  <c:v>747.73692377719385</c:v>
                </c:pt>
                <c:pt idx="234">
                  <c:v>769.44259006465802</c:v>
                </c:pt>
                <c:pt idx="235">
                  <c:v>796.43610253144823</c:v>
                </c:pt>
                <c:pt idx="236">
                  <c:v>824.93726086907361</c:v>
                </c:pt>
                <c:pt idx="237">
                  <c:v>865.00073276023568</c:v>
                </c:pt>
                <c:pt idx="238">
                  <c:v>895.84095932393609</c:v>
                </c:pt>
                <c:pt idx="239">
                  <c:v>923.06727005019343</c:v>
                </c:pt>
                <c:pt idx="240">
                  <c:v>954.49503507826341</c:v>
                </c:pt>
                <c:pt idx="241">
                  <c:v>992.11966806072166</c:v>
                </c:pt>
                <c:pt idx="242">
                  <c:v>1041.4839846991681</c:v>
                </c:pt>
                <c:pt idx="243">
                  <c:v>1103.8628326049704</c:v>
                </c:pt>
                <c:pt idx="244">
                  <c:v>1163.1598749806833</c:v>
                </c:pt>
                <c:pt idx="245">
                  <c:v>1218.1002642149388</c:v>
                </c:pt>
                <c:pt idx="246">
                  <c:v>1263.9393500671679</c:v>
                </c:pt>
                <c:pt idx="247">
                  <c:v>1310.2994605953472</c:v>
                </c:pt>
                <c:pt idx="248">
                  <c:v>1386.8014029088254</c:v>
                </c:pt>
                <c:pt idx="249">
                  <c:v>1469.0124453949511</c:v>
                </c:pt>
                <c:pt idx="250">
                  <c:v>1540.6699667852311</c:v>
                </c:pt>
                <c:pt idx="251">
                  <c:v>1632.0266551789962</c:v>
                </c:pt>
                <c:pt idx="252">
                  <c:v>1697.7977062941775</c:v>
                </c:pt>
                <c:pt idx="253">
                  <c:v>1759.799642732271</c:v>
                </c:pt>
                <c:pt idx="254">
                  <c:v>1827.6437069198505</c:v>
                </c:pt>
                <c:pt idx="255">
                  <c:v>1910.94114128349</c:v>
                </c:pt>
                <c:pt idx="256">
                  <c:v>2013.6162593399215</c:v>
                </c:pt>
                <c:pt idx="257">
                  <c:v>2119.8831219709896</c:v>
                </c:pt>
                <c:pt idx="258">
                  <c:v>2198.1809365717863</c:v>
                </c:pt>
                <c:pt idx="259">
                  <c:v>2260.9810384709099</c:v>
                </c:pt>
                <c:pt idx="260">
                  <c:v>2312.6068239156089</c:v>
                </c:pt>
                <c:pt idx="261">
                  <c:v>2378.9432422323534</c:v>
                </c:pt>
                <c:pt idx="262">
                  <c:v>2457.5514545124392</c:v>
                </c:pt>
                <c:pt idx="263">
                  <c:v>2535.0954461778183</c:v>
                </c:pt>
                <c:pt idx="264">
                  <c:v>2609.0144363743511</c:v>
                </c:pt>
                <c:pt idx="265">
                  <c:v>2682.3015455809013</c:v>
                </c:pt>
                <c:pt idx="266">
                  <c:v>2740.2350552940206</c:v>
                </c:pt>
                <c:pt idx="267">
                  <c:v>2775.0993660570825</c:v>
                </c:pt>
                <c:pt idx="268">
                  <c:v>2823.6211747088855</c:v>
                </c:pt>
                <c:pt idx="269">
                  <c:v>2887.9400081102476</c:v>
                </c:pt>
                <c:pt idx="270">
                  <c:v>2949.1992072443268</c:v>
                </c:pt>
                <c:pt idx="271">
                  <c:v>3004.1174252157762</c:v>
                </c:pt>
                <c:pt idx="272">
                  <c:v>3055.8762382373134</c:v>
                </c:pt>
                <c:pt idx="273">
                  <c:v>3100.7397885260611</c:v>
                </c:pt>
                <c:pt idx="274">
                  <c:v>3131.2031036220524</c:v>
                </c:pt>
                <c:pt idx="275">
                  <c:v>3164.8258236679558</c:v>
                </c:pt>
                <c:pt idx="276">
                  <c:v>3208.8579516014634</c:v>
                </c:pt>
                <c:pt idx="277">
                  <c:v>3252.8568226407615</c:v>
                </c:pt>
                <c:pt idx="278">
                  <c:v>3295.1485064439667</c:v>
                </c:pt>
                <c:pt idx="279">
                  <c:v>3333.3274209965848</c:v>
                </c:pt>
                <c:pt idx="280">
                  <c:v>3363.713136672754</c:v>
                </c:pt>
                <c:pt idx="281">
                  <c:v>3388.7999205381939</c:v>
                </c:pt>
                <c:pt idx="282">
                  <c:v>3415.1504663835985</c:v>
                </c:pt>
                <c:pt idx="283">
                  <c:v>3447.653537657779</c:v>
                </c:pt>
                <c:pt idx="284">
                  <c:v>3477.4295436067723</c:v>
                </c:pt>
                <c:pt idx="285">
                  <c:v>3509.5002752562277</c:v>
                </c:pt>
                <c:pt idx="286">
                  <c:v>3545.4288066339964</c:v>
                </c:pt>
                <c:pt idx="287">
                  <c:v>3574.7059591698458</c:v>
                </c:pt>
                <c:pt idx="288">
                  <c:v>3603.3955732413256</c:v>
                </c:pt>
                <c:pt idx="289">
                  <c:v>3632.5286125689331</c:v>
                </c:pt>
                <c:pt idx="290">
                  <c:v>3662.0607346270558</c:v>
                </c:pt>
                <c:pt idx="291">
                  <c:v>3689.6085286640059</c:v>
                </c:pt>
                <c:pt idx="292">
                  <c:v>3712.7220701396764</c:v>
                </c:pt>
                <c:pt idx="293">
                  <c:v>3738.1746798414219</c:v>
                </c:pt>
                <c:pt idx="294">
                  <c:v>3756.410543499685</c:v>
                </c:pt>
                <c:pt idx="295">
                  <c:v>3773.2496176011446</c:v>
                </c:pt>
                <c:pt idx="296">
                  <c:v>3793.7912925912728</c:v>
                </c:pt>
                <c:pt idx="297">
                  <c:v>3817.4147731114904</c:v>
                </c:pt>
                <c:pt idx="298">
                  <c:v>3848.9755657163987</c:v>
                </c:pt>
                <c:pt idx="299">
                  <c:v>3869.4950694437207</c:v>
                </c:pt>
                <c:pt idx="300">
                  <c:v>3885.3364367188924</c:v>
                </c:pt>
                <c:pt idx="301">
                  <c:v>3900.9450057345971</c:v>
                </c:pt>
                <c:pt idx="302">
                  <c:v>3918.5933309284901</c:v>
                </c:pt>
                <c:pt idx="303">
                  <c:v>3939.3012903896665</c:v>
                </c:pt>
                <c:pt idx="304">
                  <c:v>3967.5696504678244</c:v>
                </c:pt>
                <c:pt idx="305">
                  <c:v>3999.8620947453442</c:v>
                </c:pt>
                <c:pt idx="306">
                  <c:v>4023.0975781664497</c:v>
                </c:pt>
                <c:pt idx="307">
                  <c:v>4038.5176914483</c:v>
                </c:pt>
                <c:pt idx="308">
                  <c:v>4054.76922708539</c:v>
                </c:pt>
                <c:pt idx="309">
                  <c:v>4072.9718338494431</c:v>
                </c:pt>
                <c:pt idx="310">
                  <c:v>4098.5907280222364</c:v>
                </c:pt>
                <c:pt idx="311">
                  <c:v>4125.9611519567361</c:v>
                </c:pt>
                <c:pt idx="312">
                  <c:v>4154.1186557208621</c:v>
                </c:pt>
                <c:pt idx="313">
                  <c:v>4176.9883133056619</c:v>
                </c:pt>
                <c:pt idx="314">
                  <c:v>4202.2413816421495</c:v>
                </c:pt>
                <c:pt idx="315">
                  <c:v>4220.5437590888314</c:v>
                </c:pt>
                <c:pt idx="316">
                  <c:v>4237.5712889241458</c:v>
                </c:pt>
                <c:pt idx="317">
                  <c:v>4255.0311583841849</c:v>
                </c:pt>
                <c:pt idx="318">
                  <c:v>4276.2823137841178</c:v>
                </c:pt>
                <c:pt idx="319">
                  <c:v>4315.1928800093474</c:v>
                </c:pt>
                <c:pt idx="320">
                  <c:v>4332.1317247934358</c:v>
                </c:pt>
                <c:pt idx="321">
                  <c:v>4351.232267701148</c:v>
                </c:pt>
                <c:pt idx="322">
                  <c:v>4365.2777626890011</c:v>
                </c:pt>
                <c:pt idx="323">
                  <c:v>4378.1481807481159</c:v>
                </c:pt>
                <c:pt idx="324">
                  <c:v>4394.6214290132702</c:v>
                </c:pt>
                <c:pt idx="325">
                  <c:v>4413.145519088016</c:v>
                </c:pt>
                <c:pt idx="326">
                  <c:v>4432.0132637362613</c:v>
                </c:pt>
                <c:pt idx="327">
                  <c:v>4455.1600621061416</c:v>
                </c:pt>
                <c:pt idx="328">
                  <c:v>4473.185298767743</c:v>
                </c:pt>
                <c:pt idx="329">
                  <c:v>4486.5102277143887</c:v>
                </c:pt>
                <c:pt idx="330">
                  <c:v>4497.6956298002169</c:v>
                </c:pt>
                <c:pt idx="331">
                  <c:v>4513.4039694985504</c:v>
                </c:pt>
                <c:pt idx="332">
                  <c:v>4531.5954906311999</c:v>
                </c:pt>
                <c:pt idx="333">
                  <c:v>4547.658570534436</c:v>
                </c:pt>
                <c:pt idx="334">
                  <c:v>4564.2870176392344</c:v>
                </c:pt>
                <c:pt idx="335">
                  <c:v>4580.6715808531635</c:v>
                </c:pt>
                <c:pt idx="336">
                  <c:v>4593.8634822229706</c:v>
                </c:pt>
                <c:pt idx="337">
                  <c:v>4606.3237319201662</c:v>
                </c:pt>
                <c:pt idx="338">
                  <c:v>4620.0810004915365</c:v>
                </c:pt>
                <c:pt idx="339">
                  <c:v>4636.9311602243997</c:v>
                </c:pt>
                <c:pt idx="340">
                  <c:v>4653.7591486944557</c:v>
                </c:pt>
                <c:pt idx="341">
                  <c:v>4669.146005082097</c:v>
                </c:pt>
                <c:pt idx="342">
                  <c:v>4683.9231517425615</c:v>
                </c:pt>
                <c:pt idx="343">
                  <c:v>4698.5229283005747</c:v>
                </c:pt>
                <c:pt idx="344">
                  <c:v>4710.2404406937567</c:v>
                </c:pt>
                <c:pt idx="345">
                  <c:v>4723.5099414833858</c:v>
                </c:pt>
                <c:pt idx="346">
                  <c:v>4739.7947340146857</c:v>
                </c:pt>
                <c:pt idx="347">
                  <c:v>4757.276774737531</c:v>
                </c:pt>
                <c:pt idx="348">
                  <c:v>4776.4660026964684</c:v>
                </c:pt>
                <c:pt idx="349">
                  <c:v>4792.3517124972532</c:v>
                </c:pt>
                <c:pt idx="350">
                  <c:v>4805.4771000786413</c:v>
                </c:pt>
                <c:pt idx="351">
                  <c:v>4819.0569985475604</c:v>
                </c:pt>
                <c:pt idx="352">
                  <c:v>4834.8761945599254</c:v>
                </c:pt>
                <c:pt idx="353">
                  <c:v>4854.1097650444763</c:v>
                </c:pt>
                <c:pt idx="354">
                  <c:v>4875.9152020145693</c:v>
                </c:pt>
                <c:pt idx="355">
                  <c:v>4896.0688799055861</c:v>
                </c:pt>
                <c:pt idx="356">
                  <c:v>4916.8766100493904</c:v>
                </c:pt>
                <c:pt idx="357">
                  <c:v>4937.252000568471</c:v>
                </c:pt>
                <c:pt idx="358">
                  <c:v>4951.3307524505344</c:v>
                </c:pt>
                <c:pt idx="359">
                  <c:v>4970.4645522524561</c:v>
                </c:pt>
                <c:pt idx="360">
                  <c:v>4992.7023288472737</c:v>
                </c:pt>
                <c:pt idx="361">
                  <c:v>5019.2080735323234</c:v>
                </c:pt>
                <c:pt idx="362">
                  <c:v>5042.4103000592195</c:v>
                </c:pt>
                <c:pt idx="363">
                  <c:v>5069.6476964168796</c:v>
                </c:pt>
                <c:pt idx="364">
                  <c:v>5093.803287244451</c:v>
                </c:pt>
                <c:pt idx="365">
                  <c:v>5108.8021465329794</c:v>
                </c:pt>
                <c:pt idx="366">
                  <c:v>5130.0865588271226</c:v>
                </c:pt>
                <c:pt idx="367">
                  <c:v>5158.3881757994895</c:v>
                </c:pt>
                <c:pt idx="368">
                  <c:v>5184.1511831805246</c:v>
                </c:pt>
                <c:pt idx="369">
                  <c:v>5213.7276477642608</c:v>
                </c:pt>
                <c:pt idx="370">
                  <c:v>5242.0736072622412</c:v>
                </c:pt>
                <c:pt idx="371">
                  <c:v>5266.4509107178765</c:v>
                </c:pt>
                <c:pt idx="372">
                  <c:v>5287.6244666979874</c:v>
                </c:pt>
                <c:pt idx="373">
                  <c:v>5314.3519240111009</c:v>
                </c:pt>
                <c:pt idx="374">
                  <c:v>5342.3764001983882</c:v>
                </c:pt>
                <c:pt idx="375">
                  <c:v>5375.6000375137764</c:v>
                </c:pt>
                <c:pt idx="376">
                  <c:v>5410.2537212801772</c:v>
                </c:pt>
                <c:pt idx="377">
                  <c:v>5443.7655850120491</c:v>
                </c:pt>
                <c:pt idx="378">
                  <c:v>5471.5129204142568</c:v>
                </c:pt>
                <c:pt idx="379">
                  <c:v>5492.5312775547227</c:v>
                </c:pt>
                <c:pt idx="380">
                  <c:v>5520.4781543221879</c:v>
                </c:pt>
                <c:pt idx="381">
                  <c:v>5556.3845144371498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187-4816-B90C-B6341B7E3B1B}"/>
            </c:ext>
          </c:extLst>
        </c:ser>
        <c:ser>
          <c:idx val="0"/>
          <c:order val="2"/>
          <c:tx>
            <c:strRef>
              <c:f>'List1 (2)'!$B$1</c:f>
              <c:strCache>
                <c:ptCount val="1"/>
                <c:pt idx="0">
                  <c:v>Česko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(2)'!$F$13:$F$400</c:f>
              <c:numCache>
                <c:formatCode>0.000</c:formatCode>
                <c:ptCount val="388"/>
                <c:pt idx="0">
                  <c:v>2.7999343322067952E-2</c:v>
                </c:pt>
                <c:pt idx="1">
                  <c:v>2.7999343322067952E-2</c:v>
                </c:pt>
                <c:pt idx="2">
                  <c:v>4.6665572203446588E-2</c:v>
                </c:pt>
                <c:pt idx="3">
                  <c:v>5.5998686644135903E-2</c:v>
                </c:pt>
                <c:pt idx="4">
                  <c:v>8.3998029966203855E-2</c:v>
                </c:pt>
                <c:pt idx="5">
                  <c:v>0.18666228881378635</c:v>
                </c:pt>
                <c:pt idx="6">
                  <c:v>0.25199408989861155</c:v>
                </c:pt>
                <c:pt idx="7">
                  <c:v>0.30799277654274748</c:v>
                </c:pt>
                <c:pt idx="8">
                  <c:v>0.36399146318688336</c:v>
                </c:pt>
                <c:pt idx="9">
                  <c:v>0.59731932420411626</c:v>
                </c:pt>
                <c:pt idx="10">
                  <c:v>0.88664587186548516</c:v>
                </c:pt>
                <c:pt idx="11">
                  <c:v>1.0919743895606502</c:v>
                </c:pt>
                <c:pt idx="12">
                  <c:v>1.3253022505778831</c:v>
                </c:pt>
                <c:pt idx="13">
                  <c:v>1.7732917437309703</c:v>
                </c:pt>
                <c:pt idx="14">
                  <c:v>2.7906012177661057</c:v>
                </c:pt>
                <c:pt idx="15">
                  <c:v>3.5839159452246978</c:v>
                </c:pt>
                <c:pt idx="16">
                  <c:v>4.2092346127508824</c:v>
                </c:pt>
                <c:pt idx="17">
                  <c:v>5.2358772012267067</c:v>
                </c:pt>
                <c:pt idx="18">
                  <c:v>7.158498776008706</c:v>
                </c:pt>
                <c:pt idx="19">
                  <c:v>8.3158049666541807</c:v>
                </c:pt>
                <c:pt idx="20">
                  <c:v>9.7997701627237834</c:v>
                </c:pt>
                <c:pt idx="21">
                  <c:v>10.873078323403055</c:v>
                </c:pt>
                <c:pt idx="22">
                  <c:v>12.049050742929909</c:v>
                </c:pt>
                <c:pt idx="23">
                  <c:v>13.775676914457431</c:v>
                </c:pt>
                <c:pt idx="24">
                  <c:v>16.500946331138714</c:v>
                </c:pt>
                <c:pt idx="25">
                  <c:v>18.918222971277245</c:v>
                </c:pt>
                <c:pt idx="26">
                  <c:v>22.436807115417118</c:v>
                </c:pt>
                <c:pt idx="27">
                  <c:v>24.891416213318408</c:v>
                </c:pt>
                <c:pt idx="28">
                  <c:v>26.375381409388009</c:v>
                </c:pt>
                <c:pt idx="29">
                  <c:v>28.092674466474843</c:v>
                </c:pt>
                <c:pt idx="30">
                  <c:v>30.929941256444398</c:v>
                </c:pt>
                <c:pt idx="31">
                  <c:v>33.571212643159477</c:v>
                </c:pt>
                <c:pt idx="32">
                  <c:v>36.072487313264212</c:v>
                </c:pt>
                <c:pt idx="33">
                  <c:v>39.180414422013754</c:v>
                </c:pt>
                <c:pt idx="34">
                  <c:v>41.82168580872883</c:v>
                </c:pt>
                <c:pt idx="35">
                  <c:v>42.913660198289477</c:v>
                </c:pt>
                <c:pt idx="36">
                  <c:v>45.116275206292158</c:v>
                </c:pt>
                <c:pt idx="37">
                  <c:v>46.945565636667268</c:v>
                </c:pt>
                <c:pt idx="38">
                  <c:v>49.689501282229926</c:v>
                </c:pt>
                <c:pt idx="39">
                  <c:v>52.088111693487079</c:v>
                </c:pt>
                <c:pt idx="40">
                  <c:v>53.609409347319435</c:v>
                </c:pt>
                <c:pt idx="41">
                  <c:v>55.196038802236622</c:v>
                </c:pt>
                <c:pt idx="42">
                  <c:v>56.026685987457974</c:v>
                </c:pt>
                <c:pt idx="43">
                  <c:v>56.661337769424847</c:v>
                </c:pt>
                <c:pt idx="44">
                  <c:v>57.426653153561368</c:v>
                </c:pt>
                <c:pt idx="45">
                  <c:v>58.919951464071659</c:v>
                </c:pt>
                <c:pt idx="46">
                  <c:v>60.151922570242647</c:v>
                </c:pt>
                <c:pt idx="47">
                  <c:v>61.234563845362608</c:v>
                </c:pt>
                <c:pt idx="48">
                  <c:v>62.214540861634987</c:v>
                </c:pt>
                <c:pt idx="49">
                  <c:v>63.073187390178404</c:v>
                </c:pt>
                <c:pt idx="50">
                  <c:v>64.510487014044557</c:v>
                </c:pt>
                <c:pt idx="51">
                  <c:v>65.751791234656238</c:v>
                </c:pt>
                <c:pt idx="52">
                  <c:v>66.675769564284479</c:v>
                </c:pt>
                <c:pt idx="53">
                  <c:v>67.189090858522391</c:v>
                </c:pt>
                <c:pt idx="54">
                  <c:v>67.991738700421678</c:v>
                </c:pt>
                <c:pt idx="55">
                  <c:v>68.729054741236126</c:v>
                </c:pt>
                <c:pt idx="56">
                  <c:v>69.214376692151973</c:v>
                </c:pt>
                <c:pt idx="57">
                  <c:v>69.597034384220237</c:v>
                </c:pt>
                <c:pt idx="58">
                  <c:v>70.1570212506616</c:v>
                </c:pt>
                <c:pt idx="59">
                  <c:v>70.85700483371329</c:v>
                </c:pt>
                <c:pt idx="60">
                  <c:v>71.827648735544983</c:v>
                </c:pt>
                <c:pt idx="61">
                  <c:v>72.340970029782895</c:v>
                </c:pt>
                <c:pt idx="62">
                  <c:v>72.508966089715301</c:v>
                </c:pt>
                <c:pt idx="63">
                  <c:v>72.751627065173224</c:v>
                </c:pt>
                <c:pt idx="64">
                  <c:v>73.106285413919423</c:v>
                </c:pt>
                <c:pt idx="65">
                  <c:v>73.824935225852499</c:v>
                </c:pt>
                <c:pt idx="66">
                  <c:v>74.562251266666948</c:v>
                </c:pt>
                <c:pt idx="67">
                  <c:v>75.103571904226939</c:v>
                </c:pt>
                <c:pt idx="68">
                  <c:v>75.532895168498641</c:v>
                </c:pt>
                <c:pt idx="69">
                  <c:v>75.700891228431047</c:v>
                </c:pt>
                <c:pt idx="70">
                  <c:v>75.962218432770356</c:v>
                </c:pt>
                <c:pt idx="71">
                  <c:v>76.484872841448947</c:v>
                </c:pt>
                <c:pt idx="72">
                  <c:v>76.90486299127997</c:v>
                </c:pt>
                <c:pt idx="73">
                  <c:v>77.371518713314444</c:v>
                </c:pt>
                <c:pt idx="74">
                  <c:v>78.136834097450958</c:v>
                </c:pt>
                <c:pt idx="75">
                  <c:v>78.65015539168887</c:v>
                </c:pt>
                <c:pt idx="76">
                  <c:v>79.126144228164037</c:v>
                </c:pt>
                <c:pt idx="77">
                  <c:v>79.312806516977815</c:v>
                </c:pt>
                <c:pt idx="78">
                  <c:v>80.367448448775704</c:v>
                </c:pt>
                <c:pt idx="79">
                  <c:v>80.946101544098454</c:v>
                </c:pt>
                <c:pt idx="80">
                  <c:v>81.636752012709451</c:v>
                </c:pt>
                <c:pt idx="81">
                  <c:v>81.963411018133584</c:v>
                </c:pt>
                <c:pt idx="82">
                  <c:v>82.514064770134254</c:v>
                </c:pt>
                <c:pt idx="83">
                  <c:v>83.232714582067331</c:v>
                </c:pt>
                <c:pt idx="84">
                  <c:v>83.839367020712132</c:v>
                </c:pt>
                <c:pt idx="85">
                  <c:v>84.278023399424526</c:v>
                </c:pt>
                <c:pt idx="86">
                  <c:v>84.754012235899694</c:v>
                </c:pt>
                <c:pt idx="87">
                  <c:v>85.099337470205199</c:v>
                </c:pt>
                <c:pt idx="88">
                  <c:v>85.603325650002418</c:v>
                </c:pt>
                <c:pt idx="89">
                  <c:v>86.135313173121702</c:v>
                </c:pt>
                <c:pt idx="90">
                  <c:v>86.452639064105142</c:v>
                </c:pt>
                <c:pt idx="91">
                  <c:v>86.807297412851341</c:v>
                </c:pt>
                <c:pt idx="92">
                  <c:v>87.124623303834781</c:v>
                </c:pt>
                <c:pt idx="93">
                  <c:v>87.712609513598196</c:v>
                </c:pt>
                <c:pt idx="94">
                  <c:v>88.403259982209207</c:v>
                </c:pt>
                <c:pt idx="95">
                  <c:v>88.972579963091263</c:v>
                </c:pt>
                <c:pt idx="96">
                  <c:v>89.299238968515382</c:v>
                </c:pt>
                <c:pt idx="97">
                  <c:v>89.653897317261581</c:v>
                </c:pt>
                <c:pt idx="98">
                  <c:v>90.223217298143624</c:v>
                </c:pt>
                <c:pt idx="99">
                  <c:v>90.867202194551197</c:v>
                </c:pt>
                <c:pt idx="100">
                  <c:v>91.380523488789109</c:v>
                </c:pt>
                <c:pt idx="101">
                  <c:v>92.061840842959427</c:v>
                </c:pt>
                <c:pt idx="102">
                  <c:v>92.659160167163535</c:v>
                </c:pt>
                <c:pt idx="103">
                  <c:v>93.144482118079381</c:v>
                </c:pt>
                <c:pt idx="104">
                  <c:v>93.639137183435921</c:v>
                </c:pt>
                <c:pt idx="105">
                  <c:v>93.947129959978668</c:v>
                </c:pt>
                <c:pt idx="106">
                  <c:v>94.320454537606238</c:v>
                </c:pt>
                <c:pt idx="107">
                  <c:v>94.759110916318633</c:v>
                </c:pt>
                <c:pt idx="108">
                  <c:v>95.235099752793786</c:v>
                </c:pt>
                <c:pt idx="109">
                  <c:v>96.336407256795127</c:v>
                </c:pt>
                <c:pt idx="110">
                  <c:v>97.512379676321984</c:v>
                </c:pt>
                <c:pt idx="111">
                  <c:v>97.904370482830942</c:v>
                </c:pt>
                <c:pt idx="112">
                  <c:v>98.371026204865402</c:v>
                </c:pt>
                <c:pt idx="113">
                  <c:v>98.968345529069524</c:v>
                </c:pt>
                <c:pt idx="114">
                  <c:v>99.798992714290861</c:v>
                </c:pt>
                <c:pt idx="115">
                  <c:v>100.98429824825841</c:v>
                </c:pt>
                <c:pt idx="116">
                  <c:v>101.85227789124252</c:v>
                </c:pt>
                <c:pt idx="117">
                  <c:v>103.42024111727832</c:v>
                </c:pt>
                <c:pt idx="118">
                  <c:v>105.84685087185754</c:v>
                </c:pt>
                <c:pt idx="119">
                  <c:v>108.69345077626778</c:v>
                </c:pt>
                <c:pt idx="120">
                  <c:v>110.56940677884634</c:v>
                </c:pt>
                <c:pt idx="121">
                  <c:v>111.96004083050904</c:v>
                </c:pt>
                <c:pt idx="122">
                  <c:v>112.80935424461178</c:v>
                </c:pt>
                <c:pt idx="123">
                  <c:v>114.04132535078277</c:v>
                </c:pt>
                <c:pt idx="124">
                  <c:v>115.34796137247928</c:v>
                </c:pt>
                <c:pt idx="125">
                  <c:v>116.47726821980268</c:v>
                </c:pt>
                <c:pt idx="126">
                  <c:v>117.17725180285437</c:v>
                </c:pt>
                <c:pt idx="127">
                  <c:v>117.65324063932952</c:v>
                </c:pt>
                <c:pt idx="128">
                  <c:v>118.75454814333087</c:v>
                </c:pt>
                <c:pt idx="129">
                  <c:v>119.95851990617979</c:v>
                </c:pt>
                <c:pt idx="130">
                  <c:v>120.93849692245217</c:v>
                </c:pt>
                <c:pt idx="131">
                  <c:v>122.25446605858936</c:v>
                </c:pt>
                <c:pt idx="132">
                  <c:v>122.7491211239459</c:v>
                </c:pt>
                <c:pt idx="133">
                  <c:v>123.29977487594657</c:v>
                </c:pt>
                <c:pt idx="134">
                  <c:v>123.89709420015069</c:v>
                </c:pt>
                <c:pt idx="135">
                  <c:v>124.86773810198237</c:v>
                </c:pt>
                <c:pt idx="136">
                  <c:v>126.11837543703474</c:v>
                </c:pt>
                <c:pt idx="137">
                  <c:v>127.39701211540918</c:v>
                </c:pt>
                <c:pt idx="138">
                  <c:v>128.5916507638174</c:v>
                </c:pt>
                <c:pt idx="139">
                  <c:v>129.63695958117461</c:v>
                </c:pt>
                <c:pt idx="140">
                  <c:v>130.48627299527735</c:v>
                </c:pt>
                <c:pt idx="141">
                  <c:v>132.05423622131315</c:v>
                </c:pt>
                <c:pt idx="142">
                  <c:v>133.98619091053584</c:v>
                </c:pt>
                <c:pt idx="143">
                  <c:v>136.27280394850473</c:v>
                </c:pt>
                <c:pt idx="144">
                  <c:v>138.42875338430395</c:v>
                </c:pt>
                <c:pt idx="145">
                  <c:v>141.02335919881557</c:v>
                </c:pt>
                <c:pt idx="146">
                  <c:v>142.25533030498656</c:v>
                </c:pt>
                <c:pt idx="147">
                  <c:v>143.31930535122515</c:v>
                </c:pt>
                <c:pt idx="148">
                  <c:v>145.12992955271889</c:v>
                </c:pt>
                <c:pt idx="149">
                  <c:v>147.70586913834913</c:v>
                </c:pt>
                <c:pt idx="150">
                  <c:v>150.26314249509801</c:v>
                </c:pt>
                <c:pt idx="151">
                  <c:v>152.63375356303308</c:v>
                </c:pt>
                <c:pt idx="152">
                  <c:v>154.78970299883233</c:v>
                </c:pt>
                <c:pt idx="153">
                  <c:v>155.9470091894778</c:v>
                </c:pt>
                <c:pt idx="154">
                  <c:v>156.88965374798741</c:v>
                </c:pt>
                <c:pt idx="155">
                  <c:v>158.8309415516508</c:v>
                </c:pt>
                <c:pt idx="156">
                  <c:v>161.50954539612863</c:v>
                </c:pt>
                <c:pt idx="157">
                  <c:v>163.75882597633475</c:v>
                </c:pt>
                <c:pt idx="158">
                  <c:v>165.75611246664226</c:v>
                </c:pt>
                <c:pt idx="159">
                  <c:v>168.76137531654422</c:v>
                </c:pt>
                <c:pt idx="160">
                  <c:v>170.37600411478348</c:v>
                </c:pt>
                <c:pt idx="161">
                  <c:v>171.51464407654757</c:v>
                </c:pt>
                <c:pt idx="162">
                  <c:v>172.83061321268477</c:v>
                </c:pt>
                <c:pt idx="163">
                  <c:v>175.51855017160329</c:v>
                </c:pt>
                <c:pt idx="164">
                  <c:v>178.21582024496252</c:v>
                </c:pt>
                <c:pt idx="165">
                  <c:v>181.29574801038999</c:v>
                </c:pt>
                <c:pt idx="166">
                  <c:v>184.01168431263056</c:v>
                </c:pt>
                <c:pt idx="167">
                  <c:v>185.85030785744638</c:v>
                </c:pt>
                <c:pt idx="168">
                  <c:v>186.97961470476977</c:v>
                </c:pt>
                <c:pt idx="169">
                  <c:v>188.76223956294143</c:v>
                </c:pt>
                <c:pt idx="170">
                  <c:v>191.38484472077513</c:v>
                </c:pt>
                <c:pt idx="171">
                  <c:v>194.29677642627021</c:v>
                </c:pt>
                <c:pt idx="172">
                  <c:v>196.59272257867977</c:v>
                </c:pt>
                <c:pt idx="173">
                  <c:v>201.2966122567872</c:v>
                </c:pt>
                <c:pt idx="174">
                  <c:v>203.48056103590849</c:v>
                </c:pt>
                <c:pt idx="175">
                  <c:v>204.74986459984223</c:v>
                </c:pt>
                <c:pt idx="176">
                  <c:v>207.16714123998077</c:v>
                </c:pt>
                <c:pt idx="177">
                  <c:v>210.56439489639169</c:v>
                </c:pt>
                <c:pt idx="178">
                  <c:v>214.26030821490465</c:v>
                </c:pt>
                <c:pt idx="179">
                  <c:v>217.5268982691459</c:v>
                </c:pt>
                <c:pt idx="180">
                  <c:v>222.05345877288022</c:v>
                </c:pt>
                <c:pt idx="181">
                  <c:v>225.04005539390081</c:v>
                </c:pt>
                <c:pt idx="182">
                  <c:v>227.59732875064969</c:v>
                </c:pt>
                <c:pt idx="183">
                  <c:v>229.98660604746615</c:v>
                </c:pt>
                <c:pt idx="184">
                  <c:v>234.64383015337012</c:v>
                </c:pt>
                <c:pt idx="185">
                  <c:v>240.66368896761472</c:v>
                </c:pt>
                <c:pt idx="186">
                  <c:v>246.96354121508003</c:v>
                </c:pt>
                <c:pt idx="187">
                  <c:v>254.40203342430939</c:v>
                </c:pt>
                <c:pt idx="188">
                  <c:v>259.1059231024168</c:v>
                </c:pt>
                <c:pt idx="189">
                  <c:v>262.93250002309946</c:v>
                </c:pt>
                <c:pt idx="190">
                  <c:v>268.16837722432615</c:v>
                </c:pt>
                <c:pt idx="191">
                  <c:v>279.00412308996647</c:v>
                </c:pt>
                <c:pt idx="192">
                  <c:v>289.81186961228468</c:v>
                </c:pt>
                <c:pt idx="193">
                  <c:v>302.71023376931731</c:v>
                </c:pt>
                <c:pt idx="194">
                  <c:v>316.17791790723197</c:v>
                </c:pt>
                <c:pt idx="195">
                  <c:v>330.52291480257145</c:v>
                </c:pt>
                <c:pt idx="196">
                  <c:v>337.90540832515671</c:v>
                </c:pt>
                <c:pt idx="197">
                  <c:v>347.49984997018532</c:v>
                </c:pt>
                <c:pt idx="198">
                  <c:v>363.14214977278061</c:v>
                </c:pt>
                <c:pt idx="199">
                  <c:v>383.04968287477095</c:v>
                </c:pt>
                <c:pt idx="200">
                  <c:v>412.20633238748439</c:v>
                </c:pt>
                <c:pt idx="201">
                  <c:v>431.88053762845743</c:v>
                </c:pt>
                <c:pt idx="202">
                  <c:v>450.96675665966711</c:v>
                </c:pt>
                <c:pt idx="203">
                  <c:v>460.15054126930539</c:v>
                </c:pt>
                <c:pt idx="204">
                  <c:v>473.92621818376284</c:v>
                </c:pt>
                <c:pt idx="205">
                  <c:v>496.20436235368823</c:v>
                </c:pt>
                <c:pt idx="206">
                  <c:v>517.72652425391777</c:v>
                </c:pt>
                <c:pt idx="207">
                  <c:v>544.84855481856096</c:v>
                </c:pt>
                <c:pt idx="208">
                  <c:v>572.34390996083164</c:v>
                </c:pt>
                <c:pt idx="209">
                  <c:v>590.83280966783718</c:v>
                </c:pt>
                <c:pt idx="210">
                  <c:v>603.00319089849609</c:v>
                </c:pt>
                <c:pt idx="211">
                  <c:v>614.98690984034113</c:v>
                </c:pt>
                <c:pt idx="212">
                  <c:v>633.30781348741425</c:v>
                </c:pt>
                <c:pt idx="213">
                  <c:v>660.6165063408713</c:v>
                </c:pt>
                <c:pt idx="214">
                  <c:v>693.30107311216523</c:v>
                </c:pt>
                <c:pt idx="215">
                  <c:v>728.72024241458121</c:v>
                </c:pt>
                <c:pt idx="216">
                  <c:v>752.55701669610175</c:v>
                </c:pt>
                <c:pt idx="217">
                  <c:v>769.73928038141071</c:v>
                </c:pt>
                <c:pt idx="218">
                  <c:v>798.83993120748005</c:v>
                </c:pt>
                <c:pt idx="219">
                  <c:v>840.44695538407302</c:v>
                </c:pt>
                <c:pt idx="220">
                  <c:v>890.24845403959125</c:v>
                </c:pt>
                <c:pt idx="221">
                  <c:v>940.5912733326694</c:v>
                </c:pt>
                <c:pt idx="222">
                  <c:v>1021.0240535825299</c:v>
                </c:pt>
                <c:pt idx="223">
                  <c:v>1064.2923721295656</c:v>
                </c:pt>
                <c:pt idx="224">
                  <c:v>1093.2623593534652</c:v>
                </c:pt>
                <c:pt idx="225">
                  <c:v>1133.4694163639549</c:v>
                </c:pt>
                <c:pt idx="226">
                  <c:v>1211.1582609682528</c:v>
                </c:pt>
                <c:pt idx="227">
                  <c:v>1300.2428383046322</c:v>
                </c:pt>
                <c:pt idx="228">
                  <c:v>1390.998043125895</c:v>
                </c:pt>
                <c:pt idx="229">
                  <c:v>1494.6329458753094</c:v>
                </c:pt>
                <c:pt idx="230">
                  <c:v>1575.9523719970352</c:v>
                </c:pt>
                <c:pt idx="231">
                  <c:v>1623.1685979524825</c:v>
                </c:pt>
                <c:pt idx="232">
                  <c:v>1698.5521632899301</c:v>
                </c:pt>
                <c:pt idx="233">
                  <c:v>1810.4095398615916</c:v>
                </c:pt>
                <c:pt idx="234">
                  <c:v>1950.1355961531515</c:v>
                </c:pt>
                <c:pt idx="235">
                  <c:v>2082.2458310611087</c:v>
                </c:pt>
                <c:pt idx="236">
                  <c:v>2224.5571600527396</c:v>
                </c:pt>
                <c:pt idx="237">
                  <c:v>2340.9690964714573</c:v>
                </c:pt>
                <c:pt idx="238">
                  <c:v>2409.1008318884892</c:v>
                </c:pt>
                <c:pt idx="239">
                  <c:v>2504.97058342325</c:v>
                </c:pt>
                <c:pt idx="240">
                  <c:v>2651.1831542510886</c:v>
                </c:pt>
                <c:pt idx="241">
                  <c:v>2772.298980347914</c:v>
                </c:pt>
                <c:pt idx="242">
                  <c:v>2894.1054569133503</c:v>
                </c:pt>
                <c:pt idx="243">
                  <c:v>3021.0638126500471</c:v>
                </c:pt>
                <c:pt idx="244">
                  <c:v>3127.7133113638038</c:v>
                </c:pt>
                <c:pt idx="245">
                  <c:v>3188.8545440647595</c:v>
                </c:pt>
                <c:pt idx="246">
                  <c:v>3275.0831883822884</c:v>
                </c:pt>
                <c:pt idx="247">
                  <c:v>3387.9205419702221</c:v>
                </c:pt>
                <c:pt idx="248">
                  <c:v>3534.6837665500616</c:v>
                </c:pt>
                <c:pt idx="249">
                  <c:v>3658.1982030581439</c:v>
                </c:pt>
                <c:pt idx="250">
                  <c:v>3765.9583423903428</c:v>
                </c:pt>
                <c:pt idx="251">
                  <c:v>3838.0193189869051</c:v>
                </c:pt>
                <c:pt idx="252">
                  <c:v>3871.702529003353</c:v>
                </c:pt>
                <c:pt idx="253">
                  <c:v>3928.1492051406417</c:v>
                </c:pt>
                <c:pt idx="254">
                  <c:v>4012.6698895155241</c:v>
                </c:pt>
                <c:pt idx="255">
                  <c:v>4095.9306034409137</c:v>
                </c:pt>
                <c:pt idx="256">
                  <c:v>4169.4195465469011</c:v>
                </c:pt>
                <c:pt idx="257">
                  <c:v>4238.0926026014931</c:v>
                </c:pt>
                <c:pt idx="258">
                  <c:v>4277.2543507946257</c:v>
                </c:pt>
                <c:pt idx="259">
                  <c:v>4294.9032702019695</c:v>
                </c:pt>
                <c:pt idx="260">
                  <c:v>4345.432751783861</c:v>
                </c:pt>
                <c:pt idx="261">
                  <c:v>4385.0611556990279</c:v>
                </c:pt>
                <c:pt idx="262">
                  <c:v>4436.5239487249892</c:v>
                </c:pt>
                <c:pt idx="263">
                  <c:v>4496.9091991562491</c:v>
                </c:pt>
                <c:pt idx="264">
                  <c:v>4551.1159278277728</c:v>
                </c:pt>
                <c:pt idx="265">
                  <c:v>4580.8978960080121</c:v>
                </c:pt>
                <c:pt idx="266">
                  <c:v>4594.9815656990122</c:v>
                </c:pt>
                <c:pt idx="267">
                  <c:v>4635.8512738347908</c:v>
                </c:pt>
                <c:pt idx="268">
                  <c:v>4690.5526575716704</c:v>
                </c:pt>
                <c:pt idx="269">
                  <c:v>4736.555578649828</c:v>
                </c:pt>
                <c:pt idx="270">
                  <c:v>4774.3453590201798</c:v>
                </c:pt>
                <c:pt idx="271">
                  <c:v>4815.9897156545348</c:v>
                </c:pt>
                <c:pt idx="272">
                  <c:v>4840.8811318678536</c:v>
                </c:pt>
                <c:pt idx="273">
                  <c:v>4850.9048967771541</c:v>
                </c:pt>
                <c:pt idx="274">
                  <c:v>4884.2427815592964</c:v>
                </c:pt>
                <c:pt idx="275">
                  <c:v>4932.5883143620667</c:v>
                </c:pt>
                <c:pt idx="276">
                  <c:v>4975.1566493260507</c:v>
                </c:pt>
                <c:pt idx="277">
                  <c:v>5018.3129704997982</c:v>
                </c:pt>
                <c:pt idx="278">
                  <c:v>5062.6172647497506</c:v>
                </c:pt>
                <c:pt idx="279">
                  <c:v>5093.5285397773132</c:v>
                </c:pt>
                <c:pt idx="280">
                  <c:v>5103.9069630353597</c:v>
                </c:pt>
                <c:pt idx="281">
                  <c:v>5143.5820325227305</c:v>
                </c:pt>
                <c:pt idx="282">
                  <c:v>5198.2274175729663</c:v>
                </c:pt>
                <c:pt idx="283">
                  <c:v>5258.0900135955471</c:v>
                </c:pt>
                <c:pt idx="284">
                  <c:v>5312.8940615912752</c:v>
                </c:pt>
                <c:pt idx="285">
                  <c:v>5370.8433691535147</c:v>
                </c:pt>
                <c:pt idx="286">
                  <c:v>5404.9559024342343</c:v>
                </c:pt>
                <c:pt idx="287">
                  <c:v>5423.6034650867314</c:v>
                </c:pt>
                <c:pt idx="288">
                  <c:v>5471.9116654317395</c:v>
                </c:pt>
                <c:pt idx="289">
                  <c:v>5545.7179344287106</c:v>
                </c:pt>
                <c:pt idx="290">
                  <c:v>5622.7814603654824</c:v>
                </c:pt>
                <c:pt idx="291">
                  <c:v>5693.843793716891</c:v>
                </c:pt>
                <c:pt idx="292">
                  <c:v>5776.3111929148217</c:v>
                </c:pt>
                <c:pt idx="293">
                  <c:v>5826.019360425933</c:v>
                </c:pt>
                <c:pt idx="294">
                  <c:v>5857.7799488675992</c:v>
                </c:pt>
                <c:pt idx="295">
                  <c:v>5931.9782086710793</c:v>
                </c:pt>
                <c:pt idx="296">
                  <c:v>6033.8118203334398</c:v>
                </c:pt>
                <c:pt idx="297">
                  <c:v>6165.7633922959058</c:v>
                </c:pt>
                <c:pt idx="298">
                  <c:v>6206.5771017450397</c:v>
                </c:pt>
                <c:pt idx="299">
                  <c:v>6231.5058504161216</c:v>
                </c:pt>
                <c:pt idx="300">
                  <c:v>6259.7945202858509</c:v>
                </c:pt>
                <c:pt idx="301">
                  <c:v>6295.0830259860968</c:v>
                </c:pt>
                <c:pt idx="302">
                  <c:v>6397.1406323950341</c:v>
                </c:pt>
                <c:pt idx="303">
                  <c:v>6550.866360347628</c:v>
                </c:pt>
                <c:pt idx="304">
                  <c:v>6710.0799595913477</c:v>
                </c:pt>
                <c:pt idx="305">
                  <c:v>6834.2757134535996</c:v>
                </c:pt>
                <c:pt idx="306">
                  <c:v>6866.4376258162156</c:v>
                </c:pt>
                <c:pt idx="307">
                  <c:v>6912.9632013030514</c:v>
                </c:pt>
                <c:pt idx="308">
                  <c:v>6971.4538295028515</c:v>
                </c:pt>
                <c:pt idx="309">
                  <c:v>7092.3456608531005</c:v>
                </c:pt>
                <c:pt idx="310">
                  <c:v>7254.7138527777724</c:v>
                </c:pt>
                <c:pt idx="311">
                  <c:v>7420.5352970454996</c:v>
                </c:pt>
                <c:pt idx="312">
                  <c:v>7559.4120399229569</c:v>
                </c:pt>
                <c:pt idx="313">
                  <c:v>7681.6665059815459</c:v>
                </c:pt>
                <c:pt idx="314">
                  <c:v>7760.4006594032007</c:v>
                </c:pt>
                <c:pt idx="315">
                  <c:v>7800.6357157570128</c:v>
                </c:pt>
                <c:pt idx="316">
                  <c:v>7888.2083285540002</c:v>
                </c:pt>
                <c:pt idx="317">
                  <c:v>7989.0806294289705</c:v>
                </c:pt>
                <c:pt idx="318">
                  <c:v>8090.9702397779756</c:v>
                </c:pt>
                <c:pt idx="319">
                  <c:v>8166.4471362598306</c:v>
                </c:pt>
                <c:pt idx="320">
                  <c:v>8253.2357674438008</c:v>
                </c:pt>
                <c:pt idx="321">
                  <c:v>8302.1412871130124</c:v>
                </c:pt>
                <c:pt idx="322">
                  <c:v>8326.7900423508727</c:v>
                </c:pt>
                <c:pt idx="323">
                  <c:v>8398.3376976531963</c:v>
                </c:pt>
                <c:pt idx="324">
                  <c:v>8488.0195943137805</c:v>
                </c:pt>
                <c:pt idx="325">
                  <c:v>8564.6911294440433</c:v>
                </c:pt>
                <c:pt idx="326">
                  <c:v>8634.9881474113154</c:v>
                </c:pt>
                <c:pt idx="327">
                  <c:v>8713.9929611517509</c:v>
                </c:pt>
                <c:pt idx="328">
                  <c:v>8753.5560332658333</c:v>
                </c:pt>
                <c:pt idx="329">
                  <c:v>8775.8995092368423</c:v>
                </c:pt>
                <c:pt idx="330">
                  <c:v>8840.9979824606507</c:v>
                </c:pt>
                <c:pt idx="331">
                  <c:v>8926.8066366283492</c:v>
                </c:pt>
                <c:pt idx="332">
                  <c:v>9006.156775603089</c:v>
                </c:pt>
                <c:pt idx="333">
                  <c:v>9080.9056891585697</c:v>
                </c:pt>
                <c:pt idx="334">
                  <c:v>9156.0559266349992</c:v>
                </c:pt>
                <c:pt idx="335">
                  <c:v>9193.9017056919947</c:v>
                </c:pt>
                <c:pt idx="336">
                  <c:v>9217.9158091478894</c:v>
                </c:pt>
                <c:pt idx="337">
                  <c:v>9285.2728960663444</c:v>
                </c:pt>
                <c:pt idx="338">
                  <c:v>9370.6522269697689</c:v>
                </c:pt>
                <c:pt idx="339">
                  <c:v>9460.866111153473</c:v>
                </c:pt>
                <c:pt idx="340">
                  <c:v>9536.5203368097009</c:v>
                </c:pt>
                <c:pt idx="341">
                  <c:v>9616.9811164028833</c:v>
                </c:pt>
                <c:pt idx="342">
                  <c:v>9661.9667280070043</c:v>
                </c:pt>
                <c:pt idx="343">
                  <c:v>9684.8421915011349</c:v>
                </c:pt>
                <c:pt idx="344">
                  <c:v>9757.4444887352565</c:v>
                </c:pt>
                <c:pt idx="345">
                  <c:v>9853.4169045288654</c:v>
                </c:pt>
                <c:pt idx="346">
                  <c:v>9942.4361500641589</c:v>
                </c:pt>
                <c:pt idx="347">
                  <c:v>10026.592842975855</c:v>
                </c:pt>
                <c:pt idx="348">
                  <c:v>10108.97624414382</c:v>
                </c:pt>
                <c:pt idx="349">
                  <c:v>10156.957785483404</c:v>
                </c:pt>
                <c:pt idx="350">
                  <c:v>10183.827821958148</c:v>
                </c:pt>
                <c:pt idx="351">
                  <c:v>10266.939206052486</c:v>
                </c:pt>
                <c:pt idx="352">
                  <c:v>10384.611112920698</c:v>
                </c:pt>
                <c:pt idx="353">
                  <c:v>10486.696718672958</c:v>
                </c:pt>
                <c:pt idx="354">
                  <c:v>10595.903490743463</c:v>
                </c:pt>
                <c:pt idx="355">
                  <c:v>10701.237020321083</c:v>
                </c:pt>
                <c:pt idx="356">
                  <c:v>10764.468870656752</c:v>
                </c:pt>
                <c:pt idx="357">
                  <c:v>10802.435980201477</c:v>
                </c:pt>
                <c:pt idx="358">
                  <c:v>10908.889483511979</c:v>
                </c:pt>
                <c:pt idx="359">
                  <c:v>11056.726016252498</c:v>
                </c:pt>
                <c:pt idx="360">
                  <c:v>11185.466996847366</c:v>
                </c:pt>
                <c:pt idx="361">
                  <c:v>11321.59980407926</c:v>
                </c:pt>
                <c:pt idx="362">
                  <c:v>11459.496569940446</c:v>
                </c:pt>
                <c:pt idx="363">
                  <c:v>11532.509524209958</c:v>
                </c:pt>
                <c:pt idx="364">
                  <c:v>11575.3205201494</c:v>
                </c:pt>
                <c:pt idx="365">
                  <c:v>11690.323156287574</c:v>
                </c:pt>
                <c:pt idx="366">
                  <c:v>11846.886151030138</c:v>
                </c:pt>
                <c:pt idx="367">
                  <c:v>11989.104148877361</c:v>
                </c:pt>
                <c:pt idx="368">
                  <c:v>12125.768943632374</c:v>
                </c:pt>
                <c:pt idx="369">
                  <c:v>12248.65806147293</c:v>
                </c:pt>
                <c:pt idx="370">
                  <c:v>12333.794731400898</c:v>
                </c:pt>
                <c:pt idx="371">
                  <c:v>12370.940526874841</c:v>
                </c:pt>
                <c:pt idx="372">
                  <c:v>12470.28219698154</c:v>
                </c:pt>
                <c:pt idx="373">
                  <c:v>12613.554836760561</c:v>
                </c:pt>
                <c:pt idx="374">
                  <c:v>12749.146323354895</c:v>
                </c:pt>
                <c:pt idx="375">
                  <c:v>12854.022530324921</c:v>
                </c:pt>
                <c:pt idx="376">
                  <c:v>12993.543258098785</c:v>
                </c:pt>
                <c:pt idx="377">
                  <c:v>13058.427069690459</c:v>
                </c:pt>
                <c:pt idx="378">
                  <c:v>13089.441008976868</c:v>
                </c:pt>
                <c:pt idx="379">
                  <c:v>13188.512018764786</c:v>
                </c:pt>
                <c:pt idx="380">
                  <c:v>13319.203620277758</c:v>
                </c:pt>
                <c:pt idx="381">
                  <c:v>13430.529009326301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187-4816-B90C-B6341B7E3B1B}"/>
            </c:ext>
          </c:extLst>
        </c:ser>
        <c:ser>
          <c:idx val="3"/>
          <c:order val="3"/>
          <c:tx>
            <c:strRef>
              <c:f>'List1 (2)'!$AM$1</c:f>
              <c:strCache>
                <c:ptCount val="1"/>
                <c:pt idx="0">
                  <c:v>Maďarsko</c:v>
                </c:pt>
              </c:strCache>
            </c:strRef>
          </c:tx>
          <c:spPr>
            <a:ln w="25400"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4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(2)'!$AP$13:$AP$400</c:f>
              <c:numCache>
                <c:formatCode>0.000</c:formatCode>
                <c:ptCount val="3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2.0717988092750703E-2</c:v>
                </c:pt>
                <c:pt idx="4">
                  <c:v>4.1435976185501405E-2</c:v>
                </c:pt>
                <c:pt idx="5">
                  <c:v>4.1435976185501405E-2</c:v>
                </c:pt>
                <c:pt idx="6">
                  <c:v>5.1794970231876757E-2</c:v>
                </c:pt>
                <c:pt idx="7">
                  <c:v>7.2512958324627466E-2</c:v>
                </c:pt>
                <c:pt idx="8">
                  <c:v>9.3230946417378169E-2</c:v>
                </c:pt>
                <c:pt idx="9">
                  <c:v>0.12430792855650422</c:v>
                </c:pt>
                <c:pt idx="10">
                  <c:v>0.13466692260287957</c:v>
                </c:pt>
                <c:pt idx="11">
                  <c:v>0.16574390474200562</c:v>
                </c:pt>
                <c:pt idx="12">
                  <c:v>0.19682088688113167</c:v>
                </c:pt>
                <c:pt idx="13">
                  <c:v>0.31076982139126053</c:v>
                </c:pt>
                <c:pt idx="14">
                  <c:v>0.33148780948401124</c:v>
                </c:pt>
                <c:pt idx="15">
                  <c:v>0.40400076780863869</c:v>
                </c:pt>
                <c:pt idx="16">
                  <c:v>0.51794970231876758</c:v>
                </c:pt>
                <c:pt idx="17">
                  <c:v>0.60082165468977033</c:v>
                </c:pt>
                <c:pt idx="18">
                  <c:v>0.75620656538540065</c:v>
                </c:pt>
                <c:pt idx="19">
                  <c:v>0.88051449394190484</c:v>
                </c:pt>
                <c:pt idx="20">
                  <c:v>1.0669763867766613</c:v>
                </c:pt>
                <c:pt idx="21">
                  <c:v>1.3570282200751711</c:v>
                </c:pt>
                <c:pt idx="22">
                  <c:v>1.7299520057446838</c:v>
                </c:pt>
                <c:pt idx="23">
                  <c:v>1.9371318866721907</c:v>
                </c:pt>
                <c:pt idx="24">
                  <c:v>2.3411326544808295</c:v>
                </c:pt>
                <c:pt idx="25">
                  <c:v>2.7036974461039667</c:v>
                </c:pt>
                <c:pt idx="26">
                  <c:v>3.1076982139126055</c:v>
                </c:pt>
                <c:pt idx="27">
                  <c:v>3.5531349579067455</c:v>
                </c:pt>
                <c:pt idx="28">
                  <c:v>4.2264695709211431</c:v>
                </c:pt>
                <c:pt idx="29">
                  <c:v>4.6304703387297819</c:v>
                </c:pt>
                <c:pt idx="30">
                  <c:v>5.0966250708166729</c:v>
                </c:pt>
                <c:pt idx="31">
                  <c:v>5.4384718743470595</c:v>
                </c:pt>
                <c:pt idx="32">
                  <c:v>6.0600115171295803</c:v>
                </c:pt>
                <c:pt idx="33">
                  <c:v>6.453653290891844</c:v>
                </c:pt>
                <c:pt idx="34">
                  <c:v>7.0233979634424886</c:v>
                </c:pt>
                <c:pt idx="35">
                  <c:v>7.5931426359931322</c:v>
                </c:pt>
                <c:pt idx="36">
                  <c:v>7.7070915705032617</c:v>
                </c:pt>
                <c:pt idx="37">
                  <c:v>8.4632981358886621</c:v>
                </c:pt>
                <c:pt idx="38">
                  <c:v>9.2712996715059397</c:v>
                </c:pt>
                <c:pt idx="39">
                  <c:v>10.151814165447844</c:v>
                </c:pt>
                <c:pt idx="40">
                  <c:v>12.327202915186668</c:v>
                </c:pt>
                <c:pt idx="41">
                  <c:v>13.570282200751711</c:v>
                </c:pt>
                <c:pt idx="42">
                  <c:v>14.606181605389246</c:v>
                </c:pt>
                <c:pt idx="43">
                  <c:v>15.103413319615262</c:v>
                </c:pt>
                <c:pt idx="44">
                  <c:v>15.662798998119531</c:v>
                </c:pt>
                <c:pt idx="45">
                  <c:v>16.35685159922668</c:v>
                </c:pt>
                <c:pt idx="46">
                  <c:v>17.113058164612081</c:v>
                </c:pt>
                <c:pt idx="47">
                  <c:v>18.262906503759744</c:v>
                </c:pt>
                <c:pt idx="48">
                  <c:v>18.998395081052394</c:v>
                </c:pt>
                <c:pt idx="49">
                  <c:v>19.847832592855173</c:v>
                </c:pt>
                <c:pt idx="50">
                  <c:v>20.552244188008697</c:v>
                </c:pt>
                <c:pt idx="51">
                  <c:v>21.733169509295486</c:v>
                </c:pt>
                <c:pt idx="52">
                  <c:v>22.458299092541761</c:v>
                </c:pt>
                <c:pt idx="53">
                  <c:v>23.659942401921302</c:v>
                </c:pt>
                <c:pt idx="54">
                  <c:v>24.685482812512461</c:v>
                </c:pt>
                <c:pt idx="55">
                  <c:v>25.307022455294984</c:v>
                </c:pt>
                <c:pt idx="56">
                  <c:v>25.897485115938377</c:v>
                </c:pt>
                <c:pt idx="57">
                  <c:v>26.757281621787534</c:v>
                </c:pt>
                <c:pt idx="58">
                  <c:v>27.440975228848306</c:v>
                </c:pt>
                <c:pt idx="59">
                  <c:v>28.248976764465585</c:v>
                </c:pt>
                <c:pt idx="60">
                  <c:v>28.746208478691599</c:v>
                </c:pt>
                <c:pt idx="61">
                  <c:v>29.657799954772631</c:v>
                </c:pt>
                <c:pt idx="62">
                  <c:v>30.476160484436285</c:v>
                </c:pt>
                <c:pt idx="63">
                  <c:v>31.056264151033304</c:v>
                </c:pt>
                <c:pt idx="64">
                  <c:v>31.439546930749191</c:v>
                </c:pt>
                <c:pt idx="65">
                  <c:v>31.750316752140453</c:v>
                </c:pt>
                <c:pt idx="66">
                  <c:v>32.226830478273719</c:v>
                </c:pt>
                <c:pt idx="67">
                  <c:v>32.630831246082359</c:v>
                </c:pt>
                <c:pt idx="68">
                  <c:v>32.920883079380864</c:v>
                </c:pt>
                <c:pt idx="69">
                  <c:v>33.283447871004007</c:v>
                </c:pt>
                <c:pt idx="70">
                  <c:v>33.801397573322774</c:v>
                </c:pt>
                <c:pt idx="71">
                  <c:v>34.018936448296657</c:v>
                </c:pt>
                <c:pt idx="72">
                  <c:v>34.31934727564154</c:v>
                </c:pt>
                <c:pt idx="73">
                  <c:v>34.609399108940046</c:v>
                </c:pt>
                <c:pt idx="74">
                  <c:v>35.013399876748686</c:v>
                </c:pt>
                <c:pt idx="75">
                  <c:v>35.396682656464577</c:v>
                </c:pt>
                <c:pt idx="76">
                  <c:v>35.976786323061596</c:v>
                </c:pt>
                <c:pt idx="77">
                  <c:v>36.349710108731109</c:v>
                </c:pt>
                <c:pt idx="78">
                  <c:v>36.619043953936867</c:v>
                </c:pt>
                <c:pt idx="79">
                  <c:v>36.83658282891075</c:v>
                </c:pt>
                <c:pt idx="80">
                  <c:v>37.271660578858516</c:v>
                </c:pt>
                <c:pt idx="81">
                  <c:v>37.717097322852652</c:v>
                </c:pt>
                <c:pt idx="82">
                  <c:v>38.100380102568543</c:v>
                </c:pt>
                <c:pt idx="83">
                  <c:v>38.462944894191679</c:v>
                </c:pt>
                <c:pt idx="84">
                  <c:v>38.752996727490192</c:v>
                </c:pt>
                <c:pt idx="85">
                  <c:v>38.908381638185823</c:v>
                </c:pt>
                <c:pt idx="86">
                  <c:v>39.063766548881453</c:v>
                </c:pt>
                <c:pt idx="87">
                  <c:v>39.291664417901707</c:v>
                </c:pt>
                <c:pt idx="88">
                  <c:v>39.529921280968338</c:v>
                </c:pt>
                <c:pt idx="89">
                  <c:v>39.788896132127725</c:v>
                </c:pt>
                <c:pt idx="90">
                  <c:v>40.058229977333482</c:v>
                </c:pt>
                <c:pt idx="91">
                  <c:v>40.151460923750861</c:v>
                </c:pt>
                <c:pt idx="92">
                  <c:v>40.317204828492869</c:v>
                </c:pt>
                <c:pt idx="93">
                  <c:v>40.617615655837753</c:v>
                </c:pt>
                <c:pt idx="94">
                  <c:v>40.721205596301509</c:v>
                </c:pt>
                <c:pt idx="95">
                  <c:v>40.95946245936814</c:v>
                </c:pt>
                <c:pt idx="96">
                  <c:v>41.125206364110142</c:v>
                </c:pt>
                <c:pt idx="97">
                  <c:v>41.332386245037654</c:v>
                </c:pt>
                <c:pt idx="98">
                  <c:v>41.518848137872411</c:v>
                </c:pt>
                <c:pt idx="99">
                  <c:v>41.581002102150663</c:v>
                </c:pt>
                <c:pt idx="100">
                  <c:v>41.612079084289789</c:v>
                </c:pt>
                <c:pt idx="101">
                  <c:v>41.715669024753538</c:v>
                </c:pt>
                <c:pt idx="102">
                  <c:v>41.839976953310043</c:v>
                </c:pt>
                <c:pt idx="103">
                  <c:v>41.985002869959303</c:v>
                </c:pt>
                <c:pt idx="104">
                  <c:v>42.098951804469429</c:v>
                </c:pt>
                <c:pt idx="105">
                  <c:v>42.150746774701304</c:v>
                </c:pt>
                <c:pt idx="106">
                  <c:v>42.223259733025934</c:v>
                </c:pt>
                <c:pt idx="107">
                  <c:v>42.233618727072304</c:v>
                </c:pt>
                <c:pt idx="108">
                  <c:v>42.243977721118682</c:v>
                </c:pt>
                <c:pt idx="109">
                  <c:v>42.25433671516506</c:v>
                </c:pt>
                <c:pt idx="110">
                  <c:v>42.275054703257808</c:v>
                </c:pt>
                <c:pt idx="111">
                  <c:v>42.326849673489683</c:v>
                </c:pt>
                <c:pt idx="112">
                  <c:v>42.409721625860691</c:v>
                </c:pt>
                <c:pt idx="113">
                  <c:v>42.492593578231691</c:v>
                </c:pt>
                <c:pt idx="114">
                  <c:v>42.544388548463566</c:v>
                </c:pt>
                <c:pt idx="115">
                  <c:v>42.616901506788196</c:v>
                </c:pt>
                <c:pt idx="116">
                  <c:v>42.710132453205574</c:v>
                </c:pt>
                <c:pt idx="117">
                  <c:v>42.751568429391078</c:v>
                </c:pt>
                <c:pt idx="118">
                  <c:v>42.865517363901205</c:v>
                </c:pt>
                <c:pt idx="119">
                  <c:v>42.906953340086709</c:v>
                </c:pt>
                <c:pt idx="120">
                  <c:v>42.938030322225835</c:v>
                </c:pt>
                <c:pt idx="121">
                  <c:v>43.041620262689584</c:v>
                </c:pt>
                <c:pt idx="122">
                  <c:v>43.062338250782332</c:v>
                </c:pt>
                <c:pt idx="123">
                  <c:v>43.155569197199711</c:v>
                </c:pt>
                <c:pt idx="124">
                  <c:v>43.217723161477963</c:v>
                </c:pt>
                <c:pt idx="125">
                  <c:v>43.238441149570718</c:v>
                </c:pt>
                <c:pt idx="126">
                  <c:v>43.331672095988097</c:v>
                </c:pt>
                <c:pt idx="127">
                  <c:v>43.393826060266349</c:v>
                </c:pt>
                <c:pt idx="128">
                  <c:v>43.55956996500835</c:v>
                </c:pt>
                <c:pt idx="129">
                  <c:v>43.611364935240232</c:v>
                </c:pt>
                <c:pt idx="130">
                  <c:v>43.714954875703981</c:v>
                </c:pt>
                <c:pt idx="131">
                  <c:v>43.746031857843107</c:v>
                </c:pt>
                <c:pt idx="132">
                  <c:v>43.808185822121359</c:v>
                </c:pt>
                <c:pt idx="133">
                  <c:v>43.859980792353241</c:v>
                </c:pt>
                <c:pt idx="134">
                  <c:v>43.994647714956116</c:v>
                </c:pt>
                <c:pt idx="135">
                  <c:v>44.108596649466243</c:v>
                </c:pt>
                <c:pt idx="136">
                  <c:v>44.160391619698125</c:v>
                </c:pt>
                <c:pt idx="137">
                  <c:v>44.326135524440126</c:v>
                </c:pt>
                <c:pt idx="138">
                  <c:v>44.471161441089386</c:v>
                </c:pt>
                <c:pt idx="139">
                  <c:v>44.699059310109639</c:v>
                </c:pt>
                <c:pt idx="140">
                  <c:v>44.885521202944396</c:v>
                </c:pt>
                <c:pt idx="141">
                  <c:v>44.947675167222648</c:v>
                </c:pt>
                <c:pt idx="142">
                  <c:v>45.030547119593649</c:v>
                </c:pt>
                <c:pt idx="143">
                  <c:v>45.227368006474784</c:v>
                </c:pt>
                <c:pt idx="144">
                  <c:v>45.372393923124037</c:v>
                </c:pt>
                <c:pt idx="145">
                  <c:v>45.558855815958793</c:v>
                </c:pt>
                <c:pt idx="146">
                  <c:v>45.828189661164558</c:v>
                </c:pt>
                <c:pt idx="147">
                  <c:v>45.942138595674685</c:v>
                </c:pt>
                <c:pt idx="148">
                  <c:v>46.07680551827756</c:v>
                </c:pt>
                <c:pt idx="149">
                  <c:v>46.159677470648568</c:v>
                </c:pt>
                <c:pt idx="150">
                  <c:v>46.252908417065946</c:v>
                </c:pt>
                <c:pt idx="151">
                  <c:v>46.449729303947073</c:v>
                </c:pt>
                <c:pt idx="152">
                  <c:v>46.667268178920956</c:v>
                </c:pt>
                <c:pt idx="153">
                  <c:v>46.884807053894839</c:v>
                </c:pt>
                <c:pt idx="154">
                  <c:v>46.978038000312218</c:v>
                </c:pt>
                <c:pt idx="155">
                  <c:v>47.071268946729596</c:v>
                </c:pt>
                <c:pt idx="156">
                  <c:v>47.164499893146974</c:v>
                </c:pt>
                <c:pt idx="157">
                  <c:v>47.278448827657101</c:v>
                </c:pt>
                <c:pt idx="158">
                  <c:v>47.620295631187489</c:v>
                </c:pt>
                <c:pt idx="159">
                  <c:v>47.868911488300498</c:v>
                </c:pt>
                <c:pt idx="160">
                  <c:v>48.200399297784507</c:v>
                </c:pt>
                <c:pt idx="161">
                  <c:v>48.645836041778651</c:v>
                </c:pt>
                <c:pt idx="162">
                  <c:v>49.008400833401787</c:v>
                </c:pt>
                <c:pt idx="163">
                  <c:v>49.163785744097417</c:v>
                </c:pt>
                <c:pt idx="164">
                  <c:v>49.391683613117678</c:v>
                </c:pt>
                <c:pt idx="165">
                  <c:v>49.857838345204563</c:v>
                </c:pt>
                <c:pt idx="166">
                  <c:v>50.27219810705958</c:v>
                </c:pt>
                <c:pt idx="167">
                  <c:v>50.520813964172589</c:v>
                </c:pt>
                <c:pt idx="168">
                  <c:v>50.924814731981229</c:v>
                </c:pt>
                <c:pt idx="169">
                  <c:v>51.23558455337249</c:v>
                </c:pt>
                <c:pt idx="170">
                  <c:v>51.484200410485499</c:v>
                </c:pt>
                <c:pt idx="171">
                  <c:v>51.815688219969509</c:v>
                </c:pt>
                <c:pt idx="172">
                  <c:v>52.271483958010023</c:v>
                </c:pt>
                <c:pt idx="173">
                  <c:v>52.810151648421538</c:v>
                </c:pt>
                <c:pt idx="174">
                  <c:v>53.172716440044681</c:v>
                </c:pt>
                <c:pt idx="175">
                  <c:v>53.400614309064935</c:v>
                </c:pt>
                <c:pt idx="176">
                  <c:v>53.773538094734448</c:v>
                </c:pt>
                <c:pt idx="177">
                  <c:v>54.022153951847457</c:v>
                </c:pt>
                <c:pt idx="178">
                  <c:v>54.778360517232855</c:v>
                </c:pt>
                <c:pt idx="179">
                  <c:v>55.721028975453017</c:v>
                </c:pt>
                <c:pt idx="180">
                  <c:v>57.088416189574559</c:v>
                </c:pt>
                <c:pt idx="181">
                  <c:v>58.725137248901866</c:v>
                </c:pt>
                <c:pt idx="182">
                  <c:v>61.749963510443472</c:v>
                </c:pt>
                <c:pt idx="183">
                  <c:v>63.593864450698284</c:v>
                </c:pt>
                <c:pt idx="184">
                  <c:v>64.816225748170567</c:v>
                </c:pt>
                <c:pt idx="185">
                  <c:v>68.597258575097584</c:v>
                </c:pt>
                <c:pt idx="186">
                  <c:v>71.715315783056553</c:v>
                </c:pt>
                <c:pt idx="187">
                  <c:v>76.470094050342837</c:v>
                </c:pt>
                <c:pt idx="188">
                  <c:v>81.753181013994279</c:v>
                </c:pt>
                <c:pt idx="189">
                  <c:v>86.880883066950076</c:v>
                </c:pt>
                <c:pt idx="190">
                  <c:v>92.847663637662279</c:v>
                </c:pt>
                <c:pt idx="191">
                  <c:v>96.380080607476273</c:v>
                </c:pt>
                <c:pt idx="192">
                  <c:v>100.63762716053654</c:v>
                </c:pt>
                <c:pt idx="193">
                  <c:v>105.56850832661121</c:v>
                </c:pt>
                <c:pt idx="194">
                  <c:v>113.00626605190871</c:v>
                </c:pt>
                <c:pt idx="195">
                  <c:v>122.49510459838854</c:v>
                </c:pt>
                <c:pt idx="196">
                  <c:v>127.5088577168342</c:v>
                </c:pt>
                <c:pt idx="197">
                  <c:v>136.251848691975</c:v>
                </c:pt>
                <c:pt idx="198">
                  <c:v>143.77247836964349</c:v>
                </c:pt>
                <c:pt idx="199">
                  <c:v>149.79105391058758</c:v>
                </c:pt>
                <c:pt idx="200">
                  <c:v>157.14593968351409</c:v>
                </c:pt>
                <c:pt idx="201">
                  <c:v>166.89375308115328</c:v>
                </c:pt>
                <c:pt idx="202">
                  <c:v>175.27417926467095</c:v>
                </c:pt>
                <c:pt idx="203">
                  <c:v>186.35830289429256</c:v>
                </c:pt>
                <c:pt idx="204">
                  <c:v>195.43278167891737</c:v>
                </c:pt>
                <c:pt idx="205">
                  <c:v>201.99002491027298</c:v>
                </c:pt>
                <c:pt idx="206">
                  <c:v>211.84142824837593</c:v>
                </c:pt>
                <c:pt idx="207">
                  <c:v>219.61067378315744</c:v>
                </c:pt>
                <c:pt idx="208">
                  <c:v>229.21346126414741</c:v>
                </c:pt>
                <c:pt idx="209">
                  <c:v>239.05450560820398</c:v>
                </c:pt>
                <c:pt idx="210">
                  <c:v>248.76088302965769</c:v>
                </c:pt>
                <c:pt idx="211">
                  <c:v>256.03289685021321</c:v>
                </c:pt>
                <c:pt idx="212">
                  <c:v>264.84840078367858</c:v>
                </c:pt>
                <c:pt idx="213">
                  <c:v>274.10934146113817</c:v>
                </c:pt>
                <c:pt idx="214">
                  <c:v>282.89376841246445</c:v>
                </c:pt>
                <c:pt idx="215">
                  <c:v>296.58835854177266</c:v>
                </c:pt>
                <c:pt idx="216">
                  <c:v>307.83822607613632</c:v>
                </c:pt>
                <c:pt idx="217">
                  <c:v>316.7262429679264</c:v>
                </c:pt>
                <c:pt idx="218">
                  <c:v>326.10113257989605</c:v>
                </c:pt>
                <c:pt idx="219">
                  <c:v>334.57478970983112</c:v>
                </c:pt>
                <c:pt idx="220">
                  <c:v>343.02772885167337</c:v>
                </c:pt>
                <c:pt idx="221">
                  <c:v>352.68231130289519</c:v>
                </c:pt>
                <c:pt idx="222">
                  <c:v>364.86448830143263</c:v>
                </c:pt>
                <c:pt idx="223">
                  <c:v>379.09774612115234</c:v>
                </c:pt>
                <c:pt idx="224">
                  <c:v>390.16115176268124</c:v>
                </c:pt>
                <c:pt idx="225">
                  <c:v>402.31225177907953</c:v>
                </c:pt>
                <c:pt idx="226">
                  <c:v>412.93022067661428</c:v>
                </c:pt>
                <c:pt idx="227">
                  <c:v>422.46049519927959</c:v>
                </c:pt>
                <c:pt idx="228">
                  <c:v>432.30153954333616</c:v>
                </c:pt>
                <c:pt idx="229">
                  <c:v>445.6957188452995</c:v>
                </c:pt>
                <c:pt idx="230">
                  <c:v>464.24867718235777</c:v>
                </c:pt>
                <c:pt idx="231">
                  <c:v>479.517834406715</c:v>
                </c:pt>
                <c:pt idx="232">
                  <c:v>494.82842760725777</c:v>
                </c:pt>
                <c:pt idx="233">
                  <c:v>505.073472719123</c:v>
                </c:pt>
                <c:pt idx="234">
                  <c:v>519.81432124711512</c:v>
                </c:pt>
                <c:pt idx="235">
                  <c:v>540.86379714934981</c:v>
                </c:pt>
                <c:pt idx="236">
                  <c:v>562.26547884916135</c:v>
                </c:pt>
                <c:pt idx="237">
                  <c:v>581.1188480135645</c:v>
                </c:pt>
                <c:pt idx="238">
                  <c:v>613.73932026560044</c:v>
                </c:pt>
                <c:pt idx="239">
                  <c:v>637.73075047700581</c:v>
                </c:pt>
                <c:pt idx="240">
                  <c:v>659.26709909942008</c:v>
                </c:pt>
                <c:pt idx="241">
                  <c:v>682.999554459666</c:v>
                </c:pt>
                <c:pt idx="242">
                  <c:v>705.72718739741356</c:v>
                </c:pt>
                <c:pt idx="243">
                  <c:v>739.76684183380291</c:v>
                </c:pt>
                <c:pt idx="244">
                  <c:v>780.24979056703785</c:v>
                </c:pt>
                <c:pt idx="245">
                  <c:v>820.42196947888146</c:v>
                </c:pt>
                <c:pt idx="246">
                  <c:v>857.51752715895157</c:v>
                </c:pt>
                <c:pt idx="247">
                  <c:v>898.83955440994282</c:v>
                </c:pt>
                <c:pt idx="248">
                  <c:v>942.54415029160043</c:v>
                </c:pt>
                <c:pt idx="249">
                  <c:v>983.23427890576284</c:v>
                </c:pt>
                <c:pt idx="250">
                  <c:v>1032.0147818701444</c:v>
                </c:pt>
                <c:pt idx="251">
                  <c:v>1087.1039122087684</c:v>
                </c:pt>
                <c:pt idx="252">
                  <c:v>1135.5114913874804</c:v>
                </c:pt>
                <c:pt idx="253">
                  <c:v>1188.98461865487</c:v>
                </c:pt>
                <c:pt idx="254">
                  <c:v>1231.870854006864</c:v>
                </c:pt>
                <c:pt idx="255">
                  <c:v>1272.7370855198149</c:v>
                </c:pt>
                <c:pt idx="256">
                  <c:v>1313.4168551399307</c:v>
                </c:pt>
                <c:pt idx="257">
                  <c:v>1366.216647794306</c:v>
                </c:pt>
                <c:pt idx="258">
                  <c:v>1416.3127430025772</c:v>
                </c:pt>
                <c:pt idx="259">
                  <c:v>1460.2141597711159</c:v>
                </c:pt>
                <c:pt idx="260">
                  <c:v>1527.4958261023239</c:v>
                </c:pt>
                <c:pt idx="261">
                  <c:v>1581.3936721256148</c:v>
                </c:pt>
                <c:pt idx="262">
                  <c:v>1625.833756584565</c:v>
                </c:pt>
                <c:pt idx="263">
                  <c:v>1672.5735377218107</c:v>
                </c:pt>
                <c:pt idx="264">
                  <c:v>1718.5674712877171</c:v>
                </c:pt>
                <c:pt idx="265">
                  <c:v>1764.1159681096296</c:v>
                </c:pt>
                <c:pt idx="266">
                  <c:v>1808.866822389971</c:v>
                </c:pt>
                <c:pt idx="267">
                  <c:v>1843.4037085405864</c:v>
                </c:pt>
                <c:pt idx="268">
                  <c:v>1884.1041961487954</c:v>
                </c:pt>
                <c:pt idx="269">
                  <c:v>1923.5305274892999</c:v>
                </c:pt>
                <c:pt idx="270">
                  <c:v>1989.413729624247</c:v>
                </c:pt>
                <c:pt idx="271">
                  <c:v>2055.6387785627248</c:v>
                </c:pt>
                <c:pt idx="272">
                  <c:v>2120.5689532454053</c:v>
                </c:pt>
                <c:pt idx="273">
                  <c:v>2191.2069336476388</c:v>
                </c:pt>
                <c:pt idx="274">
                  <c:v>2249.1655053371092</c:v>
                </c:pt>
                <c:pt idx="275">
                  <c:v>2290.093890814338</c:v>
                </c:pt>
                <c:pt idx="276">
                  <c:v>2332.9386901901466</c:v>
                </c:pt>
                <c:pt idx="277">
                  <c:v>2401.6706156878467</c:v>
                </c:pt>
                <c:pt idx="278">
                  <c:v>2466.0206867039306</c:v>
                </c:pt>
                <c:pt idx="279">
                  <c:v>2523.2541288101543</c:v>
                </c:pt>
                <c:pt idx="280">
                  <c:v>2592.6283119387303</c:v>
                </c:pt>
                <c:pt idx="281">
                  <c:v>2632.717618898203</c:v>
                </c:pt>
                <c:pt idx="282">
                  <c:v>2655.7042266871099</c:v>
                </c:pt>
                <c:pt idx="283">
                  <c:v>2689.0705465104847</c:v>
                </c:pt>
                <c:pt idx="284">
                  <c:v>2745.1644992716074</c:v>
                </c:pt>
                <c:pt idx="285">
                  <c:v>2809.3591853769954</c:v>
                </c:pt>
                <c:pt idx="286">
                  <c:v>2861.6410283290516</c:v>
                </c:pt>
                <c:pt idx="287">
                  <c:v>2904.6619306036487</c:v>
                </c:pt>
                <c:pt idx="288">
                  <c:v>2940.607639944571</c:v>
                </c:pt>
                <c:pt idx="289">
                  <c:v>2960.2172156743595</c:v>
                </c:pt>
                <c:pt idx="290">
                  <c:v>2989.263834980396</c:v>
                </c:pt>
                <c:pt idx="291">
                  <c:v>3020.1543552266871</c:v>
                </c:pt>
                <c:pt idx="292">
                  <c:v>3066.0239808640372</c:v>
                </c:pt>
                <c:pt idx="293">
                  <c:v>3107.9261117816259</c:v>
                </c:pt>
                <c:pt idx="294">
                  <c:v>3138.6612471172211</c:v>
                </c:pt>
                <c:pt idx="295">
                  <c:v>3160.8398533705108</c:v>
                </c:pt>
                <c:pt idx="296">
                  <c:v>3173.6642879999235</c:v>
                </c:pt>
                <c:pt idx="297">
                  <c:v>3193.2842227237584</c:v>
                </c:pt>
                <c:pt idx="298">
                  <c:v>3227.3860311244262</c:v>
                </c:pt>
                <c:pt idx="299">
                  <c:v>3254.4230055854659</c:v>
                </c:pt>
                <c:pt idx="300">
                  <c:v>3266.8330804530237</c:v>
                </c:pt>
                <c:pt idx="301">
                  <c:v>3274.0636582973934</c:v>
                </c:pt>
                <c:pt idx="302">
                  <c:v>3280.3722856716363</c:v>
                </c:pt>
                <c:pt idx="303">
                  <c:v>3289.7160983014669</c:v>
                </c:pt>
                <c:pt idx="304">
                  <c:v>3310.144034560919</c:v>
                </c:pt>
                <c:pt idx="305">
                  <c:v>3340.9206058727</c:v>
                </c:pt>
                <c:pt idx="306">
                  <c:v>3369.5528654168816</c:v>
                </c:pt>
                <c:pt idx="307">
                  <c:v>3384.1590470222709</c:v>
                </c:pt>
                <c:pt idx="308">
                  <c:v>3397.6982522408834</c:v>
                </c:pt>
                <c:pt idx="309">
                  <c:v>3406.5655511445807</c:v>
                </c:pt>
                <c:pt idx="310">
                  <c:v>3415.5778759649274</c:v>
                </c:pt>
                <c:pt idx="311">
                  <c:v>3436.7827367778577</c:v>
                </c:pt>
                <c:pt idx="312">
                  <c:v>3468.5641305121371</c:v>
                </c:pt>
                <c:pt idx="313">
                  <c:v>3498.6777262049504</c:v>
                </c:pt>
                <c:pt idx="314">
                  <c:v>3526.8127540349055</c:v>
                </c:pt>
                <c:pt idx="315">
                  <c:v>3545.2310454493613</c:v>
                </c:pt>
                <c:pt idx="316">
                  <c:v>3559.9304580011676</c:v>
                </c:pt>
                <c:pt idx="317">
                  <c:v>3567.1403178574451</c:v>
                </c:pt>
                <c:pt idx="318">
                  <c:v>3581.2078317724227</c:v>
                </c:pt>
                <c:pt idx="319">
                  <c:v>3601.1592543057418</c:v>
                </c:pt>
                <c:pt idx="320">
                  <c:v>3616.8324122979075</c:v>
                </c:pt>
                <c:pt idx="321">
                  <c:v>3631.7286457365954</c:v>
                </c:pt>
                <c:pt idx="322">
                  <c:v>3644.5841573481471</c:v>
                </c:pt>
                <c:pt idx="323">
                  <c:v>3653.6482771387255</c:v>
                </c:pt>
                <c:pt idx="324">
                  <c:v>3659.5839807272987</c:v>
                </c:pt>
                <c:pt idx="325">
                  <c:v>3669.6943589165608</c:v>
                </c:pt>
                <c:pt idx="326">
                  <c:v>3684.3005405219501</c:v>
                </c:pt>
                <c:pt idx="327">
                  <c:v>3697.8811817167484</c:v>
                </c:pt>
                <c:pt idx="328">
                  <c:v>3711.8036697150769</c:v>
                </c:pt>
                <c:pt idx="329">
                  <c:v>3724.8249252313708</c:v>
                </c:pt>
                <c:pt idx="330">
                  <c:v>3733.5679162065112</c:v>
                </c:pt>
                <c:pt idx="331">
                  <c:v>3738.3226944737976</c:v>
                </c:pt>
                <c:pt idx="332">
                  <c:v>3748.7231244963587</c:v>
                </c:pt>
                <c:pt idx="333">
                  <c:v>3764.9763861551214</c:v>
                </c:pt>
                <c:pt idx="334">
                  <c:v>3780.0901584687831</c:v>
                </c:pt>
                <c:pt idx="335">
                  <c:v>3794.2819803123175</c:v>
                </c:pt>
                <c:pt idx="336">
                  <c:v>3807.8211855309301</c:v>
                </c:pt>
                <c:pt idx="337">
                  <c:v>3819.4646948390559</c:v>
                </c:pt>
                <c:pt idx="338">
                  <c:v>3825.4521933978608</c:v>
                </c:pt>
                <c:pt idx="339">
                  <c:v>3836.3084191584621</c:v>
                </c:pt>
                <c:pt idx="340">
                  <c:v>3853.4214773230742</c:v>
                </c:pt>
                <c:pt idx="341">
                  <c:v>3869.7472519401617</c:v>
                </c:pt>
                <c:pt idx="342">
                  <c:v>3885.9176416465539</c:v>
                </c:pt>
                <c:pt idx="343">
                  <c:v>3900.1094634900878</c:v>
                </c:pt>
                <c:pt idx="344">
                  <c:v>3912.1258965838833</c:v>
                </c:pt>
                <c:pt idx="345">
                  <c:v>3923.3032511599222</c:v>
                </c:pt>
                <c:pt idx="346">
                  <c:v>3936.5524045452362</c:v>
                </c:pt>
                <c:pt idx="347">
                  <c:v>3955.8408514595872</c:v>
                </c:pt>
                <c:pt idx="348">
                  <c:v>3975.1085803858455</c:v>
                </c:pt>
                <c:pt idx="349">
                  <c:v>3996.0337483595235</c:v>
                </c:pt>
                <c:pt idx="350">
                  <c:v>4013.7165511966864</c:v>
                </c:pt>
                <c:pt idx="351">
                  <c:v>4027.5665262366902</c:v>
                </c:pt>
                <c:pt idx="352">
                  <c:v>4036.0919783368572</c:v>
                </c:pt>
                <c:pt idx="353">
                  <c:v>4052.1277011206462</c:v>
                </c:pt>
                <c:pt idx="354">
                  <c:v>4081.681911134955</c:v>
                </c:pt>
                <c:pt idx="355">
                  <c:v>4113.722279720394</c:v>
                </c:pt>
                <c:pt idx="356">
                  <c:v>4144.7474668892883</c:v>
                </c:pt>
                <c:pt idx="357">
                  <c:v>4174.9128575523337</c:v>
                </c:pt>
                <c:pt idx="358">
                  <c:v>4202.0844989359757</c:v>
                </c:pt>
                <c:pt idx="359">
                  <c:v>4218.948941243475</c:v>
                </c:pt>
                <c:pt idx="360">
                  <c:v>4248.5238692458761</c:v>
                </c:pt>
                <c:pt idx="361">
                  <c:v>4293.9480581392327</c:v>
                </c:pt>
                <c:pt idx="362">
                  <c:v>4342.3038423477128</c:v>
                </c:pt>
                <c:pt idx="363">
                  <c:v>4393.5601448891775</c:v>
                </c:pt>
                <c:pt idx="364">
                  <c:v>4439.8544892824293</c:v>
                </c:pt>
                <c:pt idx="365">
                  <c:v>4484.6674975270489</c:v>
                </c:pt>
                <c:pt idx="366">
                  <c:v>4513.2997570712305</c:v>
                </c:pt>
                <c:pt idx="367">
                  <c:v>4556.9214810005169</c:v>
                </c:pt>
                <c:pt idx="368">
                  <c:v>4621.9552456236615</c:v>
                </c:pt>
                <c:pt idx="369">
                  <c:v>4687.9316787050266</c:v>
                </c:pt>
                <c:pt idx="370">
                  <c:v>4763.2312064281286</c:v>
                </c:pt>
                <c:pt idx="371">
                  <c:v>4827.4673285097024</c:v>
                </c:pt>
                <c:pt idx="372">
                  <c:v>4855.39517645873</c:v>
                </c:pt>
                <c:pt idx="373">
                  <c:v>4922.6664837958915</c:v>
                </c:pt>
                <c:pt idx="374">
                  <c:v>4981.2258771400511</c:v>
                </c:pt>
                <c:pt idx="375">
                  <c:v>5067.3298356535233</c:v>
                </c:pt>
                <c:pt idx="376">
                  <c:v>5160.6747310054116</c:v>
                </c:pt>
                <c:pt idx="377">
                  <c:v>5258.5050707793807</c:v>
                </c:pt>
                <c:pt idx="378">
                  <c:v>5350.3168350124051</c:v>
                </c:pt>
                <c:pt idx="379">
                  <c:v>5430.1432431337735</c:v>
                </c:pt>
                <c:pt idx="380">
                  <c:v>5481.171647806219</c:v>
                </c:pt>
                <c:pt idx="381">
                  <c:v>5516.9723312304923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187-4816-B90C-B6341B7E3B1B}"/>
            </c:ext>
          </c:extLst>
        </c:ser>
        <c:ser>
          <c:idx val="4"/>
          <c:order val="4"/>
          <c:tx>
            <c:strRef>
              <c:f>'List1 (2)'!$AI$1</c:f>
              <c:strCache>
                <c:ptCount val="1"/>
                <c:pt idx="0">
                  <c:v>Polsko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(2)'!$AL$13:$AL$400</c:f>
              <c:numCache>
                <c:formatCode>0.000</c:formatCode>
                <c:ptCount val="38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2.6430576074492778E-3</c:v>
                </c:pt>
                <c:pt idx="4">
                  <c:v>5.2861152148985556E-3</c:v>
                </c:pt>
                <c:pt idx="5">
                  <c:v>1.5858345644695668E-2</c:v>
                </c:pt>
                <c:pt idx="6">
                  <c:v>1.5858345644695668E-2</c:v>
                </c:pt>
                <c:pt idx="7">
                  <c:v>2.9073633681942056E-2</c:v>
                </c:pt>
                <c:pt idx="8">
                  <c:v>4.4931979326637728E-2</c:v>
                </c:pt>
                <c:pt idx="9">
                  <c:v>5.8147267363884113E-2</c:v>
                </c:pt>
                <c:pt idx="10">
                  <c:v>8.1934785830927614E-2</c:v>
                </c:pt>
                <c:pt idx="11">
                  <c:v>0.13479593797991318</c:v>
                </c:pt>
                <c:pt idx="12">
                  <c:v>0.17972791730655091</c:v>
                </c:pt>
                <c:pt idx="13">
                  <c:v>0.27487799117472489</c:v>
                </c:pt>
                <c:pt idx="14">
                  <c:v>0.33038220093115978</c:v>
                </c:pt>
                <c:pt idx="15">
                  <c:v>0.46782119651852222</c:v>
                </c:pt>
                <c:pt idx="16">
                  <c:v>0.62904771057292819</c:v>
                </c:pt>
                <c:pt idx="17">
                  <c:v>0.75855753333794274</c:v>
                </c:pt>
                <c:pt idx="18">
                  <c:v>0.93828545064449365</c:v>
                </c:pt>
                <c:pt idx="19">
                  <c:v>1.1232994831659431</c:v>
                </c:pt>
                <c:pt idx="20">
                  <c:v>1.416678877592813</c:v>
                </c:pt>
                <c:pt idx="21">
                  <c:v>1.6756985231228423</c:v>
                </c:pt>
                <c:pt idx="22">
                  <c:v>1.9796501479795092</c:v>
                </c:pt>
                <c:pt idx="23">
                  <c:v>2.3813949043117995</c:v>
                </c:pt>
                <c:pt idx="24">
                  <c:v>2.7778535454291911</c:v>
                </c:pt>
                <c:pt idx="25">
                  <c:v>3.2271733386955685</c:v>
                </c:pt>
                <c:pt idx="26">
                  <c:v>3.6712070167470472</c:v>
                </c:pt>
                <c:pt idx="27">
                  <c:v>4.3293283610019175</c:v>
                </c:pt>
                <c:pt idx="28">
                  <c:v>4.9213732650705557</c:v>
                </c:pt>
                <c:pt idx="29">
                  <c:v>5.4314833833082661</c:v>
                </c:pt>
                <c:pt idx="30">
                  <c:v>6.1081061308152815</c:v>
                </c:pt>
                <c:pt idx="31">
                  <c:v>6.7503691294254562</c:v>
                </c:pt>
                <c:pt idx="32">
                  <c:v>7.7864477115455726</c:v>
                </c:pt>
                <c:pt idx="33">
                  <c:v>8.941463886000907</c:v>
                </c:pt>
                <c:pt idx="34">
                  <c:v>9.586369942218532</c:v>
                </c:pt>
                <c:pt idx="35">
                  <c:v>10.841822305756939</c:v>
                </c:pt>
                <c:pt idx="36">
                  <c:v>11.663813221673664</c:v>
                </c:pt>
                <c:pt idx="37">
                  <c:v>12.8135432809141</c:v>
                </c:pt>
                <c:pt idx="38">
                  <c:v>13.757114846773492</c:v>
                </c:pt>
                <c:pt idx="39">
                  <c:v>14.735046161529725</c:v>
                </c:pt>
                <c:pt idx="40">
                  <c:v>15.739408052360451</c:v>
                </c:pt>
                <c:pt idx="41">
                  <c:v>16.799274152947611</c:v>
                </c:pt>
                <c:pt idx="42">
                  <c:v>17.639766472116481</c:v>
                </c:pt>
                <c:pt idx="43">
                  <c:v>18.326961450053293</c:v>
                </c:pt>
                <c:pt idx="44">
                  <c:v>19.035300888849701</c:v>
                </c:pt>
                <c:pt idx="45">
                  <c:v>20.039662779680427</c:v>
                </c:pt>
                <c:pt idx="46">
                  <c:v>20.927730135783381</c:v>
                </c:pt>
                <c:pt idx="47">
                  <c:v>22.146179692817501</c:v>
                </c:pt>
                <c:pt idx="48">
                  <c:v>23.10560960432159</c:v>
                </c:pt>
                <c:pt idx="49">
                  <c:v>24.546076000381444</c:v>
                </c:pt>
                <c:pt idx="50">
                  <c:v>25.354851628260924</c:v>
                </c:pt>
                <c:pt idx="51">
                  <c:v>26.049975779020084</c:v>
                </c:pt>
                <c:pt idx="52">
                  <c:v>26.877252810151706</c:v>
                </c:pt>
                <c:pt idx="53">
                  <c:v>27.781178511899363</c:v>
                </c:pt>
                <c:pt idx="54">
                  <c:v>28.788183460337535</c:v>
                </c:pt>
                <c:pt idx="55">
                  <c:v>29.795188408775712</c:v>
                </c:pt>
                <c:pt idx="56">
                  <c:v>30.704400225738262</c:v>
                </c:pt>
                <c:pt idx="57">
                  <c:v>31.457671643861307</c:v>
                </c:pt>
                <c:pt idx="58">
                  <c:v>32.292877847815276</c:v>
                </c:pt>
                <c:pt idx="59">
                  <c:v>33.408248158158877</c:v>
                </c:pt>
                <c:pt idx="60">
                  <c:v>34.034652811124353</c:v>
                </c:pt>
                <c:pt idx="61">
                  <c:v>34.637269945622791</c:v>
                </c:pt>
                <c:pt idx="62">
                  <c:v>35.350895499634092</c:v>
                </c:pt>
                <c:pt idx="63">
                  <c:v>36.191387818802966</c:v>
                </c:pt>
                <c:pt idx="64">
                  <c:v>37.018664849934588</c:v>
                </c:pt>
                <c:pt idx="65">
                  <c:v>38.141964333100532</c:v>
                </c:pt>
                <c:pt idx="66">
                  <c:v>38.95866913380236</c:v>
                </c:pt>
                <c:pt idx="67">
                  <c:v>39.770087819289287</c:v>
                </c:pt>
                <c:pt idx="68">
                  <c:v>40.613223196065604</c:v>
                </c:pt>
                <c:pt idx="69">
                  <c:v>41.366494614188653</c:v>
                </c:pt>
                <c:pt idx="70">
                  <c:v>42.27834948875865</c:v>
                </c:pt>
                <c:pt idx="71">
                  <c:v>43.150558499216913</c:v>
                </c:pt>
                <c:pt idx="72">
                  <c:v>44.723177775649233</c:v>
                </c:pt>
                <c:pt idx="73">
                  <c:v>45.471163078557382</c:v>
                </c:pt>
                <c:pt idx="74">
                  <c:v>46.557459755219028</c:v>
                </c:pt>
                <c:pt idx="75">
                  <c:v>47.617325855806193</c:v>
                </c:pt>
                <c:pt idx="76">
                  <c:v>48.254302739201471</c:v>
                </c:pt>
                <c:pt idx="77">
                  <c:v>48.973214408427673</c:v>
                </c:pt>
                <c:pt idx="78">
                  <c:v>49.914142916679616</c:v>
                </c:pt>
                <c:pt idx="79">
                  <c:v>50.926433980332689</c:v>
                </c:pt>
                <c:pt idx="80">
                  <c:v>52.171314113441298</c:v>
                </c:pt>
                <c:pt idx="81">
                  <c:v>53.239109386850807</c:v>
                </c:pt>
                <c:pt idx="82">
                  <c:v>54.49720480799666</c:v>
                </c:pt>
                <c:pt idx="83">
                  <c:v>55.321838781520839</c:v>
                </c:pt>
                <c:pt idx="84">
                  <c:v>56.365846536463302</c:v>
                </c:pt>
                <c:pt idx="85">
                  <c:v>57.171979106735328</c:v>
                </c:pt>
                <c:pt idx="86">
                  <c:v>58.342853626835364</c:v>
                </c:pt>
                <c:pt idx="87">
                  <c:v>59.397433612207621</c:v>
                </c:pt>
                <c:pt idx="88">
                  <c:v>60.32778989002977</c:v>
                </c:pt>
                <c:pt idx="89">
                  <c:v>61.199998900488033</c:v>
                </c:pt>
                <c:pt idx="90">
                  <c:v>62.299510865186932</c:v>
                </c:pt>
                <c:pt idx="91">
                  <c:v>62.867768250788529</c:v>
                </c:pt>
                <c:pt idx="92">
                  <c:v>63.869487084011801</c:v>
                </c:pt>
                <c:pt idx="93">
                  <c:v>64.47739033372514</c:v>
                </c:pt>
                <c:pt idx="94">
                  <c:v>65.249163155100319</c:v>
                </c:pt>
                <c:pt idx="95">
                  <c:v>66.203306951389521</c:v>
                </c:pt>
                <c:pt idx="96">
                  <c:v>67.160093805286152</c:v>
                </c:pt>
                <c:pt idx="97">
                  <c:v>68.682494987176938</c:v>
                </c:pt>
                <c:pt idx="98">
                  <c:v>70.202253111460266</c:v>
                </c:pt>
                <c:pt idx="99">
                  <c:v>71.785444618322387</c:v>
                </c:pt>
                <c:pt idx="100">
                  <c:v>72.842667661302102</c:v>
                </c:pt>
                <c:pt idx="101">
                  <c:v>73.588009906602792</c:v>
                </c:pt>
                <c:pt idx="102">
                  <c:v>74.536867587677094</c:v>
                </c:pt>
                <c:pt idx="103">
                  <c:v>75.530657248078015</c:v>
                </c:pt>
                <c:pt idx="104">
                  <c:v>76.693602595355699</c:v>
                </c:pt>
                <c:pt idx="105">
                  <c:v>77.684749198149177</c:v>
                </c:pt>
                <c:pt idx="106">
                  <c:v>78.73140001069909</c:v>
                </c:pt>
                <c:pt idx="107">
                  <c:v>79.80712445693095</c:v>
                </c:pt>
                <c:pt idx="108">
                  <c:v>81.144511606300284</c:v>
                </c:pt>
                <c:pt idx="109">
                  <c:v>81.974431695039357</c:v>
                </c:pt>
                <c:pt idx="110">
                  <c:v>82.769992034881582</c:v>
                </c:pt>
                <c:pt idx="111">
                  <c:v>83.573481547546166</c:v>
                </c:pt>
                <c:pt idx="112">
                  <c:v>84.395472463462895</c:v>
                </c:pt>
                <c:pt idx="113">
                  <c:v>85.177817515267876</c:v>
                </c:pt>
                <c:pt idx="114">
                  <c:v>85.970734797502658</c:v>
                </c:pt>
                <c:pt idx="115">
                  <c:v>86.747793734092753</c:v>
                </c:pt>
                <c:pt idx="116">
                  <c:v>87.535424901112634</c:v>
                </c:pt>
                <c:pt idx="117">
                  <c:v>88.264908800768637</c:v>
                </c:pt>
                <c:pt idx="118">
                  <c:v>89.108044177544954</c:v>
                </c:pt>
                <c:pt idx="119">
                  <c:v>89.618154295782674</c:v>
                </c:pt>
                <c:pt idx="120">
                  <c:v>90.270989524822639</c:v>
                </c:pt>
                <c:pt idx="121">
                  <c:v>90.902680293003016</c:v>
                </c:pt>
                <c:pt idx="122">
                  <c:v>91.912328299048639</c:v>
                </c:pt>
                <c:pt idx="123">
                  <c:v>92.89290267141233</c:v>
                </c:pt>
                <c:pt idx="124">
                  <c:v>93.577454591741684</c:v>
                </c:pt>
                <c:pt idx="125">
                  <c:v>94.407374680480757</c:v>
                </c:pt>
                <c:pt idx="126">
                  <c:v>95.017920987801546</c:v>
                </c:pt>
                <c:pt idx="127">
                  <c:v>95.55974779732864</c:v>
                </c:pt>
                <c:pt idx="128">
                  <c:v>96.239013602443109</c:v>
                </c:pt>
                <c:pt idx="129">
                  <c:v>96.971140559706555</c:v>
                </c:pt>
                <c:pt idx="130">
                  <c:v>97.663621652858268</c:v>
                </c:pt>
                <c:pt idx="131">
                  <c:v>98.364031918832325</c:v>
                </c:pt>
                <c:pt idx="132">
                  <c:v>99.170164489104366</c:v>
                </c:pt>
                <c:pt idx="133">
                  <c:v>100.1480958038606</c:v>
                </c:pt>
                <c:pt idx="134">
                  <c:v>100.93837002848792</c:v>
                </c:pt>
                <c:pt idx="135">
                  <c:v>101.64406640967688</c:v>
                </c:pt>
                <c:pt idx="136">
                  <c:v>102.34183361804349</c:v>
                </c:pt>
                <c:pt idx="137">
                  <c:v>103.2219718013241</c:v>
                </c:pt>
                <c:pt idx="138">
                  <c:v>104.1549711367537</c:v>
                </c:pt>
                <c:pt idx="139">
                  <c:v>105.050967665679</c:v>
                </c:pt>
                <c:pt idx="140">
                  <c:v>105.99718228914584</c:v>
                </c:pt>
                <c:pt idx="141">
                  <c:v>106.73459536162419</c:v>
                </c:pt>
                <c:pt idx="142">
                  <c:v>107.78917534699646</c:v>
                </c:pt>
                <c:pt idx="143">
                  <c:v>108.79353723782718</c:v>
                </c:pt>
                <c:pt idx="144">
                  <c:v>109.89833531774097</c:v>
                </c:pt>
                <c:pt idx="145">
                  <c:v>111.10885570195275</c:v>
                </c:pt>
                <c:pt idx="146">
                  <c:v>112.65240134470312</c:v>
                </c:pt>
                <c:pt idx="147">
                  <c:v>113.82327586480315</c:v>
                </c:pt>
                <c:pt idx="148">
                  <c:v>114.71398627851356</c:v>
                </c:pt>
                <c:pt idx="149">
                  <c:v>116.04080119745311</c:v>
                </c:pt>
                <c:pt idx="150">
                  <c:v>117.39404669246713</c:v>
                </c:pt>
                <c:pt idx="151">
                  <c:v>119.01952712104844</c:v>
                </c:pt>
                <c:pt idx="152">
                  <c:v>120.75601596914261</c:v>
                </c:pt>
                <c:pt idx="153">
                  <c:v>122.49514787484424</c:v>
                </c:pt>
                <c:pt idx="154">
                  <c:v>123.94354344372644</c:v>
                </c:pt>
                <c:pt idx="155">
                  <c:v>125.46330156800978</c:v>
                </c:pt>
                <c:pt idx="156">
                  <c:v>127.26058074107529</c:v>
                </c:pt>
                <c:pt idx="157">
                  <c:v>128.95213760984282</c:v>
                </c:pt>
                <c:pt idx="158">
                  <c:v>130.870997432851</c:v>
                </c:pt>
                <c:pt idx="159">
                  <c:v>133.00923103727746</c:v>
                </c:pt>
                <c:pt idx="160">
                  <c:v>135.23732860035722</c:v>
                </c:pt>
                <c:pt idx="161">
                  <c:v>136.88659654740556</c:v>
                </c:pt>
                <c:pt idx="162">
                  <c:v>138.52264920641665</c:v>
                </c:pt>
                <c:pt idx="163">
                  <c:v>139.97897394812122</c:v>
                </c:pt>
                <c:pt idx="164">
                  <c:v>141.86876013744745</c:v>
                </c:pt>
                <c:pt idx="165">
                  <c:v>144.0122798570888</c:v>
                </c:pt>
                <c:pt idx="166">
                  <c:v>146.21130378648661</c:v>
                </c:pt>
                <c:pt idx="167">
                  <c:v>148.24910120183</c:v>
                </c:pt>
                <c:pt idx="168">
                  <c:v>149.81907742065488</c:v>
                </c:pt>
                <c:pt idx="169">
                  <c:v>151.39169669708718</c:v>
                </c:pt>
                <c:pt idx="170">
                  <c:v>152.9696020887344</c:v>
                </c:pt>
                <c:pt idx="171">
                  <c:v>154.91224943020964</c:v>
                </c:pt>
                <c:pt idx="172">
                  <c:v>156.93947461512323</c:v>
                </c:pt>
                <c:pt idx="173">
                  <c:v>159.32615563464992</c:v>
                </c:pt>
                <c:pt idx="174">
                  <c:v>161.70490748135427</c:v>
                </c:pt>
                <c:pt idx="175">
                  <c:v>163.24052395128231</c:v>
                </c:pt>
                <c:pt idx="176">
                  <c:v>164.68891952016452</c:v>
                </c:pt>
                <c:pt idx="177">
                  <c:v>166.70557247464831</c:v>
                </c:pt>
                <c:pt idx="178">
                  <c:v>168.63236147047883</c:v>
                </c:pt>
                <c:pt idx="179">
                  <c:v>170.97675356828634</c:v>
                </c:pt>
                <c:pt idx="180">
                  <c:v>173.06741213577871</c:v>
                </c:pt>
                <c:pt idx="181">
                  <c:v>175.07349285983273</c:v>
                </c:pt>
                <c:pt idx="182">
                  <c:v>176.74126221013321</c:v>
                </c:pt>
                <c:pt idx="183">
                  <c:v>178.06807712907275</c:v>
                </c:pt>
                <c:pt idx="184">
                  <c:v>179.52175881316987</c:v>
                </c:pt>
                <c:pt idx="185">
                  <c:v>181.09437808960217</c:v>
                </c:pt>
                <c:pt idx="186">
                  <c:v>182.71192934536114</c:v>
                </c:pt>
                <c:pt idx="187">
                  <c:v>184.53828215210859</c:v>
                </c:pt>
                <c:pt idx="188">
                  <c:v>186.03689581553232</c:v>
                </c:pt>
                <c:pt idx="189">
                  <c:v>187.19191198998766</c:v>
                </c:pt>
                <c:pt idx="190">
                  <c:v>187.99011538743736</c:v>
                </c:pt>
                <c:pt idx="191">
                  <c:v>189.04733843041706</c:v>
                </c:pt>
                <c:pt idx="192">
                  <c:v>190.16006568315319</c:v>
                </c:pt>
                <c:pt idx="193">
                  <c:v>191.49745283252253</c:v>
                </c:pt>
                <c:pt idx="194">
                  <c:v>193.0674290513474</c:v>
                </c:pt>
                <c:pt idx="195">
                  <c:v>194.66119278863931</c:v>
                </c:pt>
                <c:pt idx="196">
                  <c:v>195.98800770757887</c:v>
                </c:pt>
                <c:pt idx="197">
                  <c:v>196.98444042558725</c:v>
                </c:pt>
                <c:pt idx="198">
                  <c:v>198.58349027809405</c:v>
                </c:pt>
                <c:pt idx="199">
                  <c:v>200.16932484256361</c:v>
                </c:pt>
                <c:pt idx="200">
                  <c:v>202.38156405999865</c:v>
                </c:pt>
                <c:pt idx="201">
                  <c:v>204.38235866883778</c:v>
                </c:pt>
                <c:pt idx="202">
                  <c:v>207.03070239150193</c:v>
                </c:pt>
                <c:pt idx="203">
                  <c:v>209.4358848142808</c:v>
                </c:pt>
                <c:pt idx="204">
                  <c:v>211.41289190465284</c:v>
                </c:pt>
                <c:pt idx="205">
                  <c:v>213.2921058635493</c:v>
                </c:pt>
                <c:pt idx="206">
                  <c:v>215.86644397320487</c:v>
                </c:pt>
                <c:pt idx="207">
                  <c:v>218.86895741526726</c:v>
                </c:pt>
                <c:pt idx="208">
                  <c:v>223.06348983828926</c:v>
                </c:pt>
                <c:pt idx="209">
                  <c:v>227.25009308848891</c:v>
                </c:pt>
                <c:pt idx="210">
                  <c:v>230.81822085854546</c:v>
                </c:pt>
                <c:pt idx="211">
                  <c:v>234.27005409387419</c:v>
                </c:pt>
                <c:pt idx="212">
                  <c:v>237.77474848135193</c:v>
                </c:pt>
                <c:pt idx="213">
                  <c:v>241.87677388811323</c:v>
                </c:pt>
                <c:pt idx="214">
                  <c:v>247.07566820196595</c:v>
                </c:pt>
                <c:pt idx="215">
                  <c:v>253.13355623823969</c:v>
                </c:pt>
                <c:pt idx="216">
                  <c:v>259.38967359507217</c:v>
                </c:pt>
                <c:pt idx="217">
                  <c:v>264.50134700787902</c:v>
                </c:pt>
                <c:pt idx="218">
                  <c:v>269.80332056842229</c:v>
                </c:pt>
                <c:pt idx="219">
                  <c:v>275.7131973786789</c:v>
                </c:pt>
                <c:pt idx="220">
                  <c:v>283.65029937384907</c:v>
                </c:pt>
                <c:pt idx="221">
                  <c:v>294.96258593373199</c:v>
                </c:pt>
                <c:pt idx="222">
                  <c:v>307.48803593543408</c:v>
                </c:pt>
                <c:pt idx="223">
                  <c:v>321.49624125491528</c:v>
                </c:pt>
                <c:pt idx="224">
                  <c:v>332.53893593883834</c:v>
                </c:pt>
                <c:pt idx="225">
                  <c:v>344.15253106597049</c:v>
                </c:pt>
                <c:pt idx="226">
                  <c:v>357.54754702052344</c:v>
                </c:pt>
                <c:pt idx="227">
                  <c:v>374.79614096673743</c:v>
                </c:pt>
                <c:pt idx="228">
                  <c:v>396.20226452946912</c:v>
                </c:pt>
                <c:pt idx="229">
                  <c:v>416.56702339486583</c:v>
                </c:pt>
                <c:pt idx="230">
                  <c:v>441.99852369374275</c:v>
                </c:pt>
                <c:pt idx="231">
                  <c:v>464.55966343092979</c:v>
                </c:pt>
                <c:pt idx="232">
                  <c:v>484.33502044986528</c:v>
                </c:pt>
                <c:pt idx="233">
                  <c:v>508.89166868067656</c:v>
                </c:pt>
                <c:pt idx="234">
                  <c:v>535.42796705946728</c:v>
                </c:pt>
                <c:pt idx="235">
                  <c:v>567.42746551285575</c:v>
                </c:pt>
                <c:pt idx="236">
                  <c:v>603.45762681760425</c:v>
                </c:pt>
                <c:pt idx="237">
                  <c:v>639.47721589192304</c:v>
                </c:pt>
                <c:pt idx="238">
                  <c:v>670.51199831859242</c:v>
                </c:pt>
                <c:pt idx="239">
                  <c:v>697.57955127648052</c:v>
                </c:pt>
                <c:pt idx="240">
                  <c:v>740.66139027790371</c:v>
                </c:pt>
                <c:pt idx="241">
                  <c:v>790.40373445009914</c:v>
                </c:pt>
                <c:pt idx="242">
                  <c:v>843.67720358584677</c:v>
                </c:pt>
                <c:pt idx="243">
                  <c:v>900.84389657736722</c:v>
                </c:pt>
                <c:pt idx="244">
                  <c:v>958.7189290076841</c:v>
                </c:pt>
                <c:pt idx="245">
                  <c:v>1004.1028711851956</c:v>
                </c:pt>
                <c:pt idx="246">
                  <c:v>1045.2764225940405</c:v>
                </c:pt>
                <c:pt idx="247">
                  <c:v>1096.4565901046883</c:v>
                </c:pt>
                <c:pt idx="248">
                  <c:v>1161.7189685478259</c:v>
                </c:pt>
                <c:pt idx="249">
                  <c:v>1233.4594811868217</c:v>
                </c:pt>
                <c:pt idx="250">
                  <c:v>1305.0493395421927</c:v>
                </c:pt>
                <c:pt idx="251">
                  <c:v>1378.7245703498413</c:v>
                </c:pt>
                <c:pt idx="252">
                  <c:v>1444.2327531504718</c:v>
                </c:pt>
                <c:pt idx="253">
                  <c:v>1501.6214629810179</c:v>
                </c:pt>
                <c:pt idx="254">
                  <c:v>1568.8978513210318</c:v>
                </c:pt>
                <c:pt idx="255">
                  <c:v>1635.55840723851</c:v>
                </c:pt>
                <c:pt idx="256">
                  <c:v>1695.510882948282</c:v>
                </c:pt>
                <c:pt idx="257">
                  <c:v>1759.0790614650446</c:v>
                </c:pt>
                <c:pt idx="258">
                  <c:v>1826.6646875451302</c:v>
                </c:pt>
                <c:pt idx="259">
                  <c:v>1884.4260684983267</c:v>
                </c:pt>
                <c:pt idx="260">
                  <c:v>1939.4439556549908</c:v>
                </c:pt>
                <c:pt idx="261">
                  <c:v>1990.0637949528593</c:v>
                </c:pt>
                <c:pt idx="262">
                  <c:v>2042.6157093617733</c:v>
                </c:pt>
                <c:pt idx="263">
                  <c:v>2105.9830155003697</c:v>
                </c:pt>
                <c:pt idx="264">
                  <c:v>2165.3566615941104</c:v>
                </c:pt>
                <c:pt idx="265">
                  <c:v>2227.7460364179506</c:v>
                </c:pt>
                <c:pt idx="266">
                  <c:v>2276.5553812547164</c:v>
                </c:pt>
                <c:pt idx="267">
                  <c:v>2375.9237750643792</c:v>
                </c:pt>
                <c:pt idx="268">
                  <c:v>2402.7058778006631</c:v>
                </c:pt>
                <c:pt idx="269">
                  <c:v>2443.3085287662989</c:v>
                </c:pt>
                <c:pt idx="270">
                  <c:v>2488.0581371180224</c:v>
                </c:pt>
                <c:pt idx="271">
                  <c:v>2533.1460568434995</c:v>
                </c:pt>
                <c:pt idx="272">
                  <c:v>2573.2597421517576</c:v>
                </c:pt>
                <c:pt idx="273">
                  <c:v>2603.6179018309199</c:v>
                </c:pt>
                <c:pt idx="274">
                  <c:v>2618.791695555286</c:v>
                </c:pt>
                <c:pt idx="275">
                  <c:v>2642.7721572276732</c:v>
                </c:pt>
                <c:pt idx="276">
                  <c:v>2679.4577968190692</c:v>
                </c:pt>
                <c:pt idx="277">
                  <c:v>2718.6675564255793</c:v>
                </c:pt>
                <c:pt idx="278">
                  <c:v>2753.6510669177783</c:v>
                </c:pt>
                <c:pt idx="279">
                  <c:v>2786.5042729783727</c:v>
                </c:pt>
                <c:pt idx="280">
                  <c:v>2810.7516834691123</c:v>
                </c:pt>
                <c:pt idx="281">
                  <c:v>2822.4419272668606</c:v>
                </c:pt>
                <c:pt idx="282">
                  <c:v>2844.4057359847639</c:v>
                </c:pt>
                <c:pt idx="283">
                  <c:v>2876.5691040098141</c:v>
                </c:pt>
                <c:pt idx="284">
                  <c:v>2912.895287766597</c:v>
                </c:pt>
                <c:pt idx="285">
                  <c:v>2947.5457730002572</c:v>
                </c:pt>
                <c:pt idx="286">
                  <c:v>2977.9303632554938</c:v>
                </c:pt>
                <c:pt idx="287">
                  <c:v>3001.6570913975661</c:v>
                </c:pt>
                <c:pt idx="288">
                  <c:v>3014.5129236001994</c:v>
                </c:pt>
                <c:pt idx="289">
                  <c:v>3032.7685224948518</c:v>
                </c:pt>
                <c:pt idx="290">
                  <c:v>3065.685161938025</c:v>
                </c:pt>
                <c:pt idx="291">
                  <c:v>3097.2697003470439</c:v>
                </c:pt>
                <c:pt idx="292">
                  <c:v>3126.3221895681263</c:v>
                </c:pt>
                <c:pt idx="293">
                  <c:v>3156.0909474008276</c:v>
                </c:pt>
                <c:pt idx="294">
                  <c:v>3178.8053844792466</c:v>
                </c:pt>
                <c:pt idx="295">
                  <c:v>3191.0506703745591</c:v>
                </c:pt>
                <c:pt idx="296">
                  <c:v>3210.0516115145119</c:v>
                </c:pt>
                <c:pt idx="297">
                  <c:v>3242.7224466001926</c:v>
                </c:pt>
                <c:pt idx="298">
                  <c:v>3277.3967193523195</c:v>
                </c:pt>
                <c:pt idx="299">
                  <c:v>3300.9384334618703</c:v>
                </c:pt>
                <c:pt idx="300">
                  <c:v>3314.7140497118958</c:v>
                </c:pt>
                <c:pt idx="301">
                  <c:v>3324.4352155920942</c:v>
                </c:pt>
                <c:pt idx="302">
                  <c:v>3332.1555868634537</c:v>
                </c:pt>
                <c:pt idx="303">
                  <c:v>3352.6102096875038</c:v>
                </c:pt>
                <c:pt idx="304">
                  <c:v>3387.028105851708</c:v>
                </c:pt>
                <c:pt idx="305">
                  <c:v>3422.1411261666717</c:v>
                </c:pt>
                <c:pt idx="306">
                  <c:v>3451.3971308235277</c:v>
                </c:pt>
                <c:pt idx="307">
                  <c:v>3469.8668173843835</c:v>
                </c:pt>
                <c:pt idx="308">
                  <c:v>3484.9111012859848</c:v>
                </c:pt>
                <c:pt idx="309">
                  <c:v>3496.5511269891913</c:v>
                </c:pt>
                <c:pt idx="310">
                  <c:v>3516.8841691632988</c:v>
                </c:pt>
                <c:pt idx="311">
                  <c:v>3554.4578761107978</c:v>
                </c:pt>
                <c:pt idx="312">
                  <c:v>3586.2459299555899</c:v>
                </c:pt>
                <c:pt idx="313">
                  <c:v>3609.9964456161292</c:v>
                </c:pt>
                <c:pt idx="314">
                  <c:v>3637.143290302241</c:v>
                </c:pt>
                <c:pt idx="315">
                  <c:v>3662.6514392717336</c:v>
                </c:pt>
                <c:pt idx="316">
                  <c:v>3674.4051164520606</c:v>
                </c:pt>
                <c:pt idx="317">
                  <c:v>3689.3172474732896</c:v>
                </c:pt>
                <c:pt idx="318">
                  <c:v>3713.3003522032841</c:v>
                </c:pt>
                <c:pt idx="319">
                  <c:v>3738.6710621771899</c:v>
                </c:pt>
                <c:pt idx="320">
                  <c:v>3758.9565293143633</c:v>
                </c:pt>
                <c:pt idx="321">
                  <c:v>3778.322212404144</c:v>
                </c:pt>
                <c:pt idx="322">
                  <c:v>3794.4871527313039</c:v>
                </c:pt>
                <c:pt idx="323">
                  <c:v>3803.2779623336801</c:v>
                </c:pt>
                <c:pt idx="324">
                  <c:v>3816.120579248276</c:v>
                </c:pt>
                <c:pt idx="325">
                  <c:v>3834.0272945387451</c:v>
                </c:pt>
                <c:pt idx="326">
                  <c:v>3853.0705246004172</c:v>
                </c:pt>
                <c:pt idx="327">
                  <c:v>3870.9085203930922</c:v>
                </c:pt>
                <c:pt idx="328">
                  <c:v>3887.3086928473149</c:v>
                </c:pt>
                <c:pt idx="329">
                  <c:v>3900.3521821400773</c:v>
                </c:pt>
                <c:pt idx="330">
                  <c:v>3906.7430954348897</c:v>
                </c:pt>
                <c:pt idx="331">
                  <c:v>3918.9143757171933</c:v>
                </c:pt>
                <c:pt idx="332">
                  <c:v>3936.8580938141668</c:v>
                </c:pt>
                <c:pt idx="333">
                  <c:v>3955.7744571106809</c:v>
                </c:pt>
                <c:pt idx="334">
                  <c:v>3972.0134030508493</c:v>
                </c:pt>
                <c:pt idx="335">
                  <c:v>3987.525508148969</c:v>
                </c:pt>
                <c:pt idx="336">
                  <c:v>3999.9558080768034</c:v>
                </c:pt>
                <c:pt idx="337">
                  <c:v>4006.5819534986786</c:v>
                </c:pt>
                <c:pt idx="338">
                  <c:v>4018.0131776508965</c:v>
                </c:pt>
                <c:pt idx="339">
                  <c:v>4035.9886124391592</c:v>
                </c:pt>
                <c:pt idx="340">
                  <c:v>4053.1579146571498</c:v>
                </c:pt>
                <c:pt idx="341">
                  <c:v>4069.1589854126478</c:v>
                </c:pt>
                <c:pt idx="342">
                  <c:v>4084.9168948682604</c:v>
                </c:pt>
                <c:pt idx="343">
                  <c:v>4097.4132712362807</c:v>
                </c:pt>
                <c:pt idx="344">
                  <c:v>4103.7592525517657</c:v>
                </c:pt>
                <c:pt idx="345">
                  <c:v>4114.487423380403</c:v>
                </c:pt>
                <c:pt idx="346">
                  <c:v>4132.8170278880634</c:v>
                </c:pt>
                <c:pt idx="347">
                  <c:v>4151.3395756010677</c:v>
                </c:pt>
                <c:pt idx="348">
                  <c:v>4168.1943539637723</c:v>
                </c:pt>
                <c:pt idx="349">
                  <c:v>4185.6015313664329</c:v>
                </c:pt>
                <c:pt idx="350">
                  <c:v>4199.6996006445679</c:v>
                </c:pt>
                <c:pt idx="351">
                  <c:v>4206.4156100250957</c:v>
                </c:pt>
                <c:pt idx="352">
                  <c:v>4220.1145776045059</c:v>
                </c:pt>
                <c:pt idx="353">
                  <c:v>4243.0959635012769</c:v>
                </c:pt>
                <c:pt idx="354">
                  <c:v>4267.0764251736646</c:v>
                </c:pt>
                <c:pt idx="355">
                  <c:v>4290.2560403909947</c:v>
                </c:pt>
                <c:pt idx="356">
                  <c:v>4312.7537467456032</c:v>
                </c:pt>
                <c:pt idx="357">
                  <c:v>4331.358229244438</c:v>
                </c:pt>
                <c:pt idx="358">
                  <c:v>4341.6238649917714</c:v>
                </c:pt>
                <c:pt idx="359">
                  <c:v>4358.3042015523833</c:v>
                </c:pt>
                <c:pt idx="360">
                  <c:v>4390.4094223100701</c:v>
                </c:pt>
                <c:pt idx="361">
                  <c:v>4422.4934986068965</c:v>
                </c:pt>
                <c:pt idx="362">
                  <c:v>4452.9838111664321</c:v>
                </c:pt>
                <c:pt idx="363">
                  <c:v>4484.970094331783</c:v>
                </c:pt>
                <c:pt idx="364">
                  <c:v>4511.6623331094133</c:v>
                </c:pt>
                <c:pt idx="365">
                  <c:v>4524.3093637610582</c:v>
                </c:pt>
                <c:pt idx="366">
                  <c:v>4545.2873119913829</c:v>
                </c:pt>
                <c:pt idx="367">
                  <c:v>4586.7859594859437</c:v>
                </c:pt>
                <c:pt idx="368">
                  <c:v>4627.0978741147601</c:v>
                </c:pt>
                <c:pt idx="369">
                  <c:v>4668.9295468678602</c:v>
                </c:pt>
                <c:pt idx="370">
                  <c:v>4708.1842384536967</c:v>
                </c:pt>
                <c:pt idx="371">
                  <c:v>4744.0558163019987</c:v>
                </c:pt>
                <c:pt idx="372">
                  <c:v>4760.3634817399607</c:v>
                </c:pt>
                <c:pt idx="373">
                  <c:v>4786.7174091438374</c:v>
                </c:pt>
                <c:pt idx="374">
                  <c:v>4832.5110252505037</c:v>
                </c:pt>
                <c:pt idx="375">
                  <c:v>4888.3931922448037</c:v>
                </c:pt>
                <c:pt idx="376">
                  <c:v>4938.053601631168</c:v>
                </c:pt>
                <c:pt idx="377">
                  <c:v>4993.7216809592646</c:v>
                </c:pt>
                <c:pt idx="378">
                  <c:v>5039.3382122062321</c:v>
                </c:pt>
                <c:pt idx="379">
                  <c:v>5068.129038724177</c:v>
                </c:pt>
                <c:pt idx="380">
                  <c:v>5106.181139098624</c:v>
                </c:pt>
                <c:pt idx="381">
                  <c:v>5172.3950182804438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4187-4816-B90C-B6341B7E3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179200"/>
        <c:axId val="42189568"/>
      </c:lineChart>
      <c:dateAx>
        <c:axId val="4217920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360000"/>
          <a:lstStyle/>
          <a:p>
            <a:pPr>
              <a:defRPr sz="1200"/>
            </a:pPr>
            <a:endParaRPr lang="cs-CZ"/>
          </a:p>
        </c:txPr>
        <c:crossAx val="42189568"/>
        <c:crosses val="autoZero"/>
        <c:auto val="1"/>
        <c:lblOffset val="100"/>
        <c:baseTimeUnit val="days"/>
      </c:dateAx>
      <c:valAx>
        <c:axId val="42189568"/>
        <c:scaling>
          <c:orientation val="minMax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cs-CZ"/>
          </a:p>
        </c:txPr>
        <c:crossAx val="42179200"/>
        <c:crosses val="autoZero"/>
        <c:crossBetween val="between"/>
      </c:valAx>
      <c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</c:spPr>
    </c:plotArea>
    <c:legend>
      <c:legendPos val="b"/>
      <c:layout/>
      <c:overlay val="0"/>
      <c:txPr>
        <a:bodyPr/>
        <a:lstStyle/>
        <a:p>
          <a:pPr>
            <a:defRPr sz="2000"/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5000"/>
            <a:lumOff val="95000"/>
          </a:schemeClr>
        </a:gs>
        <a:gs pos="74000">
          <a:schemeClr val="accent3">
            <a:lumMod val="45000"/>
            <a:lumOff val="55000"/>
          </a:schemeClr>
        </a:gs>
        <a:gs pos="83000">
          <a:schemeClr val="accent3">
            <a:lumMod val="45000"/>
            <a:lumOff val="55000"/>
          </a:schemeClr>
        </a:gs>
        <a:gs pos="100000">
          <a:schemeClr val="accent3">
            <a:lumMod val="30000"/>
            <a:lumOff val="70000"/>
          </a:schemeClr>
        </a:gs>
      </a:gsLst>
      <a:lin ang="5400000" scaled="1"/>
      <a:tileRect/>
    </a:gra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b="1"/>
              <a:t>Denní hlášení</a:t>
            </a:r>
            <a:r>
              <a:rPr lang="cs-CZ" sz="2000" b="1" baseline="0"/>
              <a:t> úmrtí od 1.8.2020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3"/>
          <c:order val="0"/>
          <c:tx>
            <c:strRef>
              <c:f>'%Cesko'!$L$2:$N$2</c:f>
              <c:strCache>
                <c:ptCount val="1"/>
                <c:pt idx="0">
                  <c:v>Úmrtí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60325" cap="rnd">
                <a:solidFill>
                  <a:srgbClr val="FF0000"/>
                </a:solidFill>
                <a:prstDash val="sysDot"/>
              </a:ln>
              <a:effectLst/>
            </c:spPr>
            <c:trendlineType val="movingAvg"/>
            <c:period val="14"/>
            <c:dispRSqr val="0"/>
            <c:dispEq val="0"/>
          </c:trendline>
          <c:cat>
            <c:numRef>
              <c:f>'%Cesko'!$A$162:$A$390</c:f>
              <c:numCache>
                <c:formatCode>m/d/yyyy</c:formatCode>
                <c:ptCount val="229"/>
                <c:pt idx="0">
                  <c:v>44044</c:v>
                </c:pt>
                <c:pt idx="1">
                  <c:v>44045</c:v>
                </c:pt>
                <c:pt idx="2">
                  <c:v>44046</c:v>
                </c:pt>
                <c:pt idx="3">
                  <c:v>44047</c:v>
                </c:pt>
                <c:pt idx="4">
                  <c:v>44048</c:v>
                </c:pt>
                <c:pt idx="5">
                  <c:v>44049</c:v>
                </c:pt>
                <c:pt idx="6">
                  <c:v>44050</c:v>
                </c:pt>
                <c:pt idx="7">
                  <c:v>44051</c:v>
                </c:pt>
                <c:pt idx="8">
                  <c:v>44052</c:v>
                </c:pt>
                <c:pt idx="9">
                  <c:v>44053</c:v>
                </c:pt>
                <c:pt idx="10">
                  <c:v>44054</c:v>
                </c:pt>
                <c:pt idx="11">
                  <c:v>44055</c:v>
                </c:pt>
                <c:pt idx="12">
                  <c:v>44056</c:v>
                </c:pt>
                <c:pt idx="13">
                  <c:v>44057</c:v>
                </c:pt>
                <c:pt idx="14">
                  <c:v>44058</c:v>
                </c:pt>
                <c:pt idx="15">
                  <c:v>44059</c:v>
                </c:pt>
                <c:pt idx="16">
                  <c:v>44060</c:v>
                </c:pt>
                <c:pt idx="17">
                  <c:v>44061</c:v>
                </c:pt>
                <c:pt idx="18">
                  <c:v>44062</c:v>
                </c:pt>
                <c:pt idx="19">
                  <c:v>44063</c:v>
                </c:pt>
                <c:pt idx="20">
                  <c:v>44064</c:v>
                </c:pt>
                <c:pt idx="21">
                  <c:v>44065</c:v>
                </c:pt>
                <c:pt idx="22">
                  <c:v>44066</c:v>
                </c:pt>
                <c:pt idx="23">
                  <c:v>44067</c:v>
                </c:pt>
                <c:pt idx="24">
                  <c:v>44068</c:v>
                </c:pt>
                <c:pt idx="25">
                  <c:v>44069</c:v>
                </c:pt>
                <c:pt idx="26">
                  <c:v>44070</c:v>
                </c:pt>
                <c:pt idx="27">
                  <c:v>44071</c:v>
                </c:pt>
                <c:pt idx="28">
                  <c:v>44072</c:v>
                </c:pt>
                <c:pt idx="29">
                  <c:v>44073</c:v>
                </c:pt>
                <c:pt idx="30">
                  <c:v>44074</c:v>
                </c:pt>
                <c:pt idx="31">
                  <c:v>44075</c:v>
                </c:pt>
                <c:pt idx="32">
                  <c:v>44076</c:v>
                </c:pt>
                <c:pt idx="33">
                  <c:v>44077</c:v>
                </c:pt>
                <c:pt idx="34">
                  <c:v>44078</c:v>
                </c:pt>
                <c:pt idx="35">
                  <c:v>44079</c:v>
                </c:pt>
                <c:pt idx="36">
                  <c:v>44080</c:v>
                </c:pt>
                <c:pt idx="37">
                  <c:v>44081</c:v>
                </c:pt>
                <c:pt idx="38">
                  <c:v>44082</c:v>
                </c:pt>
                <c:pt idx="39">
                  <c:v>44083</c:v>
                </c:pt>
                <c:pt idx="40">
                  <c:v>44084</c:v>
                </c:pt>
                <c:pt idx="41">
                  <c:v>44085</c:v>
                </c:pt>
                <c:pt idx="42">
                  <c:v>44086</c:v>
                </c:pt>
                <c:pt idx="43">
                  <c:v>44087</c:v>
                </c:pt>
                <c:pt idx="44">
                  <c:v>44088</c:v>
                </c:pt>
                <c:pt idx="45">
                  <c:v>44089</c:v>
                </c:pt>
                <c:pt idx="46">
                  <c:v>44090</c:v>
                </c:pt>
                <c:pt idx="47">
                  <c:v>44091</c:v>
                </c:pt>
                <c:pt idx="48">
                  <c:v>44092</c:v>
                </c:pt>
                <c:pt idx="49">
                  <c:v>44093</c:v>
                </c:pt>
                <c:pt idx="50">
                  <c:v>44094</c:v>
                </c:pt>
                <c:pt idx="51">
                  <c:v>44095</c:v>
                </c:pt>
                <c:pt idx="52">
                  <c:v>44096</c:v>
                </c:pt>
                <c:pt idx="53">
                  <c:v>44097</c:v>
                </c:pt>
                <c:pt idx="54">
                  <c:v>44098</c:v>
                </c:pt>
                <c:pt idx="55">
                  <c:v>44099</c:v>
                </c:pt>
                <c:pt idx="56">
                  <c:v>44100</c:v>
                </c:pt>
                <c:pt idx="57">
                  <c:v>44101</c:v>
                </c:pt>
                <c:pt idx="58">
                  <c:v>44102</c:v>
                </c:pt>
                <c:pt idx="59">
                  <c:v>44103</c:v>
                </c:pt>
                <c:pt idx="60">
                  <c:v>44104</c:v>
                </c:pt>
                <c:pt idx="61">
                  <c:v>44105</c:v>
                </c:pt>
                <c:pt idx="62">
                  <c:v>44106</c:v>
                </c:pt>
                <c:pt idx="63">
                  <c:v>44107</c:v>
                </c:pt>
                <c:pt idx="64">
                  <c:v>44108</c:v>
                </c:pt>
                <c:pt idx="65">
                  <c:v>44109</c:v>
                </c:pt>
                <c:pt idx="66">
                  <c:v>44110</c:v>
                </c:pt>
                <c:pt idx="67">
                  <c:v>44111</c:v>
                </c:pt>
                <c:pt idx="68">
                  <c:v>44112</c:v>
                </c:pt>
                <c:pt idx="69">
                  <c:v>44113</c:v>
                </c:pt>
                <c:pt idx="70">
                  <c:v>44114</c:v>
                </c:pt>
                <c:pt idx="71">
                  <c:v>44115</c:v>
                </c:pt>
                <c:pt idx="72">
                  <c:v>44116</c:v>
                </c:pt>
                <c:pt idx="73">
                  <c:v>44117</c:v>
                </c:pt>
                <c:pt idx="74">
                  <c:v>44118</c:v>
                </c:pt>
                <c:pt idx="75">
                  <c:v>44119</c:v>
                </c:pt>
                <c:pt idx="76">
                  <c:v>44120</c:v>
                </c:pt>
                <c:pt idx="77">
                  <c:v>44121</c:v>
                </c:pt>
                <c:pt idx="78">
                  <c:v>44122</c:v>
                </c:pt>
                <c:pt idx="79">
                  <c:v>44123</c:v>
                </c:pt>
                <c:pt idx="80">
                  <c:v>44124</c:v>
                </c:pt>
                <c:pt idx="81">
                  <c:v>44125</c:v>
                </c:pt>
                <c:pt idx="82">
                  <c:v>44126</c:v>
                </c:pt>
                <c:pt idx="83">
                  <c:v>44127</c:v>
                </c:pt>
                <c:pt idx="84">
                  <c:v>44128</c:v>
                </c:pt>
                <c:pt idx="85">
                  <c:v>44129</c:v>
                </c:pt>
                <c:pt idx="86">
                  <c:v>44130</c:v>
                </c:pt>
                <c:pt idx="87">
                  <c:v>44131</c:v>
                </c:pt>
                <c:pt idx="88">
                  <c:v>44132</c:v>
                </c:pt>
                <c:pt idx="89">
                  <c:v>44133</c:v>
                </c:pt>
                <c:pt idx="90">
                  <c:v>44134</c:v>
                </c:pt>
                <c:pt idx="91">
                  <c:v>44135</c:v>
                </c:pt>
                <c:pt idx="92">
                  <c:v>44136</c:v>
                </c:pt>
                <c:pt idx="93">
                  <c:v>44137</c:v>
                </c:pt>
                <c:pt idx="94">
                  <c:v>44138</c:v>
                </c:pt>
                <c:pt idx="95">
                  <c:v>44139</c:v>
                </c:pt>
                <c:pt idx="96">
                  <c:v>44140</c:v>
                </c:pt>
                <c:pt idx="97">
                  <c:v>44141</c:v>
                </c:pt>
                <c:pt idx="98">
                  <c:v>44142</c:v>
                </c:pt>
                <c:pt idx="99">
                  <c:v>44143</c:v>
                </c:pt>
                <c:pt idx="100">
                  <c:v>44144</c:v>
                </c:pt>
                <c:pt idx="101">
                  <c:v>44145</c:v>
                </c:pt>
                <c:pt idx="102">
                  <c:v>44146</c:v>
                </c:pt>
                <c:pt idx="103">
                  <c:v>44147</c:v>
                </c:pt>
                <c:pt idx="104">
                  <c:v>44148</c:v>
                </c:pt>
                <c:pt idx="105">
                  <c:v>44149</c:v>
                </c:pt>
                <c:pt idx="106">
                  <c:v>44150</c:v>
                </c:pt>
                <c:pt idx="107">
                  <c:v>44151</c:v>
                </c:pt>
                <c:pt idx="108">
                  <c:v>44152</c:v>
                </c:pt>
                <c:pt idx="109">
                  <c:v>44153</c:v>
                </c:pt>
                <c:pt idx="110">
                  <c:v>44154</c:v>
                </c:pt>
                <c:pt idx="111">
                  <c:v>44155</c:v>
                </c:pt>
                <c:pt idx="112">
                  <c:v>44156</c:v>
                </c:pt>
                <c:pt idx="113">
                  <c:v>44157</c:v>
                </c:pt>
                <c:pt idx="114">
                  <c:v>44158</c:v>
                </c:pt>
                <c:pt idx="115">
                  <c:v>44159</c:v>
                </c:pt>
                <c:pt idx="116">
                  <c:v>44160</c:v>
                </c:pt>
                <c:pt idx="117">
                  <c:v>44161</c:v>
                </c:pt>
                <c:pt idx="118">
                  <c:v>44162</c:v>
                </c:pt>
                <c:pt idx="119">
                  <c:v>44163</c:v>
                </c:pt>
                <c:pt idx="120">
                  <c:v>44164</c:v>
                </c:pt>
                <c:pt idx="121">
                  <c:v>44165</c:v>
                </c:pt>
                <c:pt idx="122">
                  <c:v>44166</c:v>
                </c:pt>
                <c:pt idx="123">
                  <c:v>44167</c:v>
                </c:pt>
                <c:pt idx="124">
                  <c:v>44168</c:v>
                </c:pt>
                <c:pt idx="125">
                  <c:v>44169</c:v>
                </c:pt>
                <c:pt idx="126">
                  <c:v>44170</c:v>
                </c:pt>
                <c:pt idx="127">
                  <c:v>44171</c:v>
                </c:pt>
                <c:pt idx="128">
                  <c:v>44172</c:v>
                </c:pt>
                <c:pt idx="129">
                  <c:v>44173</c:v>
                </c:pt>
                <c:pt idx="130">
                  <c:v>44174</c:v>
                </c:pt>
                <c:pt idx="131">
                  <c:v>44175</c:v>
                </c:pt>
                <c:pt idx="132">
                  <c:v>44176</c:v>
                </c:pt>
                <c:pt idx="133">
                  <c:v>44177</c:v>
                </c:pt>
                <c:pt idx="134">
                  <c:v>44178</c:v>
                </c:pt>
                <c:pt idx="135">
                  <c:v>44179</c:v>
                </c:pt>
                <c:pt idx="136">
                  <c:v>44180</c:v>
                </c:pt>
                <c:pt idx="137">
                  <c:v>44181</c:v>
                </c:pt>
                <c:pt idx="138">
                  <c:v>44182</c:v>
                </c:pt>
                <c:pt idx="139">
                  <c:v>44183</c:v>
                </c:pt>
                <c:pt idx="140">
                  <c:v>44184</c:v>
                </c:pt>
                <c:pt idx="141">
                  <c:v>44185</c:v>
                </c:pt>
                <c:pt idx="142">
                  <c:v>44186</c:v>
                </c:pt>
                <c:pt idx="143">
                  <c:v>44187</c:v>
                </c:pt>
                <c:pt idx="144">
                  <c:v>44188</c:v>
                </c:pt>
                <c:pt idx="145">
                  <c:v>44189</c:v>
                </c:pt>
                <c:pt idx="146">
                  <c:v>44190</c:v>
                </c:pt>
                <c:pt idx="147">
                  <c:v>44191</c:v>
                </c:pt>
                <c:pt idx="148">
                  <c:v>44192</c:v>
                </c:pt>
                <c:pt idx="149">
                  <c:v>44193</c:v>
                </c:pt>
                <c:pt idx="150">
                  <c:v>44194</c:v>
                </c:pt>
                <c:pt idx="151">
                  <c:v>44195</c:v>
                </c:pt>
                <c:pt idx="152">
                  <c:v>44196</c:v>
                </c:pt>
                <c:pt idx="153">
                  <c:v>44197</c:v>
                </c:pt>
                <c:pt idx="154">
                  <c:v>44198</c:v>
                </c:pt>
                <c:pt idx="155">
                  <c:v>44199</c:v>
                </c:pt>
                <c:pt idx="156">
                  <c:v>44200</c:v>
                </c:pt>
                <c:pt idx="157">
                  <c:v>44201</c:v>
                </c:pt>
                <c:pt idx="158">
                  <c:v>44202</c:v>
                </c:pt>
                <c:pt idx="159">
                  <c:v>44203</c:v>
                </c:pt>
                <c:pt idx="160">
                  <c:v>44204</c:v>
                </c:pt>
                <c:pt idx="161">
                  <c:v>44205</c:v>
                </c:pt>
                <c:pt idx="162">
                  <c:v>44206</c:v>
                </c:pt>
                <c:pt idx="163">
                  <c:v>44207</c:v>
                </c:pt>
                <c:pt idx="164">
                  <c:v>44208</c:v>
                </c:pt>
                <c:pt idx="165">
                  <c:v>44209</c:v>
                </c:pt>
                <c:pt idx="166">
                  <c:v>44210</c:v>
                </c:pt>
                <c:pt idx="167">
                  <c:v>44211</c:v>
                </c:pt>
                <c:pt idx="168">
                  <c:v>44212</c:v>
                </c:pt>
                <c:pt idx="169">
                  <c:v>44213</c:v>
                </c:pt>
                <c:pt idx="170">
                  <c:v>44214</c:v>
                </c:pt>
                <c:pt idx="171">
                  <c:v>44215</c:v>
                </c:pt>
                <c:pt idx="172">
                  <c:v>44216</c:v>
                </c:pt>
                <c:pt idx="173">
                  <c:v>44217</c:v>
                </c:pt>
                <c:pt idx="174">
                  <c:v>44218</c:v>
                </c:pt>
                <c:pt idx="175">
                  <c:v>44219</c:v>
                </c:pt>
                <c:pt idx="176">
                  <c:v>44220</c:v>
                </c:pt>
                <c:pt idx="177">
                  <c:v>44221</c:v>
                </c:pt>
                <c:pt idx="178">
                  <c:v>44222</c:v>
                </c:pt>
                <c:pt idx="179">
                  <c:v>44223</c:v>
                </c:pt>
                <c:pt idx="180">
                  <c:v>44224</c:v>
                </c:pt>
                <c:pt idx="181">
                  <c:v>44225</c:v>
                </c:pt>
                <c:pt idx="182">
                  <c:v>44226</c:v>
                </c:pt>
                <c:pt idx="183">
                  <c:v>44227</c:v>
                </c:pt>
                <c:pt idx="184">
                  <c:v>44228</c:v>
                </c:pt>
                <c:pt idx="185">
                  <c:v>44229</c:v>
                </c:pt>
                <c:pt idx="186">
                  <c:v>44230</c:v>
                </c:pt>
                <c:pt idx="187">
                  <c:v>44231</c:v>
                </c:pt>
                <c:pt idx="188">
                  <c:v>44232</c:v>
                </c:pt>
                <c:pt idx="189">
                  <c:v>44233</c:v>
                </c:pt>
                <c:pt idx="190">
                  <c:v>44234</c:v>
                </c:pt>
                <c:pt idx="191">
                  <c:v>44235</c:v>
                </c:pt>
                <c:pt idx="192">
                  <c:v>44236</c:v>
                </c:pt>
                <c:pt idx="193">
                  <c:v>44237</c:v>
                </c:pt>
                <c:pt idx="194">
                  <c:v>44238</c:v>
                </c:pt>
                <c:pt idx="195">
                  <c:v>44239</c:v>
                </c:pt>
                <c:pt idx="196">
                  <c:v>44240</c:v>
                </c:pt>
                <c:pt idx="197">
                  <c:v>44241</c:v>
                </c:pt>
                <c:pt idx="198">
                  <c:v>44242</c:v>
                </c:pt>
                <c:pt idx="199">
                  <c:v>44243</c:v>
                </c:pt>
                <c:pt idx="200">
                  <c:v>44244</c:v>
                </c:pt>
                <c:pt idx="201">
                  <c:v>44245</c:v>
                </c:pt>
                <c:pt idx="202">
                  <c:v>44246</c:v>
                </c:pt>
                <c:pt idx="203">
                  <c:v>44247</c:v>
                </c:pt>
                <c:pt idx="204">
                  <c:v>44248</c:v>
                </c:pt>
                <c:pt idx="205">
                  <c:v>44249</c:v>
                </c:pt>
                <c:pt idx="206">
                  <c:v>44250</c:v>
                </c:pt>
                <c:pt idx="207">
                  <c:v>44251</c:v>
                </c:pt>
                <c:pt idx="208">
                  <c:v>44252</c:v>
                </c:pt>
                <c:pt idx="209">
                  <c:v>44253</c:v>
                </c:pt>
                <c:pt idx="210">
                  <c:v>44254</c:v>
                </c:pt>
                <c:pt idx="211">
                  <c:v>44255</c:v>
                </c:pt>
                <c:pt idx="212">
                  <c:v>44256</c:v>
                </c:pt>
                <c:pt idx="213">
                  <c:v>44257</c:v>
                </c:pt>
                <c:pt idx="214">
                  <c:v>44258</c:v>
                </c:pt>
                <c:pt idx="215">
                  <c:v>44259</c:v>
                </c:pt>
                <c:pt idx="216">
                  <c:v>44260</c:v>
                </c:pt>
                <c:pt idx="217">
                  <c:v>44261</c:v>
                </c:pt>
                <c:pt idx="218">
                  <c:v>44262</c:v>
                </c:pt>
                <c:pt idx="219">
                  <c:v>44263</c:v>
                </c:pt>
                <c:pt idx="220">
                  <c:v>44264</c:v>
                </c:pt>
                <c:pt idx="221">
                  <c:v>44265</c:v>
                </c:pt>
                <c:pt idx="222">
                  <c:v>44266</c:v>
                </c:pt>
                <c:pt idx="223">
                  <c:v>44267</c:v>
                </c:pt>
                <c:pt idx="224">
                  <c:v>44268</c:v>
                </c:pt>
                <c:pt idx="225">
                  <c:v>44269</c:v>
                </c:pt>
                <c:pt idx="226">
                  <c:v>44270</c:v>
                </c:pt>
                <c:pt idx="227">
                  <c:v>44271</c:v>
                </c:pt>
                <c:pt idx="228">
                  <c:v>44272</c:v>
                </c:pt>
              </c:numCache>
            </c:numRef>
          </c:cat>
          <c:val>
            <c:numRef>
              <c:f>'%Cesko'!$L$162:$L$390</c:f>
              <c:numCache>
                <c:formatCode>General</c:formatCode>
                <c:ptCount val="229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4</c:v>
                </c:pt>
                <c:pt idx="17">
                  <c:v>0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0</c:v>
                </c:pt>
                <c:pt idx="22">
                  <c:v>3</c:v>
                </c:pt>
                <c:pt idx="23">
                  <c:v>1</c:v>
                </c:pt>
                <c:pt idx="24">
                  <c:v>2</c:v>
                </c:pt>
                <c:pt idx="25">
                  <c:v>1</c:v>
                </c:pt>
                <c:pt idx="26">
                  <c:v>0</c:v>
                </c:pt>
                <c:pt idx="27">
                  <c:v>0</c:v>
                </c:pt>
                <c:pt idx="28">
                  <c:v>3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0</c:v>
                </c:pt>
                <c:pt idx="33">
                  <c:v>4</c:v>
                </c:pt>
                <c:pt idx="34">
                  <c:v>3</c:v>
                </c:pt>
                <c:pt idx="35">
                  <c:v>5</c:v>
                </c:pt>
                <c:pt idx="36">
                  <c:v>3</c:v>
                </c:pt>
                <c:pt idx="37">
                  <c:v>2</c:v>
                </c:pt>
                <c:pt idx="38">
                  <c:v>5</c:v>
                </c:pt>
                <c:pt idx="39">
                  <c:v>3</c:v>
                </c:pt>
                <c:pt idx="40">
                  <c:v>5</c:v>
                </c:pt>
                <c:pt idx="41">
                  <c:v>3</c:v>
                </c:pt>
                <c:pt idx="42">
                  <c:v>6</c:v>
                </c:pt>
                <c:pt idx="43">
                  <c:v>5</c:v>
                </c:pt>
                <c:pt idx="44">
                  <c:v>6</c:v>
                </c:pt>
                <c:pt idx="45">
                  <c:v>10</c:v>
                </c:pt>
                <c:pt idx="46">
                  <c:v>7</c:v>
                </c:pt>
                <c:pt idx="47">
                  <c:v>7</c:v>
                </c:pt>
                <c:pt idx="48">
                  <c:v>12</c:v>
                </c:pt>
                <c:pt idx="49">
                  <c:v>8</c:v>
                </c:pt>
                <c:pt idx="50">
                  <c:v>6</c:v>
                </c:pt>
                <c:pt idx="51">
                  <c:v>15</c:v>
                </c:pt>
                <c:pt idx="52">
                  <c:v>10</c:v>
                </c:pt>
                <c:pt idx="53">
                  <c:v>22</c:v>
                </c:pt>
                <c:pt idx="54">
                  <c:v>10</c:v>
                </c:pt>
                <c:pt idx="55">
                  <c:v>10</c:v>
                </c:pt>
                <c:pt idx="56">
                  <c:v>16</c:v>
                </c:pt>
                <c:pt idx="57">
                  <c:v>16</c:v>
                </c:pt>
                <c:pt idx="58">
                  <c:v>11</c:v>
                </c:pt>
                <c:pt idx="59">
                  <c:v>21</c:v>
                </c:pt>
                <c:pt idx="60">
                  <c:v>16</c:v>
                </c:pt>
                <c:pt idx="61">
                  <c:v>29</c:v>
                </c:pt>
                <c:pt idx="62">
                  <c:v>21</c:v>
                </c:pt>
                <c:pt idx="63">
                  <c:v>13</c:v>
                </c:pt>
                <c:pt idx="64">
                  <c:v>35</c:v>
                </c:pt>
                <c:pt idx="65">
                  <c:v>29</c:v>
                </c:pt>
                <c:pt idx="66">
                  <c:v>38</c:v>
                </c:pt>
                <c:pt idx="67">
                  <c:v>51</c:v>
                </c:pt>
                <c:pt idx="68">
                  <c:v>26</c:v>
                </c:pt>
                <c:pt idx="69">
                  <c:v>61</c:v>
                </c:pt>
                <c:pt idx="70">
                  <c:v>53</c:v>
                </c:pt>
                <c:pt idx="71">
                  <c:v>42</c:v>
                </c:pt>
                <c:pt idx="72">
                  <c:v>69</c:v>
                </c:pt>
                <c:pt idx="73">
                  <c:v>53</c:v>
                </c:pt>
                <c:pt idx="74">
                  <c:v>66</c:v>
                </c:pt>
                <c:pt idx="75">
                  <c:v>62</c:v>
                </c:pt>
                <c:pt idx="76">
                  <c:v>80</c:v>
                </c:pt>
                <c:pt idx="77">
                  <c:v>81</c:v>
                </c:pt>
                <c:pt idx="78">
                  <c:v>83</c:v>
                </c:pt>
                <c:pt idx="79">
                  <c:v>109</c:v>
                </c:pt>
                <c:pt idx="80">
                  <c:v>109</c:v>
                </c:pt>
                <c:pt idx="81">
                  <c:v>130</c:v>
                </c:pt>
                <c:pt idx="82">
                  <c:v>127</c:v>
                </c:pt>
                <c:pt idx="83">
                  <c:v>124</c:v>
                </c:pt>
                <c:pt idx="84">
                  <c:v>141</c:v>
                </c:pt>
                <c:pt idx="85">
                  <c:v>154</c:v>
                </c:pt>
                <c:pt idx="86">
                  <c:v>162</c:v>
                </c:pt>
                <c:pt idx="87">
                  <c:v>194</c:v>
                </c:pt>
                <c:pt idx="88">
                  <c:v>168</c:v>
                </c:pt>
                <c:pt idx="89">
                  <c:v>199</c:v>
                </c:pt>
                <c:pt idx="90">
                  <c:v>218</c:v>
                </c:pt>
                <c:pt idx="91">
                  <c:v>194</c:v>
                </c:pt>
                <c:pt idx="92">
                  <c:v>222</c:v>
                </c:pt>
                <c:pt idx="93">
                  <c:v>223</c:v>
                </c:pt>
                <c:pt idx="94">
                  <c:v>262</c:v>
                </c:pt>
                <c:pt idx="95">
                  <c:v>226</c:v>
                </c:pt>
                <c:pt idx="96">
                  <c:v>193</c:v>
                </c:pt>
                <c:pt idx="97">
                  <c:v>216</c:v>
                </c:pt>
                <c:pt idx="98">
                  <c:v>199</c:v>
                </c:pt>
                <c:pt idx="99">
                  <c:v>204</c:v>
                </c:pt>
                <c:pt idx="100">
                  <c:v>186</c:v>
                </c:pt>
                <c:pt idx="101">
                  <c:v>214</c:v>
                </c:pt>
                <c:pt idx="102">
                  <c:v>183</c:v>
                </c:pt>
                <c:pt idx="103">
                  <c:v>171</c:v>
                </c:pt>
                <c:pt idx="104">
                  <c:v>178</c:v>
                </c:pt>
                <c:pt idx="105">
                  <c:v>183</c:v>
                </c:pt>
                <c:pt idx="106">
                  <c:v>151</c:v>
                </c:pt>
                <c:pt idx="107">
                  <c:v>173</c:v>
                </c:pt>
                <c:pt idx="108">
                  <c:v>138</c:v>
                </c:pt>
                <c:pt idx="109">
                  <c:v>154</c:v>
                </c:pt>
                <c:pt idx="110">
                  <c:v>133</c:v>
                </c:pt>
                <c:pt idx="111">
                  <c:v>116</c:v>
                </c:pt>
                <c:pt idx="112">
                  <c:v>132</c:v>
                </c:pt>
                <c:pt idx="113">
                  <c:v>125</c:v>
                </c:pt>
                <c:pt idx="114">
                  <c:v>129</c:v>
                </c:pt>
                <c:pt idx="115">
                  <c:v>136</c:v>
                </c:pt>
                <c:pt idx="116">
                  <c:v>121</c:v>
                </c:pt>
                <c:pt idx="117">
                  <c:v>131</c:v>
                </c:pt>
                <c:pt idx="118">
                  <c:v>137</c:v>
                </c:pt>
                <c:pt idx="119">
                  <c:v>117</c:v>
                </c:pt>
                <c:pt idx="120">
                  <c:v>94</c:v>
                </c:pt>
                <c:pt idx="121">
                  <c:v>126</c:v>
                </c:pt>
                <c:pt idx="122">
                  <c:v>98</c:v>
                </c:pt>
                <c:pt idx="123">
                  <c:v>115</c:v>
                </c:pt>
                <c:pt idx="124">
                  <c:v>98</c:v>
                </c:pt>
                <c:pt idx="125">
                  <c:v>94</c:v>
                </c:pt>
                <c:pt idx="126">
                  <c:v>128</c:v>
                </c:pt>
                <c:pt idx="127">
                  <c:v>87</c:v>
                </c:pt>
                <c:pt idx="128">
                  <c:v>94</c:v>
                </c:pt>
                <c:pt idx="129">
                  <c:v>93</c:v>
                </c:pt>
                <c:pt idx="130">
                  <c:v>81</c:v>
                </c:pt>
                <c:pt idx="131">
                  <c:v>113</c:v>
                </c:pt>
                <c:pt idx="132">
                  <c:v>105</c:v>
                </c:pt>
                <c:pt idx="133">
                  <c:v>97</c:v>
                </c:pt>
                <c:pt idx="134">
                  <c:v>107</c:v>
                </c:pt>
                <c:pt idx="135">
                  <c:v>130</c:v>
                </c:pt>
                <c:pt idx="136">
                  <c:v>105</c:v>
                </c:pt>
                <c:pt idx="137">
                  <c:v>112</c:v>
                </c:pt>
                <c:pt idx="138">
                  <c:v>106</c:v>
                </c:pt>
                <c:pt idx="139">
                  <c:v>98</c:v>
                </c:pt>
                <c:pt idx="140">
                  <c:v>112</c:v>
                </c:pt>
                <c:pt idx="141">
                  <c:v>97</c:v>
                </c:pt>
                <c:pt idx="142">
                  <c:v>102</c:v>
                </c:pt>
                <c:pt idx="143">
                  <c:v>102</c:v>
                </c:pt>
                <c:pt idx="144">
                  <c:v>114</c:v>
                </c:pt>
                <c:pt idx="145">
                  <c:v>109</c:v>
                </c:pt>
                <c:pt idx="146">
                  <c:v>105</c:v>
                </c:pt>
                <c:pt idx="147">
                  <c:v>122</c:v>
                </c:pt>
                <c:pt idx="148">
                  <c:v>108</c:v>
                </c:pt>
                <c:pt idx="149">
                  <c:v>132</c:v>
                </c:pt>
                <c:pt idx="150">
                  <c:v>131</c:v>
                </c:pt>
                <c:pt idx="151">
                  <c:v>149</c:v>
                </c:pt>
                <c:pt idx="152">
                  <c:v>127</c:v>
                </c:pt>
                <c:pt idx="153">
                  <c:v>150</c:v>
                </c:pt>
                <c:pt idx="154">
                  <c:v>152</c:v>
                </c:pt>
                <c:pt idx="155">
                  <c:v>141</c:v>
                </c:pt>
                <c:pt idx="156">
                  <c:v>150</c:v>
                </c:pt>
                <c:pt idx="157">
                  <c:v>178</c:v>
                </c:pt>
                <c:pt idx="158">
                  <c:v>157</c:v>
                </c:pt>
                <c:pt idx="159">
                  <c:v>186</c:v>
                </c:pt>
                <c:pt idx="160">
                  <c:v>195</c:v>
                </c:pt>
                <c:pt idx="161">
                  <c:v>160</c:v>
                </c:pt>
                <c:pt idx="162">
                  <c:v>182</c:v>
                </c:pt>
                <c:pt idx="163">
                  <c:v>164</c:v>
                </c:pt>
                <c:pt idx="164">
                  <c:v>174</c:v>
                </c:pt>
                <c:pt idx="165">
                  <c:v>164</c:v>
                </c:pt>
                <c:pt idx="166">
                  <c:v>177</c:v>
                </c:pt>
                <c:pt idx="167">
                  <c:v>164</c:v>
                </c:pt>
                <c:pt idx="168">
                  <c:v>152</c:v>
                </c:pt>
                <c:pt idx="169">
                  <c:v>155</c:v>
                </c:pt>
                <c:pt idx="170">
                  <c:v>157</c:v>
                </c:pt>
                <c:pt idx="171">
                  <c:v>152</c:v>
                </c:pt>
                <c:pt idx="172">
                  <c:v>146</c:v>
                </c:pt>
                <c:pt idx="173">
                  <c:v>148</c:v>
                </c:pt>
                <c:pt idx="174">
                  <c:v>133</c:v>
                </c:pt>
                <c:pt idx="175">
                  <c:v>142</c:v>
                </c:pt>
                <c:pt idx="176">
                  <c:v>143</c:v>
                </c:pt>
                <c:pt idx="177">
                  <c:v>135</c:v>
                </c:pt>
                <c:pt idx="178">
                  <c:v>142</c:v>
                </c:pt>
                <c:pt idx="179">
                  <c:v>157</c:v>
                </c:pt>
                <c:pt idx="180">
                  <c:v>133</c:v>
                </c:pt>
                <c:pt idx="181">
                  <c:v>150</c:v>
                </c:pt>
                <c:pt idx="182">
                  <c:v>122</c:v>
                </c:pt>
                <c:pt idx="183">
                  <c:v>116</c:v>
                </c:pt>
                <c:pt idx="184">
                  <c:v>132</c:v>
                </c:pt>
                <c:pt idx="185">
                  <c:v>134</c:v>
                </c:pt>
                <c:pt idx="186">
                  <c:v>133</c:v>
                </c:pt>
                <c:pt idx="187">
                  <c:v>127</c:v>
                </c:pt>
                <c:pt idx="188">
                  <c:v>125</c:v>
                </c:pt>
                <c:pt idx="189">
                  <c:v>126</c:v>
                </c:pt>
                <c:pt idx="190">
                  <c:v>129</c:v>
                </c:pt>
                <c:pt idx="191">
                  <c:v>133</c:v>
                </c:pt>
                <c:pt idx="192">
                  <c:v>133</c:v>
                </c:pt>
                <c:pt idx="193">
                  <c:v>133</c:v>
                </c:pt>
                <c:pt idx="194">
                  <c:v>129</c:v>
                </c:pt>
                <c:pt idx="195">
                  <c:v>143</c:v>
                </c:pt>
                <c:pt idx="196">
                  <c:v>112</c:v>
                </c:pt>
                <c:pt idx="197">
                  <c:v>143</c:v>
                </c:pt>
                <c:pt idx="198">
                  <c:v>128</c:v>
                </c:pt>
                <c:pt idx="199">
                  <c:v>148</c:v>
                </c:pt>
                <c:pt idx="200">
                  <c:v>131</c:v>
                </c:pt>
                <c:pt idx="201">
                  <c:v>170</c:v>
                </c:pt>
                <c:pt idx="202">
                  <c:v>171</c:v>
                </c:pt>
                <c:pt idx="203">
                  <c:v>168</c:v>
                </c:pt>
                <c:pt idx="204">
                  <c:v>142</c:v>
                </c:pt>
                <c:pt idx="205">
                  <c:v>163</c:v>
                </c:pt>
                <c:pt idx="206">
                  <c:v>147</c:v>
                </c:pt>
                <c:pt idx="207">
                  <c:v>139</c:v>
                </c:pt>
                <c:pt idx="208">
                  <c:v>177</c:v>
                </c:pt>
                <c:pt idx="209">
                  <c:v>187</c:v>
                </c:pt>
                <c:pt idx="210">
                  <c:v>183</c:v>
                </c:pt>
                <c:pt idx="211">
                  <c:v>170</c:v>
                </c:pt>
                <c:pt idx="212">
                  <c:v>201</c:v>
                </c:pt>
                <c:pt idx="213">
                  <c:v>193</c:v>
                </c:pt>
                <c:pt idx="214">
                  <c:v>196</c:v>
                </c:pt>
                <c:pt idx="215">
                  <c:v>213</c:v>
                </c:pt>
                <c:pt idx="216">
                  <c:v>179</c:v>
                </c:pt>
                <c:pt idx="217">
                  <c:v>195</c:v>
                </c:pt>
                <c:pt idx="218">
                  <c:v>192</c:v>
                </c:pt>
                <c:pt idx="219">
                  <c:v>233</c:v>
                </c:pt>
                <c:pt idx="220">
                  <c:v>215</c:v>
                </c:pt>
                <c:pt idx="221">
                  <c:v>215</c:v>
                </c:pt>
                <c:pt idx="222">
                  <c:v>221</c:v>
                </c:pt>
                <c:pt idx="223">
                  <c:v>202</c:v>
                </c:pt>
                <c:pt idx="224">
                  <c:v>165</c:v>
                </c:pt>
                <c:pt idx="225">
                  <c:v>213</c:v>
                </c:pt>
                <c:pt idx="226">
                  <c:v>214</c:v>
                </c:pt>
                <c:pt idx="227">
                  <c:v>190</c:v>
                </c:pt>
                <c:pt idx="228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628-42A6-B672-3C519FC8D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258379136"/>
        <c:axId val="258397312"/>
      </c:barChart>
      <c:dateAx>
        <c:axId val="25837913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8397312"/>
        <c:crosses val="autoZero"/>
        <c:auto val="1"/>
        <c:lblOffset val="100"/>
        <c:baseTimeUnit val="days"/>
        <c:majorUnit val="12"/>
        <c:majorTimeUnit val="days"/>
      </c:dateAx>
      <c:valAx>
        <c:axId val="25839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837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/>
              <a:t>Měsíční</a:t>
            </a:r>
            <a:r>
              <a:rPr lang="en-US" sz="2000" b="1" dirty="0"/>
              <a:t> </a:t>
            </a:r>
            <a:r>
              <a:rPr lang="en-US" sz="2000" b="1" dirty="0" err="1"/>
              <a:t>přehled</a:t>
            </a:r>
            <a:r>
              <a:rPr lang="en-US" sz="2000" b="1" dirty="0"/>
              <a:t> </a:t>
            </a:r>
            <a:r>
              <a:rPr lang="en-US" sz="2000" b="1" dirty="0" err="1"/>
              <a:t>úmrtí</a:t>
            </a:r>
            <a:r>
              <a:rPr lang="en-US" sz="2000" b="1" dirty="0"/>
              <a:t> </a:t>
            </a:r>
            <a:r>
              <a:rPr lang="cs-CZ" sz="2000" b="1" dirty="0" smtClean="0"/>
              <a:t>na </a:t>
            </a:r>
            <a:r>
              <a:rPr lang="en-US" sz="2000" b="1" dirty="0" smtClean="0"/>
              <a:t>Covid-19 </a:t>
            </a:r>
            <a:r>
              <a:rPr lang="en-US" sz="2000" b="1" dirty="0"/>
              <a:t>v ČR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823902292277221E-2"/>
          <c:y val="9.6636836015707467E-2"/>
          <c:w val="0.88964089642251132"/>
          <c:h val="0.84258649128162555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ČR2020!$O$1</c:f>
              <c:strCache>
                <c:ptCount val="1"/>
                <c:pt idx="0">
                  <c:v>Úmrtí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ČR2020!$L$4:$L$16</c:f>
              <c:strCache>
                <c:ptCount val="13"/>
                <c:pt idx="0">
                  <c:v>březen</c:v>
                </c:pt>
                <c:pt idx="1">
                  <c:v>duben</c:v>
                </c:pt>
                <c:pt idx="2">
                  <c:v>květen</c:v>
                </c:pt>
                <c:pt idx="3">
                  <c:v>červen</c:v>
                </c:pt>
                <c:pt idx="4">
                  <c:v>červenec</c:v>
                </c:pt>
                <c:pt idx="5">
                  <c:v>srpen</c:v>
                </c:pt>
                <c:pt idx="6">
                  <c:v>září</c:v>
                </c:pt>
                <c:pt idx="7">
                  <c:v>říjen</c:v>
                </c:pt>
                <c:pt idx="8">
                  <c:v>listopad</c:v>
                </c:pt>
                <c:pt idx="9">
                  <c:v>prosinec</c:v>
                </c:pt>
                <c:pt idx="10">
                  <c:v>leden21</c:v>
                </c:pt>
                <c:pt idx="11">
                  <c:v>únor21</c:v>
                </c:pt>
                <c:pt idx="12">
                  <c:v>březen21</c:v>
                </c:pt>
              </c:strCache>
            </c:strRef>
          </c:cat>
          <c:val>
            <c:numRef>
              <c:f>ČR2020!$O$4:$O$16</c:f>
              <c:numCache>
                <c:formatCode>General</c:formatCode>
                <c:ptCount val="13"/>
                <c:pt idx="0">
                  <c:v>35</c:v>
                </c:pt>
                <c:pt idx="1">
                  <c:v>207</c:v>
                </c:pt>
                <c:pt idx="2">
                  <c:v>76</c:v>
                </c:pt>
                <c:pt idx="3">
                  <c:v>29</c:v>
                </c:pt>
                <c:pt idx="4">
                  <c:v>35</c:v>
                </c:pt>
                <c:pt idx="5">
                  <c:v>45</c:v>
                </c:pt>
                <c:pt idx="6">
                  <c:v>248</c:v>
                </c:pt>
                <c:pt idx="7" formatCode="0">
                  <c:v>2921</c:v>
                </c:pt>
                <c:pt idx="8" formatCode="0">
                  <c:v>4973</c:v>
                </c:pt>
                <c:pt idx="9" formatCode="0">
                  <c:v>3371</c:v>
                </c:pt>
                <c:pt idx="10" formatCode="0">
                  <c:v>4777</c:v>
                </c:pt>
                <c:pt idx="11" formatCode="0">
                  <c:v>4056</c:v>
                </c:pt>
                <c:pt idx="12" formatCode="0">
                  <c:v>3344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62-4D18-B200-DF39254C7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263926144"/>
        <c:axId val="263927680"/>
      </c:barChart>
      <c:lineChart>
        <c:grouping val="standard"/>
        <c:varyColors val="0"/>
        <c:ser>
          <c:idx val="4"/>
          <c:order val="1"/>
          <c:tx>
            <c:strRef>
              <c:f>ČR2020!$Q$1</c:f>
              <c:strCache>
                <c:ptCount val="1"/>
                <c:pt idx="0">
                  <c:v>Smrtnost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5.461847596819315E-2"/>
                  <c:y val="-1.9014648599146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62-4D18-B200-DF39254C7E54}"/>
                </c:ext>
              </c:extLst>
            </c:dLbl>
            <c:dLbl>
              <c:idx val="4"/>
              <c:layout>
                <c:manualLayout>
                  <c:x val="5.4618475968193124E-3"/>
                  <c:y val="-2.11273873323845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62-4D18-B200-DF39254C7E54}"/>
                </c:ext>
              </c:extLst>
            </c:dLbl>
            <c:dLbl>
              <c:idx val="5"/>
              <c:layout>
                <c:manualLayout>
                  <c:x val="6.8273094960241403E-3"/>
                  <c:y val="-2.7465603532099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62-4D18-B200-DF39254C7E54}"/>
                </c:ext>
              </c:extLst>
            </c:dLbl>
            <c:dLbl>
              <c:idx val="6"/>
              <c:layout>
                <c:manualLayout>
                  <c:x val="2.7309237984096562E-3"/>
                  <c:y val="-3.5916558465053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62-4D18-B200-DF39254C7E54}"/>
                </c:ext>
              </c:extLst>
            </c:dLbl>
            <c:dLbl>
              <c:idx val="7"/>
              <c:layout>
                <c:manualLayout>
                  <c:x val="-3.2751679410057154E-2"/>
                  <c:y val="-4.85919077529075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62-4D18-B200-DF39254C7E54}"/>
                </c:ext>
              </c:extLst>
            </c:dLbl>
            <c:dLbl>
              <c:idx val="8"/>
              <c:layout>
                <c:manualLayout>
                  <c:x val="-3.0040161782506219E-2"/>
                  <c:y val="-5.7043945797438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E62-4D18-B200-DF39254C7E54}"/>
                </c:ext>
              </c:extLst>
            </c:dLbl>
            <c:dLbl>
              <c:idx val="9"/>
              <c:layout>
                <c:manualLayout>
                  <c:x val="-2.184739038727725E-2"/>
                  <c:y val="4.0142035931530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62-4D18-B200-DF39254C7E54}"/>
                </c:ext>
              </c:extLst>
            </c:dLbl>
            <c:dLbl>
              <c:idx val="10"/>
              <c:layout>
                <c:manualLayout>
                  <c:x val="-2.5943778647645764E-2"/>
                  <c:y val="3.168548558805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E62-4D18-B200-DF39254C7E54}"/>
                </c:ext>
              </c:extLst>
            </c:dLbl>
            <c:dLbl>
              <c:idx val="11"/>
              <c:layout>
                <c:manualLayout>
                  <c:x val="-2.3208789016266662E-2"/>
                  <c:y val="4.64707979180565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E62-4D18-B200-DF39254C7E54}"/>
                </c:ext>
              </c:extLst>
            </c:dLbl>
            <c:dLbl>
              <c:idx val="12"/>
              <c:layout>
                <c:manualLayout>
                  <c:x val="-2.8670211725267448E-2"/>
                  <c:y val="3.59122092030067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E62-4D18-B200-DF39254C7E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ČR2020!$L$4:$L$16</c:f>
              <c:strCache>
                <c:ptCount val="13"/>
                <c:pt idx="0">
                  <c:v>březen</c:v>
                </c:pt>
                <c:pt idx="1">
                  <c:v>duben</c:v>
                </c:pt>
                <c:pt idx="2">
                  <c:v>květen</c:v>
                </c:pt>
                <c:pt idx="3">
                  <c:v>červen</c:v>
                </c:pt>
                <c:pt idx="4">
                  <c:v>červenec</c:v>
                </c:pt>
                <c:pt idx="5">
                  <c:v>srpen</c:v>
                </c:pt>
                <c:pt idx="6">
                  <c:v>září</c:v>
                </c:pt>
                <c:pt idx="7">
                  <c:v>říjen</c:v>
                </c:pt>
                <c:pt idx="8">
                  <c:v>listopad</c:v>
                </c:pt>
                <c:pt idx="9">
                  <c:v>prosinec</c:v>
                </c:pt>
                <c:pt idx="10">
                  <c:v>leden21</c:v>
                </c:pt>
                <c:pt idx="11">
                  <c:v>únor21</c:v>
                </c:pt>
                <c:pt idx="12">
                  <c:v>březen21</c:v>
                </c:pt>
              </c:strCache>
            </c:strRef>
          </c:cat>
          <c:val>
            <c:numRef>
              <c:f>ČR2020!$Q$4:$Q$16</c:f>
              <c:numCache>
                <c:formatCode>0.00</c:formatCode>
                <c:ptCount val="13"/>
                <c:pt idx="0">
                  <c:v>1.0561255280627639</c:v>
                </c:pt>
                <c:pt idx="1">
                  <c:v>4.7238703788224559</c:v>
                </c:pt>
                <c:pt idx="2">
                  <c:v>4.7352024922118385</c:v>
                </c:pt>
                <c:pt idx="3">
                  <c:v>1.0760667903525045</c:v>
                </c:pt>
                <c:pt idx="4">
                  <c:v>0.76269339725430374</c:v>
                </c:pt>
                <c:pt idx="5">
                  <c:v>0.55852054114434646</c:v>
                </c:pt>
                <c:pt idx="6">
                  <c:v>0.5374945817078457</c:v>
                </c:pt>
                <c:pt idx="7">
                  <c:v>1.1050246275601692</c:v>
                </c:pt>
                <c:pt idx="8">
                  <c:v>2.6423455399460161</c:v>
                </c:pt>
                <c:pt idx="9">
                  <c:v>1.6134049976787261</c:v>
                </c:pt>
                <c:pt idx="10">
                  <c:v>1.870428667637708</c:v>
                </c:pt>
                <c:pt idx="11">
                  <c:v>1.6057960686501576</c:v>
                </c:pt>
                <c:pt idx="12">
                  <c:v>1.682287186143266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3E62-4D18-B200-DF39254C7E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3955584"/>
        <c:axId val="263929216"/>
      </c:lineChart>
      <c:catAx>
        <c:axId val="26392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3927680"/>
        <c:crosses val="autoZero"/>
        <c:auto val="1"/>
        <c:lblAlgn val="ctr"/>
        <c:lblOffset val="100"/>
        <c:noMultiLvlLbl val="0"/>
      </c:catAx>
      <c:valAx>
        <c:axId val="26392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3926144"/>
        <c:crosses val="autoZero"/>
        <c:crossBetween val="between"/>
      </c:valAx>
      <c:valAx>
        <c:axId val="263929216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3955584"/>
        <c:crosses val="max"/>
        <c:crossBetween val="between"/>
      </c:valAx>
      <c:catAx>
        <c:axId val="263955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39292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Vývoj incidence Covid-19</a:t>
            </a:r>
            <a:r>
              <a:rPr lang="cs-CZ" sz="2000"/>
              <a:t> na </a:t>
            </a:r>
            <a:r>
              <a:rPr lang="en-US" sz="2000"/>
              <a:t>100 000 obyv</a:t>
            </a:r>
            <a:r>
              <a:rPr lang="cs-CZ" sz="2000"/>
              <a:t>atel</a:t>
            </a:r>
            <a:endParaRPr lang="en-US" sz="2000"/>
          </a:p>
        </c:rich>
      </c:tx>
      <c:layout>
        <c:manualLayout>
          <c:xMode val="edge"/>
          <c:yMode val="edge"/>
          <c:x val="0.26341515957014672"/>
          <c:y val="3.8029980467629017E-2"/>
        </c:manualLayout>
      </c:layout>
      <c:overlay val="1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'List1 (2)'!$G$1</c:f>
              <c:strCache>
                <c:ptCount val="1"/>
                <c:pt idx="0">
                  <c:v>Itálie</c:v>
                </c:pt>
              </c:strCache>
            </c:strRef>
          </c:tx>
          <c:spPr>
            <a:ln w="25400"/>
          </c:spPr>
          <c:marker>
            <c:symbol val="circle"/>
            <c:size val="4"/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(2)'!$J$9:$J$400</c:f>
              <c:numCache>
                <c:formatCode>0.000</c:formatCode>
                <c:ptCount val="392"/>
                <c:pt idx="0">
                  <c:v>0.77767135446407598</c:v>
                </c:pt>
                <c:pt idx="1">
                  <c:v>1.083776036540361</c:v>
                </c:pt>
                <c:pt idx="2">
                  <c:v>1.470957093869284</c:v>
                </c:pt>
                <c:pt idx="3">
                  <c:v>1.8664112507137822</c:v>
                </c:pt>
                <c:pt idx="4">
                  <c:v>2.814508455198709</c:v>
                </c:pt>
                <c:pt idx="5">
                  <c:v>3.3688061227422526</c:v>
                </c:pt>
                <c:pt idx="6">
                  <c:v>4.1382043776907533</c:v>
                </c:pt>
                <c:pt idx="7">
                  <c:v>5.1160847404317504</c:v>
                </c:pt>
                <c:pt idx="8">
                  <c:v>6.3884874459272281</c:v>
                </c:pt>
                <c:pt idx="9">
                  <c:v>7.6757817305507414</c:v>
                </c:pt>
                <c:pt idx="10">
                  <c:v>9.7390927497352155</c:v>
                </c:pt>
                <c:pt idx="11">
                  <c:v>12.211094884989107</c:v>
                </c:pt>
                <c:pt idx="12">
                  <c:v>15.187756090693091</c:v>
                </c:pt>
                <c:pt idx="13">
                  <c:v>16.804319736036501</c:v>
                </c:pt>
                <c:pt idx="14">
                  <c:v>20.631455571941622</c:v>
                </c:pt>
                <c:pt idx="15">
                  <c:v>25.021162174905864</c:v>
                </c:pt>
                <c:pt idx="16">
                  <c:v>29.237133688043023</c:v>
                </c:pt>
                <c:pt idx="17">
                  <c:v>35.026648729042606</c:v>
                </c:pt>
                <c:pt idx="18">
                  <c:v>40.971698040934996</c:v>
                </c:pt>
                <c:pt idx="19">
                  <c:v>46.324393427512199</c:v>
                </c:pt>
                <c:pt idx="20">
                  <c:v>52.160237825799001</c:v>
                </c:pt>
                <c:pt idx="21">
                  <c:v>59.122878378107153</c:v>
                </c:pt>
                <c:pt idx="22">
                  <c:v>67.932074742291704</c:v>
                </c:pt>
                <c:pt idx="23">
                  <c:v>77.839938722144652</c:v>
                </c:pt>
                <c:pt idx="24">
                  <c:v>88.684317567160733</c:v>
                </c:pt>
                <c:pt idx="25">
                  <c:v>97.884004228480435</c:v>
                </c:pt>
                <c:pt idx="26">
                  <c:v>105.79805122507975</c:v>
                </c:pt>
                <c:pt idx="27">
                  <c:v>114.46825951740263</c:v>
                </c:pt>
                <c:pt idx="28">
                  <c:v>123.0689737737947</c:v>
                </c:pt>
                <c:pt idx="29">
                  <c:v>133.33092641291427</c:v>
                </c:pt>
                <c:pt idx="30">
                  <c:v>143.10476618061489</c:v>
                </c:pt>
                <c:pt idx="31">
                  <c:v>152.9878108619211</c:v>
                </c:pt>
                <c:pt idx="32">
                  <c:v>161.61665365666613</c:v>
                </c:pt>
                <c:pt idx="33">
                  <c:v>168.31290040457276</c:v>
                </c:pt>
                <c:pt idx="34">
                  <c:v>175.01907487189808</c:v>
                </c:pt>
                <c:pt idx="35">
                  <c:v>182.93312186849738</c:v>
                </c:pt>
                <c:pt idx="36">
                  <c:v>190.65854219614158</c:v>
                </c:pt>
                <c:pt idx="37">
                  <c:v>198.24497445192409</c:v>
                </c:pt>
                <c:pt idx="38">
                  <c:v>206.19873232619818</c:v>
                </c:pt>
                <c:pt idx="39">
                  <c:v>213.34338106784898</c:v>
                </c:pt>
                <c:pt idx="40">
                  <c:v>219.29835809916005</c:v>
                </c:pt>
                <c:pt idx="41">
                  <c:v>224.32343874492048</c:v>
                </c:pt>
                <c:pt idx="42">
                  <c:v>230.66725145346362</c:v>
                </c:pt>
                <c:pt idx="43">
                  <c:v>237.62327352615929</c:v>
                </c:pt>
                <c:pt idx="44">
                  <c:v>244.15902214346377</c:v>
                </c:pt>
                <c:pt idx="45">
                  <c:v>251.93077182839519</c:v>
                </c:pt>
                <c:pt idx="46">
                  <c:v>258.70478571174823</c:v>
                </c:pt>
                <c:pt idx="47">
                  <c:v>263.92180226626999</c:v>
                </c:pt>
                <c:pt idx="48">
                  <c:v>268.84098723823104</c:v>
                </c:pt>
                <c:pt idx="49">
                  <c:v>273.25220389993581</c:v>
                </c:pt>
                <c:pt idx="50">
                  <c:v>279.51824947303248</c:v>
                </c:pt>
                <c:pt idx="51">
                  <c:v>285.29949141451652</c:v>
                </c:pt>
                <c:pt idx="52">
                  <c:v>291.07742411619427</c:v>
                </c:pt>
                <c:pt idx="53">
                  <c:v>296.11905096098587</c:v>
                </c:pt>
                <c:pt idx="54">
                  <c:v>299.84360036289786</c:v>
                </c:pt>
                <c:pt idx="55">
                  <c:v>304.35574883869259</c:v>
                </c:pt>
                <c:pt idx="56">
                  <c:v>309.93181791219035</c:v>
                </c:pt>
                <c:pt idx="57">
                  <c:v>314.30663293602652</c:v>
                </c:pt>
                <c:pt idx="58">
                  <c:v>319.30689428324024</c:v>
                </c:pt>
                <c:pt idx="59">
                  <c:v>323.20683339488244</c:v>
                </c:pt>
                <c:pt idx="60">
                  <c:v>327.05382466962493</c:v>
                </c:pt>
                <c:pt idx="61">
                  <c:v>329.92955406123889</c:v>
                </c:pt>
                <c:pt idx="62">
                  <c:v>333.39101889855556</c:v>
                </c:pt>
                <c:pt idx="63">
                  <c:v>336.84255601645361</c:v>
                </c:pt>
                <c:pt idx="64">
                  <c:v>339.94000447508495</c:v>
                </c:pt>
                <c:pt idx="65">
                  <c:v>343.19298720460915</c:v>
                </c:pt>
                <c:pt idx="66">
                  <c:v>346.33676502052776</c:v>
                </c:pt>
                <c:pt idx="67">
                  <c:v>348.63503206595459</c:v>
                </c:pt>
                <c:pt idx="68">
                  <c:v>350.65697758756119</c:v>
                </c:pt>
                <c:pt idx="69">
                  <c:v>352.43569398340986</c:v>
                </c:pt>
                <c:pt idx="70">
                  <c:v>354.82661974341113</c:v>
                </c:pt>
                <c:pt idx="71">
                  <c:v>357.14639684757844</c:v>
                </c:pt>
                <c:pt idx="72">
                  <c:v>359.3437320789152</c:v>
                </c:pt>
                <c:pt idx="73">
                  <c:v>361.13568543398884</c:v>
                </c:pt>
                <c:pt idx="74">
                  <c:v>362.46269059628708</c:v>
                </c:pt>
                <c:pt idx="75">
                  <c:v>363.69538242410783</c:v>
                </c:pt>
                <c:pt idx="76">
                  <c:v>366.01681414817824</c:v>
                </c:pt>
                <c:pt idx="77">
                  <c:v>367.48611662214444</c:v>
                </c:pt>
                <c:pt idx="78">
                  <c:v>369.12915418593764</c:v>
                </c:pt>
                <c:pt idx="79">
                  <c:v>370.43464928949544</c:v>
                </c:pt>
                <c:pt idx="80">
                  <c:v>371.88244170472109</c:v>
                </c:pt>
                <c:pt idx="81">
                  <c:v>372.99931013932377</c:v>
                </c:pt>
                <c:pt idx="82">
                  <c:v>373.74554371562868</c:v>
                </c:pt>
                <c:pt idx="83">
                  <c:v>375.09074969686122</c:v>
                </c:pt>
                <c:pt idx="84">
                  <c:v>376.19107193243269</c:v>
                </c:pt>
                <c:pt idx="85">
                  <c:v>377.25499253013572</c:v>
                </c:pt>
                <c:pt idx="86">
                  <c:v>378.33545932686985</c:v>
                </c:pt>
                <c:pt idx="87">
                  <c:v>379.4440546619569</c:v>
                </c:pt>
                <c:pt idx="88">
                  <c:v>380.32431245041414</c:v>
                </c:pt>
                <c:pt idx="89">
                  <c:v>380.82069842134865</c:v>
                </c:pt>
                <c:pt idx="90">
                  <c:v>381.47758252288531</c:v>
                </c:pt>
                <c:pt idx="91">
                  <c:v>382.44553516620761</c:v>
                </c:pt>
                <c:pt idx="92">
                  <c:v>383.42837938865796</c:v>
                </c:pt>
                <c:pt idx="93">
                  <c:v>384.28381787856847</c:v>
                </c:pt>
                <c:pt idx="94">
                  <c:v>384.97379437816744</c:v>
                </c:pt>
                <c:pt idx="95">
                  <c:v>385.52643742580784</c:v>
                </c:pt>
                <c:pt idx="96">
                  <c:v>385.85736140643087</c:v>
                </c:pt>
                <c:pt idx="97">
                  <c:v>386.3851851555246</c:v>
                </c:pt>
                <c:pt idx="98">
                  <c:v>386.9179727643276</c:v>
                </c:pt>
                <c:pt idx="99">
                  <c:v>387.21084048717898</c:v>
                </c:pt>
                <c:pt idx="100">
                  <c:v>388.06958821689568</c:v>
                </c:pt>
                <c:pt idx="101">
                  <c:v>388.51633559073679</c:v>
                </c:pt>
                <c:pt idx="102">
                  <c:v>388.84229571165042</c:v>
                </c:pt>
                <c:pt idx="103">
                  <c:v>389.30558928452263</c:v>
                </c:pt>
                <c:pt idx="104">
                  <c:v>389.77384671710422</c:v>
                </c:pt>
                <c:pt idx="105">
                  <c:v>390.10807993753343</c:v>
                </c:pt>
                <c:pt idx="106">
                  <c:v>390.73683550071718</c:v>
                </c:pt>
                <c:pt idx="107">
                  <c:v>391.00653854492492</c:v>
                </c:pt>
                <c:pt idx="108">
                  <c:v>391.58069165130587</c:v>
                </c:pt>
                <c:pt idx="109">
                  <c:v>392.13829855865561</c:v>
                </c:pt>
                <c:pt idx="110">
                  <c:v>392.63633914949327</c:v>
                </c:pt>
                <c:pt idx="111">
                  <c:v>392.98380932914739</c:v>
                </c:pt>
                <c:pt idx="112">
                  <c:v>393.52817927727227</c:v>
                </c:pt>
                <c:pt idx="113">
                  <c:v>394.07751308510649</c:v>
                </c:pt>
                <c:pt idx="114">
                  <c:v>394.49282268078832</c:v>
                </c:pt>
                <c:pt idx="115">
                  <c:v>394.9296423352107</c:v>
                </c:pt>
                <c:pt idx="116">
                  <c:v>395.30027719350846</c:v>
                </c:pt>
                <c:pt idx="117">
                  <c:v>395.66594819209689</c:v>
                </c:pt>
                <c:pt idx="118">
                  <c:v>395.85292024114892</c:v>
                </c:pt>
                <c:pt idx="119">
                  <c:v>396.16729802274079</c:v>
                </c:pt>
                <c:pt idx="120">
                  <c:v>396.65706551406282</c:v>
                </c:pt>
                <c:pt idx="121">
                  <c:v>397.0789935893572</c:v>
                </c:pt>
                <c:pt idx="122">
                  <c:v>397.36855207240228</c:v>
                </c:pt>
                <c:pt idx="123">
                  <c:v>397.65645593554433</c:v>
                </c:pt>
                <c:pt idx="124">
                  <c:v>397.86493804333685</c:v>
                </c:pt>
                <c:pt idx="125">
                  <c:v>398.09989406957914</c:v>
                </c:pt>
                <c:pt idx="126">
                  <c:v>398.4010348919461</c:v>
                </c:pt>
                <c:pt idx="127">
                  <c:v>398.73361349247222</c:v>
                </c:pt>
                <c:pt idx="128">
                  <c:v>399.10259373086689</c:v>
                </c:pt>
                <c:pt idx="129">
                  <c:v>399.4914294080989</c:v>
                </c:pt>
                <c:pt idx="130">
                  <c:v>399.80911642949701</c:v>
                </c:pt>
                <c:pt idx="131">
                  <c:v>400.15327736934495</c:v>
                </c:pt>
                <c:pt idx="132">
                  <c:v>400.37996029607172</c:v>
                </c:pt>
                <c:pt idx="133">
                  <c:v>400.69930193737292</c:v>
                </c:pt>
                <c:pt idx="134">
                  <c:v>401.05339059663953</c:v>
                </c:pt>
                <c:pt idx="135">
                  <c:v>401.51006568989931</c:v>
                </c:pt>
                <c:pt idx="136">
                  <c:v>401.82113423168494</c:v>
                </c:pt>
                <c:pt idx="137">
                  <c:v>402.20831528901385</c:v>
                </c:pt>
                <c:pt idx="138">
                  <c:v>402.48794605264027</c:v>
                </c:pt>
                <c:pt idx="139">
                  <c:v>402.67657272159539</c:v>
                </c:pt>
                <c:pt idx="140">
                  <c:v>402.94462114590004</c:v>
                </c:pt>
                <c:pt idx="141">
                  <c:v>403.32518372361653</c:v>
                </c:pt>
                <c:pt idx="142">
                  <c:v>403.70740092123606</c:v>
                </c:pt>
                <c:pt idx="143">
                  <c:v>404.11940127711171</c:v>
                </c:pt>
                <c:pt idx="144">
                  <c:v>404.4801084159908</c:v>
                </c:pt>
                <c:pt idx="145">
                  <c:v>404.79448619758267</c:v>
                </c:pt>
                <c:pt idx="146">
                  <c:v>405.00627754518138</c:v>
                </c:pt>
                <c:pt idx="147">
                  <c:v>405.46957111805364</c:v>
                </c:pt>
                <c:pt idx="148">
                  <c:v>405.97588480840682</c:v>
                </c:pt>
                <c:pt idx="149">
                  <c:v>406.3928490239918</c:v>
                </c:pt>
                <c:pt idx="150">
                  <c:v>406.84456025754224</c:v>
                </c:pt>
                <c:pt idx="151">
                  <c:v>407.26152447312722</c:v>
                </c:pt>
                <c:pt idx="152">
                  <c:v>407.54280985665679</c:v>
                </c:pt>
                <c:pt idx="153">
                  <c:v>407.8422960591206</c:v>
                </c:pt>
                <c:pt idx="154">
                  <c:v>408.32048121112086</c:v>
                </c:pt>
                <c:pt idx="155">
                  <c:v>408.95254601411079</c:v>
                </c:pt>
                <c:pt idx="156">
                  <c:v>409.57964695739139</c:v>
                </c:pt>
                <c:pt idx="157">
                  <c:v>410.06775982881038</c:v>
                </c:pt>
                <c:pt idx="158">
                  <c:v>410.46155936575173</c:v>
                </c:pt>
                <c:pt idx="159">
                  <c:v>410.72464393034704</c:v>
                </c:pt>
                <c:pt idx="160">
                  <c:v>411.03902171193891</c:v>
                </c:pt>
                <c:pt idx="161">
                  <c:v>411.67439575473509</c:v>
                </c:pt>
                <c:pt idx="162">
                  <c:v>412.33789833588423</c:v>
                </c:pt>
                <c:pt idx="163">
                  <c:v>413.25124852240373</c:v>
                </c:pt>
                <c:pt idx="164">
                  <c:v>413.82540162878462</c:v>
                </c:pt>
                <c:pt idx="165">
                  <c:v>414.59149064392693</c:v>
                </c:pt>
                <c:pt idx="166">
                  <c:v>415.02003719883373</c:v>
                </c:pt>
                <c:pt idx="167">
                  <c:v>415.70174059891713</c:v>
                </c:pt>
                <c:pt idx="168">
                  <c:v>416.48933967279987</c:v>
                </c:pt>
                <c:pt idx="169">
                  <c:v>417.35305126222596</c:v>
                </c:pt>
                <c:pt idx="170">
                  <c:v>418.30280308661401</c:v>
                </c:pt>
                <c:pt idx="171">
                  <c:v>419.3402497658671</c:v>
                </c:pt>
                <c:pt idx="172">
                  <c:v>420.13281269945924</c:v>
                </c:pt>
                <c:pt idx="173">
                  <c:v>420.66229106845606</c:v>
                </c:pt>
                <c:pt idx="174">
                  <c:v>421.3257936496052</c:v>
                </c:pt>
                <c:pt idx="175">
                  <c:v>422.38805962740508</c:v>
                </c:pt>
                <c:pt idx="176">
                  <c:v>423.77794034602169</c:v>
                </c:pt>
                <c:pt idx="177">
                  <c:v>425.34486539427166</c:v>
                </c:pt>
                <c:pt idx="178">
                  <c:v>427.11696331050786</c:v>
                </c:pt>
                <c:pt idx="179">
                  <c:v>429.11739877337396</c:v>
                </c:pt>
                <c:pt idx="180">
                  <c:v>430.69259692113951</c:v>
                </c:pt>
                <c:pt idx="181">
                  <c:v>432.14204395626831</c:v>
                </c:pt>
                <c:pt idx="182">
                  <c:v>434.40060012402034</c:v>
                </c:pt>
                <c:pt idx="183">
                  <c:v>436.73195956750948</c:v>
                </c:pt>
                <c:pt idx="184">
                  <c:v>439.15101386586366</c:v>
                </c:pt>
                <c:pt idx="185">
                  <c:v>441.54028500596183</c:v>
                </c:pt>
                <c:pt idx="186">
                  <c:v>443.79884117371387</c:v>
                </c:pt>
                <c:pt idx="187">
                  <c:v>445.45180645692579</c:v>
                </c:pt>
                <c:pt idx="188">
                  <c:v>447.07995244159105</c:v>
                </c:pt>
                <c:pt idx="189">
                  <c:v>449.28390615254028</c:v>
                </c:pt>
                <c:pt idx="190">
                  <c:v>451.6036832567076</c:v>
                </c:pt>
                <c:pt idx="191">
                  <c:v>454.47941264832156</c:v>
                </c:pt>
                <c:pt idx="192">
                  <c:v>457.29226648361714</c:v>
                </c:pt>
                <c:pt idx="193">
                  <c:v>459.44823621737606</c:v>
                </c:pt>
                <c:pt idx="194">
                  <c:v>461.27990045012444</c:v>
                </c:pt>
                <c:pt idx="195">
                  <c:v>463.54011123777957</c:v>
                </c:pt>
                <c:pt idx="196">
                  <c:v>465.91283617884659</c:v>
                </c:pt>
                <c:pt idx="197">
                  <c:v>468.55526416412135</c:v>
                </c:pt>
                <c:pt idx="198">
                  <c:v>471.22582068774904</c:v>
                </c:pt>
                <c:pt idx="199">
                  <c:v>473.70940516232474</c:v>
                </c:pt>
                <c:pt idx="200">
                  <c:v>476.1218409810665</c:v>
                </c:pt>
                <c:pt idx="201">
                  <c:v>477.78969784340643</c:v>
                </c:pt>
                <c:pt idx="202">
                  <c:v>479.82322570433485</c:v>
                </c:pt>
                <c:pt idx="203">
                  <c:v>482.22242456385169</c:v>
                </c:pt>
                <c:pt idx="204">
                  <c:v>484.84499711028906</c:v>
                </c:pt>
                <c:pt idx="205">
                  <c:v>487.99870264562634</c:v>
                </c:pt>
                <c:pt idx="206">
                  <c:v>490.70897004692881</c:v>
                </c:pt>
                <c:pt idx="207">
                  <c:v>493.33485183317237</c:v>
                </c:pt>
                <c:pt idx="208">
                  <c:v>495.56858870237772</c:v>
                </c:pt>
                <c:pt idx="209">
                  <c:v>497.87181960751388</c:v>
                </c:pt>
                <c:pt idx="210">
                  <c:v>500.58539624862254</c:v>
                </c:pt>
                <c:pt idx="211">
                  <c:v>503.54054739558603</c:v>
                </c:pt>
                <c:pt idx="212">
                  <c:v>506.70418065034204</c:v>
                </c:pt>
                <c:pt idx="213">
                  <c:v>509.79666524926409</c:v>
                </c:pt>
                <c:pt idx="214">
                  <c:v>512.71872399816527</c:v>
                </c:pt>
                <c:pt idx="215">
                  <c:v>515.19072613341916</c:v>
                </c:pt>
                <c:pt idx="216">
                  <c:v>517.91257587404345</c:v>
                </c:pt>
                <c:pt idx="217">
                  <c:v>520.97527731470939</c:v>
                </c:pt>
                <c:pt idx="218">
                  <c:v>525.19124882784649</c:v>
                </c:pt>
                <c:pt idx="219">
                  <c:v>529.32448934582794</c:v>
                </c:pt>
                <c:pt idx="220">
                  <c:v>534.03022835028719</c:v>
                </c:pt>
                <c:pt idx="221">
                  <c:v>538.29583846051776</c:v>
                </c:pt>
                <c:pt idx="222">
                  <c:v>542.03031558184841</c:v>
                </c:pt>
                <c:pt idx="223">
                  <c:v>546.45807844258434</c:v>
                </c:pt>
                <c:pt idx="224">
                  <c:v>552.54377044624152</c:v>
                </c:pt>
                <c:pt idx="225">
                  <c:v>559.9184113544253</c:v>
                </c:pt>
                <c:pt idx="226">
                  <c:v>568.80702947395946</c:v>
                </c:pt>
                <c:pt idx="227">
                  <c:v>578.27807379938997</c:v>
                </c:pt>
                <c:pt idx="228">
                  <c:v>587.30567999078573</c:v>
                </c:pt>
                <c:pt idx="229">
                  <c:v>594.94340546356477</c:v>
                </c:pt>
                <c:pt idx="230">
                  <c:v>604.70731751184678</c:v>
                </c:pt>
                <c:pt idx="231">
                  <c:v>616.83733602158327</c:v>
                </c:pt>
                <c:pt idx="232">
                  <c:v>631.40295502870504</c:v>
                </c:pt>
                <c:pt idx="233">
                  <c:v>647.96570025888673</c:v>
                </c:pt>
                <c:pt idx="234">
                  <c:v>666.04242270041868</c:v>
                </c:pt>
                <c:pt idx="235">
                  <c:v>685.40809404647734</c:v>
                </c:pt>
                <c:pt idx="236">
                  <c:v>700.85397084205636</c:v>
                </c:pt>
                <c:pt idx="237">
                  <c:v>718.84630766852945</c:v>
                </c:pt>
                <c:pt idx="238">
                  <c:v>743.99322095607215</c:v>
                </c:pt>
                <c:pt idx="239">
                  <c:v>770.59619975835597</c:v>
                </c:pt>
                <c:pt idx="240">
                  <c:v>802.26397008407503</c:v>
                </c:pt>
                <c:pt idx="241">
                  <c:v>834.76732346086715</c:v>
                </c:pt>
                <c:pt idx="242">
                  <c:v>869.95447032051186</c:v>
                </c:pt>
                <c:pt idx="243">
                  <c:v>898.09459101278969</c:v>
                </c:pt>
                <c:pt idx="244">
                  <c:v>934.48133730219286</c:v>
                </c:pt>
                <c:pt idx="245">
                  <c:v>975.82863406113495</c:v>
                </c:pt>
                <c:pt idx="246">
                  <c:v>1020.2154675820994</c:v>
                </c:pt>
                <c:pt idx="247">
                  <c:v>1071.6476726505277</c:v>
                </c:pt>
                <c:pt idx="248">
                  <c:v>1124.1950915336556</c:v>
                </c:pt>
                <c:pt idx="249">
                  <c:v>1173.6798089761176</c:v>
                </c:pt>
                <c:pt idx="250">
                  <c:v>1210.4951018204276</c:v>
                </c:pt>
                <c:pt idx="251">
                  <c:v>1257.224877124203</c:v>
                </c:pt>
                <c:pt idx="252">
                  <c:v>1307.7685513046586</c:v>
                </c:pt>
                <c:pt idx="253">
                  <c:v>1364.8496287223218</c:v>
                </c:pt>
                <c:pt idx="254">
                  <c:v>1427.4058433993928</c:v>
                </c:pt>
                <c:pt idx="255">
                  <c:v>1493.2746071224999</c:v>
                </c:pt>
                <c:pt idx="256">
                  <c:v>1547.2383806426944</c:v>
                </c:pt>
                <c:pt idx="257">
                  <c:v>1589.0390432550901</c:v>
                </c:pt>
                <c:pt idx="258">
                  <c:v>1647.1128926146221</c:v>
                </c:pt>
                <c:pt idx="259">
                  <c:v>1701.6491646212944</c:v>
                </c:pt>
                <c:pt idx="260">
                  <c:v>1764.4883193017979</c:v>
                </c:pt>
                <c:pt idx="261">
                  <c:v>1832.1556548595913</c:v>
                </c:pt>
                <c:pt idx="262">
                  <c:v>1893.7952101103365</c:v>
                </c:pt>
                <c:pt idx="263">
                  <c:v>1950.0142305584766</c:v>
                </c:pt>
                <c:pt idx="264">
                  <c:v>1995.2747033882858</c:v>
                </c:pt>
                <c:pt idx="265">
                  <c:v>2048.5336088297531</c:v>
                </c:pt>
                <c:pt idx="266">
                  <c:v>2105.2589429682466</c:v>
                </c:pt>
                <c:pt idx="267">
                  <c:v>2165.1115087236276</c:v>
                </c:pt>
                <c:pt idx="268">
                  <c:v>2226.727899295729</c:v>
                </c:pt>
                <c:pt idx="269">
                  <c:v>2284.2540694673303</c:v>
                </c:pt>
                <c:pt idx="270">
                  <c:v>2331.1360698021922</c:v>
                </c:pt>
                <c:pt idx="271">
                  <c:v>2369.0682310811048</c:v>
                </c:pt>
                <c:pt idx="272">
                  <c:v>2407.5067060503707</c:v>
                </c:pt>
                <c:pt idx="273">
                  <c:v>2450.280285165798</c:v>
                </c:pt>
                <c:pt idx="274">
                  <c:v>2498.252680016813</c:v>
                </c:pt>
                <c:pt idx="275">
                  <c:v>2545.1512265507058</c:v>
                </c:pt>
                <c:pt idx="276">
                  <c:v>2588.7024770205971</c:v>
                </c:pt>
                <c:pt idx="277">
                  <c:v>2622.8654141602137</c:v>
                </c:pt>
                <c:pt idx="278">
                  <c:v>2649.7579514455429</c:v>
                </c:pt>
                <c:pt idx="279">
                  <c:v>2681.470396508646</c:v>
                </c:pt>
                <c:pt idx="280">
                  <c:v>2715.4314700200825</c:v>
                </c:pt>
                <c:pt idx="281">
                  <c:v>2753.4595992533759</c:v>
                </c:pt>
                <c:pt idx="282">
                  <c:v>2792.9338662819919</c:v>
                </c:pt>
                <c:pt idx="283">
                  <c:v>2827.4939121983557</c:v>
                </c:pt>
                <c:pt idx="284">
                  <c:v>2858.4386136264134</c:v>
                </c:pt>
                <c:pt idx="285">
                  <c:v>2880.9612997476156</c:v>
                </c:pt>
                <c:pt idx="286">
                  <c:v>2905.3388147802098</c:v>
                </c:pt>
                <c:pt idx="287">
                  <c:v>2926.2730657944217</c:v>
                </c:pt>
                <c:pt idx="288">
                  <c:v>2953.7480292856471</c:v>
                </c:pt>
                <c:pt idx="289">
                  <c:v>2984.3849714117255</c:v>
                </c:pt>
                <c:pt idx="290">
                  <c:v>3016.9842927428981</c:v>
                </c:pt>
                <c:pt idx="291">
                  <c:v>3046.4282539188307</c:v>
                </c:pt>
                <c:pt idx="292">
                  <c:v>3066.1993071411525</c:v>
                </c:pt>
                <c:pt idx="293">
                  <c:v>3090.4907819387845</c:v>
                </c:pt>
                <c:pt idx="294">
                  <c:v>3119.2811682529864</c:v>
                </c:pt>
                <c:pt idx="295">
                  <c:v>3149.2413708386907</c:v>
                </c:pt>
                <c:pt idx="296">
                  <c:v>3178.9566896787342</c:v>
                </c:pt>
                <c:pt idx="297">
                  <c:v>3205.8723916427066</c:v>
                </c:pt>
                <c:pt idx="298">
                  <c:v>3230.8141320622631</c:v>
                </c:pt>
                <c:pt idx="299">
                  <c:v>3248.7833042100924</c:v>
                </c:pt>
                <c:pt idx="300">
                  <c:v>3270.7798212021039</c:v>
                </c:pt>
                <c:pt idx="301">
                  <c:v>3294.8065568152379</c:v>
                </c:pt>
                <c:pt idx="302">
                  <c:v>3324.6558998674332</c:v>
                </c:pt>
                <c:pt idx="303">
                  <c:v>3356.1548989630346</c:v>
                </c:pt>
                <c:pt idx="304">
                  <c:v>3373.4109299326215</c:v>
                </c:pt>
                <c:pt idx="305">
                  <c:v>3388.1519386494738</c:v>
                </c:pt>
                <c:pt idx="306">
                  <c:v>3402.3568505177163</c:v>
                </c:pt>
                <c:pt idx="307">
                  <c:v>3420.9051396316363</c:v>
                </c:pt>
                <c:pt idx="308">
                  <c:v>3447.7132913019063</c:v>
                </c:pt>
                <c:pt idx="309">
                  <c:v>3486.5588027673384</c:v>
                </c:pt>
                <c:pt idx="310">
                  <c:v>3523.2979830961049</c:v>
                </c:pt>
                <c:pt idx="311">
                  <c:v>3543.5290206514928</c:v>
                </c:pt>
                <c:pt idx="312">
                  <c:v>3567.0957719315606</c:v>
                </c:pt>
                <c:pt idx="313">
                  <c:v>3584.9607030254938</c:v>
                </c:pt>
                <c:pt idx="314">
                  <c:v>3610.3971747960813</c:v>
                </c:pt>
                <c:pt idx="315">
                  <c:v>3644.0372520463138</c:v>
                </c:pt>
                <c:pt idx="316">
                  <c:v>3673.8468842208345</c:v>
                </c:pt>
                <c:pt idx="317">
                  <c:v>3702.8573349821509</c:v>
                </c:pt>
                <c:pt idx="318">
                  <c:v>3735.9067129269711</c:v>
                </c:pt>
                <c:pt idx="319">
                  <c:v>3766.727317862295</c:v>
                </c:pt>
                <c:pt idx="320">
                  <c:v>3787.4597052483268</c:v>
                </c:pt>
                <c:pt idx="321">
                  <c:v>3811.0248019084916</c:v>
                </c:pt>
                <c:pt idx="322">
                  <c:v>3837.1181577806155</c:v>
                </c:pt>
                <c:pt idx="323">
                  <c:v>3865.6504233899318</c:v>
                </c:pt>
                <c:pt idx="324">
                  <c:v>3892.3659163456273</c:v>
                </c:pt>
                <c:pt idx="325">
                  <c:v>3919.3527669654341</c:v>
                </c:pt>
                <c:pt idx="326">
                  <c:v>3940.1083190301092</c:v>
                </c:pt>
                <c:pt idx="327">
                  <c:v>3954.7086850551964</c:v>
                </c:pt>
                <c:pt idx="328">
                  <c:v>3972.0722663184861</c:v>
                </c:pt>
                <c:pt idx="329">
                  <c:v>3994.4890567658886</c:v>
                </c:pt>
                <c:pt idx="330">
                  <c:v>4017.7827957619425</c:v>
                </c:pt>
                <c:pt idx="331">
                  <c:v>4040.3402289011101</c:v>
                </c:pt>
                <c:pt idx="332">
                  <c:v>4062.3979668295369</c:v>
                </c:pt>
                <c:pt idx="333">
                  <c:v>4081.6345778231525</c:v>
                </c:pt>
                <c:pt idx="334">
                  <c:v>4095.7848872345921</c:v>
                </c:pt>
                <c:pt idx="335">
                  <c:v>4113.2907658095501</c:v>
                </c:pt>
                <c:pt idx="336">
                  <c:v>4138.4277513776733</c:v>
                </c:pt>
                <c:pt idx="337">
                  <c:v>4162.1897478063092</c:v>
                </c:pt>
                <c:pt idx="338">
                  <c:v>4184.646249131386</c:v>
                </c:pt>
                <c:pt idx="339">
                  <c:v>4205.6847411994941</c:v>
                </c:pt>
                <c:pt idx="340">
                  <c:v>4224.2975604896355</c:v>
                </c:pt>
                <c:pt idx="341">
                  <c:v>4237.3955316426946</c:v>
                </c:pt>
                <c:pt idx="342">
                  <c:v>4253.3675775674637</c:v>
                </c:pt>
                <c:pt idx="343">
                  <c:v>4275.1903594696487</c:v>
                </c:pt>
                <c:pt idx="344">
                  <c:v>4297.7775757670724</c:v>
                </c:pt>
                <c:pt idx="345">
                  <c:v>4321.2979976898523</c:v>
                </c:pt>
                <c:pt idx="346">
                  <c:v>4343.5377438076221</c:v>
                </c:pt>
                <c:pt idx="347">
                  <c:v>4362.797519479881</c:v>
                </c:pt>
                <c:pt idx="348">
                  <c:v>4375.9550569494522</c:v>
                </c:pt>
                <c:pt idx="349">
                  <c:v>4393.528774940437</c:v>
                </c:pt>
                <c:pt idx="350">
                  <c:v>4414.951138826068</c:v>
                </c:pt>
                <c:pt idx="351">
                  <c:v>4439.9871925801017</c:v>
                </c:pt>
                <c:pt idx="352">
                  <c:v>4462.9847546134979</c:v>
                </c:pt>
                <c:pt idx="353">
                  <c:v>4485.3618341832262</c:v>
                </c:pt>
                <c:pt idx="354">
                  <c:v>4503.6635849315817</c:v>
                </c:pt>
                <c:pt idx="355">
                  <c:v>4515.796912681124</c:v>
                </c:pt>
                <c:pt idx="356">
                  <c:v>4532.9685580356518</c:v>
                </c:pt>
                <c:pt idx="357">
                  <c:v>4552.9348564065413</c:v>
                </c:pt>
                <c:pt idx="358">
                  <c:v>4575.705735513211</c:v>
                </c:pt>
                <c:pt idx="359">
                  <c:v>4601.2745768760478</c:v>
                </c:pt>
                <c:pt idx="360">
                  <c:v>4625.9763974096522</c:v>
                </c:pt>
                <c:pt idx="361">
                  <c:v>4648.2128342876158</c:v>
                </c:pt>
                <c:pt idx="362">
                  <c:v>4664.1220046560675</c:v>
                </c:pt>
                <c:pt idx="363">
                  <c:v>4686.1152124082728</c:v>
                </c:pt>
                <c:pt idx="364">
                  <c:v>4713.2658703984871</c:v>
                </c:pt>
                <c:pt idx="365">
                  <c:v>4746.1514409728989</c:v>
                </c:pt>
                <c:pt idx="366">
                  <c:v>4780.0463296882108</c:v>
                </c:pt>
                <c:pt idx="367">
                  <c:v>4811.3203004769885</c:v>
                </c:pt>
                <c:pt idx="368">
                  <c:v>4840.1884539266366</c:v>
                </c:pt>
                <c:pt idx="369">
                  <c:v>4861.8540469380259</c:v>
                </c:pt>
                <c:pt idx="370">
                  <c:v>4890.0471154672032</c:v>
                </c:pt>
                <c:pt idx="371">
                  <c:v>4924.5691051257954</c:v>
                </c:pt>
                <c:pt idx="372">
                  <c:v>4962.3589690930403</c:v>
                </c:pt>
                <c:pt idx="373">
                  <c:v>5002.1161761250887</c:v>
                </c:pt>
                <c:pt idx="374">
                  <c:v>5041.1652058386044</c:v>
                </c:pt>
                <c:pt idx="375">
                  <c:v>5075.4902957287259</c:v>
                </c:pt>
                <c:pt idx="376">
                  <c:v>5098.4531107441562</c:v>
                </c:pt>
                <c:pt idx="377">
                  <c:v>5130.9084801437584</c:v>
                </c:pt>
                <c:pt idx="378">
                  <c:v>5167.9471466749892</c:v>
                </c:pt>
                <c:pt idx="379">
                  <c:v>5210.3699463709554</c:v>
                </c:pt>
                <c:pt idx="380">
                  <c:v>5254.7021774351178</c:v>
                </c:pt>
                <c:pt idx="381">
                  <c:v>5297.8066805311673</c:v>
                </c:pt>
                <c:pt idx="382">
                  <c:v>5333.0500844675189</c:v>
                </c:pt>
                <c:pt idx="383">
                  <c:v>5358.2780741303141</c:v>
                </c:pt>
                <c:pt idx="384">
                  <c:v>5391.9942638960893</c:v>
                </c:pt>
                <c:pt idx="385">
                  <c:v>5430.148144242019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CC6-4F5E-AAD7-2631BE83F328}"/>
            </c:ext>
          </c:extLst>
        </c:ser>
        <c:ser>
          <c:idx val="1"/>
          <c:order val="1"/>
          <c:tx>
            <c:strRef>
              <c:f>'List1 (2)'!$K$1</c:f>
              <c:strCache>
                <c:ptCount val="1"/>
                <c:pt idx="0">
                  <c:v>Francie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(2)'!$N$13:$N$400</c:f>
              <c:numCache>
                <c:formatCode>0.000</c:formatCode>
                <c:ptCount val="388"/>
                <c:pt idx="0">
                  <c:v>0.15310680579196309</c:v>
                </c:pt>
                <c:pt idx="1">
                  <c:v>0.19903884752955203</c:v>
                </c:pt>
                <c:pt idx="2">
                  <c:v>0.27253011430969432</c:v>
                </c:pt>
                <c:pt idx="3">
                  <c:v>0.32458642827896178</c:v>
                </c:pt>
                <c:pt idx="4">
                  <c:v>0.43635439650709484</c:v>
                </c:pt>
                <c:pt idx="5">
                  <c:v>0.64764178850000387</c:v>
                </c:pt>
                <c:pt idx="6">
                  <c:v>0.93854471950473384</c:v>
                </c:pt>
                <c:pt idx="7">
                  <c:v>1.0962447294704558</c:v>
                </c:pt>
                <c:pt idx="8">
                  <c:v>1.7239826332175046</c:v>
                </c:pt>
                <c:pt idx="9">
                  <c:v>2.1618680977825191</c:v>
                </c:pt>
                <c:pt idx="10">
                  <c:v>2.7314254153286215</c:v>
                </c:pt>
                <c:pt idx="11">
                  <c:v>3.4923662401146784</c:v>
                </c:pt>
                <c:pt idx="12">
                  <c:v>4.4033517345768587</c:v>
                </c:pt>
                <c:pt idx="13">
                  <c:v>5.6052401600437687</c:v>
                </c:pt>
                <c:pt idx="14">
                  <c:v>6.8882751925804193</c:v>
                </c:pt>
                <c:pt idx="15">
                  <c:v>8.4224053866158908</c:v>
                </c:pt>
                <c:pt idx="16">
                  <c:v>11.835156087718747</c:v>
                </c:pt>
                <c:pt idx="17">
                  <c:v>13.98477564103791</c:v>
                </c:pt>
                <c:pt idx="18">
                  <c:v>16.834093296826342</c:v>
                </c:pt>
                <c:pt idx="19">
                  <c:v>19.309830346482386</c:v>
                </c:pt>
                <c:pt idx="20">
                  <c:v>22.137713049459943</c:v>
                </c:pt>
                <c:pt idx="21">
                  <c:v>24.524648151756647</c:v>
                </c:pt>
                <c:pt idx="22">
                  <c:v>30.400887358052191</c:v>
                </c:pt>
                <c:pt idx="23">
                  <c:v>34.148941963839448</c:v>
                </c:pt>
                <c:pt idx="24">
                  <c:v>38.633440305486047</c:v>
                </c:pt>
                <c:pt idx="25">
                  <c:v>44.63828922864684</c:v>
                </c:pt>
                <c:pt idx="26">
                  <c:v>50.470127461262713</c:v>
                </c:pt>
                <c:pt idx="27">
                  <c:v>57.529882276330135</c:v>
                </c:pt>
                <c:pt idx="28">
                  <c:v>61.509128158863255</c:v>
                </c:pt>
                <c:pt idx="29">
                  <c:v>68.209081980319553</c:v>
                </c:pt>
                <c:pt idx="30">
                  <c:v>79.811515723234521</c:v>
                </c:pt>
                <c:pt idx="31">
                  <c:v>87.254037552781853</c:v>
                </c:pt>
                <c:pt idx="32">
                  <c:v>90.493777563339791</c:v>
                </c:pt>
                <c:pt idx="33">
                  <c:v>98.505856710433221</c:v>
                </c:pt>
                <c:pt idx="34">
                  <c:v>105.03892411357629</c:v>
                </c:pt>
                <c:pt idx="35">
                  <c:v>107.90661458605975</c:v>
                </c:pt>
                <c:pt idx="36">
                  <c:v>113.89615282864135</c:v>
                </c:pt>
                <c:pt idx="37">
                  <c:v>119.6789968834038</c:v>
                </c:pt>
                <c:pt idx="38">
                  <c:v>125.62107201618988</c:v>
                </c:pt>
                <c:pt idx="39">
                  <c:v>132.18322971243342</c:v>
                </c:pt>
                <c:pt idx="40">
                  <c:v>138.83112721992046</c:v>
                </c:pt>
                <c:pt idx="41">
                  <c:v>143.59887315228218</c:v>
                </c:pt>
                <c:pt idx="42">
                  <c:v>146.06848592970655</c:v>
                </c:pt>
                <c:pt idx="43">
                  <c:v>150.16103084852574</c:v>
                </c:pt>
                <c:pt idx="44">
                  <c:v>158.57731196290993</c:v>
                </c:pt>
                <c:pt idx="45">
                  <c:v>162.60861415941233</c:v>
                </c:pt>
                <c:pt idx="46">
                  <c:v>166.65216490037807</c:v>
                </c:pt>
                <c:pt idx="47">
                  <c:v>167.27224746383553</c:v>
                </c:pt>
                <c:pt idx="48">
                  <c:v>171.20556130463106</c:v>
                </c:pt>
                <c:pt idx="49">
                  <c:v>172.40744973009797</c:v>
                </c:pt>
                <c:pt idx="50">
                  <c:v>175.54767031689113</c:v>
                </c:pt>
                <c:pt idx="51">
                  <c:v>179.6310288273628</c:v>
                </c:pt>
                <c:pt idx="52">
                  <c:v>182.42829016918196</c:v>
                </c:pt>
                <c:pt idx="53">
                  <c:v>184.9591456689231</c:v>
                </c:pt>
                <c:pt idx="54">
                  <c:v>187.67372933561461</c:v>
                </c:pt>
                <c:pt idx="55">
                  <c:v>190.02698094063709</c:v>
                </c:pt>
                <c:pt idx="56">
                  <c:v>190.73280331533803</c:v>
                </c:pt>
                <c:pt idx="57">
                  <c:v>196.49574348534753</c:v>
                </c:pt>
                <c:pt idx="58">
                  <c:v>198.82296693338535</c:v>
                </c:pt>
                <c:pt idx="59">
                  <c:v>196.65344349531324</c:v>
                </c:pt>
                <c:pt idx="60">
                  <c:v>198.39733001328369</c:v>
                </c:pt>
                <c:pt idx="61">
                  <c:v>199.32209512026716</c:v>
                </c:pt>
                <c:pt idx="62">
                  <c:v>200.53776315825533</c:v>
                </c:pt>
                <c:pt idx="63">
                  <c:v>201.0093321200946</c:v>
                </c:pt>
                <c:pt idx="64">
                  <c:v>201.89122732145628</c:v>
                </c:pt>
                <c:pt idx="65">
                  <c:v>203.58152645739958</c:v>
                </c:pt>
                <c:pt idx="66">
                  <c:v>209.9859841436774</c:v>
                </c:pt>
                <c:pt idx="67">
                  <c:v>210.94902595210883</c:v>
                </c:pt>
                <c:pt idx="68">
                  <c:v>211.93197164529323</c:v>
                </c:pt>
                <c:pt idx="69">
                  <c:v>212.59492411437245</c:v>
                </c:pt>
                <c:pt idx="70">
                  <c:v>212.91491733847764</c:v>
                </c:pt>
                <c:pt idx="71">
                  <c:v>213.61308437288901</c:v>
                </c:pt>
                <c:pt idx="72">
                  <c:v>214.6970805578961</c:v>
                </c:pt>
                <c:pt idx="73">
                  <c:v>215.47333206326135</c:v>
                </c:pt>
                <c:pt idx="74">
                  <c:v>216.42565639528735</c:v>
                </c:pt>
                <c:pt idx="75">
                  <c:v>217.28764771189611</c:v>
                </c:pt>
                <c:pt idx="76">
                  <c:v>217.85720502944221</c:v>
                </c:pt>
                <c:pt idx="77">
                  <c:v>218.04093319639256</c:v>
                </c:pt>
                <c:pt idx="78">
                  <c:v>218.79421868088903</c:v>
                </c:pt>
                <c:pt idx="79">
                  <c:v>219.59649834323892</c:v>
                </c:pt>
                <c:pt idx="80">
                  <c:v>220.23648479144933</c:v>
                </c:pt>
                <c:pt idx="81">
                  <c:v>220.72336443386777</c:v>
                </c:pt>
                <c:pt idx="82">
                  <c:v>221.32507418063017</c:v>
                </c:pt>
                <c:pt idx="83">
                  <c:v>221.70784119511009</c:v>
                </c:pt>
                <c:pt idx="84">
                  <c:v>221.88391402177083</c:v>
                </c:pt>
                <c:pt idx="85">
                  <c:v>222.43203638650607</c:v>
                </c:pt>
                <c:pt idx="86">
                  <c:v>222.85461117049189</c:v>
                </c:pt>
                <c:pt idx="87">
                  <c:v>223.14704516955453</c:v>
                </c:pt>
                <c:pt idx="88">
                  <c:v>228.2378464621373</c:v>
                </c:pt>
                <c:pt idx="89">
                  <c:v>229.15189409271534</c:v>
                </c:pt>
                <c:pt idx="90">
                  <c:v>231.95068650259242</c:v>
                </c:pt>
                <c:pt idx="91">
                  <c:v>232.34417099347775</c:v>
                </c:pt>
                <c:pt idx="92">
                  <c:v>232.8616719970546</c:v>
                </c:pt>
                <c:pt idx="93">
                  <c:v>231.68887386468816</c:v>
                </c:pt>
                <c:pt idx="94">
                  <c:v>232.22780982107588</c:v>
                </c:pt>
                <c:pt idx="95">
                  <c:v>233.40213902150023</c:v>
                </c:pt>
                <c:pt idx="96">
                  <c:v>234.33762160488911</c:v>
                </c:pt>
                <c:pt idx="97">
                  <c:v>235.2241100104246</c:v>
                </c:pt>
                <c:pt idx="98">
                  <c:v>235.74926635429102</c:v>
                </c:pt>
                <c:pt idx="99">
                  <c:v>236.07232171451207</c:v>
                </c:pt>
                <c:pt idx="100">
                  <c:v>236.68934214185367</c:v>
                </c:pt>
                <c:pt idx="101">
                  <c:v>237.52377423341986</c:v>
                </c:pt>
                <c:pt idx="102">
                  <c:v>238.17447815803573</c:v>
                </c:pt>
                <c:pt idx="103">
                  <c:v>239.28603356808537</c:v>
                </c:pt>
                <c:pt idx="104">
                  <c:v>240.09137536655109</c:v>
                </c:pt>
                <c:pt idx="105">
                  <c:v>240.71452006612438</c:v>
                </c:pt>
                <c:pt idx="106">
                  <c:v>240.94724241092817</c:v>
                </c:pt>
                <c:pt idx="107">
                  <c:v>241.47392982285251</c:v>
                </c:pt>
                <c:pt idx="108">
                  <c:v>242.17515899337971</c:v>
                </c:pt>
                <c:pt idx="109">
                  <c:v>242.89016777642817</c:v>
                </c:pt>
                <c:pt idx="110">
                  <c:v>244.131863971401</c:v>
                </c:pt>
                <c:pt idx="111">
                  <c:v>245.11327859652749</c:v>
                </c:pt>
                <c:pt idx="112">
                  <c:v>245.54810192497666</c:v>
                </c:pt>
                <c:pt idx="113">
                  <c:v>246.11919031058068</c:v>
                </c:pt>
                <c:pt idx="114">
                  <c:v>246.91075249652513</c:v>
                </c:pt>
                <c:pt idx="115">
                  <c:v>247.0347690092166</c:v>
                </c:pt>
                <c:pt idx="116">
                  <c:v>247.0347690092166</c:v>
                </c:pt>
                <c:pt idx="117">
                  <c:v>249.46610508519299</c:v>
                </c:pt>
                <c:pt idx="118">
                  <c:v>250.26532261142705</c:v>
                </c:pt>
                <c:pt idx="119">
                  <c:v>251.06454013766108</c:v>
                </c:pt>
                <c:pt idx="120">
                  <c:v>251.49323919387859</c:v>
                </c:pt>
                <c:pt idx="121">
                  <c:v>252.32154701321309</c:v>
                </c:pt>
                <c:pt idx="122">
                  <c:v>253.72706749038332</c:v>
                </c:pt>
                <c:pt idx="123">
                  <c:v>254.73604134055236</c:v>
                </c:pt>
                <c:pt idx="124">
                  <c:v>255.62712295026159</c:v>
                </c:pt>
                <c:pt idx="125">
                  <c:v>256.48452106269656</c:v>
                </c:pt>
                <c:pt idx="126">
                  <c:v>257.46287355170722</c:v>
                </c:pt>
                <c:pt idx="127">
                  <c:v>257.73234152990108</c:v>
                </c:pt>
                <c:pt idx="128">
                  <c:v>258.45959885741291</c:v>
                </c:pt>
                <c:pt idx="129">
                  <c:v>259.47469697981364</c:v>
                </c:pt>
                <c:pt idx="130">
                  <c:v>260.42549024378172</c:v>
                </c:pt>
                <c:pt idx="131">
                  <c:v>261.43293302589285</c:v>
                </c:pt>
                <c:pt idx="132">
                  <c:v>262.45721755664107</c:v>
                </c:pt>
                <c:pt idx="133">
                  <c:v>263.4799710193314</c:v>
                </c:pt>
                <c:pt idx="134">
                  <c:v>263.92091862001223</c:v>
                </c:pt>
                <c:pt idx="135">
                  <c:v>264.70329439760917</c:v>
                </c:pt>
                <c:pt idx="136">
                  <c:v>265.34021870970372</c:v>
                </c:pt>
                <c:pt idx="137">
                  <c:v>266.15780905263279</c:v>
                </c:pt>
                <c:pt idx="138">
                  <c:v>267.4377819490536</c:v>
                </c:pt>
                <c:pt idx="139">
                  <c:v>268.76215581915409</c:v>
                </c:pt>
                <c:pt idx="140">
                  <c:v>270.08652968925458</c:v>
                </c:pt>
                <c:pt idx="141">
                  <c:v>270.62240350952646</c:v>
                </c:pt>
                <c:pt idx="142">
                  <c:v>271.5165472553515</c:v>
                </c:pt>
                <c:pt idx="143">
                  <c:v>273.04455317715531</c:v>
                </c:pt>
                <c:pt idx="144">
                  <c:v>274.67054745466595</c:v>
                </c:pt>
                <c:pt idx="145">
                  <c:v>276.40065436011514</c:v>
                </c:pt>
                <c:pt idx="146">
                  <c:v>277.96081271113525</c:v>
                </c:pt>
                <c:pt idx="147">
                  <c:v>279.51943999409741</c:v>
                </c:pt>
                <c:pt idx="148">
                  <c:v>280.30640897586812</c:v>
                </c:pt>
                <c:pt idx="149">
                  <c:v>281.41643331785986</c:v>
                </c:pt>
                <c:pt idx="150">
                  <c:v>283.54768005448398</c:v>
                </c:pt>
                <c:pt idx="151">
                  <c:v>285.65596077023929</c:v>
                </c:pt>
                <c:pt idx="152">
                  <c:v>287.71677837619916</c:v>
                </c:pt>
                <c:pt idx="153">
                  <c:v>287.71677837619916</c:v>
                </c:pt>
                <c:pt idx="154">
                  <c:v>292.0343902995325</c:v>
                </c:pt>
                <c:pt idx="155">
                  <c:v>292.88566413973581</c:v>
                </c:pt>
                <c:pt idx="156">
                  <c:v>294.47644385191433</c:v>
                </c:pt>
                <c:pt idx="157">
                  <c:v>297.07160421008808</c:v>
                </c:pt>
                <c:pt idx="158">
                  <c:v>299.52743737499117</c:v>
                </c:pt>
                <c:pt idx="159">
                  <c:v>303.03052109151128</c:v>
                </c:pt>
                <c:pt idx="160">
                  <c:v>306.14624458937772</c:v>
                </c:pt>
                <c:pt idx="161">
                  <c:v>309.26043701918627</c:v>
                </c:pt>
                <c:pt idx="162">
                  <c:v>310.46232544465317</c:v>
                </c:pt>
                <c:pt idx="163">
                  <c:v>312.6012275215669</c:v>
                </c:pt>
                <c:pt idx="164">
                  <c:v>316.46564329975604</c:v>
                </c:pt>
                <c:pt idx="165">
                  <c:v>320.55206394634354</c:v>
                </c:pt>
                <c:pt idx="166">
                  <c:v>324.90948363918278</c:v>
                </c:pt>
                <c:pt idx="167">
                  <c:v>329.97731891089677</c:v>
                </c:pt>
                <c:pt idx="168">
                  <c:v>334.5934891055245</c:v>
                </c:pt>
                <c:pt idx="169">
                  <c:v>335.34830565807886</c:v>
                </c:pt>
                <c:pt idx="170">
                  <c:v>338.774835971703</c:v>
                </c:pt>
                <c:pt idx="171">
                  <c:v>344.5561489584075</c:v>
                </c:pt>
                <c:pt idx="172">
                  <c:v>351.86087466274205</c:v>
                </c:pt>
                <c:pt idx="173">
                  <c:v>358.88235277636147</c:v>
                </c:pt>
                <c:pt idx="174">
                  <c:v>364.39725992098801</c:v>
                </c:pt>
                <c:pt idx="175">
                  <c:v>371.89490020062044</c:v>
                </c:pt>
                <c:pt idx="176">
                  <c:v>374.8881382538533</c:v>
                </c:pt>
                <c:pt idx="177">
                  <c:v>379.9467871172198</c:v>
                </c:pt>
                <c:pt idx="178">
                  <c:v>388.25895560366547</c:v>
                </c:pt>
                <c:pt idx="179">
                  <c:v>397.61531250561234</c:v>
                </c:pt>
                <c:pt idx="180">
                  <c:v>408.91306370500126</c:v>
                </c:pt>
                <c:pt idx="181">
                  <c:v>417.261977824837</c:v>
                </c:pt>
                <c:pt idx="182">
                  <c:v>425.54964922235598</c:v>
                </c:pt>
                <c:pt idx="183">
                  <c:v>430.26840097686431</c:v>
                </c:pt>
                <c:pt idx="184">
                  <c:v>437.89618204141988</c:v>
                </c:pt>
                <c:pt idx="185">
                  <c:v>448.63968660384194</c:v>
                </c:pt>
                <c:pt idx="186">
                  <c:v>459.59754069437275</c:v>
                </c:pt>
                <c:pt idx="187">
                  <c:v>473.33887651420144</c:v>
                </c:pt>
                <c:pt idx="188">
                  <c:v>486.42950840941427</c:v>
                </c:pt>
                <c:pt idx="189">
                  <c:v>497.25569064696401</c:v>
                </c:pt>
                <c:pt idx="190">
                  <c:v>503.69076969440022</c:v>
                </c:pt>
                <c:pt idx="191">
                  <c:v>513.71007906542627</c:v>
                </c:pt>
                <c:pt idx="192">
                  <c:v>526.84204979820288</c:v>
                </c:pt>
                <c:pt idx="193">
                  <c:v>541.91235269230583</c:v>
                </c:pt>
                <c:pt idx="194">
                  <c:v>556.31357884509794</c:v>
                </c:pt>
                <c:pt idx="195">
                  <c:v>572.48318860478719</c:v>
                </c:pt>
                <c:pt idx="196">
                  <c:v>583.48085046482379</c:v>
                </c:pt>
                <c:pt idx="197">
                  <c:v>592.90916756549291</c:v>
                </c:pt>
                <c:pt idx="198">
                  <c:v>604.93111395627784</c:v>
                </c:pt>
                <c:pt idx="199">
                  <c:v>619.91108383496351</c:v>
                </c:pt>
                <c:pt idx="200">
                  <c:v>636.12968777250614</c:v>
                </c:pt>
                <c:pt idx="201">
                  <c:v>656.36275215791409</c:v>
                </c:pt>
                <c:pt idx="202">
                  <c:v>677.02910880371326</c:v>
                </c:pt>
                <c:pt idx="203">
                  <c:v>693.21096710786583</c:v>
                </c:pt>
                <c:pt idx="204">
                  <c:v>701.32256567872412</c:v>
                </c:pt>
                <c:pt idx="205">
                  <c:v>716.64549480238372</c:v>
                </c:pt>
                <c:pt idx="206">
                  <c:v>736.65961645550919</c:v>
                </c:pt>
                <c:pt idx="207">
                  <c:v>761.3036879157836</c:v>
                </c:pt>
                <c:pt idx="208">
                  <c:v>785.48997002673991</c:v>
                </c:pt>
                <c:pt idx="209">
                  <c:v>807.55572287747771</c:v>
                </c:pt>
                <c:pt idx="210">
                  <c:v>824.58579288571775</c:v>
                </c:pt>
                <c:pt idx="211">
                  <c:v>830.81723988145063</c:v>
                </c:pt>
                <c:pt idx="212">
                  <c:v>843.14386881576161</c:v>
                </c:pt>
                <c:pt idx="213">
                  <c:v>862.81043801973919</c:v>
                </c:pt>
                <c:pt idx="214">
                  <c:v>884.19945878887643</c:v>
                </c:pt>
                <c:pt idx="215">
                  <c:v>902.79887355648418</c:v>
                </c:pt>
                <c:pt idx="216">
                  <c:v>928.78416063549616</c:v>
                </c:pt>
                <c:pt idx="217">
                  <c:v>948.02203078325635</c:v>
                </c:pt>
                <c:pt idx="218">
                  <c:v>955.80598078971968</c:v>
                </c:pt>
                <c:pt idx="219">
                  <c:v>971.86535364923873</c:v>
                </c:pt>
                <c:pt idx="220">
                  <c:v>1000.5667554630002</c:v>
                </c:pt>
                <c:pt idx="221">
                  <c:v>1028.3234882850252</c:v>
                </c:pt>
                <c:pt idx="222">
                  <c:v>1059.4638815150524</c:v>
                </c:pt>
                <c:pt idx="223">
                  <c:v>1100.643488000859</c:v>
                </c:pt>
                <c:pt idx="224">
                  <c:v>1125.2952148014228</c:v>
                </c:pt>
                <c:pt idx="225">
                  <c:v>1138.3169486340294</c:v>
                </c:pt>
                <c:pt idx="226">
                  <c:v>1158.2101159105791</c:v>
                </c:pt>
                <c:pt idx="227">
                  <c:v>1192.7984744070416</c:v>
                </c:pt>
                <c:pt idx="228">
                  <c:v>1239.6813094085985</c:v>
                </c:pt>
                <c:pt idx="229">
                  <c:v>1278.0896827095703</c:v>
                </c:pt>
                <c:pt idx="230">
                  <c:v>1327.7376266237302</c:v>
                </c:pt>
                <c:pt idx="231">
                  <c:v>1373.4201042678783</c:v>
                </c:pt>
                <c:pt idx="232">
                  <c:v>1393.696038558908</c:v>
                </c:pt>
                <c:pt idx="233">
                  <c:v>1425.0339395684068</c:v>
                </c:pt>
                <c:pt idx="234">
                  <c:v>1465.8767110814711</c:v>
                </c:pt>
                <c:pt idx="235">
                  <c:v>1529.6028257882019</c:v>
                </c:pt>
                <c:pt idx="236">
                  <c:v>1593.9566783986797</c:v>
                </c:pt>
                <c:pt idx="237">
                  <c:v>1663.5008517255053</c:v>
                </c:pt>
                <c:pt idx="238">
                  <c:v>1743.1317014179053</c:v>
                </c:pt>
                <c:pt idx="239">
                  <c:v>1784.1199243964718</c:v>
                </c:pt>
                <c:pt idx="240">
                  <c:v>1835.2836256879721</c:v>
                </c:pt>
                <c:pt idx="241">
                  <c:v>1891.0711525143897</c:v>
                </c:pt>
                <c:pt idx="242">
                  <c:v>1964.0066415895071</c:v>
                </c:pt>
                <c:pt idx="243">
                  <c:v>2039.3581560600217</c:v>
                </c:pt>
                <c:pt idx="244">
                  <c:v>2093.9269527123352</c:v>
                </c:pt>
                <c:pt idx="245">
                  <c:v>2167.7657719416252</c:v>
                </c:pt>
                <c:pt idx="246">
                  <c:v>2251.1416141036966</c:v>
                </c:pt>
                <c:pt idx="247">
                  <c:v>2309.732526544165</c:v>
                </c:pt>
                <c:pt idx="248">
                  <c:v>2374.7967947335178</c:v>
                </c:pt>
                <c:pt idx="249">
                  <c:v>2466.6363811197689</c:v>
                </c:pt>
                <c:pt idx="250">
                  <c:v>2562.2117735673442</c:v>
                </c:pt>
                <c:pt idx="251">
                  <c:v>2698.1553064300278</c:v>
                </c:pt>
                <c:pt idx="252">
                  <c:v>2760.2493025870167</c:v>
                </c:pt>
                <c:pt idx="253">
                  <c:v>2794.0736581225769</c:v>
                </c:pt>
                <c:pt idx="254">
                  <c:v>2830.9984264754248</c:v>
                </c:pt>
                <c:pt idx="255">
                  <c:v>2888.8972961537138</c:v>
                </c:pt>
                <c:pt idx="256">
                  <c:v>2942.651564599214</c:v>
                </c:pt>
                <c:pt idx="257">
                  <c:v>2982.0474767975438</c:v>
                </c:pt>
                <c:pt idx="258">
                  <c:v>3034.1527849446647</c:v>
                </c:pt>
                <c:pt idx="259">
                  <c:v>3078.8063848538909</c:v>
                </c:pt>
                <c:pt idx="260">
                  <c:v>3096.1732898348732</c:v>
                </c:pt>
                <c:pt idx="261">
                  <c:v>3118.4105223080978</c:v>
                </c:pt>
                <c:pt idx="262">
                  <c:v>3161.8668269960308</c:v>
                </c:pt>
                <c:pt idx="263">
                  <c:v>3194.248916421031</c:v>
                </c:pt>
                <c:pt idx="264">
                  <c:v>3229.282815722348</c:v>
                </c:pt>
                <c:pt idx="265">
                  <c:v>3256.6598436660088</c:v>
                </c:pt>
                <c:pt idx="266">
                  <c:v>3276.8041061040576</c:v>
                </c:pt>
                <c:pt idx="267">
                  <c:v>3283.6204210979158</c:v>
                </c:pt>
                <c:pt idx="268">
                  <c:v>3297.6373491681697</c:v>
                </c:pt>
                <c:pt idx="269">
                  <c:v>3322.5661992872174</c:v>
                </c:pt>
                <c:pt idx="270">
                  <c:v>3343.3320753567814</c:v>
                </c:pt>
                <c:pt idx="271">
                  <c:v>3362.407652290402</c:v>
                </c:pt>
                <c:pt idx="272">
                  <c:v>3381.6684884590309</c:v>
                </c:pt>
                <c:pt idx="273">
                  <c:v>3396.6484583377169</c:v>
                </c:pt>
                <c:pt idx="274">
                  <c:v>3402.7803859096848</c:v>
                </c:pt>
                <c:pt idx="275">
                  <c:v>3415.1560090218491</c:v>
                </c:pt>
                <c:pt idx="276">
                  <c:v>3436.6889501884307</c:v>
                </c:pt>
                <c:pt idx="277">
                  <c:v>3456.1273902517787</c:v>
                </c:pt>
                <c:pt idx="278">
                  <c:v>3473.3075049296945</c:v>
                </c:pt>
                <c:pt idx="279">
                  <c:v>3493.0934974421903</c:v>
                </c:pt>
                <c:pt idx="280">
                  <c:v>3509.9689295765802</c:v>
                </c:pt>
                <c:pt idx="281">
                  <c:v>3515.1914027221442</c:v>
                </c:pt>
                <c:pt idx="282">
                  <c:v>3536.1869390003958</c:v>
                </c:pt>
                <c:pt idx="283">
                  <c:v>3558.5328773057331</c:v>
                </c:pt>
                <c:pt idx="284">
                  <c:v>3579.5850631021281</c:v>
                </c:pt>
                <c:pt idx="285">
                  <c:v>3600.1105614865987</c:v>
                </c:pt>
                <c:pt idx="286">
                  <c:v>3621.4643676904034</c:v>
                </c:pt>
                <c:pt idx="287">
                  <c:v>3639.1221756023906</c:v>
                </c:pt>
                <c:pt idx="288">
                  <c:v>3643.8118370637985</c:v>
                </c:pt>
                <c:pt idx="289">
                  <c:v>3661.4681139077279</c:v>
                </c:pt>
                <c:pt idx="290">
                  <c:v>3688.4378777479819</c:v>
                </c:pt>
                <c:pt idx="291">
                  <c:v>3716.3859940772468</c:v>
                </c:pt>
                <c:pt idx="292">
                  <c:v>3740.383954817079</c:v>
                </c:pt>
                <c:pt idx="293">
                  <c:v>3767.2771652544375</c:v>
                </c:pt>
                <c:pt idx="294">
                  <c:v>3786.873305327751</c:v>
                </c:pt>
                <c:pt idx="295">
                  <c:v>3795.748906859511</c:v>
                </c:pt>
                <c:pt idx="296">
                  <c:v>3813.8078546026732</c:v>
                </c:pt>
                <c:pt idx="297">
                  <c:v>3836.6651696393551</c:v>
                </c:pt>
                <c:pt idx="298">
                  <c:v>3869.7882960043885</c:v>
                </c:pt>
                <c:pt idx="299">
                  <c:v>3900.810796993956</c:v>
                </c:pt>
                <c:pt idx="300">
                  <c:v>3905.5463904971016</c:v>
                </c:pt>
                <c:pt idx="301">
                  <c:v>3919.0534729040687</c:v>
                </c:pt>
                <c:pt idx="302">
                  <c:v>3923.5854343555106</c:v>
                </c:pt>
                <c:pt idx="303">
                  <c:v>3941.0319548755047</c:v>
                </c:pt>
                <c:pt idx="304">
                  <c:v>3981.5394224838847</c:v>
                </c:pt>
                <c:pt idx="305">
                  <c:v>4012.0490156740489</c:v>
                </c:pt>
                <c:pt idx="306">
                  <c:v>4041.6721204586779</c:v>
                </c:pt>
                <c:pt idx="307">
                  <c:v>4046.9788023474275</c:v>
                </c:pt>
                <c:pt idx="308">
                  <c:v>4066.1003113227857</c:v>
                </c:pt>
                <c:pt idx="309">
                  <c:v>4072.2582670517386</c:v>
                </c:pt>
                <c:pt idx="310">
                  <c:v>4103.6283204904539</c:v>
                </c:pt>
                <c:pt idx="311">
                  <c:v>4142.4852967323959</c:v>
                </c:pt>
                <c:pt idx="312">
                  <c:v>4175.7140667934254</c:v>
                </c:pt>
                <c:pt idx="313">
                  <c:v>4206.0506492930454</c:v>
                </c:pt>
                <c:pt idx="314">
                  <c:v>4236.9430094976897</c:v>
                </c:pt>
                <c:pt idx="315">
                  <c:v>4261.35435861316</c:v>
                </c:pt>
                <c:pt idx="316">
                  <c:v>4266.8386443966283</c:v>
                </c:pt>
                <c:pt idx="317">
                  <c:v>4297.0803006766573</c:v>
                </c:pt>
                <c:pt idx="318">
                  <c:v>4333.5993359941558</c:v>
                </c:pt>
                <c:pt idx="319">
                  <c:v>4366.100848727674</c:v>
                </c:pt>
                <c:pt idx="320">
                  <c:v>4398.6681973876821</c:v>
                </c:pt>
                <c:pt idx="321">
                  <c:v>4431.4422402355103</c:v>
                </c:pt>
                <c:pt idx="322">
                  <c:v>4456.9222748554084</c:v>
                </c:pt>
                <c:pt idx="323">
                  <c:v>4462.6423451197961</c:v>
                </c:pt>
                <c:pt idx="324">
                  <c:v>4498.7877998311633</c:v>
                </c:pt>
                <c:pt idx="325">
                  <c:v>4539.7959266944827</c:v>
                </c:pt>
                <c:pt idx="326">
                  <c:v>4574.7777696818303</c:v>
                </c:pt>
                <c:pt idx="327">
                  <c:v>4610.4394068868942</c:v>
                </c:pt>
                <c:pt idx="328">
                  <c:v>4647.0686791045637</c:v>
                </c:pt>
                <c:pt idx="329">
                  <c:v>4675.2954498203699</c:v>
                </c:pt>
                <c:pt idx="330">
                  <c:v>4681.7871783859491</c:v>
                </c:pt>
                <c:pt idx="331">
                  <c:v>4715.6023475131624</c:v>
                </c:pt>
                <c:pt idx="332">
                  <c:v>4756.8125753601271</c:v>
                </c:pt>
                <c:pt idx="333">
                  <c:v>4793.2060630968763</c:v>
                </c:pt>
                <c:pt idx="334">
                  <c:v>4828.2032167648031</c:v>
                </c:pt>
                <c:pt idx="335">
                  <c:v>4865.5490288335786</c:v>
                </c:pt>
                <c:pt idx="336">
                  <c:v>4894.9991229276629</c:v>
                </c:pt>
                <c:pt idx="337">
                  <c:v>4901.6546757754395</c:v>
                </c:pt>
                <c:pt idx="338">
                  <c:v>4937.3852110431098</c:v>
                </c:pt>
                <c:pt idx="339">
                  <c:v>4977.7472271859879</c:v>
                </c:pt>
                <c:pt idx="340">
                  <c:v>5013.6477110080868</c:v>
                </c:pt>
                <c:pt idx="341">
                  <c:v>5047.5440267423701</c:v>
                </c:pt>
                <c:pt idx="342">
                  <c:v>5079.0625937827035</c:v>
                </c:pt>
                <c:pt idx="343">
                  <c:v>5109.2476005445887</c:v>
                </c:pt>
                <c:pt idx="344">
                  <c:v>5115.8572213506277</c:v>
                </c:pt>
                <c:pt idx="345">
                  <c:v>5144.748475603571</c:v>
                </c:pt>
                <c:pt idx="346">
                  <c:v>5183.6177003899766</c:v>
                </c:pt>
                <c:pt idx="347">
                  <c:v>5215.8665868939379</c:v>
                </c:pt>
                <c:pt idx="348">
                  <c:v>5247.5612267609322</c:v>
                </c:pt>
                <c:pt idx="349">
                  <c:v>5280.0673326986243</c:v>
                </c:pt>
                <c:pt idx="350">
                  <c:v>5305.4003847849626</c:v>
                </c:pt>
                <c:pt idx="351">
                  <c:v>5312.1003386064185</c:v>
                </c:pt>
                <c:pt idx="352">
                  <c:v>5342.0939618610637</c:v>
                </c:pt>
                <c:pt idx="353">
                  <c:v>5380.3982225340978</c:v>
                </c:pt>
                <c:pt idx="354">
                  <c:v>5414.8487849053472</c:v>
                </c:pt>
                <c:pt idx="355">
                  <c:v>5451.7720221901372</c:v>
                </c:pt>
                <c:pt idx="356">
                  <c:v>5486.0235457138569</c:v>
                </c:pt>
                <c:pt idx="357">
                  <c:v>5519.7774721187534</c:v>
                </c:pt>
                <c:pt idx="358">
                  <c:v>5526.8908143158478</c:v>
                </c:pt>
                <c:pt idx="359">
                  <c:v>5557.6101638299469</c:v>
                </c:pt>
                <c:pt idx="360">
                  <c:v>5605.8678979475162</c:v>
                </c:pt>
                <c:pt idx="361">
                  <c:v>5644.7616198228488</c:v>
                </c:pt>
                <c:pt idx="362">
                  <c:v>5683.3552523588287</c:v>
                </c:pt>
                <c:pt idx="363">
                  <c:v>5720.0947614766683</c:v>
                </c:pt>
                <c:pt idx="364">
                  <c:v>5750.6426313682805</c:v>
                </c:pt>
                <c:pt idx="365">
                  <c:v>5757.8432444446762</c:v>
                </c:pt>
                <c:pt idx="366">
                  <c:v>5792.8388670445456</c:v>
                </c:pt>
                <c:pt idx="367">
                  <c:v>5833.8531181800963</c:v>
                </c:pt>
                <c:pt idx="368">
                  <c:v>5872.5569876162472</c:v>
                </c:pt>
                <c:pt idx="369">
                  <c:v>5908.547804453764</c:v>
                </c:pt>
                <c:pt idx="370">
                  <c:v>5944.2308766116385</c:v>
                </c:pt>
                <c:pt idx="371">
                  <c:v>5977.646436975735</c:v>
                </c:pt>
                <c:pt idx="372">
                  <c:v>5985.8024365202727</c:v>
                </c:pt>
                <c:pt idx="373">
                  <c:v>6021.4793844059159</c:v>
                </c:pt>
                <c:pt idx="374">
                  <c:v>6067.8753397650544</c:v>
                </c:pt>
                <c:pt idx="375">
                  <c:v>6109.4683346264992</c:v>
                </c:pt>
                <c:pt idx="376">
                  <c:v>6148.0956506597531</c:v>
                </c:pt>
                <c:pt idx="377">
                  <c:v>6193.6587049953832</c:v>
                </c:pt>
                <c:pt idx="378">
                  <c:v>6233.9916308451602</c:v>
                </c:pt>
                <c:pt idx="379">
                  <c:v>6243.8991722479586</c:v>
                </c:pt>
                <c:pt idx="380">
                  <c:v>6289.792937284099</c:v>
                </c:pt>
                <c:pt idx="381">
                  <c:v>6348.7405885820626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CC6-4F5E-AAD7-2631BE83F328}"/>
            </c:ext>
          </c:extLst>
        </c:ser>
        <c:ser>
          <c:idx val="2"/>
          <c:order val="2"/>
          <c:tx>
            <c:strRef>
              <c:f>'List1 (2)'!$O$1</c:f>
              <c:strCache>
                <c:ptCount val="1"/>
                <c:pt idx="0">
                  <c:v>Německo</c:v>
                </c:pt>
              </c:strCache>
            </c:strRef>
          </c:tx>
          <c:spPr>
            <a:ln w="25400">
              <a:solidFill>
                <a:srgbClr val="FFC000"/>
              </a:solidFill>
            </a:ln>
          </c:spPr>
          <c:marker>
            <c:symbol val="circle"/>
            <c:size val="4"/>
            <c:spPr>
              <a:solidFill>
                <a:srgbClr val="FFC000"/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(2)'!$R$13:$R$400</c:f>
              <c:numCache>
                <c:formatCode>0.000</c:formatCode>
                <c:ptCount val="388"/>
                <c:pt idx="0">
                  <c:v>0.13236549275010345</c:v>
                </c:pt>
                <c:pt idx="1">
                  <c:v>0.15383016725012025</c:v>
                </c:pt>
                <c:pt idx="2">
                  <c:v>0.18721966091681302</c:v>
                </c:pt>
                <c:pt idx="3">
                  <c:v>0.23372645566684935</c:v>
                </c:pt>
                <c:pt idx="4">
                  <c:v>0.31243026216691089</c:v>
                </c:pt>
                <c:pt idx="5">
                  <c:v>0.47699276666703949</c:v>
                </c:pt>
                <c:pt idx="6">
                  <c:v>0.8156576310006376</c:v>
                </c:pt>
                <c:pt idx="7">
                  <c:v>1.0100321834174562</c:v>
                </c:pt>
                <c:pt idx="8">
                  <c:v>1.0756186888341741</c:v>
                </c:pt>
                <c:pt idx="9">
                  <c:v>1.358236903084395</c:v>
                </c:pt>
                <c:pt idx="10">
                  <c:v>1.5454565640012081</c:v>
                </c:pt>
                <c:pt idx="11">
                  <c:v>1.8686191634181273</c:v>
                </c:pt>
                <c:pt idx="12">
                  <c:v>2.8249896605855414</c:v>
                </c:pt>
                <c:pt idx="13">
                  <c:v>3.6513796288361875</c:v>
                </c:pt>
                <c:pt idx="14">
                  <c:v>4.5254688737535371</c:v>
                </c:pt>
                <c:pt idx="15">
                  <c:v>5.7692275128378432</c:v>
                </c:pt>
                <c:pt idx="16">
                  <c:v>11.169978113425397</c:v>
                </c:pt>
                <c:pt idx="17">
                  <c:v>14.699724586761491</c:v>
                </c:pt>
                <c:pt idx="18">
                  <c:v>18.268822963347613</c:v>
                </c:pt>
                <c:pt idx="19">
                  <c:v>23.668381082018502</c:v>
                </c:pt>
                <c:pt idx="20">
                  <c:v>26.66866558435418</c:v>
                </c:pt>
                <c:pt idx="21">
                  <c:v>29.660602713273185</c:v>
                </c:pt>
                <c:pt idx="22">
                  <c:v>34.648754570693754</c:v>
                </c:pt>
                <c:pt idx="23">
                  <c:v>39.341170912780754</c:v>
                </c:pt>
                <c:pt idx="24">
                  <c:v>44.507002575784789</c:v>
                </c:pt>
                <c:pt idx="25">
                  <c:v>52.395270454540956</c:v>
                </c:pt>
                <c:pt idx="26">
                  <c:v>60.662747582797415</c:v>
                </c:pt>
                <c:pt idx="27">
                  <c:v>68.800244182137106</c:v>
                </c:pt>
                <c:pt idx="28">
                  <c:v>74.45260846714153</c:v>
                </c:pt>
                <c:pt idx="29">
                  <c:v>79.759152996312352</c:v>
                </c:pt>
                <c:pt idx="30">
                  <c:v>85.629741472066939</c:v>
                </c:pt>
                <c:pt idx="31">
                  <c:v>92.990932343656027</c:v>
                </c:pt>
                <c:pt idx="32">
                  <c:v>101.11531164191237</c:v>
                </c:pt>
                <c:pt idx="33">
                  <c:v>108.70545904150164</c:v>
                </c:pt>
                <c:pt idx="34">
                  <c:v>114.58797233642291</c:v>
                </c:pt>
                <c:pt idx="35">
                  <c:v>119.39486694250999</c:v>
                </c:pt>
                <c:pt idx="36">
                  <c:v>123.27281813551302</c:v>
                </c:pt>
                <c:pt idx="37">
                  <c:v>128.38618059418368</c:v>
                </c:pt>
                <c:pt idx="38">
                  <c:v>135.10343123077229</c:v>
                </c:pt>
                <c:pt idx="39">
                  <c:v>140.99309941719355</c:v>
                </c:pt>
                <c:pt idx="40">
                  <c:v>145.68670824119721</c:v>
                </c:pt>
                <c:pt idx="41">
                  <c:v>149.59924140978362</c:v>
                </c:pt>
                <c:pt idx="42">
                  <c:v>152.46358297361917</c:v>
                </c:pt>
                <c:pt idx="43">
                  <c:v>155.10850786478792</c:v>
                </c:pt>
                <c:pt idx="44">
                  <c:v>157.65803420262324</c:v>
                </c:pt>
                <c:pt idx="45">
                  <c:v>160.69051571670894</c:v>
                </c:pt>
                <c:pt idx="46">
                  <c:v>164.20237496129502</c:v>
                </c:pt>
                <c:pt idx="47">
                  <c:v>168.61336557104846</c:v>
                </c:pt>
                <c:pt idx="48">
                  <c:v>171.38827099113396</c:v>
                </c:pt>
                <c:pt idx="49">
                  <c:v>173.79469949896918</c:v>
                </c:pt>
                <c:pt idx="50">
                  <c:v>175.37235307472042</c:v>
                </c:pt>
                <c:pt idx="51">
                  <c:v>177.02751797505505</c:v>
                </c:pt>
                <c:pt idx="52">
                  <c:v>179.64501578214043</c:v>
                </c:pt>
                <c:pt idx="53">
                  <c:v>182.60356341739273</c:v>
                </c:pt>
                <c:pt idx="54">
                  <c:v>184.83350460156115</c:v>
                </c:pt>
                <c:pt idx="55">
                  <c:v>186.63892222339589</c:v>
                </c:pt>
                <c:pt idx="56">
                  <c:v>188.13787199264706</c:v>
                </c:pt>
                <c:pt idx="57">
                  <c:v>189.31604412631464</c:v>
                </c:pt>
                <c:pt idx="58">
                  <c:v>190.69216825814905</c:v>
                </c:pt>
                <c:pt idx="59">
                  <c:v>192.63233633656725</c:v>
                </c:pt>
                <c:pt idx="60">
                  <c:v>194.38528475406861</c:v>
                </c:pt>
                <c:pt idx="61">
                  <c:v>195.65885544106962</c:v>
                </c:pt>
                <c:pt idx="62">
                  <c:v>196.72016434690377</c:v>
                </c:pt>
                <c:pt idx="63">
                  <c:v>197.5513242428211</c:v>
                </c:pt>
                <c:pt idx="64">
                  <c:v>198.13325541815487</c:v>
                </c:pt>
                <c:pt idx="65">
                  <c:v>199.15282745690567</c:v>
                </c:pt>
                <c:pt idx="66">
                  <c:v>200.53014407065675</c:v>
                </c:pt>
                <c:pt idx="67">
                  <c:v>202.04221114099127</c:v>
                </c:pt>
                <c:pt idx="68">
                  <c:v>203.42310520049233</c:v>
                </c:pt>
                <c:pt idx="69">
                  <c:v>204.30077189115968</c:v>
                </c:pt>
                <c:pt idx="70">
                  <c:v>204.96259935491022</c:v>
                </c:pt>
                <c:pt idx="71">
                  <c:v>205.79375925082752</c:v>
                </c:pt>
                <c:pt idx="72">
                  <c:v>206.50328599124475</c:v>
                </c:pt>
                <c:pt idx="73">
                  <c:v>207.60871672799561</c:v>
                </c:pt>
                <c:pt idx="74">
                  <c:v>208.65452336891309</c:v>
                </c:pt>
                <c:pt idx="75">
                  <c:v>209.51788027658043</c:v>
                </c:pt>
                <c:pt idx="76">
                  <c:v>210.16778292116427</c:v>
                </c:pt>
                <c:pt idx="77">
                  <c:v>210.65312306124798</c:v>
                </c:pt>
                <c:pt idx="78">
                  <c:v>211.41392652408192</c:v>
                </c:pt>
                <c:pt idx="79">
                  <c:v>212.05548179524908</c:v>
                </c:pt>
                <c:pt idx="80">
                  <c:v>212.89498906458309</c:v>
                </c:pt>
                <c:pt idx="81">
                  <c:v>213.47930520375022</c:v>
                </c:pt>
                <c:pt idx="82">
                  <c:v>214.30450269008418</c:v>
                </c:pt>
                <c:pt idx="83">
                  <c:v>214.63005025333445</c:v>
                </c:pt>
                <c:pt idx="84">
                  <c:v>215.03787906883477</c:v>
                </c:pt>
                <c:pt idx="85">
                  <c:v>215.58761323241851</c:v>
                </c:pt>
                <c:pt idx="86">
                  <c:v>216.18266170883564</c:v>
                </c:pt>
                <c:pt idx="87">
                  <c:v>216.90649823225289</c:v>
                </c:pt>
                <c:pt idx="88">
                  <c:v>217.57071065983675</c:v>
                </c:pt>
                <c:pt idx="89">
                  <c:v>218.24684790658728</c:v>
                </c:pt>
                <c:pt idx="90">
                  <c:v>218.57478043367087</c:v>
                </c:pt>
                <c:pt idx="91">
                  <c:v>218.81327681700438</c:v>
                </c:pt>
                <c:pt idx="92">
                  <c:v>219.1364394164213</c:v>
                </c:pt>
                <c:pt idx="93">
                  <c:v>219.52518852125493</c:v>
                </c:pt>
                <c:pt idx="94">
                  <c:v>219.92347748142191</c:v>
                </c:pt>
                <c:pt idx="95">
                  <c:v>220.51733347592238</c:v>
                </c:pt>
                <c:pt idx="96">
                  <c:v>221.10284209700617</c:v>
                </c:pt>
                <c:pt idx="97">
                  <c:v>221.43912199750642</c:v>
                </c:pt>
                <c:pt idx="98">
                  <c:v>221.64542136908992</c:v>
                </c:pt>
                <c:pt idx="99">
                  <c:v>222.04609529309025</c:v>
                </c:pt>
                <c:pt idx="100">
                  <c:v>222.41695716917386</c:v>
                </c:pt>
                <c:pt idx="101">
                  <c:v>222.41695716917386</c:v>
                </c:pt>
                <c:pt idx="102">
                  <c:v>222.75681451542411</c:v>
                </c:pt>
                <c:pt idx="103">
                  <c:v>223.29343137792455</c:v>
                </c:pt>
                <c:pt idx="104">
                  <c:v>223.49853826759136</c:v>
                </c:pt>
                <c:pt idx="105">
                  <c:v>223.79427378292493</c:v>
                </c:pt>
                <c:pt idx="106">
                  <c:v>224.23906953784194</c:v>
                </c:pt>
                <c:pt idx="107">
                  <c:v>224.64212842567559</c:v>
                </c:pt>
                <c:pt idx="108">
                  <c:v>225.98009313617663</c:v>
                </c:pt>
                <c:pt idx="109">
                  <c:v>226.72181688834388</c:v>
                </c:pt>
                <c:pt idx="110">
                  <c:v>227.35860223184437</c:v>
                </c:pt>
                <c:pt idx="111">
                  <c:v>228.02162217751157</c:v>
                </c:pt>
                <c:pt idx="112">
                  <c:v>228.44972318559525</c:v>
                </c:pt>
                <c:pt idx="113">
                  <c:v>229.0984333482624</c:v>
                </c:pt>
                <c:pt idx="114">
                  <c:v>229.88427893134636</c:v>
                </c:pt>
                <c:pt idx="115">
                  <c:v>230.45190032368015</c:v>
                </c:pt>
                <c:pt idx="116">
                  <c:v>231.08510822143063</c:v>
                </c:pt>
                <c:pt idx="117">
                  <c:v>231.81729211826453</c:v>
                </c:pt>
                <c:pt idx="118">
                  <c:v>232.16311187409815</c:v>
                </c:pt>
                <c:pt idx="119">
                  <c:v>232.37179620951497</c:v>
                </c:pt>
                <c:pt idx="120">
                  <c:v>233.00142666151547</c:v>
                </c:pt>
                <c:pt idx="121">
                  <c:v>233.52611870484921</c:v>
                </c:pt>
                <c:pt idx="122">
                  <c:v>234.11281980784966</c:v>
                </c:pt>
                <c:pt idx="123">
                  <c:v>234.58146520110003</c:v>
                </c:pt>
                <c:pt idx="124">
                  <c:v>234.91893758351696</c:v>
                </c:pt>
                <c:pt idx="125">
                  <c:v>235.41739502468403</c:v>
                </c:pt>
                <c:pt idx="126">
                  <c:v>235.58434249301749</c:v>
                </c:pt>
                <c:pt idx="127">
                  <c:v>236.17939096943462</c:v>
                </c:pt>
                <c:pt idx="128">
                  <c:v>236.53475058060155</c:v>
                </c:pt>
                <c:pt idx="129">
                  <c:v>237.02366816643527</c:v>
                </c:pt>
                <c:pt idx="130">
                  <c:v>237.54001283635233</c:v>
                </c:pt>
                <c:pt idx="131">
                  <c:v>238.00508078385272</c:v>
                </c:pt>
                <c:pt idx="132">
                  <c:v>238.27219673318626</c:v>
                </c:pt>
                <c:pt idx="133">
                  <c:v>238.43675923768637</c:v>
                </c:pt>
                <c:pt idx="134">
                  <c:v>239.01630544918683</c:v>
                </c:pt>
                <c:pt idx="135">
                  <c:v>239.40982448168714</c:v>
                </c:pt>
                <c:pt idx="136">
                  <c:v>239.9893706931876</c:v>
                </c:pt>
                <c:pt idx="137">
                  <c:v>240.68578013252147</c:v>
                </c:pt>
                <c:pt idx="138">
                  <c:v>241.29275342810527</c:v>
                </c:pt>
                <c:pt idx="139">
                  <c:v>241.56344682318883</c:v>
                </c:pt>
                <c:pt idx="140">
                  <c:v>241.88899438643907</c:v>
                </c:pt>
                <c:pt idx="141">
                  <c:v>242.65456777693967</c:v>
                </c:pt>
                <c:pt idx="142">
                  <c:v>243.13513798935671</c:v>
                </c:pt>
                <c:pt idx="143">
                  <c:v>243.82677750102391</c:v>
                </c:pt>
                <c:pt idx="144">
                  <c:v>244.62812534902454</c:v>
                </c:pt>
                <c:pt idx="145">
                  <c:v>245.60357555685866</c:v>
                </c:pt>
                <c:pt idx="146">
                  <c:v>246.04717882985901</c:v>
                </c:pt>
                <c:pt idx="147">
                  <c:v>246.53490393377604</c:v>
                </c:pt>
                <c:pt idx="148">
                  <c:v>247.29570739660997</c:v>
                </c:pt>
                <c:pt idx="149">
                  <c:v>247.97780705294383</c:v>
                </c:pt>
                <c:pt idx="150">
                  <c:v>249.00334150127796</c:v>
                </c:pt>
                <c:pt idx="151">
                  <c:v>250.00741127511208</c:v>
                </c:pt>
                <c:pt idx="152">
                  <c:v>251.21420297477971</c:v>
                </c:pt>
                <c:pt idx="153">
                  <c:v>251.70550552444675</c:v>
                </c:pt>
                <c:pt idx="154">
                  <c:v>252.16461106236378</c:v>
                </c:pt>
                <c:pt idx="155">
                  <c:v>253.18776054686458</c:v>
                </c:pt>
                <c:pt idx="156">
                  <c:v>254.09404680353194</c:v>
                </c:pt>
                <c:pt idx="157">
                  <c:v>255.31514828619956</c:v>
                </c:pt>
                <c:pt idx="158">
                  <c:v>256.63403328603391</c:v>
                </c:pt>
                <c:pt idx="159">
                  <c:v>257.95172580395166</c:v>
                </c:pt>
                <c:pt idx="160">
                  <c:v>258.64455779753553</c:v>
                </c:pt>
                <c:pt idx="161">
                  <c:v>259.10366333545255</c:v>
                </c:pt>
                <c:pt idx="162">
                  <c:v>260.55729879187032</c:v>
                </c:pt>
                <c:pt idx="163">
                  <c:v>261.78555516603797</c:v>
                </c:pt>
                <c:pt idx="164">
                  <c:v>263.3596312960392</c:v>
                </c:pt>
                <c:pt idx="165">
                  <c:v>265.05176313579051</c:v>
                </c:pt>
                <c:pt idx="166">
                  <c:v>266.84644842037522</c:v>
                </c:pt>
                <c:pt idx="167">
                  <c:v>267.68595568970926</c:v>
                </c:pt>
                <c:pt idx="168">
                  <c:v>268.30485380445975</c:v>
                </c:pt>
                <c:pt idx="169">
                  <c:v>270.31895576171132</c:v>
                </c:pt>
                <c:pt idx="170">
                  <c:v>272.01108760146263</c:v>
                </c:pt>
                <c:pt idx="171">
                  <c:v>273.91309625854745</c:v>
                </c:pt>
                <c:pt idx="172">
                  <c:v>275.80198761454892</c:v>
                </c:pt>
                <c:pt idx="173">
                  <c:v>277.87332870380055</c:v>
                </c:pt>
                <c:pt idx="174">
                  <c:v>278.87024358613468</c:v>
                </c:pt>
                <c:pt idx="175">
                  <c:v>279.62389215746856</c:v>
                </c:pt>
                <c:pt idx="176">
                  <c:v>281.56525271780345</c:v>
                </c:pt>
                <c:pt idx="177">
                  <c:v>283.30031390655478</c:v>
                </c:pt>
                <c:pt idx="178">
                  <c:v>285.00317808355612</c:v>
                </c:pt>
                <c:pt idx="179">
                  <c:v>286.86941228314089</c:v>
                </c:pt>
                <c:pt idx="180">
                  <c:v>288.71656677205902</c:v>
                </c:pt>
                <c:pt idx="181">
                  <c:v>289.56442141480966</c:v>
                </c:pt>
                <c:pt idx="182">
                  <c:v>290.12488791564346</c:v>
                </c:pt>
                <c:pt idx="183">
                  <c:v>291.91003334489483</c:v>
                </c:pt>
                <c:pt idx="184">
                  <c:v>293.35174398214599</c:v>
                </c:pt>
                <c:pt idx="185">
                  <c:v>295.00929384631394</c:v>
                </c:pt>
                <c:pt idx="186">
                  <c:v>296.70619561373195</c:v>
                </c:pt>
                <c:pt idx="187">
                  <c:v>298.45556658548327</c:v>
                </c:pt>
                <c:pt idx="188">
                  <c:v>299.37974007090071</c:v>
                </c:pt>
                <c:pt idx="189">
                  <c:v>300.17631799123461</c:v>
                </c:pt>
                <c:pt idx="190">
                  <c:v>302.44322611481977</c:v>
                </c:pt>
                <c:pt idx="191">
                  <c:v>304.03041954590429</c:v>
                </c:pt>
                <c:pt idx="192">
                  <c:v>305.69154685582231</c:v>
                </c:pt>
                <c:pt idx="193">
                  <c:v>307.78793006532391</c:v>
                </c:pt>
                <c:pt idx="194">
                  <c:v>309.71736580649207</c:v>
                </c:pt>
                <c:pt idx="195">
                  <c:v>310.69639346007619</c:v>
                </c:pt>
                <c:pt idx="196">
                  <c:v>311.59313986141024</c:v>
                </c:pt>
                <c:pt idx="197">
                  <c:v>313.88628258716204</c:v>
                </c:pt>
                <c:pt idx="198">
                  <c:v>315.82168073791354</c:v>
                </c:pt>
                <c:pt idx="199">
                  <c:v>318.23168669149874</c:v>
                </c:pt>
                <c:pt idx="200">
                  <c:v>320.82771982408411</c:v>
                </c:pt>
                <c:pt idx="201">
                  <c:v>323.45356500458615</c:v>
                </c:pt>
                <c:pt idx="202">
                  <c:v>324.72236576392049</c:v>
                </c:pt>
                <c:pt idx="203">
                  <c:v>326.11637712450494</c:v>
                </c:pt>
                <c:pt idx="204">
                  <c:v>328.58958461967353</c:v>
                </c:pt>
                <c:pt idx="205">
                  <c:v>330.52736773425835</c:v>
                </c:pt>
                <c:pt idx="206">
                  <c:v>332.94691354317695</c:v>
                </c:pt>
                <c:pt idx="207">
                  <c:v>335.49882484484556</c:v>
                </c:pt>
                <c:pt idx="208">
                  <c:v>338.31427465009779</c:v>
                </c:pt>
                <c:pt idx="209">
                  <c:v>339.88715829818233</c:v>
                </c:pt>
                <c:pt idx="210">
                  <c:v>341.4528870547669</c:v>
                </c:pt>
                <c:pt idx="211">
                  <c:v>344.171745824769</c:v>
                </c:pt>
                <c:pt idx="212">
                  <c:v>346.37545240677076</c:v>
                </c:pt>
                <c:pt idx="213">
                  <c:v>349.29107069302302</c:v>
                </c:pt>
                <c:pt idx="214">
                  <c:v>352.41418083277546</c:v>
                </c:pt>
                <c:pt idx="215">
                  <c:v>355.79248210269481</c:v>
                </c:pt>
                <c:pt idx="216">
                  <c:v>357.77796449394634</c:v>
                </c:pt>
                <c:pt idx="217">
                  <c:v>359.61796409136446</c:v>
                </c:pt>
                <c:pt idx="218">
                  <c:v>363.29796328620063</c:v>
                </c:pt>
                <c:pt idx="219">
                  <c:v>366.23385376503626</c:v>
                </c:pt>
                <c:pt idx="220">
                  <c:v>370.99662654020665</c:v>
                </c:pt>
                <c:pt idx="221">
                  <c:v>376.24473945546077</c:v>
                </c:pt>
                <c:pt idx="222">
                  <c:v>382.1642196897987</c:v>
                </c:pt>
                <c:pt idx="223">
                  <c:v>385.71185339188486</c:v>
                </c:pt>
                <c:pt idx="224">
                  <c:v>389.09611707138748</c:v>
                </c:pt>
                <c:pt idx="225">
                  <c:v>394.82360771714195</c:v>
                </c:pt>
                <c:pt idx="226">
                  <c:v>400.29113730506288</c:v>
                </c:pt>
                <c:pt idx="227">
                  <c:v>407.52115516581853</c:v>
                </c:pt>
                <c:pt idx="228">
                  <c:v>415.95677224432512</c:v>
                </c:pt>
                <c:pt idx="229">
                  <c:v>425.46800801166592</c:v>
                </c:pt>
                <c:pt idx="230">
                  <c:v>431.3600611619205</c:v>
                </c:pt>
                <c:pt idx="231">
                  <c:v>437.61820626059205</c:v>
                </c:pt>
                <c:pt idx="232">
                  <c:v>445.66745919809836</c:v>
                </c:pt>
                <c:pt idx="233">
                  <c:v>454.21397709485507</c:v>
                </c:pt>
                <c:pt idx="234">
                  <c:v>466.68376049744813</c:v>
                </c:pt>
                <c:pt idx="235">
                  <c:v>481.61244161220981</c:v>
                </c:pt>
                <c:pt idx="236">
                  <c:v>497.68232792122234</c:v>
                </c:pt>
                <c:pt idx="237">
                  <c:v>510.15330380573209</c:v>
                </c:pt>
                <c:pt idx="238">
                  <c:v>521.87420856465792</c:v>
                </c:pt>
                <c:pt idx="239">
                  <c:v>536.92452283491969</c:v>
                </c:pt>
                <c:pt idx="240">
                  <c:v>552.61877734018196</c:v>
                </c:pt>
                <c:pt idx="241">
                  <c:v>571.93936935403042</c:v>
                </c:pt>
                <c:pt idx="242">
                  <c:v>594.2769406170479</c:v>
                </c:pt>
                <c:pt idx="243">
                  <c:v>617.37173789714927</c:v>
                </c:pt>
                <c:pt idx="244">
                  <c:v>634.1499584646624</c:v>
                </c:pt>
                <c:pt idx="245">
                  <c:v>649.12276141034079</c:v>
                </c:pt>
                <c:pt idx="246">
                  <c:v>668.48866773702252</c:v>
                </c:pt>
                <c:pt idx="247">
                  <c:v>688.21828104828796</c:v>
                </c:pt>
                <c:pt idx="248">
                  <c:v>712.33980525864013</c:v>
                </c:pt>
                <c:pt idx="249">
                  <c:v>738.28463431957709</c:v>
                </c:pt>
                <c:pt idx="250">
                  <c:v>764.8125870377645</c:v>
                </c:pt>
                <c:pt idx="251">
                  <c:v>785.22668496919709</c:v>
                </c:pt>
                <c:pt idx="252">
                  <c:v>801.95243633237692</c:v>
                </c:pt>
                <c:pt idx="253">
                  <c:v>821.58665109030892</c:v>
                </c:pt>
                <c:pt idx="254">
                  <c:v>841.46293967732436</c:v>
                </c:pt>
                <c:pt idx="255">
                  <c:v>865.95174831801023</c:v>
                </c:pt>
                <c:pt idx="256">
                  <c:v>893.92975904686546</c:v>
                </c:pt>
                <c:pt idx="257">
                  <c:v>921.57625980288708</c:v>
                </c:pt>
                <c:pt idx="258">
                  <c:v>940.74779157715204</c:v>
                </c:pt>
                <c:pt idx="259">
                  <c:v>957.49620009674845</c:v>
                </c:pt>
                <c:pt idx="260">
                  <c:v>974.88497140559537</c:v>
                </c:pt>
                <c:pt idx="261">
                  <c:v>994.21033334711046</c:v>
                </c:pt>
                <c:pt idx="262">
                  <c:v>1019.0151496957131</c:v>
                </c:pt>
                <c:pt idx="263">
                  <c:v>1047.2483515547353</c:v>
                </c:pt>
                <c:pt idx="264">
                  <c:v>1075.2120525005905</c:v>
                </c:pt>
                <c:pt idx="265">
                  <c:v>1095.0215621002726</c:v>
                </c:pt>
                <c:pt idx="266">
                  <c:v>1111.5255118269522</c:v>
                </c:pt>
                <c:pt idx="267">
                  <c:v>1128.8606214495492</c:v>
                </c:pt>
                <c:pt idx="268">
                  <c:v>1148.2479924507309</c:v>
                </c:pt>
                <c:pt idx="269">
                  <c:v>1173.0814283653335</c:v>
                </c:pt>
                <c:pt idx="270">
                  <c:v>1198.8104181993538</c:v>
                </c:pt>
                <c:pt idx="271">
                  <c:v>1225.066485040541</c:v>
                </c:pt>
                <c:pt idx="272">
                  <c:v>1242.5303827101379</c:v>
                </c:pt>
                <c:pt idx="273">
                  <c:v>1258.7922586077339</c:v>
                </c:pt>
                <c:pt idx="274">
                  <c:v>1275.6730326200804</c:v>
                </c:pt>
                <c:pt idx="275">
                  <c:v>1294.6311101312619</c:v>
                </c:pt>
                <c:pt idx="276">
                  <c:v>1318.684662872364</c:v>
                </c:pt>
                <c:pt idx="277">
                  <c:v>1346.0044235832188</c:v>
                </c:pt>
                <c:pt idx="278">
                  <c:v>1374.0766403834907</c:v>
                </c:pt>
                <c:pt idx="279">
                  <c:v>1395.317128283174</c:v>
                </c:pt>
                <c:pt idx="280">
                  <c:v>1412.906236554021</c:v>
                </c:pt>
                <c:pt idx="281">
                  <c:v>1430.9854548926185</c:v>
                </c:pt>
                <c:pt idx="282">
                  <c:v>1452.8305311240524</c:v>
                </c:pt>
                <c:pt idx="283">
                  <c:v>1481.3642384260745</c:v>
                </c:pt>
                <c:pt idx="284">
                  <c:v>1514.9671863558508</c:v>
                </c:pt>
                <c:pt idx="285">
                  <c:v>1548.7668938018774</c:v>
                </c:pt>
                <c:pt idx="286">
                  <c:v>1574.7820792958976</c:v>
                </c:pt>
                <c:pt idx="287">
                  <c:v>1596.1167732669976</c:v>
                </c:pt>
                <c:pt idx="288">
                  <c:v>1618.3661008681818</c:v>
                </c:pt>
                <c:pt idx="289">
                  <c:v>1643.8577868007849</c:v>
                </c:pt>
                <c:pt idx="290">
                  <c:v>1678.4027954447286</c:v>
                </c:pt>
                <c:pt idx="291">
                  <c:v>1715.3113032475076</c:v>
                </c:pt>
                <c:pt idx="292">
                  <c:v>1752.9376851641202</c:v>
                </c:pt>
                <c:pt idx="293">
                  <c:v>1781.5214767066425</c:v>
                </c:pt>
                <c:pt idx="294">
                  <c:v>1806.3513351754953</c:v>
                </c:pt>
                <c:pt idx="295">
                  <c:v>1829.40558807043</c:v>
                </c:pt>
                <c:pt idx="296">
                  <c:v>1856.2304687858675</c:v>
                </c:pt>
                <c:pt idx="297">
                  <c:v>1893.5515753318134</c:v>
                </c:pt>
                <c:pt idx="298">
                  <c:v>1925.0545626063381</c:v>
                </c:pt>
                <c:pt idx="299">
                  <c:v>1947.0093471741052</c:v>
                </c:pt>
                <c:pt idx="300">
                  <c:v>1959.4493185287815</c:v>
                </c:pt>
                <c:pt idx="301">
                  <c:v>1973.941551262043</c:v>
                </c:pt>
                <c:pt idx="302">
                  <c:v>1994.5989155044758</c:v>
                </c:pt>
                <c:pt idx="303">
                  <c:v>2017.3967847873269</c:v>
                </c:pt>
                <c:pt idx="304">
                  <c:v>2051.2751960398532</c:v>
                </c:pt>
                <c:pt idx="305">
                  <c:v>2081.4986502177935</c:v>
                </c:pt>
                <c:pt idx="306">
                  <c:v>2101.7791901745595</c:v>
                </c:pt>
                <c:pt idx="307">
                  <c:v>2114.9143784866533</c:v>
                </c:pt>
                <c:pt idx="308">
                  <c:v>2127.5785364416629</c:v>
                </c:pt>
                <c:pt idx="309">
                  <c:v>2141.9550984290076</c:v>
                </c:pt>
                <c:pt idx="310">
                  <c:v>2163.8502589009413</c:v>
                </c:pt>
                <c:pt idx="311">
                  <c:v>2195.6310944620495</c:v>
                </c:pt>
                <c:pt idx="312">
                  <c:v>2229.1398363204089</c:v>
                </c:pt>
                <c:pt idx="313">
                  <c:v>2259.7019553626828</c:v>
                </c:pt>
                <c:pt idx="314">
                  <c:v>2283.7924750432016</c:v>
                </c:pt>
                <c:pt idx="315">
                  <c:v>2300.7197558502985</c:v>
                </c:pt>
                <c:pt idx="316">
                  <c:v>2314.6992213593926</c:v>
                </c:pt>
                <c:pt idx="317">
                  <c:v>2334.3942526950746</c:v>
                </c:pt>
                <c:pt idx="318">
                  <c:v>2362.3710709420134</c:v>
                </c:pt>
                <c:pt idx="319">
                  <c:v>2389.7468783029512</c:v>
                </c:pt>
                <c:pt idx="320">
                  <c:v>2413.3460954338029</c:v>
                </c:pt>
                <c:pt idx="321">
                  <c:v>2431.079494016567</c:v>
                </c:pt>
                <c:pt idx="322">
                  <c:v>2445.0458422245779</c:v>
                </c:pt>
                <c:pt idx="323">
                  <c:v>2455.6947057404195</c:v>
                </c:pt>
                <c:pt idx="324">
                  <c:v>2470.3884679175976</c:v>
                </c:pt>
                <c:pt idx="325">
                  <c:v>2492.5197398090318</c:v>
                </c:pt>
                <c:pt idx="326">
                  <c:v>2514.8191516507159</c:v>
                </c:pt>
                <c:pt idx="327">
                  <c:v>2534.3353106988975</c:v>
                </c:pt>
                <c:pt idx="328">
                  <c:v>2549.1554759592427</c:v>
                </c:pt>
                <c:pt idx="329">
                  <c:v>2561.1792711250018</c:v>
                </c:pt>
                <c:pt idx="330">
                  <c:v>2569.0258021366749</c:v>
                </c:pt>
                <c:pt idx="331">
                  <c:v>2580.6119564390174</c:v>
                </c:pt>
                <c:pt idx="332">
                  <c:v>2599.2277916401149</c:v>
                </c:pt>
                <c:pt idx="333">
                  <c:v>2617.0136594272121</c:v>
                </c:pt>
                <c:pt idx="334">
                  <c:v>2632.276235478641</c:v>
                </c:pt>
                <c:pt idx="335">
                  <c:v>2644.0114500205668</c:v>
                </c:pt>
                <c:pt idx="336">
                  <c:v>2654.0903071802413</c:v>
                </c:pt>
                <c:pt idx="337">
                  <c:v>2661.9964622877474</c:v>
                </c:pt>
                <c:pt idx="338">
                  <c:v>2671.1213339140882</c:v>
                </c:pt>
                <c:pt idx="339">
                  <c:v>2686.1215639438497</c:v>
                </c:pt>
                <c:pt idx="340">
                  <c:v>2701.5606273189451</c:v>
                </c:pt>
                <c:pt idx="341">
                  <c:v>2714.5312531265386</c:v>
                </c:pt>
                <c:pt idx="342">
                  <c:v>2724.8199871035467</c:v>
                </c:pt>
                <c:pt idx="343">
                  <c:v>2732.5842368629692</c:v>
                </c:pt>
                <c:pt idx="344">
                  <c:v>2738.3272297736403</c:v>
                </c:pt>
                <c:pt idx="345">
                  <c:v>2745.1541887465623</c:v>
                </c:pt>
                <c:pt idx="346">
                  <c:v>2756.1798765480712</c:v>
                </c:pt>
                <c:pt idx="347">
                  <c:v>2768.0069121975803</c:v>
                </c:pt>
                <c:pt idx="348">
                  <c:v>2778.9860932043389</c:v>
                </c:pt>
                <c:pt idx="349">
                  <c:v>2786.7169534700952</c:v>
                </c:pt>
                <c:pt idx="350">
                  <c:v>2792.4420591520161</c:v>
                </c:pt>
                <c:pt idx="351">
                  <c:v>2798.6000357696876</c:v>
                </c:pt>
                <c:pt idx="352">
                  <c:v>2805.6309091503599</c:v>
                </c:pt>
                <c:pt idx="353">
                  <c:v>2817.1002002248688</c:v>
                </c:pt>
                <c:pt idx="354">
                  <c:v>2828.8163350561281</c:v>
                </c:pt>
                <c:pt idx="355">
                  <c:v>2839.6082964019697</c:v>
                </c:pt>
                <c:pt idx="356">
                  <c:v>2848.1440819614763</c:v>
                </c:pt>
                <c:pt idx="357">
                  <c:v>2855.4981179415654</c:v>
                </c:pt>
                <c:pt idx="358">
                  <c:v>2861.3603590439034</c:v>
                </c:pt>
                <c:pt idx="359">
                  <c:v>2868.2326323296588</c:v>
                </c:pt>
                <c:pt idx="360">
                  <c:v>2881.0804324998353</c:v>
                </c:pt>
                <c:pt idx="361">
                  <c:v>2893.9377725253453</c:v>
                </c:pt>
                <c:pt idx="362">
                  <c:v>2905.4893448521043</c:v>
                </c:pt>
                <c:pt idx="363">
                  <c:v>2914.6368736348618</c:v>
                </c:pt>
                <c:pt idx="364">
                  <c:v>2922.0123742894507</c:v>
                </c:pt>
                <c:pt idx="365">
                  <c:v>2928.2216276295389</c:v>
                </c:pt>
                <c:pt idx="366">
                  <c:v>2935.9620277506283</c:v>
                </c:pt>
                <c:pt idx="367">
                  <c:v>2948.8837617996383</c:v>
                </c:pt>
                <c:pt idx="368">
                  <c:v>2962.4899804688157</c:v>
                </c:pt>
                <c:pt idx="369">
                  <c:v>2973.915149712408</c:v>
                </c:pt>
                <c:pt idx="370">
                  <c:v>2983.7352382961658</c:v>
                </c:pt>
                <c:pt idx="371">
                  <c:v>2991.5257226577551</c:v>
                </c:pt>
                <c:pt idx="372">
                  <c:v>2997.6228826976767</c:v>
                </c:pt>
                <c:pt idx="373">
                  <c:v>3005.7806514895997</c:v>
                </c:pt>
                <c:pt idx="374">
                  <c:v>3020.383785041111</c:v>
                </c:pt>
                <c:pt idx="375">
                  <c:v>3036.6671256132072</c:v>
                </c:pt>
                <c:pt idx="376">
                  <c:v>3051.9141993997191</c:v>
                </c:pt>
                <c:pt idx="377">
                  <c:v>3064.4996535482287</c:v>
                </c:pt>
                <c:pt idx="378">
                  <c:v>3075.2141035694872</c:v>
                </c:pt>
                <c:pt idx="379">
                  <c:v>3083.0248601236599</c:v>
                </c:pt>
                <c:pt idx="380">
                  <c:v>3094.1030171295019</c:v>
                </c:pt>
                <c:pt idx="381">
                  <c:v>3113.2948210963505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CC6-4F5E-AAD7-2631BE83F328}"/>
            </c:ext>
          </c:extLst>
        </c:ser>
        <c:ser>
          <c:idx val="3"/>
          <c:order val="3"/>
          <c:tx>
            <c:strRef>
              <c:f>'List1 (2)'!$S$1</c:f>
              <c:strCache>
                <c:ptCount val="1"/>
                <c:pt idx="0">
                  <c:v>Španělsko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circle"/>
            <c:size val="4"/>
            <c:spPr>
              <a:solidFill>
                <a:schemeClr val="accent3">
                  <a:lumMod val="75000"/>
                </a:schemeClr>
              </a:solidFill>
              <a:ln>
                <a:solidFill>
                  <a:srgbClr val="00B050"/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(2)'!$V$13:$V$400</c:f>
              <c:numCache>
                <c:formatCode>0.000</c:formatCode>
                <c:ptCount val="388"/>
                <c:pt idx="0">
                  <c:v>5.4961677168624181</c:v>
                </c:pt>
                <c:pt idx="1">
                  <c:v>7.2519473649340309</c:v>
                </c:pt>
                <c:pt idx="2">
                  <c:v>8.9756482131017776</c:v>
                </c:pt>
                <c:pt idx="3">
                  <c:v>11.041522926910764</c:v>
                </c:pt>
                <c:pt idx="4">
                  <c:v>13.804576891963778</c:v>
                </c:pt>
                <c:pt idx="5">
                  <c:v>17.337522054709581</c:v>
                </c:pt>
                <c:pt idx="6">
                  <c:v>21.281075856224874</c:v>
                </c:pt>
                <c:pt idx="7">
                  <c:v>26.022322482016303</c:v>
                </c:pt>
                <c:pt idx="8">
                  <c:v>33.329873100117034</c:v>
                </c:pt>
                <c:pt idx="9">
                  <c:v>43.33632008346305</c:v>
                </c:pt>
                <c:pt idx="10">
                  <c:v>53.635753439264377</c:v>
                </c:pt>
                <c:pt idx="11">
                  <c:v>66.533569587278862</c:v>
                </c:pt>
                <c:pt idx="12">
                  <c:v>82.431822819634988</c:v>
                </c:pt>
                <c:pt idx="13">
                  <c:v>98.355739091914188</c:v>
                </c:pt>
                <c:pt idx="14">
                  <c:v>115.31473130775815</c:v>
                </c:pt>
                <c:pt idx="15">
                  <c:v>135.55645404709776</c:v>
                </c:pt>
                <c:pt idx="16">
                  <c:v>154.43803567051344</c:v>
                </c:pt>
                <c:pt idx="17">
                  <c:v>173.58907921312158</c:v>
                </c:pt>
                <c:pt idx="18">
                  <c:v>192.0835766510306</c:v>
                </c:pt>
                <c:pt idx="19">
                  <c:v>214.85952458277566</c:v>
                </c:pt>
                <c:pt idx="20">
                  <c:v>230.73639194852919</c:v>
                </c:pt>
                <c:pt idx="21">
                  <c:v>245.2167622251344</c:v>
                </c:pt>
                <c:pt idx="22">
                  <c:v>262.90501249212627</c:v>
                </c:pt>
                <c:pt idx="23">
                  <c:v>278.11677940653965</c:v>
                </c:pt>
                <c:pt idx="24">
                  <c:v>292.95215506874763</c:v>
                </c:pt>
                <c:pt idx="25">
                  <c:v>306.53218036138435</c:v>
                </c:pt>
                <c:pt idx="26">
                  <c:v>319.47918400258482</c:v>
                </c:pt>
                <c:pt idx="27">
                  <c:v>330.94628567488684</c:v>
                </c:pt>
                <c:pt idx="28">
                  <c:v>340.00747735439893</c:v>
                </c:pt>
                <c:pt idx="29">
                  <c:v>350.99125844148273</c:v>
                </c:pt>
                <c:pt idx="30">
                  <c:v>360.39676257329631</c:v>
                </c:pt>
                <c:pt idx="31">
                  <c:v>372.0798614982844</c:v>
                </c:pt>
                <c:pt idx="32">
                  <c:v>381.58160202980957</c:v>
                </c:pt>
                <c:pt idx="33">
                  <c:v>391.11542136123865</c:v>
                </c:pt>
                <c:pt idx="34">
                  <c:v>398.94906429776279</c:v>
                </c:pt>
                <c:pt idx="35">
                  <c:v>405.79468019724783</c:v>
                </c:pt>
                <c:pt idx="36">
                  <c:v>413.32892100133591</c:v>
                </c:pt>
                <c:pt idx="37">
                  <c:v>420.15101244755812</c:v>
                </c:pt>
                <c:pt idx="38">
                  <c:v>427.57832391863332</c:v>
                </c:pt>
                <c:pt idx="39">
                  <c:v>434.58433381763768</c:v>
                </c:pt>
                <c:pt idx="40">
                  <c:v>441.47913721030869</c:v>
                </c:pt>
                <c:pt idx="41">
                  <c:v>447.62115809856891</c:v>
                </c:pt>
                <c:pt idx="42">
                  <c:v>452.45436395075143</c:v>
                </c:pt>
                <c:pt idx="43">
                  <c:v>457.13359156339538</c:v>
                </c:pt>
                <c:pt idx="44">
                  <c:v>461.94755013563559</c:v>
                </c:pt>
                <c:pt idx="45">
                  <c:v>467.02669345374773</c:v>
                </c:pt>
                <c:pt idx="46">
                  <c:v>471.92619549239828</c:v>
                </c:pt>
                <c:pt idx="47">
                  <c:v>476.00661884017006</c:v>
                </c:pt>
                <c:pt idx="48">
                  <c:v>479.57164280281972</c:v>
                </c:pt>
                <c:pt idx="49">
                  <c:v>482.01604735549432</c:v>
                </c:pt>
                <c:pt idx="50">
                  <c:v>485.18543278599628</c:v>
                </c:pt>
                <c:pt idx="51">
                  <c:v>488.01906011083781</c:v>
                </c:pt>
                <c:pt idx="52">
                  <c:v>491.16492108807699</c:v>
                </c:pt>
                <c:pt idx="53">
                  <c:v>493.70128486714265</c:v>
                </c:pt>
                <c:pt idx="54">
                  <c:v>496.09222475331086</c:v>
                </c:pt>
                <c:pt idx="55">
                  <c:v>497.68761040186314</c:v>
                </c:pt>
                <c:pt idx="56">
                  <c:v>498.88521893160748</c:v>
                </c:pt>
                <c:pt idx="57">
                  <c:v>500.38864535376865</c:v>
                </c:pt>
                <c:pt idx="58">
                  <c:v>502.21285977496854</c:v>
                </c:pt>
                <c:pt idx="59">
                  <c:v>503.81252259684129</c:v>
                </c:pt>
                <c:pt idx="60">
                  <c:v>505.41004683205387</c:v>
                </c:pt>
                <c:pt idx="61">
                  <c:v>506.95838357408047</c:v>
                </c:pt>
                <c:pt idx="62">
                  <c:v>508.36771218319035</c:v>
                </c:pt>
                <c:pt idx="63">
                  <c:v>509.31938324700502</c:v>
                </c:pt>
                <c:pt idx="64">
                  <c:v>510.40150809709542</c:v>
                </c:pt>
                <c:pt idx="65">
                  <c:v>511.06019278845486</c:v>
                </c:pt>
                <c:pt idx="66">
                  <c:v>511.69321443989111</c:v>
                </c:pt>
                <c:pt idx="67">
                  <c:v>512.35831489123132</c:v>
                </c:pt>
                <c:pt idx="68">
                  <c:v>512.99133654266757</c:v>
                </c:pt>
                <c:pt idx="69">
                  <c:v>513.49390440782815</c:v>
                </c:pt>
                <c:pt idx="70">
                  <c:v>514.04993693949518</c:v>
                </c:pt>
                <c:pt idx="71">
                  <c:v>515.21118949601509</c:v>
                </c:pt>
                <c:pt idx="72">
                  <c:v>516.271928479503</c:v>
                </c:pt>
                <c:pt idx="73">
                  <c:v>517.43104244936262</c:v>
                </c:pt>
                <c:pt idx="74">
                  <c:v>518.51316729945313</c:v>
                </c:pt>
                <c:pt idx="75">
                  <c:v>519.65517257603074</c:v>
                </c:pt>
                <c:pt idx="76">
                  <c:v>520.31385726739006</c:v>
                </c:pt>
                <c:pt idx="77">
                  <c:v>520.8891370789994</c:v>
                </c:pt>
                <c:pt idx="78">
                  <c:v>521.99906355567327</c:v>
                </c:pt>
                <c:pt idx="79">
                  <c:v>523.16673187217395</c:v>
                </c:pt>
                <c:pt idx="80">
                  <c:v>524.10984858934762</c:v>
                </c:pt>
                <c:pt idx="81">
                  <c:v>525.14920170623293</c:v>
                </c:pt>
                <c:pt idx="82">
                  <c:v>526.28906839615024</c:v>
                </c:pt>
                <c:pt idx="83">
                  <c:v>526.94133732752891</c:v>
                </c:pt>
                <c:pt idx="84">
                  <c:v>527.50592420583689</c:v>
                </c:pt>
                <c:pt idx="85">
                  <c:v>528.63509796245307</c:v>
                </c:pt>
                <c:pt idx="86">
                  <c:v>529.77496465237039</c:v>
                </c:pt>
                <c:pt idx="87">
                  <c:v>530.6239835564927</c:v>
                </c:pt>
                <c:pt idx="88">
                  <c:v>531.68686112664079</c:v>
                </c:pt>
                <c:pt idx="89">
                  <c:v>532.68985827030167</c:v>
                </c:pt>
                <c:pt idx="90">
                  <c:v>533.27155384189177</c:v>
                </c:pt>
                <c:pt idx="91">
                  <c:v>533.74418149380881</c:v>
                </c:pt>
                <c:pt idx="92">
                  <c:v>534.58036887796959</c:v>
                </c:pt>
                <c:pt idx="93">
                  <c:v>535.3695073556047</c:v>
                </c:pt>
                <c:pt idx="94">
                  <c:v>536.25274364629115</c:v>
                </c:pt>
                <c:pt idx="95">
                  <c:v>537.03760495060567</c:v>
                </c:pt>
                <c:pt idx="96">
                  <c:v>537.99355318774099</c:v>
                </c:pt>
                <c:pt idx="97">
                  <c:v>538.48115094627974</c:v>
                </c:pt>
                <c:pt idx="98">
                  <c:v>538.87892806508762</c:v>
                </c:pt>
                <c:pt idx="99">
                  <c:v>539.68089806268426</c:v>
                </c:pt>
                <c:pt idx="100">
                  <c:v>540.35241427400524</c:v>
                </c:pt>
                <c:pt idx="101">
                  <c:v>541.04317776526852</c:v>
                </c:pt>
                <c:pt idx="102">
                  <c:v>541.66550648340353</c:v>
                </c:pt>
                <c:pt idx="103">
                  <c:v>542.37337866794883</c:v>
                </c:pt>
                <c:pt idx="104">
                  <c:v>542.6278704805195</c:v>
                </c:pt>
                <c:pt idx="105">
                  <c:v>542.93582695959662</c:v>
                </c:pt>
                <c:pt idx="106">
                  <c:v>543.59665023761625</c:v>
                </c:pt>
                <c:pt idx="107">
                  <c:v>544.17620722254605</c:v>
                </c:pt>
                <c:pt idx="108">
                  <c:v>544.78998159404011</c:v>
                </c:pt>
                <c:pt idx="109">
                  <c:v>545.41231031217512</c:v>
                </c:pt>
                <c:pt idx="110">
                  <c:v>545.98331295046387</c:v>
                </c:pt>
                <c:pt idx="111">
                  <c:v>546.55645417541302</c:v>
                </c:pt>
                <c:pt idx="112">
                  <c:v>547.04191334729148</c:v>
                </c:pt>
                <c:pt idx="113">
                  <c:v>547.67493499872774</c:v>
                </c:pt>
                <c:pt idx="114">
                  <c:v>548.38708435659362</c:v>
                </c:pt>
                <c:pt idx="115">
                  <c:v>549.21899456743381</c:v>
                </c:pt>
                <c:pt idx="116">
                  <c:v>549.9717770718446</c:v>
                </c:pt>
                <c:pt idx="117">
                  <c:v>550.79941010936432</c:v>
                </c:pt>
                <c:pt idx="118">
                  <c:v>551.43243176080068</c:v>
                </c:pt>
                <c:pt idx="119">
                  <c:v>551.97349418584588</c:v>
                </c:pt>
                <c:pt idx="120">
                  <c:v>552.79257287672453</c:v>
                </c:pt>
                <c:pt idx="121">
                  <c:v>553.74638252719956</c:v>
                </c:pt>
                <c:pt idx="122">
                  <c:v>554.89694215041823</c:v>
                </c:pt>
                <c:pt idx="123">
                  <c:v>555.7951485477264</c:v>
                </c:pt>
                <c:pt idx="124">
                  <c:v>556.95426251758613</c:v>
                </c:pt>
                <c:pt idx="125">
                  <c:v>557.84177598159306</c:v>
                </c:pt>
                <c:pt idx="126">
                  <c:v>558.74639813888211</c:v>
                </c:pt>
                <c:pt idx="127">
                  <c:v>560.2690718409857</c:v>
                </c:pt>
                <c:pt idx="128">
                  <c:v>561.95000095594821</c:v>
                </c:pt>
                <c:pt idx="129">
                  <c:v>563.86403601687891</c:v>
                </c:pt>
                <c:pt idx="130">
                  <c:v>565.82939715765576</c:v>
                </c:pt>
                <c:pt idx="131">
                  <c:v>568.26738595034965</c:v>
                </c:pt>
                <c:pt idx="132">
                  <c:v>570.13437210475468</c:v>
                </c:pt>
                <c:pt idx="133">
                  <c:v>571.93078489937113</c:v>
                </c:pt>
                <c:pt idx="134">
                  <c:v>574.84140134398194</c:v>
                </c:pt>
                <c:pt idx="135">
                  <c:v>578.02361829444555</c:v>
                </c:pt>
                <c:pt idx="136">
                  <c:v>581.90087590949281</c:v>
                </c:pt>
                <c:pt idx="137">
                  <c:v>585.48300856542448</c:v>
                </c:pt>
                <c:pt idx="138">
                  <c:v>589.809369379126</c:v>
                </c:pt>
                <c:pt idx="139">
                  <c:v>593.62246939436557</c:v>
                </c:pt>
                <c:pt idx="140">
                  <c:v>596.99929773091253</c:v>
                </c:pt>
                <c:pt idx="141">
                  <c:v>602.03353072915922</c:v>
                </c:pt>
                <c:pt idx="142">
                  <c:v>607.03996210082266</c:v>
                </c:pt>
                <c:pt idx="143">
                  <c:v>612.14049128553745</c:v>
                </c:pt>
                <c:pt idx="144">
                  <c:v>616.98866724434174</c:v>
                </c:pt>
                <c:pt idx="145">
                  <c:v>622.3629355215694</c:v>
                </c:pt>
                <c:pt idx="146">
                  <c:v>626.78339414832226</c:v>
                </c:pt>
                <c:pt idx="147">
                  <c:v>630.80393706960683</c:v>
                </c:pt>
                <c:pt idx="148">
                  <c:v>637.23252857034163</c:v>
                </c:pt>
                <c:pt idx="149">
                  <c:v>643.92844340360864</c:v>
                </c:pt>
                <c:pt idx="150">
                  <c:v>650.76336636979238</c:v>
                </c:pt>
                <c:pt idx="151">
                  <c:v>657.43361816313632</c:v>
                </c:pt>
                <c:pt idx="152">
                  <c:v>665.1539160066668</c:v>
                </c:pt>
                <c:pt idx="153">
                  <c:v>672.84641222361392</c:v>
                </c:pt>
                <c:pt idx="154">
                  <c:v>678.75104999258554</c:v>
                </c:pt>
                <c:pt idx="155">
                  <c:v>687.49359225971921</c:v>
                </c:pt>
                <c:pt idx="156">
                  <c:v>697.31612079028309</c:v>
                </c:pt>
                <c:pt idx="157">
                  <c:v>707.05738302775717</c:v>
                </c:pt>
                <c:pt idx="158">
                  <c:v>716.70668603884008</c:v>
                </c:pt>
                <c:pt idx="159">
                  <c:v>727.96206763177668</c:v>
                </c:pt>
                <c:pt idx="160">
                  <c:v>736.92274573825659</c:v>
                </c:pt>
                <c:pt idx="161">
                  <c:v>745.45784509934526</c:v>
                </c:pt>
                <c:pt idx="162">
                  <c:v>758.25300908766735</c:v>
                </c:pt>
                <c:pt idx="163">
                  <c:v>771.71113494066947</c:v>
                </c:pt>
                <c:pt idx="164">
                  <c:v>785.40878249962032</c:v>
                </c:pt>
                <c:pt idx="165">
                  <c:v>798.65518827325684</c:v>
                </c:pt>
                <c:pt idx="166">
                  <c:v>813.69159108152905</c:v>
                </c:pt>
                <c:pt idx="167">
                  <c:v>825.44098619298518</c:v>
                </c:pt>
                <c:pt idx="168">
                  <c:v>835.84734888179935</c:v>
                </c:pt>
                <c:pt idx="169">
                  <c:v>850.93080059659724</c:v>
                </c:pt>
                <c:pt idx="170">
                  <c:v>868.71314867664046</c:v>
                </c:pt>
                <c:pt idx="171">
                  <c:v>886.70507824938886</c:v>
                </c:pt>
                <c:pt idx="172">
                  <c:v>904.71411651541939</c:v>
                </c:pt>
                <c:pt idx="173">
                  <c:v>925.30442888038101</c:v>
                </c:pt>
                <c:pt idx="174">
                  <c:v>939.40413073146044</c:v>
                </c:pt>
                <c:pt idx="175">
                  <c:v>951.8507050941605</c:v>
                </c:pt>
                <c:pt idx="176">
                  <c:v>969.06418912257516</c:v>
                </c:pt>
                <c:pt idx="177">
                  <c:v>990.61686548465275</c:v>
                </c:pt>
                <c:pt idx="178">
                  <c:v>1011.3953734757171</c:v>
                </c:pt>
                <c:pt idx="179">
                  <c:v>1031.4617321089156</c:v>
                </c:pt>
                <c:pt idx="180">
                  <c:v>1054.5905468396031</c:v>
                </c:pt>
                <c:pt idx="181">
                  <c:v>1069.9028273270485</c:v>
                </c:pt>
                <c:pt idx="182">
                  <c:v>1083.397309153275</c:v>
                </c:pt>
                <c:pt idx="183">
                  <c:v>1101.079143660286</c:v>
                </c:pt>
                <c:pt idx="184">
                  <c:v>1125.024898495192</c:v>
                </c:pt>
                <c:pt idx="185">
                  <c:v>1147.1464389088983</c:v>
                </c:pt>
                <c:pt idx="186">
                  <c:v>1168.848816337194</c:v>
                </c:pt>
                <c:pt idx="187">
                  <c:v>1192.9378564783372</c:v>
                </c:pt>
                <c:pt idx="188">
                  <c:v>1211.3724734897589</c:v>
                </c:pt>
                <c:pt idx="189">
                  <c:v>1227.153104455801</c:v>
                </c:pt>
                <c:pt idx="190">
                  <c:v>1246.9328924765248</c:v>
                </c:pt>
                <c:pt idx="191">
                  <c:v>1270.7931038450206</c:v>
                </c:pt>
                <c:pt idx="192">
                  <c:v>1295.7611031035299</c:v>
                </c:pt>
                <c:pt idx="193">
                  <c:v>1320.4617790295069</c:v>
                </c:pt>
                <c:pt idx="194">
                  <c:v>1346.0456912461702</c:v>
                </c:pt>
                <c:pt idx="195">
                  <c:v>1365.6458379874325</c:v>
                </c:pt>
                <c:pt idx="196">
                  <c:v>1382.5855829233342</c:v>
                </c:pt>
                <c:pt idx="197">
                  <c:v>1404.6964304037392</c:v>
                </c:pt>
                <c:pt idx="198">
                  <c:v>1430.7871876588836</c:v>
                </c:pt>
                <c:pt idx="199">
                  <c:v>1456.3069422757394</c:v>
                </c:pt>
                <c:pt idx="200">
                  <c:v>1480.9969252684152</c:v>
                </c:pt>
                <c:pt idx="201">
                  <c:v>1511.3755487773765</c:v>
                </c:pt>
                <c:pt idx="202">
                  <c:v>1529.2220544572274</c:v>
                </c:pt>
                <c:pt idx="203">
                  <c:v>1544.692590357532</c:v>
                </c:pt>
                <c:pt idx="204">
                  <c:v>1566.0142993603017</c:v>
                </c:pt>
                <c:pt idx="205">
                  <c:v>1592.3103609348311</c:v>
                </c:pt>
                <c:pt idx="206">
                  <c:v>1617.2184797668531</c:v>
                </c:pt>
                <c:pt idx="207">
                  <c:v>1642.1522616387981</c:v>
                </c:pt>
                <c:pt idx="208">
                  <c:v>1667.0646576441407</c:v>
                </c:pt>
                <c:pt idx="209">
                  <c:v>1683.8931960737089</c:v>
                </c:pt>
                <c:pt idx="210">
                  <c:v>1700.1935035981935</c:v>
                </c:pt>
                <c:pt idx="211">
                  <c:v>1719.6717508998211</c:v>
                </c:pt>
                <c:pt idx="212">
                  <c:v>1742.3985113383801</c:v>
                </c:pt>
                <c:pt idx="213">
                  <c:v>1763.9255246605346</c:v>
                </c:pt>
                <c:pt idx="214">
                  <c:v>1786.0278177942985</c:v>
                </c:pt>
                <c:pt idx="215">
                  <c:v>1809.1758798049284</c:v>
                </c:pt>
                <c:pt idx="216">
                  <c:v>1826.1519807140544</c:v>
                </c:pt>
                <c:pt idx="217">
                  <c:v>1841.8278209337439</c:v>
                </c:pt>
                <c:pt idx="218">
                  <c:v>1865.634567635733</c:v>
                </c:pt>
                <c:pt idx="219">
                  <c:v>1892.1744280895318</c:v>
                </c:pt>
                <c:pt idx="220">
                  <c:v>1918.1582560116633</c:v>
                </c:pt>
                <c:pt idx="221">
                  <c:v>1944.5419996392632</c:v>
                </c:pt>
                <c:pt idx="222">
                  <c:v>1972.8846886476592</c:v>
                </c:pt>
                <c:pt idx="223">
                  <c:v>1995.5023811665451</c:v>
                </c:pt>
                <c:pt idx="224">
                  <c:v>2014.2791720436082</c:v>
                </c:pt>
                <c:pt idx="225">
                  <c:v>2037.0251797621097</c:v>
                </c:pt>
                <c:pt idx="226">
                  <c:v>2067.1193712452568</c:v>
                </c:pt>
                <c:pt idx="227">
                  <c:v>2101.2683230362527</c:v>
                </c:pt>
                <c:pt idx="228">
                  <c:v>2135.6097476266714</c:v>
                </c:pt>
                <c:pt idx="229">
                  <c:v>2172.0726501840659</c:v>
                </c:pt>
                <c:pt idx="230">
                  <c:v>2201.9700916944694</c:v>
                </c:pt>
                <c:pt idx="231">
                  <c:v>2228.7345037475952</c:v>
                </c:pt>
                <c:pt idx="232">
                  <c:v>2271.1897261270319</c:v>
                </c:pt>
                <c:pt idx="233">
                  <c:v>2317.9542006268885</c:v>
                </c:pt>
                <c:pt idx="234">
                  <c:v>2364.0086643555387</c:v>
                </c:pt>
                <c:pt idx="235">
                  <c:v>2408.2624381162527</c:v>
                </c:pt>
                <c:pt idx="236">
                  <c:v>2454.464464324461</c:v>
                </c:pt>
                <c:pt idx="237">
                  <c:v>2490.3371169636243</c:v>
                </c:pt>
                <c:pt idx="238">
                  <c:v>2522.0202783353429</c:v>
                </c:pt>
                <c:pt idx="239">
                  <c:v>2567.8779920912498</c:v>
                </c:pt>
                <c:pt idx="240">
                  <c:v>2616.1972190931137</c:v>
                </c:pt>
                <c:pt idx="241">
                  <c:v>2662.1062589288667</c:v>
                </c:pt>
                <c:pt idx="242">
                  <c:v>2704.9720899470731</c:v>
                </c:pt>
                <c:pt idx="243">
                  <c:v>2749.9765076255371</c:v>
                </c:pt>
                <c:pt idx="244">
                  <c:v>2787.4573774332143</c:v>
                </c:pt>
                <c:pt idx="245">
                  <c:v>2819.8847669627025</c:v>
                </c:pt>
                <c:pt idx="246">
                  <c:v>2859.1107234851506</c:v>
                </c:pt>
                <c:pt idx="247">
                  <c:v>2903.6660379649602</c:v>
                </c:pt>
                <c:pt idx="248">
                  <c:v>2946.5297303965062</c:v>
                </c:pt>
                <c:pt idx="249">
                  <c:v>2987.7210480597309</c:v>
                </c:pt>
                <c:pt idx="250">
                  <c:v>3028.5167271908076</c:v>
                </c:pt>
                <c:pt idx="251">
                  <c:v>3060.8585732538859</c:v>
                </c:pt>
                <c:pt idx="252">
                  <c:v>3086.7033930431007</c:v>
                </c:pt>
                <c:pt idx="253">
                  <c:v>3123.1342168005913</c:v>
                </c:pt>
                <c:pt idx="254">
                  <c:v>3169.6377837278965</c:v>
                </c:pt>
                <c:pt idx="255">
                  <c:v>3203.5557681595842</c:v>
                </c:pt>
                <c:pt idx="256">
                  <c:v>3233.979301988411</c:v>
                </c:pt>
                <c:pt idx="257">
                  <c:v>3264.6808520830714</c:v>
                </c:pt>
                <c:pt idx="258">
                  <c:v>3289.4927345153815</c:v>
                </c:pt>
                <c:pt idx="259">
                  <c:v>3308.9902290969517</c:v>
                </c:pt>
                <c:pt idx="260">
                  <c:v>3336.9116165332766</c:v>
                </c:pt>
                <c:pt idx="261">
                  <c:v>3365.2329196750702</c:v>
                </c:pt>
                <c:pt idx="262">
                  <c:v>3390.4468563995088</c:v>
                </c:pt>
                <c:pt idx="263">
                  <c:v>3411.6017556427787</c:v>
                </c:pt>
                <c:pt idx="264">
                  <c:v>3495.4044125116388</c:v>
                </c:pt>
                <c:pt idx="265">
                  <c:v>3512.6285894733546</c:v>
                </c:pt>
                <c:pt idx="266">
                  <c:v>3526.3176826856647</c:v>
                </c:pt>
                <c:pt idx="267">
                  <c:v>3545.836563133837</c:v>
                </c:pt>
                <c:pt idx="268">
                  <c:v>3565.3875223819136</c:v>
                </c:pt>
                <c:pt idx="269">
                  <c:v>3583.5676475807645</c:v>
                </c:pt>
                <c:pt idx="270">
                  <c:v>3600.2101289708903</c:v>
                </c:pt>
                <c:pt idx="271">
                  <c:v>3618.5485095826007</c:v>
                </c:pt>
                <c:pt idx="272">
                  <c:v>3632.3124533280193</c:v>
                </c:pt>
                <c:pt idx="273">
                  <c:v>3643.1721963888085</c:v>
                </c:pt>
                <c:pt idx="274">
                  <c:v>3659.4425637000495</c:v>
                </c:pt>
                <c:pt idx="275">
                  <c:v>3677.6675992187656</c:v>
                </c:pt>
                <c:pt idx="276">
                  <c:v>3694.6543930611933</c:v>
                </c:pt>
                <c:pt idx="277">
                  <c:v>3709.4106410169716</c:v>
                </c:pt>
                <c:pt idx="278">
                  <c:v>3725.0864812366608</c:v>
                </c:pt>
                <c:pt idx="279">
                  <c:v>3737.5138083194188</c:v>
                </c:pt>
                <c:pt idx="280">
                  <c:v>3747.7768857019955</c:v>
                </c:pt>
                <c:pt idx="281">
                  <c:v>3762.5331336577742</c:v>
                </c:pt>
                <c:pt idx="282">
                  <c:v>3775.9613192975326</c:v>
                </c:pt>
                <c:pt idx="283">
                  <c:v>3795.0246807870703</c:v>
                </c:pt>
                <c:pt idx="284">
                  <c:v>3815.4439062192109</c:v>
                </c:pt>
                <c:pt idx="285">
                  <c:v>3836.8875146616156</c:v>
                </c:pt>
                <c:pt idx="286">
                  <c:v>3854.4388953823509</c:v>
                </c:pt>
                <c:pt idx="287">
                  <c:v>3868.6070320065587</c:v>
                </c:pt>
                <c:pt idx="288">
                  <c:v>3891.0835778058677</c:v>
                </c:pt>
                <c:pt idx="289">
                  <c:v>3915.0314712274339</c:v>
                </c:pt>
                <c:pt idx="290">
                  <c:v>3956.4794192898894</c:v>
                </c:pt>
                <c:pt idx="291">
                  <c:v>3977.4653701869984</c:v>
                </c:pt>
                <c:pt idx="292">
                  <c:v>4000.568521877763</c:v>
                </c:pt>
                <c:pt idx="293">
                  <c:v>4018.8192204364027</c:v>
                </c:pt>
                <c:pt idx="294">
                  <c:v>4034.5036150027331</c:v>
                </c:pt>
                <c:pt idx="295">
                  <c:v>4058.2526198648952</c:v>
                </c:pt>
                <c:pt idx="296">
                  <c:v>4083.7146326419243</c:v>
                </c:pt>
                <c:pt idx="297">
                  <c:v>4109.2878519252863</c:v>
                </c:pt>
                <c:pt idx="298">
                  <c:v>4131.6275281783392</c:v>
                </c:pt>
                <c:pt idx="299">
                  <c:v>4148.391909008099</c:v>
                </c:pt>
                <c:pt idx="300">
                  <c:v>4169.22388166567</c:v>
                </c:pt>
                <c:pt idx="301">
                  <c:v>4190.6183026148883</c:v>
                </c:pt>
                <c:pt idx="302">
                  <c:v>4224.9362027520447</c:v>
                </c:pt>
                <c:pt idx="303">
                  <c:v>4260.1779723264317</c:v>
                </c:pt>
                <c:pt idx="304">
                  <c:v>4295.7576385931407</c:v>
                </c:pt>
                <c:pt idx="305">
                  <c:v>4324.2200884545109</c:v>
                </c:pt>
                <c:pt idx="306">
                  <c:v>4349.4468566989108</c:v>
                </c:pt>
                <c:pt idx="307">
                  <c:v>4379.2437846362827</c:v>
                </c:pt>
                <c:pt idx="308">
                  <c:v>4409.7250603049361</c:v>
                </c:pt>
                <c:pt idx="309">
                  <c:v>4458.837702957755</c:v>
                </c:pt>
                <c:pt idx="310">
                  <c:v>4518.3395996061063</c:v>
                </c:pt>
                <c:pt idx="311">
                  <c:v>4557.5890805818171</c:v>
                </c:pt>
                <c:pt idx="312">
                  <c:v>4612.7004588166592</c:v>
                </c:pt>
                <c:pt idx="313">
                  <c:v>4679.7173489891566</c:v>
                </c:pt>
                <c:pt idx="314">
                  <c:v>4732.7735454434915</c:v>
                </c:pt>
                <c:pt idx="315">
                  <c:v>4778.9370770918149</c:v>
                </c:pt>
                <c:pt idx="316">
                  <c:v>4847.8615865652619</c:v>
                </c:pt>
                <c:pt idx="317">
                  <c:v>4920.2206662150829</c:v>
                </c:pt>
                <c:pt idx="318">
                  <c:v>4991.7307269607818</c:v>
                </c:pt>
                <c:pt idx="319">
                  <c:v>5058.9935545992084</c:v>
                </c:pt>
                <c:pt idx="320">
                  <c:v>5134.0964409341395</c:v>
                </c:pt>
                <c:pt idx="321">
                  <c:v>5188.5491344776228</c:v>
                </c:pt>
                <c:pt idx="322">
                  <c:v>5233.0723701575289</c:v>
                </c:pt>
                <c:pt idx="323">
                  <c:v>5297.6256084974093</c:v>
                </c:pt>
                <c:pt idx="324">
                  <c:v>5366.7810853301644</c:v>
                </c:pt>
                <c:pt idx="325">
                  <c:v>5429.2085685297479</c:v>
                </c:pt>
                <c:pt idx="326">
                  <c:v>5485.5966830007637</c:v>
                </c:pt>
                <c:pt idx="327">
                  <c:v>5392.8055463988403</c:v>
                </c:pt>
                <c:pt idx="328">
                  <c:v>5439.7817409780619</c:v>
                </c:pt>
                <c:pt idx="329">
                  <c:v>5479.9807544309269</c:v>
                </c:pt>
                <c:pt idx="330">
                  <c:v>5541.1379171543176</c:v>
                </c:pt>
                <c:pt idx="331">
                  <c:v>5598.7407488483605</c:v>
                </c:pt>
                <c:pt idx="332">
                  <c:v>5662.4299981774966</c:v>
                </c:pt>
                <c:pt idx="333">
                  <c:v>5717.6033954254863</c:v>
                </c:pt>
                <c:pt idx="334">
                  <c:v>5777.8687675115498</c:v>
                </c:pt>
                <c:pt idx="335">
                  <c:v>5819.8171448525054</c:v>
                </c:pt>
                <c:pt idx="336">
                  <c:v>5854.1179362963794</c:v>
                </c:pt>
                <c:pt idx="337">
                  <c:v>5903.8486304940134</c:v>
                </c:pt>
                <c:pt idx="338">
                  <c:v>5959.7277613398883</c:v>
                </c:pt>
                <c:pt idx="339">
                  <c:v>6020.4743154245098</c:v>
                </c:pt>
                <c:pt idx="340">
                  <c:v>6078.0750085318914</c:v>
                </c:pt>
                <c:pt idx="341">
                  <c:v>6132.9960525539709</c:v>
                </c:pt>
                <c:pt idx="342">
                  <c:v>6163.9734803278043</c:v>
                </c:pt>
                <c:pt idx="343">
                  <c:v>6190.9282265936936</c:v>
                </c:pt>
                <c:pt idx="344">
                  <c:v>6231.1721503664239</c:v>
                </c:pt>
                <c:pt idx="345">
                  <c:v>6265.3638738906247</c:v>
                </c:pt>
                <c:pt idx="346">
                  <c:v>6303.1248985507955</c:v>
                </c:pt>
                <c:pt idx="347">
                  <c:v>6340.3427221992615</c:v>
                </c:pt>
                <c:pt idx="348">
                  <c:v>6370.7384544015049</c:v>
                </c:pt>
                <c:pt idx="349">
                  <c:v>6391.7372368185752</c:v>
                </c:pt>
                <c:pt idx="350">
                  <c:v>6408.9058105271242</c:v>
                </c:pt>
                <c:pt idx="351">
                  <c:v>6433.8010978391849</c:v>
                </c:pt>
                <c:pt idx="352">
                  <c:v>6454.7656628696914</c:v>
                </c:pt>
                <c:pt idx="353">
                  <c:v>6477.3405836553729</c:v>
                </c:pt>
                <c:pt idx="354">
                  <c:v>6507.5994463113593</c:v>
                </c:pt>
                <c:pt idx="355">
                  <c:v>6531.4382718132529</c:v>
                </c:pt>
                <c:pt idx="356">
                  <c:v>6545.9100877432165</c:v>
                </c:pt>
                <c:pt idx="357">
                  <c:v>6557.7428877344228</c:v>
                </c:pt>
                <c:pt idx="358">
                  <c:v>6574.9007685096713</c:v>
                </c:pt>
                <c:pt idx="359">
                  <c:v>6590.4547092897255</c:v>
                </c:pt>
                <c:pt idx="360">
                  <c:v>6609.65921749884</c:v>
                </c:pt>
                <c:pt idx="361">
                  <c:v>6629.6058152790638</c:v>
                </c:pt>
                <c:pt idx="362">
                  <c:v>6646.9946634136195</c:v>
                </c:pt>
                <c:pt idx="363">
                  <c:v>6658.0853738337164</c:v>
                </c:pt>
                <c:pt idx="364">
                  <c:v>6667.1529812732097</c:v>
                </c:pt>
                <c:pt idx="365">
                  <c:v>6680.3031506471343</c:v>
                </c:pt>
                <c:pt idx="366">
                  <c:v>6694.1697465522457</c:v>
                </c:pt>
                <c:pt idx="367">
                  <c:v>6707.2942528862477</c:v>
                </c:pt>
                <c:pt idx="368">
                  <c:v>6720.2049005542231</c:v>
                </c:pt>
                <c:pt idx="369">
                  <c:v>6734.435056191579</c:v>
                </c:pt>
                <c:pt idx="370">
                  <c:v>6742.9509082727245</c:v>
                </c:pt>
                <c:pt idx="371">
                  <c:v>6749.9120078518636</c:v>
                </c:pt>
                <c:pt idx="372">
                  <c:v>6760.008275474941</c:v>
                </c:pt>
                <c:pt idx="373">
                  <c:v>6768.5904237425548</c:v>
                </c:pt>
                <c:pt idx="374">
                  <c:v>6783.8128835902698</c:v>
                </c:pt>
                <c:pt idx="375">
                  <c:v>6797.189743150182</c:v>
                </c:pt>
                <c:pt idx="376">
                  <c:v>6808.6269046092402</c:v>
                </c:pt>
                <c:pt idx="377">
                  <c:v>6816.7150393583352</c:v>
                </c:pt>
                <c:pt idx="378">
                  <c:v>6823.3275493118526</c:v>
                </c:pt>
                <c:pt idx="379">
                  <c:v>6832.9169718964476</c:v>
                </c:pt>
                <c:pt idx="380">
                  <c:v>6843.5286389046469</c:v>
                </c:pt>
                <c:pt idx="381">
                  <c:v>6856.5569088389375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CC6-4F5E-AAD7-2631BE83F328}"/>
            </c:ext>
          </c:extLst>
        </c:ser>
        <c:ser>
          <c:idx val="4"/>
          <c:order val="4"/>
          <c:tx>
            <c:strRef>
              <c:f>'List1 (2)'!$B$1</c:f>
              <c:strCache>
                <c:ptCount val="1"/>
                <c:pt idx="0">
                  <c:v>Česko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rgbClr val="FF0000">
                    <a:alpha val="95000"/>
                  </a:srgbClr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(2)'!$F$13:$F$400</c:f>
              <c:numCache>
                <c:formatCode>0.000</c:formatCode>
                <c:ptCount val="388"/>
                <c:pt idx="0">
                  <c:v>2.7999343322067952E-2</c:v>
                </c:pt>
                <c:pt idx="1">
                  <c:v>2.7999343322067952E-2</c:v>
                </c:pt>
                <c:pt idx="2">
                  <c:v>4.6665572203446588E-2</c:v>
                </c:pt>
                <c:pt idx="3">
                  <c:v>5.5998686644135903E-2</c:v>
                </c:pt>
                <c:pt idx="4">
                  <c:v>8.3998029966203855E-2</c:v>
                </c:pt>
                <c:pt idx="5">
                  <c:v>0.18666228881378635</c:v>
                </c:pt>
                <c:pt idx="6">
                  <c:v>0.25199408989861155</c:v>
                </c:pt>
                <c:pt idx="7">
                  <c:v>0.30799277654274748</c:v>
                </c:pt>
                <c:pt idx="8">
                  <c:v>0.36399146318688336</c:v>
                </c:pt>
                <c:pt idx="9">
                  <c:v>0.59731932420411626</c:v>
                </c:pt>
                <c:pt idx="10">
                  <c:v>0.88664587186548516</c:v>
                </c:pt>
                <c:pt idx="11">
                  <c:v>1.0919743895606502</c:v>
                </c:pt>
                <c:pt idx="12">
                  <c:v>1.3253022505778831</c:v>
                </c:pt>
                <c:pt idx="13">
                  <c:v>1.7732917437309703</c:v>
                </c:pt>
                <c:pt idx="14">
                  <c:v>2.7906012177661057</c:v>
                </c:pt>
                <c:pt idx="15">
                  <c:v>3.5839159452246978</c:v>
                </c:pt>
                <c:pt idx="16">
                  <c:v>4.2092346127508824</c:v>
                </c:pt>
                <c:pt idx="17">
                  <c:v>5.2358772012267067</c:v>
                </c:pt>
                <c:pt idx="18">
                  <c:v>7.158498776008706</c:v>
                </c:pt>
                <c:pt idx="19">
                  <c:v>8.3158049666541807</c:v>
                </c:pt>
                <c:pt idx="20">
                  <c:v>9.7997701627237834</c:v>
                </c:pt>
                <c:pt idx="21">
                  <c:v>10.873078323403055</c:v>
                </c:pt>
                <c:pt idx="22">
                  <c:v>12.049050742929909</c:v>
                </c:pt>
                <c:pt idx="23">
                  <c:v>13.775676914457431</c:v>
                </c:pt>
                <c:pt idx="24">
                  <c:v>16.500946331138714</c:v>
                </c:pt>
                <c:pt idx="25">
                  <c:v>18.918222971277245</c:v>
                </c:pt>
                <c:pt idx="26">
                  <c:v>22.436807115417118</c:v>
                </c:pt>
                <c:pt idx="27">
                  <c:v>24.891416213318408</c:v>
                </c:pt>
                <c:pt idx="28">
                  <c:v>26.375381409388009</c:v>
                </c:pt>
                <c:pt idx="29">
                  <c:v>28.092674466474843</c:v>
                </c:pt>
                <c:pt idx="30">
                  <c:v>30.929941256444398</c:v>
                </c:pt>
                <c:pt idx="31">
                  <c:v>33.571212643159477</c:v>
                </c:pt>
                <c:pt idx="32">
                  <c:v>36.072487313264212</c:v>
                </c:pt>
                <c:pt idx="33">
                  <c:v>39.180414422013754</c:v>
                </c:pt>
                <c:pt idx="34">
                  <c:v>41.82168580872883</c:v>
                </c:pt>
                <c:pt idx="35">
                  <c:v>42.913660198289477</c:v>
                </c:pt>
                <c:pt idx="36">
                  <c:v>45.116275206292158</c:v>
                </c:pt>
                <c:pt idx="37">
                  <c:v>46.945565636667268</c:v>
                </c:pt>
                <c:pt idx="38">
                  <c:v>49.689501282229926</c:v>
                </c:pt>
                <c:pt idx="39">
                  <c:v>52.088111693487079</c:v>
                </c:pt>
                <c:pt idx="40">
                  <c:v>53.609409347319435</c:v>
                </c:pt>
                <c:pt idx="41">
                  <c:v>55.196038802236622</c:v>
                </c:pt>
                <c:pt idx="42">
                  <c:v>56.026685987457974</c:v>
                </c:pt>
                <c:pt idx="43">
                  <c:v>56.661337769424847</c:v>
                </c:pt>
                <c:pt idx="44">
                  <c:v>57.426653153561368</c:v>
                </c:pt>
                <c:pt idx="45">
                  <c:v>58.919951464071659</c:v>
                </c:pt>
                <c:pt idx="46">
                  <c:v>60.151922570242647</c:v>
                </c:pt>
                <c:pt idx="47">
                  <c:v>61.234563845362608</c:v>
                </c:pt>
                <c:pt idx="48">
                  <c:v>62.214540861634987</c:v>
                </c:pt>
                <c:pt idx="49">
                  <c:v>63.073187390178404</c:v>
                </c:pt>
                <c:pt idx="50">
                  <c:v>64.510487014044557</c:v>
                </c:pt>
                <c:pt idx="51">
                  <c:v>65.751791234656238</c:v>
                </c:pt>
                <c:pt idx="52">
                  <c:v>66.675769564284479</c:v>
                </c:pt>
                <c:pt idx="53">
                  <c:v>67.189090858522391</c:v>
                </c:pt>
                <c:pt idx="54">
                  <c:v>67.991738700421678</c:v>
                </c:pt>
                <c:pt idx="55">
                  <c:v>68.729054741236126</c:v>
                </c:pt>
                <c:pt idx="56">
                  <c:v>69.214376692151973</c:v>
                </c:pt>
                <c:pt idx="57">
                  <c:v>69.597034384220237</c:v>
                </c:pt>
                <c:pt idx="58">
                  <c:v>70.1570212506616</c:v>
                </c:pt>
                <c:pt idx="59">
                  <c:v>70.85700483371329</c:v>
                </c:pt>
                <c:pt idx="60">
                  <c:v>71.827648735544983</c:v>
                </c:pt>
                <c:pt idx="61">
                  <c:v>72.340970029782895</c:v>
                </c:pt>
                <c:pt idx="62">
                  <c:v>72.508966089715301</c:v>
                </c:pt>
                <c:pt idx="63">
                  <c:v>72.751627065173224</c:v>
                </c:pt>
                <c:pt idx="64">
                  <c:v>73.106285413919423</c:v>
                </c:pt>
                <c:pt idx="65">
                  <c:v>73.824935225852499</c:v>
                </c:pt>
                <c:pt idx="66">
                  <c:v>74.562251266666948</c:v>
                </c:pt>
                <c:pt idx="67">
                  <c:v>75.103571904226939</c:v>
                </c:pt>
                <c:pt idx="68">
                  <c:v>75.532895168498641</c:v>
                </c:pt>
                <c:pt idx="69">
                  <c:v>75.700891228431047</c:v>
                </c:pt>
                <c:pt idx="70">
                  <c:v>75.962218432770356</c:v>
                </c:pt>
                <c:pt idx="71">
                  <c:v>76.484872841448947</c:v>
                </c:pt>
                <c:pt idx="72">
                  <c:v>76.90486299127997</c:v>
                </c:pt>
                <c:pt idx="73">
                  <c:v>77.371518713314444</c:v>
                </c:pt>
                <c:pt idx="74">
                  <c:v>78.136834097450958</c:v>
                </c:pt>
                <c:pt idx="75">
                  <c:v>78.65015539168887</c:v>
                </c:pt>
                <c:pt idx="76">
                  <c:v>79.126144228164037</c:v>
                </c:pt>
                <c:pt idx="77">
                  <c:v>79.312806516977815</c:v>
                </c:pt>
                <c:pt idx="78">
                  <c:v>80.367448448775704</c:v>
                </c:pt>
                <c:pt idx="79">
                  <c:v>80.946101544098454</c:v>
                </c:pt>
                <c:pt idx="80">
                  <c:v>81.636752012709451</c:v>
                </c:pt>
                <c:pt idx="81">
                  <c:v>81.963411018133584</c:v>
                </c:pt>
                <c:pt idx="82">
                  <c:v>82.514064770134254</c:v>
                </c:pt>
                <c:pt idx="83">
                  <c:v>83.232714582067331</c:v>
                </c:pt>
                <c:pt idx="84">
                  <c:v>83.839367020712132</c:v>
                </c:pt>
                <c:pt idx="85">
                  <c:v>84.278023399424526</c:v>
                </c:pt>
                <c:pt idx="86">
                  <c:v>84.754012235899694</c:v>
                </c:pt>
                <c:pt idx="87">
                  <c:v>85.099337470205199</c:v>
                </c:pt>
                <c:pt idx="88">
                  <c:v>85.603325650002418</c:v>
                </c:pt>
                <c:pt idx="89">
                  <c:v>86.135313173121702</c:v>
                </c:pt>
                <c:pt idx="90">
                  <c:v>86.452639064105142</c:v>
                </c:pt>
                <c:pt idx="91">
                  <c:v>86.807297412851341</c:v>
                </c:pt>
                <c:pt idx="92">
                  <c:v>87.124623303834781</c:v>
                </c:pt>
                <c:pt idx="93">
                  <c:v>87.712609513598196</c:v>
                </c:pt>
                <c:pt idx="94">
                  <c:v>88.403259982209207</c:v>
                </c:pt>
                <c:pt idx="95">
                  <c:v>88.972579963091263</c:v>
                </c:pt>
                <c:pt idx="96">
                  <c:v>89.299238968515382</c:v>
                </c:pt>
                <c:pt idx="97">
                  <c:v>89.653897317261581</c:v>
                </c:pt>
                <c:pt idx="98">
                  <c:v>90.223217298143624</c:v>
                </c:pt>
                <c:pt idx="99">
                  <c:v>90.867202194551197</c:v>
                </c:pt>
                <c:pt idx="100">
                  <c:v>91.380523488789109</c:v>
                </c:pt>
                <c:pt idx="101">
                  <c:v>92.061840842959427</c:v>
                </c:pt>
                <c:pt idx="102">
                  <c:v>92.659160167163535</c:v>
                </c:pt>
                <c:pt idx="103">
                  <c:v>93.144482118079381</c:v>
                </c:pt>
                <c:pt idx="104">
                  <c:v>93.639137183435921</c:v>
                </c:pt>
                <c:pt idx="105">
                  <c:v>93.947129959978668</c:v>
                </c:pt>
                <c:pt idx="106">
                  <c:v>94.320454537606238</c:v>
                </c:pt>
                <c:pt idx="107">
                  <c:v>94.759110916318633</c:v>
                </c:pt>
                <c:pt idx="108">
                  <c:v>95.235099752793786</c:v>
                </c:pt>
                <c:pt idx="109">
                  <c:v>96.336407256795127</c:v>
                </c:pt>
                <c:pt idx="110">
                  <c:v>97.512379676321984</c:v>
                </c:pt>
                <c:pt idx="111">
                  <c:v>97.904370482830942</c:v>
                </c:pt>
                <c:pt idx="112">
                  <c:v>98.371026204865402</c:v>
                </c:pt>
                <c:pt idx="113">
                  <c:v>98.968345529069524</c:v>
                </c:pt>
                <c:pt idx="114">
                  <c:v>99.798992714290861</c:v>
                </c:pt>
                <c:pt idx="115">
                  <c:v>100.98429824825841</c:v>
                </c:pt>
                <c:pt idx="116">
                  <c:v>101.85227789124252</c:v>
                </c:pt>
                <c:pt idx="117">
                  <c:v>103.42024111727832</c:v>
                </c:pt>
                <c:pt idx="118">
                  <c:v>105.84685087185754</c:v>
                </c:pt>
                <c:pt idx="119">
                  <c:v>108.69345077626778</c:v>
                </c:pt>
                <c:pt idx="120">
                  <c:v>110.56940677884634</c:v>
                </c:pt>
                <c:pt idx="121">
                  <c:v>111.96004083050904</c:v>
                </c:pt>
                <c:pt idx="122">
                  <c:v>112.80935424461178</c:v>
                </c:pt>
                <c:pt idx="123">
                  <c:v>114.04132535078277</c:v>
                </c:pt>
                <c:pt idx="124">
                  <c:v>115.34796137247928</c:v>
                </c:pt>
                <c:pt idx="125">
                  <c:v>116.47726821980268</c:v>
                </c:pt>
                <c:pt idx="126">
                  <c:v>117.17725180285437</c:v>
                </c:pt>
                <c:pt idx="127">
                  <c:v>117.65324063932952</c:v>
                </c:pt>
                <c:pt idx="128">
                  <c:v>118.75454814333087</c:v>
                </c:pt>
                <c:pt idx="129">
                  <c:v>119.95851990617979</c:v>
                </c:pt>
                <c:pt idx="130">
                  <c:v>120.93849692245217</c:v>
                </c:pt>
                <c:pt idx="131">
                  <c:v>122.25446605858936</c:v>
                </c:pt>
                <c:pt idx="132">
                  <c:v>122.7491211239459</c:v>
                </c:pt>
                <c:pt idx="133">
                  <c:v>123.29977487594657</c:v>
                </c:pt>
                <c:pt idx="134">
                  <c:v>123.89709420015069</c:v>
                </c:pt>
                <c:pt idx="135">
                  <c:v>124.86773810198237</c:v>
                </c:pt>
                <c:pt idx="136">
                  <c:v>126.11837543703474</c:v>
                </c:pt>
                <c:pt idx="137">
                  <c:v>127.39701211540918</c:v>
                </c:pt>
                <c:pt idx="138">
                  <c:v>128.5916507638174</c:v>
                </c:pt>
                <c:pt idx="139">
                  <c:v>129.63695958117461</c:v>
                </c:pt>
                <c:pt idx="140">
                  <c:v>130.48627299527735</c:v>
                </c:pt>
                <c:pt idx="141">
                  <c:v>132.05423622131315</c:v>
                </c:pt>
                <c:pt idx="142">
                  <c:v>133.98619091053584</c:v>
                </c:pt>
                <c:pt idx="143">
                  <c:v>136.27280394850473</c:v>
                </c:pt>
                <c:pt idx="144">
                  <c:v>138.42875338430395</c:v>
                </c:pt>
                <c:pt idx="145">
                  <c:v>141.02335919881557</c:v>
                </c:pt>
                <c:pt idx="146">
                  <c:v>142.25533030498656</c:v>
                </c:pt>
                <c:pt idx="147">
                  <c:v>143.31930535122515</c:v>
                </c:pt>
                <c:pt idx="148">
                  <c:v>145.12992955271889</c:v>
                </c:pt>
                <c:pt idx="149">
                  <c:v>147.70586913834913</c:v>
                </c:pt>
                <c:pt idx="150">
                  <c:v>150.26314249509801</c:v>
                </c:pt>
                <c:pt idx="151">
                  <c:v>152.63375356303308</c:v>
                </c:pt>
                <c:pt idx="152">
                  <c:v>154.78970299883233</c:v>
                </c:pt>
                <c:pt idx="153">
                  <c:v>155.9470091894778</c:v>
                </c:pt>
                <c:pt idx="154">
                  <c:v>156.88965374798741</c:v>
                </c:pt>
                <c:pt idx="155">
                  <c:v>158.8309415516508</c:v>
                </c:pt>
                <c:pt idx="156">
                  <c:v>161.50954539612863</c:v>
                </c:pt>
                <c:pt idx="157">
                  <c:v>163.75882597633475</c:v>
                </c:pt>
                <c:pt idx="158">
                  <c:v>165.75611246664226</c:v>
                </c:pt>
                <c:pt idx="159">
                  <c:v>168.76137531654422</c:v>
                </c:pt>
                <c:pt idx="160">
                  <c:v>170.37600411478348</c:v>
                </c:pt>
                <c:pt idx="161">
                  <c:v>171.51464407654757</c:v>
                </c:pt>
                <c:pt idx="162">
                  <c:v>172.83061321268477</c:v>
                </c:pt>
                <c:pt idx="163">
                  <c:v>175.51855017160329</c:v>
                </c:pt>
                <c:pt idx="164">
                  <c:v>178.21582024496252</c:v>
                </c:pt>
                <c:pt idx="165">
                  <c:v>181.29574801038999</c:v>
                </c:pt>
                <c:pt idx="166">
                  <c:v>184.01168431263056</c:v>
                </c:pt>
                <c:pt idx="167">
                  <c:v>185.85030785744638</c:v>
                </c:pt>
                <c:pt idx="168">
                  <c:v>186.97961470476977</c:v>
                </c:pt>
                <c:pt idx="169">
                  <c:v>188.76223956294143</c:v>
                </c:pt>
                <c:pt idx="170">
                  <c:v>191.38484472077513</c:v>
                </c:pt>
                <c:pt idx="171">
                  <c:v>194.29677642627021</c:v>
                </c:pt>
                <c:pt idx="172">
                  <c:v>196.59272257867977</c:v>
                </c:pt>
                <c:pt idx="173">
                  <c:v>201.2966122567872</c:v>
                </c:pt>
                <c:pt idx="174">
                  <c:v>203.48056103590849</c:v>
                </c:pt>
                <c:pt idx="175">
                  <c:v>204.74986459984223</c:v>
                </c:pt>
                <c:pt idx="176">
                  <c:v>207.16714123998077</c:v>
                </c:pt>
                <c:pt idx="177">
                  <c:v>210.56439489639169</c:v>
                </c:pt>
                <c:pt idx="178">
                  <c:v>214.26030821490465</c:v>
                </c:pt>
                <c:pt idx="179">
                  <c:v>217.5268982691459</c:v>
                </c:pt>
                <c:pt idx="180">
                  <c:v>222.05345877288022</c:v>
                </c:pt>
                <c:pt idx="181">
                  <c:v>225.04005539390081</c:v>
                </c:pt>
                <c:pt idx="182">
                  <c:v>227.59732875064969</c:v>
                </c:pt>
                <c:pt idx="183">
                  <c:v>229.98660604746615</c:v>
                </c:pt>
                <c:pt idx="184">
                  <c:v>234.64383015337012</c:v>
                </c:pt>
                <c:pt idx="185">
                  <c:v>240.66368896761472</c:v>
                </c:pt>
                <c:pt idx="186">
                  <c:v>246.96354121508003</c:v>
                </c:pt>
                <c:pt idx="187">
                  <c:v>254.40203342430939</c:v>
                </c:pt>
                <c:pt idx="188">
                  <c:v>259.1059231024168</c:v>
                </c:pt>
                <c:pt idx="189">
                  <c:v>262.93250002309946</c:v>
                </c:pt>
                <c:pt idx="190">
                  <c:v>268.16837722432615</c:v>
                </c:pt>
                <c:pt idx="191">
                  <c:v>279.00412308996647</c:v>
                </c:pt>
                <c:pt idx="192">
                  <c:v>289.81186961228468</c:v>
                </c:pt>
                <c:pt idx="193">
                  <c:v>302.71023376931731</c:v>
                </c:pt>
                <c:pt idx="194">
                  <c:v>316.17791790723197</c:v>
                </c:pt>
                <c:pt idx="195">
                  <c:v>330.52291480257145</c:v>
                </c:pt>
                <c:pt idx="196">
                  <c:v>337.90540832515671</c:v>
                </c:pt>
                <c:pt idx="197">
                  <c:v>347.49984997018532</c:v>
                </c:pt>
                <c:pt idx="198">
                  <c:v>363.14214977278061</c:v>
                </c:pt>
                <c:pt idx="199">
                  <c:v>383.04968287477095</c:v>
                </c:pt>
                <c:pt idx="200">
                  <c:v>412.20633238748439</c:v>
                </c:pt>
                <c:pt idx="201">
                  <c:v>431.88053762845743</c:v>
                </c:pt>
                <c:pt idx="202">
                  <c:v>450.96675665966711</c:v>
                </c:pt>
                <c:pt idx="203">
                  <c:v>460.15054126930539</c:v>
                </c:pt>
                <c:pt idx="204">
                  <c:v>473.92621818376284</c:v>
                </c:pt>
                <c:pt idx="205">
                  <c:v>496.20436235368823</c:v>
                </c:pt>
                <c:pt idx="206">
                  <c:v>517.72652425391777</c:v>
                </c:pt>
                <c:pt idx="207">
                  <c:v>544.84855481856096</c:v>
                </c:pt>
                <c:pt idx="208">
                  <c:v>572.34390996083164</c:v>
                </c:pt>
                <c:pt idx="209">
                  <c:v>590.83280966783718</c:v>
                </c:pt>
                <c:pt idx="210">
                  <c:v>603.00319089849609</c:v>
                </c:pt>
                <c:pt idx="211">
                  <c:v>614.98690984034113</c:v>
                </c:pt>
                <c:pt idx="212">
                  <c:v>633.30781348741425</c:v>
                </c:pt>
                <c:pt idx="213">
                  <c:v>660.6165063408713</c:v>
                </c:pt>
                <c:pt idx="214">
                  <c:v>693.30107311216523</c:v>
                </c:pt>
                <c:pt idx="215">
                  <c:v>728.72024241458121</c:v>
                </c:pt>
                <c:pt idx="216">
                  <c:v>752.55701669610175</c:v>
                </c:pt>
                <c:pt idx="217">
                  <c:v>769.73928038141071</c:v>
                </c:pt>
                <c:pt idx="218">
                  <c:v>798.83993120748005</c:v>
                </c:pt>
                <c:pt idx="219">
                  <c:v>840.44695538407302</c:v>
                </c:pt>
                <c:pt idx="220">
                  <c:v>890.24845403959125</c:v>
                </c:pt>
                <c:pt idx="221">
                  <c:v>940.5912733326694</c:v>
                </c:pt>
                <c:pt idx="222">
                  <c:v>1021.0240535825299</c:v>
                </c:pt>
                <c:pt idx="223">
                  <c:v>1064.2923721295656</c:v>
                </c:pt>
                <c:pt idx="224">
                  <c:v>1093.2623593534652</c:v>
                </c:pt>
                <c:pt idx="225">
                  <c:v>1133.4694163639549</c:v>
                </c:pt>
                <c:pt idx="226">
                  <c:v>1211.1582609682528</c:v>
                </c:pt>
                <c:pt idx="227">
                  <c:v>1300.2428383046322</c:v>
                </c:pt>
                <c:pt idx="228">
                  <c:v>1390.998043125895</c:v>
                </c:pt>
                <c:pt idx="229">
                  <c:v>1494.6329458753094</c:v>
                </c:pt>
                <c:pt idx="230">
                  <c:v>1575.9523719970352</c:v>
                </c:pt>
                <c:pt idx="231">
                  <c:v>1623.1685979524825</c:v>
                </c:pt>
                <c:pt idx="232">
                  <c:v>1698.5521632899301</c:v>
                </c:pt>
                <c:pt idx="233">
                  <c:v>1810.4095398615916</c:v>
                </c:pt>
                <c:pt idx="234">
                  <c:v>1950.1355961531515</c:v>
                </c:pt>
                <c:pt idx="235">
                  <c:v>2082.2458310611087</c:v>
                </c:pt>
                <c:pt idx="236">
                  <c:v>2224.5571600527396</c:v>
                </c:pt>
                <c:pt idx="237">
                  <c:v>2340.9690964714573</c:v>
                </c:pt>
                <c:pt idx="238">
                  <c:v>2409.1008318884892</c:v>
                </c:pt>
                <c:pt idx="239">
                  <c:v>2504.97058342325</c:v>
                </c:pt>
                <c:pt idx="240">
                  <c:v>2651.1831542510886</c:v>
                </c:pt>
                <c:pt idx="241">
                  <c:v>2772.298980347914</c:v>
                </c:pt>
                <c:pt idx="242">
                  <c:v>2894.1054569133503</c:v>
                </c:pt>
                <c:pt idx="243">
                  <c:v>3021.0638126500471</c:v>
                </c:pt>
                <c:pt idx="244">
                  <c:v>3127.7133113638038</c:v>
                </c:pt>
                <c:pt idx="245">
                  <c:v>3188.8545440647595</c:v>
                </c:pt>
                <c:pt idx="246">
                  <c:v>3275.0831883822884</c:v>
                </c:pt>
                <c:pt idx="247">
                  <c:v>3387.9205419702221</c:v>
                </c:pt>
                <c:pt idx="248">
                  <c:v>3534.6837665500616</c:v>
                </c:pt>
                <c:pt idx="249">
                  <c:v>3658.1982030581439</c:v>
                </c:pt>
                <c:pt idx="250">
                  <c:v>3765.9583423903428</c:v>
                </c:pt>
                <c:pt idx="251">
                  <c:v>3838.0193189869051</c:v>
                </c:pt>
                <c:pt idx="252">
                  <c:v>3871.702529003353</c:v>
                </c:pt>
                <c:pt idx="253">
                  <c:v>3928.1492051406417</c:v>
                </c:pt>
                <c:pt idx="254">
                  <c:v>4012.6698895155241</c:v>
                </c:pt>
                <c:pt idx="255">
                  <c:v>4095.9306034409137</c:v>
                </c:pt>
                <c:pt idx="256">
                  <c:v>4169.4195465469011</c:v>
                </c:pt>
                <c:pt idx="257">
                  <c:v>4238.0926026014931</c:v>
                </c:pt>
                <c:pt idx="258">
                  <c:v>4277.2543507946257</c:v>
                </c:pt>
                <c:pt idx="259">
                  <c:v>4294.9032702019695</c:v>
                </c:pt>
                <c:pt idx="260">
                  <c:v>4345.432751783861</c:v>
                </c:pt>
                <c:pt idx="261">
                  <c:v>4385.0611556990279</c:v>
                </c:pt>
                <c:pt idx="262">
                  <c:v>4436.5239487249892</c:v>
                </c:pt>
                <c:pt idx="263">
                  <c:v>4496.9091991562491</c:v>
                </c:pt>
                <c:pt idx="264">
                  <c:v>4551.1159278277728</c:v>
                </c:pt>
                <c:pt idx="265">
                  <c:v>4580.8978960080121</c:v>
                </c:pt>
                <c:pt idx="266">
                  <c:v>4594.9815656990122</c:v>
                </c:pt>
                <c:pt idx="267">
                  <c:v>4635.8512738347908</c:v>
                </c:pt>
                <c:pt idx="268">
                  <c:v>4690.5526575716704</c:v>
                </c:pt>
                <c:pt idx="269">
                  <c:v>4736.555578649828</c:v>
                </c:pt>
                <c:pt idx="270">
                  <c:v>4774.3453590201798</c:v>
                </c:pt>
                <c:pt idx="271">
                  <c:v>4815.9897156545348</c:v>
                </c:pt>
                <c:pt idx="272">
                  <c:v>4840.8811318678536</c:v>
                </c:pt>
                <c:pt idx="273">
                  <c:v>4850.9048967771541</c:v>
                </c:pt>
                <c:pt idx="274">
                  <c:v>4884.2427815592964</c:v>
                </c:pt>
                <c:pt idx="275">
                  <c:v>4932.5883143620667</c:v>
                </c:pt>
                <c:pt idx="276">
                  <c:v>4975.1566493260507</c:v>
                </c:pt>
                <c:pt idx="277">
                  <c:v>5018.3129704997982</c:v>
                </c:pt>
                <c:pt idx="278">
                  <c:v>5062.6172647497506</c:v>
                </c:pt>
                <c:pt idx="279">
                  <c:v>5093.5285397773132</c:v>
                </c:pt>
                <c:pt idx="280">
                  <c:v>5103.9069630353597</c:v>
                </c:pt>
                <c:pt idx="281">
                  <c:v>5143.5820325227305</c:v>
                </c:pt>
                <c:pt idx="282">
                  <c:v>5198.2274175729663</c:v>
                </c:pt>
                <c:pt idx="283">
                  <c:v>5258.0900135955471</c:v>
                </c:pt>
                <c:pt idx="284">
                  <c:v>5312.8940615912752</c:v>
                </c:pt>
                <c:pt idx="285">
                  <c:v>5370.8433691535147</c:v>
                </c:pt>
                <c:pt idx="286">
                  <c:v>5404.9559024342343</c:v>
                </c:pt>
                <c:pt idx="287">
                  <c:v>5423.6034650867314</c:v>
                </c:pt>
                <c:pt idx="288">
                  <c:v>5471.9116654317395</c:v>
                </c:pt>
                <c:pt idx="289">
                  <c:v>5545.7179344287106</c:v>
                </c:pt>
                <c:pt idx="290">
                  <c:v>5622.7814603654824</c:v>
                </c:pt>
                <c:pt idx="291">
                  <c:v>5693.843793716891</c:v>
                </c:pt>
                <c:pt idx="292">
                  <c:v>5776.3111929148217</c:v>
                </c:pt>
                <c:pt idx="293">
                  <c:v>5826.019360425933</c:v>
                </c:pt>
                <c:pt idx="294">
                  <c:v>5857.7799488675992</c:v>
                </c:pt>
                <c:pt idx="295">
                  <c:v>5931.9782086710793</c:v>
                </c:pt>
                <c:pt idx="296">
                  <c:v>6033.8118203334398</c:v>
                </c:pt>
                <c:pt idx="297">
                  <c:v>6165.7633922959058</c:v>
                </c:pt>
                <c:pt idx="298">
                  <c:v>6206.5771017450397</c:v>
                </c:pt>
                <c:pt idx="299">
                  <c:v>6231.5058504161216</c:v>
                </c:pt>
                <c:pt idx="300">
                  <c:v>6259.7945202858509</c:v>
                </c:pt>
                <c:pt idx="301">
                  <c:v>6295.0830259860968</c:v>
                </c:pt>
                <c:pt idx="302">
                  <c:v>6397.1406323950341</c:v>
                </c:pt>
                <c:pt idx="303">
                  <c:v>6550.866360347628</c:v>
                </c:pt>
                <c:pt idx="304">
                  <c:v>6710.0799595913477</c:v>
                </c:pt>
                <c:pt idx="305">
                  <c:v>6834.2757134535996</c:v>
                </c:pt>
                <c:pt idx="306">
                  <c:v>6866.4376258162156</c:v>
                </c:pt>
                <c:pt idx="307">
                  <c:v>6912.9632013030514</c:v>
                </c:pt>
                <c:pt idx="308">
                  <c:v>6971.4538295028515</c:v>
                </c:pt>
                <c:pt idx="309">
                  <c:v>7092.3456608531005</c:v>
                </c:pt>
                <c:pt idx="310">
                  <c:v>7254.7138527777724</c:v>
                </c:pt>
                <c:pt idx="311">
                  <c:v>7420.5352970454996</c:v>
                </c:pt>
                <c:pt idx="312">
                  <c:v>7559.4120399229569</c:v>
                </c:pt>
                <c:pt idx="313">
                  <c:v>7681.6665059815459</c:v>
                </c:pt>
                <c:pt idx="314">
                  <c:v>7760.4006594032007</c:v>
                </c:pt>
                <c:pt idx="315">
                  <c:v>7800.6357157570128</c:v>
                </c:pt>
                <c:pt idx="316">
                  <c:v>7888.2083285540002</c:v>
                </c:pt>
                <c:pt idx="317">
                  <c:v>7989.0806294289705</c:v>
                </c:pt>
                <c:pt idx="318">
                  <c:v>8090.9702397779756</c:v>
                </c:pt>
                <c:pt idx="319">
                  <c:v>8166.4471362598306</c:v>
                </c:pt>
                <c:pt idx="320">
                  <c:v>8253.2357674438008</c:v>
                </c:pt>
                <c:pt idx="321">
                  <c:v>8302.1412871130124</c:v>
                </c:pt>
                <c:pt idx="322">
                  <c:v>8326.7900423508727</c:v>
                </c:pt>
                <c:pt idx="323">
                  <c:v>8398.3376976531963</c:v>
                </c:pt>
                <c:pt idx="324">
                  <c:v>8488.0195943137805</c:v>
                </c:pt>
                <c:pt idx="325">
                  <c:v>8564.6911294440433</c:v>
                </c:pt>
                <c:pt idx="326">
                  <c:v>8634.9881474113154</c:v>
                </c:pt>
                <c:pt idx="327">
                  <c:v>8713.9929611517509</c:v>
                </c:pt>
                <c:pt idx="328">
                  <c:v>8753.5560332658333</c:v>
                </c:pt>
                <c:pt idx="329">
                  <c:v>8775.8995092368423</c:v>
                </c:pt>
                <c:pt idx="330">
                  <c:v>8840.9979824606507</c:v>
                </c:pt>
                <c:pt idx="331">
                  <c:v>8926.8066366283492</c:v>
                </c:pt>
                <c:pt idx="332">
                  <c:v>9006.156775603089</c:v>
                </c:pt>
                <c:pt idx="333">
                  <c:v>9080.9056891585697</c:v>
                </c:pt>
                <c:pt idx="334">
                  <c:v>9156.0559266349992</c:v>
                </c:pt>
                <c:pt idx="335">
                  <c:v>9193.9017056919947</c:v>
                </c:pt>
                <c:pt idx="336">
                  <c:v>9217.9158091478894</c:v>
                </c:pt>
                <c:pt idx="337">
                  <c:v>9285.2728960663444</c:v>
                </c:pt>
                <c:pt idx="338">
                  <c:v>9370.6522269697689</c:v>
                </c:pt>
                <c:pt idx="339">
                  <c:v>9460.866111153473</c:v>
                </c:pt>
                <c:pt idx="340">
                  <c:v>9536.5203368097009</c:v>
                </c:pt>
                <c:pt idx="341">
                  <c:v>9616.9811164028833</c:v>
                </c:pt>
                <c:pt idx="342">
                  <c:v>9661.9667280070043</c:v>
                </c:pt>
                <c:pt idx="343">
                  <c:v>9684.8421915011349</c:v>
                </c:pt>
                <c:pt idx="344">
                  <c:v>9757.4444887352565</c:v>
                </c:pt>
                <c:pt idx="345">
                  <c:v>9853.4169045288654</c:v>
                </c:pt>
                <c:pt idx="346">
                  <c:v>9942.4361500641589</c:v>
                </c:pt>
                <c:pt idx="347">
                  <c:v>10026.592842975855</c:v>
                </c:pt>
                <c:pt idx="348">
                  <c:v>10108.97624414382</c:v>
                </c:pt>
                <c:pt idx="349">
                  <c:v>10156.957785483404</c:v>
                </c:pt>
                <c:pt idx="350">
                  <c:v>10183.827821958148</c:v>
                </c:pt>
                <c:pt idx="351">
                  <c:v>10266.939206052486</c:v>
                </c:pt>
                <c:pt idx="352">
                  <c:v>10384.611112920698</c:v>
                </c:pt>
                <c:pt idx="353">
                  <c:v>10486.696718672958</c:v>
                </c:pt>
                <c:pt idx="354">
                  <c:v>10595.903490743463</c:v>
                </c:pt>
                <c:pt idx="355">
                  <c:v>10701.237020321083</c:v>
                </c:pt>
                <c:pt idx="356">
                  <c:v>10764.468870656752</c:v>
                </c:pt>
                <c:pt idx="357">
                  <c:v>10802.435980201477</c:v>
                </c:pt>
                <c:pt idx="358">
                  <c:v>10908.889483511979</c:v>
                </c:pt>
                <c:pt idx="359">
                  <c:v>11056.726016252498</c:v>
                </c:pt>
                <c:pt idx="360">
                  <c:v>11185.466996847366</c:v>
                </c:pt>
                <c:pt idx="361">
                  <c:v>11321.59980407926</c:v>
                </c:pt>
                <c:pt idx="362">
                  <c:v>11459.496569940446</c:v>
                </c:pt>
                <c:pt idx="363">
                  <c:v>11532.509524209958</c:v>
                </c:pt>
                <c:pt idx="364">
                  <c:v>11575.3205201494</c:v>
                </c:pt>
                <c:pt idx="365">
                  <c:v>11690.323156287574</c:v>
                </c:pt>
                <c:pt idx="366">
                  <c:v>11846.886151030138</c:v>
                </c:pt>
                <c:pt idx="367">
                  <c:v>11989.104148877361</c:v>
                </c:pt>
                <c:pt idx="368">
                  <c:v>12125.768943632374</c:v>
                </c:pt>
                <c:pt idx="369">
                  <c:v>12248.65806147293</c:v>
                </c:pt>
                <c:pt idx="370">
                  <c:v>12333.794731400898</c:v>
                </c:pt>
                <c:pt idx="371">
                  <c:v>12370.940526874841</c:v>
                </c:pt>
                <c:pt idx="372">
                  <c:v>12470.28219698154</c:v>
                </c:pt>
                <c:pt idx="373">
                  <c:v>12613.554836760561</c:v>
                </c:pt>
                <c:pt idx="374">
                  <c:v>12749.146323354895</c:v>
                </c:pt>
                <c:pt idx="375">
                  <c:v>12854.022530324921</c:v>
                </c:pt>
                <c:pt idx="376">
                  <c:v>12993.543258098785</c:v>
                </c:pt>
                <c:pt idx="377">
                  <c:v>13058.427069690459</c:v>
                </c:pt>
                <c:pt idx="378">
                  <c:v>13089.441008976868</c:v>
                </c:pt>
                <c:pt idx="379">
                  <c:v>13188.512018764786</c:v>
                </c:pt>
                <c:pt idx="380">
                  <c:v>13319.203620277758</c:v>
                </c:pt>
                <c:pt idx="381">
                  <c:v>13430.529009326301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CC6-4F5E-AAD7-2631BE83F328}"/>
            </c:ext>
          </c:extLst>
        </c:ser>
        <c:ser>
          <c:idx val="5"/>
          <c:order val="5"/>
          <c:tx>
            <c:strRef>
              <c:f>'List1 (2)'!$AA$1</c:f>
              <c:strCache>
                <c:ptCount val="1"/>
                <c:pt idx="0">
                  <c:v>Anglie</c:v>
                </c:pt>
              </c:strCache>
            </c:strRef>
          </c:tx>
          <c:spPr>
            <a:ln w="25400">
              <a:solidFill>
                <a:schemeClr val="accent6">
                  <a:lumMod val="50000"/>
                </a:schemeClr>
              </a:solidFill>
            </a:ln>
          </c:spPr>
          <c:marker>
            <c:symbol val="circle"/>
            <c:size val="4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cat>
            <c:numRef>
              <c:f>'List1 (2)'!$A$13:$A$400</c:f>
              <c:numCache>
                <c:formatCode>m/d/yyyy</c:formatCode>
                <c:ptCount val="388"/>
                <c:pt idx="0">
                  <c:v>43891</c:v>
                </c:pt>
                <c:pt idx="1">
                  <c:v>43892</c:v>
                </c:pt>
                <c:pt idx="2">
                  <c:v>43893</c:v>
                </c:pt>
                <c:pt idx="3">
                  <c:v>43894</c:v>
                </c:pt>
                <c:pt idx="4">
                  <c:v>43895</c:v>
                </c:pt>
                <c:pt idx="5">
                  <c:v>43896</c:v>
                </c:pt>
                <c:pt idx="6">
                  <c:v>43897</c:v>
                </c:pt>
                <c:pt idx="7">
                  <c:v>43898</c:v>
                </c:pt>
                <c:pt idx="8">
                  <c:v>43899</c:v>
                </c:pt>
                <c:pt idx="9">
                  <c:v>43900</c:v>
                </c:pt>
                <c:pt idx="10">
                  <c:v>43901</c:v>
                </c:pt>
                <c:pt idx="11">
                  <c:v>43902</c:v>
                </c:pt>
                <c:pt idx="12">
                  <c:v>43903</c:v>
                </c:pt>
                <c:pt idx="13">
                  <c:v>43904</c:v>
                </c:pt>
                <c:pt idx="14">
                  <c:v>43905</c:v>
                </c:pt>
                <c:pt idx="15">
                  <c:v>43906</c:v>
                </c:pt>
                <c:pt idx="16">
                  <c:v>43907</c:v>
                </c:pt>
                <c:pt idx="17">
                  <c:v>43908</c:v>
                </c:pt>
                <c:pt idx="18">
                  <c:v>43909</c:v>
                </c:pt>
                <c:pt idx="19">
                  <c:v>43910</c:v>
                </c:pt>
                <c:pt idx="20">
                  <c:v>43911</c:v>
                </c:pt>
                <c:pt idx="21">
                  <c:v>43912</c:v>
                </c:pt>
                <c:pt idx="22">
                  <c:v>43913</c:v>
                </c:pt>
                <c:pt idx="23">
                  <c:v>43914</c:v>
                </c:pt>
                <c:pt idx="24">
                  <c:v>43915</c:v>
                </c:pt>
                <c:pt idx="25">
                  <c:v>43916</c:v>
                </c:pt>
                <c:pt idx="26">
                  <c:v>43917</c:v>
                </c:pt>
                <c:pt idx="27">
                  <c:v>43918</c:v>
                </c:pt>
                <c:pt idx="28">
                  <c:v>43919</c:v>
                </c:pt>
                <c:pt idx="29">
                  <c:v>43920</c:v>
                </c:pt>
                <c:pt idx="30">
                  <c:v>43921</c:v>
                </c:pt>
                <c:pt idx="31">
                  <c:v>43922</c:v>
                </c:pt>
                <c:pt idx="32">
                  <c:v>43923</c:v>
                </c:pt>
                <c:pt idx="33">
                  <c:v>43924</c:v>
                </c:pt>
                <c:pt idx="34">
                  <c:v>43925</c:v>
                </c:pt>
                <c:pt idx="35">
                  <c:v>43926</c:v>
                </c:pt>
                <c:pt idx="36">
                  <c:v>43927</c:v>
                </c:pt>
                <c:pt idx="37">
                  <c:v>43928</c:v>
                </c:pt>
                <c:pt idx="38">
                  <c:v>43929</c:v>
                </c:pt>
                <c:pt idx="39">
                  <c:v>43930</c:v>
                </c:pt>
                <c:pt idx="40">
                  <c:v>43931</c:v>
                </c:pt>
                <c:pt idx="41">
                  <c:v>43932</c:v>
                </c:pt>
                <c:pt idx="42">
                  <c:v>43933</c:v>
                </c:pt>
                <c:pt idx="43">
                  <c:v>43934</c:v>
                </c:pt>
                <c:pt idx="44">
                  <c:v>43935</c:v>
                </c:pt>
                <c:pt idx="45">
                  <c:v>43936</c:v>
                </c:pt>
                <c:pt idx="46">
                  <c:v>43937</c:v>
                </c:pt>
                <c:pt idx="47">
                  <c:v>43938</c:v>
                </c:pt>
                <c:pt idx="48">
                  <c:v>43939</c:v>
                </c:pt>
                <c:pt idx="49">
                  <c:v>43940</c:v>
                </c:pt>
                <c:pt idx="50">
                  <c:v>43941</c:v>
                </c:pt>
                <c:pt idx="51">
                  <c:v>43942</c:v>
                </c:pt>
                <c:pt idx="52">
                  <c:v>43943</c:v>
                </c:pt>
                <c:pt idx="53">
                  <c:v>43944</c:v>
                </c:pt>
                <c:pt idx="54">
                  <c:v>43945</c:v>
                </c:pt>
                <c:pt idx="55">
                  <c:v>43946</c:v>
                </c:pt>
                <c:pt idx="56">
                  <c:v>43947</c:v>
                </c:pt>
                <c:pt idx="57">
                  <c:v>43948</c:v>
                </c:pt>
                <c:pt idx="58">
                  <c:v>43949</c:v>
                </c:pt>
                <c:pt idx="59">
                  <c:v>43950</c:v>
                </c:pt>
                <c:pt idx="60">
                  <c:v>43951</c:v>
                </c:pt>
                <c:pt idx="61">
                  <c:v>43952</c:v>
                </c:pt>
                <c:pt idx="62">
                  <c:v>43953</c:v>
                </c:pt>
                <c:pt idx="63">
                  <c:v>43954</c:v>
                </c:pt>
                <c:pt idx="64">
                  <c:v>43955</c:v>
                </c:pt>
                <c:pt idx="65">
                  <c:v>43956</c:v>
                </c:pt>
                <c:pt idx="66">
                  <c:v>43957</c:v>
                </c:pt>
                <c:pt idx="67">
                  <c:v>43958</c:v>
                </c:pt>
                <c:pt idx="68">
                  <c:v>43959</c:v>
                </c:pt>
                <c:pt idx="69">
                  <c:v>43960</c:v>
                </c:pt>
                <c:pt idx="70">
                  <c:v>43961</c:v>
                </c:pt>
                <c:pt idx="71">
                  <c:v>43962</c:v>
                </c:pt>
                <c:pt idx="72">
                  <c:v>43963</c:v>
                </c:pt>
                <c:pt idx="73">
                  <c:v>43964</c:v>
                </c:pt>
                <c:pt idx="74">
                  <c:v>43965</c:v>
                </c:pt>
                <c:pt idx="75">
                  <c:v>43966</c:v>
                </c:pt>
                <c:pt idx="76">
                  <c:v>43967</c:v>
                </c:pt>
                <c:pt idx="77">
                  <c:v>43968</c:v>
                </c:pt>
                <c:pt idx="78">
                  <c:v>43969</c:v>
                </c:pt>
                <c:pt idx="79">
                  <c:v>43970</c:v>
                </c:pt>
                <c:pt idx="80">
                  <c:v>43971</c:v>
                </c:pt>
                <c:pt idx="81">
                  <c:v>43972</c:v>
                </c:pt>
                <c:pt idx="82">
                  <c:v>43973</c:v>
                </c:pt>
                <c:pt idx="83">
                  <c:v>43974</c:v>
                </c:pt>
                <c:pt idx="84">
                  <c:v>43975</c:v>
                </c:pt>
                <c:pt idx="85">
                  <c:v>43976</c:v>
                </c:pt>
                <c:pt idx="86">
                  <c:v>43977</c:v>
                </c:pt>
                <c:pt idx="87">
                  <c:v>43978</c:v>
                </c:pt>
                <c:pt idx="88">
                  <c:v>43979</c:v>
                </c:pt>
                <c:pt idx="89">
                  <c:v>43980</c:v>
                </c:pt>
                <c:pt idx="90">
                  <c:v>43981</c:v>
                </c:pt>
                <c:pt idx="91">
                  <c:v>43982</c:v>
                </c:pt>
                <c:pt idx="92">
                  <c:v>43983</c:v>
                </c:pt>
                <c:pt idx="93">
                  <c:v>43984</c:v>
                </c:pt>
                <c:pt idx="94">
                  <c:v>43985</c:v>
                </c:pt>
                <c:pt idx="95">
                  <c:v>43986</c:v>
                </c:pt>
                <c:pt idx="96">
                  <c:v>43987</c:v>
                </c:pt>
                <c:pt idx="97">
                  <c:v>43988</c:v>
                </c:pt>
                <c:pt idx="98">
                  <c:v>43989</c:v>
                </c:pt>
                <c:pt idx="99">
                  <c:v>43990</c:v>
                </c:pt>
                <c:pt idx="100">
                  <c:v>43991</c:v>
                </c:pt>
                <c:pt idx="101">
                  <c:v>43992</c:v>
                </c:pt>
                <c:pt idx="102">
                  <c:v>43993</c:v>
                </c:pt>
                <c:pt idx="103">
                  <c:v>43994</c:v>
                </c:pt>
                <c:pt idx="104">
                  <c:v>43995</c:v>
                </c:pt>
                <c:pt idx="105">
                  <c:v>43996</c:v>
                </c:pt>
                <c:pt idx="106">
                  <c:v>43997</c:v>
                </c:pt>
                <c:pt idx="107">
                  <c:v>43998</c:v>
                </c:pt>
                <c:pt idx="108">
                  <c:v>43999</c:v>
                </c:pt>
                <c:pt idx="109">
                  <c:v>44000</c:v>
                </c:pt>
                <c:pt idx="110">
                  <c:v>44001</c:v>
                </c:pt>
                <c:pt idx="111">
                  <c:v>44002</c:v>
                </c:pt>
                <c:pt idx="112">
                  <c:v>44003</c:v>
                </c:pt>
                <c:pt idx="113">
                  <c:v>44004</c:v>
                </c:pt>
                <c:pt idx="114">
                  <c:v>44005</c:v>
                </c:pt>
                <c:pt idx="115">
                  <c:v>44006</c:v>
                </c:pt>
                <c:pt idx="116">
                  <c:v>44007</c:v>
                </c:pt>
                <c:pt idx="117">
                  <c:v>44008</c:v>
                </c:pt>
                <c:pt idx="118">
                  <c:v>44009</c:v>
                </c:pt>
                <c:pt idx="119">
                  <c:v>44010</c:v>
                </c:pt>
                <c:pt idx="120">
                  <c:v>44011</c:v>
                </c:pt>
                <c:pt idx="121">
                  <c:v>44012</c:v>
                </c:pt>
                <c:pt idx="122">
                  <c:v>44013</c:v>
                </c:pt>
                <c:pt idx="123">
                  <c:v>44014</c:v>
                </c:pt>
                <c:pt idx="124">
                  <c:v>44015</c:v>
                </c:pt>
                <c:pt idx="125">
                  <c:v>44016</c:v>
                </c:pt>
                <c:pt idx="126">
                  <c:v>44017</c:v>
                </c:pt>
                <c:pt idx="127">
                  <c:v>44018</c:v>
                </c:pt>
                <c:pt idx="128">
                  <c:v>44019</c:v>
                </c:pt>
                <c:pt idx="129">
                  <c:v>44020</c:v>
                </c:pt>
                <c:pt idx="130">
                  <c:v>44021</c:v>
                </c:pt>
                <c:pt idx="131">
                  <c:v>44022</c:v>
                </c:pt>
                <c:pt idx="132">
                  <c:v>44023</c:v>
                </c:pt>
                <c:pt idx="133">
                  <c:v>44024</c:v>
                </c:pt>
                <c:pt idx="134">
                  <c:v>44025</c:v>
                </c:pt>
                <c:pt idx="135">
                  <c:v>44026</c:v>
                </c:pt>
                <c:pt idx="136">
                  <c:v>44027</c:v>
                </c:pt>
                <c:pt idx="137">
                  <c:v>44028</c:v>
                </c:pt>
                <c:pt idx="138">
                  <c:v>44029</c:v>
                </c:pt>
                <c:pt idx="139">
                  <c:v>44030</c:v>
                </c:pt>
                <c:pt idx="140">
                  <c:v>44031</c:v>
                </c:pt>
                <c:pt idx="141">
                  <c:v>44032</c:v>
                </c:pt>
                <c:pt idx="142">
                  <c:v>44033</c:v>
                </c:pt>
                <c:pt idx="143">
                  <c:v>44034</c:v>
                </c:pt>
                <c:pt idx="144">
                  <c:v>44035</c:v>
                </c:pt>
                <c:pt idx="145">
                  <c:v>44036</c:v>
                </c:pt>
                <c:pt idx="146">
                  <c:v>44037</c:v>
                </c:pt>
                <c:pt idx="147">
                  <c:v>44038</c:v>
                </c:pt>
                <c:pt idx="148">
                  <c:v>44039</c:v>
                </c:pt>
                <c:pt idx="149">
                  <c:v>44040</c:v>
                </c:pt>
                <c:pt idx="150">
                  <c:v>44041</c:v>
                </c:pt>
                <c:pt idx="151">
                  <c:v>44042</c:v>
                </c:pt>
                <c:pt idx="152">
                  <c:v>44043</c:v>
                </c:pt>
                <c:pt idx="153">
                  <c:v>44044</c:v>
                </c:pt>
                <c:pt idx="154">
                  <c:v>44045</c:v>
                </c:pt>
                <c:pt idx="155">
                  <c:v>44046</c:v>
                </c:pt>
                <c:pt idx="156">
                  <c:v>44047</c:v>
                </c:pt>
                <c:pt idx="157">
                  <c:v>44048</c:v>
                </c:pt>
                <c:pt idx="158">
                  <c:v>44049</c:v>
                </c:pt>
                <c:pt idx="159">
                  <c:v>44050</c:v>
                </c:pt>
                <c:pt idx="160">
                  <c:v>44051</c:v>
                </c:pt>
                <c:pt idx="161">
                  <c:v>44052</c:v>
                </c:pt>
                <c:pt idx="162">
                  <c:v>44053</c:v>
                </c:pt>
                <c:pt idx="163">
                  <c:v>44054</c:v>
                </c:pt>
                <c:pt idx="164">
                  <c:v>44055</c:v>
                </c:pt>
                <c:pt idx="165">
                  <c:v>44056</c:v>
                </c:pt>
                <c:pt idx="166">
                  <c:v>44057</c:v>
                </c:pt>
                <c:pt idx="167">
                  <c:v>44058</c:v>
                </c:pt>
                <c:pt idx="168">
                  <c:v>44059</c:v>
                </c:pt>
                <c:pt idx="169">
                  <c:v>44060</c:v>
                </c:pt>
                <c:pt idx="170">
                  <c:v>44061</c:v>
                </c:pt>
                <c:pt idx="171">
                  <c:v>44062</c:v>
                </c:pt>
                <c:pt idx="172">
                  <c:v>44063</c:v>
                </c:pt>
                <c:pt idx="173">
                  <c:v>44064</c:v>
                </c:pt>
                <c:pt idx="174">
                  <c:v>44065</c:v>
                </c:pt>
                <c:pt idx="175">
                  <c:v>44066</c:v>
                </c:pt>
                <c:pt idx="176">
                  <c:v>44067</c:v>
                </c:pt>
                <c:pt idx="177">
                  <c:v>44068</c:v>
                </c:pt>
                <c:pt idx="178">
                  <c:v>44069</c:v>
                </c:pt>
                <c:pt idx="179">
                  <c:v>44070</c:v>
                </c:pt>
                <c:pt idx="180">
                  <c:v>44071</c:v>
                </c:pt>
                <c:pt idx="181">
                  <c:v>44072</c:v>
                </c:pt>
                <c:pt idx="182">
                  <c:v>44073</c:v>
                </c:pt>
                <c:pt idx="183">
                  <c:v>44074</c:v>
                </c:pt>
                <c:pt idx="184">
                  <c:v>44075</c:v>
                </c:pt>
                <c:pt idx="185">
                  <c:v>44076</c:v>
                </c:pt>
                <c:pt idx="186">
                  <c:v>44077</c:v>
                </c:pt>
                <c:pt idx="187">
                  <c:v>44078</c:v>
                </c:pt>
                <c:pt idx="188">
                  <c:v>44079</c:v>
                </c:pt>
                <c:pt idx="189">
                  <c:v>44080</c:v>
                </c:pt>
                <c:pt idx="190">
                  <c:v>44081</c:v>
                </c:pt>
                <c:pt idx="191">
                  <c:v>44082</c:v>
                </c:pt>
                <c:pt idx="192">
                  <c:v>44083</c:v>
                </c:pt>
                <c:pt idx="193">
                  <c:v>44084</c:v>
                </c:pt>
                <c:pt idx="194">
                  <c:v>44085</c:v>
                </c:pt>
                <c:pt idx="195">
                  <c:v>44086</c:v>
                </c:pt>
                <c:pt idx="196">
                  <c:v>44087</c:v>
                </c:pt>
                <c:pt idx="197">
                  <c:v>44088</c:v>
                </c:pt>
                <c:pt idx="198">
                  <c:v>44089</c:v>
                </c:pt>
                <c:pt idx="199">
                  <c:v>44090</c:v>
                </c:pt>
                <c:pt idx="200">
                  <c:v>44091</c:v>
                </c:pt>
                <c:pt idx="201">
                  <c:v>44092</c:v>
                </c:pt>
                <c:pt idx="202">
                  <c:v>44093</c:v>
                </c:pt>
                <c:pt idx="203">
                  <c:v>44094</c:v>
                </c:pt>
                <c:pt idx="204">
                  <c:v>44095</c:v>
                </c:pt>
                <c:pt idx="205">
                  <c:v>44096</c:v>
                </c:pt>
                <c:pt idx="206">
                  <c:v>44097</c:v>
                </c:pt>
                <c:pt idx="207">
                  <c:v>44098</c:v>
                </c:pt>
                <c:pt idx="208">
                  <c:v>44099</c:v>
                </c:pt>
                <c:pt idx="209">
                  <c:v>44100</c:v>
                </c:pt>
                <c:pt idx="210">
                  <c:v>44101</c:v>
                </c:pt>
                <c:pt idx="211">
                  <c:v>44102</c:v>
                </c:pt>
                <c:pt idx="212">
                  <c:v>44103</c:v>
                </c:pt>
                <c:pt idx="213">
                  <c:v>44104</c:v>
                </c:pt>
                <c:pt idx="214">
                  <c:v>44105</c:v>
                </c:pt>
                <c:pt idx="215">
                  <c:v>44106</c:v>
                </c:pt>
                <c:pt idx="216">
                  <c:v>44107</c:v>
                </c:pt>
                <c:pt idx="217">
                  <c:v>44108</c:v>
                </c:pt>
                <c:pt idx="218">
                  <c:v>44109</c:v>
                </c:pt>
                <c:pt idx="219">
                  <c:v>44110</c:v>
                </c:pt>
                <c:pt idx="220">
                  <c:v>44111</c:v>
                </c:pt>
                <c:pt idx="221">
                  <c:v>44112</c:v>
                </c:pt>
                <c:pt idx="222">
                  <c:v>44113</c:v>
                </c:pt>
                <c:pt idx="223">
                  <c:v>44114</c:v>
                </c:pt>
                <c:pt idx="224">
                  <c:v>44115</c:v>
                </c:pt>
                <c:pt idx="225">
                  <c:v>44116</c:v>
                </c:pt>
                <c:pt idx="226">
                  <c:v>44117</c:v>
                </c:pt>
                <c:pt idx="227">
                  <c:v>44118</c:v>
                </c:pt>
                <c:pt idx="228">
                  <c:v>44119</c:v>
                </c:pt>
                <c:pt idx="229">
                  <c:v>44120</c:v>
                </c:pt>
                <c:pt idx="230">
                  <c:v>44121</c:v>
                </c:pt>
                <c:pt idx="231">
                  <c:v>44122</c:v>
                </c:pt>
                <c:pt idx="232">
                  <c:v>44123</c:v>
                </c:pt>
                <c:pt idx="233">
                  <c:v>44124</c:v>
                </c:pt>
                <c:pt idx="234">
                  <c:v>44125</c:v>
                </c:pt>
                <c:pt idx="235">
                  <c:v>44126</c:v>
                </c:pt>
                <c:pt idx="236">
                  <c:v>44127</c:v>
                </c:pt>
                <c:pt idx="237">
                  <c:v>44128</c:v>
                </c:pt>
                <c:pt idx="238">
                  <c:v>44129</c:v>
                </c:pt>
                <c:pt idx="239">
                  <c:v>44130</c:v>
                </c:pt>
                <c:pt idx="240">
                  <c:v>44131</c:v>
                </c:pt>
                <c:pt idx="241">
                  <c:v>44132</c:v>
                </c:pt>
                <c:pt idx="242">
                  <c:v>44133</c:v>
                </c:pt>
                <c:pt idx="243">
                  <c:v>44134</c:v>
                </c:pt>
                <c:pt idx="244">
                  <c:v>44135</c:v>
                </c:pt>
                <c:pt idx="245">
                  <c:v>44136</c:v>
                </c:pt>
                <c:pt idx="246">
                  <c:v>44137</c:v>
                </c:pt>
                <c:pt idx="247">
                  <c:v>44138</c:v>
                </c:pt>
                <c:pt idx="248">
                  <c:v>44139</c:v>
                </c:pt>
                <c:pt idx="249">
                  <c:v>44140</c:v>
                </c:pt>
                <c:pt idx="250">
                  <c:v>44141</c:v>
                </c:pt>
                <c:pt idx="251">
                  <c:v>44142</c:v>
                </c:pt>
                <c:pt idx="252">
                  <c:v>44143</c:v>
                </c:pt>
                <c:pt idx="253">
                  <c:v>44144</c:v>
                </c:pt>
                <c:pt idx="254">
                  <c:v>44145</c:v>
                </c:pt>
                <c:pt idx="255">
                  <c:v>44146</c:v>
                </c:pt>
                <c:pt idx="256">
                  <c:v>44147</c:v>
                </c:pt>
                <c:pt idx="257">
                  <c:v>44148</c:v>
                </c:pt>
                <c:pt idx="258">
                  <c:v>44149</c:v>
                </c:pt>
                <c:pt idx="259">
                  <c:v>44150</c:v>
                </c:pt>
                <c:pt idx="260">
                  <c:v>44151</c:v>
                </c:pt>
                <c:pt idx="261">
                  <c:v>44152</c:v>
                </c:pt>
                <c:pt idx="262">
                  <c:v>44153</c:v>
                </c:pt>
                <c:pt idx="263">
                  <c:v>44154</c:v>
                </c:pt>
                <c:pt idx="264">
                  <c:v>44155</c:v>
                </c:pt>
                <c:pt idx="265">
                  <c:v>44156</c:v>
                </c:pt>
                <c:pt idx="266">
                  <c:v>44157</c:v>
                </c:pt>
                <c:pt idx="267">
                  <c:v>44158</c:v>
                </c:pt>
                <c:pt idx="268">
                  <c:v>44159</c:v>
                </c:pt>
                <c:pt idx="269">
                  <c:v>44160</c:v>
                </c:pt>
                <c:pt idx="270">
                  <c:v>44161</c:v>
                </c:pt>
                <c:pt idx="271">
                  <c:v>44162</c:v>
                </c:pt>
                <c:pt idx="272">
                  <c:v>44163</c:v>
                </c:pt>
                <c:pt idx="273">
                  <c:v>44164</c:v>
                </c:pt>
                <c:pt idx="274">
                  <c:v>44165</c:v>
                </c:pt>
                <c:pt idx="275">
                  <c:v>44166</c:v>
                </c:pt>
                <c:pt idx="276">
                  <c:v>44167</c:v>
                </c:pt>
                <c:pt idx="277">
                  <c:v>44168</c:v>
                </c:pt>
                <c:pt idx="278">
                  <c:v>44169</c:v>
                </c:pt>
                <c:pt idx="279">
                  <c:v>44170</c:v>
                </c:pt>
                <c:pt idx="280">
                  <c:v>44171</c:v>
                </c:pt>
                <c:pt idx="281">
                  <c:v>44172</c:v>
                </c:pt>
                <c:pt idx="282">
                  <c:v>44173</c:v>
                </c:pt>
                <c:pt idx="283">
                  <c:v>44174</c:v>
                </c:pt>
                <c:pt idx="284">
                  <c:v>44175</c:v>
                </c:pt>
                <c:pt idx="285">
                  <c:v>44176</c:v>
                </c:pt>
                <c:pt idx="286">
                  <c:v>44177</c:v>
                </c:pt>
                <c:pt idx="287">
                  <c:v>44178</c:v>
                </c:pt>
                <c:pt idx="288">
                  <c:v>44179</c:v>
                </c:pt>
                <c:pt idx="289">
                  <c:v>44180</c:v>
                </c:pt>
                <c:pt idx="290">
                  <c:v>44181</c:v>
                </c:pt>
                <c:pt idx="291">
                  <c:v>44182</c:v>
                </c:pt>
                <c:pt idx="292">
                  <c:v>44183</c:v>
                </c:pt>
                <c:pt idx="293">
                  <c:v>44184</c:v>
                </c:pt>
                <c:pt idx="294">
                  <c:v>44185</c:v>
                </c:pt>
                <c:pt idx="295">
                  <c:v>44186</c:v>
                </c:pt>
                <c:pt idx="296">
                  <c:v>44187</c:v>
                </c:pt>
                <c:pt idx="297">
                  <c:v>44188</c:v>
                </c:pt>
                <c:pt idx="298">
                  <c:v>44189</c:v>
                </c:pt>
                <c:pt idx="299">
                  <c:v>44190</c:v>
                </c:pt>
                <c:pt idx="300">
                  <c:v>44191</c:v>
                </c:pt>
                <c:pt idx="301">
                  <c:v>44192</c:v>
                </c:pt>
                <c:pt idx="302">
                  <c:v>44193</c:v>
                </c:pt>
                <c:pt idx="303">
                  <c:v>44194</c:v>
                </c:pt>
                <c:pt idx="304">
                  <c:v>44195</c:v>
                </c:pt>
                <c:pt idx="305">
                  <c:v>44196</c:v>
                </c:pt>
                <c:pt idx="306">
                  <c:v>44197</c:v>
                </c:pt>
                <c:pt idx="307">
                  <c:v>44198</c:v>
                </c:pt>
                <c:pt idx="308">
                  <c:v>44199</c:v>
                </c:pt>
                <c:pt idx="309">
                  <c:v>44200</c:v>
                </c:pt>
                <c:pt idx="310">
                  <c:v>44201</c:v>
                </c:pt>
                <c:pt idx="311">
                  <c:v>44202</c:v>
                </c:pt>
                <c:pt idx="312">
                  <c:v>44203</c:v>
                </c:pt>
                <c:pt idx="313">
                  <c:v>44204</c:v>
                </c:pt>
                <c:pt idx="314">
                  <c:v>44205</c:v>
                </c:pt>
                <c:pt idx="315">
                  <c:v>44206</c:v>
                </c:pt>
                <c:pt idx="316">
                  <c:v>44207</c:v>
                </c:pt>
                <c:pt idx="317">
                  <c:v>44208</c:v>
                </c:pt>
                <c:pt idx="318">
                  <c:v>44209</c:v>
                </c:pt>
                <c:pt idx="319">
                  <c:v>44210</c:v>
                </c:pt>
                <c:pt idx="320">
                  <c:v>44211</c:v>
                </c:pt>
                <c:pt idx="321">
                  <c:v>44212</c:v>
                </c:pt>
                <c:pt idx="322">
                  <c:v>44213</c:v>
                </c:pt>
                <c:pt idx="323">
                  <c:v>44214</c:v>
                </c:pt>
                <c:pt idx="324">
                  <c:v>44215</c:v>
                </c:pt>
                <c:pt idx="325">
                  <c:v>44216</c:v>
                </c:pt>
                <c:pt idx="326">
                  <c:v>44217</c:v>
                </c:pt>
                <c:pt idx="327">
                  <c:v>44218</c:v>
                </c:pt>
                <c:pt idx="328">
                  <c:v>44219</c:v>
                </c:pt>
                <c:pt idx="329">
                  <c:v>44220</c:v>
                </c:pt>
                <c:pt idx="330">
                  <c:v>44221</c:v>
                </c:pt>
                <c:pt idx="331">
                  <c:v>44222</c:v>
                </c:pt>
                <c:pt idx="332">
                  <c:v>44223</c:v>
                </c:pt>
                <c:pt idx="333">
                  <c:v>44224</c:v>
                </c:pt>
                <c:pt idx="334">
                  <c:v>44225</c:v>
                </c:pt>
                <c:pt idx="335">
                  <c:v>44226</c:v>
                </c:pt>
                <c:pt idx="336">
                  <c:v>44227</c:v>
                </c:pt>
                <c:pt idx="337">
                  <c:v>44228</c:v>
                </c:pt>
                <c:pt idx="338">
                  <c:v>44229</c:v>
                </c:pt>
                <c:pt idx="339">
                  <c:v>44230</c:v>
                </c:pt>
                <c:pt idx="340">
                  <c:v>44231</c:v>
                </c:pt>
                <c:pt idx="341">
                  <c:v>44232</c:v>
                </c:pt>
                <c:pt idx="342">
                  <c:v>44233</c:v>
                </c:pt>
                <c:pt idx="343">
                  <c:v>44234</c:v>
                </c:pt>
                <c:pt idx="344">
                  <c:v>44235</c:v>
                </c:pt>
                <c:pt idx="345">
                  <c:v>44236</c:v>
                </c:pt>
                <c:pt idx="346">
                  <c:v>44237</c:v>
                </c:pt>
                <c:pt idx="347">
                  <c:v>44238</c:v>
                </c:pt>
                <c:pt idx="348">
                  <c:v>44239</c:v>
                </c:pt>
                <c:pt idx="349">
                  <c:v>44240</c:v>
                </c:pt>
                <c:pt idx="350">
                  <c:v>44241</c:v>
                </c:pt>
                <c:pt idx="351">
                  <c:v>44242</c:v>
                </c:pt>
                <c:pt idx="352">
                  <c:v>44243</c:v>
                </c:pt>
                <c:pt idx="353">
                  <c:v>44244</c:v>
                </c:pt>
                <c:pt idx="354">
                  <c:v>44245</c:v>
                </c:pt>
                <c:pt idx="355">
                  <c:v>44246</c:v>
                </c:pt>
                <c:pt idx="356">
                  <c:v>44247</c:v>
                </c:pt>
                <c:pt idx="357">
                  <c:v>44248</c:v>
                </c:pt>
                <c:pt idx="358">
                  <c:v>44249</c:v>
                </c:pt>
                <c:pt idx="359">
                  <c:v>44250</c:v>
                </c:pt>
                <c:pt idx="360">
                  <c:v>44251</c:v>
                </c:pt>
                <c:pt idx="361">
                  <c:v>44252</c:v>
                </c:pt>
                <c:pt idx="362">
                  <c:v>44253</c:v>
                </c:pt>
                <c:pt idx="363">
                  <c:v>44254</c:v>
                </c:pt>
                <c:pt idx="364">
                  <c:v>44255</c:v>
                </c:pt>
                <c:pt idx="365">
                  <c:v>44256</c:v>
                </c:pt>
                <c:pt idx="366">
                  <c:v>44257</c:v>
                </c:pt>
                <c:pt idx="367">
                  <c:v>44258</c:v>
                </c:pt>
                <c:pt idx="368">
                  <c:v>44259</c:v>
                </c:pt>
                <c:pt idx="369">
                  <c:v>44260</c:v>
                </c:pt>
                <c:pt idx="370">
                  <c:v>44261</c:v>
                </c:pt>
                <c:pt idx="371">
                  <c:v>44262</c:v>
                </c:pt>
                <c:pt idx="372">
                  <c:v>44263</c:v>
                </c:pt>
                <c:pt idx="373">
                  <c:v>44264</c:v>
                </c:pt>
                <c:pt idx="374">
                  <c:v>44265</c:v>
                </c:pt>
                <c:pt idx="375">
                  <c:v>44266</c:v>
                </c:pt>
                <c:pt idx="376">
                  <c:v>44267</c:v>
                </c:pt>
                <c:pt idx="377">
                  <c:v>44268</c:v>
                </c:pt>
                <c:pt idx="378">
                  <c:v>44269</c:v>
                </c:pt>
                <c:pt idx="379">
                  <c:v>44270</c:v>
                </c:pt>
                <c:pt idx="380">
                  <c:v>44271</c:v>
                </c:pt>
                <c:pt idx="381">
                  <c:v>44272</c:v>
                </c:pt>
              </c:numCache>
            </c:numRef>
          </c:cat>
          <c:val>
            <c:numRef>
              <c:f>'List1 (2)'!$AD$13:$AD$400</c:f>
              <c:numCache>
                <c:formatCode>0.000</c:formatCode>
                <c:ptCount val="388"/>
                <c:pt idx="0">
                  <c:v>5.148176962140498E-2</c:v>
                </c:pt>
                <c:pt idx="1">
                  <c:v>5.5894492731811123E-2</c:v>
                </c:pt>
                <c:pt idx="2">
                  <c:v>7.2074477469966966E-2</c:v>
                </c:pt>
                <c:pt idx="3">
                  <c:v>0.12061443168443452</c:v>
                </c:pt>
                <c:pt idx="4">
                  <c:v>0.15885803197462109</c:v>
                </c:pt>
                <c:pt idx="5">
                  <c:v>0.22210706322377577</c:v>
                </c:pt>
                <c:pt idx="6">
                  <c:v>0.28241427906599303</c:v>
                </c:pt>
                <c:pt idx="7">
                  <c:v>0.37361055668105325</c:v>
                </c:pt>
                <c:pt idx="8">
                  <c:v>0.43097595711633313</c:v>
                </c:pt>
                <c:pt idx="9">
                  <c:v>0.51334678851058102</c:v>
                </c:pt>
                <c:pt idx="10">
                  <c:v>0.61631032775339101</c:v>
                </c:pt>
                <c:pt idx="11">
                  <c:v>0.78840652905923048</c:v>
                </c:pt>
                <c:pt idx="12">
                  <c:v>1.0664080850148174</c:v>
                </c:pt>
                <c:pt idx="13">
                  <c:v>1.5223894730901186</c:v>
                </c:pt>
                <c:pt idx="14">
                  <c:v>1.8577564294809854</c:v>
                </c:pt>
                <c:pt idx="15">
                  <c:v>2.0592707848561993</c:v>
                </c:pt>
                <c:pt idx="16">
                  <c:v>2.6020357274361543</c:v>
                </c:pt>
                <c:pt idx="17">
                  <c:v>3.5037021496624758</c:v>
                </c:pt>
                <c:pt idx="18">
                  <c:v>4.3612413407847361</c:v>
                </c:pt>
                <c:pt idx="19">
                  <c:v>5.3129186249289937</c:v>
                </c:pt>
                <c:pt idx="20">
                  <c:v>6.6926300507826468</c:v>
                </c:pt>
                <c:pt idx="21">
                  <c:v>7.5795873959742819</c:v>
                </c:pt>
                <c:pt idx="22">
                  <c:v>8.8695734519163434</c:v>
                </c:pt>
                <c:pt idx="23">
                  <c:v>10.771457112501389</c:v>
                </c:pt>
                <c:pt idx="24">
                  <c:v>12.707171650266217</c:v>
                </c:pt>
                <c:pt idx="25">
                  <c:v>15.544552610257366</c:v>
                </c:pt>
                <c:pt idx="26">
                  <c:v>19.389505347124583</c:v>
                </c:pt>
                <c:pt idx="27">
                  <c:v>22.782889419026905</c:v>
                </c:pt>
                <c:pt idx="28">
                  <c:v>26.02476999747195</c:v>
                </c:pt>
                <c:pt idx="29">
                  <c:v>29.515233977803209</c:v>
                </c:pt>
                <c:pt idx="30">
                  <c:v>33.52492837745892</c:v>
                </c:pt>
                <c:pt idx="31">
                  <c:v>39.286473851945871</c:v>
                </c:pt>
                <c:pt idx="32">
                  <c:v>44.94211397178308</c:v>
                </c:pt>
                <c:pt idx="33">
                  <c:v>50.87281383216893</c:v>
                </c:pt>
                <c:pt idx="34">
                  <c:v>55.850365500707056</c:v>
                </c:pt>
                <c:pt idx="35">
                  <c:v>63.716779898857737</c:v>
                </c:pt>
                <c:pt idx="36">
                  <c:v>68.782586029603991</c:v>
                </c:pt>
                <c:pt idx="37">
                  <c:v>73.62628509712647</c:v>
                </c:pt>
                <c:pt idx="38">
                  <c:v>80.942580014179839</c:v>
                </c:pt>
                <c:pt idx="39">
                  <c:v>86.730601827329238</c:v>
                </c:pt>
                <c:pt idx="40">
                  <c:v>98.291936376593327</c:v>
                </c:pt>
                <c:pt idx="41">
                  <c:v>105.26550979873849</c:v>
                </c:pt>
                <c:pt idx="42">
                  <c:v>112.3126286060571</c:v>
                </c:pt>
                <c:pt idx="43">
                  <c:v>118.09770860379955</c:v>
                </c:pt>
                <c:pt idx="44">
                  <c:v>125.0962874569037</c:v>
                </c:pt>
                <c:pt idx="45">
                  <c:v>131.22997258036824</c:v>
                </c:pt>
                <c:pt idx="46">
                  <c:v>137.38277950397784</c:v>
                </c:pt>
                <c:pt idx="47">
                  <c:v>144.84469428367464</c:v>
                </c:pt>
                <c:pt idx="48">
                  <c:v>152.20805824723902</c:v>
                </c:pt>
                <c:pt idx="49">
                  <c:v>160.00386907562321</c:v>
                </c:pt>
                <c:pt idx="50">
                  <c:v>166.23463410751668</c:v>
                </c:pt>
                <c:pt idx="51">
                  <c:v>171.96529052023078</c:v>
                </c:pt>
                <c:pt idx="52">
                  <c:v>177.8974612883201</c:v>
                </c:pt>
                <c:pt idx="53">
                  <c:v>184.00467007312221</c:v>
                </c:pt>
                <c:pt idx="54">
                  <c:v>191.18122875834607</c:v>
                </c:pt>
                <c:pt idx="55">
                  <c:v>197.72823894648531</c:v>
                </c:pt>
                <c:pt idx="56">
                  <c:v>203.67658969931279</c:v>
                </c:pt>
                <c:pt idx="57">
                  <c:v>209.41754246595116</c:v>
                </c:pt>
                <c:pt idx="58">
                  <c:v>214.74222835250791</c:v>
                </c:pt>
                <c:pt idx="59">
                  <c:v>220.17429050141789</c:v>
                </c:pt>
                <c:pt idx="60">
                  <c:v>228.2128011008744</c:v>
                </c:pt>
                <c:pt idx="61">
                  <c:v>236.47636057896162</c:v>
                </c:pt>
                <c:pt idx="62">
                  <c:v>242.88069271986441</c:v>
                </c:pt>
                <c:pt idx="63">
                  <c:v>248.66283090219991</c:v>
                </c:pt>
                <c:pt idx="64">
                  <c:v>253.97280771172197</c:v>
                </c:pt>
                <c:pt idx="65">
                  <c:v>259.84467126396908</c:v>
                </c:pt>
                <c:pt idx="66">
                  <c:v>267.98761631037189</c:v>
                </c:pt>
                <c:pt idx="67">
                  <c:v>275.46865289021378</c:v>
                </c:pt>
                <c:pt idx="68">
                  <c:v>281.66411613722397</c:v>
                </c:pt>
                <c:pt idx="69">
                  <c:v>286.85494942276506</c:v>
                </c:pt>
                <c:pt idx="70">
                  <c:v>292.08255540089289</c:v>
                </c:pt>
                <c:pt idx="71">
                  <c:v>297.24838325547501</c:v>
                </c:pt>
                <c:pt idx="72">
                  <c:v>301.78319170526902</c:v>
                </c:pt>
                <c:pt idx="73">
                  <c:v>306.10471853806013</c:v>
                </c:pt>
                <c:pt idx="74">
                  <c:v>310.69689238828943</c:v>
                </c:pt>
                <c:pt idx="75">
                  <c:v>315.44056973197604</c:v>
                </c:pt>
                <c:pt idx="76">
                  <c:v>320.03862721301925</c:v>
                </c:pt>
                <c:pt idx="77">
                  <c:v>324.74700277182262</c:v>
                </c:pt>
                <c:pt idx="78">
                  <c:v>328.35955209154179</c:v>
                </c:pt>
                <c:pt idx="79">
                  <c:v>331.57348542362092</c:v>
                </c:pt>
                <c:pt idx="80">
                  <c:v>333.59157079277998</c:v>
                </c:pt>
                <c:pt idx="81">
                  <c:v>337.07615114229736</c:v>
                </c:pt>
                <c:pt idx="82">
                  <c:v>341.45651428322719</c:v>
                </c:pt>
                <c:pt idx="83">
                  <c:v>345.40001783622682</c:v>
                </c:pt>
                <c:pt idx="84">
                  <c:v>348.60512572208512</c:v>
                </c:pt>
                <c:pt idx="85">
                  <c:v>350.77030186159107</c:v>
                </c:pt>
                <c:pt idx="86">
                  <c:v>353.43999934338677</c:v>
                </c:pt>
                <c:pt idx="87">
                  <c:v>356.12146408681025</c:v>
                </c:pt>
                <c:pt idx="88">
                  <c:v>358.63671625974177</c:v>
                </c:pt>
                <c:pt idx="89">
                  <c:v>361.42849908092541</c:v>
                </c:pt>
                <c:pt idx="90">
                  <c:v>363.56572797406545</c:v>
                </c:pt>
                <c:pt idx="91">
                  <c:v>366.14570008594956</c:v>
                </c:pt>
                <c:pt idx="92">
                  <c:v>368.23733084028208</c:v>
                </c:pt>
                <c:pt idx="93">
                  <c:v>370.43927967237471</c:v>
                </c:pt>
                <c:pt idx="94">
                  <c:v>372.93246822975419</c:v>
                </c:pt>
                <c:pt idx="95">
                  <c:v>375.338873232629</c:v>
                </c:pt>
                <c:pt idx="96">
                  <c:v>377.53788024931475</c:v>
                </c:pt>
                <c:pt idx="97">
                  <c:v>379.6118601112056</c:v>
                </c:pt>
                <c:pt idx="98">
                  <c:v>381.37842026307158</c:v>
                </c:pt>
                <c:pt idx="99">
                  <c:v>382.9846514752594</c:v>
                </c:pt>
                <c:pt idx="100">
                  <c:v>385.30574383133302</c:v>
                </c:pt>
                <c:pt idx="101">
                  <c:v>386.64279893378608</c:v>
                </c:pt>
                <c:pt idx="102">
                  <c:v>388.32993006966467</c:v>
                </c:pt>
                <c:pt idx="103">
                  <c:v>390.38331722370702</c:v>
                </c:pt>
                <c:pt idx="104">
                  <c:v>392.28225906888514</c:v>
                </c:pt>
                <c:pt idx="105">
                  <c:v>394.30034443804419</c:v>
                </c:pt>
                <c:pt idx="106">
                  <c:v>395.59033049398624</c:v>
                </c:pt>
                <c:pt idx="107">
                  <c:v>397.29364161460302</c:v>
                </c:pt>
                <c:pt idx="108">
                  <c:v>398.77925839510641</c:v>
                </c:pt>
                <c:pt idx="109">
                  <c:v>400.40166959203242</c:v>
                </c:pt>
                <c:pt idx="110">
                  <c:v>402.19617699026423</c:v>
                </c:pt>
                <c:pt idx="111">
                  <c:v>403.92155172643305</c:v>
                </c:pt>
                <c:pt idx="112">
                  <c:v>405.54837564646942</c:v>
                </c:pt>
                <c:pt idx="113">
                  <c:v>406.82512353308027</c:v>
                </c:pt>
                <c:pt idx="114">
                  <c:v>408.05186055777318</c:v>
                </c:pt>
                <c:pt idx="115">
                  <c:v>408.92116701052322</c:v>
                </c:pt>
                <c:pt idx="116">
                  <c:v>410.41119651413703</c:v>
                </c:pt>
                <c:pt idx="117">
                  <c:v>412.25130205117637</c:v>
                </c:pt>
                <c:pt idx="118">
                  <c:v>413.43685366017218</c:v>
                </c:pt>
                <c:pt idx="119">
                  <c:v>414.63711434620262</c:v>
                </c:pt>
                <c:pt idx="120">
                  <c:v>415.72117332365906</c:v>
                </c:pt>
                <c:pt idx="121">
                  <c:v>416.63901973062355</c:v>
                </c:pt>
                <c:pt idx="122">
                  <c:v>417.74367141592853</c:v>
                </c:pt>
                <c:pt idx="123">
                  <c:v>418.59385606853346</c:v>
                </c:pt>
                <c:pt idx="124">
                  <c:v>419.36019898204069</c:v>
                </c:pt>
                <c:pt idx="125">
                  <c:v>420.2809872044121</c:v>
                </c:pt>
                <c:pt idx="126">
                  <c:v>421.04291739480885</c:v>
                </c:pt>
                <c:pt idx="127">
                  <c:v>421.56214781413331</c:v>
                </c:pt>
                <c:pt idx="128">
                  <c:v>422.41968700525558</c:v>
                </c:pt>
                <c:pt idx="129">
                  <c:v>423.34930067384784</c:v>
                </c:pt>
                <c:pt idx="130">
                  <c:v>424.29656523488165</c:v>
                </c:pt>
                <c:pt idx="131">
                  <c:v>425.05114088676112</c:v>
                </c:pt>
                <c:pt idx="132">
                  <c:v>426.2602270190124</c:v>
                </c:pt>
                <c:pt idx="133">
                  <c:v>427.21778793397056</c:v>
                </c:pt>
                <c:pt idx="134">
                  <c:v>427.99736901680893</c:v>
                </c:pt>
                <c:pt idx="135">
                  <c:v>428.58279028278952</c:v>
                </c:pt>
                <c:pt idx="136">
                  <c:v>429.37413862725566</c:v>
                </c:pt>
                <c:pt idx="137">
                  <c:v>430.31699046517912</c:v>
                </c:pt>
                <c:pt idx="138">
                  <c:v>431.32750405746214</c:v>
                </c:pt>
                <c:pt idx="139">
                  <c:v>432.54394472823077</c:v>
                </c:pt>
                <c:pt idx="140">
                  <c:v>433.61182372094902</c:v>
                </c:pt>
                <c:pt idx="141">
                  <c:v>434.46495018896087</c:v>
                </c:pt>
                <c:pt idx="142">
                  <c:v>435.11950411700445</c:v>
                </c:pt>
                <c:pt idx="143">
                  <c:v>435.94321243094697</c:v>
                </c:pt>
                <c:pt idx="144">
                  <c:v>437.07434045491436</c:v>
                </c:pt>
                <c:pt idx="145">
                  <c:v>438.20399757117838</c:v>
                </c:pt>
                <c:pt idx="146">
                  <c:v>439.33218377973884</c:v>
                </c:pt>
                <c:pt idx="147">
                  <c:v>440.42801001882304</c:v>
                </c:pt>
                <c:pt idx="148">
                  <c:v>441.43558179569914</c:v>
                </c:pt>
                <c:pt idx="149">
                  <c:v>442.29017917141442</c:v>
                </c:pt>
                <c:pt idx="150">
                  <c:v>443.41248174916109</c:v>
                </c:pt>
                <c:pt idx="151">
                  <c:v>444.65686966629562</c:v>
                </c:pt>
                <c:pt idx="152">
                  <c:v>445.95126844534809</c:v>
                </c:pt>
                <c:pt idx="153">
                  <c:v>447.08533828472247</c:v>
                </c:pt>
                <c:pt idx="154">
                  <c:v>448.17822270839969</c:v>
                </c:pt>
                <c:pt idx="155">
                  <c:v>449.54322505721865</c:v>
                </c:pt>
                <c:pt idx="156">
                  <c:v>450.5287332185427</c:v>
                </c:pt>
                <c:pt idx="157">
                  <c:v>451.83931198233336</c:v>
                </c:pt>
                <c:pt idx="158">
                  <c:v>453.23667430062864</c:v>
                </c:pt>
                <c:pt idx="159">
                  <c:v>454.51783491034985</c:v>
                </c:pt>
                <c:pt idx="160">
                  <c:v>455.63278294957917</c:v>
                </c:pt>
                <c:pt idx="161">
                  <c:v>457.1948869306629</c:v>
                </c:pt>
                <c:pt idx="162">
                  <c:v>458.39514761669341</c:v>
                </c:pt>
                <c:pt idx="163">
                  <c:v>460.08374966027549</c:v>
                </c:pt>
                <c:pt idx="164">
                  <c:v>461.56789553307539</c:v>
                </c:pt>
                <c:pt idx="165">
                  <c:v>463.22855033029157</c:v>
                </c:pt>
                <c:pt idx="166">
                  <c:v>465.34665742328656</c:v>
                </c:pt>
                <c:pt idx="167">
                  <c:v>466.93082501992234</c:v>
                </c:pt>
                <c:pt idx="168">
                  <c:v>468.46056903152981</c:v>
                </c:pt>
                <c:pt idx="169">
                  <c:v>469.50932622410301</c:v>
                </c:pt>
                <c:pt idx="170">
                  <c:v>471.11114471318041</c:v>
                </c:pt>
                <c:pt idx="171">
                  <c:v>472.305521768397</c:v>
                </c:pt>
                <c:pt idx="172">
                  <c:v>474.04413467389702</c:v>
                </c:pt>
                <c:pt idx="173">
                  <c:v>475.56358233158022</c:v>
                </c:pt>
                <c:pt idx="174">
                  <c:v>477.45811145364792</c:v>
                </c:pt>
                <c:pt idx="175">
                  <c:v>479.16436438967162</c:v>
                </c:pt>
                <c:pt idx="176">
                  <c:v>480.41904866073043</c:v>
                </c:pt>
                <c:pt idx="177">
                  <c:v>482.16060338163743</c:v>
                </c:pt>
                <c:pt idx="178">
                  <c:v>483.70211465487262</c:v>
                </c:pt>
                <c:pt idx="179">
                  <c:v>485.94083617955198</c:v>
                </c:pt>
                <c:pt idx="180">
                  <c:v>487.81771440917805</c:v>
                </c:pt>
                <c:pt idx="181">
                  <c:v>489.44748014462141</c:v>
                </c:pt>
                <c:pt idx="182">
                  <c:v>491.97008685607028</c:v>
                </c:pt>
                <c:pt idx="183">
                  <c:v>494.03818308714727</c:v>
                </c:pt>
                <c:pt idx="184">
                  <c:v>495.94300856313924</c:v>
                </c:pt>
                <c:pt idx="185">
                  <c:v>498.16113737997006</c:v>
                </c:pt>
                <c:pt idx="186">
                  <c:v>500.71316224548826</c:v>
                </c:pt>
                <c:pt idx="187">
                  <c:v>503.5667231902176</c:v>
                </c:pt>
                <c:pt idx="188">
                  <c:v>506.23347885660638</c:v>
                </c:pt>
                <c:pt idx="189">
                  <c:v>510.62855107457091</c:v>
                </c:pt>
                <c:pt idx="190">
                  <c:v>514.96478698439671</c:v>
                </c:pt>
                <c:pt idx="191">
                  <c:v>518.58321993492973</c:v>
                </c:pt>
                <c:pt idx="192">
                  <c:v>522.49436351845304</c:v>
                </c:pt>
                <c:pt idx="193">
                  <c:v>526.7879431048782</c:v>
                </c:pt>
                <c:pt idx="194">
                  <c:v>531.99348546745398</c:v>
                </c:pt>
                <c:pt idx="195">
                  <c:v>537.137249706484</c:v>
                </c:pt>
                <c:pt idx="196">
                  <c:v>542.03537235903491</c:v>
                </c:pt>
                <c:pt idx="197">
                  <c:v>545.88767963441944</c:v>
                </c:pt>
                <c:pt idx="198">
                  <c:v>550.45484805368983</c:v>
                </c:pt>
                <c:pt idx="199">
                  <c:v>556.32524069823342</c:v>
                </c:pt>
                <c:pt idx="200">
                  <c:v>561.31897235150973</c:v>
                </c:pt>
                <c:pt idx="201">
                  <c:v>567.67623544590151</c:v>
                </c:pt>
                <c:pt idx="202">
                  <c:v>574.31885463476624</c:v>
                </c:pt>
                <c:pt idx="203">
                  <c:v>580.43194705038218</c:v>
                </c:pt>
                <c:pt idx="204">
                  <c:v>586.95836453067284</c:v>
                </c:pt>
                <c:pt idx="205">
                  <c:v>594.42910475659039</c:v>
                </c:pt>
                <c:pt idx="206">
                  <c:v>604.57689700282106</c:v>
                </c:pt>
                <c:pt idx="207">
                  <c:v>615.39836497724048</c:v>
                </c:pt>
                <c:pt idx="208">
                  <c:v>626.45664909191817</c:v>
                </c:pt>
                <c:pt idx="209">
                  <c:v>637.60465857650763</c:v>
                </c:pt>
                <c:pt idx="210">
                  <c:v>648.94976969336176</c:v>
                </c:pt>
                <c:pt idx="211">
                  <c:v>655.80714140693294</c:v>
                </c:pt>
                <c:pt idx="212">
                  <c:v>669.2159360317537</c:v>
                </c:pt>
                <c:pt idx="213">
                  <c:v>684.15594557588543</c:v>
                </c:pt>
                <c:pt idx="214">
                  <c:v>700.40506297610432</c:v>
                </c:pt>
                <c:pt idx="215">
                  <c:v>717.69411212267562</c:v>
                </c:pt>
                <c:pt idx="216">
                  <c:v>728.09342958619936</c:v>
                </c:pt>
                <c:pt idx="217">
                  <c:v>739.83274396758316</c:v>
                </c:pt>
                <c:pt idx="218">
                  <c:v>758.35735558506815</c:v>
                </c:pt>
                <c:pt idx="219">
                  <c:v>779.74729540891019</c:v>
                </c:pt>
                <c:pt idx="220">
                  <c:v>800.57829030543417</c:v>
                </c:pt>
                <c:pt idx="221">
                  <c:v>826.37801142427531</c:v>
                </c:pt>
                <c:pt idx="222">
                  <c:v>846.77067582516565</c:v>
                </c:pt>
                <c:pt idx="223">
                  <c:v>869.07699114826869</c:v>
                </c:pt>
                <c:pt idx="224">
                  <c:v>888.01051510731793</c:v>
                </c:pt>
                <c:pt idx="225">
                  <c:v>908.55909572477583</c:v>
                </c:pt>
                <c:pt idx="226">
                  <c:v>933.90871908635563</c:v>
                </c:pt>
                <c:pt idx="227">
                  <c:v>962.91796081416567</c:v>
                </c:pt>
                <c:pt idx="228">
                  <c:v>990.81078359504284</c:v>
                </c:pt>
                <c:pt idx="229">
                  <c:v>1013.8304891543282</c:v>
                </c:pt>
                <c:pt idx="230">
                  <c:v>1037.6150667194174</c:v>
                </c:pt>
                <c:pt idx="231">
                  <c:v>1062.5925504320196</c:v>
                </c:pt>
                <c:pt idx="232">
                  <c:v>1090.2500279803419</c:v>
                </c:pt>
                <c:pt idx="233">
                  <c:v>1121.6244892953293</c:v>
                </c:pt>
                <c:pt idx="234">
                  <c:v>1160.8741904546887</c:v>
                </c:pt>
                <c:pt idx="235">
                  <c:v>1192.1221537071779</c:v>
                </c:pt>
                <c:pt idx="236">
                  <c:v>1222.3198888593906</c:v>
                </c:pt>
                <c:pt idx="237">
                  <c:v>1256.1684169316127</c:v>
                </c:pt>
                <c:pt idx="238">
                  <c:v>1285.2776803832585</c:v>
                </c:pt>
                <c:pt idx="239">
                  <c:v>1316.00494230872</c:v>
                </c:pt>
                <c:pt idx="240">
                  <c:v>1349.6666651026014</c:v>
                </c:pt>
                <c:pt idx="241">
                  <c:v>1385.9995562859822</c:v>
                </c:pt>
                <c:pt idx="242">
                  <c:v>1419.9260424664881</c:v>
                </c:pt>
                <c:pt idx="243">
                  <c:v>1455.8235449696419</c:v>
                </c:pt>
                <c:pt idx="244">
                  <c:v>1488.0584872911588</c:v>
                </c:pt>
                <c:pt idx="245">
                  <c:v>1522.2629750276203</c:v>
                </c:pt>
                <c:pt idx="246">
                  <c:v>1550.1366760083524</c:v>
                </c:pt>
                <c:pt idx="247">
                  <c:v>1579.5813064163892</c:v>
                </c:pt>
                <c:pt idx="248">
                  <c:v>1616.6099369435105</c:v>
                </c:pt>
                <c:pt idx="249">
                  <c:v>1652.1191198129488</c:v>
                </c:pt>
                <c:pt idx="250">
                  <c:v>1686.3721475036248</c:v>
                </c:pt>
                <c:pt idx="251">
                  <c:v>1723.0815910590934</c:v>
                </c:pt>
                <c:pt idx="252">
                  <c:v>1753.3411043348517</c:v>
                </c:pt>
                <c:pt idx="253">
                  <c:v>1784.7449838039088</c:v>
                </c:pt>
                <c:pt idx="254">
                  <c:v>1814.7691518471122</c:v>
                </c:pt>
                <c:pt idx="255">
                  <c:v>1848.5264836417191</c:v>
                </c:pt>
                <c:pt idx="256">
                  <c:v>1897.7577644768171</c:v>
                </c:pt>
                <c:pt idx="257">
                  <c:v>1937.9150156892165</c:v>
                </c:pt>
                <c:pt idx="258">
                  <c:v>1977.4235966043859</c:v>
                </c:pt>
                <c:pt idx="259">
                  <c:v>2014.1403946983721</c:v>
                </c:pt>
                <c:pt idx="260">
                  <c:v>2045.5633959675743</c:v>
                </c:pt>
                <c:pt idx="261">
                  <c:v>2075.0565663298253</c:v>
                </c:pt>
                <c:pt idx="262">
                  <c:v>2103.8995954871434</c:v>
                </c:pt>
                <c:pt idx="263">
                  <c:v>2137.6054455121289</c:v>
                </c:pt>
                <c:pt idx="264">
                  <c:v>2167.3942683227774</c:v>
                </c:pt>
                <c:pt idx="265">
                  <c:v>2196.6285589292179</c:v>
                </c:pt>
                <c:pt idx="266">
                  <c:v>2224.0786384913513</c:v>
                </c:pt>
                <c:pt idx="267">
                  <c:v>2246.8041625099427</c:v>
                </c:pt>
                <c:pt idx="268">
                  <c:v>2263.4239486514357</c:v>
                </c:pt>
                <c:pt idx="269">
                  <c:v>2290.2135906547114</c:v>
                </c:pt>
                <c:pt idx="270">
                  <c:v>2314.1482008055546</c:v>
                </c:pt>
                <c:pt idx="271">
                  <c:v>2337.7150840305303</c:v>
                </c:pt>
                <c:pt idx="272">
                  <c:v>2361.059860192282</c:v>
                </c:pt>
                <c:pt idx="273">
                  <c:v>2378.9358015125372</c:v>
                </c:pt>
                <c:pt idx="274">
                  <c:v>2397.0720934963065</c:v>
                </c:pt>
                <c:pt idx="275">
                  <c:v>2416.8263839538913</c:v>
                </c:pt>
                <c:pt idx="276">
                  <c:v>2440.6109615189803</c:v>
                </c:pt>
                <c:pt idx="277">
                  <c:v>2462.4965972388914</c:v>
                </c:pt>
                <c:pt idx="278">
                  <c:v>2486.4694509900246</c:v>
                </c:pt>
                <c:pt idx="279">
                  <c:v>2509.3229439788179</c:v>
                </c:pt>
                <c:pt idx="280">
                  <c:v>2534.7284618331296</c:v>
                </c:pt>
                <c:pt idx="281">
                  <c:v>2556.3772814127819</c:v>
                </c:pt>
                <c:pt idx="282">
                  <c:v>2574.442969826785</c:v>
                </c:pt>
                <c:pt idx="283">
                  <c:v>2598.8276777348892</c:v>
                </c:pt>
                <c:pt idx="284">
                  <c:v>2629.6623159227038</c:v>
                </c:pt>
                <c:pt idx="285">
                  <c:v>2661.5398276722776</c:v>
                </c:pt>
                <c:pt idx="286">
                  <c:v>2693.1672851122621</c:v>
                </c:pt>
                <c:pt idx="287">
                  <c:v>2720.3011195181493</c:v>
                </c:pt>
                <c:pt idx="288">
                  <c:v>2750.1061223135362</c:v>
                </c:pt>
                <c:pt idx="289">
                  <c:v>2777.2443694425338</c:v>
                </c:pt>
                <c:pt idx="290">
                  <c:v>2814.2538781695102</c:v>
                </c:pt>
                <c:pt idx="291">
                  <c:v>2866.2990054413435</c:v>
                </c:pt>
                <c:pt idx="292">
                  <c:v>2908.2301713441261</c:v>
                </c:pt>
                <c:pt idx="293">
                  <c:v>2948.0211665383617</c:v>
                </c:pt>
                <c:pt idx="294">
                  <c:v>3000.8679385085857</c:v>
                </c:pt>
                <c:pt idx="295">
                  <c:v>3049.9418322194124</c:v>
                </c:pt>
                <c:pt idx="296">
                  <c:v>3104.077119337875</c:v>
                </c:pt>
                <c:pt idx="297">
                  <c:v>3161.7911248988771</c:v>
                </c:pt>
                <c:pt idx="298">
                  <c:v>3219.2094780114817</c:v>
                </c:pt>
                <c:pt idx="299">
                  <c:v>3267.3449326074951</c:v>
                </c:pt>
                <c:pt idx="300">
                  <c:v>3321.0801328306143</c:v>
                </c:pt>
                <c:pt idx="301">
                  <c:v>3365.9442886941138</c:v>
                </c:pt>
                <c:pt idx="302">
                  <c:v>3426.8163330944626</c:v>
                </c:pt>
                <c:pt idx="303">
                  <c:v>3504.973013918273</c:v>
                </c:pt>
                <c:pt idx="304">
                  <c:v>3578.5522299688882</c:v>
                </c:pt>
                <c:pt idx="305">
                  <c:v>3660.7642033311618</c:v>
                </c:pt>
                <c:pt idx="306">
                  <c:v>3739.1415203104921</c:v>
                </c:pt>
                <c:pt idx="307">
                  <c:v>3824.0496674932238</c:v>
                </c:pt>
                <c:pt idx="308">
                  <c:v>3904.9348821069684</c:v>
                </c:pt>
                <c:pt idx="309">
                  <c:v>3991.4007205476732</c:v>
                </c:pt>
                <c:pt idx="310">
                  <c:v>4081.002534212173</c:v>
                </c:pt>
                <c:pt idx="311">
                  <c:v>4172.6724441077504</c:v>
                </c:pt>
                <c:pt idx="312">
                  <c:v>4250.068665648867</c:v>
                </c:pt>
                <c:pt idx="313">
                  <c:v>4350.1683475930231</c:v>
                </c:pt>
                <c:pt idx="314">
                  <c:v>4438.3301426158278</c:v>
                </c:pt>
                <c:pt idx="315">
                  <c:v>4519.1418118443989</c:v>
                </c:pt>
                <c:pt idx="316">
                  <c:v>4587.0521496058464</c:v>
                </c:pt>
                <c:pt idx="317">
                  <c:v>4654.0269900678868</c:v>
                </c:pt>
                <c:pt idx="318">
                  <c:v>4723.9289368598311</c:v>
                </c:pt>
                <c:pt idx="319">
                  <c:v>4795.5341947723909</c:v>
                </c:pt>
                <c:pt idx="320">
                  <c:v>4877.5520083178062</c:v>
                </c:pt>
                <c:pt idx="321">
                  <c:v>4938.3681582254239</c:v>
                </c:pt>
                <c:pt idx="322">
                  <c:v>4995.1422537639091</c:v>
                </c:pt>
                <c:pt idx="323">
                  <c:v>5050.3527744136072</c:v>
                </c:pt>
                <c:pt idx="324">
                  <c:v>5099.4149008628065</c:v>
                </c:pt>
                <c:pt idx="325">
                  <c:v>5156.6405650662564</c:v>
                </c:pt>
                <c:pt idx="326">
                  <c:v>5212.3761997660931</c:v>
                </c:pt>
                <c:pt idx="327">
                  <c:v>5271.5964148154471</c:v>
                </c:pt>
                <c:pt idx="328">
                  <c:v>5320.9468391745258</c:v>
                </c:pt>
                <c:pt idx="329">
                  <c:v>5365.0799539094014</c:v>
                </c:pt>
                <c:pt idx="330">
                  <c:v>5397.7267503878893</c:v>
                </c:pt>
                <c:pt idx="331">
                  <c:v>5427.2758152428723</c:v>
                </c:pt>
                <c:pt idx="332">
                  <c:v>5464.5015474022584</c:v>
                </c:pt>
                <c:pt idx="333">
                  <c:v>5506.6871803377417</c:v>
                </c:pt>
                <c:pt idx="334">
                  <c:v>5549.4597054469077</c:v>
                </c:pt>
                <c:pt idx="335">
                  <c:v>5583.6950822451427</c:v>
                </c:pt>
                <c:pt idx="336">
                  <c:v>5614.7135838958902</c:v>
                </c:pt>
                <c:pt idx="337">
                  <c:v>5642.082763534333</c:v>
                </c:pt>
                <c:pt idx="338">
                  <c:v>5666.8528492607456</c:v>
                </c:pt>
                <c:pt idx="339">
                  <c:v>5695.0972189827526</c:v>
                </c:pt>
                <c:pt idx="340">
                  <c:v>5725.4479285361258</c:v>
                </c:pt>
                <c:pt idx="341">
                  <c:v>5753.5628583802263</c:v>
                </c:pt>
                <c:pt idx="342">
                  <c:v>5780.4245748609728</c:v>
                </c:pt>
                <c:pt idx="343">
                  <c:v>5803.7311074224344</c:v>
                </c:pt>
                <c:pt idx="344">
                  <c:v>5824.4767896721569</c:v>
                </c:pt>
                <c:pt idx="345">
                  <c:v>5842.6630925178442</c:v>
                </c:pt>
                <c:pt idx="346">
                  <c:v>5861.8040144630822</c:v>
                </c:pt>
                <c:pt idx="347">
                  <c:v>5881.6524430136897</c:v>
                </c:pt>
                <c:pt idx="348">
                  <c:v>5903.9263983673163</c:v>
                </c:pt>
                <c:pt idx="349">
                  <c:v>5923.5012380850776</c:v>
                </c:pt>
                <c:pt idx="350">
                  <c:v>5939.6400374075365</c:v>
                </c:pt>
                <c:pt idx="351">
                  <c:v>5954.0034511319082</c:v>
                </c:pt>
                <c:pt idx="352">
                  <c:v>5969.6303745735604</c:v>
                </c:pt>
                <c:pt idx="353">
                  <c:v>5988.3373787462751</c:v>
                </c:pt>
                <c:pt idx="354">
                  <c:v>6006.0721129269978</c:v>
                </c:pt>
                <c:pt idx="355">
                  <c:v>6023.7627198766158</c:v>
                </c:pt>
                <c:pt idx="356">
                  <c:v>6039.0689854389111</c:v>
                </c:pt>
                <c:pt idx="357">
                  <c:v>6053.533891794822</c:v>
                </c:pt>
                <c:pt idx="358">
                  <c:v>6069.1858206674333</c:v>
                </c:pt>
                <c:pt idx="359">
                  <c:v>6081.6723561621784</c:v>
                </c:pt>
                <c:pt idx="360">
                  <c:v>6096.2902369192507</c:v>
                </c:pt>
                <c:pt idx="361">
                  <c:v>6110.9772503383856</c:v>
                </c:pt>
                <c:pt idx="362">
                  <c:v>6123.5137966950497</c:v>
                </c:pt>
                <c:pt idx="363">
                  <c:v>6134.4485245626365</c:v>
                </c:pt>
                <c:pt idx="364">
                  <c:v>6143.3254525530701</c:v>
                </c:pt>
                <c:pt idx="365">
                  <c:v>6151.3492540754914</c:v>
                </c:pt>
                <c:pt idx="366">
                  <c:v>6160.7498252083606</c:v>
                </c:pt>
                <c:pt idx="367">
                  <c:v>6170.141570895008</c:v>
                </c:pt>
                <c:pt idx="368">
                  <c:v>6179.8083763222048</c:v>
                </c:pt>
                <c:pt idx="369">
                  <c:v>6188.5543935270298</c:v>
                </c:pt>
                <c:pt idx="370">
                  <c:v>6197.4386760559801</c:v>
                </c:pt>
                <c:pt idx="371">
                  <c:v>6205.053565236838</c:v>
                </c:pt>
                <c:pt idx="372">
                  <c:v>6211.9844823355825</c:v>
                </c:pt>
                <c:pt idx="373">
                  <c:v>6220.4657361537829</c:v>
                </c:pt>
                <c:pt idx="374">
                  <c:v>6229.1823352045385</c:v>
                </c:pt>
                <c:pt idx="375">
                  <c:v>6239.1153749260629</c:v>
                </c:pt>
                <c:pt idx="376">
                  <c:v>6248.8366039382881</c:v>
                </c:pt>
                <c:pt idx="377">
                  <c:v>6256.9766071692839</c:v>
                </c:pt>
                <c:pt idx="378">
                  <c:v>6263.7692589439021</c:v>
                </c:pt>
                <c:pt idx="379">
                  <c:v>6271.2547082468545</c:v>
                </c:pt>
                <c:pt idx="380">
                  <c:v>6279.0416936290176</c:v>
                </c:pt>
                <c:pt idx="381">
                  <c:v>6287.511180185591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DCC6-4F5E-AAD7-2631BE83F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249216"/>
        <c:axId val="146089472"/>
      </c:lineChart>
      <c:dateAx>
        <c:axId val="12824921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cs-CZ"/>
          </a:p>
        </c:txPr>
        <c:crossAx val="146089472"/>
        <c:crosses val="autoZero"/>
        <c:auto val="1"/>
        <c:lblOffset val="100"/>
        <c:baseTimeUnit val="days"/>
      </c:dateAx>
      <c:valAx>
        <c:axId val="146089472"/>
        <c:scaling>
          <c:orientation val="minMax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cs-CZ"/>
          </a:p>
        </c:txPr>
        <c:crossAx val="128249216"/>
        <c:crosses val="autoZero"/>
        <c:crossBetween val="between"/>
      </c:valAx>
      <c:sp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</c:spPr>
    </c:plotArea>
    <c:legend>
      <c:legendPos val="b"/>
      <c:layout/>
      <c:overlay val="0"/>
      <c:txPr>
        <a:bodyPr/>
        <a:lstStyle/>
        <a:p>
          <a:pPr>
            <a:defRPr sz="2000"/>
          </a:pPr>
          <a:endParaRPr lang="cs-CZ"/>
        </a:p>
      </c:txPr>
    </c:legend>
    <c:plotVisOnly val="1"/>
    <c:dispBlanksAs val="gap"/>
    <c:showDLblsOverMax val="0"/>
  </c:chart>
  <c:spPr>
    <a:gradFill flip="none" rotWithShape="1">
      <a:gsLst>
        <a:gs pos="48000">
          <a:schemeClr val="accent1">
            <a:lumMod val="20000"/>
            <a:lumOff val="80000"/>
          </a:schemeClr>
        </a:gs>
        <a:gs pos="88000">
          <a:schemeClr val="accent1">
            <a:lumMod val="45000"/>
            <a:lumOff val="55000"/>
          </a:schemeClr>
        </a:gs>
        <a:gs pos="87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2700000" scaled="1"/>
      <a:tileRect/>
    </a:gra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Aktuální </a:t>
            </a:r>
            <a:r>
              <a:rPr lang="cs-CZ" sz="2000" b="1"/>
              <a:t>denní </a:t>
            </a:r>
            <a:r>
              <a:rPr lang="en-US" sz="2000" b="1"/>
              <a:t>počet nem</a:t>
            </a:r>
            <a:r>
              <a:rPr lang="cs-CZ" sz="2000" b="1"/>
              <a:t>ocných osob</a:t>
            </a:r>
            <a:endParaRPr lang="en-US" sz="200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ČR2020!$H$1</c:f>
              <c:strCache>
                <c:ptCount val="1"/>
                <c:pt idx="0">
                  <c:v>Aktuální počet nemocných</c:v>
                </c:pt>
              </c:strCache>
            </c:strRef>
          </c:tx>
          <c:spPr>
            <a:ln w="28575" cap="rnd">
              <a:solidFill>
                <a:srgbClr val="FF3300"/>
              </a:solidFill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tx2">
                    <a:lumMod val="75000"/>
                  </a:schemeClr>
                </a:solidFill>
                <a:prstDash val="sysDot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ČR2020!$A$45:$A$420</c:f>
              <c:numCache>
                <c:formatCode>m/d/yyyy</c:formatCode>
                <c:ptCount val="376"/>
                <c:pt idx="0">
                  <c:v>43900</c:v>
                </c:pt>
                <c:pt idx="1">
                  <c:v>43901</c:v>
                </c:pt>
                <c:pt idx="2">
                  <c:v>43902</c:v>
                </c:pt>
                <c:pt idx="3">
                  <c:v>43903</c:v>
                </c:pt>
                <c:pt idx="4">
                  <c:v>43904</c:v>
                </c:pt>
                <c:pt idx="5">
                  <c:v>43905</c:v>
                </c:pt>
                <c:pt idx="6">
                  <c:v>43906</c:v>
                </c:pt>
                <c:pt idx="7">
                  <c:v>43907</c:v>
                </c:pt>
                <c:pt idx="8">
                  <c:v>43908</c:v>
                </c:pt>
                <c:pt idx="9">
                  <c:v>43909</c:v>
                </c:pt>
                <c:pt idx="10">
                  <c:v>43910</c:v>
                </c:pt>
                <c:pt idx="11">
                  <c:v>43911</c:v>
                </c:pt>
                <c:pt idx="12">
                  <c:v>43912</c:v>
                </c:pt>
                <c:pt idx="13">
                  <c:v>43913</c:v>
                </c:pt>
                <c:pt idx="14">
                  <c:v>43914</c:v>
                </c:pt>
                <c:pt idx="15">
                  <c:v>43915</c:v>
                </c:pt>
                <c:pt idx="16">
                  <c:v>43916</c:v>
                </c:pt>
                <c:pt idx="17">
                  <c:v>43917</c:v>
                </c:pt>
                <c:pt idx="18">
                  <c:v>43918</c:v>
                </c:pt>
                <c:pt idx="19">
                  <c:v>43919</c:v>
                </c:pt>
                <c:pt idx="20">
                  <c:v>43920</c:v>
                </c:pt>
                <c:pt idx="21">
                  <c:v>43921</c:v>
                </c:pt>
                <c:pt idx="22">
                  <c:v>43922</c:v>
                </c:pt>
                <c:pt idx="23">
                  <c:v>43923</c:v>
                </c:pt>
                <c:pt idx="24">
                  <c:v>43924</c:v>
                </c:pt>
                <c:pt idx="25">
                  <c:v>43925</c:v>
                </c:pt>
                <c:pt idx="26">
                  <c:v>43926</c:v>
                </c:pt>
                <c:pt idx="27">
                  <c:v>43927</c:v>
                </c:pt>
                <c:pt idx="28">
                  <c:v>43928</c:v>
                </c:pt>
                <c:pt idx="29">
                  <c:v>43929</c:v>
                </c:pt>
                <c:pt idx="30">
                  <c:v>43930</c:v>
                </c:pt>
                <c:pt idx="31">
                  <c:v>43931</c:v>
                </c:pt>
                <c:pt idx="32">
                  <c:v>43932</c:v>
                </c:pt>
                <c:pt idx="33">
                  <c:v>43933</c:v>
                </c:pt>
                <c:pt idx="34">
                  <c:v>43934</c:v>
                </c:pt>
                <c:pt idx="35">
                  <c:v>43935</c:v>
                </c:pt>
                <c:pt idx="36">
                  <c:v>43936</c:v>
                </c:pt>
                <c:pt idx="37">
                  <c:v>43937</c:v>
                </c:pt>
                <c:pt idx="38">
                  <c:v>43938</c:v>
                </c:pt>
                <c:pt idx="39">
                  <c:v>43939</c:v>
                </c:pt>
                <c:pt idx="40">
                  <c:v>43940</c:v>
                </c:pt>
                <c:pt idx="41">
                  <c:v>43941</c:v>
                </c:pt>
                <c:pt idx="42">
                  <c:v>43942</c:v>
                </c:pt>
                <c:pt idx="43">
                  <c:v>43943</c:v>
                </c:pt>
                <c:pt idx="44">
                  <c:v>43944</c:v>
                </c:pt>
                <c:pt idx="45">
                  <c:v>43945</c:v>
                </c:pt>
                <c:pt idx="46">
                  <c:v>43946</c:v>
                </c:pt>
                <c:pt idx="47">
                  <c:v>43947</c:v>
                </c:pt>
                <c:pt idx="48">
                  <c:v>43948</c:v>
                </c:pt>
                <c:pt idx="49">
                  <c:v>43949</c:v>
                </c:pt>
                <c:pt idx="50">
                  <c:v>43950</c:v>
                </c:pt>
                <c:pt idx="51">
                  <c:v>43951</c:v>
                </c:pt>
                <c:pt idx="52">
                  <c:v>43952</c:v>
                </c:pt>
                <c:pt idx="53">
                  <c:v>43953</c:v>
                </c:pt>
                <c:pt idx="54">
                  <c:v>43954</c:v>
                </c:pt>
                <c:pt idx="55">
                  <c:v>43955</c:v>
                </c:pt>
                <c:pt idx="56">
                  <c:v>43956</c:v>
                </c:pt>
                <c:pt idx="57">
                  <c:v>43957</c:v>
                </c:pt>
                <c:pt idx="58">
                  <c:v>43958</c:v>
                </c:pt>
                <c:pt idx="59">
                  <c:v>43959</c:v>
                </c:pt>
                <c:pt idx="60">
                  <c:v>43960</c:v>
                </c:pt>
                <c:pt idx="61">
                  <c:v>43961</c:v>
                </c:pt>
                <c:pt idx="62">
                  <c:v>43962</c:v>
                </c:pt>
                <c:pt idx="63">
                  <c:v>43963</c:v>
                </c:pt>
                <c:pt idx="64">
                  <c:v>43964</c:v>
                </c:pt>
                <c:pt idx="65">
                  <c:v>43965</c:v>
                </c:pt>
                <c:pt idx="66">
                  <c:v>43966</c:v>
                </c:pt>
                <c:pt idx="67">
                  <c:v>43967</c:v>
                </c:pt>
                <c:pt idx="68">
                  <c:v>43968</c:v>
                </c:pt>
                <c:pt idx="69">
                  <c:v>43969</c:v>
                </c:pt>
                <c:pt idx="70">
                  <c:v>43970</c:v>
                </c:pt>
                <c:pt idx="71">
                  <c:v>43971</c:v>
                </c:pt>
                <c:pt idx="72">
                  <c:v>43972</c:v>
                </c:pt>
                <c:pt idx="73">
                  <c:v>43973</c:v>
                </c:pt>
                <c:pt idx="74">
                  <c:v>43974</c:v>
                </c:pt>
                <c:pt idx="75">
                  <c:v>43975</c:v>
                </c:pt>
                <c:pt idx="76">
                  <c:v>43976</c:v>
                </c:pt>
                <c:pt idx="77">
                  <c:v>43977</c:v>
                </c:pt>
                <c:pt idx="78">
                  <c:v>43978</c:v>
                </c:pt>
                <c:pt idx="79">
                  <c:v>43979</c:v>
                </c:pt>
                <c:pt idx="80">
                  <c:v>43980</c:v>
                </c:pt>
                <c:pt idx="81">
                  <c:v>43981</c:v>
                </c:pt>
                <c:pt idx="82">
                  <c:v>43982</c:v>
                </c:pt>
                <c:pt idx="83">
                  <c:v>43983</c:v>
                </c:pt>
                <c:pt idx="84">
                  <c:v>43984</c:v>
                </c:pt>
                <c:pt idx="85">
                  <c:v>43985</c:v>
                </c:pt>
                <c:pt idx="86">
                  <c:v>43986</c:v>
                </c:pt>
                <c:pt idx="87">
                  <c:v>43987</c:v>
                </c:pt>
                <c:pt idx="88">
                  <c:v>43988</c:v>
                </c:pt>
                <c:pt idx="89">
                  <c:v>43989</c:v>
                </c:pt>
                <c:pt idx="90">
                  <c:v>43990</c:v>
                </c:pt>
                <c:pt idx="91">
                  <c:v>43991</c:v>
                </c:pt>
                <c:pt idx="92">
                  <c:v>43992</c:v>
                </c:pt>
                <c:pt idx="93">
                  <c:v>43993</c:v>
                </c:pt>
                <c:pt idx="94">
                  <c:v>43994</c:v>
                </c:pt>
                <c:pt idx="95">
                  <c:v>43995</c:v>
                </c:pt>
                <c:pt idx="96">
                  <c:v>43996</c:v>
                </c:pt>
                <c:pt idx="97">
                  <c:v>43997</c:v>
                </c:pt>
                <c:pt idx="98">
                  <c:v>43998</c:v>
                </c:pt>
                <c:pt idx="99">
                  <c:v>43999</c:v>
                </c:pt>
                <c:pt idx="100">
                  <c:v>44000</c:v>
                </c:pt>
                <c:pt idx="101">
                  <c:v>44001</c:v>
                </c:pt>
                <c:pt idx="102">
                  <c:v>44002</c:v>
                </c:pt>
                <c:pt idx="103">
                  <c:v>44003</c:v>
                </c:pt>
                <c:pt idx="104">
                  <c:v>44004</c:v>
                </c:pt>
                <c:pt idx="105">
                  <c:v>44005</c:v>
                </c:pt>
                <c:pt idx="106">
                  <c:v>44006</c:v>
                </c:pt>
                <c:pt idx="107">
                  <c:v>44007</c:v>
                </c:pt>
                <c:pt idx="108">
                  <c:v>44008</c:v>
                </c:pt>
                <c:pt idx="109">
                  <c:v>44009</c:v>
                </c:pt>
                <c:pt idx="110">
                  <c:v>44010</c:v>
                </c:pt>
                <c:pt idx="111">
                  <c:v>44011</c:v>
                </c:pt>
                <c:pt idx="112">
                  <c:v>44012</c:v>
                </c:pt>
                <c:pt idx="113">
                  <c:v>44013</c:v>
                </c:pt>
                <c:pt idx="114">
                  <c:v>44014</c:v>
                </c:pt>
                <c:pt idx="115">
                  <c:v>44015</c:v>
                </c:pt>
                <c:pt idx="116">
                  <c:v>44016</c:v>
                </c:pt>
                <c:pt idx="117">
                  <c:v>44017</c:v>
                </c:pt>
                <c:pt idx="118">
                  <c:v>44018</c:v>
                </c:pt>
                <c:pt idx="119">
                  <c:v>44019</c:v>
                </c:pt>
                <c:pt idx="120">
                  <c:v>44020</c:v>
                </c:pt>
                <c:pt idx="121">
                  <c:v>44021</c:v>
                </c:pt>
                <c:pt idx="122">
                  <c:v>44022</c:v>
                </c:pt>
                <c:pt idx="123">
                  <c:v>44023</c:v>
                </c:pt>
                <c:pt idx="124">
                  <c:v>44024</c:v>
                </c:pt>
                <c:pt idx="125">
                  <c:v>44025</c:v>
                </c:pt>
                <c:pt idx="126">
                  <c:v>44026</c:v>
                </c:pt>
                <c:pt idx="127">
                  <c:v>44027</c:v>
                </c:pt>
                <c:pt idx="128">
                  <c:v>44028</c:v>
                </c:pt>
                <c:pt idx="129">
                  <c:v>44029</c:v>
                </c:pt>
                <c:pt idx="130">
                  <c:v>44030</c:v>
                </c:pt>
                <c:pt idx="131">
                  <c:v>44031</c:v>
                </c:pt>
                <c:pt idx="132">
                  <c:v>44032</c:v>
                </c:pt>
                <c:pt idx="133">
                  <c:v>44033</c:v>
                </c:pt>
                <c:pt idx="134">
                  <c:v>44034</c:v>
                </c:pt>
                <c:pt idx="135">
                  <c:v>44035</c:v>
                </c:pt>
                <c:pt idx="136">
                  <c:v>44036</c:v>
                </c:pt>
                <c:pt idx="137">
                  <c:v>44037</c:v>
                </c:pt>
                <c:pt idx="138">
                  <c:v>44038</c:v>
                </c:pt>
                <c:pt idx="139">
                  <c:v>44039</c:v>
                </c:pt>
                <c:pt idx="140">
                  <c:v>44040</c:v>
                </c:pt>
                <c:pt idx="141">
                  <c:v>44041</c:v>
                </c:pt>
                <c:pt idx="142">
                  <c:v>44042</c:v>
                </c:pt>
                <c:pt idx="143">
                  <c:v>44043</c:v>
                </c:pt>
                <c:pt idx="144">
                  <c:v>44044</c:v>
                </c:pt>
                <c:pt idx="145">
                  <c:v>44045</c:v>
                </c:pt>
                <c:pt idx="146">
                  <c:v>44046</c:v>
                </c:pt>
                <c:pt idx="147">
                  <c:v>44047</c:v>
                </c:pt>
                <c:pt idx="148">
                  <c:v>44048</c:v>
                </c:pt>
                <c:pt idx="149">
                  <c:v>44049</c:v>
                </c:pt>
                <c:pt idx="150">
                  <c:v>44050</c:v>
                </c:pt>
                <c:pt idx="151">
                  <c:v>44051</c:v>
                </c:pt>
                <c:pt idx="152">
                  <c:v>44052</c:v>
                </c:pt>
                <c:pt idx="153">
                  <c:v>44053</c:v>
                </c:pt>
                <c:pt idx="154">
                  <c:v>44054</c:v>
                </c:pt>
                <c:pt idx="155">
                  <c:v>44055</c:v>
                </c:pt>
                <c:pt idx="156">
                  <c:v>44056</c:v>
                </c:pt>
                <c:pt idx="157">
                  <c:v>44057</c:v>
                </c:pt>
                <c:pt idx="158">
                  <c:v>44058</c:v>
                </c:pt>
                <c:pt idx="159">
                  <c:v>44059</c:v>
                </c:pt>
                <c:pt idx="160">
                  <c:v>44060</c:v>
                </c:pt>
                <c:pt idx="161">
                  <c:v>44061</c:v>
                </c:pt>
                <c:pt idx="162">
                  <c:v>44062</c:v>
                </c:pt>
                <c:pt idx="163">
                  <c:v>44063</c:v>
                </c:pt>
                <c:pt idx="164">
                  <c:v>44064</c:v>
                </c:pt>
                <c:pt idx="165">
                  <c:v>44065</c:v>
                </c:pt>
                <c:pt idx="166">
                  <c:v>44066</c:v>
                </c:pt>
                <c:pt idx="167">
                  <c:v>44067</c:v>
                </c:pt>
                <c:pt idx="168">
                  <c:v>44068</c:v>
                </c:pt>
                <c:pt idx="169">
                  <c:v>44069</c:v>
                </c:pt>
                <c:pt idx="170">
                  <c:v>44070</c:v>
                </c:pt>
                <c:pt idx="171">
                  <c:v>44071</c:v>
                </c:pt>
                <c:pt idx="172">
                  <c:v>44072</c:v>
                </c:pt>
                <c:pt idx="173">
                  <c:v>44073</c:v>
                </c:pt>
                <c:pt idx="174">
                  <c:v>44074</c:v>
                </c:pt>
                <c:pt idx="175">
                  <c:v>44075</c:v>
                </c:pt>
                <c:pt idx="176">
                  <c:v>44076</c:v>
                </c:pt>
                <c:pt idx="177">
                  <c:v>44077</c:v>
                </c:pt>
                <c:pt idx="178">
                  <c:v>44078</c:v>
                </c:pt>
                <c:pt idx="179">
                  <c:v>44079</c:v>
                </c:pt>
                <c:pt idx="180">
                  <c:v>44080</c:v>
                </c:pt>
                <c:pt idx="181">
                  <c:v>44081</c:v>
                </c:pt>
                <c:pt idx="182">
                  <c:v>44082</c:v>
                </c:pt>
                <c:pt idx="183">
                  <c:v>44083</c:v>
                </c:pt>
                <c:pt idx="184">
                  <c:v>44084</c:v>
                </c:pt>
                <c:pt idx="185">
                  <c:v>44085</c:v>
                </c:pt>
                <c:pt idx="186">
                  <c:v>44086</c:v>
                </c:pt>
                <c:pt idx="187">
                  <c:v>44087</c:v>
                </c:pt>
                <c:pt idx="188">
                  <c:v>44088</c:v>
                </c:pt>
                <c:pt idx="189">
                  <c:v>44089</c:v>
                </c:pt>
                <c:pt idx="190">
                  <c:v>44090</c:v>
                </c:pt>
                <c:pt idx="191">
                  <c:v>44091</c:v>
                </c:pt>
                <c:pt idx="192">
                  <c:v>44092</c:v>
                </c:pt>
                <c:pt idx="193">
                  <c:v>44093</c:v>
                </c:pt>
                <c:pt idx="194">
                  <c:v>44094</c:v>
                </c:pt>
                <c:pt idx="195">
                  <c:v>44095</c:v>
                </c:pt>
                <c:pt idx="196">
                  <c:v>44096</c:v>
                </c:pt>
                <c:pt idx="197">
                  <c:v>44097</c:v>
                </c:pt>
                <c:pt idx="198">
                  <c:v>44098</c:v>
                </c:pt>
                <c:pt idx="199">
                  <c:v>44099</c:v>
                </c:pt>
                <c:pt idx="200">
                  <c:v>44100</c:v>
                </c:pt>
                <c:pt idx="201">
                  <c:v>44101</c:v>
                </c:pt>
                <c:pt idx="202">
                  <c:v>44102</c:v>
                </c:pt>
                <c:pt idx="203">
                  <c:v>44103</c:v>
                </c:pt>
                <c:pt idx="204">
                  <c:v>44104</c:v>
                </c:pt>
                <c:pt idx="205">
                  <c:v>44105</c:v>
                </c:pt>
                <c:pt idx="206">
                  <c:v>44106</c:v>
                </c:pt>
                <c:pt idx="207">
                  <c:v>44107</c:v>
                </c:pt>
                <c:pt idx="208">
                  <c:v>44108</c:v>
                </c:pt>
                <c:pt idx="209">
                  <c:v>44109</c:v>
                </c:pt>
                <c:pt idx="210">
                  <c:v>44110</c:v>
                </c:pt>
                <c:pt idx="211">
                  <c:v>44111</c:v>
                </c:pt>
                <c:pt idx="212">
                  <c:v>44112</c:v>
                </c:pt>
                <c:pt idx="213">
                  <c:v>44113</c:v>
                </c:pt>
                <c:pt idx="214">
                  <c:v>44114</c:v>
                </c:pt>
                <c:pt idx="215">
                  <c:v>44115</c:v>
                </c:pt>
                <c:pt idx="216">
                  <c:v>44116</c:v>
                </c:pt>
                <c:pt idx="217">
                  <c:v>44117</c:v>
                </c:pt>
                <c:pt idx="218">
                  <c:v>44118</c:v>
                </c:pt>
                <c:pt idx="219">
                  <c:v>44119</c:v>
                </c:pt>
                <c:pt idx="220">
                  <c:v>44120</c:v>
                </c:pt>
                <c:pt idx="221">
                  <c:v>44121</c:v>
                </c:pt>
                <c:pt idx="222">
                  <c:v>44122</c:v>
                </c:pt>
                <c:pt idx="223">
                  <c:v>44123</c:v>
                </c:pt>
                <c:pt idx="224">
                  <c:v>44124</c:v>
                </c:pt>
                <c:pt idx="225">
                  <c:v>44125</c:v>
                </c:pt>
                <c:pt idx="226">
                  <c:v>44126</c:v>
                </c:pt>
                <c:pt idx="227">
                  <c:v>44127</c:v>
                </c:pt>
                <c:pt idx="228">
                  <c:v>44128</c:v>
                </c:pt>
                <c:pt idx="229">
                  <c:v>44129</c:v>
                </c:pt>
                <c:pt idx="230">
                  <c:v>44130</c:v>
                </c:pt>
                <c:pt idx="231">
                  <c:v>44131</c:v>
                </c:pt>
                <c:pt idx="232">
                  <c:v>44132</c:v>
                </c:pt>
                <c:pt idx="233">
                  <c:v>44133</c:v>
                </c:pt>
                <c:pt idx="234">
                  <c:v>44134</c:v>
                </c:pt>
                <c:pt idx="235">
                  <c:v>44135</c:v>
                </c:pt>
                <c:pt idx="236">
                  <c:v>44136</c:v>
                </c:pt>
                <c:pt idx="237">
                  <c:v>44137</c:v>
                </c:pt>
                <c:pt idx="238">
                  <c:v>44138</c:v>
                </c:pt>
                <c:pt idx="239">
                  <c:v>44139</c:v>
                </c:pt>
                <c:pt idx="240">
                  <c:v>44140</c:v>
                </c:pt>
                <c:pt idx="241">
                  <c:v>44141</c:v>
                </c:pt>
                <c:pt idx="242">
                  <c:v>44142</c:v>
                </c:pt>
                <c:pt idx="243">
                  <c:v>44143</c:v>
                </c:pt>
                <c:pt idx="244">
                  <c:v>44144</c:v>
                </c:pt>
                <c:pt idx="245">
                  <c:v>44145</c:v>
                </c:pt>
                <c:pt idx="246">
                  <c:v>44146</c:v>
                </c:pt>
                <c:pt idx="247">
                  <c:v>44147</c:v>
                </c:pt>
                <c:pt idx="248">
                  <c:v>44148</c:v>
                </c:pt>
                <c:pt idx="249">
                  <c:v>44149</c:v>
                </c:pt>
                <c:pt idx="250">
                  <c:v>44150</c:v>
                </c:pt>
                <c:pt idx="251">
                  <c:v>44151</c:v>
                </c:pt>
                <c:pt idx="252">
                  <c:v>44152</c:v>
                </c:pt>
                <c:pt idx="253">
                  <c:v>44153</c:v>
                </c:pt>
                <c:pt idx="254">
                  <c:v>44154</c:v>
                </c:pt>
                <c:pt idx="255">
                  <c:v>44155</c:v>
                </c:pt>
                <c:pt idx="256">
                  <c:v>44156</c:v>
                </c:pt>
                <c:pt idx="257">
                  <c:v>44157</c:v>
                </c:pt>
                <c:pt idx="258">
                  <c:v>44158</c:v>
                </c:pt>
                <c:pt idx="259">
                  <c:v>44159</c:v>
                </c:pt>
                <c:pt idx="260">
                  <c:v>44160</c:v>
                </c:pt>
                <c:pt idx="261">
                  <c:v>44161</c:v>
                </c:pt>
                <c:pt idx="262">
                  <c:v>44162</c:v>
                </c:pt>
                <c:pt idx="263">
                  <c:v>44163</c:v>
                </c:pt>
                <c:pt idx="264">
                  <c:v>44164</c:v>
                </c:pt>
                <c:pt idx="265">
                  <c:v>44165</c:v>
                </c:pt>
                <c:pt idx="266">
                  <c:v>44166</c:v>
                </c:pt>
                <c:pt idx="267">
                  <c:v>44167</c:v>
                </c:pt>
                <c:pt idx="268">
                  <c:v>44168</c:v>
                </c:pt>
                <c:pt idx="269">
                  <c:v>44169</c:v>
                </c:pt>
                <c:pt idx="270">
                  <c:v>44170</c:v>
                </c:pt>
                <c:pt idx="271">
                  <c:v>44171</c:v>
                </c:pt>
                <c:pt idx="272">
                  <c:v>44172</c:v>
                </c:pt>
                <c:pt idx="273">
                  <c:v>44173</c:v>
                </c:pt>
                <c:pt idx="274">
                  <c:v>44174</c:v>
                </c:pt>
                <c:pt idx="275">
                  <c:v>44175</c:v>
                </c:pt>
                <c:pt idx="276">
                  <c:v>44176</c:v>
                </c:pt>
                <c:pt idx="277">
                  <c:v>44177</c:v>
                </c:pt>
                <c:pt idx="278">
                  <c:v>44178</c:v>
                </c:pt>
                <c:pt idx="279">
                  <c:v>44179</c:v>
                </c:pt>
                <c:pt idx="280">
                  <c:v>44180</c:v>
                </c:pt>
                <c:pt idx="281">
                  <c:v>44181</c:v>
                </c:pt>
                <c:pt idx="282">
                  <c:v>44182</c:v>
                </c:pt>
                <c:pt idx="283">
                  <c:v>44183</c:v>
                </c:pt>
                <c:pt idx="284">
                  <c:v>44184</c:v>
                </c:pt>
                <c:pt idx="285">
                  <c:v>44185</c:v>
                </c:pt>
                <c:pt idx="286">
                  <c:v>44186</c:v>
                </c:pt>
                <c:pt idx="287">
                  <c:v>44187</c:v>
                </c:pt>
                <c:pt idx="288">
                  <c:v>44188</c:v>
                </c:pt>
                <c:pt idx="289">
                  <c:v>44189</c:v>
                </c:pt>
                <c:pt idx="290">
                  <c:v>44190</c:v>
                </c:pt>
                <c:pt idx="291">
                  <c:v>44191</c:v>
                </c:pt>
                <c:pt idx="292">
                  <c:v>44192</c:v>
                </c:pt>
                <c:pt idx="293">
                  <c:v>44193</c:v>
                </c:pt>
                <c:pt idx="294">
                  <c:v>44194</c:v>
                </c:pt>
                <c:pt idx="295">
                  <c:v>44195</c:v>
                </c:pt>
                <c:pt idx="296">
                  <c:v>44196</c:v>
                </c:pt>
                <c:pt idx="297">
                  <c:v>44197</c:v>
                </c:pt>
                <c:pt idx="298">
                  <c:v>44198</c:v>
                </c:pt>
                <c:pt idx="299">
                  <c:v>44199</c:v>
                </c:pt>
                <c:pt idx="300">
                  <c:v>44200</c:v>
                </c:pt>
                <c:pt idx="301">
                  <c:v>44201</c:v>
                </c:pt>
                <c:pt idx="302">
                  <c:v>44202</c:v>
                </c:pt>
                <c:pt idx="303">
                  <c:v>44203</c:v>
                </c:pt>
                <c:pt idx="304">
                  <c:v>44204</c:v>
                </c:pt>
                <c:pt idx="305">
                  <c:v>44205</c:v>
                </c:pt>
                <c:pt idx="306">
                  <c:v>44206</c:v>
                </c:pt>
                <c:pt idx="307">
                  <c:v>44207</c:v>
                </c:pt>
                <c:pt idx="308">
                  <c:v>44208</c:v>
                </c:pt>
                <c:pt idx="309">
                  <c:v>44209</c:v>
                </c:pt>
                <c:pt idx="310">
                  <c:v>44210</c:v>
                </c:pt>
                <c:pt idx="311">
                  <c:v>44211</c:v>
                </c:pt>
                <c:pt idx="312">
                  <c:v>44212</c:v>
                </c:pt>
                <c:pt idx="313">
                  <c:v>44213</c:v>
                </c:pt>
                <c:pt idx="314">
                  <c:v>44214</c:v>
                </c:pt>
                <c:pt idx="315">
                  <c:v>44215</c:v>
                </c:pt>
                <c:pt idx="316">
                  <c:v>44216</c:v>
                </c:pt>
                <c:pt idx="317">
                  <c:v>44217</c:v>
                </c:pt>
                <c:pt idx="318">
                  <c:v>44218</c:v>
                </c:pt>
                <c:pt idx="319">
                  <c:v>44219</c:v>
                </c:pt>
                <c:pt idx="320">
                  <c:v>44220</c:v>
                </c:pt>
                <c:pt idx="321">
                  <c:v>44221</c:v>
                </c:pt>
                <c:pt idx="322">
                  <c:v>44222</c:v>
                </c:pt>
                <c:pt idx="323">
                  <c:v>44223</c:v>
                </c:pt>
                <c:pt idx="324">
                  <c:v>44224</c:v>
                </c:pt>
                <c:pt idx="325">
                  <c:v>44225</c:v>
                </c:pt>
                <c:pt idx="326">
                  <c:v>44226</c:v>
                </c:pt>
                <c:pt idx="327">
                  <c:v>44227</c:v>
                </c:pt>
                <c:pt idx="328">
                  <c:v>44228</c:v>
                </c:pt>
                <c:pt idx="329">
                  <c:v>44229</c:v>
                </c:pt>
                <c:pt idx="330">
                  <c:v>44230</c:v>
                </c:pt>
                <c:pt idx="331">
                  <c:v>44231</c:v>
                </c:pt>
                <c:pt idx="332">
                  <c:v>44232</c:v>
                </c:pt>
                <c:pt idx="333">
                  <c:v>44233</c:v>
                </c:pt>
                <c:pt idx="334">
                  <c:v>44234</c:v>
                </c:pt>
                <c:pt idx="335">
                  <c:v>44235</c:v>
                </c:pt>
                <c:pt idx="336">
                  <c:v>44236</c:v>
                </c:pt>
                <c:pt idx="337">
                  <c:v>44237</c:v>
                </c:pt>
                <c:pt idx="338">
                  <c:v>44238</c:v>
                </c:pt>
                <c:pt idx="339">
                  <c:v>44239</c:v>
                </c:pt>
                <c:pt idx="340">
                  <c:v>44240</c:v>
                </c:pt>
                <c:pt idx="341">
                  <c:v>44241</c:v>
                </c:pt>
                <c:pt idx="342">
                  <c:v>44242</c:v>
                </c:pt>
                <c:pt idx="343">
                  <c:v>44243</c:v>
                </c:pt>
                <c:pt idx="344">
                  <c:v>44244</c:v>
                </c:pt>
                <c:pt idx="345">
                  <c:v>44245</c:v>
                </c:pt>
                <c:pt idx="346">
                  <c:v>44246</c:v>
                </c:pt>
                <c:pt idx="347">
                  <c:v>44247</c:v>
                </c:pt>
                <c:pt idx="348">
                  <c:v>44248</c:v>
                </c:pt>
                <c:pt idx="349">
                  <c:v>44249</c:v>
                </c:pt>
                <c:pt idx="350">
                  <c:v>44250</c:v>
                </c:pt>
                <c:pt idx="351">
                  <c:v>44251</c:v>
                </c:pt>
                <c:pt idx="352">
                  <c:v>44252</c:v>
                </c:pt>
                <c:pt idx="353">
                  <c:v>44253</c:v>
                </c:pt>
                <c:pt idx="354">
                  <c:v>44254</c:v>
                </c:pt>
                <c:pt idx="355">
                  <c:v>44255</c:v>
                </c:pt>
                <c:pt idx="356">
                  <c:v>44256</c:v>
                </c:pt>
                <c:pt idx="357">
                  <c:v>44257</c:v>
                </c:pt>
                <c:pt idx="358">
                  <c:v>44258</c:v>
                </c:pt>
                <c:pt idx="359">
                  <c:v>44259</c:v>
                </c:pt>
                <c:pt idx="360">
                  <c:v>44260</c:v>
                </c:pt>
                <c:pt idx="361">
                  <c:v>44261</c:v>
                </c:pt>
                <c:pt idx="362">
                  <c:v>44262</c:v>
                </c:pt>
                <c:pt idx="363">
                  <c:v>44263</c:v>
                </c:pt>
                <c:pt idx="364">
                  <c:v>44264</c:v>
                </c:pt>
                <c:pt idx="365">
                  <c:v>44265</c:v>
                </c:pt>
                <c:pt idx="366">
                  <c:v>44266</c:v>
                </c:pt>
                <c:pt idx="367">
                  <c:v>44267</c:v>
                </c:pt>
                <c:pt idx="368">
                  <c:v>44268</c:v>
                </c:pt>
                <c:pt idx="369">
                  <c:v>44269</c:v>
                </c:pt>
                <c:pt idx="370">
                  <c:v>44270</c:v>
                </c:pt>
                <c:pt idx="371">
                  <c:v>44271</c:v>
                </c:pt>
                <c:pt idx="372">
                  <c:v>44272</c:v>
                </c:pt>
              </c:numCache>
            </c:numRef>
          </c:cat>
          <c:val>
            <c:numRef>
              <c:f>ČR2020!$H$45:$H$420</c:f>
              <c:numCache>
                <c:formatCode>General</c:formatCode>
                <c:ptCount val="376"/>
                <c:pt idx="0">
                  <c:v>64</c:v>
                </c:pt>
                <c:pt idx="1">
                  <c:v>95</c:v>
                </c:pt>
                <c:pt idx="2">
                  <c:v>117</c:v>
                </c:pt>
                <c:pt idx="3">
                  <c:v>142</c:v>
                </c:pt>
                <c:pt idx="4">
                  <c:v>172</c:v>
                </c:pt>
                <c:pt idx="5">
                  <c:v>278</c:v>
                </c:pt>
                <c:pt idx="6">
                  <c:v>363</c:v>
                </c:pt>
                <c:pt idx="7">
                  <c:v>430</c:v>
                </c:pt>
                <c:pt idx="8">
                  <c:v>540</c:v>
                </c:pt>
                <c:pt idx="9">
                  <c:v>745</c:v>
                </c:pt>
                <c:pt idx="10">
                  <c:v>866</c:v>
                </c:pt>
                <c:pt idx="11">
                  <c:v>1020</c:v>
                </c:pt>
                <c:pt idx="12">
                  <c:v>1134</c:v>
                </c:pt>
                <c:pt idx="13">
                  <c:v>1255</c:v>
                </c:pt>
                <c:pt idx="14">
                  <c:v>1434</c:v>
                </c:pt>
                <c:pt idx="15">
                  <c:v>1715</c:v>
                </c:pt>
                <c:pt idx="16">
                  <c:v>1965</c:v>
                </c:pt>
                <c:pt idx="17">
                  <c:v>2325</c:v>
                </c:pt>
                <c:pt idx="18">
                  <c:v>2575</c:v>
                </c:pt>
                <c:pt idx="19">
                  <c:v>2710</c:v>
                </c:pt>
                <c:pt idx="20">
                  <c:v>2859</c:v>
                </c:pt>
                <c:pt idx="21">
                  <c:v>3135</c:v>
                </c:pt>
                <c:pt idx="22">
                  <c:v>3364</c:v>
                </c:pt>
                <c:pt idx="23">
                  <c:v>3584</c:v>
                </c:pt>
                <c:pt idx="24">
                  <c:v>3841</c:v>
                </c:pt>
                <c:pt idx="25">
                  <c:v>4068</c:v>
                </c:pt>
                <c:pt idx="26">
                  <c:v>4135</c:v>
                </c:pt>
                <c:pt idx="27">
                  <c:v>4264</c:v>
                </c:pt>
                <c:pt idx="28">
                  <c:v>4327</c:v>
                </c:pt>
                <c:pt idx="29">
                  <c:v>4491</c:v>
                </c:pt>
                <c:pt idx="30">
                  <c:v>4555</c:v>
                </c:pt>
                <c:pt idx="31">
                  <c:v>4559</c:v>
                </c:pt>
                <c:pt idx="32">
                  <c:v>4585</c:v>
                </c:pt>
                <c:pt idx="33">
                  <c:v>4553</c:v>
                </c:pt>
                <c:pt idx="34">
                  <c:v>4483</c:v>
                </c:pt>
                <c:pt idx="35">
                  <c:v>4358</c:v>
                </c:pt>
                <c:pt idx="36">
                  <c:v>4306</c:v>
                </c:pt>
                <c:pt idx="37">
                  <c:v>4158</c:v>
                </c:pt>
                <c:pt idx="38">
                  <c:v>3939</c:v>
                </c:pt>
                <c:pt idx="39">
                  <c:v>3871</c:v>
                </c:pt>
                <c:pt idx="40">
                  <c:v>3798</c:v>
                </c:pt>
                <c:pt idx="41">
                  <c:v>3703</c:v>
                </c:pt>
                <c:pt idx="42">
                  <c:v>3590</c:v>
                </c:pt>
                <c:pt idx="43">
                  <c:v>3375</c:v>
                </c:pt>
                <c:pt idx="44">
                  <c:v>3185</c:v>
                </c:pt>
                <c:pt idx="45">
                  <c:v>3003</c:v>
                </c:pt>
                <c:pt idx="46">
                  <c:v>2930</c:v>
                </c:pt>
                <c:pt idx="47">
                  <c:v>2898</c:v>
                </c:pt>
                <c:pt idx="48">
                  <c:v>2737</c:v>
                </c:pt>
                <c:pt idx="49">
                  <c:v>2624</c:v>
                </c:pt>
                <c:pt idx="50">
                  <c:v>2499</c:v>
                </c:pt>
                <c:pt idx="51">
                  <c:v>2386</c:v>
                </c:pt>
                <c:pt idx="52">
                  <c:v>2301</c:v>
                </c:pt>
                <c:pt idx="53">
                  <c:v>2220</c:v>
                </c:pt>
                <c:pt idx="54">
                  <c:v>2116</c:v>
                </c:pt>
                <c:pt idx="55">
                  <c:v>1982</c:v>
                </c:pt>
                <c:pt idx="56">
                  <c:v>1878</c:v>
                </c:pt>
                <c:pt idx="57">
                  <c:v>1774</c:v>
                </c:pt>
                <c:pt idx="58">
                  <c:v>1655</c:v>
                </c:pt>
                <c:pt idx="59">
                  <c:v>1625</c:v>
                </c:pt>
                <c:pt idx="60">
                  <c:v>1562</c:v>
                </c:pt>
                <c:pt idx="61">
                  <c:v>1534</c:v>
                </c:pt>
                <c:pt idx="62">
                  <c:v>1450</c:v>
                </c:pt>
                <c:pt idx="63">
                  <c:v>1401</c:v>
                </c:pt>
                <c:pt idx="64">
                  <c:v>1311</c:v>
                </c:pt>
                <c:pt idx="65">
                  <c:v>1284</c:v>
                </c:pt>
                <c:pt idx="66">
                  <c:v>1247</c:v>
                </c:pt>
                <c:pt idx="67">
                  <c:v>1254</c:v>
                </c:pt>
                <c:pt idx="68">
                  <c:v>1223</c:v>
                </c:pt>
                <c:pt idx="69">
                  <c:v>1237</c:v>
                </c:pt>
                <c:pt idx="70">
                  <c:v>1235</c:v>
                </c:pt>
                <c:pt idx="71">
                  <c:v>1213</c:v>
                </c:pt>
                <c:pt idx="72">
                  <c:v>1154</c:v>
                </c:pt>
                <c:pt idx="73">
                  <c:v>1150</c:v>
                </c:pt>
                <c:pt idx="74">
                  <c:v>1186</c:v>
                </c:pt>
                <c:pt idx="75">
                  <c:v>1218</c:v>
                </c:pt>
                <c:pt idx="76">
                  <c:v>1176</c:v>
                </c:pt>
                <c:pt idx="77">
                  <c:v>1146</c:v>
                </c:pt>
                <c:pt idx="78">
                  <c:v>1102</c:v>
                </c:pt>
                <c:pt idx="79">
                  <c:v>1106</c:v>
                </c:pt>
                <c:pt idx="80">
                  <c:v>1100</c:v>
                </c:pt>
                <c:pt idx="81">
                  <c:v>1093</c:v>
                </c:pt>
                <c:pt idx="82">
                  <c:v>1107</c:v>
                </c:pt>
                <c:pt idx="83">
                  <c:v>1063</c:v>
                </c:pt>
                <c:pt idx="84">
                  <c:v>1039</c:v>
                </c:pt>
                <c:pt idx="85">
                  <c:v>1032</c:v>
                </c:pt>
                <c:pt idx="86">
                  <c:v>1034</c:v>
                </c:pt>
                <c:pt idx="87">
                  <c:v>1001</c:v>
                </c:pt>
                <c:pt idx="88">
                  <c:v>1017</c:v>
                </c:pt>
                <c:pt idx="89">
                  <c:v>1053</c:v>
                </c:pt>
                <c:pt idx="90">
                  <c:v>1070</c:v>
                </c:pt>
                <c:pt idx="91">
                  <c:v>1076</c:v>
                </c:pt>
                <c:pt idx="92">
                  <c:v>1075</c:v>
                </c:pt>
                <c:pt idx="93">
                  <c:v>1091</c:v>
                </c:pt>
                <c:pt idx="94">
                  <c:v>1081</c:v>
                </c:pt>
                <c:pt idx="95">
                  <c:v>1111</c:v>
                </c:pt>
                <c:pt idx="96">
                  <c:v>1131</c:v>
                </c:pt>
                <c:pt idx="97">
                  <c:v>1129</c:v>
                </c:pt>
                <c:pt idx="98">
                  <c:v>1113</c:v>
                </c:pt>
                <c:pt idx="99">
                  <c:v>1105</c:v>
                </c:pt>
                <c:pt idx="100">
                  <c:v>1169</c:v>
                </c:pt>
                <c:pt idx="101">
                  <c:v>1241</c:v>
                </c:pt>
                <c:pt idx="102">
                  <c:v>1265</c:v>
                </c:pt>
                <c:pt idx="103">
                  <c:v>1297</c:v>
                </c:pt>
                <c:pt idx="104">
                  <c:v>1303</c:v>
                </c:pt>
                <c:pt idx="105">
                  <c:v>1336</c:v>
                </c:pt>
                <c:pt idx="106">
                  <c:v>1379</c:v>
                </c:pt>
                <c:pt idx="107">
                  <c:v>1385</c:v>
                </c:pt>
                <c:pt idx="108">
                  <c:v>1475</c:v>
                </c:pt>
                <c:pt idx="109">
                  <c:v>1711</c:v>
                </c:pt>
                <c:pt idx="110">
                  <c:v>1995</c:v>
                </c:pt>
                <c:pt idx="111">
                  <c:v>2142</c:v>
                </c:pt>
                <c:pt idx="112">
                  <c:v>2225</c:v>
                </c:pt>
                <c:pt idx="113">
                  <c:v>2191</c:v>
                </c:pt>
                <c:pt idx="114">
                  <c:v>2228</c:v>
                </c:pt>
                <c:pt idx="115">
                  <c:v>2277</c:v>
                </c:pt>
                <c:pt idx="116">
                  <c:v>2352</c:v>
                </c:pt>
                <c:pt idx="117">
                  <c:v>2393</c:v>
                </c:pt>
                <c:pt idx="118">
                  <c:v>2401</c:v>
                </c:pt>
                <c:pt idx="119">
                  <c:v>2412</c:v>
                </c:pt>
                <c:pt idx="120">
                  <c:v>2301</c:v>
                </c:pt>
                <c:pt idx="121">
                  <c:v>2269</c:v>
                </c:pt>
                <c:pt idx="122">
                  <c:v>2229</c:v>
                </c:pt>
                <c:pt idx="123">
                  <c:v>2079</c:v>
                </c:pt>
                <c:pt idx="124">
                  <c:v>1930</c:v>
                </c:pt>
                <c:pt idx="125">
                  <c:v>1709</c:v>
                </c:pt>
                <c:pt idx="126">
                  <c:v>1651</c:v>
                </c:pt>
                <c:pt idx="127">
                  <c:v>1665</c:v>
                </c:pt>
                <c:pt idx="128">
                  <c:v>1662</c:v>
                </c:pt>
                <c:pt idx="129">
                  <c:v>1608</c:v>
                </c:pt>
                <c:pt idx="130">
                  <c:v>1647</c:v>
                </c:pt>
                <c:pt idx="131">
                  <c:v>1689</c:v>
                </c:pt>
                <c:pt idx="132">
                  <c:v>1743</c:v>
                </c:pt>
                <c:pt idx="133">
                  <c:v>1827</c:v>
                </c:pt>
                <c:pt idx="134">
                  <c:v>1951</c:v>
                </c:pt>
                <c:pt idx="135">
                  <c:v>2083</c:v>
                </c:pt>
                <c:pt idx="136">
                  <c:v>2268</c:v>
                </c:pt>
                <c:pt idx="137">
                  <c:v>2337</c:v>
                </c:pt>
                <c:pt idx="138">
                  <c:v>2394</c:v>
                </c:pt>
                <c:pt idx="139">
                  <c:v>2459</c:v>
                </c:pt>
                <c:pt idx="140">
                  <c:v>2616</c:v>
                </c:pt>
                <c:pt idx="141">
                  <c:v>2771</c:v>
                </c:pt>
                <c:pt idx="142">
                  <c:v>2878</c:v>
                </c:pt>
                <c:pt idx="143">
                  <c:v>2914</c:v>
                </c:pt>
                <c:pt idx="144">
                  <c:v>2961</c:v>
                </c:pt>
                <c:pt idx="145">
                  <c:v>2967</c:v>
                </c:pt>
                <c:pt idx="146">
                  <c:v>2948</c:v>
                </c:pt>
                <c:pt idx="147">
                  <c:v>3000</c:v>
                </c:pt>
                <c:pt idx="148">
                  <c:v>3043</c:v>
                </c:pt>
                <c:pt idx="149">
                  <c:v>3022</c:v>
                </c:pt>
                <c:pt idx="150">
                  <c:v>3082</c:v>
                </c:pt>
                <c:pt idx="151">
                  <c:v>3134</c:v>
                </c:pt>
                <c:pt idx="152">
                  <c:v>3191</c:v>
                </c:pt>
                <c:pt idx="153">
                  <c:v>3026</c:v>
                </c:pt>
                <c:pt idx="154">
                  <c:v>3060</c:v>
                </c:pt>
                <c:pt idx="155">
                  <c:v>3117</c:v>
                </c:pt>
                <c:pt idx="156">
                  <c:v>3226</c:v>
                </c:pt>
                <c:pt idx="157">
                  <c:v>3269</c:v>
                </c:pt>
                <c:pt idx="158">
                  <c:v>3357</c:v>
                </c:pt>
                <c:pt idx="159">
                  <c:v>3400</c:v>
                </c:pt>
                <c:pt idx="160">
                  <c:v>3306</c:v>
                </c:pt>
                <c:pt idx="161">
                  <c:v>3311</c:v>
                </c:pt>
                <c:pt idx="162">
                  <c:v>3349</c:v>
                </c:pt>
                <c:pt idx="163">
                  <c:v>3350</c:v>
                </c:pt>
                <c:pt idx="164">
                  <c:v>3585</c:v>
                </c:pt>
                <c:pt idx="165">
                  <c:v>3693</c:v>
                </c:pt>
                <c:pt idx="166">
                  <c:v>3735</c:v>
                </c:pt>
                <c:pt idx="167">
                  <c:v>3712</c:v>
                </c:pt>
                <c:pt idx="168">
                  <c:v>3796</c:v>
                </c:pt>
                <c:pt idx="169">
                  <c:v>3919</c:v>
                </c:pt>
                <c:pt idx="170">
                  <c:v>3938</c:v>
                </c:pt>
                <c:pt idx="171">
                  <c:v>4155</c:v>
                </c:pt>
                <c:pt idx="172">
                  <c:v>4320</c:v>
                </c:pt>
                <c:pt idx="173">
                  <c:v>4494</c:v>
                </c:pt>
                <c:pt idx="174">
                  <c:v>4421</c:v>
                </c:pt>
                <c:pt idx="175">
                  <c:v>4639</c:v>
                </c:pt>
                <c:pt idx="176">
                  <c:v>4957</c:v>
                </c:pt>
                <c:pt idx="177">
                  <c:v>5259</c:v>
                </c:pt>
                <c:pt idx="178">
                  <c:v>5717</c:v>
                </c:pt>
                <c:pt idx="179">
                  <c:v>6054</c:v>
                </c:pt>
                <c:pt idx="180">
                  <c:v>6331</c:v>
                </c:pt>
                <c:pt idx="181">
                  <c:v>6471</c:v>
                </c:pt>
                <c:pt idx="182">
                  <c:v>7283</c:v>
                </c:pt>
                <c:pt idx="183">
                  <c:v>8029</c:v>
                </c:pt>
                <c:pt idx="184">
                  <c:v>8845</c:v>
                </c:pt>
                <c:pt idx="185">
                  <c:v>9415</c:v>
                </c:pt>
                <c:pt idx="186">
                  <c:v>10220</c:v>
                </c:pt>
                <c:pt idx="187">
                  <c:v>10303</c:v>
                </c:pt>
                <c:pt idx="188">
                  <c:v>10349</c:v>
                </c:pt>
                <c:pt idx="189">
                  <c:v>11467</c:v>
                </c:pt>
                <c:pt idx="190">
                  <c:v>13257</c:v>
                </c:pt>
                <c:pt idx="191">
                  <c:v>15505</c:v>
                </c:pt>
                <c:pt idx="192">
                  <c:v>16549</c:v>
                </c:pt>
                <c:pt idx="193">
                  <c:v>17537</c:v>
                </c:pt>
                <c:pt idx="194">
                  <c:v>17325</c:v>
                </c:pt>
                <c:pt idx="195">
                  <c:v>17208</c:v>
                </c:pt>
                <c:pt idx="196">
                  <c:v>18567</c:v>
                </c:pt>
                <c:pt idx="197">
                  <c:v>20000</c:v>
                </c:pt>
                <c:pt idx="198">
                  <c:v>21364</c:v>
                </c:pt>
                <c:pt idx="199">
                  <c:v>22358</c:v>
                </c:pt>
                <c:pt idx="200">
                  <c:v>22659</c:v>
                </c:pt>
                <c:pt idx="201">
                  <c:v>21925</c:v>
                </c:pt>
                <c:pt idx="202">
                  <c:v>21224</c:v>
                </c:pt>
                <c:pt idx="203">
                  <c:v>21432</c:v>
                </c:pt>
                <c:pt idx="204">
                  <c:v>23028</c:v>
                </c:pt>
                <c:pt idx="205">
                  <c:v>24518</c:v>
                </c:pt>
                <c:pt idx="206">
                  <c:v>25871</c:v>
                </c:pt>
                <c:pt idx="207">
                  <c:v>26162</c:v>
                </c:pt>
                <c:pt idx="208">
                  <c:v>25765</c:v>
                </c:pt>
                <c:pt idx="209">
                  <c:v>25957</c:v>
                </c:pt>
                <c:pt idx="210">
                  <c:v>28369</c:v>
                </c:pt>
                <c:pt idx="211">
                  <c:v>32126</c:v>
                </c:pt>
                <c:pt idx="212">
                  <c:v>35921</c:v>
                </c:pt>
                <c:pt idx="213">
                  <c:v>42230</c:v>
                </c:pt>
                <c:pt idx="214">
                  <c:v>44112</c:v>
                </c:pt>
                <c:pt idx="215">
                  <c:v>44179</c:v>
                </c:pt>
                <c:pt idx="216">
                  <c:v>44686</c:v>
                </c:pt>
                <c:pt idx="217">
                  <c:v>50452</c:v>
                </c:pt>
                <c:pt idx="218">
                  <c:v>58156</c:v>
                </c:pt>
                <c:pt idx="219">
                  <c:v>64406</c:v>
                </c:pt>
                <c:pt idx="220">
                  <c:v>70286</c:v>
                </c:pt>
                <c:pt idx="221">
                  <c:v>73606</c:v>
                </c:pt>
                <c:pt idx="222">
                  <c:v>73077</c:v>
                </c:pt>
                <c:pt idx="223">
                  <c:v>74876</c:v>
                </c:pt>
                <c:pt idx="224">
                  <c:v>82294</c:v>
                </c:pt>
                <c:pt idx="225">
                  <c:v>93692</c:v>
                </c:pt>
                <c:pt idx="226">
                  <c:v>102719</c:v>
                </c:pt>
                <c:pt idx="227">
                  <c:v>109229</c:v>
                </c:pt>
                <c:pt idx="228">
                  <c:v>113207</c:v>
                </c:pt>
                <c:pt idx="229">
                  <c:v>109298</c:v>
                </c:pt>
                <c:pt idx="230">
                  <c:v>107447</c:v>
                </c:pt>
                <c:pt idx="231">
                  <c:v>114039</c:v>
                </c:pt>
                <c:pt idx="232">
                  <c:v>122487</c:v>
                </c:pt>
                <c:pt idx="233">
                  <c:v>122184</c:v>
                </c:pt>
                <c:pt idx="234">
                  <c:v>120867</c:v>
                </c:pt>
                <c:pt idx="235">
                  <c:v>117581</c:v>
                </c:pt>
                <c:pt idx="236">
                  <c:v>110023</c:v>
                </c:pt>
                <c:pt idx="237">
                  <c:v>103167</c:v>
                </c:pt>
                <c:pt idx="238">
                  <c:v>108313</c:v>
                </c:pt>
                <c:pt idx="239">
                  <c:v>118089</c:v>
                </c:pt>
                <c:pt idx="240">
                  <c:v>114044</c:v>
                </c:pt>
                <c:pt idx="241">
                  <c:v>108312</c:v>
                </c:pt>
                <c:pt idx="242">
                  <c:v>108348</c:v>
                </c:pt>
                <c:pt idx="243">
                  <c:v>96529</c:v>
                </c:pt>
                <c:pt idx="244">
                  <c:v>87863</c:v>
                </c:pt>
                <c:pt idx="245">
                  <c:v>90017</c:v>
                </c:pt>
                <c:pt idx="246">
                  <c:v>93366</c:v>
                </c:pt>
                <c:pt idx="247">
                  <c:v>87089</c:v>
                </c:pt>
                <c:pt idx="248">
                  <c:v>80969</c:v>
                </c:pt>
                <c:pt idx="249">
                  <c:v>72953</c:v>
                </c:pt>
                <c:pt idx="250">
                  <c:v>63505</c:v>
                </c:pt>
                <c:pt idx="251">
                  <c:v>58608</c:v>
                </c:pt>
                <c:pt idx="252">
                  <c:v>58756</c:v>
                </c:pt>
                <c:pt idx="253">
                  <c:v>60853</c:v>
                </c:pt>
                <c:pt idx="254">
                  <c:v>57904</c:v>
                </c:pt>
                <c:pt idx="255">
                  <c:v>54513</c:v>
                </c:pt>
                <c:pt idx="256">
                  <c:v>50219</c:v>
                </c:pt>
                <c:pt idx="257">
                  <c:v>45260</c:v>
                </c:pt>
                <c:pt idx="258">
                  <c:v>42824</c:v>
                </c:pt>
                <c:pt idx="259">
                  <c:v>45553</c:v>
                </c:pt>
                <c:pt idx="260">
                  <c:v>48392</c:v>
                </c:pt>
                <c:pt idx="261">
                  <c:v>44933</c:v>
                </c:pt>
                <c:pt idx="262">
                  <c:v>46387</c:v>
                </c:pt>
                <c:pt idx="263">
                  <c:v>42455</c:v>
                </c:pt>
                <c:pt idx="264">
                  <c:v>37659</c:v>
                </c:pt>
                <c:pt idx="265">
                  <c:v>35675</c:v>
                </c:pt>
                <c:pt idx="266">
                  <c:v>38451</c:v>
                </c:pt>
                <c:pt idx="267">
                  <c:v>41483</c:v>
                </c:pt>
                <c:pt idx="268">
                  <c:v>40094</c:v>
                </c:pt>
                <c:pt idx="269">
                  <c:v>39443</c:v>
                </c:pt>
                <c:pt idx="270">
                  <c:v>38462</c:v>
                </c:pt>
                <c:pt idx="271">
                  <c:v>35747</c:v>
                </c:pt>
                <c:pt idx="272">
                  <c:v>35318</c:v>
                </c:pt>
                <c:pt idx="273">
                  <c:v>39320</c:v>
                </c:pt>
                <c:pt idx="274">
                  <c:v>44482</c:v>
                </c:pt>
                <c:pt idx="275">
                  <c:v>45106</c:v>
                </c:pt>
                <c:pt idx="276">
                  <c:v>46223</c:v>
                </c:pt>
                <c:pt idx="277">
                  <c:v>45668</c:v>
                </c:pt>
                <c:pt idx="278">
                  <c:v>43455</c:v>
                </c:pt>
                <c:pt idx="279">
                  <c:v>43733</c:v>
                </c:pt>
                <c:pt idx="280">
                  <c:v>49612</c:v>
                </c:pt>
                <c:pt idx="281">
                  <c:v>56300</c:v>
                </c:pt>
                <c:pt idx="282">
                  <c:v>57607</c:v>
                </c:pt>
                <c:pt idx="283">
                  <c:v>60160</c:v>
                </c:pt>
                <c:pt idx="284">
                  <c:v>59824</c:v>
                </c:pt>
                <c:pt idx="285">
                  <c:v>57674</c:v>
                </c:pt>
                <c:pt idx="286">
                  <c:v>59300</c:v>
                </c:pt>
                <c:pt idx="287">
                  <c:v>67459</c:v>
                </c:pt>
                <c:pt idx="288">
                  <c:v>79604</c:v>
                </c:pt>
                <c:pt idx="289">
                  <c:v>76280</c:v>
                </c:pt>
                <c:pt idx="290">
                  <c:v>71009</c:v>
                </c:pt>
                <c:pt idx="291">
                  <c:v>66157</c:v>
                </c:pt>
                <c:pt idx="292">
                  <c:v>62530</c:v>
                </c:pt>
                <c:pt idx="293">
                  <c:v>64914</c:v>
                </c:pt>
                <c:pt idx="294">
                  <c:v>77260</c:v>
                </c:pt>
                <c:pt idx="295">
                  <c:v>90973</c:v>
                </c:pt>
                <c:pt idx="296">
                  <c:v>93100</c:v>
                </c:pt>
                <c:pt idx="297" formatCode="#,##0">
                  <c:v>84146</c:v>
                </c:pt>
                <c:pt idx="298" formatCode="#,##0">
                  <c:v>77836</c:v>
                </c:pt>
                <c:pt idx="299" formatCode="#,##0">
                  <c:v>81889</c:v>
                </c:pt>
                <c:pt idx="300" formatCode="#,##0">
                  <c:v>92309</c:v>
                </c:pt>
                <c:pt idx="301" formatCode="#,##0">
                  <c:v>105725</c:v>
                </c:pt>
                <c:pt idx="302" formatCode="#,##0">
                  <c:v>118416</c:v>
                </c:pt>
                <c:pt idx="303" formatCode="#,##0">
                  <c:v>118610</c:v>
                </c:pt>
                <c:pt idx="304" formatCode="#,##0">
                  <c:v>115551</c:v>
                </c:pt>
                <c:pt idx="305" formatCode="#,##0">
                  <c:v>107640</c:v>
                </c:pt>
                <c:pt idx="306" formatCode="#,##0">
                  <c:v>103101</c:v>
                </c:pt>
                <c:pt idx="307" formatCode="#,##0">
                  <c:v>110246</c:v>
                </c:pt>
                <c:pt idx="308" formatCode="#,##0">
                  <c:v>114008</c:v>
                </c:pt>
                <c:pt idx="309" formatCode="#,##0">
                  <c:v>118460</c:v>
                </c:pt>
                <c:pt idx="310" formatCode="#,##0">
                  <c:v>108322</c:v>
                </c:pt>
                <c:pt idx="311" formatCode="#,##0">
                  <c:v>100106</c:v>
                </c:pt>
                <c:pt idx="312" formatCode="#,##0">
                  <c:v>90298</c:v>
                </c:pt>
                <c:pt idx="313" formatCode="#,##0">
                  <c:v>79510</c:v>
                </c:pt>
                <c:pt idx="314" formatCode="#,##0">
                  <c:v>74303</c:v>
                </c:pt>
                <c:pt idx="315" formatCode="#,##0">
                  <c:v>78448</c:v>
                </c:pt>
                <c:pt idx="316" formatCode="#,##0">
                  <c:v>82175</c:v>
                </c:pt>
                <c:pt idx="317" formatCode="#,##0">
                  <c:v>77298</c:v>
                </c:pt>
                <c:pt idx="318" formatCode="#,##0">
                  <c:v>75110</c:v>
                </c:pt>
                <c:pt idx="319" formatCode="#,##0">
                  <c:v>69611</c:v>
                </c:pt>
                <c:pt idx="320" formatCode="#,##0">
                  <c:v>63850</c:v>
                </c:pt>
                <c:pt idx="321" formatCode="#,##0">
                  <c:v>61990</c:v>
                </c:pt>
                <c:pt idx="322" formatCode="#,##0">
                  <c:v>67355</c:v>
                </c:pt>
                <c:pt idx="323" formatCode="#,##0">
                  <c:v>72949</c:v>
                </c:pt>
                <c:pt idx="324" formatCode="#,##0">
                  <c:v>71200</c:v>
                </c:pt>
                <c:pt idx="325" formatCode="#,##0">
                  <c:v>70213</c:v>
                </c:pt>
                <c:pt idx="326" formatCode="#,##0">
                  <c:v>66275</c:v>
                </c:pt>
                <c:pt idx="327" formatCode="#,##0">
                  <c:v>61790</c:v>
                </c:pt>
                <c:pt idx="328" formatCode="#,##0">
                  <c:v>61256</c:v>
                </c:pt>
                <c:pt idx="329" formatCode="#,##0">
                  <c:v>67111</c:v>
                </c:pt>
                <c:pt idx="330" formatCode="#,##0">
                  <c:v>74006</c:v>
                </c:pt>
                <c:pt idx="331" formatCode="#,##0">
                  <c:v>72194</c:v>
                </c:pt>
                <c:pt idx="332" formatCode="#,##0">
                  <c:v>71760</c:v>
                </c:pt>
                <c:pt idx="333" formatCode="#,##0">
                  <c:v>68770</c:v>
                </c:pt>
                <c:pt idx="334" formatCode="#,##0">
                  <c:v>64210</c:v>
                </c:pt>
                <c:pt idx="335" formatCode="#,##0">
                  <c:v>64140</c:v>
                </c:pt>
                <c:pt idx="336" formatCode="#,##0">
                  <c:v>71381</c:v>
                </c:pt>
                <c:pt idx="337" formatCode="#,##0">
                  <c:v>78171</c:v>
                </c:pt>
                <c:pt idx="338" formatCode="#,##0">
                  <c:v>77272</c:v>
                </c:pt>
                <c:pt idx="339" formatCode="#,##0">
                  <c:v>76947</c:v>
                </c:pt>
                <c:pt idx="340" formatCode="#,##0">
                  <c:v>73607</c:v>
                </c:pt>
                <c:pt idx="341" formatCode="#,##0">
                  <c:v>68736</c:v>
                </c:pt>
                <c:pt idx="342" formatCode="#,##0">
                  <c:v>69104</c:v>
                </c:pt>
                <c:pt idx="343" formatCode="#,##0">
                  <c:v>78462</c:v>
                </c:pt>
                <c:pt idx="344" formatCode="#,##0">
                  <c:v>86607</c:v>
                </c:pt>
                <c:pt idx="345" formatCode="#,##0">
                  <c:v>87763</c:v>
                </c:pt>
                <c:pt idx="346" formatCode="#,##0">
                  <c:v>89375</c:v>
                </c:pt>
                <c:pt idx="347" formatCode="#,##0">
                  <c:v>86877</c:v>
                </c:pt>
                <c:pt idx="348" formatCode="#,##0">
                  <c:v>82602</c:v>
                </c:pt>
                <c:pt idx="349" formatCode="#,##0">
                  <c:v>84912</c:v>
                </c:pt>
                <c:pt idx="350" formatCode="#,##0">
                  <c:v>97251</c:v>
                </c:pt>
                <c:pt idx="351" formatCode="#,##0">
                  <c:v>107927</c:v>
                </c:pt>
                <c:pt idx="352" formatCode="#,##0">
                  <c:v>110384</c:v>
                </c:pt>
                <c:pt idx="353" formatCode="#,##0">
                  <c:v>114144</c:v>
                </c:pt>
                <c:pt idx="354" formatCode="#,##0">
                  <c:v>110914</c:v>
                </c:pt>
                <c:pt idx="355" formatCode="#,##0">
                  <c:v>104826</c:v>
                </c:pt>
                <c:pt idx="356" formatCode="#,##0">
                  <c:v>105697</c:v>
                </c:pt>
                <c:pt idx="357" formatCode="#,##0">
                  <c:v>117739</c:v>
                </c:pt>
                <c:pt idx="358" formatCode="#,##0">
                  <c:v>128963</c:v>
                </c:pt>
                <c:pt idx="359" formatCode="#,##0">
                  <c:v>128185</c:v>
                </c:pt>
                <c:pt idx="360" formatCode="#,##0">
                  <c:v>126625</c:v>
                </c:pt>
                <c:pt idx="361" formatCode="#,##0">
                  <c:v>121736</c:v>
                </c:pt>
                <c:pt idx="362" formatCode="#,##0">
                  <c:v>112684</c:v>
                </c:pt>
                <c:pt idx="363" formatCode="#,##0">
                  <c:v>110277</c:v>
                </c:pt>
                <c:pt idx="364" formatCode="#,##0">
                  <c:v>120293</c:v>
                </c:pt>
                <c:pt idx="365" formatCode="#,##0">
                  <c:v>130112</c:v>
                </c:pt>
                <c:pt idx="366" formatCode="#,##0">
                  <c:v>140704</c:v>
                </c:pt>
                <c:pt idx="367" formatCode="#,##0">
                  <c:v>155017</c:v>
                </c:pt>
                <c:pt idx="368" formatCode="#,##0">
                  <c:v>161647</c:v>
                </c:pt>
                <c:pt idx="369" formatCode="#,##0">
                  <c:v>164637</c:v>
                </c:pt>
                <c:pt idx="370" formatCode="#,##0">
                  <c:v>174488</c:v>
                </c:pt>
                <c:pt idx="371" formatCode="#,##0">
                  <c:v>187853</c:v>
                </c:pt>
                <c:pt idx="372" formatCode="#,##0">
                  <c:v>199358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E47-4EB1-93E9-53E296C766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935872"/>
        <c:axId val="241937408"/>
      </c:lineChart>
      <c:dateAx>
        <c:axId val="2419358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1937408"/>
        <c:crosses val="autoZero"/>
        <c:auto val="1"/>
        <c:lblOffset val="100"/>
        <c:baseTimeUnit val="days"/>
      </c:dateAx>
      <c:valAx>
        <c:axId val="24193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1935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cs-CZ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/>
              <a:t>Denní relat</a:t>
            </a:r>
            <a:r>
              <a:rPr lang="cs-CZ" sz="2000" b="1"/>
              <a:t>ivní</a:t>
            </a:r>
            <a:r>
              <a:rPr lang="cs-CZ" sz="2000" b="1" baseline="0"/>
              <a:t> počet nemocných na 100 000 obyvatel od 17.8.2020</a:t>
            </a:r>
            <a:endParaRPr lang="en-US" sz="200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2436919062242746E-2"/>
          <c:y val="9.3656774633663759E-2"/>
          <c:w val="0.92591825100155856"/>
          <c:h val="0.7835921657347392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'List1 (2)'!$C$5:$C$12</c:f>
              <c:strCache>
                <c:ptCount val="8"/>
                <c:pt idx="0">
                  <c:v>Denní relat. I/100000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trendline>
            <c:spPr>
              <a:ln w="50800" cap="rnd">
                <a:solidFill>
                  <a:schemeClr val="tx1"/>
                </a:solidFill>
                <a:prstDash val="sysDot"/>
              </a:ln>
              <a:effectLst/>
            </c:spPr>
            <c:trendlineType val="movingAvg"/>
            <c:period val="7"/>
            <c:dispRSqr val="0"/>
            <c:dispEq val="0"/>
          </c:trendline>
          <c:cat>
            <c:numRef>
              <c:f>'%Cesko'!$A$178:$A$400</c:f>
              <c:numCache>
                <c:formatCode>m/d/yyyy</c:formatCode>
                <c:ptCount val="223"/>
                <c:pt idx="0">
                  <c:v>44060</c:v>
                </c:pt>
                <c:pt idx="1">
                  <c:v>44061</c:v>
                </c:pt>
                <c:pt idx="2">
                  <c:v>44062</c:v>
                </c:pt>
                <c:pt idx="3">
                  <c:v>44063</c:v>
                </c:pt>
                <c:pt idx="4">
                  <c:v>44064</c:v>
                </c:pt>
                <c:pt idx="5">
                  <c:v>44065</c:v>
                </c:pt>
                <c:pt idx="6">
                  <c:v>44066</c:v>
                </c:pt>
                <c:pt idx="7">
                  <c:v>44067</c:v>
                </c:pt>
                <c:pt idx="8">
                  <c:v>44068</c:v>
                </c:pt>
                <c:pt idx="9">
                  <c:v>44069</c:v>
                </c:pt>
                <c:pt idx="10">
                  <c:v>44070</c:v>
                </c:pt>
                <c:pt idx="11">
                  <c:v>44071</c:v>
                </c:pt>
                <c:pt idx="12">
                  <c:v>44072</c:v>
                </c:pt>
                <c:pt idx="13">
                  <c:v>44073</c:v>
                </c:pt>
                <c:pt idx="14">
                  <c:v>44074</c:v>
                </c:pt>
                <c:pt idx="15">
                  <c:v>44075</c:v>
                </c:pt>
                <c:pt idx="16">
                  <c:v>44076</c:v>
                </c:pt>
                <c:pt idx="17">
                  <c:v>44077</c:v>
                </c:pt>
                <c:pt idx="18">
                  <c:v>44078</c:v>
                </c:pt>
                <c:pt idx="19">
                  <c:v>44079</c:v>
                </c:pt>
                <c:pt idx="20">
                  <c:v>44080</c:v>
                </c:pt>
                <c:pt idx="21">
                  <c:v>44081</c:v>
                </c:pt>
                <c:pt idx="22">
                  <c:v>44082</c:v>
                </c:pt>
                <c:pt idx="23">
                  <c:v>44083</c:v>
                </c:pt>
                <c:pt idx="24">
                  <c:v>44084</c:v>
                </c:pt>
                <c:pt idx="25">
                  <c:v>44085</c:v>
                </c:pt>
                <c:pt idx="26">
                  <c:v>44086</c:v>
                </c:pt>
                <c:pt idx="27">
                  <c:v>44087</c:v>
                </c:pt>
                <c:pt idx="28">
                  <c:v>44088</c:v>
                </c:pt>
                <c:pt idx="29">
                  <c:v>44089</c:v>
                </c:pt>
                <c:pt idx="30">
                  <c:v>44090</c:v>
                </c:pt>
                <c:pt idx="31">
                  <c:v>44091</c:v>
                </c:pt>
                <c:pt idx="32">
                  <c:v>44092</c:v>
                </c:pt>
                <c:pt idx="33">
                  <c:v>44093</c:v>
                </c:pt>
                <c:pt idx="34">
                  <c:v>44094</c:v>
                </c:pt>
                <c:pt idx="35">
                  <c:v>44095</c:v>
                </c:pt>
                <c:pt idx="36">
                  <c:v>44096</c:v>
                </c:pt>
                <c:pt idx="37">
                  <c:v>44097</c:v>
                </c:pt>
                <c:pt idx="38">
                  <c:v>44098</c:v>
                </c:pt>
                <c:pt idx="39">
                  <c:v>44099</c:v>
                </c:pt>
                <c:pt idx="40">
                  <c:v>44100</c:v>
                </c:pt>
                <c:pt idx="41">
                  <c:v>44101</c:v>
                </c:pt>
                <c:pt idx="42">
                  <c:v>44102</c:v>
                </c:pt>
                <c:pt idx="43">
                  <c:v>44103</c:v>
                </c:pt>
                <c:pt idx="44">
                  <c:v>44104</c:v>
                </c:pt>
                <c:pt idx="45">
                  <c:v>44105</c:v>
                </c:pt>
                <c:pt idx="46">
                  <c:v>44106</c:v>
                </c:pt>
                <c:pt idx="47">
                  <c:v>44107</c:v>
                </c:pt>
                <c:pt idx="48">
                  <c:v>44108</c:v>
                </c:pt>
                <c:pt idx="49">
                  <c:v>44109</c:v>
                </c:pt>
                <c:pt idx="50">
                  <c:v>44110</c:v>
                </c:pt>
                <c:pt idx="51">
                  <c:v>44111</c:v>
                </c:pt>
                <c:pt idx="52">
                  <c:v>44112</c:v>
                </c:pt>
                <c:pt idx="53">
                  <c:v>44113</c:v>
                </c:pt>
                <c:pt idx="54">
                  <c:v>44114</c:v>
                </c:pt>
                <c:pt idx="55">
                  <c:v>44115</c:v>
                </c:pt>
                <c:pt idx="56">
                  <c:v>44116</c:v>
                </c:pt>
                <c:pt idx="57">
                  <c:v>44117</c:v>
                </c:pt>
                <c:pt idx="58">
                  <c:v>44118</c:v>
                </c:pt>
                <c:pt idx="59">
                  <c:v>44119</c:v>
                </c:pt>
                <c:pt idx="60">
                  <c:v>44120</c:v>
                </c:pt>
                <c:pt idx="61">
                  <c:v>44121</c:v>
                </c:pt>
                <c:pt idx="62">
                  <c:v>44122</c:v>
                </c:pt>
                <c:pt idx="63">
                  <c:v>44123</c:v>
                </c:pt>
                <c:pt idx="64">
                  <c:v>44124</c:v>
                </c:pt>
                <c:pt idx="65">
                  <c:v>44125</c:v>
                </c:pt>
                <c:pt idx="66">
                  <c:v>44126</c:v>
                </c:pt>
                <c:pt idx="67">
                  <c:v>44127</c:v>
                </c:pt>
                <c:pt idx="68">
                  <c:v>44128</c:v>
                </c:pt>
                <c:pt idx="69">
                  <c:v>44129</c:v>
                </c:pt>
                <c:pt idx="70">
                  <c:v>44130</c:v>
                </c:pt>
                <c:pt idx="71">
                  <c:v>44131</c:v>
                </c:pt>
                <c:pt idx="72">
                  <c:v>44132</c:v>
                </c:pt>
                <c:pt idx="73">
                  <c:v>44133</c:v>
                </c:pt>
                <c:pt idx="74">
                  <c:v>44134</c:v>
                </c:pt>
                <c:pt idx="75">
                  <c:v>44135</c:v>
                </c:pt>
                <c:pt idx="76">
                  <c:v>44136</c:v>
                </c:pt>
                <c:pt idx="77">
                  <c:v>44137</c:v>
                </c:pt>
                <c:pt idx="78">
                  <c:v>44138</c:v>
                </c:pt>
                <c:pt idx="79">
                  <c:v>44139</c:v>
                </c:pt>
                <c:pt idx="80">
                  <c:v>44140</c:v>
                </c:pt>
                <c:pt idx="81">
                  <c:v>44141</c:v>
                </c:pt>
                <c:pt idx="82">
                  <c:v>44142</c:v>
                </c:pt>
                <c:pt idx="83">
                  <c:v>44143</c:v>
                </c:pt>
                <c:pt idx="84">
                  <c:v>44144</c:v>
                </c:pt>
                <c:pt idx="85">
                  <c:v>44145</c:v>
                </c:pt>
                <c:pt idx="86">
                  <c:v>44146</c:v>
                </c:pt>
                <c:pt idx="87">
                  <c:v>44147</c:v>
                </c:pt>
                <c:pt idx="88">
                  <c:v>44148</c:v>
                </c:pt>
                <c:pt idx="89">
                  <c:v>44149</c:v>
                </c:pt>
                <c:pt idx="90">
                  <c:v>44150</c:v>
                </c:pt>
                <c:pt idx="91">
                  <c:v>44151</c:v>
                </c:pt>
                <c:pt idx="92">
                  <c:v>44152</c:v>
                </c:pt>
                <c:pt idx="93">
                  <c:v>44153</c:v>
                </c:pt>
                <c:pt idx="94">
                  <c:v>44154</c:v>
                </c:pt>
                <c:pt idx="95">
                  <c:v>44155</c:v>
                </c:pt>
                <c:pt idx="96">
                  <c:v>44156</c:v>
                </c:pt>
                <c:pt idx="97">
                  <c:v>44157</c:v>
                </c:pt>
                <c:pt idx="98">
                  <c:v>44158</c:v>
                </c:pt>
                <c:pt idx="99">
                  <c:v>44159</c:v>
                </c:pt>
                <c:pt idx="100">
                  <c:v>44160</c:v>
                </c:pt>
                <c:pt idx="101">
                  <c:v>44161</c:v>
                </c:pt>
                <c:pt idx="102">
                  <c:v>44162</c:v>
                </c:pt>
                <c:pt idx="103">
                  <c:v>44163</c:v>
                </c:pt>
                <c:pt idx="104">
                  <c:v>44164</c:v>
                </c:pt>
                <c:pt idx="105">
                  <c:v>44165</c:v>
                </c:pt>
                <c:pt idx="106">
                  <c:v>44166</c:v>
                </c:pt>
                <c:pt idx="107">
                  <c:v>44167</c:v>
                </c:pt>
                <c:pt idx="108">
                  <c:v>44168</c:v>
                </c:pt>
                <c:pt idx="109">
                  <c:v>44169</c:v>
                </c:pt>
                <c:pt idx="110">
                  <c:v>44170</c:v>
                </c:pt>
                <c:pt idx="111">
                  <c:v>44171</c:v>
                </c:pt>
                <c:pt idx="112">
                  <c:v>44172</c:v>
                </c:pt>
                <c:pt idx="113">
                  <c:v>44173</c:v>
                </c:pt>
                <c:pt idx="114">
                  <c:v>44174</c:v>
                </c:pt>
                <c:pt idx="115">
                  <c:v>44175</c:v>
                </c:pt>
                <c:pt idx="116">
                  <c:v>44176</c:v>
                </c:pt>
                <c:pt idx="117">
                  <c:v>44177</c:v>
                </c:pt>
                <c:pt idx="118">
                  <c:v>44178</c:v>
                </c:pt>
                <c:pt idx="119">
                  <c:v>44179</c:v>
                </c:pt>
                <c:pt idx="120">
                  <c:v>44180</c:v>
                </c:pt>
                <c:pt idx="121">
                  <c:v>44181</c:v>
                </c:pt>
                <c:pt idx="122">
                  <c:v>44182</c:v>
                </c:pt>
                <c:pt idx="123">
                  <c:v>44183</c:v>
                </c:pt>
                <c:pt idx="124">
                  <c:v>44184</c:v>
                </c:pt>
                <c:pt idx="125">
                  <c:v>44185</c:v>
                </c:pt>
                <c:pt idx="126">
                  <c:v>44186</c:v>
                </c:pt>
                <c:pt idx="127">
                  <c:v>44187</c:v>
                </c:pt>
                <c:pt idx="128">
                  <c:v>44188</c:v>
                </c:pt>
                <c:pt idx="129">
                  <c:v>44189</c:v>
                </c:pt>
                <c:pt idx="130">
                  <c:v>44190</c:v>
                </c:pt>
                <c:pt idx="131">
                  <c:v>44191</c:v>
                </c:pt>
                <c:pt idx="132">
                  <c:v>44192</c:v>
                </c:pt>
                <c:pt idx="133">
                  <c:v>44193</c:v>
                </c:pt>
                <c:pt idx="134">
                  <c:v>44194</c:v>
                </c:pt>
                <c:pt idx="135">
                  <c:v>44195</c:v>
                </c:pt>
                <c:pt idx="136">
                  <c:v>44196</c:v>
                </c:pt>
                <c:pt idx="137">
                  <c:v>44197</c:v>
                </c:pt>
                <c:pt idx="138">
                  <c:v>44198</c:v>
                </c:pt>
                <c:pt idx="139">
                  <c:v>44199</c:v>
                </c:pt>
                <c:pt idx="140">
                  <c:v>44200</c:v>
                </c:pt>
                <c:pt idx="141">
                  <c:v>44201</c:v>
                </c:pt>
                <c:pt idx="142">
                  <c:v>44202</c:v>
                </c:pt>
                <c:pt idx="143">
                  <c:v>44203</c:v>
                </c:pt>
                <c:pt idx="144">
                  <c:v>44204</c:v>
                </c:pt>
                <c:pt idx="145">
                  <c:v>44205</c:v>
                </c:pt>
                <c:pt idx="146">
                  <c:v>44206</c:v>
                </c:pt>
                <c:pt idx="147">
                  <c:v>44207</c:v>
                </c:pt>
                <c:pt idx="148">
                  <c:v>44208</c:v>
                </c:pt>
                <c:pt idx="149">
                  <c:v>44209</c:v>
                </c:pt>
                <c:pt idx="150">
                  <c:v>44210</c:v>
                </c:pt>
                <c:pt idx="151">
                  <c:v>44211</c:v>
                </c:pt>
                <c:pt idx="152">
                  <c:v>44212</c:v>
                </c:pt>
                <c:pt idx="153">
                  <c:v>44213</c:v>
                </c:pt>
                <c:pt idx="154">
                  <c:v>44214</c:v>
                </c:pt>
                <c:pt idx="155">
                  <c:v>44215</c:v>
                </c:pt>
                <c:pt idx="156">
                  <c:v>44216</c:v>
                </c:pt>
                <c:pt idx="157">
                  <c:v>44217</c:v>
                </c:pt>
                <c:pt idx="158">
                  <c:v>44218</c:v>
                </c:pt>
                <c:pt idx="159">
                  <c:v>44219</c:v>
                </c:pt>
                <c:pt idx="160">
                  <c:v>44220</c:v>
                </c:pt>
                <c:pt idx="161">
                  <c:v>44221</c:v>
                </c:pt>
                <c:pt idx="162">
                  <c:v>44222</c:v>
                </c:pt>
                <c:pt idx="163">
                  <c:v>44223</c:v>
                </c:pt>
                <c:pt idx="164">
                  <c:v>44224</c:v>
                </c:pt>
                <c:pt idx="165">
                  <c:v>44225</c:v>
                </c:pt>
                <c:pt idx="166">
                  <c:v>44226</c:v>
                </c:pt>
                <c:pt idx="167">
                  <c:v>44227</c:v>
                </c:pt>
                <c:pt idx="168">
                  <c:v>44228</c:v>
                </c:pt>
                <c:pt idx="169">
                  <c:v>44229</c:v>
                </c:pt>
                <c:pt idx="170">
                  <c:v>44230</c:v>
                </c:pt>
                <c:pt idx="171">
                  <c:v>44231</c:v>
                </c:pt>
                <c:pt idx="172">
                  <c:v>44232</c:v>
                </c:pt>
                <c:pt idx="173">
                  <c:v>44233</c:v>
                </c:pt>
                <c:pt idx="174">
                  <c:v>44234</c:v>
                </c:pt>
                <c:pt idx="175">
                  <c:v>44235</c:v>
                </c:pt>
                <c:pt idx="176">
                  <c:v>44236</c:v>
                </c:pt>
                <c:pt idx="177">
                  <c:v>44237</c:v>
                </c:pt>
                <c:pt idx="178">
                  <c:v>44238</c:v>
                </c:pt>
                <c:pt idx="179">
                  <c:v>44239</c:v>
                </c:pt>
                <c:pt idx="180">
                  <c:v>44240</c:v>
                </c:pt>
                <c:pt idx="181">
                  <c:v>44241</c:v>
                </c:pt>
                <c:pt idx="182">
                  <c:v>44242</c:v>
                </c:pt>
                <c:pt idx="183">
                  <c:v>44243</c:v>
                </c:pt>
                <c:pt idx="184">
                  <c:v>44244</c:v>
                </c:pt>
                <c:pt idx="185">
                  <c:v>44245</c:v>
                </c:pt>
                <c:pt idx="186">
                  <c:v>44246</c:v>
                </c:pt>
                <c:pt idx="187">
                  <c:v>44247</c:v>
                </c:pt>
                <c:pt idx="188">
                  <c:v>44248</c:v>
                </c:pt>
                <c:pt idx="189">
                  <c:v>44249</c:v>
                </c:pt>
                <c:pt idx="190">
                  <c:v>44250</c:v>
                </c:pt>
                <c:pt idx="191">
                  <c:v>44251</c:v>
                </c:pt>
                <c:pt idx="192">
                  <c:v>44252</c:v>
                </c:pt>
                <c:pt idx="193">
                  <c:v>44253</c:v>
                </c:pt>
                <c:pt idx="194">
                  <c:v>44254</c:v>
                </c:pt>
                <c:pt idx="195">
                  <c:v>44255</c:v>
                </c:pt>
                <c:pt idx="196">
                  <c:v>44256</c:v>
                </c:pt>
                <c:pt idx="197">
                  <c:v>44257</c:v>
                </c:pt>
                <c:pt idx="198">
                  <c:v>44258</c:v>
                </c:pt>
                <c:pt idx="199">
                  <c:v>44259</c:v>
                </c:pt>
                <c:pt idx="200">
                  <c:v>44260</c:v>
                </c:pt>
                <c:pt idx="201">
                  <c:v>44261</c:v>
                </c:pt>
                <c:pt idx="202">
                  <c:v>44262</c:v>
                </c:pt>
                <c:pt idx="203">
                  <c:v>44263</c:v>
                </c:pt>
                <c:pt idx="204">
                  <c:v>44264</c:v>
                </c:pt>
                <c:pt idx="205">
                  <c:v>44265</c:v>
                </c:pt>
                <c:pt idx="206">
                  <c:v>44266</c:v>
                </c:pt>
                <c:pt idx="207">
                  <c:v>44267</c:v>
                </c:pt>
                <c:pt idx="208">
                  <c:v>44268</c:v>
                </c:pt>
                <c:pt idx="209">
                  <c:v>44269</c:v>
                </c:pt>
                <c:pt idx="210">
                  <c:v>44270</c:v>
                </c:pt>
                <c:pt idx="211">
                  <c:v>44271</c:v>
                </c:pt>
                <c:pt idx="212">
                  <c:v>44272</c:v>
                </c:pt>
              </c:numCache>
            </c:numRef>
          </c:cat>
          <c:val>
            <c:numRef>
              <c:f>'List1 (2)'!$C$182:$C$400</c:f>
              <c:numCache>
                <c:formatCode>0.00</c:formatCode>
                <c:ptCount val="219"/>
                <c:pt idx="0">
                  <c:v>1.7826248581716595</c:v>
                </c:pt>
                <c:pt idx="1">
                  <c:v>2.6226051578336982</c:v>
                </c:pt>
                <c:pt idx="2">
                  <c:v>2.9119317054950669</c:v>
                </c:pt>
                <c:pt idx="3">
                  <c:v>2.2959461524095719</c:v>
                </c:pt>
                <c:pt idx="4">
                  <c:v>4.7038896781074158</c:v>
                </c:pt>
                <c:pt idx="5">
                  <c:v>2.1839487791213004</c:v>
                </c:pt>
                <c:pt idx="6">
                  <c:v>1.2693035639337471</c:v>
                </c:pt>
                <c:pt idx="7">
                  <c:v>2.4172766401385331</c:v>
                </c:pt>
                <c:pt idx="8">
                  <c:v>3.3972536564109115</c:v>
                </c:pt>
                <c:pt idx="9">
                  <c:v>3.6959133185129698</c:v>
                </c:pt>
                <c:pt idx="10">
                  <c:v>3.2665900542412611</c:v>
                </c:pt>
                <c:pt idx="11">
                  <c:v>4.5265605037343191</c:v>
                </c:pt>
                <c:pt idx="12">
                  <c:v>2.9865966210205817</c:v>
                </c:pt>
                <c:pt idx="13">
                  <c:v>2.557273356748873</c:v>
                </c:pt>
                <c:pt idx="14">
                  <c:v>2.3892772968164651</c:v>
                </c:pt>
                <c:pt idx="15">
                  <c:v>4.6572241059039694</c:v>
                </c:pt>
                <c:pt idx="16">
                  <c:v>6.0198588142446097</c:v>
                </c:pt>
                <c:pt idx="17">
                  <c:v>6.2998522474652887</c:v>
                </c:pt>
                <c:pt idx="18">
                  <c:v>7.4384922092293859</c:v>
                </c:pt>
                <c:pt idx="19">
                  <c:v>4.7038896781074158</c:v>
                </c:pt>
                <c:pt idx="20">
                  <c:v>3.8265769206826201</c:v>
                </c:pt>
                <c:pt idx="21">
                  <c:v>5.2358772012267067</c:v>
                </c:pt>
                <c:pt idx="22">
                  <c:v>10.835745865640297</c:v>
                </c:pt>
                <c:pt idx="23">
                  <c:v>10.807746522318229</c:v>
                </c:pt>
                <c:pt idx="24">
                  <c:v>12.898364157032637</c:v>
                </c:pt>
                <c:pt idx="25">
                  <c:v>13.467684137914684</c:v>
                </c:pt>
                <c:pt idx="26">
                  <c:v>14.344996895339481</c:v>
                </c:pt>
                <c:pt idx="27">
                  <c:v>7.3824935225852499</c:v>
                </c:pt>
                <c:pt idx="28">
                  <c:v>9.5944416450286187</c:v>
                </c:pt>
                <c:pt idx="29">
                  <c:v>15.642299802595295</c:v>
                </c:pt>
                <c:pt idx="30">
                  <c:v>19.907533101990314</c:v>
                </c:pt>
                <c:pt idx="31">
                  <c:v>29.156649512713425</c:v>
                </c:pt>
                <c:pt idx="32">
                  <c:v>19.67420524097308</c:v>
                </c:pt>
                <c:pt idx="33">
                  <c:v>19.086219031209655</c:v>
                </c:pt>
                <c:pt idx="34">
                  <c:v>9.1837846096382876</c:v>
                </c:pt>
                <c:pt idx="35">
                  <c:v>13.775676914457431</c:v>
                </c:pt>
                <c:pt idx="36">
                  <c:v>22.278144169925401</c:v>
                </c:pt>
                <c:pt idx="37">
                  <c:v>21.522161900229566</c:v>
                </c:pt>
                <c:pt idx="38">
                  <c:v>27.122030564643154</c:v>
                </c:pt>
                <c:pt idx="39">
                  <c:v>27.495355142270729</c:v>
                </c:pt>
                <c:pt idx="40">
                  <c:v>18.488899707005537</c:v>
                </c:pt>
                <c:pt idx="41">
                  <c:v>12.170381230658869</c:v>
                </c:pt>
                <c:pt idx="42">
                  <c:v>11.983718941845083</c:v>
                </c:pt>
                <c:pt idx="43">
                  <c:v>18.320903647073131</c:v>
                </c:pt>
                <c:pt idx="44">
                  <c:v>27.308692853456943</c:v>
                </c:pt>
                <c:pt idx="45">
                  <c:v>32.684566771293987</c:v>
                </c:pt>
                <c:pt idx="46">
                  <c:v>35.419169302415959</c:v>
                </c:pt>
                <c:pt idx="47">
                  <c:v>23.836774281520515</c:v>
                </c:pt>
                <c:pt idx="48">
                  <c:v>17.182263685309032</c:v>
                </c:pt>
                <c:pt idx="49">
                  <c:v>29.100650826069291</c:v>
                </c:pt>
                <c:pt idx="50">
                  <c:v>41.607024176592972</c:v>
                </c:pt>
                <c:pt idx="51">
                  <c:v>49.801498655518195</c:v>
                </c:pt>
                <c:pt idx="52">
                  <c:v>50.342819293078179</c:v>
                </c:pt>
                <c:pt idx="53">
                  <c:v>80.432780249860528</c:v>
                </c:pt>
                <c:pt idx="54">
                  <c:v>43.268318547035676</c:v>
                </c:pt>
                <c:pt idx="55">
                  <c:v>28.96998722389964</c:v>
                </c:pt>
                <c:pt idx="56">
                  <c:v>40.207057010489578</c:v>
                </c:pt>
                <c:pt idx="57">
                  <c:v>77.68884460429787</c:v>
                </c:pt>
                <c:pt idx="58">
                  <c:v>89.084577336379525</c:v>
                </c:pt>
                <c:pt idx="59">
                  <c:v>90.755204821262922</c:v>
                </c:pt>
                <c:pt idx="60">
                  <c:v>103.63490274941418</c:v>
                </c:pt>
                <c:pt idx="61">
                  <c:v>81.319426121726025</c:v>
                </c:pt>
                <c:pt idx="62">
                  <c:v>47.216225955447257</c:v>
                </c:pt>
                <c:pt idx="63">
                  <c:v>75.383565337447621</c:v>
                </c:pt>
                <c:pt idx="64">
                  <c:v>111.85737657166146</c:v>
                </c:pt>
                <c:pt idx="65">
                  <c:v>139.72605629155976</c:v>
                </c:pt>
                <c:pt idx="66">
                  <c:v>132.11023490795728</c:v>
                </c:pt>
                <c:pt idx="67">
                  <c:v>142.31132899163072</c:v>
                </c:pt>
                <c:pt idx="68">
                  <c:v>116.41193641871786</c:v>
                </c:pt>
                <c:pt idx="69">
                  <c:v>68.131735417032019</c:v>
                </c:pt>
                <c:pt idx="70">
                  <c:v>95.869751534760667</c:v>
                </c:pt>
                <c:pt idx="71">
                  <c:v>146.21257082783885</c:v>
                </c:pt>
                <c:pt idx="72">
                  <c:v>121.11582609682527</c:v>
                </c:pt>
                <c:pt idx="73">
                  <c:v>121.80647656543627</c:v>
                </c:pt>
                <c:pt idx="74">
                  <c:v>126.95835573669677</c:v>
                </c:pt>
                <c:pt idx="75">
                  <c:v>106.64949871375683</c:v>
                </c:pt>
                <c:pt idx="76">
                  <c:v>61.141232700955719</c:v>
                </c:pt>
                <c:pt idx="77">
                  <c:v>86.228644317528605</c:v>
                </c:pt>
                <c:pt idx="78">
                  <c:v>112.83735358793385</c:v>
                </c:pt>
                <c:pt idx="79">
                  <c:v>146.76322457983952</c:v>
                </c:pt>
                <c:pt idx="80">
                  <c:v>123.51443650808243</c:v>
                </c:pt>
                <c:pt idx="81">
                  <c:v>107.76013933219886</c:v>
                </c:pt>
                <c:pt idx="82">
                  <c:v>72.060976596562213</c:v>
                </c:pt>
                <c:pt idx="83">
                  <c:v>33.683210016447745</c:v>
                </c:pt>
                <c:pt idx="84">
                  <c:v>56.446676137288989</c:v>
                </c:pt>
                <c:pt idx="85">
                  <c:v>84.52068437488245</c:v>
                </c:pt>
                <c:pt idx="86">
                  <c:v>83.260713925389396</c:v>
                </c:pt>
                <c:pt idx="87">
                  <c:v>73.488943105987687</c:v>
                </c:pt>
                <c:pt idx="88">
                  <c:v>68.673056054591996</c:v>
                </c:pt>
                <c:pt idx="89">
                  <c:v>39.161748193132375</c:v>
                </c:pt>
                <c:pt idx="90">
                  <c:v>17.648919407343499</c:v>
                </c:pt>
                <c:pt idx="91">
                  <c:v>50.529481581891964</c:v>
                </c:pt>
                <c:pt idx="92">
                  <c:v>39.628403915166842</c:v>
                </c:pt>
                <c:pt idx="93">
                  <c:v>51.462793025960892</c:v>
                </c:pt>
                <c:pt idx="94">
                  <c:v>60.385250431259884</c:v>
                </c:pt>
                <c:pt idx="95">
                  <c:v>54.206728671523557</c:v>
                </c:pt>
                <c:pt idx="96">
                  <c:v>29.781968180239613</c:v>
                </c:pt>
                <c:pt idx="97">
                  <c:v>14.08366969100018</c:v>
                </c:pt>
                <c:pt idx="98">
                  <c:v>40.869708135778517</c:v>
                </c:pt>
                <c:pt idx="99">
                  <c:v>54.701383736880089</c:v>
                </c:pt>
                <c:pt idx="100">
                  <c:v>46.002921078157641</c:v>
                </c:pt>
                <c:pt idx="101">
                  <c:v>37.789780370351046</c:v>
                </c:pt>
                <c:pt idx="102">
                  <c:v>41.644356634355731</c:v>
                </c:pt>
                <c:pt idx="103">
                  <c:v>24.891416213318408</c:v>
                </c:pt>
                <c:pt idx="104">
                  <c:v>10.023764909300327</c:v>
                </c:pt>
                <c:pt idx="105">
                  <c:v>33.33788478214224</c:v>
                </c:pt>
                <c:pt idx="106">
                  <c:v>48.345532802770663</c:v>
                </c:pt>
                <c:pt idx="107">
                  <c:v>42.568334963983972</c:v>
                </c:pt>
                <c:pt idx="108">
                  <c:v>43.156321173747401</c:v>
                </c:pt>
                <c:pt idx="109">
                  <c:v>44.304294249952186</c:v>
                </c:pt>
                <c:pt idx="110">
                  <c:v>30.911275027563018</c:v>
                </c:pt>
                <c:pt idx="111">
                  <c:v>10.378423258046521</c:v>
                </c:pt>
                <c:pt idx="112">
                  <c:v>39.675069487370287</c:v>
                </c:pt>
                <c:pt idx="113">
                  <c:v>54.645385050235951</c:v>
                </c:pt>
                <c:pt idx="114">
                  <c:v>59.862596022581279</c:v>
                </c:pt>
                <c:pt idx="115">
                  <c:v>54.804047995727672</c:v>
                </c:pt>
                <c:pt idx="116">
                  <c:v>57.949307562239973</c:v>
                </c:pt>
                <c:pt idx="117">
                  <c:v>34.112533280719454</c:v>
                </c:pt>
                <c:pt idx="118">
                  <c:v>18.647562652497257</c:v>
                </c:pt>
                <c:pt idx="119">
                  <c:v>48.308200345007904</c:v>
                </c:pt>
                <c:pt idx="120">
                  <c:v>73.806268996971113</c:v>
                </c:pt>
                <c:pt idx="121">
                  <c:v>77.063525936771697</c:v>
                </c:pt>
                <c:pt idx="122">
                  <c:v>71.062333351408455</c:v>
                </c:pt>
                <c:pt idx="123">
                  <c:v>82.467399197930803</c:v>
                </c:pt>
                <c:pt idx="124">
                  <c:v>49.708167511111306</c:v>
                </c:pt>
                <c:pt idx="125">
                  <c:v>31.760588441665746</c:v>
                </c:pt>
                <c:pt idx="126">
                  <c:v>74.19825980348007</c:v>
                </c:pt>
                <c:pt idx="127">
                  <c:v>101.83361166236114</c:v>
                </c:pt>
                <c:pt idx="128">
                  <c:v>131.95157196246558</c:v>
                </c:pt>
                <c:pt idx="129">
                  <c:v>40.813709449134386</c:v>
                </c:pt>
                <c:pt idx="130">
                  <c:v>24.928748671081166</c:v>
                </c:pt>
                <c:pt idx="131">
                  <c:v>28.288669869729318</c:v>
                </c:pt>
                <c:pt idx="132">
                  <c:v>35.288505700246311</c:v>
                </c:pt>
                <c:pt idx="133">
                  <c:v>102.05760640893769</c:v>
                </c:pt>
                <c:pt idx="134">
                  <c:v>153.72572795259373</c:v>
                </c:pt>
                <c:pt idx="135">
                  <c:v>159.21359924371907</c:v>
                </c:pt>
                <c:pt idx="136">
                  <c:v>124.19575386225274</c:v>
                </c:pt>
                <c:pt idx="137">
                  <c:v>32.161912362615389</c:v>
                </c:pt>
                <c:pt idx="138">
                  <c:v>46.525575486836246</c:v>
                </c:pt>
                <c:pt idx="139">
                  <c:v>58.49062819979995</c:v>
                </c:pt>
                <c:pt idx="140">
                  <c:v>120.89183135024872</c:v>
                </c:pt>
                <c:pt idx="141">
                  <c:v>162.36819192467206</c:v>
                </c:pt>
                <c:pt idx="142">
                  <c:v>165.82144426772709</c:v>
                </c:pt>
                <c:pt idx="143">
                  <c:v>138.87674287745705</c:v>
                </c:pt>
                <c:pt idx="144">
                  <c:v>122.25446605858936</c:v>
                </c:pt>
                <c:pt idx="145">
                  <c:v>78.73415342165508</c:v>
                </c:pt>
                <c:pt idx="146">
                  <c:v>40.235056353811643</c:v>
                </c:pt>
                <c:pt idx="147">
                  <c:v>87.572612796987869</c:v>
                </c:pt>
                <c:pt idx="148">
                  <c:v>100.87230087497014</c:v>
                </c:pt>
                <c:pt idx="149">
                  <c:v>101.88961034900528</c:v>
                </c:pt>
                <c:pt idx="150">
                  <c:v>75.47689648185451</c:v>
                </c:pt>
                <c:pt idx="151">
                  <c:v>86.788631183969954</c:v>
                </c:pt>
                <c:pt idx="152">
                  <c:v>48.905519669212019</c:v>
                </c:pt>
                <c:pt idx="153">
                  <c:v>24.648755237860488</c:v>
                </c:pt>
                <c:pt idx="154">
                  <c:v>71.547655302324301</c:v>
                </c:pt>
                <c:pt idx="155">
                  <c:v>89.681896660583647</c:v>
                </c:pt>
                <c:pt idx="156">
                  <c:v>76.67153513026274</c:v>
                </c:pt>
                <c:pt idx="157">
                  <c:v>70.297017967271941</c:v>
                </c:pt>
                <c:pt idx="158">
                  <c:v>79.004813740435068</c:v>
                </c:pt>
                <c:pt idx="159">
                  <c:v>39.563072114082019</c:v>
                </c:pt>
                <c:pt idx="160">
                  <c:v>22.343475971010225</c:v>
                </c:pt>
                <c:pt idx="161">
                  <c:v>65.098473223807986</c:v>
                </c:pt>
                <c:pt idx="162">
                  <c:v>85.808654167697583</c:v>
                </c:pt>
                <c:pt idx="163">
                  <c:v>79.350138974740574</c:v>
                </c:pt>
                <c:pt idx="164">
                  <c:v>74.74891355548074</c:v>
                </c:pt>
                <c:pt idx="165">
                  <c:v>75.150237476430377</c:v>
                </c:pt>
                <c:pt idx="166">
                  <c:v>37.845779056995184</c:v>
                </c:pt>
                <c:pt idx="167">
                  <c:v>24.014103455893611</c:v>
                </c:pt>
                <c:pt idx="168">
                  <c:v>67.357086918454797</c:v>
                </c:pt>
                <c:pt idx="169">
                  <c:v>85.379330903425867</c:v>
                </c:pt>
                <c:pt idx="170">
                  <c:v>90.213884183702945</c:v>
                </c:pt>
                <c:pt idx="171">
                  <c:v>75.654225656227609</c:v>
                </c:pt>
                <c:pt idx="172">
                  <c:v>80.460779593182608</c:v>
                </c:pt>
                <c:pt idx="173">
                  <c:v>44.985611604122511</c:v>
                </c:pt>
                <c:pt idx="174">
                  <c:v>22.875463494129516</c:v>
                </c:pt>
                <c:pt idx="175">
                  <c:v>72.602297234122204</c:v>
                </c:pt>
                <c:pt idx="176">
                  <c:v>95.972415793608249</c:v>
                </c:pt>
                <c:pt idx="177">
                  <c:v>89.019245535294701</c:v>
                </c:pt>
                <c:pt idx="178">
                  <c:v>84.156692911695572</c:v>
                </c:pt>
                <c:pt idx="179">
                  <c:v>82.383401167964607</c:v>
                </c:pt>
                <c:pt idx="180">
                  <c:v>47.981541339583778</c:v>
                </c:pt>
                <c:pt idx="181">
                  <c:v>26.870036474744545</c:v>
                </c:pt>
                <c:pt idx="182">
                  <c:v>83.111384094338362</c:v>
                </c:pt>
                <c:pt idx="183">
                  <c:v>117.67190686821091</c:v>
                </c:pt>
                <c:pt idx="184">
                  <c:v>102.08560575225975</c:v>
                </c:pt>
                <c:pt idx="185">
                  <c:v>109.20677207050569</c:v>
                </c:pt>
                <c:pt idx="186">
                  <c:v>105.33352957761963</c:v>
                </c:pt>
                <c:pt idx="187">
                  <c:v>63.231850335670124</c:v>
                </c:pt>
                <c:pt idx="188">
                  <c:v>37.967109544724138</c:v>
                </c:pt>
                <c:pt idx="189">
                  <c:v>106.45350331050236</c:v>
                </c:pt>
                <c:pt idx="190">
                  <c:v>147.83653274051878</c:v>
                </c:pt>
                <c:pt idx="191">
                  <c:v>128.74098059486843</c:v>
                </c:pt>
                <c:pt idx="192">
                  <c:v>136.13280723189439</c:v>
                </c:pt>
                <c:pt idx="193">
                  <c:v>137.89676586118466</c:v>
                </c:pt>
                <c:pt idx="194">
                  <c:v>73.012954269512534</c:v>
                </c:pt>
                <c:pt idx="195">
                  <c:v>42.810995939441895</c:v>
                </c:pt>
                <c:pt idx="196">
                  <c:v>115.00263613817377</c:v>
                </c:pt>
                <c:pt idx="197">
                  <c:v>156.56299474256329</c:v>
                </c:pt>
                <c:pt idx="198">
                  <c:v>142.21799784722381</c:v>
                </c:pt>
                <c:pt idx="199">
                  <c:v>136.66479475501367</c:v>
                </c:pt>
                <c:pt idx="200">
                  <c:v>122.88911784055624</c:v>
                </c:pt>
                <c:pt idx="201">
                  <c:v>85.136669927967944</c:v>
                </c:pt>
                <c:pt idx="202">
                  <c:v>37.14579547394348</c:v>
                </c:pt>
                <c:pt idx="203">
                  <c:v>99.341670106697094</c:v>
                </c:pt>
                <c:pt idx="204">
                  <c:v>143.27263977902172</c:v>
                </c:pt>
                <c:pt idx="205">
                  <c:v>135.59148659433441</c:v>
                </c:pt>
                <c:pt idx="206">
                  <c:v>104.87620697002586</c:v>
                </c:pt>
                <c:pt idx="207">
                  <c:v>139.52072777386459</c:v>
                </c:pt>
                <c:pt idx="208">
                  <c:v>64.883811591672128</c:v>
                </c:pt>
                <c:pt idx="209">
                  <c:v>31.013939286410601</c:v>
                </c:pt>
                <c:pt idx="210">
                  <c:v>99.071009787917106</c:v>
                </c:pt>
                <c:pt idx="211">
                  <c:v>130.69160151297251</c:v>
                </c:pt>
                <c:pt idx="212">
                  <c:v>111.32538904854218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E4-43F2-BAD7-FFAD275B7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44057600"/>
        <c:axId val="244059136"/>
      </c:barChart>
      <c:dateAx>
        <c:axId val="244057600"/>
        <c:scaling>
          <c:orientation val="minMax"/>
          <c:min val="44061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12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059136"/>
        <c:crosses val="autoZero"/>
        <c:auto val="1"/>
        <c:lblOffset val="100"/>
        <c:baseTimeUnit val="days"/>
        <c:majorUnit val="7"/>
        <c:majorTimeUnit val="days"/>
      </c:dateAx>
      <c:valAx>
        <c:axId val="24405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05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14 denní relat. průměr/100 000</a:t>
            </a:r>
          </a:p>
        </c:rich>
      </c:tx>
      <c:layout/>
      <c:overlay val="1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'Průměr 14dnů'!$B$1</c:f>
              <c:strCache>
                <c:ptCount val="1"/>
                <c:pt idx="0">
                  <c:v>Česko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'Průměr 14dnů'!$A$120:$A$380</c:f>
              <c:numCache>
                <c:formatCode>m/d/yyyy</c:formatCode>
                <c:ptCount val="261"/>
                <c:pt idx="0">
                  <c:v>44013</c:v>
                </c:pt>
                <c:pt idx="1">
                  <c:v>44014</c:v>
                </c:pt>
                <c:pt idx="2">
                  <c:v>44015</c:v>
                </c:pt>
                <c:pt idx="3">
                  <c:v>44016</c:v>
                </c:pt>
                <c:pt idx="4">
                  <c:v>44017</c:v>
                </c:pt>
                <c:pt idx="5">
                  <c:v>44018</c:v>
                </c:pt>
                <c:pt idx="6">
                  <c:v>44019</c:v>
                </c:pt>
                <c:pt idx="7">
                  <c:v>44020</c:v>
                </c:pt>
                <c:pt idx="8">
                  <c:v>44021</c:v>
                </c:pt>
                <c:pt idx="9">
                  <c:v>44022</c:v>
                </c:pt>
                <c:pt idx="10">
                  <c:v>44023</c:v>
                </c:pt>
                <c:pt idx="11">
                  <c:v>44024</c:v>
                </c:pt>
                <c:pt idx="12">
                  <c:v>44025</c:v>
                </c:pt>
                <c:pt idx="13">
                  <c:v>44026</c:v>
                </c:pt>
                <c:pt idx="14">
                  <c:v>44027</c:v>
                </c:pt>
                <c:pt idx="15">
                  <c:v>44028</c:v>
                </c:pt>
                <c:pt idx="16">
                  <c:v>44029</c:v>
                </c:pt>
                <c:pt idx="17">
                  <c:v>44030</c:v>
                </c:pt>
                <c:pt idx="18">
                  <c:v>44031</c:v>
                </c:pt>
                <c:pt idx="19">
                  <c:v>44032</c:v>
                </c:pt>
                <c:pt idx="20">
                  <c:v>44033</c:v>
                </c:pt>
                <c:pt idx="21">
                  <c:v>44034</c:v>
                </c:pt>
                <c:pt idx="22">
                  <c:v>44035</c:v>
                </c:pt>
                <c:pt idx="23">
                  <c:v>44036</c:v>
                </c:pt>
                <c:pt idx="24">
                  <c:v>44037</c:v>
                </c:pt>
                <c:pt idx="25">
                  <c:v>44038</c:v>
                </c:pt>
                <c:pt idx="26">
                  <c:v>44039</c:v>
                </c:pt>
                <c:pt idx="27">
                  <c:v>44040</c:v>
                </c:pt>
                <c:pt idx="28">
                  <c:v>44041</c:v>
                </c:pt>
                <c:pt idx="29">
                  <c:v>44042</c:v>
                </c:pt>
                <c:pt idx="30">
                  <c:v>44043</c:v>
                </c:pt>
                <c:pt idx="31">
                  <c:v>44044</c:v>
                </c:pt>
                <c:pt idx="32">
                  <c:v>44045</c:v>
                </c:pt>
                <c:pt idx="33">
                  <c:v>44046</c:v>
                </c:pt>
                <c:pt idx="34">
                  <c:v>44047</c:v>
                </c:pt>
                <c:pt idx="35">
                  <c:v>44048</c:v>
                </c:pt>
                <c:pt idx="36">
                  <c:v>44049</c:v>
                </c:pt>
                <c:pt idx="37">
                  <c:v>44050</c:v>
                </c:pt>
                <c:pt idx="38">
                  <c:v>44051</c:v>
                </c:pt>
                <c:pt idx="39">
                  <c:v>44052</c:v>
                </c:pt>
                <c:pt idx="40">
                  <c:v>44053</c:v>
                </c:pt>
                <c:pt idx="41">
                  <c:v>44054</c:v>
                </c:pt>
                <c:pt idx="42">
                  <c:v>44055</c:v>
                </c:pt>
                <c:pt idx="43">
                  <c:v>44056</c:v>
                </c:pt>
                <c:pt idx="44">
                  <c:v>44057</c:v>
                </c:pt>
                <c:pt idx="45">
                  <c:v>44058</c:v>
                </c:pt>
                <c:pt idx="46">
                  <c:v>44059</c:v>
                </c:pt>
                <c:pt idx="47">
                  <c:v>44060</c:v>
                </c:pt>
                <c:pt idx="48">
                  <c:v>44061</c:v>
                </c:pt>
                <c:pt idx="49">
                  <c:v>44062</c:v>
                </c:pt>
                <c:pt idx="50">
                  <c:v>44063</c:v>
                </c:pt>
                <c:pt idx="51">
                  <c:v>44064</c:v>
                </c:pt>
                <c:pt idx="52">
                  <c:v>44065</c:v>
                </c:pt>
                <c:pt idx="53">
                  <c:v>44066</c:v>
                </c:pt>
                <c:pt idx="54">
                  <c:v>44067</c:v>
                </c:pt>
                <c:pt idx="55">
                  <c:v>44068</c:v>
                </c:pt>
                <c:pt idx="56">
                  <c:v>44069</c:v>
                </c:pt>
                <c:pt idx="57">
                  <c:v>44070</c:v>
                </c:pt>
                <c:pt idx="58">
                  <c:v>44071</c:v>
                </c:pt>
                <c:pt idx="59">
                  <c:v>44072</c:v>
                </c:pt>
                <c:pt idx="60">
                  <c:v>44073</c:v>
                </c:pt>
                <c:pt idx="61">
                  <c:v>44074</c:v>
                </c:pt>
                <c:pt idx="62">
                  <c:v>44075</c:v>
                </c:pt>
                <c:pt idx="63">
                  <c:v>44076</c:v>
                </c:pt>
                <c:pt idx="64">
                  <c:v>44077</c:v>
                </c:pt>
                <c:pt idx="65">
                  <c:v>44078</c:v>
                </c:pt>
                <c:pt idx="66">
                  <c:v>44079</c:v>
                </c:pt>
                <c:pt idx="67">
                  <c:v>44080</c:v>
                </c:pt>
                <c:pt idx="68">
                  <c:v>44081</c:v>
                </c:pt>
                <c:pt idx="69">
                  <c:v>44082</c:v>
                </c:pt>
                <c:pt idx="70">
                  <c:v>44083</c:v>
                </c:pt>
                <c:pt idx="71">
                  <c:v>44084</c:v>
                </c:pt>
                <c:pt idx="72">
                  <c:v>44085</c:v>
                </c:pt>
                <c:pt idx="73">
                  <c:v>44086</c:v>
                </c:pt>
                <c:pt idx="74">
                  <c:v>44087</c:v>
                </c:pt>
                <c:pt idx="75">
                  <c:v>44088</c:v>
                </c:pt>
                <c:pt idx="76">
                  <c:v>44089</c:v>
                </c:pt>
                <c:pt idx="77">
                  <c:v>44090</c:v>
                </c:pt>
                <c:pt idx="78">
                  <c:v>44091</c:v>
                </c:pt>
                <c:pt idx="79">
                  <c:v>44092</c:v>
                </c:pt>
                <c:pt idx="80">
                  <c:v>44093</c:v>
                </c:pt>
                <c:pt idx="81">
                  <c:v>44094</c:v>
                </c:pt>
                <c:pt idx="82">
                  <c:v>44095</c:v>
                </c:pt>
                <c:pt idx="83">
                  <c:v>44096</c:v>
                </c:pt>
                <c:pt idx="84">
                  <c:v>44097</c:v>
                </c:pt>
                <c:pt idx="85">
                  <c:v>44098</c:v>
                </c:pt>
                <c:pt idx="86">
                  <c:v>44099</c:v>
                </c:pt>
                <c:pt idx="87">
                  <c:v>44100</c:v>
                </c:pt>
                <c:pt idx="88">
                  <c:v>44101</c:v>
                </c:pt>
                <c:pt idx="89">
                  <c:v>44102</c:v>
                </c:pt>
                <c:pt idx="90">
                  <c:v>44103</c:v>
                </c:pt>
                <c:pt idx="91">
                  <c:v>44104</c:v>
                </c:pt>
                <c:pt idx="92">
                  <c:v>44105</c:v>
                </c:pt>
                <c:pt idx="93">
                  <c:v>44106</c:v>
                </c:pt>
                <c:pt idx="94">
                  <c:v>44107</c:v>
                </c:pt>
                <c:pt idx="95">
                  <c:v>44108</c:v>
                </c:pt>
                <c:pt idx="96">
                  <c:v>44109</c:v>
                </c:pt>
                <c:pt idx="97">
                  <c:v>44110</c:v>
                </c:pt>
                <c:pt idx="98">
                  <c:v>44111</c:v>
                </c:pt>
                <c:pt idx="99">
                  <c:v>44112</c:v>
                </c:pt>
                <c:pt idx="100">
                  <c:v>44113</c:v>
                </c:pt>
                <c:pt idx="101">
                  <c:v>44114</c:v>
                </c:pt>
                <c:pt idx="102">
                  <c:v>44115</c:v>
                </c:pt>
                <c:pt idx="103">
                  <c:v>44116</c:v>
                </c:pt>
                <c:pt idx="104">
                  <c:v>44117</c:v>
                </c:pt>
                <c:pt idx="105">
                  <c:v>44118</c:v>
                </c:pt>
                <c:pt idx="106">
                  <c:v>44119</c:v>
                </c:pt>
                <c:pt idx="107">
                  <c:v>44120</c:v>
                </c:pt>
                <c:pt idx="108">
                  <c:v>44121</c:v>
                </c:pt>
                <c:pt idx="109">
                  <c:v>44122</c:v>
                </c:pt>
                <c:pt idx="110">
                  <c:v>44123</c:v>
                </c:pt>
                <c:pt idx="111">
                  <c:v>44124</c:v>
                </c:pt>
                <c:pt idx="112">
                  <c:v>44125</c:v>
                </c:pt>
                <c:pt idx="113">
                  <c:v>44126</c:v>
                </c:pt>
                <c:pt idx="114">
                  <c:v>44127</c:v>
                </c:pt>
                <c:pt idx="115">
                  <c:v>44128</c:v>
                </c:pt>
                <c:pt idx="116">
                  <c:v>44129</c:v>
                </c:pt>
                <c:pt idx="117">
                  <c:v>44130</c:v>
                </c:pt>
                <c:pt idx="118">
                  <c:v>44131</c:v>
                </c:pt>
                <c:pt idx="119">
                  <c:v>44132</c:v>
                </c:pt>
                <c:pt idx="120">
                  <c:v>44133</c:v>
                </c:pt>
                <c:pt idx="121">
                  <c:v>44134</c:v>
                </c:pt>
                <c:pt idx="122">
                  <c:v>44135</c:v>
                </c:pt>
                <c:pt idx="123">
                  <c:v>44136</c:v>
                </c:pt>
                <c:pt idx="124">
                  <c:v>44137</c:v>
                </c:pt>
                <c:pt idx="125">
                  <c:v>44138</c:v>
                </c:pt>
                <c:pt idx="126">
                  <c:v>44139</c:v>
                </c:pt>
                <c:pt idx="127">
                  <c:v>44140</c:v>
                </c:pt>
                <c:pt idx="128">
                  <c:v>44141</c:v>
                </c:pt>
                <c:pt idx="129">
                  <c:v>44142</c:v>
                </c:pt>
                <c:pt idx="130">
                  <c:v>44143</c:v>
                </c:pt>
                <c:pt idx="131">
                  <c:v>44144</c:v>
                </c:pt>
                <c:pt idx="132">
                  <c:v>44145</c:v>
                </c:pt>
                <c:pt idx="133">
                  <c:v>44146</c:v>
                </c:pt>
                <c:pt idx="134">
                  <c:v>44147</c:v>
                </c:pt>
                <c:pt idx="135">
                  <c:v>44148</c:v>
                </c:pt>
                <c:pt idx="136">
                  <c:v>44149</c:v>
                </c:pt>
                <c:pt idx="137">
                  <c:v>44150</c:v>
                </c:pt>
                <c:pt idx="138">
                  <c:v>44151</c:v>
                </c:pt>
                <c:pt idx="139">
                  <c:v>44152</c:v>
                </c:pt>
                <c:pt idx="140">
                  <c:v>44153</c:v>
                </c:pt>
                <c:pt idx="141">
                  <c:v>44154</c:v>
                </c:pt>
                <c:pt idx="142">
                  <c:v>44155</c:v>
                </c:pt>
                <c:pt idx="143">
                  <c:v>44156</c:v>
                </c:pt>
                <c:pt idx="144">
                  <c:v>44157</c:v>
                </c:pt>
                <c:pt idx="145">
                  <c:v>44158</c:v>
                </c:pt>
                <c:pt idx="146">
                  <c:v>44159</c:v>
                </c:pt>
                <c:pt idx="147">
                  <c:v>44160</c:v>
                </c:pt>
                <c:pt idx="148">
                  <c:v>44161</c:v>
                </c:pt>
                <c:pt idx="149">
                  <c:v>44162</c:v>
                </c:pt>
                <c:pt idx="150">
                  <c:v>44163</c:v>
                </c:pt>
                <c:pt idx="151">
                  <c:v>44164</c:v>
                </c:pt>
                <c:pt idx="152">
                  <c:v>44165</c:v>
                </c:pt>
                <c:pt idx="153">
                  <c:v>44166</c:v>
                </c:pt>
                <c:pt idx="154">
                  <c:v>44167</c:v>
                </c:pt>
                <c:pt idx="155">
                  <c:v>44168</c:v>
                </c:pt>
                <c:pt idx="156">
                  <c:v>44169</c:v>
                </c:pt>
                <c:pt idx="157">
                  <c:v>44170</c:v>
                </c:pt>
                <c:pt idx="158">
                  <c:v>44171</c:v>
                </c:pt>
                <c:pt idx="159">
                  <c:v>44172</c:v>
                </c:pt>
                <c:pt idx="160">
                  <c:v>44173</c:v>
                </c:pt>
                <c:pt idx="161">
                  <c:v>44174</c:v>
                </c:pt>
                <c:pt idx="162">
                  <c:v>44175</c:v>
                </c:pt>
                <c:pt idx="163">
                  <c:v>44176</c:v>
                </c:pt>
                <c:pt idx="164">
                  <c:v>44177</c:v>
                </c:pt>
                <c:pt idx="165">
                  <c:v>44178</c:v>
                </c:pt>
                <c:pt idx="166">
                  <c:v>44179</c:v>
                </c:pt>
                <c:pt idx="167">
                  <c:v>44180</c:v>
                </c:pt>
                <c:pt idx="168">
                  <c:v>44181</c:v>
                </c:pt>
                <c:pt idx="169">
                  <c:v>44182</c:v>
                </c:pt>
                <c:pt idx="170">
                  <c:v>44183</c:v>
                </c:pt>
                <c:pt idx="171">
                  <c:v>44184</c:v>
                </c:pt>
                <c:pt idx="172">
                  <c:v>44185</c:v>
                </c:pt>
                <c:pt idx="173">
                  <c:v>44186</c:v>
                </c:pt>
                <c:pt idx="174">
                  <c:v>44187</c:v>
                </c:pt>
                <c:pt idx="175">
                  <c:v>44188</c:v>
                </c:pt>
                <c:pt idx="176">
                  <c:v>44189</c:v>
                </c:pt>
                <c:pt idx="177">
                  <c:v>44190</c:v>
                </c:pt>
                <c:pt idx="178">
                  <c:v>44191</c:v>
                </c:pt>
                <c:pt idx="179">
                  <c:v>44192</c:v>
                </c:pt>
                <c:pt idx="180">
                  <c:v>44193</c:v>
                </c:pt>
                <c:pt idx="181">
                  <c:v>44194</c:v>
                </c:pt>
                <c:pt idx="182">
                  <c:v>44195</c:v>
                </c:pt>
                <c:pt idx="183">
                  <c:v>44196</c:v>
                </c:pt>
                <c:pt idx="184">
                  <c:v>44197</c:v>
                </c:pt>
                <c:pt idx="185">
                  <c:v>44198</c:v>
                </c:pt>
                <c:pt idx="186">
                  <c:v>44199</c:v>
                </c:pt>
                <c:pt idx="187">
                  <c:v>44200</c:v>
                </c:pt>
                <c:pt idx="188">
                  <c:v>44201</c:v>
                </c:pt>
                <c:pt idx="189">
                  <c:v>44202</c:v>
                </c:pt>
                <c:pt idx="190">
                  <c:v>44203</c:v>
                </c:pt>
                <c:pt idx="191">
                  <c:v>44204</c:v>
                </c:pt>
                <c:pt idx="192">
                  <c:v>44205</c:v>
                </c:pt>
                <c:pt idx="193">
                  <c:v>44206</c:v>
                </c:pt>
                <c:pt idx="194">
                  <c:v>44207</c:v>
                </c:pt>
                <c:pt idx="195">
                  <c:v>44208</c:v>
                </c:pt>
                <c:pt idx="196">
                  <c:v>44209</c:v>
                </c:pt>
                <c:pt idx="197">
                  <c:v>44210</c:v>
                </c:pt>
                <c:pt idx="198">
                  <c:v>44211</c:v>
                </c:pt>
                <c:pt idx="199">
                  <c:v>44212</c:v>
                </c:pt>
                <c:pt idx="200">
                  <c:v>44213</c:v>
                </c:pt>
                <c:pt idx="201">
                  <c:v>44214</c:v>
                </c:pt>
                <c:pt idx="202">
                  <c:v>44215</c:v>
                </c:pt>
                <c:pt idx="203">
                  <c:v>44216</c:v>
                </c:pt>
                <c:pt idx="204">
                  <c:v>44217</c:v>
                </c:pt>
                <c:pt idx="205">
                  <c:v>44218</c:v>
                </c:pt>
                <c:pt idx="206">
                  <c:v>44219</c:v>
                </c:pt>
                <c:pt idx="207">
                  <c:v>44220</c:v>
                </c:pt>
                <c:pt idx="208">
                  <c:v>44221</c:v>
                </c:pt>
                <c:pt idx="209">
                  <c:v>44222</c:v>
                </c:pt>
                <c:pt idx="210">
                  <c:v>44223</c:v>
                </c:pt>
                <c:pt idx="211">
                  <c:v>44224</c:v>
                </c:pt>
                <c:pt idx="212">
                  <c:v>44225</c:v>
                </c:pt>
                <c:pt idx="213">
                  <c:v>44226</c:v>
                </c:pt>
                <c:pt idx="214">
                  <c:v>44227</c:v>
                </c:pt>
                <c:pt idx="215">
                  <c:v>44228</c:v>
                </c:pt>
                <c:pt idx="216">
                  <c:v>44229</c:v>
                </c:pt>
                <c:pt idx="217">
                  <c:v>44230</c:v>
                </c:pt>
                <c:pt idx="218">
                  <c:v>44231</c:v>
                </c:pt>
                <c:pt idx="219">
                  <c:v>44232</c:v>
                </c:pt>
                <c:pt idx="220">
                  <c:v>44233</c:v>
                </c:pt>
                <c:pt idx="221">
                  <c:v>44234</c:v>
                </c:pt>
                <c:pt idx="222">
                  <c:v>44235</c:v>
                </c:pt>
                <c:pt idx="223">
                  <c:v>44236</c:v>
                </c:pt>
                <c:pt idx="224">
                  <c:v>44237</c:v>
                </c:pt>
                <c:pt idx="225">
                  <c:v>44238</c:v>
                </c:pt>
                <c:pt idx="226">
                  <c:v>44239</c:v>
                </c:pt>
                <c:pt idx="227">
                  <c:v>44240</c:v>
                </c:pt>
                <c:pt idx="228">
                  <c:v>44241</c:v>
                </c:pt>
                <c:pt idx="229">
                  <c:v>44242</c:v>
                </c:pt>
                <c:pt idx="230">
                  <c:v>44243</c:v>
                </c:pt>
                <c:pt idx="231">
                  <c:v>44244</c:v>
                </c:pt>
                <c:pt idx="232">
                  <c:v>44245</c:v>
                </c:pt>
                <c:pt idx="233">
                  <c:v>44246</c:v>
                </c:pt>
                <c:pt idx="234">
                  <c:v>44247</c:v>
                </c:pt>
                <c:pt idx="235">
                  <c:v>44248</c:v>
                </c:pt>
                <c:pt idx="236">
                  <c:v>44249</c:v>
                </c:pt>
                <c:pt idx="237">
                  <c:v>44250</c:v>
                </c:pt>
                <c:pt idx="238">
                  <c:v>44251</c:v>
                </c:pt>
                <c:pt idx="239">
                  <c:v>44252</c:v>
                </c:pt>
                <c:pt idx="240">
                  <c:v>44253</c:v>
                </c:pt>
                <c:pt idx="241">
                  <c:v>44254</c:v>
                </c:pt>
                <c:pt idx="242">
                  <c:v>44255</c:v>
                </c:pt>
                <c:pt idx="243">
                  <c:v>44256</c:v>
                </c:pt>
                <c:pt idx="244">
                  <c:v>44257</c:v>
                </c:pt>
                <c:pt idx="245">
                  <c:v>44258</c:v>
                </c:pt>
                <c:pt idx="246">
                  <c:v>44259</c:v>
                </c:pt>
                <c:pt idx="247">
                  <c:v>44260</c:v>
                </c:pt>
                <c:pt idx="248">
                  <c:v>44261</c:v>
                </c:pt>
                <c:pt idx="249">
                  <c:v>44262</c:v>
                </c:pt>
                <c:pt idx="250">
                  <c:v>44263</c:v>
                </c:pt>
                <c:pt idx="251">
                  <c:v>44264</c:v>
                </c:pt>
                <c:pt idx="252">
                  <c:v>44265</c:v>
                </c:pt>
                <c:pt idx="253">
                  <c:v>44266</c:v>
                </c:pt>
                <c:pt idx="254">
                  <c:v>44267</c:v>
                </c:pt>
                <c:pt idx="255">
                  <c:v>44268</c:v>
                </c:pt>
                <c:pt idx="256">
                  <c:v>44269</c:v>
                </c:pt>
                <c:pt idx="257">
                  <c:v>44270</c:v>
                </c:pt>
                <c:pt idx="258">
                  <c:v>44271</c:v>
                </c:pt>
                <c:pt idx="259">
                  <c:v>44272</c:v>
                </c:pt>
              </c:numCache>
            </c:numRef>
          </c:cat>
          <c:val>
            <c:numRef>
              <c:f>'Průměr 14dnů'!$C$120:$C$380</c:f>
              <c:numCache>
                <c:formatCode>0.00</c:formatCode>
                <c:ptCount val="261"/>
                <c:pt idx="0">
                  <c:v>1.2553038922727133</c:v>
                </c:pt>
                <c:pt idx="1">
                  <c:v>1.2646370067134025</c:v>
                </c:pt>
                <c:pt idx="2">
                  <c:v>1.2739701211540917</c:v>
                </c:pt>
                <c:pt idx="3">
                  <c:v>1.3266355526408387</c:v>
                </c:pt>
                <c:pt idx="4">
                  <c:v>1.3433018284277836</c:v>
                </c:pt>
                <c:pt idx="5">
                  <c:v>1.3346353650185723</c:v>
                </c:pt>
                <c:pt idx="6">
                  <c:v>1.3539682449314288</c:v>
                </c:pt>
                <c:pt idx="7">
                  <c:v>1.3553015469943848</c:v>
                </c:pt>
                <c:pt idx="8">
                  <c:v>1.3633013593721182</c:v>
                </c:pt>
                <c:pt idx="9">
                  <c:v>1.3453017815222172</c:v>
                </c:pt>
                <c:pt idx="10">
                  <c:v>1.207305018006311</c:v>
                </c:pt>
                <c:pt idx="11">
                  <c:v>1.0433088642627699</c:v>
                </c:pt>
                <c:pt idx="12">
                  <c:v>0.95197767295031033</c:v>
                </c:pt>
                <c:pt idx="13">
                  <c:v>0.92197837653380899</c:v>
                </c:pt>
                <c:pt idx="14">
                  <c:v>0.95064437088735487</c:v>
                </c:pt>
                <c:pt idx="15">
                  <c:v>0.9539776260447439</c:v>
                </c:pt>
                <c:pt idx="16">
                  <c:v>0.94597781366701006</c:v>
                </c:pt>
                <c:pt idx="17">
                  <c:v>0.93997795438370979</c:v>
                </c:pt>
                <c:pt idx="18">
                  <c:v>0.95064437088735487</c:v>
                </c:pt>
                <c:pt idx="19">
                  <c:v>1.0286425415702583</c:v>
                </c:pt>
                <c:pt idx="20">
                  <c:v>1.0879744833717835</c:v>
                </c:pt>
                <c:pt idx="21">
                  <c:v>1.165306003023209</c:v>
                </c:pt>
                <c:pt idx="22">
                  <c:v>1.2493040329894127</c:v>
                </c:pt>
                <c:pt idx="23">
                  <c:v>1.3406352243018727</c:v>
                </c:pt>
                <c:pt idx="24">
                  <c:v>1.3933006557886196</c:v>
                </c:pt>
                <c:pt idx="25">
                  <c:v>1.4299664625198989</c:v>
                </c:pt>
                <c:pt idx="26">
                  <c:v>1.5166310966120142</c:v>
                </c:pt>
                <c:pt idx="27">
                  <c:v>1.6312950740261969</c:v>
                </c:pt>
                <c:pt idx="28">
                  <c:v>1.7246262184330903</c:v>
                </c:pt>
                <c:pt idx="29">
                  <c:v>1.8026243891159941</c:v>
                </c:pt>
                <c:pt idx="30">
                  <c:v>1.8712894453582083</c:v>
                </c:pt>
                <c:pt idx="31">
                  <c:v>1.8792892577359417</c:v>
                </c:pt>
                <c:pt idx="32">
                  <c:v>1.8859557680507197</c:v>
                </c:pt>
                <c:pt idx="33">
                  <c:v>1.9126218093098324</c:v>
                </c:pt>
                <c:pt idx="34">
                  <c:v>1.965953891828057</c:v>
                </c:pt>
                <c:pt idx="35">
                  <c:v>1.9632872877021457</c:v>
                </c:pt>
                <c:pt idx="36">
                  <c:v>1.9519542201670228</c:v>
                </c:pt>
                <c:pt idx="37">
                  <c:v>1.9812868655520464</c:v>
                </c:pt>
                <c:pt idx="38">
                  <c:v>2.0086195578426365</c:v>
                </c:pt>
                <c:pt idx="39">
                  <c:v>2.0139527660944592</c:v>
                </c:pt>
                <c:pt idx="40">
                  <c:v>1.9786202614261352</c:v>
                </c:pt>
                <c:pt idx="41">
                  <c:v>1.9866200738038688</c:v>
                </c:pt>
                <c:pt idx="42">
                  <c:v>1.9966198392760361</c:v>
                </c:pt>
                <c:pt idx="43">
                  <c:v>2.0472853176683494</c:v>
                </c:pt>
                <c:pt idx="44">
                  <c:v>2.0872843795570182</c:v>
                </c:pt>
                <c:pt idx="45">
                  <c:v>2.1359499048548982</c:v>
                </c:pt>
                <c:pt idx="46">
                  <c:v>2.1492829254844543</c:v>
                </c:pt>
                <c:pt idx="47">
                  <c:v>2.1379498579493315</c:v>
                </c:pt>
                <c:pt idx="48">
                  <c:v>2.1339499517604645</c:v>
                </c:pt>
                <c:pt idx="49">
                  <c:v>2.1812821749953892</c:v>
                </c:pt>
                <c:pt idx="50">
                  <c:v>2.2026150080026787</c:v>
                </c:pt>
                <c:pt idx="51">
                  <c:v>2.3239454957316399</c:v>
                </c:pt>
                <c:pt idx="52">
                  <c:v>2.3646112086517865</c:v>
                </c:pt>
                <c:pt idx="53">
                  <c:v>2.3739443230924762</c:v>
                </c:pt>
                <c:pt idx="54">
                  <c:v>2.452609144806857</c:v>
                </c:pt>
                <c:pt idx="55">
                  <c:v>2.5032746231991707</c:v>
                </c:pt>
                <c:pt idx="56">
                  <c:v>2.574606283567296</c:v>
                </c:pt>
                <c:pt idx="57">
                  <c:v>2.5879393041968521</c:v>
                </c:pt>
                <c:pt idx="58">
                  <c:v>2.7172696043035467</c:v>
                </c:pt>
                <c:pt idx="59">
                  <c:v>2.799267681175317</c:v>
                </c:pt>
                <c:pt idx="60">
                  <c:v>2.9012652889914219</c:v>
                </c:pt>
                <c:pt idx="61">
                  <c:v>2.9445976060374797</c:v>
                </c:pt>
                <c:pt idx="62">
                  <c:v>3.0899275308996423</c:v>
                </c:pt>
                <c:pt idx="63">
                  <c:v>3.3119223243817522</c:v>
                </c:pt>
                <c:pt idx="64">
                  <c:v>3.5979156168857318</c:v>
                </c:pt>
                <c:pt idx="65">
                  <c:v>3.7932443691087299</c:v>
                </c:pt>
                <c:pt idx="66">
                  <c:v>3.9732401476077377</c:v>
                </c:pt>
                <c:pt idx="67">
                  <c:v>4.1559025302326571</c:v>
                </c:pt>
                <c:pt idx="68">
                  <c:v>4.3572311417389553</c:v>
                </c:pt>
                <c:pt idx="69">
                  <c:v>4.8885520138267688</c:v>
                </c:pt>
                <c:pt idx="70">
                  <c:v>5.3965400998128592</c:v>
                </c:pt>
                <c:pt idx="71">
                  <c:v>6.0845239642979569</c:v>
                </c:pt>
                <c:pt idx="72">
                  <c:v>6.7231756524536976</c:v>
                </c:pt>
                <c:pt idx="73">
                  <c:v>7.5344899577621902</c:v>
                </c:pt>
                <c:pt idx="74">
                  <c:v>7.8791485410362165</c:v>
                </c:pt>
                <c:pt idx="75">
                  <c:v>8.3938031373370858</c:v>
                </c:pt>
                <c:pt idx="76">
                  <c:v>9.1784514013864662</c:v>
                </c:pt>
                <c:pt idx="77">
                  <c:v>10.170428136225445</c:v>
                </c:pt>
                <c:pt idx="78">
                  <c:v>11.803056512314596</c:v>
                </c:pt>
                <c:pt idx="79">
                  <c:v>12.677036014582004</c:v>
                </c:pt>
                <c:pt idx="80">
                  <c:v>13.704345254089306</c:v>
                </c:pt>
                <c:pt idx="81">
                  <c:v>14.087002946157568</c:v>
                </c:pt>
                <c:pt idx="82">
                  <c:v>14.696988639959759</c:v>
                </c:pt>
                <c:pt idx="83">
                  <c:v>15.514302804551557</c:v>
                </c:pt>
                <c:pt idx="84">
                  <c:v>16.27961818868808</c:v>
                </c:pt>
                <c:pt idx="85">
                  <c:v>17.29559436066026</c:v>
                </c:pt>
                <c:pt idx="86">
                  <c:v>18.297570860971408</c:v>
                </c:pt>
                <c:pt idx="87">
                  <c:v>18.593563918947552</c:v>
                </c:pt>
                <c:pt idx="88">
                  <c:v>18.935555898095668</c:v>
                </c:pt>
                <c:pt idx="89">
                  <c:v>19.106218562153991</c:v>
                </c:pt>
                <c:pt idx="90">
                  <c:v>19.29754740818812</c:v>
                </c:pt>
                <c:pt idx="91">
                  <c:v>19.826201676150021</c:v>
                </c:pt>
                <c:pt idx="92">
                  <c:v>20.07819576604863</c:v>
                </c:pt>
                <c:pt idx="93">
                  <c:v>21.2028360561517</c:v>
                </c:pt>
                <c:pt idx="94">
                  <c:v>21.542161431173898</c:v>
                </c:pt>
                <c:pt idx="95">
                  <c:v>22.113481365150381</c:v>
                </c:pt>
                <c:pt idx="96">
                  <c:v>23.208122358836938</c:v>
                </c:pt>
                <c:pt idx="97">
                  <c:v>24.58875664502748</c:v>
                </c:pt>
                <c:pt idx="98">
                  <c:v>26.608709270405239</c:v>
                </c:pt>
                <c:pt idx="99">
                  <c:v>28.267337036722033</c:v>
                </c:pt>
                <c:pt idx="100">
                  <c:v>32.048581687264154</c:v>
                </c:pt>
                <c:pt idx="101">
                  <c:v>33.818540175837732</c:v>
                </c:pt>
                <c:pt idx="102">
                  <c:v>35.018512032497796</c:v>
                </c:pt>
                <c:pt idx="103">
                  <c:v>37.034464751686684</c:v>
                </c:pt>
                <c:pt idx="104">
                  <c:v>41.275031962917019</c:v>
                </c:pt>
                <c:pt idx="105">
                  <c:v>45.687595140268634</c:v>
                </c:pt>
                <c:pt idx="106">
                  <c:v>49.835497858123567</c:v>
                </c:pt>
                <c:pt idx="107">
                  <c:v>54.708050247194869</c:v>
                </c:pt>
                <c:pt idx="108">
                  <c:v>58.813953950066683</c:v>
                </c:pt>
                <c:pt idx="109">
                  <c:v>60.959236969362273</c:v>
                </c:pt>
                <c:pt idx="110">
                  <c:v>64.265159434460728</c:v>
                </c:pt>
                <c:pt idx="111">
                  <c:v>69.283041748394197</c:v>
                </c:pt>
                <c:pt idx="112">
                  <c:v>75.706224436682874</c:v>
                </c:pt>
                <c:pt idx="113">
                  <c:v>81.546754123459962</c:v>
                </c:pt>
                <c:pt idx="114">
                  <c:v>85.96665046215783</c:v>
                </c:pt>
                <c:pt idx="115">
                  <c:v>91.19119459584941</c:v>
                </c:pt>
                <c:pt idx="116">
                  <c:v>93.988462323930307</c:v>
                </c:pt>
                <c:pt idx="117">
                  <c:v>97.964369075663953</c:v>
                </c:pt>
                <c:pt idx="118">
                  <c:v>102.858920948774</c:v>
                </c:pt>
                <c:pt idx="119">
                  <c:v>105.14686728880585</c:v>
                </c:pt>
                <c:pt idx="120">
                  <c:v>107.36481527053252</c:v>
                </c:pt>
                <c:pt idx="121">
                  <c:v>109.03077619819555</c:v>
                </c:pt>
                <c:pt idx="122">
                  <c:v>110.84006709762635</c:v>
                </c:pt>
                <c:pt idx="123">
                  <c:v>111.83471043659122</c:v>
                </c:pt>
                <c:pt idx="124">
                  <c:v>112.60935893516843</c:v>
                </c:pt>
                <c:pt idx="125">
                  <c:v>112.6793572934736</c:v>
                </c:pt>
                <c:pt idx="126">
                  <c:v>113.18201217120786</c:v>
                </c:pt>
                <c:pt idx="127">
                  <c:v>112.56802657121681</c:v>
                </c:pt>
                <c:pt idx="128">
                  <c:v>110.10008445268595</c:v>
                </c:pt>
                <c:pt idx="129">
                  <c:v>106.9321587511034</c:v>
                </c:pt>
                <c:pt idx="130">
                  <c:v>104.47154979391881</c:v>
                </c:pt>
                <c:pt idx="131">
                  <c:v>101.65561583695653</c:v>
                </c:pt>
                <c:pt idx="132">
                  <c:v>97.249052518888234</c:v>
                </c:pt>
                <c:pt idx="133">
                  <c:v>94.545115935214241</c:v>
                </c:pt>
                <c:pt idx="134">
                  <c:v>91.093863545253654</c:v>
                </c:pt>
                <c:pt idx="135">
                  <c:v>86.93062785367475</c:v>
                </c:pt>
                <c:pt idx="136">
                  <c:v>82.110074245058698</c:v>
                </c:pt>
                <c:pt idx="137">
                  <c:v>79.003480438372108</c:v>
                </c:pt>
                <c:pt idx="138">
                  <c:v>76.45354024296951</c:v>
                </c:pt>
                <c:pt idx="139">
                  <c:v>71.224329552057569</c:v>
                </c:pt>
                <c:pt idx="140">
                  <c:v>64.417155869637668</c:v>
                </c:pt>
                <c:pt idx="141">
                  <c:v>59.907928292721763</c:v>
                </c:pt>
                <c:pt idx="142">
                  <c:v>56.082684674102111</c:v>
                </c:pt>
                <c:pt idx="143">
                  <c:v>53.062755501507638</c:v>
                </c:pt>
                <c:pt idx="144">
                  <c:v>51.662788335404237</c:v>
                </c:pt>
                <c:pt idx="145">
                  <c:v>50.550147763867777</c:v>
                </c:pt>
                <c:pt idx="146">
                  <c:v>48.420197718296166</c:v>
                </c:pt>
                <c:pt idx="147">
                  <c:v>45.758926800636758</c:v>
                </c:pt>
                <c:pt idx="148">
                  <c:v>43.208986605234152</c:v>
                </c:pt>
                <c:pt idx="149">
                  <c:v>41.27836521807442</c:v>
                </c:pt>
                <c:pt idx="150">
                  <c:v>40.259055790944842</c:v>
                </c:pt>
                <c:pt idx="151">
                  <c:v>39.714401898227479</c:v>
                </c:pt>
                <c:pt idx="152">
                  <c:v>38.48643069824535</c:v>
                </c:pt>
                <c:pt idx="153">
                  <c:v>39.109082761645631</c:v>
                </c:pt>
                <c:pt idx="154">
                  <c:v>38.473764328647277</c:v>
                </c:pt>
                <c:pt idx="155">
                  <c:v>37.243126524539242</c:v>
                </c:pt>
                <c:pt idx="156">
                  <c:v>36.535809780141292</c:v>
                </c:pt>
                <c:pt idx="157">
                  <c:v>36.616474554950102</c:v>
                </c:pt>
                <c:pt idx="158">
                  <c:v>36.351814095453406</c:v>
                </c:pt>
                <c:pt idx="159">
                  <c:v>36.26648276342425</c:v>
                </c:pt>
                <c:pt idx="160">
                  <c:v>36.262482857235383</c:v>
                </c:pt>
                <c:pt idx="161">
                  <c:v>37.252459638979936</c:v>
                </c:pt>
                <c:pt idx="162">
                  <c:v>38.467764469363978</c:v>
                </c:pt>
                <c:pt idx="163">
                  <c:v>39.632403821355709</c:v>
                </c:pt>
                <c:pt idx="164">
                  <c:v>40.291055040455788</c:v>
                </c:pt>
                <c:pt idx="165">
                  <c:v>40.907040593541289</c:v>
                </c:pt>
                <c:pt idx="166">
                  <c:v>41.976348848031691</c:v>
                </c:pt>
                <c:pt idx="167">
                  <c:v>43.79497286190314</c:v>
                </c:pt>
                <c:pt idx="168">
                  <c:v>46.258915074245124</c:v>
                </c:pt>
                <c:pt idx="169">
                  <c:v>48.252201658363774</c:v>
                </c:pt>
                <c:pt idx="170">
                  <c:v>50.978137726076525</c:v>
                </c:pt>
                <c:pt idx="171">
                  <c:v>52.320772903472843</c:v>
                </c:pt>
                <c:pt idx="172">
                  <c:v>53.848070416588499</c:v>
                </c:pt>
                <c:pt idx="173">
                  <c:v>56.314012582024915</c:v>
                </c:pt>
                <c:pt idx="174">
                  <c:v>59.684600197176714</c:v>
                </c:pt>
                <c:pt idx="175">
                  <c:v>64.833812764311304</c:v>
                </c:pt>
                <c:pt idx="176">
                  <c:v>63.834502868126059</c:v>
                </c:pt>
                <c:pt idx="177">
                  <c:v>61.475891518757578</c:v>
                </c:pt>
                <c:pt idx="178">
                  <c:v>61.059901275115422</c:v>
                </c:pt>
                <c:pt idx="179">
                  <c:v>62.248540064240366</c:v>
                </c:pt>
                <c:pt idx="180">
                  <c:v>66.087783354521051</c:v>
                </c:pt>
                <c:pt idx="181">
                  <c:v>71.796316137065531</c:v>
                </c:pt>
                <c:pt idx="182">
                  <c:v>77.664178516133205</c:v>
                </c:pt>
                <c:pt idx="183">
                  <c:v>81.459422838336351</c:v>
                </c:pt>
                <c:pt idx="184">
                  <c:v>77.866173778670955</c:v>
                </c:pt>
                <c:pt idx="185">
                  <c:v>77.638845776937046</c:v>
                </c:pt>
                <c:pt idx="186">
                  <c:v>79.548134331089472</c:v>
                </c:pt>
                <c:pt idx="187">
                  <c:v>82.883389441572959</c:v>
                </c:pt>
                <c:pt idx="188">
                  <c:v>87.207288031738031</c:v>
                </c:pt>
                <c:pt idx="189">
                  <c:v>89.626564624970996</c:v>
                </c:pt>
                <c:pt idx="190">
                  <c:v>96.631067012708314</c:v>
                </c:pt>
                <c:pt idx="191">
                  <c:v>103.5829039689589</c:v>
                </c:pt>
                <c:pt idx="192">
                  <c:v>107.18615279409644</c:v>
                </c:pt>
                <c:pt idx="193">
                  <c:v>107.53947784077968</c:v>
                </c:pt>
                <c:pt idx="194">
                  <c:v>106.50483543992614</c:v>
                </c:pt>
                <c:pt idx="195">
                  <c:v>102.72959064866731</c:v>
                </c:pt>
                <c:pt idx="196">
                  <c:v>98.635020013330617</c:v>
                </c:pt>
                <c:pt idx="197">
                  <c:v>95.155101629016443</c:v>
                </c:pt>
                <c:pt idx="198">
                  <c:v>99.057010116256066</c:v>
                </c:pt>
                <c:pt idx="199">
                  <c:v>99.227006129282913</c:v>
                </c:pt>
                <c:pt idx="200">
                  <c:v>96.809729489144388</c:v>
                </c:pt>
                <c:pt idx="201">
                  <c:v>93.285145485721202</c:v>
                </c:pt>
                <c:pt idx="202">
                  <c:v>88.093267252572019</c:v>
                </c:pt>
                <c:pt idx="203">
                  <c:v>81.725416599896008</c:v>
                </c:pt>
                <c:pt idx="204">
                  <c:v>76.826864820597081</c:v>
                </c:pt>
                <c:pt idx="205">
                  <c:v>73.737603940728917</c:v>
                </c:pt>
                <c:pt idx="206">
                  <c:v>70.939669561616554</c:v>
                </c:pt>
                <c:pt idx="207">
                  <c:v>69.661699534273595</c:v>
                </c:pt>
                <c:pt idx="208">
                  <c:v>68.056403850475036</c:v>
                </c:pt>
                <c:pt idx="209">
                  <c:v>66.98042908566984</c:v>
                </c:pt>
                <c:pt idx="210">
                  <c:v>65.370466844650949</c:v>
                </c:pt>
                <c:pt idx="211">
                  <c:v>65.31846806419567</c:v>
                </c:pt>
                <c:pt idx="212">
                  <c:v>64.487154227942838</c:v>
                </c:pt>
                <c:pt idx="213">
                  <c:v>63.697172755641631</c:v>
                </c:pt>
                <c:pt idx="214">
                  <c:v>63.651840485501147</c:v>
                </c:pt>
                <c:pt idx="215">
                  <c:v>63.352514172367606</c:v>
                </c:pt>
                <c:pt idx="216">
                  <c:v>63.045188046856332</c:v>
                </c:pt>
                <c:pt idx="217">
                  <c:v>64.012498693530631</c:v>
                </c:pt>
                <c:pt idx="218">
                  <c:v>64.395156385598895</c:v>
                </c:pt>
                <c:pt idx="219">
                  <c:v>64.499153946509438</c:v>
                </c:pt>
                <c:pt idx="220">
                  <c:v>64.886478195798034</c:v>
                </c:pt>
                <c:pt idx="221">
                  <c:v>64.924477304592273</c:v>
                </c:pt>
                <c:pt idx="222">
                  <c:v>65.460464733900423</c:v>
                </c:pt>
                <c:pt idx="223">
                  <c:v>66.186447707179767</c:v>
                </c:pt>
                <c:pt idx="224">
                  <c:v>66.877098175790749</c:v>
                </c:pt>
                <c:pt idx="225">
                  <c:v>67.549082415520402</c:v>
                </c:pt>
                <c:pt idx="226">
                  <c:v>68.065736964915715</c:v>
                </c:pt>
                <c:pt idx="227">
                  <c:v>68.789719985100618</c:v>
                </c:pt>
                <c:pt idx="228">
                  <c:v>68.993715200732822</c:v>
                </c:pt>
                <c:pt idx="229">
                  <c:v>70.119022141867362</c:v>
                </c:pt>
                <c:pt idx="230">
                  <c:v>72.425634710780599</c:v>
                </c:pt>
                <c:pt idx="231">
                  <c:v>73.273614822820363</c:v>
                </c:pt>
                <c:pt idx="232">
                  <c:v>75.67022528098309</c:v>
                </c:pt>
                <c:pt idx="233">
                  <c:v>77.446850279871441</c:v>
                </c:pt>
                <c:pt idx="234">
                  <c:v>78.75015304641056</c:v>
                </c:pt>
                <c:pt idx="235">
                  <c:v>79.828127764310167</c:v>
                </c:pt>
                <c:pt idx="236">
                  <c:v>82.246071055480186</c:v>
                </c:pt>
                <c:pt idx="237">
                  <c:v>85.950650837402364</c:v>
                </c:pt>
                <c:pt idx="238">
                  <c:v>88.787917627371911</c:v>
                </c:pt>
                <c:pt idx="239">
                  <c:v>92.500497221671822</c:v>
                </c:pt>
                <c:pt idx="240">
                  <c:v>96.465737556901814</c:v>
                </c:pt>
                <c:pt idx="241">
                  <c:v>98.253695623325328</c:v>
                </c:pt>
                <c:pt idx="242">
                  <c:v>99.392335585089413</c:v>
                </c:pt>
                <c:pt idx="243">
                  <c:v>101.67028215964908</c:v>
                </c:pt>
                <c:pt idx="244">
                  <c:v>104.44821700781709</c:v>
                </c:pt>
                <c:pt idx="245">
                  <c:v>107.31481644317168</c:v>
                </c:pt>
                <c:pt idx="246">
                  <c:v>109.2761037777794</c:v>
                </c:pt>
                <c:pt idx="247">
                  <c:v>110.53007436798916</c:v>
                </c:pt>
                <c:pt idx="248">
                  <c:v>112.09470433886757</c:v>
                </c:pt>
                <c:pt idx="249">
                  <c:v>112.03603904809752</c:v>
                </c:pt>
                <c:pt idx="250">
                  <c:v>111.52805096211144</c:v>
                </c:pt>
                <c:pt idx="251">
                  <c:v>111.2020586077188</c:v>
                </c:pt>
                <c:pt idx="252">
                  <c:v>111.69138046482351</c:v>
                </c:pt>
                <c:pt idx="253">
                  <c:v>109.45876616040432</c:v>
                </c:pt>
                <c:pt idx="254">
                  <c:v>109.57476343988142</c:v>
                </c:pt>
                <c:pt idx="255">
                  <c:v>108.99411039146426</c:v>
                </c:pt>
                <c:pt idx="256">
                  <c:v>108.15146348767631</c:v>
                </c:pt>
                <c:pt idx="257">
                  <c:v>107.01349017694369</c:v>
                </c:pt>
                <c:pt idx="258">
                  <c:v>105.16553351768721</c:v>
                </c:pt>
                <c:pt idx="259">
                  <c:v>102.95891860349568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0BB-48EF-BEF6-DC2D9B563EBD}"/>
            </c:ext>
          </c:extLst>
        </c:ser>
        <c:ser>
          <c:idx val="0"/>
          <c:order val="1"/>
          <c:tx>
            <c:strRef>
              <c:f>'Průměr 14dnů'!$P$1:$Q$1</c:f>
              <c:strCache>
                <c:ptCount val="1"/>
                <c:pt idx="0">
                  <c:v>Slovensko</c:v>
                </c:pt>
              </c:strCache>
            </c:strRef>
          </c:tx>
          <c:spPr>
            <a:ln w="44450" cap="rnd">
              <a:solidFill>
                <a:srgbClr val="6600FF"/>
              </a:solidFill>
              <a:round/>
            </a:ln>
            <a:effectLst/>
          </c:spPr>
          <c:marker>
            <c:symbol val="none"/>
          </c:marker>
          <c:cat>
            <c:numRef>
              <c:f>'Průměr 14dnů'!$A$120:$A$380</c:f>
              <c:numCache>
                <c:formatCode>m/d/yyyy</c:formatCode>
                <c:ptCount val="261"/>
                <c:pt idx="0">
                  <c:v>44013</c:v>
                </c:pt>
                <c:pt idx="1">
                  <c:v>44014</c:v>
                </c:pt>
                <c:pt idx="2">
                  <c:v>44015</c:v>
                </c:pt>
                <c:pt idx="3">
                  <c:v>44016</c:v>
                </c:pt>
                <c:pt idx="4">
                  <c:v>44017</c:v>
                </c:pt>
                <c:pt idx="5">
                  <c:v>44018</c:v>
                </c:pt>
                <c:pt idx="6">
                  <c:v>44019</c:v>
                </c:pt>
                <c:pt idx="7">
                  <c:v>44020</c:v>
                </c:pt>
                <c:pt idx="8">
                  <c:v>44021</c:v>
                </c:pt>
                <c:pt idx="9">
                  <c:v>44022</c:v>
                </c:pt>
                <c:pt idx="10">
                  <c:v>44023</c:v>
                </c:pt>
                <c:pt idx="11">
                  <c:v>44024</c:v>
                </c:pt>
                <c:pt idx="12">
                  <c:v>44025</c:v>
                </c:pt>
                <c:pt idx="13">
                  <c:v>44026</c:v>
                </c:pt>
                <c:pt idx="14">
                  <c:v>44027</c:v>
                </c:pt>
                <c:pt idx="15">
                  <c:v>44028</c:v>
                </c:pt>
                <c:pt idx="16">
                  <c:v>44029</c:v>
                </c:pt>
                <c:pt idx="17">
                  <c:v>44030</c:v>
                </c:pt>
                <c:pt idx="18">
                  <c:v>44031</c:v>
                </c:pt>
                <c:pt idx="19">
                  <c:v>44032</c:v>
                </c:pt>
                <c:pt idx="20">
                  <c:v>44033</c:v>
                </c:pt>
                <c:pt idx="21">
                  <c:v>44034</c:v>
                </c:pt>
                <c:pt idx="22">
                  <c:v>44035</c:v>
                </c:pt>
                <c:pt idx="23">
                  <c:v>44036</c:v>
                </c:pt>
                <c:pt idx="24">
                  <c:v>44037</c:v>
                </c:pt>
                <c:pt idx="25">
                  <c:v>44038</c:v>
                </c:pt>
                <c:pt idx="26">
                  <c:v>44039</c:v>
                </c:pt>
                <c:pt idx="27">
                  <c:v>44040</c:v>
                </c:pt>
                <c:pt idx="28">
                  <c:v>44041</c:v>
                </c:pt>
                <c:pt idx="29">
                  <c:v>44042</c:v>
                </c:pt>
                <c:pt idx="30">
                  <c:v>44043</c:v>
                </c:pt>
                <c:pt idx="31">
                  <c:v>44044</c:v>
                </c:pt>
                <c:pt idx="32">
                  <c:v>44045</c:v>
                </c:pt>
                <c:pt idx="33">
                  <c:v>44046</c:v>
                </c:pt>
                <c:pt idx="34">
                  <c:v>44047</c:v>
                </c:pt>
                <c:pt idx="35">
                  <c:v>44048</c:v>
                </c:pt>
                <c:pt idx="36">
                  <c:v>44049</c:v>
                </c:pt>
                <c:pt idx="37">
                  <c:v>44050</c:v>
                </c:pt>
                <c:pt idx="38">
                  <c:v>44051</c:v>
                </c:pt>
                <c:pt idx="39">
                  <c:v>44052</c:v>
                </c:pt>
                <c:pt idx="40">
                  <c:v>44053</c:v>
                </c:pt>
                <c:pt idx="41">
                  <c:v>44054</c:v>
                </c:pt>
                <c:pt idx="42">
                  <c:v>44055</c:v>
                </c:pt>
                <c:pt idx="43">
                  <c:v>44056</c:v>
                </c:pt>
                <c:pt idx="44">
                  <c:v>44057</c:v>
                </c:pt>
                <c:pt idx="45">
                  <c:v>44058</c:v>
                </c:pt>
                <c:pt idx="46">
                  <c:v>44059</c:v>
                </c:pt>
                <c:pt idx="47">
                  <c:v>44060</c:v>
                </c:pt>
                <c:pt idx="48">
                  <c:v>44061</c:v>
                </c:pt>
                <c:pt idx="49">
                  <c:v>44062</c:v>
                </c:pt>
                <c:pt idx="50">
                  <c:v>44063</c:v>
                </c:pt>
                <c:pt idx="51">
                  <c:v>44064</c:v>
                </c:pt>
                <c:pt idx="52">
                  <c:v>44065</c:v>
                </c:pt>
                <c:pt idx="53">
                  <c:v>44066</c:v>
                </c:pt>
                <c:pt idx="54">
                  <c:v>44067</c:v>
                </c:pt>
                <c:pt idx="55">
                  <c:v>44068</c:v>
                </c:pt>
                <c:pt idx="56">
                  <c:v>44069</c:v>
                </c:pt>
                <c:pt idx="57">
                  <c:v>44070</c:v>
                </c:pt>
                <c:pt idx="58">
                  <c:v>44071</c:v>
                </c:pt>
                <c:pt idx="59">
                  <c:v>44072</c:v>
                </c:pt>
                <c:pt idx="60">
                  <c:v>44073</c:v>
                </c:pt>
                <c:pt idx="61">
                  <c:v>44074</c:v>
                </c:pt>
                <c:pt idx="62">
                  <c:v>44075</c:v>
                </c:pt>
                <c:pt idx="63">
                  <c:v>44076</c:v>
                </c:pt>
                <c:pt idx="64">
                  <c:v>44077</c:v>
                </c:pt>
                <c:pt idx="65">
                  <c:v>44078</c:v>
                </c:pt>
                <c:pt idx="66">
                  <c:v>44079</c:v>
                </c:pt>
                <c:pt idx="67">
                  <c:v>44080</c:v>
                </c:pt>
                <c:pt idx="68">
                  <c:v>44081</c:v>
                </c:pt>
                <c:pt idx="69">
                  <c:v>44082</c:v>
                </c:pt>
                <c:pt idx="70">
                  <c:v>44083</c:v>
                </c:pt>
                <c:pt idx="71">
                  <c:v>44084</c:v>
                </c:pt>
                <c:pt idx="72">
                  <c:v>44085</c:v>
                </c:pt>
                <c:pt idx="73">
                  <c:v>44086</c:v>
                </c:pt>
                <c:pt idx="74">
                  <c:v>44087</c:v>
                </c:pt>
                <c:pt idx="75">
                  <c:v>44088</c:v>
                </c:pt>
                <c:pt idx="76">
                  <c:v>44089</c:v>
                </c:pt>
                <c:pt idx="77">
                  <c:v>44090</c:v>
                </c:pt>
                <c:pt idx="78">
                  <c:v>44091</c:v>
                </c:pt>
                <c:pt idx="79">
                  <c:v>44092</c:v>
                </c:pt>
                <c:pt idx="80">
                  <c:v>44093</c:v>
                </c:pt>
                <c:pt idx="81">
                  <c:v>44094</c:v>
                </c:pt>
                <c:pt idx="82">
                  <c:v>44095</c:v>
                </c:pt>
                <c:pt idx="83">
                  <c:v>44096</c:v>
                </c:pt>
                <c:pt idx="84">
                  <c:v>44097</c:v>
                </c:pt>
                <c:pt idx="85">
                  <c:v>44098</c:v>
                </c:pt>
                <c:pt idx="86">
                  <c:v>44099</c:v>
                </c:pt>
                <c:pt idx="87">
                  <c:v>44100</c:v>
                </c:pt>
                <c:pt idx="88">
                  <c:v>44101</c:v>
                </c:pt>
                <c:pt idx="89">
                  <c:v>44102</c:v>
                </c:pt>
                <c:pt idx="90">
                  <c:v>44103</c:v>
                </c:pt>
                <c:pt idx="91">
                  <c:v>44104</c:v>
                </c:pt>
                <c:pt idx="92">
                  <c:v>44105</c:v>
                </c:pt>
                <c:pt idx="93">
                  <c:v>44106</c:v>
                </c:pt>
                <c:pt idx="94">
                  <c:v>44107</c:v>
                </c:pt>
                <c:pt idx="95">
                  <c:v>44108</c:v>
                </c:pt>
                <c:pt idx="96">
                  <c:v>44109</c:v>
                </c:pt>
                <c:pt idx="97">
                  <c:v>44110</c:v>
                </c:pt>
                <c:pt idx="98">
                  <c:v>44111</c:v>
                </c:pt>
                <c:pt idx="99">
                  <c:v>44112</c:v>
                </c:pt>
                <c:pt idx="100">
                  <c:v>44113</c:v>
                </c:pt>
                <c:pt idx="101">
                  <c:v>44114</c:v>
                </c:pt>
                <c:pt idx="102">
                  <c:v>44115</c:v>
                </c:pt>
                <c:pt idx="103">
                  <c:v>44116</c:v>
                </c:pt>
                <c:pt idx="104">
                  <c:v>44117</c:v>
                </c:pt>
                <c:pt idx="105">
                  <c:v>44118</c:v>
                </c:pt>
                <c:pt idx="106">
                  <c:v>44119</c:v>
                </c:pt>
                <c:pt idx="107">
                  <c:v>44120</c:v>
                </c:pt>
                <c:pt idx="108">
                  <c:v>44121</c:v>
                </c:pt>
                <c:pt idx="109">
                  <c:v>44122</c:v>
                </c:pt>
                <c:pt idx="110">
                  <c:v>44123</c:v>
                </c:pt>
                <c:pt idx="111">
                  <c:v>44124</c:v>
                </c:pt>
                <c:pt idx="112">
                  <c:v>44125</c:v>
                </c:pt>
                <c:pt idx="113">
                  <c:v>44126</c:v>
                </c:pt>
                <c:pt idx="114">
                  <c:v>44127</c:v>
                </c:pt>
                <c:pt idx="115">
                  <c:v>44128</c:v>
                </c:pt>
                <c:pt idx="116">
                  <c:v>44129</c:v>
                </c:pt>
                <c:pt idx="117">
                  <c:v>44130</c:v>
                </c:pt>
                <c:pt idx="118">
                  <c:v>44131</c:v>
                </c:pt>
                <c:pt idx="119">
                  <c:v>44132</c:v>
                </c:pt>
                <c:pt idx="120">
                  <c:v>44133</c:v>
                </c:pt>
                <c:pt idx="121">
                  <c:v>44134</c:v>
                </c:pt>
                <c:pt idx="122">
                  <c:v>44135</c:v>
                </c:pt>
                <c:pt idx="123">
                  <c:v>44136</c:v>
                </c:pt>
                <c:pt idx="124">
                  <c:v>44137</c:v>
                </c:pt>
                <c:pt idx="125">
                  <c:v>44138</c:v>
                </c:pt>
                <c:pt idx="126">
                  <c:v>44139</c:v>
                </c:pt>
                <c:pt idx="127">
                  <c:v>44140</c:v>
                </c:pt>
                <c:pt idx="128">
                  <c:v>44141</c:v>
                </c:pt>
                <c:pt idx="129">
                  <c:v>44142</c:v>
                </c:pt>
                <c:pt idx="130">
                  <c:v>44143</c:v>
                </c:pt>
                <c:pt idx="131">
                  <c:v>44144</c:v>
                </c:pt>
                <c:pt idx="132">
                  <c:v>44145</c:v>
                </c:pt>
                <c:pt idx="133">
                  <c:v>44146</c:v>
                </c:pt>
                <c:pt idx="134">
                  <c:v>44147</c:v>
                </c:pt>
                <c:pt idx="135">
                  <c:v>44148</c:v>
                </c:pt>
                <c:pt idx="136">
                  <c:v>44149</c:v>
                </c:pt>
                <c:pt idx="137">
                  <c:v>44150</c:v>
                </c:pt>
                <c:pt idx="138">
                  <c:v>44151</c:v>
                </c:pt>
                <c:pt idx="139">
                  <c:v>44152</c:v>
                </c:pt>
                <c:pt idx="140">
                  <c:v>44153</c:v>
                </c:pt>
                <c:pt idx="141">
                  <c:v>44154</c:v>
                </c:pt>
                <c:pt idx="142">
                  <c:v>44155</c:v>
                </c:pt>
                <c:pt idx="143">
                  <c:v>44156</c:v>
                </c:pt>
                <c:pt idx="144">
                  <c:v>44157</c:v>
                </c:pt>
                <c:pt idx="145">
                  <c:v>44158</c:v>
                </c:pt>
                <c:pt idx="146">
                  <c:v>44159</c:v>
                </c:pt>
                <c:pt idx="147">
                  <c:v>44160</c:v>
                </c:pt>
                <c:pt idx="148">
                  <c:v>44161</c:v>
                </c:pt>
                <c:pt idx="149">
                  <c:v>44162</c:v>
                </c:pt>
                <c:pt idx="150">
                  <c:v>44163</c:v>
                </c:pt>
                <c:pt idx="151">
                  <c:v>44164</c:v>
                </c:pt>
                <c:pt idx="152">
                  <c:v>44165</c:v>
                </c:pt>
                <c:pt idx="153">
                  <c:v>44166</c:v>
                </c:pt>
                <c:pt idx="154">
                  <c:v>44167</c:v>
                </c:pt>
                <c:pt idx="155">
                  <c:v>44168</c:v>
                </c:pt>
                <c:pt idx="156">
                  <c:v>44169</c:v>
                </c:pt>
                <c:pt idx="157">
                  <c:v>44170</c:v>
                </c:pt>
                <c:pt idx="158">
                  <c:v>44171</c:v>
                </c:pt>
                <c:pt idx="159">
                  <c:v>44172</c:v>
                </c:pt>
                <c:pt idx="160">
                  <c:v>44173</c:v>
                </c:pt>
                <c:pt idx="161">
                  <c:v>44174</c:v>
                </c:pt>
                <c:pt idx="162">
                  <c:v>44175</c:v>
                </c:pt>
                <c:pt idx="163">
                  <c:v>44176</c:v>
                </c:pt>
                <c:pt idx="164">
                  <c:v>44177</c:v>
                </c:pt>
                <c:pt idx="165">
                  <c:v>44178</c:v>
                </c:pt>
                <c:pt idx="166">
                  <c:v>44179</c:v>
                </c:pt>
                <c:pt idx="167">
                  <c:v>44180</c:v>
                </c:pt>
                <c:pt idx="168">
                  <c:v>44181</c:v>
                </c:pt>
                <c:pt idx="169">
                  <c:v>44182</c:v>
                </c:pt>
                <c:pt idx="170">
                  <c:v>44183</c:v>
                </c:pt>
                <c:pt idx="171">
                  <c:v>44184</c:v>
                </c:pt>
                <c:pt idx="172">
                  <c:v>44185</c:v>
                </c:pt>
                <c:pt idx="173">
                  <c:v>44186</c:v>
                </c:pt>
                <c:pt idx="174">
                  <c:v>44187</c:v>
                </c:pt>
                <c:pt idx="175">
                  <c:v>44188</c:v>
                </c:pt>
                <c:pt idx="176">
                  <c:v>44189</c:v>
                </c:pt>
                <c:pt idx="177">
                  <c:v>44190</c:v>
                </c:pt>
                <c:pt idx="178">
                  <c:v>44191</c:v>
                </c:pt>
                <c:pt idx="179">
                  <c:v>44192</c:v>
                </c:pt>
                <c:pt idx="180">
                  <c:v>44193</c:v>
                </c:pt>
                <c:pt idx="181">
                  <c:v>44194</c:v>
                </c:pt>
                <c:pt idx="182">
                  <c:v>44195</c:v>
                </c:pt>
                <c:pt idx="183">
                  <c:v>44196</c:v>
                </c:pt>
                <c:pt idx="184">
                  <c:v>44197</c:v>
                </c:pt>
                <c:pt idx="185">
                  <c:v>44198</c:v>
                </c:pt>
                <c:pt idx="186">
                  <c:v>44199</c:v>
                </c:pt>
                <c:pt idx="187">
                  <c:v>44200</c:v>
                </c:pt>
                <c:pt idx="188">
                  <c:v>44201</c:v>
                </c:pt>
                <c:pt idx="189">
                  <c:v>44202</c:v>
                </c:pt>
                <c:pt idx="190">
                  <c:v>44203</c:v>
                </c:pt>
                <c:pt idx="191">
                  <c:v>44204</c:v>
                </c:pt>
                <c:pt idx="192">
                  <c:v>44205</c:v>
                </c:pt>
                <c:pt idx="193">
                  <c:v>44206</c:v>
                </c:pt>
                <c:pt idx="194">
                  <c:v>44207</c:v>
                </c:pt>
                <c:pt idx="195">
                  <c:v>44208</c:v>
                </c:pt>
                <c:pt idx="196">
                  <c:v>44209</c:v>
                </c:pt>
                <c:pt idx="197">
                  <c:v>44210</c:v>
                </c:pt>
                <c:pt idx="198">
                  <c:v>44211</c:v>
                </c:pt>
                <c:pt idx="199">
                  <c:v>44212</c:v>
                </c:pt>
                <c:pt idx="200">
                  <c:v>44213</c:v>
                </c:pt>
                <c:pt idx="201">
                  <c:v>44214</c:v>
                </c:pt>
                <c:pt idx="202">
                  <c:v>44215</c:v>
                </c:pt>
                <c:pt idx="203">
                  <c:v>44216</c:v>
                </c:pt>
                <c:pt idx="204">
                  <c:v>44217</c:v>
                </c:pt>
                <c:pt idx="205">
                  <c:v>44218</c:v>
                </c:pt>
                <c:pt idx="206">
                  <c:v>44219</c:v>
                </c:pt>
                <c:pt idx="207">
                  <c:v>44220</c:v>
                </c:pt>
                <c:pt idx="208">
                  <c:v>44221</c:v>
                </c:pt>
                <c:pt idx="209">
                  <c:v>44222</c:v>
                </c:pt>
                <c:pt idx="210">
                  <c:v>44223</c:v>
                </c:pt>
                <c:pt idx="211">
                  <c:v>44224</c:v>
                </c:pt>
                <c:pt idx="212">
                  <c:v>44225</c:v>
                </c:pt>
                <c:pt idx="213">
                  <c:v>44226</c:v>
                </c:pt>
                <c:pt idx="214">
                  <c:v>44227</c:v>
                </c:pt>
                <c:pt idx="215">
                  <c:v>44228</c:v>
                </c:pt>
                <c:pt idx="216">
                  <c:v>44229</c:v>
                </c:pt>
                <c:pt idx="217">
                  <c:v>44230</c:v>
                </c:pt>
                <c:pt idx="218">
                  <c:v>44231</c:v>
                </c:pt>
                <c:pt idx="219">
                  <c:v>44232</c:v>
                </c:pt>
                <c:pt idx="220">
                  <c:v>44233</c:v>
                </c:pt>
                <c:pt idx="221">
                  <c:v>44234</c:v>
                </c:pt>
                <c:pt idx="222">
                  <c:v>44235</c:v>
                </c:pt>
                <c:pt idx="223">
                  <c:v>44236</c:v>
                </c:pt>
                <c:pt idx="224">
                  <c:v>44237</c:v>
                </c:pt>
                <c:pt idx="225">
                  <c:v>44238</c:v>
                </c:pt>
                <c:pt idx="226">
                  <c:v>44239</c:v>
                </c:pt>
                <c:pt idx="227">
                  <c:v>44240</c:v>
                </c:pt>
                <c:pt idx="228">
                  <c:v>44241</c:v>
                </c:pt>
                <c:pt idx="229">
                  <c:v>44242</c:v>
                </c:pt>
                <c:pt idx="230">
                  <c:v>44243</c:v>
                </c:pt>
                <c:pt idx="231">
                  <c:v>44244</c:v>
                </c:pt>
                <c:pt idx="232">
                  <c:v>44245</c:v>
                </c:pt>
                <c:pt idx="233">
                  <c:v>44246</c:v>
                </c:pt>
                <c:pt idx="234">
                  <c:v>44247</c:v>
                </c:pt>
                <c:pt idx="235">
                  <c:v>44248</c:v>
                </c:pt>
                <c:pt idx="236">
                  <c:v>44249</c:v>
                </c:pt>
                <c:pt idx="237">
                  <c:v>44250</c:v>
                </c:pt>
                <c:pt idx="238">
                  <c:v>44251</c:v>
                </c:pt>
                <c:pt idx="239">
                  <c:v>44252</c:v>
                </c:pt>
                <c:pt idx="240">
                  <c:v>44253</c:v>
                </c:pt>
                <c:pt idx="241">
                  <c:v>44254</c:v>
                </c:pt>
                <c:pt idx="242">
                  <c:v>44255</c:v>
                </c:pt>
                <c:pt idx="243">
                  <c:v>44256</c:v>
                </c:pt>
                <c:pt idx="244">
                  <c:v>44257</c:v>
                </c:pt>
                <c:pt idx="245">
                  <c:v>44258</c:v>
                </c:pt>
                <c:pt idx="246">
                  <c:v>44259</c:v>
                </c:pt>
                <c:pt idx="247">
                  <c:v>44260</c:v>
                </c:pt>
                <c:pt idx="248">
                  <c:v>44261</c:v>
                </c:pt>
                <c:pt idx="249">
                  <c:v>44262</c:v>
                </c:pt>
                <c:pt idx="250">
                  <c:v>44263</c:v>
                </c:pt>
                <c:pt idx="251">
                  <c:v>44264</c:v>
                </c:pt>
                <c:pt idx="252">
                  <c:v>44265</c:v>
                </c:pt>
                <c:pt idx="253">
                  <c:v>44266</c:v>
                </c:pt>
                <c:pt idx="254">
                  <c:v>44267</c:v>
                </c:pt>
                <c:pt idx="255">
                  <c:v>44268</c:v>
                </c:pt>
                <c:pt idx="256">
                  <c:v>44269</c:v>
                </c:pt>
                <c:pt idx="257">
                  <c:v>44270</c:v>
                </c:pt>
                <c:pt idx="258">
                  <c:v>44271</c:v>
                </c:pt>
                <c:pt idx="259">
                  <c:v>44272</c:v>
                </c:pt>
              </c:numCache>
            </c:numRef>
          </c:cat>
          <c:val>
            <c:numRef>
              <c:f>'Průměr 14dnů'!$Q$120:$Q$380</c:f>
              <c:numCache>
                <c:formatCode>0.00</c:formatCode>
                <c:ptCount val="261"/>
                <c:pt idx="0">
                  <c:v>0.16482360303297408</c:v>
                </c:pt>
                <c:pt idx="1">
                  <c:v>0.18052108903611447</c:v>
                </c:pt>
                <c:pt idx="2">
                  <c:v>0.18836983203768462</c:v>
                </c:pt>
                <c:pt idx="3">
                  <c:v>0.21322418487599024</c:v>
                </c:pt>
                <c:pt idx="4">
                  <c:v>0.23153791854632066</c:v>
                </c:pt>
                <c:pt idx="5">
                  <c:v>0.23153791854632069</c:v>
                </c:pt>
                <c:pt idx="6">
                  <c:v>0.23284604237991571</c:v>
                </c:pt>
                <c:pt idx="7">
                  <c:v>0.24985165221665115</c:v>
                </c:pt>
                <c:pt idx="8">
                  <c:v>0.28909536722450208</c:v>
                </c:pt>
                <c:pt idx="9">
                  <c:v>0.29694411022607226</c:v>
                </c:pt>
                <c:pt idx="10">
                  <c:v>0.30871722472842761</c:v>
                </c:pt>
                <c:pt idx="11">
                  <c:v>0.31002534856202263</c:v>
                </c:pt>
                <c:pt idx="12">
                  <c:v>0.31002534856202263</c:v>
                </c:pt>
                <c:pt idx="13">
                  <c:v>0.31525784389640277</c:v>
                </c:pt>
                <c:pt idx="14">
                  <c:v>0.31394972006280769</c:v>
                </c:pt>
                <c:pt idx="15">
                  <c:v>0.32833908223235303</c:v>
                </c:pt>
                <c:pt idx="16">
                  <c:v>0.32049033923078291</c:v>
                </c:pt>
                <c:pt idx="17">
                  <c:v>0.29694411022607231</c:v>
                </c:pt>
                <c:pt idx="18">
                  <c:v>0.28124662422293195</c:v>
                </c:pt>
                <c:pt idx="19">
                  <c:v>0.2812466242229319</c:v>
                </c:pt>
                <c:pt idx="20">
                  <c:v>0.3322634537331382</c:v>
                </c:pt>
                <c:pt idx="21">
                  <c:v>0.34011219673470838</c:v>
                </c:pt>
                <c:pt idx="22">
                  <c:v>0.31133347239561765</c:v>
                </c:pt>
                <c:pt idx="23">
                  <c:v>0.32441471073156797</c:v>
                </c:pt>
                <c:pt idx="24">
                  <c:v>0.32441471073156797</c:v>
                </c:pt>
                <c:pt idx="25">
                  <c:v>0.36365842573941898</c:v>
                </c:pt>
                <c:pt idx="26">
                  <c:v>0.364966549573014</c:v>
                </c:pt>
                <c:pt idx="27">
                  <c:v>0.38720465474412957</c:v>
                </c:pt>
                <c:pt idx="28">
                  <c:v>0.41598337908322019</c:v>
                </c:pt>
                <c:pt idx="29">
                  <c:v>0.41075088374884011</c:v>
                </c:pt>
                <c:pt idx="30">
                  <c:v>0.42775649358557555</c:v>
                </c:pt>
                <c:pt idx="31">
                  <c:v>0.4722327039278067</c:v>
                </c:pt>
                <c:pt idx="32">
                  <c:v>0.47746519926218683</c:v>
                </c:pt>
                <c:pt idx="33">
                  <c:v>0.48923831376454213</c:v>
                </c:pt>
                <c:pt idx="34">
                  <c:v>0.4539189702574763</c:v>
                </c:pt>
                <c:pt idx="35">
                  <c:v>0.4696164562606166</c:v>
                </c:pt>
                <c:pt idx="36">
                  <c:v>0.51147641893565765</c:v>
                </c:pt>
                <c:pt idx="37">
                  <c:v>0.52979015260598805</c:v>
                </c:pt>
                <c:pt idx="38">
                  <c:v>0.55595262927788869</c:v>
                </c:pt>
                <c:pt idx="39">
                  <c:v>0.54548763860912841</c:v>
                </c:pt>
                <c:pt idx="40">
                  <c:v>0.54679576244272343</c:v>
                </c:pt>
                <c:pt idx="41">
                  <c:v>0.53763889560755818</c:v>
                </c:pt>
                <c:pt idx="42">
                  <c:v>0.58211510594978932</c:v>
                </c:pt>
                <c:pt idx="43">
                  <c:v>0.62005069712404526</c:v>
                </c:pt>
                <c:pt idx="44">
                  <c:v>0.66583503129987132</c:v>
                </c:pt>
                <c:pt idx="45">
                  <c:v>0.67760814580222661</c:v>
                </c:pt>
                <c:pt idx="46">
                  <c:v>0.72993309914602789</c:v>
                </c:pt>
                <c:pt idx="47">
                  <c:v>0.72339247997805267</c:v>
                </c:pt>
                <c:pt idx="48">
                  <c:v>0.7247006038116478</c:v>
                </c:pt>
                <c:pt idx="49">
                  <c:v>0.79141491932499453</c:v>
                </c:pt>
                <c:pt idx="50">
                  <c:v>0.81365302449610988</c:v>
                </c:pt>
                <c:pt idx="51">
                  <c:v>0.91830293118371265</c:v>
                </c:pt>
                <c:pt idx="52">
                  <c:v>0.98109287519627408</c:v>
                </c:pt>
                <c:pt idx="53">
                  <c:v>0.9941741135322244</c:v>
                </c:pt>
                <c:pt idx="54">
                  <c:v>1.0792021627159014</c:v>
                </c:pt>
                <c:pt idx="55">
                  <c:v>1.0948996487190419</c:v>
                </c:pt>
                <c:pt idx="56">
                  <c:v>1.1066727632213973</c:v>
                </c:pt>
                <c:pt idx="57">
                  <c:v>1.1603058403987936</c:v>
                </c:pt>
                <c:pt idx="58">
                  <c:v>1.2126307937425949</c:v>
                </c:pt>
                <c:pt idx="59">
                  <c:v>1.291118223758297</c:v>
                </c:pt>
                <c:pt idx="60">
                  <c:v>1.2741126139215615</c:v>
                </c:pt>
                <c:pt idx="61">
                  <c:v>1.3212050719309827</c:v>
                </c:pt>
                <c:pt idx="62">
                  <c:v>1.3957681304458993</c:v>
                </c:pt>
                <c:pt idx="63">
                  <c:v>1.3342863102669329</c:v>
                </c:pt>
                <c:pt idx="64">
                  <c:v>1.3879193874443292</c:v>
                </c:pt>
                <c:pt idx="65">
                  <c:v>1.4062331211146597</c:v>
                </c:pt>
                <c:pt idx="66">
                  <c:v>1.5828298386499891</c:v>
                </c:pt>
                <c:pt idx="67">
                  <c:v>1.6456197826625505</c:v>
                </c:pt>
                <c:pt idx="68">
                  <c:v>1.5854460863171791</c:v>
                </c:pt>
                <c:pt idx="69">
                  <c:v>1.6678578878336661</c:v>
                </c:pt>
                <c:pt idx="70">
                  <c:v>1.7685834230204835</c:v>
                </c:pt>
                <c:pt idx="71">
                  <c:v>1.8836983203768463</c:v>
                </c:pt>
                <c:pt idx="72">
                  <c:v>1.9935807223988289</c:v>
                </c:pt>
                <c:pt idx="73">
                  <c:v>2.1073874959215968</c:v>
                </c:pt>
                <c:pt idx="74">
                  <c:v>2.1662530684333734</c:v>
                </c:pt>
                <c:pt idx="75">
                  <c:v>2.1754099352685388</c:v>
                </c:pt>
                <c:pt idx="76">
                  <c:v>2.3271522999655625</c:v>
                </c:pt>
                <c:pt idx="77">
                  <c:v>2.3781691294757685</c:v>
                </c:pt>
                <c:pt idx="78">
                  <c:v>2.4304940828195698</c:v>
                </c:pt>
                <c:pt idx="79">
                  <c:v>2.5586902185118832</c:v>
                </c:pt>
                <c:pt idx="80">
                  <c:v>2.6424101438619649</c:v>
                </c:pt>
                <c:pt idx="81">
                  <c:v>2.6986594687065515</c:v>
                </c:pt>
                <c:pt idx="82">
                  <c:v>2.7732225272214683</c:v>
                </c:pt>
                <c:pt idx="83">
                  <c:v>2.883104929243451</c:v>
                </c:pt>
                <c:pt idx="84">
                  <c:v>3.1146428477897716</c:v>
                </c:pt>
                <c:pt idx="85">
                  <c:v>3.3527213855040676</c:v>
                </c:pt>
                <c:pt idx="86">
                  <c:v>3.6575142387317103</c:v>
                </c:pt>
                <c:pt idx="87">
                  <c:v>4.1166657043235668</c:v>
                </c:pt>
                <c:pt idx="88">
                  <c:v>4.6386071139279847</c:v>
                </c:pt>
                <c:pt idx="89">
                  <c:v>4.9224699858181058</c:v>
                </c:pt>
                <c:pt idx="90">
                  <c:v>4.9787193106626928</c:v>
                </c:pt>
                <c:pt idx="91">
                  <c:v>5.6000781316203332</c:v>
                </c:pt>
                <c:pt idx="92">
                  <c:v>6.4320448897867735</c:v>
                </c:pt>
                <c:pt idx="93">
                  <c:v>7.0128518719029671</c:v>
                </c:pt>
                <c:pt idx="94">
                  <c:v>7.5544151390113106</c:v>
                </c:pt>
                <c:pt idx="95">
                  <c:v>8.4530962126910971</c:v>
                </c:pt>
                <c:pt idx="96">
                  <c:v>8.8115221430961377</c:v>
                </c:pt>
                <c:pt idx="97">
                  <c:v>9.0012000989674164</c:v>
                </c:pt>
                <c:pt idx="98">
                  <c:v>9.7062788452751381</c:v>
                </c:pt>
                <c:pt idx="99">
                  <c:v>10.591878680618976</c:v>
                </c:pt>
                <c:pt idx="100">
                  <c:v>11.592593413319177</c:v>
                </c:pt>
                <c:pt idx="101">
                  <c:v>13.338938731168541</c:v>
                </c:pt>
                <c:pt idx="102">
                  <c:v>14.092418059319284</c:v>
                </c:pt>
                <c:pt idx="103">
                  <c:v>14.405059655548497</c:v>
                </c:pt>
                <c:pt idx="104">
                  <c:v>14.797496805627008</c:v>
                </c:pt>
                <c:pt idx="105">
                  <c:v>15.900245197347619</c:v>
                </c:pt>
                <c:pt idx="106">
                  <c:v>17.381041376977191</c:v>
                </c:pt>
                <c:pt idx="107">
                  <c:v>19.207182248675856</c:v>
                </c:pt>
                <c:pt idx="108">
                  <c:v>20.86065077433998</c:v>
                </c:pt>
                <c:pt idx="109">
                  <c:v>21.840435525702656</c:v>
                </c:pt>
                <c:pt idx="110">
                  <c:v>22.503654309335335</c:v>
                </c:pt>
                <c:pt idx="111">
                  <c:v>23.007281985269426</c:v>
                </c:pt>
                <c:pt idx="112">
                  <c:v>24.740546064782844</c:v>
                </c:pt>
                <c:pt idx="113">
                  <c:v>25.644459633797009</c:v>
                </c:pt>
                <c:pt idx="114">
                  <c:v>27.47190862932927</c:v>
                </c:pt>
                <c:pt idx="115">
                  <c:v>28.783956834425087</c:v>
                </c:pt>
                <c:pt idx="116">
                  <c:v>31.384507015612012</c:v>
                </c:pt>
                <c:pt idx="117">
                  <c:v>32.441471073156798</c:v>
                </c:pt>
                <c:pt idx="118">
                  <c:v>32.92547689158696</c:v>
                </c:pt>
                <c:pt idx="119">
                  <c:v>34.857575793806824</c:v>
                </c:pt>
                <c:pt idx="120">
                  <c:v>35.977329795364163</c:v>
                </c:pt>
                <c:pt idx="121">
                  <c:v>37.662193293034576</c:v>
                </c:pt>
                <c:pt idx="122">
                  <c:v>38.453608212359555</c:v>
                </c:pt>
                <c:pt idx="123">
                  <c:v>39.388916753380009</c:v>
                </c:pt>
                <c:pt idx="124">
                  <c:v>40.727127435147729</c:v>
                </c:pt>
                <c:pt idx="125">
                  <c:v>42.06402999308186</c:v>
                </c:pt>
                <c:pt idx="126">
                  <c:v>43.390467560347226</c:v>
                </c:pt>
                <c:pt idx="127">
                  <c:v>43.69656853740846</c:v>
                </c:pt>
                <c:pt idx="128">
                  <c:v>43.399624427182388</c:v>
                </c:pt>
                <c:pt idx="129">
                  <c:v>42.992797914934329</c:v>
                </c:pt>
                <c:pt idx="130">
                  <c:v>41.404735580949968</c:v>
                </c:pt>
                <c:pt idx="131">
                  <c:v>40.443264563257621</c:v>
                </c:pt>
                <c:pt idx="132">
                  <c:v>40.639483138296875</c:v>
                </c:pt>
                <c:pt idx="133">
                  <c:v>39.555048480246583</c:v>
                </c:pt>
                <c:pt idx="134">
                  <c:v>39.301272456529141</c:v>
                </c:pt>
                <c:pt idx="135">
                  <c:v>37.549694643345397</c:v>
                </c:pt>
                <c:pt idx="136">
                  <c:v>36.500579328802182</c:v>
                </c:pt>
                <c:pt idx="137">
                  <c:v>35.085189340852359</c:v>
                </c:pt>
                <c:pt idx="138">
                  <c:v>33.287827193492781</c:v>
                </c:pt>
                <c:pt idx="139">
                  <c:v>32.763269536221181</c:v>
                </c:pt>
                <c:pt idx="140">
                  <c:v>30.271293633222644</c:v>
                </c:pt>
                <c:pt idx="141">
                  <c:v>29.882780854644917</c:v>
                </c:pt>
                <c:pt idx="142">
                  <c:v>29.181626479837981</c:v>
                </c:pt>
                <c:pt idx="143">
                  <c:v>28.242393567316746</c:v>
                </c:pt>
                <c:pt idx="144">
                  <c:v>27.138337051762534</c:v>
                </c:pt>
                <c:pt idx="145">
                  <c:v>26.685726205338657</c:v>
                </c:pt>
                <c:pt idx="146">
                  <c:v>26.646482490330808</c:v>
                </c:pt>
                <c:pt idx="147">
                  <c:v>26.323375903432829</c:v>
                </c:pt>
                <c:pt idx="148">
                  <c:v>25.488792897599208</c:v>
                </c:pt>
                <c:pt idx="149">
                  <c:v>25.259871226720072</c:v>
                </c:pt>
                <c:pt idx="150">
                  <c:v>24.940689011322885</c:v>
                </c:pt>
                <c:pt idx="151">
                  <c:v>24.80987662796338</c:v>
                </c:pt>
                <c:pt idx="152">
                  <c:v>24.400433868048136</c:v>
                </c:pt>
                <c:pt idx="153">
                  <c:v>24.306248952029289</c:v>
                </c:pt>
                <c:pt idx="154">
                  <c:v>25.26379559822086</c:v>
                </c:pt>
                <c:pt idx="155">
                  <c:v>25.678470853470483</c:v>
                </c:pt>
                <c:pt idx="156">
                  <c:v>26.157244176566262</c:v>
                </c:pt>
                <c:pt idx="157">
                  <c:v>26.430642057787626</c:v>
                </c:pt>
                <c:pt idx="158">
                  <c:v>26.803457350362208</c:v>
                </c:pt>
                <c:pt idx="159">
                  <c:v>27.223365100946214</c:v>
                </c:pt>
                <c:pt idx="160">
                  <c:v>28.437304018522404</c:v>
                </c:pt>
                <c:pt idx="161">
                  <c:v>29.422321265219466</c:v>
                </c:pt>
                <c:pt idx="162">
                  <c:v>30.955442398192847</c:v>
                </c:pt>
                <c:pt idx="163">
                  <c:v>31.37011765344247</c:v>
                </c:pt>
                <c:pt idx="164">
                  <c:v>34.221827610679647</c:v>
                </c:pt>
                <c:pt idx="165">
                  <c:v>35.647682589298228</c:v>
                </c:pt>
                <c:pt idx="166">
                  <c:v>36.051892853879096</c:v>
                </c:pt>
                <c:pt idx="167">
                  <c:v>37.07222944408322</c:v>
                </c:pt>
                <c:pt idx="168">
                  <c:v>39.063193918814854</c:v>
                </c:pt>
                <c:pt idx="169">
                  <c:v>40.453729553926372</c:v>
                </c:pt>
                <c:pt idx="170">
                  <c:v>42.817509321232592</c:v>
                </c:pt>
                <c:pt idx="171">
                  <c:v>44.231591185348826</c:v>
                </c:pt>
                <c:pt idx="172">
                  <c:v>45.267625261556091</c:v>
                </c:pt>
                <c:pt idx="173">
                  <c:v>46.140143858563988</c:v>
                </c:pt>
                <c:pt idx="174">
                  <c:v>47.074144275750825</c:v>
                </c:pt>
                <c:pt idx="175">
                  <c:v>48.54316734087805</c:v>
                </c:pt>
                <c:pt idx="176">
                  <c:v>47.930965386755574</c:v>
                </c:pt>
                <c:pt idx="177">
                  <c:v>50.390238193914236</c:v>
                </c:pt>
                <c:pt idx="178">
                  <c:v>46.902780053549876</c:v>
                </c:pt>
                <c:pt idx="179">
                  <c:v>45.181289088538811</c:v>
                </c:pt>
                <c:pt idx="180">
                  <c:v>45.265009013888893</c:v>
                </c:pt>
                <c:pt idx="181">
                  <c:v>45.344804567738194</c:v>
                </c:pt>
                <c:pt idx="182">
                  <c:v>44.659347678934402</c:v>
                </c:pt>
                <c:pt idx="183">
                  <c:v>48.93691261479016</c:v>
                </c:pt>
                <c:pt idx="184">
                  <c:v>50.211025228711719</c:v>
                </c:pt>
                <c:pt idx="185">
                  <c:v>48.360030004174746</c:v>
                </c:pt>
                <c:pt idx="186">
                  <c:v>47.258589736287732</c:v>
                </c:pt>
                <c:pt idx="187">
                  <c:v>46.495953541301837</c:v>
                </c:pt>
                <c:pt idx="188">
                  <c:v>46.922401911053804</c:v>
                </c:pt>
                <c:pt idx="189">
                  <c:v>48.586335427386693</c:v>
                </c:pt>
                <c:pt idx="190">
                  <c:v>47.90611103391727</c:v>
                </c:pt>
                <c:pt idx="191">
                  <c:v>46.511651027304971</c:v>
                </c:pt>
                <c:pt idx="192">
                  <c:v>50.476574366931516</c:v>
                </c:pt>
                <c:pt idx="193">
                  <c:v>53.222326293647491</c:v>
                </c:pt>
                <c:pt idx="194">
                  <c:v>53.602990329223651</c:v>
                </c:pt>
                <c:pt idx="195">
                  <c:v>54.015049336806079</c:v>
                </c:pt>
                <c:pt idx="196">
                  <c:v>54.714895587779424</c:v>
                </c:pt>
                <c:pt idx="197">
                  <c:v>50.277739544225071</c:v>
                </c:pt>
                <c:pt idx="198">
                  <c:v>47.352774652306564</c:v>
                </c:pt>
                <c:pt idx="199">
                  <c:v>47.756984916887426</c:v>
                </c:pt>
                <c:pt idx="200">
                  <c:v>46.911936920385038</c:v>
                </c:pt>
                <c:pt idx="201">
                  <c:v>47.466581425829339</c:v>
                </c:pt>
                <c:pt idx="202">
                  <c:v>46.053807685546701</c:v>
                </c:pt>
                <c:pt idx="203">
                  <c:v>42.816201197398996</c:v>
                </c:pt>
                <c:pt idx="204">
                  <c:v>43.243957690984573</c:v>
                </c:pt>
                <c:pt idx="205">
                  <c:v>41.680749709838501</c:v>
                </c:pt>
                <c:pt idx="206">
                  <c:v>38.373812658510282</c:v>
                </c:pt>
                <c:pt idx="207">
                  <c:v>36.976736404230778</c:v>
                </c:pt>
                <c:pt idx="208">
                  <c:v>36.572526139649902</c:v>
                </c:pt>
                <c:pt idx="209">
                  <c:v>35.499864596101986</c:v>
                </c:pt>
                <c:pt idx="210">
                  <c:v>34.45205740539236</c:v>
                </c:pt>
                <c:pt idx="211">
                  <c:v>33.290443441159972</c:v>
                </c:pt>
                <c:pt idx="212">
                  <c:v>33.09684111378791</c:v>
                </c:pt>
                <c:pt idx="213">
                  <c:v>33.276054078990427</c:v>
                </c:pt>
                <c:pt idx="214">
                  <c:v>34.780396487624714</c:v>
                </c:pt>
                <c:pt idx="215">
                  <c:v>33.974592206130175</c:v>
                </c:pt>
                <c:pt idx="216">
                  <c:v>33.749594906751824</c:v>
                </c:pt>
                <c:pt idx="217">
                  <c:v>34.074009617483391</c:v>
                </c:pt>
                <c:pt idx="218">
                  <c:v>33.567765693882116</c:v>
                </c:pt>
                <c:pt idx="219">
                  <c:v>34.673130333269924</c:v>
                </c:pt>
                <c:pt idx="220">
                  <c:v>35.584892645285663</c:v>
                </c:pt>
                <c:pt idx="221">
                  <c:v>35.123124932026613</c:v>
                </c:pt>
                <c:pt idx="222">
                  <c:v>35.392598441747189</c:v>
                </c:pt>
                <c:pt idx="223">
                  <c:v>35.567887035448926</c:v>
                </c:pt>
                <c:pt idx="224">
                  <c:v>36.096369064221321</c:v>
                </c:pt>
                <c:pt idx="225">
                  <c:v>36.687641037006266</c:v>
                </c:pt>
                <c:pt idx="226">
                  <c:v>36.491422461967019</c:v>
                </c:pt>
                <c:pt idx="227">
                  <c:v>36.685024789339089</c:v>
                </c:pt>
                <c:pt idx="228">
                  <c:v>36.325290735100452</c:v>
                </c:pt>
                <c:pt idx="229">
                  <c:v>36.492730585800622</c:v>
                </c:pt>
                <c:pt idx="230">
                  <c:v>36.106834054890079</c:v>
                </c:pt>
                <c:pt idx="231">
                  <c:v>36.677176046337522</c:v>
                </c:pt>
                <c:pt idx="232">
                  <c:v>37.30245923879594</c:v>
                </c:pt>
                <c:pt idx="233">
                  <c:v>36.91394646021822</c:v>
                </c:pt>
                <c:pt idx="234">
                  <c:v>37.520915919006313</c:v>
                </c:pt>
                <c:pt idx="235">
                  <c:v>37.696204512708043</c:v>
                </c:pt>
                <c:pt idx="236">
                  <c:v>37.55492713867978</c:v>
                </c:pt>
                <c:pt idx="237">
                  <c:v>37.913353069084813</c:v>
                </c:pt>
                <c:pt idx="238">
                  <c:v>38.394742639847792</c:v>
                </c:pt>
                <c:pt idx="239">
                  <c:v>38.330644572001638</c:v>
                </c:pt>
                <c:pt idx="240">
                  <c:v>38.610583072390973</c:v>
                </c:pt>
                <c:pt idx="241">
                  <c:v>39.288191218193198</c:v>
                </c:pt>
                <c:pt idx="242">
                  <c:v>39.768272665122574</c:v>
                </c:pt>
                <c:pt idx="243">
                  <c:v>40.121466100193231</c:v>
                </c:pt>
                <c:pt idx="244">
                  <c:v>40.952124734526087</c:v>
                </c:pt>
                <c:pt idx="245">
                  <c:v>41.199360139075544</c:v>
                </c:pt>
                <c:pt idx="246">
                  <c:v>41.519850478306331</c:v>
                </c:pt>
                <c:pt idx="247">
                  <c:v>41.637581623329872</c:v>
                </c:pt>
                <c:pt idx="248">
                  <c:v>41.398194961781989</c:v>
                </c:pt>
                <c:pt idx="249">
                  <c:v>40.87494542834397</c:v>
                </c:pt>
                <c:pt idx="250">
                  <c:v>40.543990098444432</c:v>
                </c:pt>
                <c:pt idx="251">
                  <c:v>40.817387979665796</c:v>
                </c:pt>
                <c:pt idx="252">
                  <c:v>40.886718542846332</c:v>
                </c:pt>
                <c:pt idx="253">
                  <c:v>40.284981579392614</c:v>
                </c:pt>
                <c:pt idx="254">
                  <c:v>39.834986980635918</c:v>
                </c:pt>
                <c:pt idx="255">
                  <c:v>39.20054692134233</c:v>
                </c:pt>
                <c:pt idx="256">
                  <c:v>38.485003184365851</c:v>
                </c:pt>
                <c:pt idx="257">
                  <c:v>37.981375508431761</c:v>
                </c:pt>
                <c:pt idx="258">
                  <c:v>37.32862171546784</c:v>
                </c:pt>
                <c:pt idx="259">
                  <c:v>36.720344132846151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0BB-48EF-BEF6-DC2D9B563EBD}"/>
            </c:ext>
          </c:extLst>
        </c:ser>
        <c:ser>
          <c:idx val="2"/>
          <c:order val="2"/>
          <c:tx>
            <c:strRef>
              <c:f>'Průměr 14dnů'!$H$1:$I$1</c:f>
              <c:strCache>
                <c:ptCount val="1"/>
                <c:pt idx="0">
                  <c:v>Německo</c:v>
                </c:pt>
              </c:strCache>
            </c:strRef>
          </c:tx>
          <c:spPr>
            <a:ln w="444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'Průměr 14dnů'!$A$120:$A$380</c:f>
              <c:numCache>
                <c:formatCode>m/d/yyyy</c:formatCode>
                <c:ptCount val="261"/>
                <c:pt idx="0">
                  <c:v>44013</c:v>
                </c:pt>
                <c:pt idx="1">
                  <c:v>44014</c:v>
                </c:pt>
                <c:pt idx="2">
                  <c:v>44015</c:v>
                </c:pt>
                <c:pt idx="3">
                  <c:v>44016</c:v>
                </c:pt>
                <c:pt idx="4">
                  <c:v>44017</c:v>
                </c:pt>
                <c:pt idx="5">
                  <c:v>44018</c:v>
                </c:pt>
                <c:pt idx="6">
                  <c:v>44019</c:v>
                </c:pt>
                <c:pt idx="7">
                  <c:v>44020</c:v>
                </c:pt>
                <c:pt idx="8">
                  <c:v>44021</c:v>
                </c:pt>
                <c:pt idx="9">
                  <c:v>44022</c:v>
                </c:pt>
                <c:pt idx="10">
                  <c:v>44023</c:v>
                </c:pt>
                <c:pt idx="11">
                  <c:v>44024</c:v>
                </c:pt>
                <c:pt idx="12">
                  <c:v>44025</c:v>
                </c:pt>
                <c:pt idx="13">
                  <c:v>44026</c:v>
                </c:pt>
                <c:pt idx="14">
                  <c:v>44027</c:v>
                </c:pt>
                <c:pt idx="15">
                  <c:v>44028</c:v>
                </c:pt>
                <c:pt idx="16">
                  <c:v>44029</c:v>
                </c:pt>
                <c:pt idx="17">
                  <c:v>44030</c:v>
                </c:pt>
                <c:pt idx="18">
                  <c:v>44031</c:v>
                </c:pt>
                <c:pt idx="19">
                  <c:v>44032</c:v>
                </c:pt>
                <c:pt idx="20">
                  <c:v>44033</c:v>
                </c:pt>
                <c:pt idx="21">
                  <c:v>44034</c:v>
                </c:pt>
                <c:pt idx="22">
                  <c:v>44035</c:v>
                </c:pt>
                <c:pt idx="23">
                  <c:v>44036</c:v>
                </c:pt>
                <c:pt idx="24">
                  <c:v>44037</c:v>
                </c:pt>
                <c:pt idx="25">
                  <c:v>44038</c:v>
                </c:pt>
                <c:pt idx="26">
                  <c:v>44039</c:v>
                </c:pt>
                <c:pt idx="27">
                  <c:v>44040</c:v>
                </c:pt>
                <c:pt idx="28">
                  <c:v>44041</c:v>
                </c:pt>
                <c:pt idx="29">
                  <c:v>44042</c:v>
                </c:pt>
                <c:pt idx="30">
                  <c:v>44043</c:v>
                </c:pt>
                <c:pt idx="31">
                  <c:v>44044</c:v>
                </c:pt>
                <c:pt idx="32">
                  <c:v>44045</c:v>
                </c:pt>
                <c:pt idx="33">
                  <c:v>44046</c:v>
                </c:pt>
                <c:pt idx="34">
                  <c:v>44047</c:v>
                </c:pt>
                <c:pt idx="35">
                  <c:v>44048</c:v>
                </c:pt>
                <c:pt idx="36">
                  <c:v>44049</c:v>
                </c:pt>
                <c:pt idx="37">
                  <c:v>44050</c:v>
                </c:pt>
                <c:pt idx="38">
                  <c:v>44051</c:v>
                </c:pt>
                <c:pt idx="39">
                  <c:v>44052</c:v>
                </c:pt>
                <c:pt idx="40">
                  <c:v>44053</c:v>
                </c:pt>
                <c:pt idx="41">
                  <c:v>44054</c:v>
                </c:pt>
                <c:pt idx="42">
                  <c:v>44055</c:v>
                </c:pt>
                <c:pt idx="43">
                  <c:v>44056</c:v>
                </c:pt>
                <c:pt idx="44">
                  <c:v>44057</c:v>
                </c:pt>
                <c:pt idx="45">
                  <c:v>44058</c:v>
                </c:pt>
                <c:pt idx="46">
                  <c:v>44059</c:v>
                </c:pt>
                <c:pt idx="47">
                  <c:v>44060</c:v>
                </c:pt>
                <c:pt idx="48">
                  <c:v>44061</c:v>
                </c:pt>
                <c:pt idx="49">
                  <c:v>44062</c:v>
                </c:pt>
                <c:pt idx="50">
                  <c:v>44063</c:v>
                </c:pt>
                <c:pt idx="51">
                  <c:v>44064</c:v>
                </c:pt>
                <c:pt idx="52">
                  <c:v>44065</c:v>
                </c:pt>
                <c:pt idx="53">
                  <c:v>44066</c:v>
                </c:pt>
                <c:pt idx="54">
                  <c:v>44067</c:v>
                </c:pt>
                <c:pt idx="55">
                  <c:v>44068</c:v>
                </c:pt>
                <c:pt idx="56">
                  <c:v>44069</c:v>
                </c:pt>
                <c:pt idx="57">
                  <c:v>44070</c:v>
                </c:pt>
                <c:pt idx="58">
                  <c:v>44071</c:v>
                </c:pt>
                <c:pt idx="59">
                  <c:v>44072</c:v>
                </c:pt>
                <c:pt idx="60">
                  <c:v>44073</c:v>
                </c:pt>
                <c:pt idx="61">
                  <c:v>44074</c:v>
                </c:pt>
                <c:pt idx="62">
                  <c:v>44075</c:v>
                </c:pt>
                <c:pt idx="63">
                  <c:v>44076</c:v>
                </c:pt>
                <c:pt idx="64">
                  <c:v>44077</c:v>
                </c:pt>
                <c:pt idx="65">
                  <c:v>44078</c:v>
                </c:pt>
                <c:pt idx="66">
                  <c:v>44079</c:v>
                </c:pt>
                <c:pt idx="67">
                  <c:v>44080</c:v>
                </c:pt>
                <c:pt idx="68">
                  <c:v>44081</c:v>
                </c:pt>
                <c:pt idx="69">
                  <c:v>44082</c:v>
                </c:pt>
                <c:pt idx="70">
                  <c:v>44083</c:v>
                </c:pt>
                <c:pt idx="71">
                  <c:v>44084</c:v>
                </c:pt>
                <c:pt idx="72">
                  <c:v>44085</c:v>
                </c:pt>
                <c:pt idx="73">
                  <c:v>44086</c:v>
                </c:pt>
                <c:pt idx="74">
                  <c:v>44087</c:v>
                </c:pt>
                <c:pt idx="75">
                  <c:v>44088</c:v>
                </c:pt>
                <c:pt idx="76">
                  <c:v>44089</c:v>
                </c:pt>
                <c:pt idx="77">
                  <c:v>44090</c:v>
                </c:pt>
                <c:pt idx="78">
                  <c:v>44091</c:v>
                </c:pt>
                <c:pt idx="79">
                  <c:v>44092</c:v>
                </c:pt>
                <c:pt idx="80">
                  <c:v>44093</c:v>
                </c:pt>
                <c:pt idx="81">
                  <c:v>44094</c:v>
                </c:pt>
                <c:pt idx="82">
                  <c:v>44095</c:v>
                </c:pt>
                <c:pt idx="83">
                  <c:v>44096</c:v>
                </c:pt>
                <c:pt idx="84">
                  <c:v>44097</c:v>
                </c:pt>
                <c:pt idx="85">
                  <c:v>44098</c:v>
                </c:pt>
                <c:pt idx="86">
                  <c:v>44099</c:v>
                </c:pt>
                <c:pt idx="87">
                  <c:v>44100</c:v>
                </c:pt>
                <c:pt idx="88">
                  <c:v>44101</c:v>
                </c:pt>
                <c:pt idx="89">
                  <c:v>44102</c:v>
                </c:pt>
                <c:pt idx="90">
                  <c:v>44103</c:v>
                </c:pt>
                <c:pt idx="91">
                  <c:v>44104</c:v>
                </c:pt>
                <c:pt idx="92">
                  <c:v>44105</c:v>
                </c:pt>
                <c:pt idx="93">
                  <c:v>44106</c:v>
                </c:pt>
                <c:pt idx="94">
                  <c:v>44107</c:v>
                </c:pt>
                <c:pt idx="95">
                  <c:v>44108</c:v>
                </c:pt>
                <c:pt idx="96">
                  <c:v>44109</c:v>
                </c:pt>
                <c:pt idx="97">
                  <c:v>44110</c:v>
                </c:pt>
                <c:pt idx="98">
                  <c:v>44111</c:v>
                </c:pt>
                <c:pt idx="99">
                  <c:v>44112</c:v>
                </c:pt>
                <c:pt idx="100">
                  <c:v>44113</c:v>
                </c:pt>
                <c:pt idx="101">
                  <c:v>44114</c:v>
                </c:pt>
                <c:pt idx="102">
                  <c:v>44115</c:v>
                </c:pt>
                <c:pt idx="103">
                  <c:v>44116</c:v>
                </c:pt>
                <c:pt idx="104">
                  <c:v>44117</c:v>
                </c:pt>
                <c:pt idx="105">
                  <c:v>44118</c:v>
                </c:pt>
                <c:pt idx="106">
                  <c:v>44119</c:v>
                </c:pt>
                <c:pt idx="107">
                  <c:v>44120</c:v>
                </c:pt>
                <c:pt idx="108">
                  <c:v>44121</c:v>
                </c:pt>
                <c:pt idx="109">
                  <c:v>44122</c:v>
                </c:pt>
                <c:pt idx="110">
                  <c:v>44123</c:v>
                </c:pt>
                <c:pt idx="111">
                  <c:v>44124</c:v>
                </c:pt>
                <c:pt idx="112">
                  <c:v>44125</c:v>
                </c:pt>
                <c:pt idx="113">
                  <c:v>44126</c:v>
                </c:pt>
                <c:pt idx="114">
                  <c:v>44127</c:v>
                </c:pt>
                <c:pt idx="115">
                  <c:v>44128</c:v>
                </c:pt>
                <c:pt idx="116">
                  <c:v>44129</c:v>
                </c:pt>
                <c:pt idx="117">
                  <c:v>44130</c:v>
                </c:pt>
                <c:pt idx="118">
                  <c:v>44131</c:v>
                </c:pt>
                <c:pt idx="119">
                  <c:v>44132</c:v>
                </c:pt>
                <c:pt idx="120">
                  <c:v>44133</c:v>
                </c:pt>
                <c:pt idx="121">
                  <c:v>44134</c:v>
                </c:pt>
                <c:pt idx="122">
                  <c:v>44135</c:v>
                </c:pt>
                <c:pt idx="123">
                  <c:v>44136</c:v>
                </c:pt>
                <c:pt idx="124">
                  <c:v>44137</c:v>
                </c:pt>
                <c:pt idx="125">
                  <c:v>44138</c:v>
                </c:pt>
                <c:pt idx="126">
                  <c:v>44139</c:v>
                </c:pt>
                <c:pt idx="127">
                  <c:v>44140</c:v>
                </c:pt>
                <c:pt idx="128">
                  <c:v>44141</c:v>
                </c:pt>
                <c:pt idx="129">
                  <c:v>44142</c:v>
                </c:pt>
                <c:pt idx="130">
                  <c:v>44143</c:v>
                </c:pt>
                <c:pt idx="131">
                  <c:v>44144</c:v>
                </c:pt>
                <c:pt idx="132">
                  <c:v>44145</c:v>
                </c:pt>
                <c:pt idx="133">
                  <c:v>44146</c:v>
                </c:pt>
                <c:pt idx="134">
                  <c:v>44147</c:v>
                </c:pt>
                <c:pt idx="135">
                  <c:v>44148</c:v>
                </c:pt>
                <c:pt idx="136">
                  <c:v>44149</c:v>
                </c:pt>
                <c:pt idx="137">
                  <c:v>44150</c:v>
                </c:pt>
                <c:pt idx="138">
                  <c:v>44151</c:v>
                </c:pt>
                <c:pt idx="139">
                  <c:v>44152</c:v>
                </c:pt>
                <c:pt idx="140">
                  <c:v>44153</c:v>
                </c:pt>
                <c:pt idx="141">
                  <c:v>44154</c:v>
                </c:pt>
                <c:pt idx="142">
                  <c:v>44155</c:v>
                </c:pt>
                <c:pt idx="143">
                  <c:v>44156</c:v>
                </c:pt>
                <c:pt idx="144">
                  <c:v>44157</c:v>
                </c:pt>
                <c:pt idx="145">
                  <c:v>44158</c:v>
                </c:pt>
                <c:pt idx="146">
                  <c:v>44159</c:v>
                </c:pt>
                <c:pt idx="147">
                  <c:v>44160</c:v>
                </c:pt>
                <c:pt idx="148">
                  <c:v>44161</c:v>
                </c:pt>
                <c:pt idx="149">
                  <c:v>44162</c:v>
                </c:pt>
                <c:pt idx="150">
                  <c:v>44163</c:v>
                </c:pt>
                <c:pt idx="151">
                  <c:v>44164</c:v>
                </c:pt>
                <c:pt idx="152">
                  <c:v>44165</c:v>
                </c:pt>
                <c:pt idx="153">
                  <c:v>44166</c:v>
                </c:pt>
                <c:pt idx="154">
                  <c:v>44167</c:v>
                </c:pt>
                <c:pt idx="155">
                  <c:v>44168</c:v>
                </c:pt>
                <c:pt idx="156">
                  <c:v>44169</c:v>
                </c:pt>
                <c:pt idx="157">
                  <c:v>44170</c:v>
                </c:pt>
                <c:pt idx="158">
                  <c:v>44171</c:v>
                </c:pt>
                <c:pt idx="159">
                  <c:v>44172</c:v>
                </c:pt>
                <c:pt idx="160">
                  <c:v>44173</c:v>
                </c:pt>
                <c:pt idx="161">
                  <c:v>44174</c:v>
                </c:pt>
                <c:pt idx="162">
                  <c:v>44175</c:v>
                </c:pt>
                <c:pt idx="163">
                  <c:v>44176</c:v>
                </c:pt>
                <c:pt idx="164">
                  <c:v>44177</c:v>
                </c:pt>
                <c:pt idx="165">
                  <c:v>44178</c:v>
                </c:pt>
                <c:pt idx="166">
                  <c:v>44179</c:v>
                </c:pt>
                <c:pt idx="167">
                  <c:v>44180</c:v>
                </c:pt>
                <c:pt idx="168">
                  <c:v>44181</c:v>
                </c:pt>
                <c:pt idx="169">
                  <c:v>44182</c:v>
                </c:pt>
                <c:pt idx="170">
                  <c:v>44183</c:v>
                </c:pt>
                <c:pt idx="171">
                  <c:v>44184</c:v>
                </c:pt>
                <c:pt idx="172">
                  <c:v>44185</c:v>
                </c:pt>
                <c:pt idx="173">
                  <c:v>44186</c:v>
                </c:pt>
                <c:pt idx="174">
                  <c:v>44187</c:v>
                </c:pt>
                <c:pt idx="175">
                  <c:v>44188</c:v>
                </c:pt>
                <c:pt idx="176">
                  <c:v>44189</c:v>
                </c:pt>
                <c:pt idx="177">
                  <c:v>44190</c:v>
                </c:pt>
                <c:pt idx="178">
                  <c:v>44191</c:v>
                </c:pt>
                <c:pt idx="179">
                  <c:v>44192</c:v>
                </c:pt>
                <c:pt idx="180">
                  <c:v>44193</c:v>
                </c:pt>
                <c:pt idx="181">
                  <c:v>44194</c:v>
                </c:pt>
                <c:pt idx="182">
                  <c:v>44195</c:v>
                </c:pt>
                <c:pt idx="183">
                  <c:v>44196</c:v>
                </c:pt>
                <c:pt idx="184">
                  <c:v>44197</c:v>
                </c:pt>
                <c:pt idx="185">
                  <c:v>44198</c:v>
                </c:pt>
                <c:pt idx="186">
                  <c:v>44199</c:v>
                </c:pt>
                <c:pt idx="187">
                  <c:v>44200</c:v>
                </c:pt>
                <c:pt idx="188">
                  <c:v>44201</c:v>
                </c:pt>
                <c:pt idx="189">
                  <c:v>44202</c:v>
                </c:pt>
                <c:pt idx="190">
                  <c:v>44203</c:v>
                </c:pt>
                <c:pt idx="191">
                  <c:v>44204</c:v>
                </c:pt>
                <c:pt idx="192">
                  <c:v>44205</c:v>
                </c:pt>
                <c:pt idx="193">
                  <c:v>44206</c:v>
                </c:pt>
                <c:pt idx="194">
                  <c:v>44207</c:v>
                </c:pt>
                <c:pt idx="195">
                  <c:v>44208</c:v>
                </c:pt>
                <c:pt idx="196">
                  <c:v>44209</c:v>
                </c:pt>
                <c:pt idx="197">
                  <c:v>44210</c:v>
                </c:pt>
                <c:pt idx="198">
                  <c:v>44211</c:v>
                </c:pt>
                <c:pt idx="199">
                  <c:v>44212</c:v>
                </c:pt>
                <c:pt idx="200">
                  <c:v>44213</c:v>
                </c:pt>
                <c:pt idx="201">
                  <c:v>44214</c:v>
                </c:pt>
                <c:pt idx="202">
                  <c:v>44215</c:v>
                </c:pt>
                <c:pt idx="203">
                  <c:v>44216</c:v>
                </c:pt>
                <c:pt idx="204">
                  <c:v>44217</c:v>
                </c:pt>
                <c:pt idx="205">
                  <c:v>44218</c:v>
                </c:pt>
                <c:pt idx="206">
                  <c:v>44219</c:v>
                </c:pt>
                <c:pt idx="207">
                  <c:v>44220</c:v>
                </c:pt>
                <c:pt idx="208">
                  <c:v>44221</c:v>
                </c:pt>
                <c:pt idx="209">
                  <c:v>44222</c:v>
                </c:pt>
                <c:pt idx="210">
                  <c:v>44223</c:v>
                </c:pt>
                <c:pt idx="211">
                  <c:v>44224</c:v>
                </c:pt>
                <c:pt idx="212">
                  <c:v>44225</c:v>
                </c:pt>
                <c:pt idx="213">
                  <c:v>44226</c:v>
                </c:pt>
                <c:pt idx="214">
                  <c:v>44227</c:v>
                </c:pt>
                <c:pt idx="215">
                  <c:v>44228</c:v>
                </c:pt>
                <c:pt idx="216">
                  <c:v>44229</c:v>
                </c:pt>
                <c:pt idx="217">
                  <c:v>44230</c:v>
                </c:pt>
                <c:pt idx="218">
                  <c:v>44231</c:v>
                </c:pt>
                <c:pt idx="219">
                  <c:v>44232</c:v>
                </c:pt>
                <c:pt idx="220">
                  <c:v>44233</c:v>
                </c:pt>
                <c:pt idx="221">
                  <c:v>44234</c:v>
                </c:pt>
                <c:pt idx="222">
                  <c:v>44235</c:v>
                </c:pt>
                <c:pt idx="223">
                  <c:v>44236</c:v>
                </c:pt>
                <c:pt idx="224">
                  <c:v>44237</c:v>
                </c:pt>
                <c:pt idx="225">
                  <c:v>44238</c:v>
                </c:pt>
                <c:pt idx="226">
                  <c:v>44239</c:v>
                </c:pt>
                <c:pt idx="227">
                  <c:v>44240</c:v>
                </c:pt>
                <c:pt idx="228">
                  <c:v>44241</c:v>
                </c:pt>
                <c:pt idx="229">
                  <c:v>44242</c:v>
                </c:pt>
                <c:pt idx="230">
                  <c:v>44243</c:v>
                </c:pt>
                <c:pt idx="231">
                  <c:v>44244</c:v>
                </c:pt>
                <c:pt idx="232">
                  <c:v>44245</c:v>
                </c:pt>
                <c:pt idx="233">
                  <c:v>44246</c:v>
                </c:pt>
                <c:pt idx="234">
                  <c:v>44247</c:v>
                </c:pt>
                <c:pt idx="235">
                  <c:v>44248</c:v>
                </c:pt>
                <c:pt idx="236">
                  <c:v>44249</c:v>
                </c:pt>
                <c:pt idx="237">
                  <c:v>44250</c:v>
                </c:pt>
                <c:pt idx="238">
                  <c:v>44251</c:v>
                </c:pt>
                <c:pt idx="239">
                  <c:v>44252</c:v>
                </c:pt>
                <c:pt idx="240">
                  <c:v>44253</c:v>
                </c:pt>
                <c:pt idx="241">
                  <c:v>44254</c:v>
                </c:pt>
                <c:pt idx="242">
                  <c:v>44255</c:v>
                </c:pt>
                <c:pt idx="243">
                  <c:v>44256</c:v>
                </c:pt>
                <c:pt idx="244">
                  <c:v>44257</c:v>
                </c:pt>
                <c:pt idx="245">
                  <c:v>44258</c:v>
                </c:pt>
                <c:pt idx="246">
                  <c:v>44259</c:v>
                </c:pt>
                <c:pt idx="247">
                  <c:v>44260</c:v>
                </c:pt>
                <c:pt idx="248">
                  <c:v>44261</c:v>
                </c:pt>
                <c:pt idx="249">
                  <c:v>44262</c:v>
                </c:pt>
                <c:pt idx="250">
                  <c:v>44263</c:v>
                </c:pt>
                <c:pt idx="251">
                  <c:v>44264</c:v>
                </c:pt>
                <c:pt idx="252">
                  <c:v>44265</c:v>
                </c:pt>
                <c:pt idx="253">
                  <c:v>44266</c:v>
                </c:pt>
                <c:pt idx="254">
                  <c:v>44267</c:v>
                </c:pt>
                <c:pt idx="255">
                  <c:v>44268</c:v>
                </c:pt>
                <c:pt idx="256">
                  <c:v>44269</c:v>
                </c:pt>
                <c:pt idx="257">
                  <c:v>44270</c:v>
                </c:pt>
                <c:pt idx="258">
                  <c:v>44271</c:v>
                </c:pt>
                <c:pt idx="259">
                  <c:v>44272</c:v>
                </c:pt>
              </c:numCache>
            </c:numRef>
          </c:cat>
          <c:val>
            <c:numRef>
              <c:f>'Průměr 14dnů'!$I$120:$I$380</c:f>
              <c:numCache>
                <c:formatCode>0.00</c:formatCode>
                <c:ptCount val="261"/>
                <c:pt idx="0">
                  <c:v>0.58090904797664467</c:v>
                </c:pt>
                <c:pt idx="1">
                  <c:v>0.56140345091115307</c:v>
                </c:pt>
                <c:pt idx="2">
                  <c:v>0.54002395369089817</c:v>
                </c:pt>
                <c:pt idx="3">
                  <c:v>0.52826948908374616</c:v>
                </c:pt>
                <c:pt idx="4">
                  <c:v>0.50961566481587439</c:v>
                </c:pt>
                <c:pt idx="5">
                  <c:v>0.5057826872265857</c:v>
                </c:pt>
                <c:pt idx="6">
                  <c:v>0.4750336892325141</c:v>
                </c:pt>
                <c:pt idx="7">
                  <c:v>0.46941198876822404</c:v>
                </c:pt>
                <c:pt idx="8">
                  <c:v>0.46106461535155091</c:v>
                </c:pt>
                <c:pt idx="9">
                  <c:v>0.44198490468486934</c:v>
                </c:pt>
                <c:pt idx="10">
                  <c:v>0.43636320422057928</c:v>
                </c:pt>
                <c:pt idx="11">
                  <c:v>0.43321164486938629</c:v>
                </c:pt>
                <c:pt idx="12">
                  <c:v>0.42963419911938355</c:v>
                </c:pt>
                <c:pt idx="13">
                  <c:v>0.42026469834556668</c:v>
                </c:pt>
                <c:pt idx="14">
                  <c:v>0.41975363466699489</c:v>
                </c:pt>
                <c:pt idx="15">
                  <c:v>0.43602249510153129</c:v>
                </c:pt>
                <c:pt idx="16">
                  <c:v>0.45527256032773689</c:v>
                </c:pt>
                <c:pt idx="17">
                  <c:v>0.43900369989320032</c:v>
                </c:pt>
                <c:pt idx="18">
                  <c:v>0.45033227810154253</c:v>
                </c:pt>
                <c:pt idx="19">
                  <c:v>0.46251262910750446</c:v>
                </c:pt>
                <c:pt idx="20">
                  <c:v>0.47145624348251147</c:v>
                </c:pt>
                <c:pt idx="21">
                  <c:v>0.48593638104204662</c:v>
                </c:pt>
                <c:pt idx="22">
                  <c:v>0.50629375090515771</c:v>
                </c:pt>
                <c:pt idx="23">
                  <c:v>0.54274962664328141</c:v>
                </c:pt>
                <c:pt idx="24">
                  <c:v>0.55535586404805315</c:v>
                </c:pt>
                <c:pt idx="25">
                  <c:v>0.57843890686354749</c:v>
                </c:pt>
                <c:pt idx="26">
                  <c:v>0.59138585338736704</c:v>
                </c:pt>
                <c:pt idx="27">
                  <c:v>0.61199875508976398</c:v>
                </c:pt>
                <c:pt idx="28">
                  <c:v>0.64385505772074136</c:v>
                </c:pt>
                <c:pt idx="29">
                  <c:v>0.66583079589932992</c:v>
                </c:pt>
                <c:pt idx="30">
                  <c:v>0.70867496761960147</c:v>
                </c:pt>
                <c:pt idx="31">
                  <c:v>0.72443276437556625</c:v>
                </c:pt>
                <c:pt idx="32">
                  <c:v>0.73397261970890693</c:v>
                </c:pt>
                <c:pt idx="33">
                  <c:v>0.75237091213749285</c:v>
                </c:pt>
                <c:pt idx="34">
                  <c:v>0.78277920101251663</c:v>
                </c:pt>
                <c:pt idx="35">
                  <c:v>0.82059791322683195</c:v>
                </c:pt>
                <c:pt idx="36">
                  <c:v>0.85756485264352733</c:v>
                </c:pt>
                <c:pt idx="37">
                  <c:v>0.88201073193521329</c:v>
                </c:pt>
                <c:pt idx="38">
                  <c:v>0.89981278340546511</c:v>
                </c:pt>
                <c:pt idx="39">
                  <c:v>0.89776852869117796</c:v>
                </c:pt>
                <c:pt idx="40">
                  <c:v>0.94725652823288342</c:v>
                </c:pt>
                <c:pt idx="41">
                  <c:v>0.98626772236386617</c:v>
                </c:pt>
                <c:pt idx="42">
                  <c:v>1.025449271054373</c:v>
                </c:pt>
                <c:pt idx="43">
                  <c:v>1.0745965614770305</c:v>
                </c:pt>
                <c:pt idx="44">
                  <c:v>1.1165889603996824</c:v>
                </c:pt>
                <c:pt idx="45">
                  <c:v>1.1414607260901779</c:v>
                </c:pt>
                <c:pt idx="46">
                  <c:v>1.1528744815782821</c:v>
                </c:pt>
                <c:pt idx="47">
                  <c:v>1.2236568010604802</c:v>
                </c:pt>
                <c:pt idx="48">
                  <c:v>1.2797886284236193</c:v>
                </c:pt>
                <c:pt idx="49">
                  <c:v>1.3284248551677051</c:v>
                </c:pt>
                <c:pt idx="50">
                  <c:v>1.3691395948939271</c:v>
                </c:pt>
                <c:pt idx="51">
                  <c:v>1.4229716357034934</c:v>
                </c:pt>
                <c:pt idx="52">
                  <c:v>1.4446918420427957</c:v>
                </c:pt>
                <c:pt idx="53">
                  <c:v>1.465730630144003</c:v>
                </c:pt>
                <c:pt idx="54">
                  <c:v>1.5005681375666491</c:v>
                </c:pt>
                <c:pt idx="55">
                  <c:v>1.5367684814654867</c:v>
                </c:pt>
                <c:pt idx="56">
                  <c:v>1.5459676276797798</c:v>
                </c:pt>
                <c:pt idx="57">
                  <c:v>1.5584035105250276</c:v>
                </c:pt>
                <c:pt idx="58">
                  <c:v>1.5621513108345544</c:v>
                </c:pt>
                <c:pt idx="59">
                  <c:v>1.5627475517928882</c:v>
                </c:pt>
                <c:pt idx="60">
                  <c:v>1.5585738650845513</c:v>
                </c:pt>
                <c:pt idx="61">
                  <c:v>1.542219827370253</c:v>
                </c:pt>
                <c:pt idx="62">
                  <c:v>1.5243325986202392</c:v>
                </c:pt>
                <c:pt idx="63">
                  <c:v>1.506871256269035</c:v>
                </c:pt>
                <c:pt idx="64">
                  <c:v>1.4931577142273578</c:v>
                </c:pt>
                <c:pt idx="65">
                  <c:v>1.4701598486916256</c:v>
                </c:pt>
                <c:pt idx="66">
                  <c:v>1.4649640346261452</c:v>
                </c:pt>
                <c:pt idx="67">
                  <c:v>1.4680304166975762</c:v>
                </c:pt>
                <c:pt idx="68">
                  <c:v>1.4912838140725939</c:v>
                </c:pt>
                <c:pt idx="69">
                  <c:v>1.4807218313821096</c:v>
                </c:pt>
                <c:pt idx="70">
                  <c:v>1.4777406265904409</c:v>
                </c:pt>
                <c:pt idx="71">
                  <c:v>1.4941798415845013</c:v>
                </c:pt>
                <c:pt idx="72">
                  <c:v>1.5000570738880774</c:v>
                </c:pt>
                <c:pt idx="73">
                  <c:v>1.509426574661894</c:v>
                </c:pt>
                <c:pt idx="74">
                  <c:v>1.5334465675547702</c:v>
                </c:pt>
                <c:pt idx="75">
                  <c:v>1.5697320887333697</c:v>
                </c:pt>
                <c:pt idx="76">
                  <c:v>1.6049954825548258</c:v>
                </c:pt>
                <c:pt idx="77">
                  <c:v>1.65874234608463</c:v>
                </c:pt>
                <c:pt idx="78">
                  <c:v>1.7229660150251562</c:v>
                </c:pt>
                <c:pt idx="79">
                  <c:v>1.7855713156502051</c:v>
                </c:pt>
                <c:pt idx="80">
                  <c:v>1.8101875495014152</c:v>
                </c:pt>
                <c:pt idx="81">
                  <c:v>1.8528613666621625</c:v>
                </c:pt>
                <c:pt idx="82">
                  <c:v>1.8675970360609837</c:v>
                </c:pt>
                <c:pt idx="83">
                  <c:v>1.892639156311003</c:v>
                </c:pt>
                <c:pt idx="84">
                  <c:v>1.9468119062396168</c:v>
                </c:pt>
                <c:pt idx="85">
                  <c:v>1.9793496271086897</c:v>
                </c:pt>
                <c:pt idx="86">
                  <c:v>2.0426363459718346</c:v>
                </c:pt>
                <c:pt idx="87">
                  <c:v>2.0850546312932967</c:v>
                </c:pt>
                <c:pt idx="88">
                  <c:v>2.1328390852397625</c:v>
                </c:pt>
                <c:pt idx="89">
                  <c:v>2.1632473741147864</c:v>
                </c:pt>
                <c:pt idx="90">
                  <c:v>2.1824122620612298</c:v>
                </c:pt>
                <c:pt idx="91">
                  <c:v>2.2185274286803058</c:v>
                </c:pt>
                <c:pt idx="92">
                  <c:v>2.2561757863350969</c:v>
                </c:pt>
                <c:pt idx="93">
                  <c:v>2.3099226498649008</c:v>
                </c:pt>
                <c:pt idx="94">
                  <c:v>2.3611141950018459</c:v>
                </c:pt>
                <c:pt idx="95">
                  <c:v>2.392970497632823</c:v>
                </c:pt>
                <c:pt idx="96">
                  <c:v>2.4791699047519375</c:v>
                </c:pt>
                <c:pt idx="97">
                  <c:v>2.550463287912708</c:v>
                </c:pt>
                <c:pt idx="98">
                  <c:v>2.7178366426449818</c:v>
                </c:pt>
                <c:pt idx="99">
                  <c:v>2.9104224721867991</c:v>
                </c:pt>
                <c:pt idx="100">
                  <c:v>3.1321389314072108</c:v>
                </c:pt>
                <c:pt idx="101">
                  <c:v>3.2731925066930354</c:v>
                </c:pt>
                <c:pt idx="102">
                  <c:v>3.4030878583300415</c:v>
                </c:pt>
                <c:pt idx="103">
                  <c:v>3.617990135169495</c:v>
                </c:pt>
                <c:pt idx="104">
                  <c:v>3.8511203498780104</c:v>
                </c:pt>
                <c:pt idx="105">
                  <c:v>4.1592917480568232</c:v>
                </c:pt>
                <c:pt idx="106">
                  <c:v>4.5387565293964061</c:v>
                </c:pt>
                <c:pt idx="107">
                  <c:v>4.9768232792122244</c:v>
                </c:pt>
                <c:pt idx="108">
                  <c:v>5.2558640477124419</c:v>
                </c:pt>
                <c:pt idx="109">
                  <c:v>5.571445869230546</c:v>
                </c:pt>
                <c:pt idx="110">
                  <c:v>5.8835354222784089</c:v>
                </c:pt>
                <c:pt idx="111">
                  <c:v>6.2842945235584855</c:v>
                </c:pt>
                <c:pt idx="112">
                  <c:v>6.8347952826601039</c:v>
                </c:pt>
                <c:pt idx="113">
                  <c:v>7.5262644397677878</c:v>
                </c:pt>
                <c:pt idx="114">
                  <c:v>8.2512934451016893</c:v>
                </c:pt>
                <c:pt idx="115">
                  <c:v>8.8886750295605186</c:v>
                </c:pt>
                <c:pt idx="116">
                  <c:v>9.4841493923764624</c:v>
                </c:pt>
                <c:pt idx="117">
                  <c:v>10.150065365555553</c:v>
                </c:pt>
                <c:pt idx="118">
                  <c:v>10.88054571679422</c:v>
                </c:pt>
                <c:pt idx="119">
                  <c:v>11.744158156300847</c:v>
                </c:pt>
                <c:pt idx="120">
                  <c:v>12.737154883765909</c:v>
                </c:pt>
                <c:pt idx="121">
                  <c:v>13.707409277534524</c:v>
                </c:pt>
                <c:pt idx="122">
                  <c:v>14.484992664481561</c:v>
                </c:pt>
                <c:pt idx="123">
                  <c:v>15.107468224982044</c:v>
                </c:pt>
                <c:pt idx="124">
                  <c:v>15.915800609923155</c:v>
                </c:pt>
                <c:pt idx="125">
                  <c:v>16.714593139530923</c:v>
                </c:pt>
                <c:pt idx="126">
                  <c:v>17.546860340085143</c:v>
                </c:pt>
                <c:pt idx="127">
                  <c:v>18.333728050526236</c:v>
                </c:pt>
                <c:pt idx="128">
                  <c:v>19.08073279403872</c:v>
                </c:pt>
                <c:pt idx="129">
                  <c:v>19.648098654533214</c:v>
                </c:pt>
                <c:pt idx="130">
                  <c:v>20.005587697694207</c:v>
                </c:pt>
                <c:pt idx="131">
                  <c:v>20.333009161099223</c:v>
                </c:pt>
                <c:pt idx="132">
                  <c:v>20.631725881224462</c:v>
                </c:pt>
                <c:pt idx="133">
                  <c:v>21.000884211712844</c:v>
                </c:pt>
                <c:pt idx="134">
                  <c:v>21.403772744986973</c:v>
                </c:pt>
                <c:pt idx="135">
                  <c:v>21.728894421838419</c:v>
                </c:pt>
                <c:pt idx="136">
                  <c:v>21.899845222320693</c:v>
                </c:pt>
                <c:pt idx="137">
                  <c:v>22.026674191886261</c:v>
                </c:pt>
                <c:pt idx="138">
                  <c:v>21.885450262040912</c:v>
                </c:pt>
                <c:pt idx="139">
                  <c:v>21.856575164201608</c:v>
                </c:pt>
                <c:pt idx="140">
                  <c:v>21.90538174550522</c:v>
                </c:pt>
                <c:pt idx="141">
                  <c:v>22.068836945368442</c:v>
                </c:pt>
                <c:pt idx="142">
                  <c:v>22.17139039020185</c:v>
                </c:pt>
                <c:pt idx="143">
                  <c:v>22.128205509362534</c:v>
                </c:pt>
                <c:pt idx="144">
                  <c:v>22.11236253532681</c:v>
                </c:pt>
                <c:pt idx="145">
                  <c:v>21.948140739945725</c:v>
                </c:pt>
                <c:pt idx="146">
                  <c:v>21.913218055243313</c:v>
                </c:pt>
                <c:pt idx="147">
                  <c:v>21.937834289094528</c:v>
                </c:pt>
                <c:pt idx="148">
                  <c:v>21.777189939463451</c:v>
                </c:pt>
                <c:pt idx="149">
                  <c:v>21.677873231260996</c:v>
                </c:pt>
                <c:pt idx="150">
                  <c:v>21.555899366641849</c:v>
                </c:pt>
                <c:pt idx="151">
                  <c:v>21.521147036498967</c:v>
                </c:pt>
                <c:pt idx="152">
                  <c:v>21.484861515320368</c:v>
                </c:pt>
                <c:pt idx="153">
                  <c:v>21.458626913153683</c:v>
                </c:pt>
                <c:pt idx="154">
                  <c:v>21.404965226903638</c:v>
                </c:pt>
                <c:pt idx="155">
                  <c:v>21.339719430605964</c:v>
                </c:pt>
                <c:pt idx="156">
                  <c:v>21.347470563064302</c:v>
                </c:pt>
                <c:pt idx="157">
                  <c:v>21.44968329877867</c:v>
                </c:pt>
                <c:pt idx="158">
                  <c:v>21.527194623362067</c:v>
                </c:pt>
                <c:pt idx="159">
                  <c:v>21.580345245933536</c:v>
                </c:pt>
                <c:pt idx="160">
                  <c:v>21.755895619522956</c:v>
                </c:pt>
                <c:pt idx="161">
                  <c:v>22.020200718624356</c:v>
                </c:pt>
                <c:pt idx="162">
                  <c:v>22.582626296892652</c:v>
                </c:pt>
                <c:pt idx="163">
                  <c:v>23.121457768666883</c:v>
                </c:pt>
                <c:pt idx="164">
                  <c:v>23.732264041839983</c:v>
                </c:pt>
                <c:pt idx="165">
                  <c:v>24.094608189947401</c:v>
                </c:pt>
                <c:pt idx="166">
                  <c:v>24.478076303435802</c:v>
                </c:pt>
                <c:pt idx="167">
                  <c:v>24.944762619251641</c:v>
                </c:pt>
                <c:pt idx="168">
                  <c:v>25.694152326597468</c:v>
                </c:pt>
                <c:pt idx="169">
                  <c:v>26.379062833163477</c:v>
                </c:pt>
                <c:pt idx="170">
                  <c:v>27.061503198616389</c:v>
                </c:pt>
                <c:pt idx="171">
                  <c:v>27.586024887390611</c:v>
                </c:pt>
                <c:pt idx="172">
                  <c:v>28.103221330105303</c:v>
                </c:pt>
                <c:pt idx="173">
                  <c:v>28.458580941272249</c:v>
                </c:pt>
                <c:pt idx="174">
                  <c:v>28.814281261558243</c:v>
                </c:pt>
                <c:pt idx="175">
                  <c:v>29.441952636124203</c:v>
                </c:pt>
                <c:pt idx="176">
                  <c:v>29.291955446463373</c:v>
                </c:pt>
                <c:pt idx="177">
                  <c:v>28.44588952658771</c:v>
                </c:pt>
                <c:pt idx="178">
                  <c:v>27.476231373777431</c:v>
                </c:pt>
                <c:pt idx="179">
                  <c:v>26.987484142503238</c:v>
                </c:pt>
                <c:pt idx="180">
                  <c:v>26.873772474021006</c:v>
                </c:pt>
                <c:pt idx="181">
                  <c:v>26.681356999038712</c:v>
                </c:pt>
                <c:pt idx="182">
                  <c:v>26.633742899651772</c:v>
                </c:pt>
                <c:pt idx="183">
                  <c:v>26.156239069306164</c:v>
                </c:pt>
                <c:pt idx="184">
                  <c:v>24.917250357888523</c:v>
                </c:pt>
                <c:pt idx="185">
                  <c:v>23.813778698572182</c:v>
                </c:pt>
                <c:pt idx="186">
                  <c:v>22.944800090440548</c:v>
                </c:pt>
                <c:pt idx="187">
                  <c:v>22.324965025612688</c:v>
                </c:pt>
                <c:pt idx="188">
                  <c:v>21.972842151076701</c:v>
                </c:pt>
                <c:pt idx="189">
                  <c:v>21.57710850930258</c:v>
                </c:pt>
                <c:pt idx="190">
                  <c:v>21.720376693862217</c:v>
                </c:pt>
                <c:pt idx="191">
                  <c:v>22.335186299184127</c:v>
                </c:pt>
                <c:pt idx="192">
                  <c:v>23.167368322458582</c:v>
                </c:pt>
                <c:pt idx="193">
                  <c:v>23.341300327732529</c:v>
                </c:pt>
                <c:pt idx="194">
                  <c:v>22.864307561065491</c:v>
                </c:pt>
                <c:pt idx="195">
                  <c:v>22.642676279124839</c:v>
                </c:pt>
                <c:pt idx="196">
                  <c:v>22.221133921582844</c:v>
                </c:pt>
                <c:pt idx="197">
                  <c:v>22.017730577511255</c:v>
                </c:pt>
                <c:pt idx="198">
                  <c:v>22.254778947088823</c:v>
                </c:pt>
                <c:pt idx="199">
                  <c:v>22.583222537850986</c:v>
                </c:pt>
                <c:pt idx="200">
                  <c:v>22.676236127351057</c:v>
                </c:pt>
                <c:pt idx="201">
                  <c:v>22.409971950815134</c:v>
                </c:pt>
                <c:pt idx="202">
                  <c:v>21.89558635833259</c:v>
                </c:pt>
                <c:pt idx="203">
                  <c:v>21.206331810498718</c:v>
                </c:pt>
                <c:pt idx="204">
                  <c:v>20.405665380736188</c:v>
                </c:pt>
                <c:pt idx="205">
                  <c:v>19.616668238301049</c:v>
                </c:pt>
                <c:pt idx="206">
                  <c:v>18.954500065431482</c:v>
                </c:pt>
                <c:pt idx="207">
                  <c:v>18.604251091050255</c:v>
                </c:pt>
                <c:pt idx="208">
                  <c:v>18.166184341234437</c:v>
                </c:pt>
                <c:pt idx="209">
                  <c:v>17.586978838853032</c:v>
                </c:pt>
                <c:pt idx="210">
                  <c:v>16.918337192721555</c:v>
                </c:pt>
                <c:pt idx="211">
                  <c:v>16.233341508875782</c:v>
                </c:pt>
                <c:pt idx="212">
                  <c:v>15.637867146059842</c:v>
                </c:pt>
                <c:pt idx="213">
                  <c:v>15.209425428857127</c:v>
                </c:pt>
                <c:pt idx="214">
                  <c:v>14.931747496833101</c:v>
                </c:pt>
                <c:pt idx="215">
                  <c:v>14.735839753380565</c:v>
                </c:pt>
                <c:pt idx="216">
                  <c:v>14.338061856892162</c:v>
                </c:pt>
                <c:pt idx="217">
                  <c:v>13.828701723915573</c:v>
                </c:pt>
                <c:pt idx="218">
                  <c:v>13.33867683344495</c:v>
                </c:pt>
                <c:pt idx="219">
                  <c:v>12.871138744831489</c:v>
                </c:pt>
                <c:pt idx="220">
                  <c:v>12.547465081735998</c:v>
                </c:pt>
                <c:pt idx="221">
                  <c:v>12.243211838426236</c:v>
                </c:pt>
                <c:pt idx="222">
                  <c:v>12.092959116926119</c:v>
                </c:pt>
                <c:pt idx="223">
                  <c:v>11.753016593396092</c:v>
                </c:pt>
                <c:pt idx="224">
                  <c:v>11.210863207711142</c:v>
                </c:pt>
                <c:pt idx="225">
                  <c:v>10.785232340740572</c:v>
                </c:pt>
                <c:pt idx="226">
                  <c:v>10.479275551835572</c:v>
                </c:pt>
                <c:pt idx="227">
                  <c:v>10.193250246394872</c:v>
                </c:pt>
                <c:pt idx="228">
                  <c:v>9.8822679979839165</c:v>
                </c:pt>
                <c:pt idx="229">
                  <c:v>9.757398105852868</c:v>
                </c:pt>
                <c:pt idx="230">
                  <c:v>9.6078268025908447</c:v>
                </c:pt>
                <c:pt idx="231">
                  <c:v>9.3556168772156472</c:v>
                </c:pt>
                <c:pt idx="232">
                  <c:v>9.0896934097987714</c:v>
                </c:pt>
                <c:pt idx="233">
                  <c:v>8.9340745196736489</c:v>
                </c:pt>
                <c:pt idx="234">
                  <c:v>8.8088639184235511</c:v>
                </c:pt>
                <c:pt idx="235">
                  <c:v>8.7795629341854333</c:v>
                </c:pt>
                <c:pt idx="236">
                  <c:v>8.7880806621616312</c:v>
                </c:pt>
                <c:pt idx="237">
                  <c:v>8.7913173987925859</c:v>
                </c:pt>
                <c:pt idx="238">
                  <c:v>8.9214682822688793</c:v>
                </c:pt>
                <c:pt idx="239">
                  <c:v>8.9950614519832222</c:v>
                </c:pt>
                <c:pt idx="240">
                  <c:v>9.0359465462689688</c:v>
                </c:pt>
                <c:pt idx="241">
                  <c:v>9.1371371546261901</c:v>
                </c:pt>
                <c:pt idx="242">
                  <c:v>9.255022509816758</c:v>
                </c:pt>
                <c:pt idx="243">
                  <c:v>9.2586851328465229</c:v>
                </c:pt>
                <c:pt idx="244">
                  <c:v>9.3093656143048964</c:v>
                </c:pt>
                <c:pt idx="245">
                  <c:v>9.4131115410549757</c:v>
                </c:pt>
                <c:pt idx="246">
                  <c:v>9.5481175294777021</c:v>
                </c:pt>
                <c:pt idx="247">
                  <c:v>9.5933466650313086</c:v>
                </c:pt>
                <c:pt idx="248">
                  <c:v>9.6850825953349506</c:v>
                </c:pt>
                <c:pt idx="249">
                  <c:v>9.7162574797278314</c:v>
                </c:pt>
                <c:pt idx="250">
                  <c:v>9.7330374038409389</c:v>
                </c:pt>
                <c:pt idx="251">
                  <c:v>9.8248585114243472</c:v>
                </c:pt>
                <c:pt idx="252">
                  <c:v>9.9502394672339687</c:v>
                </c:pt>
                <c:pt idx="253">
                  <c:v>10.194953791990113</c:v>
                </c:pt>
                <c:pt idx="254">
                  <c:v>10.458918181972463</c:v>
                </c:pt>
                <c:pt idx="255">
                  <c:v>10.704484279526225</c:v>
                </c:pt>
                <c:pt idx="256">
                  <c:v>10.942980662859744</c:v>
                </c:pt>
                <c:pt idx="257">
                  <c:v>11.057373749580071</c:v>
                </c:pt>
                <c:pt idx="258">
                  <c:v>11.295784955633831</c:v>
                </c:pt>
                <c:pt idx="259">
                  <c:v>11.743647092622277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0BB-48EF-BEF6-DC2D9B563EBD}"/>
            </c:ext>
          </c:extLst>
        </c:ser>
        <c:ser>
          <c:idx val="3"/>
          <c:order val="3"/>
          <c:tx>
            <c:strRef>
              <c:f>'Průměr 14dnů'!$L$1:$M$1</c:f>
              <c:strCache>
                <c:ptCount val="1"/>
                <c:pt idx="0">
                  <c:v>Rakousko</c:v>
                </c:pt>
              </c:strCache>
            </c:strRef>
          </c:tx>
          <c:spPr>
            <a:ln w="444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'Průměr 14dnů'!$A$120:$A$380</c:f>
              <c:numCache>
                <c:formatCode>m/d/yyyy</c:formatCode>
                <c:ptCount val="261"/>
                <c:pt idx="0">
                  <c:v>44013</c:v>
                </c:pt>
                <c:pt idx="1">
                  <c:v>44014</c:v>
                </c:pt>
                <c:pt idx="2">
                  <c:v>44015</c:v>
                </c:pt>
                <c:pt idx="3">
                  <c:v>44016</c:v>
                </c:pt>
                <c:pt idx="4">
                  <c:v>44017</c:v>
                </c:pt>
                <c:pt idx="5">
                  <c:v>44018</c:v>
                </c:pt>
                <c:pt idx="6">
                  <c:v>44019</c:v>
                </c:pt>
                <c:pt idx="7">
                  <c:v>44020</c:v>
                </c:pt>
                <c:pt idx="8">
                  <c:v>44021</c:v>
                </c:pt>
                <c:pt idx="9">
                  <c:v>44022</c:v>
                </c:pt>
                <c:pt idx="10">
                  <c:v>44023</c:v>
                </c:pt>
                <c:pt idx="11">
                  <c:v>44024</c:v>
                </c:pt>
                <c:pt idx="12">
                  <c:v>44025</c:v>
                </c:pt>
                <c:pt idx="13">
                  <c:v>44026</c:v>
                </c:pt>
                <c:pt idx="14">
                  <c:v>44027</c:v>
                </c:pt>
                <c:pt idx="15">
                  <c:v>44028</c:v>
                </c:pt>
                <c:pt idx="16">
                  <c:v>44029</c:v>
                </c:pt>
                <c:pt idx="17">
                  <c:v>44030</c:v>
                </c:pt>
                <c:pt idx="18">
                  <c:v>44031</c:v>
                </c:pt>
                <c:pt idx="19">
                  <c:v>44032</c:v>
                </c:pt>
                <c:pt idx="20">
                  <c:v>44033</c:v>
                </c:pt>
                <c:pt idx="21">
                  <c:v>44034</c:v>
                </c:pt>
                <c:pt idx="22">
                  <c:v>44035</c:v>
                </c:pt>
                <c:pt idx="23">
                  <c:v>44036</c:v>
                </c:pt>
                <c:pt idx="24">
                  <c:v>44037</c:v>
                </c:pt>
                <c:pt idx="25">
                  <c:v>44038</c:v>
                </c:pt>
                <c:pt idx="26">
                  <c:v>44039</c:v>
                </c:pt>
                <c:pt idx="27">
                  <c:v>44040</c:v>
                </c:pt>
                <c:pt idx="28">
                  <c:v>44041</c:v>
                </c:pt>
                <c:pt idx="29">
                  <c:v>44042</c:v>
                </c:pt>
                <c:pt idx="30">
                  <c:v>44043</c:v>
                </c:pt>
                <c:pt idx="31">
                  <c:v>44044</c:v>
                </c:pt>
                <c:pt idx="32">
                  <c:v>44045</c:v>
                </c:pt>
                <c:pt idx="33">
                  <c:v>44046</c:v>
                </c:pt>
                <c:pt idx="34">
                  <c:v>44047</c:v>
                </c:pt>
                <c:pt idx="35">
                  <c:v>44048</c:v>
                </c:pt>
                <c:pt idx="36">
                  <c:v>44049</c:v>
                </c:pt>
                <c:pt idx="37">
                  <c:v>44050</c:v>
                </c:pt>
                <c:pt idx="38">
                  <c:v>44051</c:v>
                </c:pt>
                <c:pt idx="39">
                  <c:v>44052</c:v>
                </c:pt>
                <c:pt idx="40">
                  <c:v>44053</c:v>
                </c:pt>
                <c:pt idx="41">
                  <c:v>44054</c:v>
                </c:pt>
                <c:pt idx="42">
                  <c:v>44055</c:v>
                </c:pt>
                <c:pt idx="43">
                  <c:v>44056</c:v>
                </c:pt>
                <c:pt idx="44">
                  <c:v>44057</c:v>
                </c:pt>
                <c:pt idx="45">
                  <c:v>44058</c:v>
                </c:pt>
                <c:pt idx="46">
                  <c:v>44059</c:v>
                </c:pt>
                <c:pt idx="47">
                  <c:v>44060</c:v>
                </c:pt>
                <c:pt idx="48">
                  <c:v>44061</c:v>
                </c:pt>
                <c:pt idx="49">
                  <c:v>44062</c:v>
                </c:pt>
                <c:pt idx="50">
                  <c:v>44063</c:v>
                </c:pt>
                <c:pt idx="51">
                  <c:v>44064</c:v>
                </c:pt>
                <c:pt idx="52">
                  <c:v>44065</c:v>
                </c:pt>
                <c:pt idx="53">
                  <c:v>44066</c:v>
                </c:pt>
                <c:pt idx="54">
                  <c:v>44067</c:v>
                </c:pt>
                <c:pt idx="55">
                  <c:v>44068</c:v>
                </c:pt>
                <c:pt idx="56">
                  <c:v>44069</c:v>
                </c:pt>
                <c:pt idx="57">
                  <c:v>44070</c:v>
                </c:pt>
                <c:pt idx="58">
                  <c:v>44071</c:v>
                </c:pt>
                <c:pt idx="59">
                  <c:v>44072</c:v>
                </c:pt>
                <c:pt idx="60">
                  <c:v>44073</c:v>
                </c:pt>
                <c:pt idx="61">
                  <c:v>44074</c:v>
                </c:pt>
                <c:pt idx="62">
                  <c:v>44075</c:v>
                </c:pt>
                <c:pt idx="63">
                  <c:v>44076</c:v>
                </c:pt>
                <c:pt idx="64">
                  <c:v>44077</c:v>
                </c:pt>
                <c:pt idx="65">
                  <c:v>44078</c:v>
                </c:pt>
                <c:pt idx="66">
                  <c:v>44079</c:v>
                </c:pt>
                <c:pt idx="67">
                  <c:v>44080</c:v>
                </c:pt>
                <c:pt idx="68">
                  <c:v>44081</c:v>
                </c:pt>
                <c:pt idx="69">
                  <c:v>44082</c:v>
                </c:pt>
                <c:pt idx="70">
                  <c:v>44083</c:v>
                </c:pt>
                <c:pt idx="71">
                  <c:v>44084</c:v>
                </c:pt>
                <c:pt idx="72">
                  <c:v>44085</c:v>
                </c:pt>
                <c:pt idx="73">
                  <c:v>44086</c:v>
                </c:pt>
                <c:pt idx="74">
                  <c:v>44087</c:v>
                </c:pt>
                <c:pt idx="75">
                  <c:v>44088</c:v>
                </c:pt>
                <c:pt idx="76">
                  <c:v>44089</c:v>
                </c:pt>
                <c:pt idx="77">
                  <c:v>44090</c:v>
                </c:pt>
                <c:pt idx="78">
                  <c:v>44091</c:v>
                </c:pt>
                <c:pt idx="79">
                  <c:v>44092</c:v>
                </c:pt>
                <c:pt idx="80">
                  <c:v>44093</c:v>
                </c:pt>
                <c:pt idx="81">
                  <c:v>44094</c:v>
                </c:pt>
                <c:pt idx="82">
                  <c:v>44095</c:v>
                </c:pt>
                <c:pt idx="83">
                  <c:v>44096</c:v>
                </c:pt>
                <c:pt idx="84">
                  <c:v>44097</c:v>
                </c:pt>
                <c:pt idx="85">
                  <c:v>44098</c:v>
                </c:pt>
                <c:pt idx="86">
                  <c:v>44099</c:v>
                </c:pt>
                <c:pt idx="87">
                  <c:v>44100</c:v>
                </c:pt>
                <c:pt idx="88">
                  <c:v>44101</c:v>
                </c:pt>
                <c:pt idx="89">
                  <c:v>44102</c:v>
                </c:pt>
                <c:pt idx="90">
                  <c:v>44103</c:v>
                </c:pt>
                <c:pt idx="91">
                  <c:v>44104</c:v>
                </c:pt>
                <c:pt idx="92">
                  <c:v>44105</c:v>
                </c:pt>
                <c:pt idx="93">
                  <c:v>44106</c:v>
                </c:pt>
                <c:pt idx="94">
                  <c:v>44107</c:v>
                </c:pt>
                <c:pt idx="95">
                  <c:v>44108</c:v>
                </c:pt>
                <c:pt idx="96">
                  <c:v>44109</c:v>
                </c:pt>
                <c:pt idx="97">
                  <c:v>44110</c:v>
                </c:pt>
                <c:pt idx="98">
                  <c:v>44111</c:v>
                </c:pt>
                <c:pt idx="99">
                  <c:v>44112</c:v>
                </c:pt>
                <c:pt idx="100">
                  <c:v>44113</c:v>
                </c:pt>
                <c:pt idx="101">
                  <c:v>44114</c:v>
                </c:pt>
                <c:pt idx="102">
                  <c:v>44115</c:v>
                </c:pt>
                <c:pt idx="103">
                  <c:v>44116</c:v>
                </c:pt>
                <c:pt idx="104">
                  <c:v>44117</c:v>
                </c:pt>
                <c:pt idx="105">
                  <c:v>44118</c:v>
                </c:pt>
                <c:pt idx="106">
                  <c:v>44119</c:v>
                </c:pt>
                <c:pt idx="107">
                  <c:v>44120</c:v>
                </c:pt>
                <c:pt idx="108">
                  <c:v>44121</c:v>
                </c:pt>
                <c:pt idx="109">
                  <c:v>44122</c:v>
                </c:pt>
                <c:pt idx="110">
                  <c:v>44123</c:v>
                </c:pt>
                <c:pt idx="111">
                  <c:v>44124</c:v>
                </c:pt>
                <c:pt idx="112">
                  <c:v>44125</c:v>
                </c:pt>
                <c:pt idx="113">
                  <c:v>44126</c:v>
                </c:pt>
                <c:pt idx="114">
                  <c:v>44127</c:v>
                </c:pt>
                <c:pt idx="115">
                  <c:v>44128</c:v>
                </c:pt>
                <c:pt idx="116">
                  <c:v>44129</c:v>
                </c:pt>
                <c:pt idx="117">
                  <c:v>44130</c:v>
                </c:pt>
                <c:pt idx="118">
                  <c:v>44131</c:v>
                </c:pt>
                <c:pt idx="119">
                  <c:v>44132</c:v>
                </c:pt>
                <c:pt idx="120">
                  <c:v>44133</c:v>
                </c:pt>
                <c:pt idx="121">
                  <c:v>44134</c:v>
                </c:pt>
                <c:pt idx="122">
                  <c:v>44135</c:v>
                </c:pt>
                <c:pt idx="123">
                  <c:v>44136</c:v>
                </c:pt>
                <c:pt idx="124">
                  <c:v>44137</c:v>
                </c:pt>
                <c:pt idx="125">
                  <c:v>44138</c:v>
                </c:pt>
                <c:pt idx="126">
                  <c:v>44139</c:v>
                </c:pt>
                <c:pt idx="127">
                  <c:v>44140</c:v>
                </c:pt>
                <c:pt idx="128">
                  <c:v>44141</c:v>
                </c:pt>
                <c:pt idx="129">
                  <c:v>44142</c:v>
                </c:pt>
                <c:pt idx="130">
                  <c:v>44143</c:v>
                </c:pt>
                <c:pt idx="131">
                  <c:v>44144</c:v>
                </c:pt>
                <c:pt idx="132">
                  <c:v>44145</c:v>
                </c:pt>
                <c:pt idx="133">
                  <c:v>44146</c:v>
                </c:pt>
                <c:pt idx="134">
                  <c:v>44147</c:v>
                </c:pt>
                <c:pt idx="135">
                  <c:v>44148</c:v>
                </c:pt>
                <c:pt idx="136">
                  <c:v>44149</c:v>
                </c:pt>
                <c:pt idx="137">
                  <c:v>44150</c:v>
                </c:pt>
                <c:pt idx="138">
                  <c:v>44151</c:v>
                </c:pt>
                <c:pt idx="139">
                  <c:v>44152</c:v>
                </c:pt>
                <c:pt idx="140">
                  <c:v>44153</c:v>
                </c:pt>
                <c:pt idx="141">
                  <c:v>44154</c:v>
                </c:pt>
                <c:pt idx="142">
                  <c:v>44155</c:v>
                </c:pt>
                <c:pt idx="143">
                  <c:v>44156</c:v>
                </c:pt>
                <c:pt idx="144">
                  <c:v>44157</c:v>
                </c:pt>
                <c:pt idx="145">
                  <c:v>44158</c:v>
                </c:pt>
                <c:pt idx="146">
                  <c:v>44159</c:v>
                </c:pt>
                <c:pt idx="147">
                  <c:v>44160</c:v>
                </c:pt>
                <c:pt idx="148">
                  <c:v>44161</c:v>
                </c:pt>
                <c:pt idx="149">
                  <c:v>44162</c:v>
                </c:pt>
                <c:pt idx="150">
                  <c:v>44163</c:v>
                </c:pt>
                <c:pt idx="151">
                  <c:v>44164</c:v>
                </c:pt>
                <c:pt idx="152">
                  <c:v>44165</c:v>
                </c:pt>
                <c:pt idx="153">
                  <c:v>44166</c:v>
                </c:pt>
                <c:pt idx="154">
                  <c:v>44167</c:v>
                </c:pt>
                <c:pt idx="155">
                  <c:v>44168</c:v>
                </c:pt>
                <c:pt idx="156">
                  <c:v>44169</c:v>
                </c:pt>
                <c:pt idx="157">
                  <c:v>44170</c:v>
                </c:pt>
                <c:pt idx="158">
                  <c:v>44171</c:v>
                </c:pt>
                <c:pt idx="159">
                  <c:v>44172</c:v>
                </c:pt>
                <c:pt idx="160">
                  <c:v>44173</c:v>
                </c:pt>
                <c:pt idx="161">
                  <c:v>44174</c:v>
                </c:pt>
                <c:pt idx="162">
                  <c:v>44175</c:v>
                </c:pt>
                <c:pt idx="163">
                  <c:v>44176</c:v>
                </c:pt>
                <c:pt idx="164">
                  <c:v>44177</c:v>
                </c:pt>
                <c:pt idx="165">
                  <c:v>44178</c:v>
                </c:pt>
                <c:pt idx="166">
                  <c:v>44179</c:v>
                </c:pt>
                <c:pt idx="167">
                  <c:v>44180</c:v>
                </c:pt>
                <c:pt idx="168">
                  <c:v>44181</c:v>
                </c:pt>
                <c:pt idx="169">
                  <c:v>44182</c:v>
                </c:pt>
                <c:pt idx="170">
                  <c:v>44183</c:v>
                </c:pt>
                <c:pt idx="171">
                  <c:v>44184</c:v>
                </c:pt>
                <c:pt idx="172">
                  <c:v>44185</c:v>
                </c:pt>
                <c:pt idx="173">
                  <c:v>44186</c:v>
                </c:pt>
                <c:pt idx="174">
                  <c:v>44187</c:v>
                </c:pt>
                <c:pt idx="175">
                  <c:v>44188</c:v>
                </c:pt>
                <c:pt idx="176">
                  <c:v>44189</c:v>
                </c:pt>
                <c:pt idx="177">
                  <c:v>44190</c:v>
                </c:pt>
                <c:pt idx="178">
                  <c:v>44191</c:v>
                </c:pt>
                <c:pt idx="179">
                  <c:v>44192</c:v>
                </c:pt>
                <c:pt idx="180">
                  <c:v>44193</c:v>
                </c:pt>
                <c:pt idx="181">
                  <c:v>44194</c:v>
                </c:pt>
                <c:pt idx="182">
                  <c:v>44195</c:v>
                </c:pt>
                <c:pt idx="183">
                  <c:v>44196</c:v>
                </c:pt>
                <c:pt idx="184">
                  <c:v>44197</c:v>
                </c:pt>
                <c:pt idx="185">
                  <c:v>44198</c:v>
                </c:pt>
                <c:pt idx="186">
                  <c:v>44199</c:v>
                </c:pt>
                <c:pt idx="187">
                  <c:v>44200</c:v>
                </c:pt>
                <c:pt idx="188">
                  <c:v>44201</c:v>
                </c:pt>
                <c:pt idx="189">
                  <c:v>44202</c:v>
                </c:pt>
                <c:pt idx="190">
                  <c:v>44203</c:v>
                </c:pt>
                <c:pt idx="191">
                  <c:v>44204</c:v>
                </c:pt>
                <c:pt idx="192">
                  <c:v>44205</c:v>
                </c:pt>
                <c:pt idx="193">
                  <c:v>44206</c:v>
                </c:pt>
                <c:pt idx="194">
                  <c:v>44207</c:v>
                </c:pt>
                <c:pt idx="195">
                  <c:v>44208</c:v>
                </c:pt>
                <c:pt idx="196">
                  <c:v>44209</c:v>
                </c:pt>
                <c:pt idx="197">
                  <c:v>44210</c:v>
                </c:pt>
                <c:pt idx="198">
                  <c:v>44211</c:v>
                </c:pt>
                <c:pt idx="199">
                  <c:v>44212</c:v>
                </c:pt>
                <c:pt idx="200">
                  <c:v>44213</c:v>
                </c:pt>
                <c:pt idx="201">
                  <c:v>44214</c:v>
                </c:pt>
                <c:pt idx="202">
                  <c:v>44215</c:v>
                </c:pt>
                <c:pt idx="203">
                  <c:v>44216</c:v>
                </c:pt>
                <c:pt idx="204">
                  <c:v>44217</c:v>
                </c:pt>
                <c:pt idx="205">
                  <c:v>44218</c:v>
                </c:pt>
                <c:pt idx="206">
                  <c:v>44219</c:v>
                </c:pt>
                <c:pt idx="207">
                  <c:v>44220</c:v>
                </c:pt>
                <c:pt idx="208">
                  <c:v>44221</c:v>
                </c:pt>
                <c:pt idx="209">
                  <c:v>44222</c:v>
                </c:pt>
                <c:pt idx="210">
                  <c:v>44223</c:v>
                </c:pt>
                <c:pt idx="211">
                  <c:v>44224</c:v>
                </c:pt>
                <c:pt idx="212">
                  <c:v>44225</c:v>
                </c:pt>
                <c:pt idx="213">
                  <c:v>44226</c:v>
                </c:pt>
                <c:pt idx="214">
                  <c:v>44227</c:v>
                </c:pt>
                <c:pt idx="215">
                  <c:v>44228</c:v>
                </c:pt>
                <c:pt idx="216">
                  <c:v>44229</c:v>
                </c:pt>
                <c:pt idx="217">
                  <c:v>44230</c:v>
                </c:pt>
                <c:pt idx="218">
                  <c:v>44231</c:v>
                </c:pt>
                <c:pt idx="219">
                  <c:v>44232</c:v>
                </c:pt>
                <c:pt idx="220">
                  <c:v>44233</c:v>
                </c:pt>
                <c:pt idx="221">
                  <c:v>44234</c:v>
                </c:pt>
                <c:pt idx="222">
                  <c:v>44235</c:v>
                </c:pt>
                <c:pt idx="223">
                  <c:v>44236</c:v>
                </c:pt>
                <c:pt idx="224">
                  <c:v>44237</c:v>
                </c:pt>
                <c:pt idx="225">
                  <c:v>44238</c:v>
                </c:pt>
                <c:pt idx="226">
                  <c:v>44239</c:v>
                </c:pt>
                <c:pt idx="227">
                  <c:v>44240</c:v>
                </c:pt>
                <c:pt idx="228">
                  <c:v>44241</c:v>
                </c:pt>
                <c:pt idx="229">
                  <c:v>44242</c:v>
                </c:pt>
                <c:pt idx="230">
                  <c:v>44243</c:v>
                </c:pt>
                <c:pt idx="231">
                  <c:v>44244</c:v>
                </c:pt>
                <c:pt idx="232">
                  <c:v>44245</c:v>
                </c:pt>
                <c:pt idx="233">
                  <c:v>44246</c:v>
                </c:pt>
                <c:pt idx="234">
                  <c:v>44247</c:v>
                </c:pt>
                <c:pt idx="235">
                  <c:v>44248</c:v>
                </c:pt>
                <c:pt idx="236">
                  <c:v>44249</c:v>
                </c:pt>
                <c:pt idx="237">
                  <c:v>44250</c:v>
                </c:pt>
                <c:pt idx="238">
                  <c:v>44251</c:v>
                </c:pt>
                <c:pt idx="239">
                  <c:v>44252</c:v>
                </c:pt>
                <c:pt idx="240">
                  <c:v>44253</c:v>
                </c:pt>
                <c:pt idx="241">
                  <c:v>44254</c:v>
                </c:pt>
                <c:pt idx="242">
                  <c:v>44255</c:v>
                </c:pt>
                <c:pt idx="243">
                  <c:v>44256</c:v>
                </c:pt>
                <c:pt idx="244">
                  <c:v>44257</c:v>
                </c:pt>
                <c:pt idx="245">
                  <c:v>44258</c:v>
                </c:pt>
                <c:pt idx="246">
                  <c:v>44259</c:v>
                </c:pt>
                <c:pt idx="247">
                  <c:v>44260</c:v>
                </c:pt>
                <c:pt idx="248">
                  <c:v>44261</c:v>
                </c:pt>
                <c:pt idx="249">
                  <c:v>44262</c:v>
                </c:pt>
                <c:pt idx="250">
                  <c:v>44263</c:v>
                </c:pt>
                <c:pt idx="251">
                  <c:v>44264</c:v>
                </c:pt>
                <c:pt idx="252">
                  <c:v>44265</c:v>
                </c:pt>
                <c:pt idx="253">
                  <c:v>44266</c:v>
                </c:pt>
                <c:pt idx="254">
                  <c:v>44267</c:v>
                </c:pt>
                <c:pt idx="255">
                  <c:v>44268</c:v>
                </c:pt>
                <c:pt idx="256">
                  <c:v>44269</c:v>
                </c:pt>
                <c:pt idx="257">
                  <c:v>44270</c:v>
                </c:pt>
                <c:pt idx="258">
                  <c:v>44271</c:v>
                </c:pt>
                <c:pt idx="259">
                  <c:v>44272</c:v>
                </c:pt>
              </c:numCache>
            </c:numRef>
          </c:cat>
          <c:val>
            <c:numRef>
              <c:f>'Průměr 14dnů'!$M$120:$M$380</c:f>
              <c:numCache>
                <c:formatCode>0.00</c:formatCode>
                <c:ptCount val="261"/>
                <c:pt idx="0">
                  <c:v>0.53052664572453645</c:v>
                </c:pt>
                <c:pt idx="1">
                  <c:v>0.56853452482121958</c:v>
                </c:pt>
                <c:pt idx="2">
                  <c:v>0.61683620450658783</c:v>
                </c:pt>
                <c:pt idx="3">
                  <c:v>0.66672154582098453</c:v>
                </c:pt>
                <c:pt idx="4">
                  <c:v>0.74352913482886518</c:v>
                </c:pt>
                <c:pt idx="5">
                  <c:v>0.77995335229651996</c:v>
                </c:pt>
                <c:pt idx="6">
                  <c:v>0.80212461510291855</c:v>
                </c:pt>
                <c:pt idx="7">
                  <c:v>0.8425079866431443</c:v>
                </c:pt>
                <c:pt idx="8">
                  <c:v>0.90110346691719756</c:v>
                </c:pt>
                <c:pt idx="9">
                  <c:v>0.93990317682839497</c:v>
                </c:pt>
                <c:pt idx="10">
                  <c:v>0.95257246986062272</c:v>
                </c:pt>
                <c:pt idx="11">
                  <c:v>0.98424570244119214</c:v>
                </c:pt>
                <c:pt idx="12">
                  <c:v>0.96999274777993594</c:v>
                </c:pt>
                <c:pt idx="13">
                  <c:v>0.99374767221536298</c:v>
                </c:pt>
                <c:pt idx="14">
                  <c:v>1.0143352733927331</c:v>
                </c:pt>
                <c:pt idx="15">
                  <c:v>1.0523431524894162</c:v>
                </c:pt>
                <c:pt idx="16">
                  <c:v>1.0998530013602703</c:v>
                </c:pt>
                <c:pt idx="17">
                  <c:v>1.1148977868360408</c:v>
                </c:pt>
                <c:pt idx="18">
                  <c:v>1.088767369957071</c:v>
                </c:pt>
                <c:pt idx="19">
                  <c:v>1.0911428624006139</c:v>
                </c:pt>
                <c:pt idx="20">
                  <c:v>1.1133141252070125</c:v>
                </c:pt>
                <c:pt idx="21">
                  <c:v>1.1212324333521546</c:v>
                </c:pt>
                <c:pt idx="22">
                  <c:v>1.1750769287391225</c:v>
                </c:pt>
                <c:pt idx="23">
                  <c:v>1.1917053758439216</c:v>
                </c:pt>
                <c:pt idx="24">
                  <c:v>1.231296916569633</c:v>
                </c:pt>
                <c:pt idx="25">
                  <c:v>1.2471335328599178</c:v>
                </c:pt>
                <c:pt idx="26">
                  <c:v>1.2748476113679159</c:v>
                </c:pt>
                <c:pt idx="27">
                  <c:v>1.3112718288355705</c:v>
                </c:pt>
                <c:pt idx="28">
                  <c:v>1.34294506141614</c:v>
                </c:pt>
                <c:pt idx="29">
                  <c:v>1.3342349224564833</c:v>
                </c:pt>
                <c:pt idx="30">
                  <c:v>1.3389859073435686</c:v>
                </c:pt>
                <c:pt idx="31">
                  <c:v>1.2978107049888283</c:v>
                </c:pt>
                <c:pt idx="32">
                  <c:v>1.3057290131339709</c:v>
                </c:pt>
                <c:pt idx="33">
                  <c:v>1.3001861974323714</c:v>
                </c:pt>
                <c:pt idx="34">
                  <c:v>1.3096881672065421</c:v>
                </c:pt>
                <c:pt idx="35">
                  <c:v>1.2962270433598</c:v>
                </c:pt>
                <c:pt idx="36">
                  <c:v>1.2645538107792311</c:v>
                </c:pt>
                <c:pt idx="37">
                  <c:v>1.2851414119566009</c:v>
                </c:pt>
                <c:pt idx="38">
                  <c:v>1.251884517747003</c:v>
                </c:pt>
                <c:pt idx="39">
                  <c:v>1.2360479014567183</c:v>
                </c:pt>
                <c:pt idx="40">
                  <c:v>1.2257541008680335</c:v>
                </c:pt>
                <c:pt idx="41">
                  <c:v>1.2415907171583183</c:v>
                </c:pt>
                <c:pt idx="42">
                  <c:v>1.2582191642631171</c:v>
                </c:pt>
                <c:pt idx="43">
                  <c:v>1.2978107049888288</c:v>
                </c:pt>
                <c:pt idx="44">
                  <c:v>1.3825366021418515</c:v>
                </c:pt>
                <c:pt idx="45">
                  <c:v>1.5575312121494973</c:v>
                </c:pt>
                <c:pt idx="46">
                  <c:v>1.6359224627864062</c:v>
                </c:pt>
                <c:pt idx="47">
                  <c:v>1.7016444203910874</c:v>
                </c:pt>
                <c:pt idx="48">
                  <c:v>1.8592187524794201</c:v>
                </c:pt>
                <c:pt idx="49">
                  <c:v>1.9938299909468398</c:v>
                </c:pt>
                <c:pt idx="50">
                  <c:v>2.1656572776964285</c:v>
                </c:pt>
                <c:pt idx="51">
                  <c:v>2.3161051324541329</c:v>
                </c:pt>
                <c:pt idx="52">
                  <c:v>2.4887242500182358</c:v>
                </c:pt>
                <c:pt idx="53">
                  <c:v>2.5496952227358318</c:v>
                </c:pt>
                <c:pt idx="54">
                  <c:v>2.6835146303887369</c:v>
                </c:pt>
                <c:pt idx="55">
                  <c:v>2.7405264490337617</c:v>
                </c:pt>
                <c:pt idx="56">
                  <c:v>2.8458399473641545</c:v>
                </c:pt>
                <c:pt idx="57">
                  <c:v>2.9828266782751167</c:v>
                </c:pt>
                <c:pt idx="58">
                  <c:v>2.9408596451058631</c:v>
                </c:pt>
                <c:pt idx="59">
                  <c:v>3.0137080800411722</c:v>
                </c:pt>
                <c:pt idx="60">
                  <c:v>3.0057897718960298</c:v>
                </c:pt>
                <c:pt idx="61">
                  <c:v>3.0913074998635675</c:v>
                </c:pt>
                <c:pt idx="62">
                  <c:v>3.0192508957427724</c:v>
                </c:pt>
                <c:pt idx="63">
                  <c:v>3.0762627143877972</c:v>
                </c:pt>
                <c:pt idx="64">
                  <c:v>3.1206052400005939</c:v>
                </c:pt>
                <c:pt idx="65">
                  <c:v>3.1411928411779644</c:v>
                </c:pt>
                <c:pt idx="66">
                  <c:v>3.1871190284197897</c:v>
                </c:pt>
                <c:pt idx="67">
                  <c:v>3.1815762127181904</c:v>
                </c:pt>
                <c:pt idx="68">
                  <c:v>3.2195840918148733</c:v>
                </c:pt>
                <c:pt idx="69">
                  <c:v>3.4642598134997717</c:v>
                </c:pt>
                <c:pt idx="70">
                  <c:v>3.6028302060397621</c:v>
                </c:pt>
                <c:pt idx="71">
                  <c:v>3.8688853597165447</c:v>
                </c:pt>
                <c:pt idx="72">
                  <c:v>4.1468179756110404</c:v>
                </c:pt>
                <c:pt idx="73">
                  <c:v>4.5221457816907868</c:v>
                </c:pt>
                <c:pt idx="74">
                  <c:v>4.7454420713838008</c:v>
                </c:pt>
                <c:pt idx="75">
                  <c:v>4.832543460980367</c:v>
                </c:pt>
                <c:pt idx="76">
                  <c:v>5.2759687171083369</c:v>
                </c:pt>
                <c:pt idx="77">
                  <c:v>5.6251661063091145</c:v>
                </c:pt>
                <c:pt idx="78">
                  <c:v>5.9236863233809798</c:v>
                </c:pt>
                <c:pt idx="79">
                  <c:v>6.2808020207269006</c:v>
                </c:pt>
                <c:pt idx="80">
                  <c:v>6.641085041330876</c:v>
                </c:pt>
                <c:pt idx="81">
                  <c:v>6.9871151072735955</c:v>
                </c:pt>
                <c:pt idx="82">
                  <c:v>7.2032849196359816</c:v>
                </c:pt>
                <c:pt idx="83">
                  <c:v>7.302263771450261</c:v>
                </c:pt>
                <c:pt idx="84">
                  <c:v>7.4440014872483085</c:v>
                </c:pt>
                <c:pt idx="85">
                  <c:v>7.5770290640867</c:v>
                </c:pt>
                <c:pt idx="86">
                  <c:v>7.6593794687961809</c:v>
                </c:pt>
                <c:pt idx="87">
                  <c:v>7.5366456925464744</c:v>
                </c:pt>
                <c:pt idx="88">
                  <c:v>7.6942200246348076</c:v>
                </c:pt>
                <c:pt idx="89">
                  <c:v>7.8319985863602835</c:v>
                </c:pt>
                <c:pt idx="90">
                  <c:v>7.709264810110577</c:v>
                </c:pt>
                <c:pt idx="91">
                  <c:v>7.7124321333686341</c:v>
                </c:pt>
                <c:pt idx="92">
                  <c:v>7.7860723991184573</c:v>
                </c:pt>
                <c:pt idx="93">
                  <c:v>7.6910527013767496</c:v>
                </c:pt>
                <c:pt idx="94">
                  <c:v>7.8850512509327357</c:v>
                </c:pt>
                <c:pt idx="95">
                  <c:v>7.9586915166825607</c:v>
                </c:pt>
                <c:pt idx="96">
                  <c:v>8.1067638789967233</c:v>
                </c:pt>
                <c:pt idx="97">
                  <c:v>8.3268928454316793</c:v>
                </c:pt>
                <c:pt idx="98">
                  <c:v>8.6024499688826328</c:v>
                </c:pt>
                <c:pt idx="99">
                  <c:v>8.9009701859544972</c:v>
                </c:pt>
                <c:pt idx="100">
                  <c:v>9.2549185600423591</c:v>
                </c:pt>
                <c:pt idx="101">
                  <c:v>9.6674624144042749</c:v>
                </c:pt>
                <c:pt idx="102">
                  <c:v>9.8527508250006068</c:v>
                </c:pt>
                <c:pt idx="103">
                  <c:v>10.187695259540126</c:v>
                </c:pt>
                <c:pt idx="104">
                  <c:v>10.519472370821589</c:v>
                </c:pt>
                <c:pt idx="105">
                  <c:v>10.97398325835276</c:v>
                </c:pt>
                <c:pt idx="106">
                  <c:v>11.511636381407925</c:v>
                </c:pt>
                <c:pt idx="107">
                  <c:v>11.887756018302188</c:v>
                </c:pt>
                <c:pt idx="108">
                  <c:v>12.433327449502494</c:v>
                </c:pt>
                <c:pt idx="109">
                  <c:v>13.191901369807129</c:v>
                </c:pt>
                <c:pt idx="110">
                  <c:v>13.485670601991909</c:v>
                </c:pt>
                <c:pt idx="111">
                  <c:v>13.961560921514963</c:v>
                </c:pt>
                <c:pt idx="112">
                  <c:v>14.697171748198686</c:v>
                </c:pt>
                <c:pt idx="113">
                  <c:v>15.667956326793137</c:v>
                </c:pt>
                <c:pt idx="114">
                  <c:v>16.808192699693635</c:v>
                </c:pt>
                <c:pt idx="115">
                  <c:v>18.691958207422996</c:v>
                </c:pt>
                <c:pt idx="116">
                  <c:v>20.185351123596838</c:v>
                </c:pt>
                <c:pt idx="117">
                  <c:v>21.354885236634363</c:v>
                </c:pt>
                <c:pt idx="118">
                  <c:v>22.785723518461584</c:v>
                </c:pt>
                <c:pt idx="119">
                  <c:v>24.407393026586732</c:v>
                </c:pt>
                <c:pt idx="120">
                  <c:v>26.704494219492521</c:v>
                </c:pt>
                <c:pt idx="121">
                  <c:v>30.239226975484058</c:v>
                </c:pt>
                <c:pt idx="122">
                  <c:v>33.091401569364322</c:v>
                </c:pt>
                <c:pt idx="123">
                  <c:v>35.691773964229064</c:v>
                </c:pt>
                <c:pt idx="124">
                  <c:v>38.078352039174966</c:v>
                </c:pt>
                <c:pt idx="125">
                  <c:v>40.183038344153807</c:v>
                </c:pt>
                <c:pt idx="126">
                  <c:v>44.097058060297663</c:v>
                </c:pt>
                <c:pt idx="127">
                  <c:v>48.041167347393056</c:v>
                </c:pt>
                <c:pt idx="128">
                  <c:v>51.12376470829696</c:v>
                </c:pt>
                <c:pt idx="129">
                  <c:v>54.787565887054321</c:v>
                </c:pt>
                <c:pt idx="130">
                  <c:v>57.282624783588673</c:v>
                </c:pt>
                <c:pt idx="131">
                  <c:v>59.766598048719821</c:v>
                </c:pt>
                <c:pt idx="132">
                  <c:v>62.367762274399077</c:v>
                </c:pt>
                <c:pt idx="133">
                  <c:v>65.630105230197728</c:v>
                </c:pt>
                <c:pt idx="134">
                  <c:v>69.438019617196673</c:v>
                </c:pt>
                <c:pt idx="135">
                  <c:v>72.572877811858532</c:v>
                </c:pt>
                <c:pt idx="136">
                  <c:v>73.930075827935937</c:v>
                </c:pt>
                <c:pt idx="137">
                  <c:v>74.491483875426525</c:v>
                </c:pt>
                <c:pt idx="138">
                  <c:v>74.904819560602945</c:v>
                </c:pt>
                <c:pt idx="139">
                  <c:v>76.331698688357591</c:v>
                </c:pt>
                <c:pt idx="140">
                  <c:v>76.482146543115292</c:v>
                </c:pt>
                <c:pt idx="141">
                  <c:v>76.148785770204796</c:v>
                </c:pt>
                <c:pt idx="142">
                  <c:v>76.310319256365702</c:v>
                </c:pt>
                <c:pt idx="143">
                  <c:v>75.019635028707512</c:v>
                </c:pt>
                <c:pt idx="144">
                  <c:v>74.459810642845937</c:v>
                </c:pt>
                <c:pt idx="145">
                  <c:v>72.521408808915098</c:v>
                </c:pt>
                <c:pt idx="146">
                  <c:v>71.141247699216791</c:v>
                </c:pt>
                <c:pt idx="147">
                  <c:v>69.785633344768414</c:v>
                </c:pt>
                <c:pt idx="148">
                  <c:v>66.827353421743254</c:v>
                </c:pt>
                <c:pt idx="149">
                  <c:v>63.159593088913311</c:v>
                </c:pt>
                <c:pt idx="150">
                  <c:v>61.26395011896625</c:v>
                </c:pt>
                <c:pt idx="151">
                  <c:v>59.982767861082209</c:v>
                </c:pt>
                <c:pt idx="152">
                  <c:v>58.471162836174543</c:v>
                </c:pt>
                <c:pt idx="153">
                  <c:v>56.134470102543041</c:v>
                </c:pt>
                <c:pt idx="154">
                  <c:v>53.664749792073152</c:v>
                </c:pt>
                <c:pt idx="155">
                  <c:v>51.26866974735308</c:v>
                </c:pt>
                <c:pt idx="156">
                  <c:v>49.009576433543955</c:v>
                </c:pt>
                <c:pt idx="157">
                  <c:v>46.501848243977385</c:v>
                </c:pt>
                <c:pt idx="158">
                  <c:v>44.53414866990952</c:v>
                </c:pt>
                <c:pt idx="159">
                  <c:v>43.835753891507963</c:v>
                </c:pt>
                <c:pt idx="160">
                  <c:v>42.252092262479501</c:v>
                </c:pt>
                <c:pt idx="161">
                  <c:v>39.979537824823645</c:v>
                </c:pt>
                <c:pt idx="162">
                  <c:v>37.730738311603218</c:v>
                </c:pt>
                <c:pt idx="163">
                  <c:v>36.09877500288939</c:v>
                </c:pt>
                <c:pt idx="164">
                  <c:v>34.968040599763057</c:v>
                </c:pt>
                <c:pt idx="165">
                  <c:v>33.854726474556045</c:v>
                </c:pt>
                <c:pt idx="166">
                  <c:v>33.728033544233774</c:v>
                </c:pt>
                <c:pt idx="167">
                  <c:v>33.407342064355504</c:v>
                </c:pt>
                <c:pt idx="168">
                  <c:v>32.37162735897089</c:v>
                </c:pt>
                <c:pt idx="169">
                  <c:v>31.19655043023177</c:v>
                </c:pt>
                <c:pt idx="170">
                  <c:v>29.826683121122148</c:v>
                </c:pt>
                <c:pt idx="171">
                  <c:v>28.917661346059798</c:v>
                </c:pt>
                <c:pt idx="172">
                  <c:v>28.049814773352203</c:v>
                </c:pt>
                <c:pt idx="173">
                  <c:v>27.460692647353618</c:v>
                </c:pt>
                <c:pt idx="174">
                  <c:v>27.045773300548156</c:v>
                </c:pt>
                <c:pt idx="175">
                  <c:v>26.411516818122259</c:v>
                </c:pt>
                <c:pt idx="176">
                  <c:v>26.539001579259054</c:v>
                </c:pt>
                <c:pt idx="177">
                  <c:v>25.713913870535212</c:v>
                </c:pt>
                <c:pt idx="178">
                  <c:v>24.279116434635426</c:v>
                </c:pt>
                <c:pt idx="179">
                  <c:v>23.302789040339377</c:v>
                </c:pt>
                <c:pt idx="180">
                  <c:v>22.5141255490832</c:v>
                </c:pt>
                <c:pt idx="181">
                  <c:v>21.912334130052383</c:v>
                </c:pt>
                <c:pt idx="182">
                  <c:v>21.822065417197763</c:v>
                </c:pt>
                <c:pt idx="183">
                  <c:v>22.16096900580985</c:v>
                </c:pt>
                <c:pt idx="184">
                  <c:v>22.169679144769507</c:v>
                </c:pt>
                <c:pt idx="185">
                  <c:v>21.453072257634126</c:v>
                </c:pt>
                <c:pt idx="186">
                  <c:v>21.311334541836082</c:v>
                </c:pt>
                <c:pt idx="187">
                  <c:v>21.408729732021332</c:v>
                </c:pt>
                <c:pt idx="188">
                  <c:v>21.771388245068852</c:v>
                </c:pt>
                <c:pt idx="189">
                  <c:v>22.039027060374657</c:v>
                </c:pt>
                <c:pt idx="190">
                  <c:v>21.795935000318789</c:v>
                </c:pt>
                <c:pt idx="191">
                  <c:v>21.96380313299581</c:v>
                </c:pt>
                <c:pt idx="192">
                  <c:v>22.636067494518393</c:v>
                </c:pt>
                <c:pt idx="193">
                  <c:v>22.828482382445351</c:v>
                </c:pt>
                <c:pt idx="194">
                  <c:v>22.784139856832553</c:v>
                </c:pt>
                <c:pt idx="195">
                  <c:v>22.552133428179882</c:v>
                </c:pt>
                <c:pt idx="196">
                  <c:v>22.050904522592372</c:v>
                </c:pt>
                <c:pt idx="197">
                  <c:v>22.523627518857374</c:v>
                </c:pt>
                <c:pt idx="198">
                  <c:v>22.073867616213285</c:v>
                </c:pt>
                <c:pt idx="199">
                  <c:v>22.336755446632008</c:v>
                </c:pt>
                <c:pt idx="200">
                  <c:v>22.179181114543677</c:v>
                </c:pt>
                <c:pt idx="201">
                  <c:v>21.798310492762333</c:v>
                </c:pt>
                <c:pt idx="202">
                  <c:v>21.145050070788091</c:v>
                </c:pt>
                <c:pt idx="203">
                  <c:v>20.513169080805731</c:v>
                </c:pt>
                <c:pt idx="204">
                  <c:v>19.849614858242802</c:v>
                </c:pt>
                <c:pt idx="205">
                  <c:v>19.869410628605657</c:v>
                </c:pt>
                <c:pt idx="206">
                  <c:v>19.353136937542381</c:v>
                </c:pt>
                <c:pt idx="207">
                  <c:v>18.99760490182549</c:v>
                </c:pt>
                <c:pt idx="208">
                  <c:v>18.580310062576491</c:v>
                </c:pt>
                <c:pt idx="209">
                  <c:v>18.45520079388324</c:v>
                </c:pt>
                <c:pt idx="210">
                  <c:v>18.236655489077311</c:v>
                </c:pt>
                <c:pt idx="211">
                  <c:v>16.604692180363475</c:v>
                </c:pt>
                <c:pt idx="212">
                  <c:v>16.582520917557076</c:v>
                </c:pt>
                <c:pt idx="213">
                  <c:v>16.388522368001087</c:v>
                </c:pt>
                <c:pt idx="214">
                  <c:v>16.327551395283496</c:v>
                </c:pt>
                <c:pt idx="215">
                  <c:v>16.298253655146471</c:v>
                </c:pt>
                <c:pt idx="216">
                  <c:v>16.104255105590482</c:v>
                </c:pt>
                <c:pt idx="217">
                  <c:v>15.984688652598834</c:v>
                </c:pt>
                <c:pt idx="218">
                  <c:v>15.838991782728215</c:v>
                </c:pt>
                <c:pt idx="219">
                  <c:v>15.284710212568251</c:v>
                </c:pt>
                <c:pt idx="220">
                  <c:v>15.052703783915579</c:v>
                </c:pt>
                <c:pt idx="221">
                  <c:v>15.143764327584718</c:v>
                </c:pt>
                <c:pt idx="222">
                  <c:v>15.1817722066814</c:v>
                </c:pt>
                <c:pt idx="223">
                  <c:v>15.007569427488269</c:v>
                </c:pt>
                <c:pt idx="224">
                  <c:v>14.87137452739182</c:v>
                </c:pt>
                <c:pt idx="225">
                  <c:v>14.972728871649645</c:v>
                </c:pt>
                <c:pt idx="226">
                  <c:v>15.155641789802429</c:v>
                </c:pt>
                <c:pt idx="227">
                  <c:v>15.120009403149288</c:v>
                </c:pt>
                <c:pt idx="228">
                  <c:v>15.115258418262204</c:v>
                </c:pt>
                <c:pt idx="229">
                  <c:v>15.195233330528142</c:v>
                </c:pt>
                <c:pt idx="230">
                  <c:v>15.342513862027786</c:v>
                </c:pt>
                <c:pt idx="231">
                  <c:v>15.512757487148349</c:v>
                </c:pt>
                <c:pt idx="232">
                  <c:v>15.86828952286524</c:v>
                </c:pt>
                <c:pt idx="233">
                  <c:v>16.208776773106358</c:v>
                </c:pt>
                <c:pt idx="234">
                  <c:v>16.639532736202103</c:v>
                </c:pt>
                <c:pt idx="235">
                  <c:v>17.052076590564017</c:v>
                </c:pt>
                <c:pt idx="236">
                  <c:v>17.220736554055552</c:v>
                </c:pt>
                <c:pt idx="237">
                  <c:v>17.639615054933579</c:v>
                </c:pt>
                <c:pt idx="238">
                  <c:v>18.064828202327721</c:v>
                </c:pt>
                <c:pt idx="239">
                  <c:v>18.709378485342306</c:v>
                </c:pt>
                <c:pt idx="240">
                  <c:v>18.996021240196455</c:v>
                </c:pt>
                <c:pt idx="241">
                  <c:v>19.806855994259031</c:v>
                </c:pt>
                <c:pt idx="242">
                  <c:v>20.594727654700694</c:v>
                </c:pt>
                <c:pt idx="243">
                  <c:v>20.696081998958515</c:v>
                </c:pt>
                <c:pt idx="244">
                  <c:v>21.086454590514034</c:v>
                </c:pt>
                <c:pt idx="245">
                  <c:v>21.734172196786684</c:v>
                </c:pt>
                <c:pt idx="246">
                  <c:v>22.016855797568262</c:v>
                </c:pt>
                <c:pt idx="247">
                  <c:v>22.689911989905362</c:v>
                </c:pt>
                <c:pt idx="248">
                  <c:v>23.228356943775037</c:v>
                </c:pt>
                <c:pt idx="249">
                  <c:v>23.514207867814672</c:v>
                </c:pt>
                <c:pt idx="250">
                  <c:v>24.020979589103781</c:v>
                </c:pt>
                <c:pt idx="251">
                  <c:v>24.563383697046039</c:v>
                </c:pt>
                <c:pt idx="252">
                  <c:v>24.976719382222466</c:v>
                </c:pt>
                <c:pt idx="253">
                  <c:v>25.456568855818091</c:v>
                </c:pt>
                <c:pt idx="254">
                  <c:v>26.274530087211296</c:v>
                </c:pt>
                <c:pt idx="255">
                  <c:v>26.722706328226348</c:v>
                </c:pt>
                <c:pt idx="256">
                  <c:v>26.979259512128959</c:v>
                </c:pt>
                <c:pt idx="257">
                  <c:v>27.40922364441019</c:v>
                </c:pt>
                <c:pt idx="258">
                  <c:v>27.885113963933243</c:v>
                </c:pt>
                <c:pt idx="259">
                  <c:v>28.42830990269001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0BB-48EF-BEF6-DC2D9B563EBD}"/>
            </c:ext>
          </c:extLst>
        </c:ser>
        <c:ser>
          <c:idx val="4"/>
          <c:order val="4"/>
          <c:tx>
            <c:strRef>
              <c:f>'Průměr 14dnů'!$R$1:$S$1</c:f>
              <c:strCache>
                <c:ptCount val="1"/>
                <c:pt idx="0">
                  <c:v>Polsko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'Průměr 14dnů'!$A$120:$A$380</c:f>
              <c:numCache>
                <c:formatCode>m/d/yyyy</c:formatCode>
                <c:ptCount val="261"/>
                <c:pt idx="0">
                  <c:v>44013</c:v>
                </c:pt>
                <c:pt idx="1">
                  <c:v>44014</c:v>
                </c:pt>
                <c:pt idx="2">
                  <c:v>44015</c:v>
                </c:pt>
                <c:pt idx="3">
                  <c:v>44016</c:v>
                </c:pt>
                <c:pt idx="4">
                  <c:v>44017</c:v>
                </c:pt>
                <c:pt idx="5">
                  <c:v>44018</c:v>
                </c:pt>
                <c:pt idx="6">
                  <c:v>44019</c:v>
                </c:pt>
                <c:pt idx="7">
                  <c:v>44020</c:v>
                </c:pt>
                <c:pt idx="8">
                  <c:v>44021</c:v>
                </c:pt>
                <c:pt idx="9">
                  <c:v>44022</c:v>
                </c:pt>
                <c:pt idx="10">
                  <c:v>44023</c:v>
                </c:pt>
                <c:pt idx="11">
                  <c:v>44024</c:v>
                </c:pt>
                <c:pt idx="12">
                  <c:v>44025</c:v>
                </c:pt>
                <c:pt idx="13">
                  <c:v>44026</c:v>
                </c:pt>
                <c:pt idx="14">
                  <c:v>44027</c:v>
                </c:pt>
                <c:pt idx="15">
                  <c:v>44028</c:v>
                </c:pt>
                <c:pt idx="16">
                  <c:v>44029</c:v>
                </c:pt>
                <c:pt idx="17">
                  <c:v>44030</c:v>
                </c:pt>
                <c:pt idx="18">
                  <c:v>44031</c:v>
                </c:pt>
                <c:pt idx="19">
                  <c:v>44032</c:v>
                </c:pt>
                <c:pt idx="20">
                  <c:v>44033</c:v>
                </c:pt>
                <c:pt idx="21">
                  <c:v>44034</c:v>
                </c:pt>
                <c:pt idx="22">
                  <c:v>44035</c:v>
                </c:pt>
                <c:pt idx="23">
                  <c:v>44036</c:v>
                </c:pt>
                <c:pt idx="24">
                  <c:v>44037</c:v>
                </c:pt>
                <c:pt idx="25">
                  <c:v>44038</c:v>
                </c:pt>
                <c:pt idx="26">
                  <c:v>44039</c:v>
                </c:pt>
                <c:pt idx="27">
                  <c:v>44040</c:v>
                </c:pt>
                <c:pt idx="28">
                  <c:v>44041</c:v>
                </c:pt>
                <c:pt idx="29">
                  <c:v>44042</c:v>
                </c:pt>
                <c:pt idx="30">
                  <c:v>44043</c:v>
                </c:pt>
                <c:pt idx="31">
                  <c:v>44044</c:v>
                </c:pt>
                <c:pt idx="32">
                  <c:v>44045</c:v>
                </c:pt>
                <c:pt idx="33">
                  <c:v>44046</c:v>
                </c:pt>
                <c:pt idx="34">
                  <c:v>44047</c:v>
                </c:pt>
                <c:pt idx="35">
                  <c:v>44048</c:v>
                </c:pt>
                <c:pt idx="36">
                  <c:v>44049</c:v>
                </c:pt>
                <c:pt idx="37">
                  <c:v>44050</c:v>
                </c:pt>
                <c:pt idx="38">
                  <c:v>44051</c:v>
                </c:pt>
                <c:pt idx="39">
                  <c:v>44052</c:v>
                </c:pt>
                <c:pt idx="40">
                  <c:v>44053</c:v>
                </c:pt>
                <c:pt idx="41">
                  <c:v>44054</c:v>
                </c:pt>
                <c:pt idx="42">
                  <c:v>44055</c:v>
                </c:pt>
                <c:pt idx="43">
                  <c:v>44056</c:v>
                </c:pt>
                <c:pt idx="44">
                  <c:v>44057</c:v>
                </c:pt>
                <c:pt idx="45">
                  <c:v>44058</c:v>
                </c:pt>
                <c:pt idx="46">
                  <c:v>44059</c:v>
                </c:pt>
                <c:pt idx="47">
                  <c:v>44060</c:v>
                </c:pt>
                <c:pt idx="48">
                  <c:v>44061</c:v>
                </c:pt>
                <c:pt idx="49">
                  <c:v>44062</c:v>
                </c:pt>
                <c:pt idx="50">
                  <c:v>44063</c:v>
                </c:pt>
                <c:pt idx="51">
                  <c:v>44064</c:v>
                </c:pt>
                <c:pt idx="52">
                  <c:v>44065</c:v>
                </c:pt>
                <c:pt idx="53">
                  <c:v>44066</c:v>
                </c:pt>
                <c:pt idx="54">
                  <c:v>44067</c:v>
                </c:pt>
                <c:pt idx="55">
                  <c:v>44068</c:v>
                </c:pt>
                <c:pt idx="56">
                  <c:v>44069</c:v>
                </c:pt>
                <c:pt idx="57">
                  <c:v>44070</c:v>
                </c:pt>
                <c:pt idx="58">
                  <c:v>44071</c:v>
                </c:pt>
                <c:pt idx="59">
                  <c:v>44072</c:v>
                </c:pt>
                <c:pt idx="60">
                  <c:v>44073</c:v>
                </c:pt>
                <c:pt idx="61">
                  <c:v>44074</c:v>
                </c:pt>
                <c:pt idx="62">
                  <c:v>44075</c:v>
                </c:pt>
                <c:pt idx="63">
                  <c:v>44076</c:v>
                </c:pt>
                <c:pt idx="64">
                  <c:v>44077</c:v>
                </c:pt>
                <c:pt idx="65">
                  <c:v>44078</c:v>
                </c:pt>
                <c:pt idx="66">
                  <c:v>44079</c:v>
                </c:pt>
                <c:pt idx="67">
                  <c:v>44080</c:v>
                </c:pt>
                <c:pt idx="68">
                  <c:v>44081</c:v>
                </c:pt>
                <c:pt idx="69">
                  <c:v>44082</c:v>
                </c:pt>
                <c:pt idx="70">
                  <c:v>44083</c:v>
                </c:pt>
                <c:pt idx="71">
                  <c:v>44084</c:v>
                </c:pt>
                <c:pt idx="72">
                  <c:v>44085</c:v>
                </c:pt>
                <c:pt idx="73">
                  <c:v>44086</c:v>
                </c:pt>
                <c:pt idx="74">
                  <c:v>44087</c:v>
                </c:pt>
                <c:pt idx="75">
                  <c:v>44088</c:v>
                </c:pt>
                <c:pt idx="76">
                  <c:v>44089</c:v>
                </c:pt>
                <c:pt idx="77">
                  <c:v>44090</c:v>
                </c:pt>
                <c:pt idx="78">
                  <c:v>44091</c:v>
                </c:pt>
                <c:pt idx="79">
                  <c:v>44092</c:v>
                </c:pt>
                <c:pt idx="80">
                  <c:v>44093</c:v>
                </c:pt>
                <c:pt idx="81">
                  <c:v>44094</c:v>
                </c:pt>
                <c:pt idx="82">
                  <c:v>44095</c:v>
                </c:pt>
                <c:pt idx="83">
                  <c:v>44096</c:v>
                </c:pt>
                <c:pt idx="84">
                  <c:v>44097</c:v>
                </c:pt>
                <c:pt idx="85">
                  <c:v>44098</c:v>
                </c:pt>
                <c:pt idx="86">
                  <c:v>44099</c:v>
                </c:pt>
                <c:pt idx="87">
                  <c:v>44100</c:v>
                </c:pt>
                <c:pt idx="88">
                  <c:v>44101</c:v>
                </c:pt>
                <c:pt idx="89">
                  <c:v>44102</c:v>
                </c:pt>
                <c:pt idx="90">
                  <c:v>44103</c:v>
                </c:pt>
                <c:pt idx="91">
                  <c:v>44104</c:v>
                </c:pt>
                <c:pt idx="92">
                  <c:v>44105</c:v>
                </c:pt>
                <c:pt idx="93">
                  <c:v>44106</c:v>
                </c:pt>
                <c:pt idx="94">
                  <c:v>44107</c:v>
                </c:pt>
                <c:pt idx="95">
                  <c:v>44108</c:v>
                </c:pt>
                <c:pt idx="96">
                  <c:v>44109</c:v>
                </c:pt>
                <c:pt idx="97">
                  <c:v>44110</c:v>
                </c:pt>
                <c:pt idx="98">
                  <c:v>44111</c:v>
                </c:pt>
                <c:pt idx="99">
                  <c:v>44112</c:v>
                </c:pt>
                <c:pt idx="100">
                  <c:v>44113</c:v>
                </c:pt>
                <c:pt idx="101">
                  <c:v>44114</c:v>
                </c:pt>
                <c:pt idx="102">
                  <c:v>44115</c:v>
                </c:pt>
                <c:pt idx="103">
                  <c:v>44116</c:v>
                </c:pt>
                <c:pt idx="104">
                  <c:v>44117</c:v>
                </c:pt>
                <c:pt idx="105">
                  <c:v>44118</c:v>
                </c:pt>
                <c:pt idx="106">
                  <c:v>44119</c:v>
                </c:pt>
                <c:pt idx="107">
                  <c:v>44120</c:v>
                </c:pt>
                <c:pt idx="108">
                  <c:v>44121</c:v>
                </c:pt>
                <c:pt idx="109">
                  <c:v>44122</c:v>
                </c:pt>
                <c:pt idx="110">
                  <c:v>44123</c:v>
                </c:pt>
                <c:pt idx="111">
                  <c:v>44124</c:v>
                </c:pt>
                <c:pt idx="112">
                  <c:v>44125</c:v>
                </c:pt>
                <c:pt idx="113">
                  <c:v>44126</c:v>
                </c:pt>
                <c:pt idx="114">
                  <c:v>44127</c:v>
                </c:pt>
                <c:pt idx="115">
                  <c:v>44128</c:v>
                </c:pt>
                <c:pt idx="116">
                  <c:v>44129</c:v>
                </c:pt>
                <c:pt idx="117">
                  <c:v>44130</c:v>
                </c:pt>
                <c:pt idx="118">
                  <c:v>44131</c:v>
                </c:pt>
                <c:pt idx="119">
                  <c:v>44132</c:v>
                </c:pt>
                <c:pt idx="120">
                  <c:v>44133</c:v>
                </c:pt>
                <c:pt idx="121">
                  <c:v>44134</c:v>
                </c:pt>
                <c:pt idx="122">
                  <c:v>44135</c:v>
                </c:pt>
                <c:pt idx="123">
                  <c:v>44136</c:v>
                </c:pt>
                <c:pt idx="124">
                  <c:v>44137</c:v>
                </c:pt>
                <c:pt idx="125">
                  <c:v>44138</c:v>
                </c:pt>
                <c:pt idx="126">
                  <c:v>44139</c:v>
                </c:pt>
                <c:pt idx="127">
                  <c:v>44140</c:v>
                </c:pt>
                <c:pt idx="128">
                  <c:v>44141</c:v>
                </c:pt>
                <c:pt idx="129">
                  <c:v>44142</c:v>
                </c:pt>
                <c:pt idx="130">
                  <c:v>44143</c:v>
                </c:pt>
                <c:pt idx="131">
                  <c:v>44144</c:v>
                </c:pt>
                <c:pt idx="132">
                  <c:v>44145</c:v>
                </c:pt>
                <c:pt idx="133">
                  <c:v>44146</c:v>
                </c:pt>
                <c:pt idx="134">
                  <c:v>44147</c:v>
                </c:pt>
                <c:pt idx="135">
                  <c:v>44148</c:v>
                </c:pt>
                <c:pt idx="136">
                  <c:v>44149</c:v>
                </c:pt>
                <c:pt idx="137">
                  <c:v>44150</c:v>
                </c:pt>
                <c:pt idx="138">
                  <c:v>44151</c:v>
                </c:pt>
                <c:pt idx="139">
                  <c:v>44152</c:v>
                </c:pt>
                <c:pt idx="140">
                  <c:v>44153</c:v>
                </c:pt>
                <c:pt idx="141">
                  <c:v>44154</c:v>
                </c:pt>
                <c:pt idx="142">
                  <c:v>44155</c:v>
                </c:pt>
                <c:pt idx="143">
                  <c:v>44156</c:v>
                </c:pt>
                <c:pt idx="144">
                  <c:v>44157</c:v>
                </c:pt>
                <c:pt idx="145">
                  <c:v>44158</c:v>
                </c:pt>
                <c:pt idx="146">
                  <c:v>44159</c:v>
                </c:pt>
                <c:pt idx="147">
                  <c:v>44160</c:v>
                </c:pt>
                <c:pt idx="148">
                  <c:v>44161</c:v>
                </c:pt>
                <c:pt idx="149">
                  <c:v>44162</c:v>
                </c:pt>
                <c:pt idx="150">
                  <c:v>44163</c:v>
                </c:pt>
                <c:pt idx="151">
                  <c:v>44164</c:v>
                </c:pt>
                <c:pt idx="152">
                  <c:v>44165</c:v>
                </c:pt>
                <c:pt idx="153">
                  <c:v>44166</c:v>
                </c:pt>
                <c:pt idx="154">
                  <c:v>44167</c:v>
                </c:pt>
                <c:pt idx="155">
                  <c:v>44168</c:v>
                </c:pt>
                <c:pt idx="156">
                  <c:v>44169</c:v>
                </c:pt>
                <c:pt idx="157">
                  <c:v>44170</c:v>
                </c:pt>
                <c:pt idx="158">
                  <c:v>44171</c:v>
                </c:pt>
                <c:pt idx="159">
                  <c:v>44172</c:v>
                </c:pt>
                <c:pt idx="160">
                  <c:v>44173</c:v>
                </c:pt>
                <c:pt idx="161">
                  <c:v>44174</c:v>
                </c:pt>
                <c:pt idx="162">
                  <c:v>44175</c:v>
                </c:pt>
                <c:pt idx="163">
                  <c:v>44176</c:v>
                </c:pt>
                <c:pt idx="164">
                  <c:v>44177</c:v>
                </c:pt>
                <c:pt idx="165">
                  <c:v>44178</c:v>
                </c:pt>
                <c:pt idx="166">
                  <c:v>44179</c:v>
                </c:pt>
                <c:pt idx="167">
                  <c:v>44180</c:v>
                </c:pt>
                <c:pt idx="168">
                  <c:v>44181</c:v>
                </c:pt>
                <c:pt idx="169">
                  <c:v>44182</c:v>
                </c:pt>
                <c:pt idx="170">
                  <c:v>44183</c:v>
                </c:pt>
                <c:pt idx="171">
                  <c:v>44184</c:v>
                </c:pt>
                <c:pt idx="172">
                  <c:v>44185</c:v>
                </c:pt>
                <c:pt idx="173">
                  <c:v>44186</c:v>
                </c:pt>
                <c:pt idx="174">
                  <c:v>44187</c:v>
                </c:pt>
                <c:pt idx="175">
                  <c:v>44188</c:v>
                </c:pt>
                <c:pt idx="176">
                  <c:v>44189</c:v>
                </c:pt>
                <c:pt idx="177">
                  <c:v>44190</c:v>
                </c:pt>
                <c:pt idx="178">
                  <c:v>44191</c:v>
                </c:pt>
                <c:pt idx="179">
                  <c:v>44192</c:v>
                </c:pt>
                <c:pt idx="180">
                  <c:v>44193</c:v>
                </c:pt>
                <c:pt idx="181">
                  <c:v>44194</c:v>
                </c:pt>
                <c:pt idx="182">
                  <c:v>44195</c:v>
                </c:pt>
                <c:pt idx="183">
                  <c:v>44196</c:v>
                </c:pt>
                <c:pt idx="184">
                  <c:v>44197</c:v>
                </c:pt>
                <c:pt idx="185">
                  <c:v>44198</c:v>
                </c:pt>
                <c:pt idx="186">
                  <c:v>44199</c:v>
                </c:pt>
                <c:pt idx="187">
                  <c:v>44200</c:v>
                </c:pt>
                <c:pt idx="188">
                  <c:v>44201</c:v>
                </c:pt>
                <c:pt idx="189">
                  <c:v>44202</c:v>
                </c:pt>
                <c:pt idx="190">
                  <c:v>44203</c:v>
                </c:pt>
                <c:pt idx="191">
                  <c:v>44204</c:v>
                </c:pt>
                <c:pt idx="192">
                  <c:v>44205</c:v>
                </c:pt>
                <c:pt idx="193">
                  <c:v>44206</c:v>
                </c:pt>
                <c:pt idx="194">
                  <c:v>44207</c:v>
                </c:pt>
                <c:pt idx="195">
                  <c:v>44208</c:v>
                </c:pt>
                <c:pt idx="196">
                  <c:v>44209</c:v>
                </c:pt>
                <c:pt idx="197">
                  <c:v>44210</c:v>
                </c:pt>
                <c:pt idx="198">
                  <c:v>44211</c:v>
                </c:pt>
                <c:pt idx="199">
                  <c:v>44212</c:v>
                </c:pt>
                <c:pt idx="200">
                  <c:v>44213</c:v>
                </c:pt>
                <c:pt idx="201">
                  <c:v>44214</c:v>
                </c:pt>
                <c:pt idx="202">
                  <c:v>44215</c:v>
                </c:pt>
                <c:pt idx="203">
                  <c:v>44216</c:v>
                </c:pt>
                <c:pt idx="204">
                  <c:v>44217</c:v>
                </c:pt>
                <c:pt idx="205">
                  <c:v>44218</c:v>
                </c:pt>
                <c:pt idx="206">
                  <c:v>44219</c:v>
                </c:pt>
                <c:pt idx="207">
                  <c:v>44220</c:v>
                </c:pt>
                <c:pt idx="208">
                  <c:v>44221</c:v>
                </c:pt>
                <c:pt idx="209">
                  <c:v>44222</c:v>
                </c:pt>
                <c:pt idx="210">
                  <c:v>44223</c:v>
                </c:pt>
                <c:pt idx="211">
                  <c:v>44224</c:v>
                </c:pt>
                <c:pt idx="212">
                  <c:v>44225</c:v>
                </c:pt>
                <c:pt idx="213">
                  <c:v>44226</c:v>
                </c:pt>
                <c:pt idx="214">
                  <c:v>44227</c:v>
                </c:pt>
                <c:pt idx="215">
                  <c:v>44228</c:v>
                </c:pt>
                <c:pt idx="216">
                  <c:v>44229</c:v>
                </c:pt>
                <c:pt idx="217">
                  <c:v>44230</c:v>
                </c:pt>
                <c:pt idx="218">
                  <c:v>44231</c:v>
                </c:pt>
                <c:pt idx="219">
                  <c:v>44232</c:v>
                </c:pt>
                <c:pt idx="220">
                  <c:v>44233</c:v>
                </c:pt>
                <c:pt idx="221">
                  <c:v>44234</c:v>
                </c:pt>
                <c:pt idx="222">
                  <c:v>44235</c:v>
                </c:pt>
                <c:pt idx="223">
                  <c:v>44236</c:v>
                </c:pt>
                <c:pt idx="224">
                  <c:v>44237</c:v>
                </c:pt>
                <c:pt idx="225">
                  <c:v>44238</c:v>
                </c:pt>
                <c:pt idx="226">
                  <c:v>44239</c:v>
                </c:pt>
                <c:pt idx="227">
                  <c:v>44240</c:v>
                </c:pt>
                <c:pt idx="228">
                  <c:v>44241</c:v>
                </c:pt>
                <c:pt idx="229">
                  <c:v>44242</c:v>
                </c:pt>
                <c:pt idx="230">
                  <c:v>44243</c:v>
                </c:pt>
                <c:pt idx="231">
                  <c:v>44244</c:v>
                </c:pt>
                <c:pt idx="232">
                  <c:v>44245</c:v>
                </c:pt>
                <c:pt idx="233">
                  <c:v>44246</c:v>
                </c:pt>
                <c:pt idx="234">
                  <c:v>44247</c:v>
                </c:pt>
                <c:pt idx="235">
                  <c:v>44248</c:v>
                </c:pt>
                <c:pt idx="236">
                  <c:v>44249</c:v>
                </c:pt>
                <c:pt idx="237">
                  <c:v>44250</c:v>
                </c:pt>
                <c:pt idx="238">
                  <c:v>44251</c:v>
                </c:pt>
                <c:pt idx="239">
                  <c:v>44252</c:v>
                </c:pt>
                <c:pt idx="240">
                  <c:v>44253</c:v>
                </c:pt>
                <c:pt idx="241">
                  <c:v>44254</c:v>
                </c:pt>
                <c:pt idx="242">
                  <c:v>44255</c:v>
                </c:pt>
                <c:pt idx="243">
                  <c:v>44256</c:v>
                </c:pt>
                <c:pt idx="244">
                  <c:v>44257</c:v>
                </c:pt>
                <c:pt idx="245">
                  <c:v>44258</c:v>
                </c:pt>
                <c:pt idx="246">
                  <c:v>44259</c:v>
                </c:pt>
                <c:pt idx="247">
                  <c:v>44260</c:v>
                </c:pt>
                <c:pt idx="248">
                  <c:v>44261</c:v>
                </c:pt>
                <c:pt idx="249">
                  <c:v>44262</c:v>
                </c:pt>
                <c:pt idx="250">
                  <c:v>44263</c:v>
                </c:pt>
                <c:pt idx="251">
                  <c:v>44264</c:v>
                </c:pt>
                <c:pt idx="252">
                  <c:v>44265</c:v>
                </c:pt>
                <c:pt idx="253">
                  <c:v>44266</c:v>
                </c:pt>
                <c:pt idx="254">
                  <c:v>44267</c:v>
                </c:pt>
                <c:pt idx="255">
                  <c:v>44268</c:v>
                </c:pt>
                <c:pt idx="256">
                  <c:v>44269</c:v>
                </c:pt>
                <c:pt idx="257">
                  <c:v>44270</c:v>
                </c:pt>
                <c:pt idx="258">
                  <c:v>44271</c:v>
                </c:pt>
                <c:pt idx="259">
                  <c:v>44272</c:v>
                </c:pt>
              </c:numCache>
            </c:numRef>
          </c:cat>
          <c:val>
            <c:numRef>
              <c:f>'Průměr 14dnů'!$S$120:$S$380</c:f>
              <c:numCache>
                <c:formatCode>0.00</c:formatCode>
                <c:ptCount val="261"/>
                <c:pt idx="0">
                  <c:v>0.76912976376774</c:v>
                </c:pt>
                <c:pt idx="1">
                  <c:v>0.77989078402664058</c:v>
                </c:pt>
                <c:pt idx="2">
                  <c:v>0.77196161120429274</c:v>
                </c:pt>
                <c:pt idx="3">
                  <c:v>0.77384950949532794</c:v>
                </c:pt>
                <c:pt idx="4">
                  <c:v>0.75874632316704627</c:v>
                </c:pt>
                <c:pt idx="5">
                  <c:v>0.74156644871862576</c:v>
                </c:pt>
                <c:pt idx="6">
                  <c:v>0.7334484860671745</c:v>
                </c:pt>
                <c:pt idx="7">
                  <c:v>0.7302390589724147</c:v>
                </c:pt>
                <c:pt idx="8">
                  <c:v>0.72344262512468815</c:v>
                </c:pt>
                <c:pt idx="9">
                  <c:v>0.72136593700454932</c:v>
                </c:pt>
                <c:pt idx="10">
                  <c:v>0.7187228793971</c:v>
                </c:pt>
                <c:pt idx="11">
                  <c:v>0.75213867914842314</c:v>
                </c:pt>
                <c:pt idx="12">
                  <c:v>0.76195575026180618</c:v>
                </c:pt>
                <c:pt idx="13">
                  <c:v>0.7672418654767047</c:v>
                </c:pt>
                <c:pt idx="14">
                  <c:v>0.74496466564248931</c:v>
                </c:pt>
                <c:pt idx="15">
                  <c:v>0.73779065213655559</c:v>
                </c:pt>
                <c:pt idx="16">
                  <c:v>0.75553689607228647</c:v>
                </c:pt>
                <c:pt idx="17">
                  <c:v>0.7602566417998744</c:v>
                </c:pt>
                <c:pt idx="18">
                  <c:v>0.78423295009602156</c:v>
                </c:pt>
                <c:pt idx="19">
                  <c:v>0.79820339744968205</c:v>
                </c:pt>
                <c:pt idx="20">
                  <c:v>0.82501155318238184</c:v>
                </c:pt>
                <c:pt idx="21">
                  <c:v>0.84445690558004449</c:v>
                </c:pt>
                <c:pt idx="22">
                  <c:v>0.8739081189201936</c:v>
                </c:pt>
                <c:pt idx="23">
                  <c:v>0.91034455593717278</c:v>
                </c:pt>
                <c:pt idx="24">
                  <c:v>0.96301691825705493</c:v>
                </c:pt>
                <c:pt idx="25">
                  <c:v>0.97679857578161189</c:v>
                </c:pt>
                <c:pt idx="26">
                  <c:v>0.98397258928754561</c:v>
                </c:pt>
                <c:pt idx="27">
                  <c:v>1.0283381991268727</c:v>
                </c:pt>
                <c:pt idx="28">
                  <c:v>1.0751580767445457</c:v>
                </c:pt>
                <c:pt idx="29">
                  <c:v>1.1283968085517384</c:v>
                </c:pt>
                <c:pt idx="30">
                  <c:v>1.1857889165992084</c:v>
                </c:pt>
                <c:pt idx="31">
                  <c:v>1.2460128720832313</c:v>
                </c:pt>
                <c:pt idx="32">
                  <c:v>1.2818829396129001</c:v>
                </c:pt>
                <c:pt idx="33">
                  <c:v>1.3377647290275416</c:v>
                </c:pt>
                <c:pt idx="34">
                  <c:v>1.3908146710056306</c:v>
                </c:pt>
                <c:pt idx="35">
                  <c:v>1.4399000265725459</c:v>
                </c:pt>
                <c:pt idx="36">
                  <c:v>1.4980472939364302</c:v>
                </c:pt>
                <c:pt idx="37">
                  <c:v>1.5643125239517655</c:v>
                </c:pt>
                <c:pt idx="38">
                  <c:v>1.6132090896895772</c:v>
                </c:pt>
                <c:pt idx="39">
                  <c:v>1.6473800487573145</c:v>
                </c:pt>
                <c:pt idx="40">
                  <c:v>1.7006187805645074</c:v>
                </c:pt>
                <c:pt idx="41">
                  <c:v>1.7098694821905798</c:v>
                </c:pt>
                <c:pt idx="42">
                  <c:v>1.748193817498594</c:v>
                </c:pt>
                <c:pt idx="43">
                  <c:v>1.785196624002884</c:v>
                </c:pt>
                <c:pt idx="44">
                  <c:v>1.8182348440959999</c:v>
                </c:pt>
                <c:pt idx="45">
                  <c:v>1.8395680947846977</c:v>
                </c:pt>
                <c:pt idx="46">
                  <c:v>1.8482524269234593</c:v>
                </c:pt>
                <c:pt idx="47">
                  <c:v>1.8520282235055299</c:v>
                </c:pt>
                <c:pt idx="48">
                  <c:v>1.8363586676899375</c:v>
                </c:pt>
                <c:pt idx="49">
                  <c:v>1.854293701454772</c:v>
                </c:pt>
                <c:pt idx="50">
                  <c:v>1.8620340844480163</c:v>
                </c:pt>
                <c:pt idx="51">
                  <c:v>1.8797803283837471</c:v>
                </c:pt>
                <c:pt idx="52">
                  <c:v>1.8905413486426477</c:v>
                </c:pt>
                <c:pt idx="53">
                  <c:v>1.8824233859911967</c:v>
                </c:pt>
                <c:pt idx="54">
                  <c:v>1.8690193081248467</c:v>
                </c:pt>
                <c:pt idx="55">
                  <c:v>1.9090427518947928</c:v>
                </c:pt>
                <c:pt idx="56">
                  <c:v>1.911685809502242</c:v>
                </c:pt>
                <c:pt idx="57">
                  <c:v>1.9260338365141096</c:v>
                </c:pt>
                <c:pt idx="58">
                  <c:v>1.9182934535208653</c:v>
                </c:pt>
                <c:pt idx="59">
                  <c:v>1.9160279755716232</c:v>
                </c:pt>
                <c:pt idx="60">
                  <c:v>1.9230131992484534</c:v>
                </c:pt>
                <c:pt idx="61">
                  <c:v>1.9054557451418259</c:v>
                </c:pt>
                <c:pt idx="62">
                  <c:v>1.8965826231739606</c:v>
                </c:pt>
                <c:pt idx="63">
                  <c:v>1.8701520470994677</c:v>
                </c:pt>
                <c:pt idx="64">
                  <c:v>1.8408896235884222</c:v>
                </c:pt>
                <c:pt idx="65">
                  <c:v>1.8008661798184757</c:v>
                </c:pt>
                <c:pt idx="66">
                  <c:v>1.7379991667270038</c:v>
                </c:pt>
                <c:pt idx="67">
                  <c:v>1.7108134313360968</c:v>
                </c:pt>
                <c:pt idx="68">
                  <c:v>1.6643711333766309</c:v>
                </c:pt>
                <c:pt idx="69">
                  <c:v>1.5958404254120531</c:v>
                </c:pt>
                <c:pt idx="70">
                  <c:v>1.537693158048169</c:v>
                </c:pt>
                <c:pt idx="71">
                  <c:v>1.465764233159728</c:v>
                </c:pt>
                <c:pt idx="72">
                  <c:v>1.4285726368263345</c:v>
                </c:pt>
                <c:pt idx="73">
                  <c:v>1.3991214234861855</c:v>
                </c:pt>
                <c:pt idx="74">
                  <c:v>1.3747675355318314</c:v>
                </c:pt>
                <c:pt idx="75">
                  <c:v>1.3511688068938916</c:v>
                </c:pt>
                <c:pt idx="76">
                  <c:v>1.3615522474945851</c:v>
                </c:pt>
                <c:pt idx="77">
                  <c:v>1.362496196640103</c:v>
                </c:pt>
                <c:pt idx="78">
                  <c:v>1.404973908188395</c:v>
                </c:pt>
                <c:pt idx="79">
                  <c:v>1.4174340369092271</c:v>
                </c:pt>
                <c:pt idx="80">
                  <c:v>1.4995576125692582</c:v>
                </c:pt>
                <c:pt idx="81">
                  <c:v>1.5888552017352231</c:v>
                </c:pt>
                <c:pt idx="82">
                  <c:v>1.6730554655153929</c:v>
                </c:pt>
                <c:pt idx="83">
                  <c:v>1.7317691023665875</c:v>
                </c:pt>
                <c:pt idx="84">
                  <c:v>1.836169877860834</c:v>
                </c:pt>
                <c:pt idx="85">
                  <c:v>1.9551074701960514</c:v>
                </c:pt>
                <c:pt idx="86">
                  <c:v>2.1425757704958466</c:v>
                </c:pt>
                <c:pt idx="87">
                  <c:v>2.3277785928463999</c:v>
                </c:pt>
                <c:pt idx="88">
                  <c:v>2.4878723679261845</c:v>
                </c:pt>
                <c:pt idx="89">
                  <c:v>2.6632581191633546</c:v>
                </c:pt>
                <c:pt idx="90">
                  <c:v>2.7993755859469927</c:v>
                </c:pt>
                <c:pt idx="91">
                  <c:v>2.9791035032535431</c:v>
                </c:pt>
                <c:pt idx="92">
                  <c:v>3.1924360101405207</c:v>
                </c:pt>
                <c:pt idx="93">
                  <c:v>3.4822283978144237</c:v>
                </c:pt>
                <c:pt idx="94">
                  <c:v>3.7399265145407279</c:v>
                </c:pt>
                <c:pt idx="95">
                  <c:v>3.9332472995427326</c:v>
                </c:pt>
                <c:pt idx="96">
                  <c:v>4.1707449045549598</c:v>
                </c:pt>
                <c:pt idx="97">
                  <c:v>4.4586493939378276</c:v>
                </c:pt>
                <c:pt idx="98">
                  <c:v>4.8417039571888703</c:v>
                </c:pt>
                <c:pt idx="99">
                  <c:v>5.4352591798903367</c:v>
                </c:pt>
                <c:pt idx="100">
                  <c:v>6.0303247212246314</c:v>
                </c:pt>
                <c:pt idx="101">
                  <c:v>6.7318677261733111</c:v>
                </c:pt>
                <c:pt idx="102">
                  <c:v>7.2657653628780654</c:v>
                </c:pt>
                <c:pt idx="103">
                  <c:v>7.848748355149735</c:v>
                </c:pt>
                <c:pt idx="104">
                  <c:v>8.5551998956551056</c:v>
                </c:pt>
                <c:pt idx="105">
                  <c:v>9.4942405056160144</c:v>
                </c:pt>
                <c:pt idx="106">
                  <c:v>10.651899737678798</c:v>
                </c:pt>
                <c:pt idx="107">
                  <c:v>11.67381908261615</c:v>
                </c:pt>
                <c:pt idx="108">
                  <c:v>13.043489292762187</c:v>
                </c:pt>
                <c:pt idx="109">
                  <c:v>14.289879744503624</c:v>
                </c:pt>
                <c:pt idx="110">
                  <c:v>15.323692848674499</c:v>
                </c:pt>
                <c:pt idx="111">
                  <c:v>16.655605092999831</c:v>
                </c:pt>
                <c:pt idx="112">
                  <c:v>17.984119120401299</c:v>
                </c:pt>
                <c:pt idx="113">
                  <c:v>19.46177711279455</c:v>
                </c:pt>
                <c:pt idx="114">
                  <c:v>21.140685063012153</c:v>
                </c:pt>
                <c:pt idx="115">
                  <c:v>22.712926759786267</c:v>
                </c:pt>
                <c:pt idx="116">
                  <c:v>24.140933027125296</c:v>
                </c:pt>
                <c:pt idx="117">
                  <c:v>25.244787157893573</c:v>
                </c:pt>
                <c:pt idx="118">
                  <c:v>27.365274518384307</c:v>
                </c:pt>
                <c:pt idx="119">
                  <c:v>29.686256677382982</c:v>
                </c:pt>
                <c:pt idx="120">
                  <c:v>31.962495646884118</c:v>
                </c:pt>
                <c:pt idx="121">
                  <c:v>34.591205227321531</c:v>
                </c:pt>
                <c:pt idx="122">
                  <c:v>36.90860037956724</c:v>
                </c:pt>
                <c:pt idx="123">
                  <c:v>38.538800553876129</c:v>
                </c:pt>
                <c:pt idx="124">
                  <c:v>40.067243010298228</c:v>
                </c:pt>
                <c:pt idx="125">
                  <c:v>41.968922958857988</c:v>
                </c:pt>
                <c:pt idx="126">
                  <c:v>44.735071534882749</c:v>
                </c:pt>
                <c:pt idx="127">
                  <c:v>47.573715405283274</c:v>
                </c:pt>
                <c:pt idx="128">
                  <c:v>50.113693766042033</c:v>
                </c:pt>
                <c:pt idx="129">
                  <c:v>52.803382461279874</c:v>
                </c:pt>
                <c:pt idx="130">
                  <c:v>55.265768202277094</c:v>
                </c:pt>
                <c:pt idx="131">
                  <c:v>57.431565121752669</c:v>
                </c:pt>
                <c:pt idx="132">
                  <c:v>59.159747217366302</c:v>
                </c:pt>
                <c:pt idx="133">
                  <c:v>60.36819091345793</c:v>
                </c:pt>
                <c:pt idx="134">
                  <c:v>60.845262811602524</c:v>
                </c:pt>
                <c:pt idx="135">
                  <c:v>61.302511777691244</c:v>
                </c:pt>
                <c:pt idx="136">
                  <c:v>61.996125609817575</c:v>
                </c:pt>
                <c:pt idx="137">
                  <c:v>62.880228379509369</c:v>
                </c:pt>
                <c:pt idx="138">
                  <c:v>63.869109504353609</c:v>
                </c:pt>
                <c:pt idx="139">
                  <c:v>63.829086060583641</c:v>
                </c:pt>
                <c:pt idx="140">
                  <c:v>62.921195772424817</c:v>
                </c:pt>
                <c:pt idx="141">
                  <c:v>62.323109593824867</c:v>
                </c:pt>
                <c:pt idx="142">
                  <c:v>61.450523003708398</c:v>
                </c:pt>
                <c:pt idx="143">
                  <c:v>60.644390433436364</c:v>
                </c:pt>
                <c:pt idx="144">
                  <c:v>59.451616293160335</c:v>
                </c:pt>
                <c:pt idx="145">
                  <c:v>62.450165148811543</c:v>
                </c:pt>
                <c:pt idx="146">
                  <c:v>59.557716177116511</c:v>
                </c:pt>
                <c:pt idx="147">
                  <c:v>57.696437251984904</c:v>
                </c:pt>
                <c:pt idx="148">
                  <c:v>56.61051815498147</c:v>
                </c:pt>
                <c:pt idx="149">
                  <c:v>55.290499669889655</c:v>
                </c:pt>
                <c:pt idx="150">
                  <c:v>53.328218186187669</c:v>
                </c:pt>
                <c:pt idx="151">
                  <c:v>51.370845238042378</c:v>
                </c:pt>
                <c:pt idx="152">
                  <c:v>48.524838564306819</c:v>
                </c:pt>
                <c:pt idx="153">
                  <c:v>46.62202587677244</c:v>
                </c:pt>
                <c:pt idx="154">
                  <c:v>45.488720532664011</c:v>
                </c:pt>
                <c:pt idx="155">
                  <c:v>43.763181494657829</c:v>
                </c:pt>
                <c:pt idx="156">
                  <c:v>42.021028951690553</c:v>
                </c:pt>
                <c:pt idx="157">
                  <c:v>39.911302611458716</c:v>
                </c:pt>
                <c:pt idx="158">
                  <c:v>38.156878729599711</c:v>
                </c:pt>
                <c:pt idx="159">
                  <c:v>31.894153728748645</c:v>
                </c:pt>
                <c:pt idx="160">
                  <c:v>31.549989870292929</c:v>
                </c:pt>
                <c:pt idx="161">
                  <c:v>30.947183945965389</c:v>
                </c:pt>
                <c:pt idx="162">
                  <c:v>30.345510760612473</c:v>
                </c:pt>
                <c:pt idx="163">
                  <c:v>29.599979725482672</c:v>
                </c:pt>
                <c:pt idx="164">
                  <c:v>28.905044364552616</c:v>
                </c:pt>
                <c:pt idx="165">
                  <c:v>28.431370683331885</c:v>
                </c:pt>
                <c:pt idx="166">
                  <c:v>28.265802003208098</c:v>
                </c:pt>
                <c:pt idx="167">
                  <c:v>27.856883233369871</c:v>
                </c:pt>
                <c:pt idx="168">
                  <c:v>27.587668937068255</c:v>
                </c:pt>
                <c:pt idx="169">
                  <c:v>27.0430102801046</c:v>
                </c:pt>
                <c:pt idx="170">
                  <c:v>26.619365903596304</c:v>
                </c:pt>
                <c:pt idx="171">
                  <c:v>26.399048173032494</c:v>
                </c:pt>
                <c:pt idx="172">
                  <c:v>26.289550072152451</c:v>
                </c:pt>
                <c:pt idx="173">
                  <c:v>26.329195936264192</c:v>
                </c:pt>
                <c:pt idx="174">
                  <c:v>26.117562537839149</c:v>
                </c:pt>
                <c:pt idx="175">
                  <c:v>26.153810185027023</c:v>
                </c:pt>
                <c:pt idx="176">
                  <c:v>26.035816541837328</c:v>
                </c:pt>
                <c:pt idx="177">
                  <c:v>25.242332890115225</c:v>
                </c:pt>
                <c:pt idx="178">
                  <c:v>24.055977604028701</c:v>
                </c:pt>
                <c:pt idx="179">
                  <c:v>23.055580299609151</c:v>
                </c:pt>
                <c:pt idx="180">
                  <c:v>22.688761661661015</c:v>
                </c:pt>
                <c:pt idx="181">
                  <c:v>22.845834799475146</c:v>
                </c:pt>
                <c:pt idx="182">
                  <c:v>22.953067422405947</c:v>
                </c:pt>
                <c:pt idx="183">
                  <c:v>23.20510184425914</c:v>
                </c:pt>
                <c:pt idx="184">
                  <c:v>23.219638661100113</c:v>
                </c:pt>
                <c:pt idx="185">
                  <c:v>22.412562141682571</c:v>
                </c:pt>
                <c:pt idx="186">
                  <c:v>21.864694057624149</c:v>
                </c:pt>
                <c:pt idx="187">
                  <c:v>21.821461186759446</c:v>
                </c:pt>
                <c:pt idx="188">
                  <c:v>21.916611260627622</c:v>
                </c:pt>
                <c:pt idx="189">
                  <c:v>22.266816393614647</c:v>
                </c:pt>
                <c:pt idx="190">
                  <c:v>22.060657900233604</c:v>
                </c:pt>
                <c:pt idx="191">
                  <c:v>22.075572296732783</c:v>
                </c:pt>
                <c:pt idx="192">
                  <c:v>23.03066004216749</c:v>
                </c:pt>
                <c:pt idx="193">
                  <c:v>24.158301691402816</c:v>
                </c:pt>
                <c:pt idx="194">
                  <c:v>24.446394970614787</c:v>
                </c:pt>
                <c:pt idx="195">
                  <c:v>24.050502698984705</c:v>
                </c:pt>
                <c:pt idx="196">
                  <c:v>23.30516045368401</c:v>
                </c:pt>
                <c:pt idx="197">
                  <c:v>22.609281143608435</c:v>
                </c:pt>
                <c:pt idx="198">
                  <c:v>21.968528463631085</c:v>
                </c:pt>
                <c:pt idx="199">
                  <c:v>22.03252821569718</c:v>
                </c:pt>
                <c:pt idx="200">
                  <c:v>22.112575103237077</c:v>
                </c:pt>
                <c:pt idx="201">
                  <c:v>21.909059667463485</c:v>
                </c:pt>
                <c:pt idx="202">
                  <c:v>21.374029291784101</c:v>
                </c:pt>
                <c:pt idx="203">
                  <c:v>19.969244173424816</c:v>
                </c:pt>
                <c:pt idx="204">
                  <c:v>19.05889961748764</c:v>
                </c:pt>
                <c:pt idx="205">
                  <c:v>18.636576769783069</c:v>
                </c:pt>
                <c:pt idx="206">
                  <c:v>17.868957324648157</c:v>
                </c:pt>
                <c:pt idx="207">
                  <c:v>16.978624490595955</c:v>
                </c:pt>
                <c:pt idx="208">
                  <c:v>16.595569927344915</c:v>
                </c:pt>
                <c:pt idx="209">
                  <c:v>16.399794874564567</c:v>
                </c:pt>
                <c:pt idx="210">
                  <c:v>15.968410115063023</c:v>
                </c:pt>
                <c:pt idx="211">
                  <c:v>15.507385352392223</c:v>
                </c:pt>
                <c:pt idx="212">
                  <c:v>15.218348124034735</c:v>
                </c:pt>
                <c:pt idx="213">
                  <c:v>14.943092553201806</c:v>
                </c:pt>
                <c:pt idx="214">
                  <c:v>14.676332524678527</c:v>
                </c:pt>
                <c:pt idx="215">
                  <c:v>14.521713654642747</c:v>
                </c:pt>
                <c:pt idx="216">
                  <c:v>14.420899885901468</c:v>
                </c:pt>
                <c:pt idx="217">
                  <c:v>14.425808421458159</c:v>
                </c:pt>
                <c:pt idx="218">
                  <c:v>14.291956432623765</c:v>
                </c:pt>
                <c:pt idx="219">
                  <c:v>14.160747501396818</c:v>
                </c:pt>
                <c:pt idx="220">
                  <c:v>14.114871572924661</c:v>
                </c:pt>
                <c:pt idx="221">
                  <c:v>14.075792078300234</c:v>
                </c:pt>
                <c:pt idx="222">
                  <c:v>14.072582651205474</c:v>
                </c:pt>
                <c:pt idx="223">
                  <c:v>13.969503404514953</c:v>
                </c:pt>
                <c:pt idx="224">
                  <c:v>13.997066719564065</c:v>
                </c:pt>
                <c:pt idx="225">
                  <c:v>13.968937035027642</c:v>
                </c:pt>
                <c:pt idx="226">
                  <c:v>14.012925065208762</c:v>
                </c:pt>
                <c:pt idx="227">
                  <c:v>14.148287372675986</c:v>
                </c:pt>
                <c:pt idx="228">
                  <c:v>14.267413754840307</c:v>
                </c:pt>
                <c:pt idx="229">
                  <c:v>14.273832609029828</c:v>
                </c:pt>
                <c:pt idx="230">
                  <c:v>14.435814282400647</c:v>
                </c:pt>
                <c:pt idx="231">
                  <c:v>14.793382218722716</c:v>
                </c:pt>
                <c:pt idx="232">
                  <c:v>15.279893608322483</c:v>
                </c:pt>
                <c:pt idx="233">
                  <c:v>15.792646784167646</c:v>
                </c:pt>
                <c:pt idx="234">
                  <c:v>16.274060848381616</c:v>
                </c:pt>
                <c:pt idx="235">
                  <c:v>16.710354143439854</c:v>
                </c:pt>
                <c:pt idx="236">
                  <c:v>16.990329460000371</c:v>
                </c:pt>
                <c:pt idx="237">
                  <c:v>17.415484155141499</c:v>
                </c:pt>
                <c:pt idx="238">
                  <c:v>18.399456744429045</c:v>
                </c:pt>
                <c:pt idx="239">
                  <c:v>19.368137357559203</c:v>
                </c:pt>
                <c:pt idx="240">
                  <c:v>20.342104085904264</c:v>
                </c:pt>
                <c:pt idx="241">
                  <c:v>21.383468783239284</c:v>
                </c:pt>
                <c:pt idx="242">
                  <c:v>22.283052318917555</c:v>
                </c:pt>
                <c:pt idx="243">
                  <c:v>22.706696695425855</c:v>
                </c:pt>
                <c:pt idx="244">
                  <c:v>23.226623884776949</c:v>
                </c:pt>
                <c:pt idx="245">
                  <c:v>24.549285427476203</c:v>
                </c:pt>
                <c:pt idx="246">
                  <c:v>25.71581778150685</c:v>
                </c:pt>
                <c:pt idx="247">
                  <c:v>27.048107605490394</c:v>
                </c:pt>
                <c:pt idx="248">
                  <c:v>28.245035122006708</c:v>
                </c:pt>
                <c:pt idx="249">
                  <c:v>29.478399075540008</c:v>
                </c:pt>
                <c:pt idx="250">
                  <c:v>29.909972624870651</c:v>
                </c:pt>
                <c:pt idx="251">
                  <c:v>30.600943399389532</c:v>
                </c:pt>
                <c:pt idx="252">
                  <c:v>31.578685924316666</c:v>
                </c:pt>
                <c:pt idx="253">
                  <c:v>33.278549545564758</c:v>
                </c:pt>
                <c:pt idx="254">
                  <c:v>34.647842176052585</c:v>
                </c:pt>
                <c:pt idx="255">
                  <c:v>36.339399044820127</c:v>
                </c:pt>
                <c:pt idx="256">
                  <c:v>37.691134221201324</c:v>
                </c:pt>
                <c:pt idx="257">
                  <c:v>38.844262497365619</c:v>
                </c:pt>
                <c:pt idx="258">
                  <c:v>40.063844793374358</c:v>
                </c:pt>
                <c:pt idx="259">
                  <c:v>41.82921848532137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D0BB-48EF-BEF6-DC2D9B563E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4241152"/>
        <c:axId val="244242688"/>
      </c:lineChart>
      <c:dateAx>
        <c:axId val="24424115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242688"/>
        <c:crosses val="autoZero"/>
        <c:auto val="1"/>
        <c:lblOffset val="100"/>
        <c:baseTimeUnit val="days"/>
        <c:majorUnit val="14"/>
        <c:majorTimeUnit val="days"/>
      </c:dateAx>
      <c:valAx>
        <c:axId val="24424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424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1000">
          <a:schemeClr val="accent1">
            <a:lumMod val="4000"/>
            <a:lumOff val="96000"/>
          </a:schemeClr>
        </a:gs>
        <a:gs pos="37000">
          <a:schemeClr val="accent1">
            <a:lumMod val="5000"/>
            <a:lumOff val="95000"/>
          </a:schemeClr>
        </a:gs>
        <a:gs pos="100000">
          <a:schemeClr val="accent1">
            <a:lumMod val="30000"/>
            <a:lumOff val="70000"/>
          </a:schemeClr>
        </a:gs>
      </a:gsLst>
      <a:lin ang="135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Měsíční přehled nakažených</a:t>
            </a:r>
            <a:r>
              <a:rPr lang="cs-CZ" sz="2400" b="1"/>
              <a:t>,</a:t>
            </a:r>
            <a:r>
              <a:rPr lang="en-US" sz="2400" b="1"/>
              <a:t> vyléčených</a:t>
            </a:r>
            <a:r>
              <a:rPr lang="cs-CZ" sz="2400" b="1"/>
              <a:t> a úmrtí</a:t>
            </a:r>
            <a:endParaRPr lang="en-US" sz="240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6098823745963005E-2"/>
          <c:y val="0.10227951200725983"/>
          <c:w val="0.85531830367024198"/>
          <c:h val="0.839644858254669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ČR2020!$M$1</c:f>
              <c:strCache>
                <c:ptCount val="1"/>
                <c:pt idx="0">
                  <c:v>Nakažení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3A4-43BC-8B09-9F53D087CF4D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3A4-43BC-8B09-9F53D087CF4D}"/>
              </c:ext>
            </c:extLst>
          </c:dPt>
          <c:dLbls>
            <c:dLbl>
              <c:idx val="1"/>
              <c:layout>
                <c:manualLayout>
                  <c:x val="0"/>
                  <c:y val="-2.82318954763325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A4-43BC-8B09-9F53D087CF4D}"/>
                </c:ext>
              </c:extLst>
            </c:dLbl>
            <c:dLbl>
              <c:idx val="2"/>
              <c:layout>
                <c:manualLayout>
                  <c:x val="0"/>
                  <c:y val="1.9014990233814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A4-43BC-8B09-9F53D087CF4D}"/>
                </c:ext>
              </c:extLst>
            </c:dLbl>
            <c:dLbl>
              <c:idx val="3"/>
              <c:layout>
                <c:manualLayout>
                  <c:x val="-4.1666666666666666E-3"/>
                  <c:y val="-1.7211999428977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3A4-43BC-8B09-9F53D087CF4D}"/>
                </c:ext>
              </c:extLst>
            </c:dLbl>
            <c:dLbl>
              <c:idx val="4"/>
              <c:layout>
                <c:manualLayout>
                  <c:x val="-6.9444444444444441E-3"/>
                  <c:y val="-2.103688819097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3A4-43BC-8B09-9F53D087CF4D}"/>
                </c:ext>
              </c:extLst>
            </c:dLbl>
            <c:dLbl>
              <c:idx val="5"/>
              <c:layout>
                <c:manualLayout>
                  <c:x val="-9.7221675415573566E-3"/>
                  <c:y val="-1.7211999428977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7749999999999994E-2"/>
                      <c:h val="3.84210076142391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F3A4-43BC-8B09-9F53D087CF4D}"/>
                </c:ext>
              </c:extLst>
            </c:dLbl>
            <c:dLbl>
              <c:idx val="10"/>
              <c:layout>
                <c:manualLayout>
                  <c:x val="-2.2222222222222223E-2"/>
                  <c:y val="-5.73733314299244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A4-43BC-8B09-9F53D087CF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ČR2020!$L$4:$L$15</c:f>
              <c:strCache>
                <c:ptCount val="12"/>
                <c:pt idx="0">
                  <c:v>březen</c:v>
                </c:pt>
                <c:pt idx="1">
                  <c:v>duben</c:v>
                </c:pt>
                <c:pt idx="2">
                  <c:v>květen</c:v>
                </c:pt>
                <c:pt idx="3">
                  <c:v>červen</c:v>
                </c:pt>
                <c:pt idx="4">
                  <c:v>červenec</c:v>
                </c:pt>
                <c:pt idx="5">
                  <c:v>srpen</c:v>
                </c:pt>
                <c:pt idx="6">
                  <c:v>září</c:v>
                </c:pt>
                <c:pt idx="7">
                  <c:v>říjen</c:v>
                </c:pt>
                <c:pt idx="8">
                  <c:v>listopad</c:v>
                </c:pt>
                <c:pt idx="9">
                  <c:v>prosinec</c:v>
                </c:pt>
                <c:pt idx="10">
                  <c:v>leden21</c:v>
                </c:pt>
                <c:pt idx="11">
                  <c:v>únor21</c:v>
                </c:pt>
              </c:strCache>
              <c:extLst xmlns:c16r2="http://schemas.microsoft.com/office/drawing/2015/06/chart"/>
            </c:strRef>
          </c:cat>
          <c:val>
            <c:numRef>
              <c:f>ČR2020!$M$4:$M$15</c:f>
              <c:numCache>
                <c:formatCode>0</c:formatCode>
                <c:ptCount val="12"/>
                <c:pt idx="0">
                  <c:v>3314</c:v>
                </c:pt>
                <c:pt idx="1">
                  <c:v>4382</c:v>
                </c:pt>
                <c:pt idx="2">
                  <c:v>1605</c:v>
                </c:pt>
                <c:pt idx="3">
                  <c:v>2695</c:v>
                </c:pt>
                <c:pt idx="4">
                  <c:v>4589</c:v>
                </c:pt>
                <c:pt idx="5">
                  <c:v>8057</c:v>
                </c:pt>
                <c:pt idx="6">
                  <c:v>46140</c:v>
                </c:pt>
                <c:pt idx="7">
                  <c:v>264338</c:v>
                </c:pt>
                <c:pt idx="8">
                  <c:v>188204</c:v>
                </c:pt>
                <c:pt idx="9">
                  <c:v>208937</c:v>
                </c:pt>
                <c:pt idx="10">
                  <c:v>255396</c:v>
                </c:pt>
                <c:pt idx="11">
                  <c:v>252585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3A4-43BC-8B09-9F53D087CF4D}"/>
            </c:ext>
          </c:extLst>
        </c:ser>
        <c:ser>
          <c:idx val="1"/>
          <c:order val="1"/>
          <c:tx>
            <c:strRef>
              <c:f>ČR2020!$N$1</c:f>
              <c:strCache>
                <c:ptCount val="1"/>
                <c:pt idx="0">
                  <c:v>Vyléčení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F3A4-43BC-8B09-9F53D087CF4D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F3A4-43BC-8B09-9F53D087CF4D}"/>
              </c:ext>
            </c:extLst>
          </c:dPt>
          <c:dLbls>
            <c:dLbl>
              <c:idx val="0"/>
              <c:layout>
                <c:manualLayout>
                  <c:x val="5.4662557809033348E-3"/>
                  <c:y val="6.3385489144765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A4-43BC-8B09-9F53D087CF4D}"/>
                </c:ext>
              </c:extLst>
            </c:dLbl>
            <c:dLbl>
              <c:idx val="1"/>
              <c:layout>
                <c:manualLayout>
                  <c:x val="5.5555555555555809E-3"/>
                  <c:y val="-8.56082386296899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3A4-43BC-8B09-9F53D087CF4D}"/>
                </c:ext>
              </c:extLst>
            </c:dLbl>
            <c:dLbl>
              <c:idx val="10"/>
              <c:layout>
                <c:manualLayout>
                  <c:x val="1.365248177393583E-3"/>
                  <c:y val="-3.59122092030067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A4-43BC-8B09-9F53D087CF4D}"/>
                </c:ext>
              </c:extLst>
            </c:dLbl>
            <c:dLbl>
              <c:idx val="11"/>
              <c:layout>
                <c:manualLayout>
                  <c:x val="2.2222222222222119E-2"/>
                  <c:y val="-2.1036888190972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3A4-43BC-8B09-9F53D087CF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ČR2020!$L$4:$L$15</c:f>
              <c:strCache>
                <c:ptCount val="12"/>
                <c:pt idx="0">
                  <c:v>březen</c:v>
                </c:pt>
                <c:pt idx="1">
                  <c:v>duben</c:v>
                </c:pt>
                <c:pt idx="2">
                  <c:v>květen</c:v>
                </c:pt>
                <c:pt idx="3">
                  <c:v>červen</c:v>
                </c:pt>
                <c:pt idx="4">
                  <c:v>červenec</c:v>
                </c:pt>
                <c:pt idx="5">
                  <c:v>srpen</c:v>
                </c:pt>
                <c:pt idx="6">
                  <c:v>září</c:v>
                </c:pt>
                <c:pt idx="7">
                  <c:v>říjen</c:v>
                </c:pt>
                <c:pt idx="8">
                  <c:v>listopad</c:v>
                </c:pt>
                <c:pt idx="9">
                  <c:v>prosinec</c:v>
                </c:pt>
                <c:pt idx="10">
                  <c:v>leden21</c:v>
                </c:pt>
                <c:pt idx="11">
                  <c:v>únor21</c:v>
                </c:pt>
              </c:strCache>
              <c:extLst xmlns:c16r2="http://schemas.microsoft.com/office/drawing/2015/06/chart"/>
            </c:strRef>
          </c:cat>
          <c:val>
            <c:numRef>
              <c:f>ČR2020!$N$4:$N$15</c:f>
              <c:numCache>
                <c:formatCode>General</c:formatCode>
                <c:ptCount val="12"/>
                <c:pt idx="0">
                  <c:v>144</c:v>
                </c:pt>
                <c:pt idx="1">
                  <c:v>4924</c:v>
                </c:pt>
                <c:pt idx="2">
                  <c:v>2808</c:v>
                </c:pt>
                <c:pt idx="3">
                  <c:v>1548</c:v>
                </c:pt>
                <c:pt idx="4">
                  <c:v>3865</c:v>
                </c:pt>
                <c:pt idx="5">
                  <c:v>6505</c:v>
                </c:pt>
                <c:pt idx="6">
                  <c:v>27285</c:v>
                </c:pt>
                <c:pt idx="7" formatCode="0">
                  <c:v>166864</c:v>
                </c:pt>
                <c:pt idx="8" formatCode="0">
                  <c:v>265137</c:v>
                </c:pt>
                <c:pt idx="9" formatCode="0">
                  <c:v>148141</c:v>
                </c:pt>
                <c:pt idx="10" formatCode="0">
                  <c:v>281929</c:v>
                </c:pt>
                <c:pt idx="11" formatCode="0">
                  <c:v>205493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F3A4-43BC-8B09-9F53D087C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241944064"/>
        <c:axId val="242029312"/>
      </c:barChart>
      <c:lineChart>
        <c:grouping val="standard"/>
        <c:varyColors val="0"/>
        <c:ser>
          <c:idx val="2"/>
          <c:order val="2"/>
          <c:tx>
            <c:strRef>
              <c:f>ČR2020!$O$1</c:f>
              <c:strCache>
                <c:ptCount val="1"/>
                <c:pt idx="0">
                  <c:v>Úmrtí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3665743027431486E-3"/>
                  <c:y val="-6.5496077472027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3A4-43BC-8B09-9F53D087CF4D}"/>
                </c:ext>
              </c:extLst>
            </c:dLbl>
            <c:dLbl>
              <c:idx val="1"/>
              <c:layout>
                <c:manualLayout>
                  <c:x val="-2.1294432076441782E-2"/>
                  <c:y val="-5.8195305228362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3A4-43BC-8B09-9F53D087CF4D}"/>
                </c:ext>
              </c:extLst>
            </c:dLbl>
            <c:dLbl>
              <c:idx val="2"/>
              <c:layout>
                <c:manualLayout>
                  <c:x val="0"/>
                  <c:y val="-8.0285514320550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3A4-43BC-8B09-9F53D087CF4D}"/>
                </c:ext>
              </c:extLst>
            </c:dLbl>
            <c:dLbl>
              <c:idx val="3"/>
              <c:layout>
                <c:manualLayout>
                  <c:x val="-2.1311742262723039E-2"/>
                  <c:y val="-8.77748119953652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3A4-43BC-8B09-9F53D087CF4D}"/>
                </c:ext>
              </c:extLst>
            </c:dLbl>
            <c:dLbl>
              <c:idx val="4"/>
              <c:layout>
                <c:manualLayout>
                  <c:x val="-3.9040463692038493E-2"/>
                  <c:y val="-9.4233212201816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3A4-43BC-8B09-9F53D087CF4D}"/>
                </c:ext>
              </c:extLst>
            </c:dLbl>
            <c:dLbl>
              <c:idx val="5"/>
              <c:layout>
                <c:manualLayout>
                  <c:x val="-2.9671806649168905E-2"/>
                  <c:y val="-9.27214776237983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3A4-43BC-8B09-9F53D087CF4D}"/>
                </c:ext>
              </c:extLst>
            </c:dLbl>
            <c:dLbl>
              <c:idx val="6"/>
              <c:layout>
                <c:manualLayout>
                  <c:x val="-4.5488696663391809E-2"/>
                  <c:y val="-1.47918328507582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3A4-43BC-8B09-9F53D087CF4D}"/>
                </c:ext>
              </c:extLst>
            </c:dLbl>
            <c:dLbl>
              <c:idx val="7"/>
              <c:layout>
                <c:manualLayout>
                  <c:x val="1.0013271586667571E-16"/>
                  <c:y val="1.2677264186333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3A4-43BC-8B09-9F53D087CF4D}"/>
                </c:ext>
              </c:extLst>
            </c:dLbl>
            <c:dLbl>
              <c:idx val="8"/>
              <c:layout>
                <c:manualLayout>
                  <c:x val="-4.2944866474393176E-3"/>
                  <c:y val="5.186949960630818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3A4-43BC-8B09-9F53D087CF4D}"/>
                </c:ext>
              </c:extLst>
            </c:dLbl>
            <c:dLbl>
              <c:idx val="9"/>
              <c:layout>
                <c:manualLayout>
                  <c:x val="-3.1593883529063983E-2"/>
                  <c:y val="-7.08073047597282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3A4-43BC-8B09-9F53D087CF4D}"/>
                </c:ext>
              </c:extLst>
            </c:dLbl>
            <c:dLbl>
              <c:idx val="11"/>
              <c:layout>
                <c:manualLayout>
                  <c:x val="-3.2902777777777878E-2"/>
                  <c:y val="4.48564582493815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3A4-43BC-8B09-9F53D087CF4D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ČR2020!$L$4:$L$15</c:f>
              <c:strCache>
                <c:ptCount val="12"/>
                <c:pt idx="0">
                  <c:v>březen</c:v>
                </c:pt>
                <c:pt idx="1">
                  <c:v>duben</c:v>
                </c:pt>
                <c:pt idx="2">
                  <c:v>květen</c:v>
                </c:pt>
                <c:pt idx="3">
                  <c:v>červen</c:v>
                </c:pt>
                <c:pt idx="4">
                  <c:v>červenec</c:v>
                </c:pt>
                <c:pt idx="5">
                  <c:v>srpen</c:v>
                </c:pt>
                <c:pt idx="6">
                  <c:v>září</c:v>
                </c:pt>
                <c:pt idx="7">
                  <c:v>říjen</c:v>
                </c:pt>
                <c:pt idx="8">
                  <c:v>listopad</c:v>
                </c:pt>
                <c:pt idx="9">
                  <c:v>prosinec</c:v>
                </c:pt>
                <c:pt idx="10">
                  <c:v>leden21</c:v>
                </c:pt>
                <c:pt idx="11">
                  <c:v>únor21</c:v>
                </c:pt>
              </c:strCache>
              <c:extLst xmlns:c16r2="http://schemas.microsoft.com/office/drawing/2015/06/chart"/>
            </c:strRef>
          </c:cat>
          <c:val>
            <c:numRef>
              <c:f>ČR2020!$O$4:$O$15</c:f>
              <c:numCache>
                <c:formatCode>General</c:formatCode>
                <c:ptCount val="12"/>
                <c:pt idx="0">
                  <c:v>35</c:v>
                </c:pt>
                <c:pt idx="1">
                  <c:v>207</c:v>
                </c:pt>
                <c:pt idx="2">
                  <c:v>76</c:v>
                </c:pt>
                <c:pt idx="3">
                  <c:v>29</c:v>
                </c:pt>
                <c:pt idx="4">
                  <c:v>35</c:v>
                </c:pt>
                <c:pt idx="5">
                  <c:v>45</c:v>
                </c:pt>
                <c:pt idx="6">
                  <c:v>248</c:v>
                </c:pt>
                <c:pt idx="7" formatCode="0">
                  <c:v>2921</c:v>
                </c:pt>
                <c:pt idx="8" formatCode="0">
                  <c:v>4973</c:v>
                </c:pt>
                <c:pt idx="9" formatCode="0">
                  <c:v>3371</c:v>
                </c:pt>
                <c:pt idx="10" formatCode="0">
                  <c:v>4777</c:v>
                </c:pt>
                <c:pt idx="11" formatCode="0">
                  <c:v>4056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8-F3A4-43BC-8B09-9F53D087C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2061312"/>
        <c:axId val="242030848"/>
      </c:lineChart>
      <c:catAx>
        <c:axId val="24194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2029312"/>
        <c:crosses val="autoZero"/>
        <c:auto val="1"/>
        <c:lblAlgn val="ctr"/>
        <c:lblOffset val="100"/>
        <c:noMultiLvlLbl val="0"/>
      </c:catAx>
      <c:valAx>
        <c:axId val="24202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1944064"/>
        <c:crosses val="autoZero"/>
        <c:crossBetween val="between"/>
      </c:valAx>
      <c:valAx>
        <c:axId val="24203084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2061312"/>
        <c:crosses val="max"/>
        <c:crossBetween val="between"/>
      </c:valAx>
      <c:catAx>
        <c:axId val="242061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20308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8032118004974217E-2"/>
          <c:y val="0.16268698469840395"/>
          <c:w val="0.12262085965235561"/>
          <c:h val="0.16036229770072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Měsíční přehled nakažených</a:t>
            </a:r>
            <a:r>
              <a:rPr lang="cs-CZ" sz="2400" b="1"/>
              <a:t>,</a:t>
            </a:r>
            <a:r>
              <a:rPr lang="en-US" sz="2400" b="1"/>
              <a:t> vyléčených</a:t>
            </a:r>
            <a:r>
              <a:rPr lang="cs-CZ" sz="2400" b="1"/>
              <a:t> a úmrtí</a:t>
            </a:r>
            <a:endParaRPr lang="en-US" sz="240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5142169728783898E-2"/>
          <c:y val="0.10800509805919394"/>
          <c:w val="0.85531830367024198"/>
          <c:h val="0.772045463958629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ČR2020!$M$1</c:f>
              <c:strCache>
                <c:ptCount val="1"/>
                <c:pt idx="0">
                  <c:v>Nakažení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818241469816285E-2"/>
                  <c:y val="-5.4652805548054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4B-4679-AE62-370C04E03767}"/>
                </c:ext>
              </c:extLst>
            </c:dLbl>
            <c:dLbl>
              <c:idx val="3"/>
              <c:layout>
                <c:manualLayout>
                  <c:x val="0"/>
                  <c:y val="1.0563883463230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4B-4679-AE62-370C04E03767}"/>
                </c:ext>
              </c:extLst>
            </c:dLbl>
            <c:dLbl>
              <c:idx val="4"/>
              <c:layout>
                <c:manualLayout>
                  <c:x val="0"/>
                  <c:y val="1.9014990233814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4B-4679-AE62-370C04E037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ČR2020!$L$14:$L$25</c:f>
              <c:strCache>
                <c:ptCount val="12"/>
                <c:pt idx="0">
                  <c:v>leden21</c:v>
                </c:pt>
                <c:pt idx="1">
                  <c:v>únor21</c:v>
                </c:pt>
                <c:pt idx="2">
                  <c:v>březen21</c:v>
                </c:pt>
                <c:pt idx="3">
                  <c:v>duben21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ČR2020!$M$14:$M$25</c:f>
              <c:numCache>
                <c:formatCode>0</c:formatCode>
                <c:ptCount val="12"/>
                <c:pt idx="0">
                  <c:v>255396</c:v>
                </c:pt>
                <c:pt idx="1">
                  <c:v>252585</c:v>
                </c:pt>
                <c:pt idx="2">
                  <c:v>198777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4B-4679-AE62-370C04E03767}"/>
            </c:ext>
          </c:extLst>
        </c:ser>
        <c:ser>
          <c:idx val="1"/>
          <c:order val="1"/>
          <c:tx>
            <c:strRef>
              <c:f>ČR2020!$N$1</c:f>
              <c:strCache>
                <c:ptCount val="1"/>
                <c:pt idx="0">
                  <c:v>Vyléčení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668941979522185E-2"/>
                  <c:y val="-1.0554089709762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4B-4679-AE62-370C04E03767}"/>
                </c:ext>
              </c:extLst>
            </c:dLbl>
            <c:dLbl>
              <c:idx val="1"/>
              <c:layout>
                <c:manualLayout>
                  <c:x val="2.6388888888888889E-2"/>
                  <c:y val="-4.0079365258268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04B-4679-AE62-370C04E03767}"/>
                </c:ext>
              </c:extLst>
            </c:dLbl>
            <c:dLbl>
              <c:idx val="2"/>
              <c:layout>
                <c:manualLayout>
                  <c:x val="5.4662557809033348E-3"/>
                  <c:y val="6.3385489144765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4B-4679-AE62-370C04E03767}"/>
                </c:ext>
              </c:extLst>
            </c:dLbl>
            <c:dLbl>
              <c:idx val="3"/>
              <c:layout>
                <c:manualLayout>
                  <c:x val="0"/>
                  <c:y val="1.056369366619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4B-4679-AE62-370C04E037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ČR2020!$L$14:$L$25</c:f>
              <c:strCache>
                <c:ptCount val="12"/>
                <c:pt idx="0">
                  <c:v>leden21</c:v>
                </c:pt>
                <c:pt idx="1">
                  <c:v>únor21</c:v>
                </c:pt>
                <c:pt idx="2">
                  <c:v>březen21</c:v>
                </c:pt>
                <c:pt idx="3">
                  <c:v>duben21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ČR2020!$N$14:$N$25</c:f>
              <c:numCache>
                <c:formatCode>0</c:formatCode>
                <c:ptCount val="12"/>
                <c:pt idx="0">
                  <c:v>281929</c:v>
                </c:pt>
                <c:pt idx="1">
                  <c:v>205493</c:v>
                </c:pt>
                <c:pt idx="2">
                  <c:v>100901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04B-4679-AE62-370C04E03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250725888"/>
        <c:axId val="250727424"/>
      </c:barChart>
      <c:lineChart>
        <c:grouping val="standard"/>
        <c:varyColors val="0"/>
        <c:ser>
          <c:idx val="2"/>
          <c:order val="2"/>
          <c:tx>
            <c:strRef>
              <c:f>ČR2020!$O$1</c:f>
              <c:strCache>
                <c:ptCount val="1"/>
                <c:pt idx="0">
                  <c:v>Úmrtí</c:v>
                </c:pt>
              </c:strCache>
            </c:strRef>
          </c:tx>
          <c:spPr>
            <a:ln w="349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610921501706484E-2"/>
                  <c:y val="-3.4923399746535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04B-4679-AE62-370C04E03767}"/>
                </c:ext>
              </c:extLst>
            </c:dLbl>
            <c:dLbl>
              <c:idx val="1"/>
              <c:layout>
                <c:manualLayout>
                  <c:x val="-3.151388888888889E-2"/>
                  <c:y val="2.94965794283002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04B-4679-AE62-370C04E03767}"/>
                </c:ext>
              </c:extLst>
            </c:dLbl>
            <c:dLbl>
              <c:idx val="2"/>
              <c:layout>
                <c:manualLayout>
                  <c:x val="-2.6366579177602798E-2"/>
                  <c:y val="4.90164475676393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04B-4679-AE62-370C04E03767}"/>
                </c:ext>
              </c:extLst>
            </c:dLbl>
            <c:dLbl>
              <c:idx val="3"/>
              <c:layout>
                <c:manualLayout>
                  <c:x val="-2.1294432076441782E-2"/>
                  <c:y val="-5.8195305228362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04B-4679-AE62-370C04E03767}"/>
                </c:ext>
              </c:extLst>
            </c:dLbl>
            <c:dLbl>
              <c:idx val="4"/>
              <c:layout>
                <c:manualLayout>
                  <c:x val="0"/>
                  <c:y val="-8.0285514320550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04B-4679-AE62-370C04E03767}"/>
                </c:ext>
              </c:extLst>
            </c:dLbl>
            <c:dLbl>
              <c:idx val="5"/>
              <c:layout>
                <c:manualLayout>
                  <c:x val="-2.1311742262723039E-2"/>
                  <c:y val="-8.77748119953652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04B-4679-AE62-370C04E03767}"/>
                </c:ext>
              </c:extLst>
            </c:dLbl>
            <c:dLbl>
              <c:idx val="6"/>
              <c:layout>
                <c:manualLayout>
                  <c:x val="-4.0429391535125377E-2"/>
                  <c:y val="-7.70211382005622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04B-4679-AE62-370C04E03767}"/>
                </c:ext>
              </c:extLst>
            </c:dLbl>
            <c:dLbl>
              <c:idx val="7"/>
              <c:layout>
                <c:manualLayout>
                  <c:x val="-1.9949613380752591E-2"/>
                  <c:y val="-8.1246782024419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04B-4679-AE62-370C04E03767}"/>
                </c:ext>
              </c:extLst>
            </c:dLbl>
            <c:dLbl>
              <c:idx val="8"/>
              <c:layout>
                <c:manualLayout>
                  <c:x val="-4.5488696663391809E-2"/>
                  <c:y val="-1.47918328507582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04B-4679-AE62-370C04E03767}"/>
                </c:ext>
              </c:extLst>
            </c:dLbl>
            <c:dLbl>
              <c:idx val="9"/>
              <c:layout>
                <c:manualLayout>
                  <c:x val="1.0013271586667571E-16"/>
                  <c:y val="1.2677264186333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04B-4679-AE62-370C04E03767}"/>
                </c:ext>
              </c:extLst>
            </c:dLbl>
            <c:dLbl>
              <c:idx val="10"/>
              <c:layout>
                <c:manualLayout>
                  <c:x val="-4.2944866474393176E-3"/>
                  <c:y val="5.186949960630818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04B-4679-AE62-370C04E03767}"/>
                </c:ext>
              </c:extLst>
            </c:dLbl>
            <c:dLbl>
              <c:idx val="11"/>
              <c:layout>
                <c:manualLayout>
                  <c:x val="-3.1593883529063983E-2"/>
                  <c:y val="-7.08073047597282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04B-4679-AE62-370C04E03767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ČR2020!$L$2:$L$13</c:f>
              <c:strCache>
                <c:ptCount val="12"/>
                <c:pt idx="0">
                  <c:v>leden</c:v>
                </c:pt>
                <c:pt idx="1">
                  <c:v>únor</c:v>
                </c:pt>
                <c:pt idx="2">
                  <c:v>březen</c:v>
                </c:pt>
                <c:pt idx="3">
                  <c:v>duben</c:v>
                </c:pt>
                <c:pt idx="4">
                  <c:v>květen</c:v>
                </c:pt>
                <c:pt idx="5">
                  <c:v>červen</c:v>
                </c:pt>
                <c:pt idx="6">
                  <c:v>červenec</c:v>
                </c:pt>
                <c:pt idx="7">
                  <c:v>srpen</c:v>
                </c:pt>
                <c:pt idx="8">
                  <c:v>září</c:v>
                </c:pt>
                <c:pt idx="9">
                  <c:v>říjen</c:v>
                </c:pt>
                <c:pt idx="10">
                  <c:v>listopad</c:v>
                </c:pt>
                <c:pt idx="11">
                  <c:v>prosinec</c:v>
                </c:pt>
              </c:strCache>
            </c:strRef>
          </c:cat>
          <c:val>
            <c:numRef>
              <c:f>ČR2020!$O$14:$O$25</c:f>
              <c:numCache>
                <c:formatCode>0</c:formatCode>
                <c:ptCount val="12"/>
                <c:pt idx="0">
                  <c:v>4777</c:v>
                </c:pt>
                <c:pt idx="1">
                  <c:v>4056</c:v>
                </c:pt>
                <c:pt idx="2">
                  <c:v>3344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3-A04B-4679-AE62-370C04E037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0886400"/>
        <c:axId val="250884864"/>
      </c:lineChart>
      <c:catAx>
        <c:axId val="25072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0727424"/>
        <c:crosses val="autoZero"/>
        <c:auto val="1"/>
        <c:lblAlgn val="ctr"/>
        <c:lblOffset val="100"/>
        <c:noMultiLvlLbl val="0"/>
      </c:catAx>
      <c:valAx>
        <c:axId val="2507274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0725888"/>
        <c:crosses val="autoZero"/>
        <c:crossBetween val="between"/>
      </c:valAx>
      <c:valAx>
        <c:axId val="250884864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0886400"/>
        <c:crosses val="max"/>
        <c:crossBetween val="between"/>
      </c:valAx>
      <c:catAx>
        <c:axId val="250886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08848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8472150708123933"/>
          <c:y val="0.10569497018677415"/>
          <c:w val="0.12262085965235561"/>
          <c:h val="0.16036229770072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12038294063817"/>
          <c:y val="2.903058105573349E-2"/>
          <c:w val="0.72069910801379711"/>
          <c:h val="0.9460860637536378"/>
        </c:manualLayout>
      </c:layout>
      <c:barChart>
        <c:barDir val="bar"/>
        <c:grouping val="clustered"/>
        <c:varyColors val="0"/>
        <c:ser>
          <c:idx val="3"/>
          <c:order val="0"/>
          <c:tx>
            <c:strRef>
              <c:f>'%Cesko'!$Q$7</c:f>
              <c:strCache>
                <c:ptCount val="1"/>
                <c:pt idx="0">
                  <c:v>Německo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44000">
                  <a:srgbClr val="FF0000"/>
                </a:gs>
                <a:gs pos="84000">
                  <a:srgbClr val="FFFF00"/>
                </a:gs>
              </a:gsLst>
              <a:lin ang="540000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'%Cesko'!$S$7</c:f>
              <c:numCache>
                <c:formatCode>0.000</c:formatCode>
                <c:ptCount val="1"/>
                <c:pt idx="0">
                  <c:v>89.050972090986278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BF-41DB-9408-4B62F8C327A2}"/>
            </c:ext>
          </c:extLst>
        </c:ser>
        <c:ser>
          <c:idx val="8"/>
          <c:order val="1"/>
          <c:tx>
            <c:strRef>
              <c:f>'%Cesko'!$Q$12</c:f>
              <c:strCache>
                <c:ptCount val="1"/>
                <c:pt idx="0">
                  <c:v>Holandsko</c:v>
                </c:pt>
              </c:strCache>
            </c:strRef>
          </c:tx>
          <c:spPr>
            <a:gradFill>
              <a:gsLst>
                <a:gs pos="39000">
                  <a:schemeClr val="bg1"/>
                </a:gs>
                <a:gs pos="60000">
                  <a:schemeClr val="bg1"/>
                </a:gs>
                <a:gs pos="0">
                  <a:srgbClr val="FF0000"/>
                </a:gs>
                <a:gs pos="95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'%Cesko'!$S$12</c:f>
              <c:numCache>
                <c:formatCode>0.000</c:formatCode>
                <c:ptCount val="1"/>
                <c:pt idx="0">
                  <c:v>94.281468765887936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1BF-41DB-9408-4B62F8C327A2}"/>
            </c:ext>
          </c:extLst>
        </c:ser>
        <c:ser>
          <c:idx val="5"/>
          <c:order val="2"/>
          <c:tx>
            <c:strRef>
              <c:f>'%Cesko'!$Q$9</c:f>
              <c:strCache>
                <c:ptCount val="1"/>
                <c:pt idx="0">
                  <c:v>Rakousko</c:v>
                </c:pt>
              </c:strCache>
            </c:strRef>
          </c:tx>
          <c:spPr>
            <a:gradFill>
              <a:gsLst>
                <a:gs pos="39000">
                  <a:schemeClr val="bg1"/>
                </a:gs>
                <a:gs pos="24000">
                  <a:srgbClr val="FF0000"/>
                </a:gs>
                <a:gs pos="57000">
                  <a:schemeClr val="bg1"/>
                </a:gs>
                <a:gs pos="81000">
                  <a:srgbClr val="FF0000"/>
                </a:gs>
              </a:gsLst>
              <a:lin ang="16200000" scaled="1"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'%Cesko'!$S$9</c:f>
              <c:numCache>
                <c:formatCode>0.000</c:formatCode>
                <c:ptCount val="1"/>
                <c:pt idx="0">
                  <c:v>99.282914847052652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1BF-41DB-9408-4B62F8C327A2}"/>
            </c:ext>
          </c:extLst>
        </c:ser>
        <c:ser>
          <c:idx val="11"/>
          <c:order val="3"/>
          <c:tx>
            <c:strRef>
              <c:f>'%Cesko'!$Q$15</c:f>
              <c:strCache>
                <c:ptCount val="1"/>
                <c:pt idx="0">
                  <c:v>Polsko</c:v>
                </c:pt>
              </c:strCache>
            </c:strRef>
          </c:tx>
          <c:spPr>
            <a:gradFill flip="none" rotWithShape="1">
              <a:gsLst>
                <a:gs pos="0">
                  <a:schemeClr val="bg1"/>
                </a:gs>
                <a:gs pos="60000">
                  <a:srgbClr val="FF0000"/>
                </a:gs>
                <a:gs pos="48000">
                  <a:schemeClr val="bg1"/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'%Cesko'!$S$15</c:f>
              <c:numCache>
                <c:formatCode>0.000</c:formatCode>
                <c:ptCount val="1"/>
                <c:pt idx="0">
                  <c:v>126.95134300100372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1BF-41DB-9408-4B62F8C327A2}"/>
            </c:ext>
          </c:extLst>
        </c:ser>
        <c:ser>
          <c:idx val="9"/>
          <c:order val="4"/>
          <c:tx>
            <c:strRef>
              <c:f>'%Cesko'!$Q$13</c:f>
              <c:strCache>
                <c:ptCount val="1"/>
                <c:pt idx="0">
                  <c:v>Švédsko</c:v>
                </c:pt>
              </c:strCache>
            </c:strRef>
          </c:tx>
          <c:spPr>
            <a:gradFill flip="none" rotWithShape="1">
              <a:gsLst>
                <a:gs pos="86229">
                  <a:schemeClr val="accent5">
                    <a:lumMod val="75000"/>
                  </a:schemeClr>
                </a:gs>
                <a:gs pos="13780">
                  <a:schemeClr val="accent5">
                    <a:lumMod val="75000"/>
                  </a:schemeClr>
                </a:gs>
                <a:gs pos="53000">
                  <a:srgbClr val="FFFF00"/>
                </a:gs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'%Cesko'!$S$13</c:f>
              <c:numCache>
                <c:formatCode>0.000</c:formatCode>
                <c:ptCount val="1"/>
                <c:pt idx="0">
                  <c:v>130.753324186795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1BF-41DB-9408-4B62F8C327A2}"/>
            </c:ext>
          </c:extLst>
        </c:ser>
        <c:ser>
          <c:idx val="2"/>
          <c:order val="5"/>
          <c:tx>
            <c:strRef>
              <c:f>'%Cesko'!$Q$6</c:f>
              <c:strCache>
                <c:ptCount val="1"/>
                <c:pt idx="0">
                  <c:v>Francie</c:v>
                </c:pt>
              </c:strCache>
            </c:strRef>
          </c:tx>
          <c:spPr>
            <a:gradFill flip="none" rotWithShape="1">
              <a:gsLst>
                <a:gs pos="59000">
                  <a:schemeClr val="bg1"/>
                </a:gs>
                <a:gs pos="38000">
                  <a:schemeClr val="bg1"/>
                </a:gs>
                <a:gs pos="11000">
                  <a:srgbClr val="0070C0"/>
                </a:gs>
                <a:gs pos="92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'%Cesko'!$S$6</c:f>
              <c:numCache>
                <c:formatCode>0.000</c:formatCode>
                <c:ptCount val="1"/>
                <c:pt idx="0">
                  <c:v>139.9962700119973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1BF-41DB-9408-4B62F8C327A2}"/>
            </c:ext>
          </c:extLst>
        </c:ser>
        <c:ser>
          <c:idx val="4"/>
          <c:order val="6"/>
          <c:tx>
            <c:strRef>
              <c:f>'%Cesko'!$Q$8</c:f>
              <c:strCache>
                <c:ptCount val="1"/>
                <c:pt idx="0">
                  <c:v>Španělsko</c:v>
                </c:pt>
              </c:strCache>
            </c:strRef>
          </c:tx>
          <c:spPr>
            <a:gradFill flip="none" rotWithShape="1">
              <a:gsLst>
                <a:gs pos="39000">
                  <a:srgbClr val="FFFF00"/>
                </a:gs>
                <a:gs pos="4000">
                  <a:srgbClr val="FF000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'%Cesko'!$S$8</c:f>
              <c:numCache>
                <c:formatCode>0.000</c:formatCode>
                <c:ptCount val="1"/>
                <c:pt idx="0">
                  <c:v>155.67413876014243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1BF-41DB-9408-4B62F8C327A2}"/>
            </c:ext>
          </c:extLst>
        </c:ser>
        <c:ser>
          <c:idx val="7"/>
          <c:order val="7"/>
          <c:tx>
            <c:strRef>
              <c:f>'%Cesko'!$Q$11</c:f>
              <c:strCache>
                <c:ptCount val="1"/>
                <c:pt idx="0">
                  <c:v>Slovensko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'%Cesko'!$S$11</c:f>
              <c:numCache>
                <c:formatCode>0.000</c:formatCode>
                <c:ptCount val="1"/>
                <c:pt idx="0">
                  <c:v>160.02540481134747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1BF-41DB-9408-4B62F8C327A2}"/>
            </c:ext>
          </c:extLst>
        </c:ser>
        <c:ser>
          <c:idx val="0"/>
          <c:order val="8"/>
          <c:tx>
            <c:strRef>
              <c:f>'%Cesko'!$Q$5</c:f>
              <c:strCache>
                <c:ptCount val="1"/>
                <c:pt idx="0">
                  <c:v>Itálie</c:v>
                </c:pt>
              </c:strCache>
            </c:strRef>
          </c:tx>
          <c:spPr>
            <a:gradFill flip="none" rotWithShape="1">
              <a:gsLst>
                <a:gs pos="0">
                  <a:srgbClr val="00B050"/>
                </a:gs>
                <a:gs pos="62000">
                  <a:schemeClr val="bg1"/>
                </a:gs>
                <a:gs pos="36000">
                  <a:schemeClr val="bg1"/>
                </a:gs>
                <a:gs pos="95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050"/>
                  </a:gs>
                  <a:gs pos="62000">
                    <a:schemeClr val="bg1"/>
                  </a:gs>
                  <a:gs pos="36000">
                    <a:schemeClr val="bg1"/>
                  </a:gs>
                  <a:gs pos="95000">
                    <a:srgbClr val="FF0000"/>
                  </a:gs>
                </a:gsLst>
                <a:lin ang="0" scaled="1"/>
                <a:tileRect/>
              </a:gradFill>
              <a:ln>
                <a:solidFill>
                  <a:schemeClr val="tx1">
                    <a:shade val="95000"/>
                    <a:satMod val="10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1BF-41DB-9408-4B62F8C327A2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'%Cesko'!$S$5</c:f>
              <c:numCache>
                <c:formatCode>0.000</c:formatCode>
                <c:ptCount val="1"/>
                <c:pt idx="0">
                  <c:v>171.14064581899638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1BF-41DB-9408-4B62F8C327A2}"/>
            </c:ext>
          </c:extLst>
        </c:ser>
        <c:ser>
          <c:idx val="12"/>
          <c:order val="9"/>
          <c:tx>
            <c:strRef>
              <c:f>'%Cesko'!$Q$16</c:f>
              <c:strCache>
                <c:ptCount val="1"/>
                <c:pt idx="0">
                  <c:v>Maďarsko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44000">
                  <a:schemeClr val="bg1"/>
                </a:gs>
                <a:gs pos="59000">
                  <a:schemeClr val="bg1"/>
                </a:gs>
                <a:gs pos="100000">
                  <a:srgbClr val="00B050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'%Cesko'!$S$16</c:f>
              <c:numCache>
                <c:formatCode>0.000</c:formatCode>
                <c:ptCount val="1"/>
                <c:pt idx="0">
                  <c:v>180.46403528190498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1BF-41DB-9408-4B62F8C327A2}"/>
            </c:ext>
          </c:extLst>
        </c:ser>
        <c:ser>
          <c:idx val="6"/>
          <c:order val="10"/>
          <c:tx>
            <c:strRef>
              <c:f>'%Cesko'!$Q$10</c:f>
              <c:strCache>
                <c:ptCount val="1"/>
                <c:pt idx="0">
                  <c:v>Anglie</c:v>
                </c:pt>
              </c:strCache>
            </c:strRef>
          </c:tx>
          <c:spPr>
            <a:gradFill flip="none" rotWithShape="1">
              <a:gsLst>
                <a:gs pos="31905">
                  <a:schemeClr val="bg1"/>
                </a:gs>
                <a:gs pos="48000">
                  <a:srgbClr val="FF0000"/>
                </a:gs>
                <a:gs pos="67000">
                  <a:schemeClr val="bg1"/>
                </a:gs>
                <a:gs pos="0">
                  <a:schemeClr val="tx2">
                    <a:lumMod val="75000"/>
                  </a:schemeClr>
                </a:gs>
                <a:gs pos="95000">
                  <a:schemeClr val="accent1">
                    <a:lumMod val="75000"/>
                  </a:schemeClr>
                </a:gs>
              </a:gsLst>
              <a:lin ang="810000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'%Cesko'!$S$10</c:f>
              <c:numCache>
                <c:formatCode>0.000</c:formatCode>
                <c:ptCount val="1"/>
                <c:pt idx="0">
                  <c:v>185.08578723517172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1BF-41DB-9408-4B62F8C327A2}"/>
            </c:ext>
          </c:extLst>
        </c:ser>
        <c:ser>
          <c:idx val="10"/>
          <c:order val="11"/>
          <c:tx>
            <c:strRef>
              <c:f>'%Cesko'!$Q$14</c:f>
              <c:strCache>
                <c:ptCount val="1"/>
                <c:pt idx="0">
                  <c:v>Belgie</c:v>
                </c:pt>
              </c:strCache>
            </c:strRef>
          </c:tx>
          <c:spPr>
            <a:gradFill>
              <a:gsLst>
                <a:gs pos="44000">
                  <a:srgbClr val="FFFF00"/>
                </a:gs>
                <a:gs pos="7000">
                  <a:schemeClr val="tx1"/>
                </a:gs>
                <a:gs pos="66000">
                  <a:srgbClr val="FFFF00"/>
                </a:gs>
                <a:gs pos="92000">
                  <a:srgbClr val="FF0000"/>
                </a:gs>
              </a:gsLst>
              <a:lin ang="0" scaled="1"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44000">
                    <a:srgbClr val="FFFF00"/>
                  </a:gs>
                  <a:gs pos="7000">
                    <a:schemeClr val="tx1"/>
                  </a:gs>
                  <a:gs pos="66000">
                    <a:srgbClr val="FFFF00"/>
                  </a:gs>
                  <a:gs pos="92000">
                    <a:srgbClr val="FF0000"/>
                  </a:gs>
                </a:gsLst>
                <a:lin ang="0" scaled="1"/>
                <a:tileRect/>
              </a:gradFill>
              <a:ln>
                <a:solidFill>
                  <a:schemeClr val="tx1">
                    <a:shade val="95000"/>
                    <a:satMod val="10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51BF-41DB-9408-4B62F8C327A2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'%Cesko'!$S$14</c:f>
              <c:numCache>
                <c:formatCode>0.000</c:formatCode>
                <c:ptCount val="1"/>
                <c:pt idx="0">
                  <c:v>194.13675459397521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51BF-41DB-9408-4B62F8C327A2}"/>
            </c:ext>
          </c:extLst>
        </c:ser>
        <c:ser>
          <c:idx val="1"/>
          <c:order val="12"/>
          <c:tx>
            <c:strRef>
              <c:f>'%Cesko'!$Q$4</c:f>
              <c:strCache>
                <c:ptCount val="1"/>
                <c:pt idx="0">
                  <c:v>Česko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'%Cesko'!$S$4</c:f>
              <c:numCache>
                <c:formatCode>0.000</c:formatCode>
                <c:ptCount val="1"/>
                <c:pt idx="0">
                  <c:v>225.08672096610425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51BF-41DB-9408-4B62F8C327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255378944"/>
        <c:axId val="255380864"/>
      </c:barChart>
      <c:catAx>
        <c:axId val="255378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5380864"/>
        <c:crosses val="autoZero"/>
        <c:auto val="1"/>
        <c:lblAlgn val="ctr"/>
        <c:lblOffset val="100"/>
        <c:noMultiLvlLbl val="0"/>
      </c:catAx>
      <c:valAx>
        <c:axId val="2553808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0" sourceLinked="1"/>
        <c:majorTickMark val="out"/>
        <c:minorTickMark val="none"/>
        <c:tickLblPos val="nextTo"/>
        <c:crossAx val="255378944"/>
        <c:crossesAt val="1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32567049808429E-2"/>
          <c:y val="3.494903157377751E-2"/>
          <c:w val="0.18469348545421541"/>
          <c:h val="0.92333531912161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bg1"/>
                </a:solidFill>
              </a:rPr>
              <a:t>CFR (case fatality rate)</a:t>
            </a:r>
            <a:r>
              <a:rPr lang="cs-CZ" sz="1600" b="1" dirty="0">
                <a:solidFill>
                  <a:schemeClr val="bg1"/>
                </a:solidFill>
              </a:rPr>
              <a:t> = </a:t>
            </a:r>
            <a:r>
              <a:rPr lang="en-US" sz="1600" b="1" dirty="0">
                <a:solidFill>
                  <a:schemeClr val="bg1"/>
                </a:solidFill>
              </a:rPr>
              <a:t>% </a:t>
            </a:r>
            <a:r>
              <a:rPr lang="en-US" sz="1600" b="1" dirty="0" err="1">
                <a:solidFill>
                  <a:schemeClr val="bg1"/>
                </a:solidFill>
              </a:rPr>
              <a:t>úmrtí</a:t>
            </a:r>
            <a:r>
              <a:rPr lang="en-US" sz="1600" b="1" dirty="0">
                <a:solidFill>
                  <a:schemeClr val="bg1"/>
                </a:solidFill>
              </a:rPr>
              <a:t> z </a:t>
            </a:r>
            <a:r>
              <a:rPr lang="en-US" sz="1600" b="1" dirty="0" err="1">
                <a:solidFill>
                  <a:schemeClr val="bg1"/>
                </a:solidFill>
              </a:rPr>
              <a:t>počtu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endParaRPr lang="cs-CZ" sz="1600" b="1" dirty="0">
              <a:solidFill>
                <a:schemeClr val="bg1"/>
              </a:solidFill>
            </a:endParaRPr>
          </a:p>
          <a:p>
            <a:pPr algn="l">
              <a:defRPr sz="1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solidFill>
                  <a:schemeClr val="bg1"/>
                </a:solidFill>
              </a:rPr>
              <a:t>pozitivně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te</a:t>
            </a:r>
            <a:r>
              <a:rPr lang="cs-CZ" sz="1600" b="1" dirty="0" smtClean="0">
                <a:solidFill>
                  <a:schemeClr val="bg1"/>
                </a:solidFill>
              </a:rPr>
              <a:t>s</a:t>
            </a:r>
            <a:r>
              <a:rPr lang="en-US" sz="1600" b="1" dirty="0" err="1" smtClean="0">
                <a:solidFill>
                  <a:schemeClr val="bg1"/>
                </a:solidFill>
              </a:rPr>
              <a:t>tovaných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na</a:t>
            </a:r>
            <a:r>
              <a:rPr lang="en-US" sz="1600" b="1" dirty="0">
                <a:solidFill>
                  <a:schemeClr val="bg1"/>
                </a:solidFill>
              </a:rPr>
              <a:t> SARS-CoV-2</a:t>
            </a:r>
          </a:p>
        </c:rich>
      </c:tx>
      <c:layout>
        <c:manualLayout>
          <c:xMode val="edge"/>
          <c:yMode val="edge"/>
          <c:x val="0.62378944276467541"/>
          <c:y val="0.89712509492768033"/>
        </c:manualLayout>
      </c:layout>
      <c:overlay val="1"/>
      <c:spPr>
        <a:gradFill flip="none" rotWithShape="1">
          <a:gsLst>
            <a:gs pos="0">
              <a:schemeClr val="bg2">
                <a:lumMod val="75000"/>
              </a:schemeClr>
            </a:gs>
            <a:gs pos="40000">
              <a:schemeClr val="tx1">
                <a:lumMod val="75000"/>
                <a:lumOff val="2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13500000" scaled="1"/>
          <a:tileRect/>
        </a:gradFill>
        <a:ln>
          <a:noFill/>
        </a:ln>
        <a:effectLst>
          <a:innerShdw blurRad="63500" dist="50800" dir="189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B w="165100" prst="coolSlant"/>
        </a:sp3d>
      </c:spPr>
    </c:title>
    <c:autoTitleDeleted val="0"/>
    <c:plotArea>
      <c:layout>
        <c:manualLayout>
          <c:layoutTarget val="inner"/>
          <c:xMode val="edge"/>
          <c:yMode val="edge"/>
          <c:x val="0.25256955518684138"/>
          <c:y val="2.9030549589975498E-2"/>
          <c:w val="0.72069910801379711"/>
          <c:h val="0.9460860637536378"/>
        </c:manualLayout>
      </c:layout>
      <c:barChart>
        <c:barDir val="bar"/>
        <c:grouping val="clustered"/>
        <c:varyColors val="0"/>
        <c:ser>
          <c:idx val="8"/>
          <c:order val="0"/>
          <c:tx>
            <c:strRef>
              <c:f>'%Cesko'!$Q$12</c:f>
              <c:strCache>
                <c:ptCount val="1"/>
                <c:pt idx="0">
                  <c:v>Holandsko</c:v>
                </c:pt>
              </c:strCache>
            </c:strRef>
          </c:tx>
          <c:spPr>
            <a:gradFill>
              <a:gsLst>
                <a:gs pos="39000">
                  <a:schemeClr val="bg1"/>
                </a:gs>
                <a:gs pos="60000">
                  <a:schemeClr val="bg1"/>
                </a:gs>
                <a:gs pos="0">
                  <a:srgbClr val="FF0000"/>
                </a:gs>
                <a:gs pos="95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'%Cesko'!$T$12</c:f>
              <c:numCache>
                <c:formatCode>0.00%</c:formatCode>
                <c:ptCount val="1"/>
                <c:pt idx="0">
                  <c:v>1.377518455679526E-2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FE-43EC-B588-56DD935A7181}"/>
            </c:ext>
          </c:extLst>
        </c:ser>
        <c:ser>
          <c:idx val="1"/>
          <c:order val="1"/>
          <c:tx>
            <c:strRef>
              <c:f>'%Cesko'!$Q$4</c:f>
              <c:strCache>
                <c:ptCount val="1"/>
                <c:pt idx="0">
                  <c:v>Česko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'%Cesko'!$T$4</c:f>
              <c:numCache>
                <c:formatCode>0.00%</c:formatCode>
                <c:ptCount val="1"/>
                <c:pt idx="0">
                  <c:v>1.6759333962928911E-2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FE-43EC-B588-56DD935A7181}"/>
            </c:ext>
          </c:extLst>
        </c:ser>
        <c:ser>
          <c:idx val="5"/>
          <c:order val="2"/>
          <c:tx>
            <c:strRef>
              <c:f>'%Cesko'!$Q$9</c:f>
              <c:strCache>
                <c:ptCount val="1"/>
                <c:pt idx="0">
                  <c:v>Rakousko</c:v>
                </c:pt>
              </c:strCache>
            </c:strRef>
          </c:tx>
          <c:spPr>
            <a:gradFill>
              <a:gsLst>
                <a:gs pos="39000">
                  <a:schemeClr val="bg1"/>
                </a:gs>
                <a:gs pos="24000">
                  <a:srgbClr val="FF0000"/>
                </a:gs>
                <a:gs pos="57000">
                  <a:schemeClr val="bg1"/>
                </a:gs>
                <a:gs pos="81000">
                  <a:srgbClr val="FF0000"/>
                </a:gs>
              </a:gsLst>
              <a:lin ang="16200000" scaled="1"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'%Cesko'!$T$9</c:f>
              <c:numCache>
                <c:formatCode>0.00%</c:formatCode>
                <c:ptCount val="1"/>
                <c:pt idx="0">
                  <c:v>1.7868258503184204E-2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FE-43EC-B588-56DD935A7181}"/>
            </c:ext>
          </c:extLst>
        </c:ser>
        <c:ser>
          <c:idx val="9"/>
          <c:order val="3"/>
          <c:tx>
            <c:strRef>
              <c:f>'%Cesko'!$Q$13</c:f>
              <c:strCache>
                <c:ptCount val="1"/>
                <c:pt idx="0">
                  <c:v>Švédsko</c:v>
                </c:pt>
              </c:strCache>
            </c:strRef>
          </c:tx>
          <c:spPr>
            <a:gradFill flip="none" rotWithShape="1">
              <a:gsLst>
                <a:gs pos="86229">
                  <a:schemeClr val="accent5">
                    <a:lumMod val="75000"/>
                  </a:schemeClr>
                </a:gs>
                <a:gs pos="13780">
                  <a:schemeClr val="accent5">
                    <a:lumMod val="75000"/>
                  </a:schemeClr>
                </a:gs>
                <a:gs pos="53000">
                  <a:srgbClr val="FFFF00"/>
                </a:gs>
                <a:gs pos="0">
                  <a:schemeClr val="accent5">
                    <a:lumMod val="75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540000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'%Cesko'!$T$13</c:f>
              <c:numCache>
                <c:formatCode>0.00%</c:formatCode>
                <c:ptCount val="1"/>
                <c:pt idx="0">
                  <c:v>1.8069310311855425E-2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FE-43EC-B588-56DD935A7181}"/>
            </c:ext>
          </c:extLst>
        </c:ser>
        <c:ser>
          <c:idx val="2"/>
          <c:order val="4"/>
          <c:tx>
            <c:strRef>
              <c:f>'%Cesko'!$Q$6</c:f>
              <c:strCache>
                <c:ptCount val="1"/>
                <c:pt idx="0">
                  <c:v>Francie</c:v>
                </c:pt>
              </c:strCache>
            </c:strRef>
          </c:tx>
          <c:spPr>
            <a:gradFill flip="none" rotWithShape="1">
              <a:gsLst>
                <a:gs pos="59000">
                  <a:schemeClr val="bg1"/>
                </a:gs>
                <a:gs pos="38000">
                  <a:schemeClr val="bg1"/>
                </a:gs>
                <a:gs pos="11000">
                  <a:srgbClr val="0070C0"/>
                </a:gs>
                <a:gs pos="92000">
                  <a:srgbClr val="FF0000"/>
                </a:gs>
              </a:gsLst>
              <a:lin ang="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'%Cesko'!$T$6</c:f>
              <c:numCache>
                <c:formatCode>0.00%</c:formatCode>
                <c:ptCount val="1"/>
                <c:pt idx="0">
                  <c:v>2.205103013088526E-2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CFE-43EC-B588-56DD935A7181}"/>
            </c:ext>
          </c:extLst>
        </c:ser>
        <c:ser>
          <c:idx val="4"/>
          <c:order val="5"/>
          <c:tx>
            <c:strRef>
              <c:f>'%Cesko'!$Q$8</c:f>
              <c:strCache>
                <c:ptCount val="1"/>
                <c:pt idx="0">
                  <c:v>Španělsko</c:v>
                </c:pt>
              </c:strCache>
            </c:strRef>
          </c:tx>
          <c:spPr>
            <a:gradFill flip="none" rotWithShape="1">
              <a:gsLst>
                <a:gs pos="39000">
                  <a:srgbClr val="FFFF00"/>
                </a:gs>
                <a:gs pos="4000">
                  <a:srgbClr val="FF0000"/>
                </a:gs>
                <a:gs pos="66000">
                  <a:srgbClr val="FFFF00"/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'%Cesko'!$T$8</c:f>
              <c:numCache>
                <c:formatCode>0.00%</c:formatCode>
                <c:ptCount val="1"/>
                <c:pt idx="0">
                  <c:v>2.2704418679798239E-2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CFE-43EC-B588-56DD935A7181}"/>
            </c:ext>
          </c:extLst>
        </c:ser>
        <c:ser>
          <c:idx val="11"/>
          <c:order val="6"/>
          <c:tx>
            <c:strRef>
              <c:f>'%Cesko'!$Q$15</c:f>
              <c:strCache>
                <c:ptCount val="1"/>
                <c:pt idx="0">
                  <c:v>Polsko</c:v>
                </c:pt>
              </c:strCache>
            </c:strRef>
          </c:tx>
          <c:spPr>
            <a:gradFill flip="none" rotWithShape="1">
              <a:gsLst>
                <a:gs pos="0">
                  <a:schemeClr val="bg1"/>
                </a:gs>
                <a:gs pos="60000">
                  <a:srgbClr val="FF0000"/>
                </a:gs>
                <a:gs pos="48000">
                  <a:schemeClr val="bg1"/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'%Cesko'!$T$15</c:f>
              <c:numCache>
                <c:formatCode>0.00%</c:formatCode>
                <c:ptCount val="1"/>
                <c:pt idx="0">
                  <c:v>2.4544015403372758E-2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CFE-43EC-B588-56DD935A7181}"/>
            </c:ext>
          </c:extLst>
        </c:ser>
        <c:ser>
          <c:idx val="7"/>
          <c:order val="7"/>
          <c:tx>
            <c:strRef>
              <c:f>'%Cesko'!$Q$11</c:f>
              <c:strCache>
                <c:ptCount val="1"/>
                <c:pt idx="0">
                  <c:v>Slovensko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'%Cesko'!$T$11</c:f>
              <c:numCache>
                <c:formatCode>0.00%</c:formatCode>
                <c:ptCount val="1"/>
                <c:pt idx="0">
                  <c:v>2.5517624039949772E-2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CFE-43EC-B588-56DD935A7181}"/>
            </c:ext>
          </c:extLst>
        </c:ser>
        <c:ser>
          <c:idx val="10"/>
          <c:order val="8"/>
          <c:tx>
            <c:strRef>
              <c:f>'%Cesko'!$Q$14</c:f>
              <c:strCache>
                <c:ptCount val="1"/>
                <c:pt idx="0">
                  <c:v>Belgie</c:v>
                </c:pt>
              </c:strCache>
            </c:strRef>
          </c:tx>
          <c:spPr>
            <a:gradFill>
              <a:gsLst>
                <a:gs pos="44000">
                  <a:srgbClr val="FFFF00"/>
                </a:gs>
                <a:gs pos="7000">
                  <a:schemeClr val="tx1"/>
                </a:gs>
                <a:gs pos="66000">
                  <a:srgbClr val="FFFF00"/>
                </a:gs>
                <a:gs pos="92000">
                  <a:srgbClr val="FF0000"/>
                </a:gs>
              </a:gsLst>
              <a:lin ang="0" scaled="1"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44000">
                    <a:srgbClr val="FFFF00"/>
                  </a:gs>
                  <a:gs pos="7000">
                    <a:schemeClr val="tx1"/>
                  </a:gs>
                  <a:gs pos="66000">
                    <a:srgbClr val="FFFF00"/>
                  </a:gs>
                  <a:gs pos="92000">
                    <a:srgbClr val="FF0000"/>
                  </a:gs>
                </a:gsLst>
                <a:lin ang="0" scaled="1"/>
                <a:tileRect/>
              </a:gradFill>
              <a:ln>
                <a:solidFill>
                  <a:schemeClr val="tx1">
                    <a:shade val="95000"/>
                    <a:satMod val="10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CFE-43EC-B588-56DD935A71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'%Cesko'!$T$14</c:f>
              <c:numCache>
                <c:formatCode>0.00%</c:formatCode>
                <c:ptCount val="1"/>
                <c:pt idx="0">
                  <c:v>2.7707600986930307E-2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CFE-43EC-B588-56DD935A7181}"/>
            </c:ext>
          </c:extLst>
        </c:ser>
        <c:ser>
          <c:idx val="3"/>
          <c:order val="9"/>
          <c:tx>
            <c:strRef>
              <c:f>'%Cesko'!$Q$7</c:f>
              <c:strCache>
                <c:ptCount val="1"/>
                <c:pt idx="0">
                  <c:v>Německo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44000">
                  <a:srgbClr val="FF0000"/>
                </a:gs>
                <a:gs pos="84000">
                  <a:srgbClr val="FFFF00"/>
                </a:gs>
              </a:gsLst>
              <a:lin ang="540000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'%Cesko'!$T$7</c:f>
              <c:numCache>
                <c:formatCode>0.00%</c:formatCode>
                <c:ptCount val="1"/>
                <c:pt idx="0">
                  <c:v>2.8603449788165865E-2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ACFE-43EC-B588-56DD935A7181}"/>
            </c:ext>
          </c:extLst>
        </c:ser>
        <c:ser>
          <c:idx val="6"/>
          <c:order val="10"/>
          <c:tx>
            <c:strRef>
              <c:f>'%Cesko'!$Q$10</c:f>
              <c:strCache>
                <c:ptCount val="1"/>
                <c:pt idx="0">
                  <c:v>Anglie</c:v>
                </c:pt>
              </c:strCache>
            </c:strRef>
          </c:tx>
          <c:spPr>
            <a:gradFill flip="none" rotWithShape="1">
              <a:gsLst>
                <a:gs pos="31905">
                  <a:schemeClr val="bg1"/>
                </a:gs>
                <a:gs pos="48000">
                  <a:srgbClr val="FF0000"/>
                </a:gs>
                <a:gs pos="67000">
                  <a:schemeClr val="bg1"/>
                </a:gs>
                <a:gs pos="0">
                  <a:schemeClr val="tx2">
                    <a:lumMod val="75000"/>
                  </a:schemeClr>
                </a:gs>
                <a:gs pos="95000">
                  <a:schemeClr val="accent1">
                    <a:lumMod val="75000"/>
                  </a:schemeClr>
                </a:gs>
              </a:gsLst>
              <a:lin ang="8100000" scaled="1"/>
              <a:tileRect/>
            </a:gradFill>
            <a:ln>
              <a:solidFill>
                <a:schemeClr val="tx1">
                  <a:shade val="95000"/>
                  <a:satMod val="10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'%Cesko'!$T$10</c:f>
              <c:numCache>
                <c:formatCode>0.00%</c:formatCode>
                <c:ptCount val="1"/>
                <c:pt idx="0">
                  <c:v>2.9437050993793772E-2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CFE-43EC-B588-56DD935A7181}"/>
            </c:ext>
          </c:extLst>
        </c:ser>
        <c:ser>
          <c:idx val="0"/>
          <c:order val="11"/>
          <c:tx>
            <c:strRef>
              <c:f>'%Cesko'!$Q$5</c:f>
              <c:strCache>
                <c:ptCount val="1"/>
                <c:pt idx="0">
                  <c:v>Itálie</c:v>
                </c:pt>
              </c:strCache>
            </c:strRef>
          </c:tx>
          <c:spPr>
            <a:gradFill flip="none" rotWithShape="1">
              <a:gsLst>
                <a:gs pos="0">
                  <a:srgbClr val="00B050"/>
                </a:gs>
                <a:gs pos="62000">
                  <a:schemeClr val="bg1"/>
                </a:gs>
                <a:gs pos="36000">
                  <a:schemeClr val="bg1"/>
                </a:gs>
                <a:gs pos="95000">
                  <a:srgbClr val="FF0000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050"/>
                  </a:gs>
                  <a:gs pos="62000">
                    <a:schemeClr val="bg1"/>
                  </a:gs>
                  <a:gs pos="36000">
                    <a:schemeClr val="bg1"/>
                  </a:gs>
                  <a:gs pos="95000">
                    <a:srgbClr val="FF0000"/>
                  </a:gs>
                </a:gsLst>
                <a:lin ang="0" scaled="1"/>
                <a:tileRect/>
              </a:gradFill>
              <a:ln>
                <a:solidFill>
                  <a:schemeClr val="tx1">
                    <a:shade val="95000"/>
                    <a:satMod val="10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ACFE-43EC-B588-56DD935A71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'%Cesko'!$S$3</c:f>
              <c:strCache>
                <c:ptCount val="1"/>
                <c:pt idx="0">
                  <c:v>Úmrtnost</c:v>
                </c:pt>
              </c:strCache>
            </c:strRef>
          </c:cat>
          <c:val>
            <c:numRef>
              <c:f>'%Cesko'!$T$5</c:f>
              <c:numCache>
                <c:formatCode>0.00%</c:formatCode>
                <c:ptCount val="1"/>
                <c:pt idx="0">
                  <c:v>3.1516754473903119E-2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ACFE-43EC-B588-56DD935A7181}"/>
            </c:ext>
          </c:extLst>
        </c:ser>
        <c:ser>
          <c:idx val="12"/>
          <c:order val="12"/>
          <c:tx>
            <c:strRef>
              <c:f>'%Cesko'!$Q$16</c:f>
              <c:strCache>
                <c:ptCount val="1"/>
                <c:pt idx="0">
                  <c:v>Maďarsko</c:v>
                </c:pt>
              </c:strCache>
            </c:strRef>
          </c:tx>
          <c:spPr>
            <a:gradFill>
              <a:gsLst>
                <a:gs pos="0">
                  <a:srgbClr val="FF0000"/>
                </a:gs>
                <a:gs pos="44000">
                  <a:schemeClr val="bg1"/>
                </a:gs>
                <a:gs pos="59000">
                  <a:schemeClr val="bg1"/>
                </a:gs>
                <a:gs pos="100000">
                  <a:srgbClr val="00B050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'%Cesko'!$T$16</c:f>
              <c:numCache>
                <c:formatCode>0.00%</c:formatCode>
                <c:ptCount val="1"/>
                <c:pt idx="0">
                  <c:v>3.2710701531043336E-2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ACFE-43EC-B588-56DD935A71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5"/>
        <c:axId val="258058880"/>
        <c:axId val="258072960"/>
      </c:barChart>
      <c:catAx>
        <c:axId val="258058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8072960"/>
        <c:crosses val="autoZero"/>
        <c:auto val="1"/>
        <c:lblAlgn val="ctr"/>
        <c:lblOffset val="100"/>
        <c:noMultiLvlLbl val="0"/>
      </c:catAx>
      <c:valAx>
        <c:axId val="25807296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%" sourceLinked="1"/>
        <c:majorTickMark val="out"/>
        <c:minorTickMark val="none"/>
        <c:tickLblPos val="nextTo"/>
        <c:crossAx val="258058880"/>
        <c:crossesAt val="1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6251580414761486E-2"/>
          <c:y val="2.0158588813976169E-2"/>
          <c:w val="0.18469348545421541"/>
          <c:h val="0.95925252289659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0.6179</cdr:x>
      <cdr:y>0.88282</cdr:y>
    </cdr:from>
    <cdr:to>
      <cdr:x>0.9975</cdr:x>
      <cdr:y>0.9745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xmlns="" id="{84FC8F2B-6F9A-456C-AD73-E93AC833681C}"/>
            </a:ext>
          </a:extLst>
        </cdr:cNvPr>
        <cdr:cNvSpPr txBox="1"/>
      </cdr:nvSpPr>
      <cdr:spPr>
        <a:xfrm xmlns:a="http://schemas.openxmlformats.org/drawingml/2006/main">
          <a:off x="5747017" y="5306786"/>
          <a:ext cx="3530613" cy="551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400" b="1"/>
            <a:t>Hrubá míra úmrtnosti = </a:t>
          </a:r>
          <a:r>
            <a:rPr lang="cs-CZ" sz="1400" b="1" i="0">
              <a:effectLst/>
              <a:latin typeface="+mn-lt"/>
              <a:ea typeface="+mn-ea"/>
              <a:cs typeface="+mn-cs"/>
            </a:rPr>
            <a:t>podíl zemřelých z populace za určité časové období na 100 000</a:t>
          </a:r>
          <a:endParaRPr lang="cs-CZ" sz="1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D4C9941-7DD0-474C-A297-371A9E5F8C2C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A9A4A7A-EC70-43E8-9653-A8FE7FCDA0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96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A4A7A-EC70-43E8-9653-A8FE7FCDA064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22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A4A7A-EC70-43E8-9653-A8FE7FCDA06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19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60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97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103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902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0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2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58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44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456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600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494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8B4CF-A5D2-4F6A-A7FD-AEF21D5FAAB0}" type="datetimeFigureOut">
              <a:rPr lang="cs-CZ" smtClean="0"/>
              <a:t>10.11.2021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0AE6-45BE-453A-9219-1DBA41E4B7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56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rldometers.info/coronavirus/" TargetMode="External"/><Relationship Id="rId3" Type="http://schemas.openxmlformats.org/officeDocument/2006/relationships/hyperlink" Target="https://korona.gov.sk/koronavirus-na-slovensku-v-cislach/" TargetMode="External"/><Relationship Id="rId7" Type="http://schemas.openxmlformats.org/officeDocument/2006/relationships/hyperlink" Target="https://gisanddata.maps.arcgis.com/apps/opsdashboard/index.html#/bda7594740fd40299423467b48e9ecf6" TargetMode="External"/><Relationship Id="rId2" Type="http://schemas.openxmlformats.org/officeDocument/2006/relationships/hyperlink" Target="https://onemocneni-aktualne.mzcr.cz/covid-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coronavirus/2019-ncov/locations-confirmed-cases.html" TargetMode="External"/><Relationship Id="rId5" Type="http://schemas.openxmlformats.org/officeDocument/2006/relationships/hyperlink" Target="https://www.who.int/emergencies/diseases/novel-coronavirus-2019/situation-reports/" TargetMode="External"/><Relationship Id="rId4" Type="http://schemas.openxmlformats.org/officeDocument/2006/relationships/hyperlink" Target="https://www.ecdc.europa.eu/en/novel-coronavirus-china" TargetMode="External"/><Relationship Id="rId9" Type="http://schemas.openxmlformats.org/officeDocument/2006/relationships/hyperlink" Target="https://hgis.uw.edu/virus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PowerPoint_Presentation12.ppt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6D9BCA-1EE6-4B58-B912-55E589752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990919"/>
            <a:ext cx="7772400" cy="2387600"/>
          </a:xfrm>
        </p:spPr>
        <p:txBody>
          <a:bodyPr/>
          <a:lstStyle/>
          <a:p>
            <a:r>
              <a:rPr lang="cs-CZ" dirty="0"/>
              <a:t>COVID-19 - základní informace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1DD47DFF-A691-4245-87F5-68F4CFCCA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907756"/>
            <a:ext cx="6858000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František BEŇA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2974E5E-107B-49C2-B5F0-E1B4F6842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90" y="616744"/>
            <a:ext cx="360997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7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D73F3F-9347-4635-94B8-7C97E5AD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Nespecifická prevence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0797F5F-10EA-4E56-ADA8-1D078C1AB9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78" y="1537251"/>
            <a:ext cx="4342572" cy="5168349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dodržovat zásady bezpečné manipulace a kontaktu s divokými, hospodářskými i domácími zvířaty,</a:t>
            </a:r>
            <a:endParaRPr lang="cs-CZ" sz="2200" dirty="0">
              <a:solidFill>
                <a:srgbClr val="0B223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dodržovat „etiketu kašle“ – udržovat dostatečnou vzdálenost od jiných osob, krýt si ústa a nos kapesníkem (kašlat a kýchat případně do rukávu), mýt si často ruce vodou a mýdlem;  používat dezinfekční gely na bázi alkoholu,</a:t>
            </a:r>
            <a:endParaRPr lang="cs-CZ" sz="2200" dirty="0">
              <a:solidFill>
                <a:srgbClr val="0B223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2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ve zdravotnických zařízeních dodržovat pravidla prevence a kontroly infekcí – včetně doporučení </a:t>
            </a:r>
            <a:r>
              <a:rPr lang="cs-CZ" sz="2200" dirty="0" smtClean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při </a:t>
            </a:r>
            <a:r>
              <a:rPr lang="cs-CZ" sz="22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podezření na infekci novým </a:t>
            </a:r>
            <a:r>
              <a:rPr lang="cs-CZ" sz="22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koronavirem</a:t>
            </a:r>
            <a:r>
              <a:rPr lang="cs-CZ" sz="22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cs-CZ" sz="2200" dirty="0">
              <a:solidFill>
                <a:srgbClr val="0B223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80106F20-3800-4787-BFA8-B0A062D8B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537252"/>
            <a:ext cx="4342571" cy="4955622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zakrytí nosu a úst je vysoce účinná prevence (roušky); pro zesílení ochrany před onemocněním se používá kombinace roušky a ochranného štítu, zejména ve zdravotnictví a v provozech s kontaktem s lidmi,</a:t>
            </a:r>
            <a:endParaRPr lang="cs-CZ" sz="2000" dirty="0">
              <a:solidFill>
                <a:srgbClr val="0B223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 prevenci se doporučuje kloktání a zvlhčování nosní sliznice solnými roztoky,</a:t>
            </a:r>
            <a:r>
              <a:rPr lang="cs-CZ" sz="2000" dirty="0">
                <a:solidFill>
                  <a:srgbClr val="0B22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 pacientů s COVID-19 se zvlhčování nosní sliznice solnými roztoky rovněž doporučuje, což může zmírnit příznaky, eventuálně snížit přenos SARS-</a:t>
            </a:r>
            <a:r>
              <a:rPr lang="cs-CZ" sz="20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cs-CZ" sz="2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000" dirty="0">
              <a:solidFill>
                <a:srgbClr val="0B223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5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4115FD7-6A07-4816-98B6-60139D31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Odkazy na aktuální data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5BF1DBD-90FC-4F3A-8E62-A0EA10A6A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825625"/>
            <a:ext cx="8666921" cy="4840218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Aktuální výskyt onemocnění </a:t>
            </a:r>
            <a:r>
              <a:rPr lang="cs-CZ" sz="2000" u="none" strike="noStrike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COVID-19</a:t>
            </a: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 v ČR MZ ČR</a:t>
            </a:r>
            <a:endParaRPr lang="cs-CZ" sz="2000" u="sng" dirty="0">
              <a:solidFill>
                <a:srgbClr val="3E5AA5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100" u="sng" dirty="0">
                <a:solidFill>
                  <a:srgbClr val="3E5AA5"/>
                </a:solidFill>
                <a:latin typeface="Segoe UI" panose="020B0502040204020203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https://korona.gov.sk/koronavirus-na-slovensku-v-cislach/</a:t>
            </a:r>
            <a:endParaRPr lang="cs-CZ" sz="2100" u="sng" dirty="0">
              <a:solidFill>
                <a:srgbClr val="3E5AA5"/>
              </a:solidFill>
              <a:latin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Aktuální výskyt onemocnění - Evropské centrum pro kontrolu nemocí (ECDC)</a:t>
            </a:r>
            <a:endParaRPr lang="cs-CZ" sz="2000" dirty="0">
              <a:solidFill>
                <a:srgbClr val="0B22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Aktuální výskyt onemocnění - Světová zdravotnická organizace (WHO)</a:t>
            </a:r>
            <a:endParaRPr lang="cs-CZ" sz="2000" dirty="0">
              <a:solidFill>
                <a:srgbClr val="0B22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Aktuální výskyt onemocnění - Centrum pro kontrolu nemocí (CDC)</a:t>
            </a:r>
            <a:endParaRPr lang="cs-CZ" sz="2000" dirty="0">
              <a:solidFill>
                <a:srgbClr val="0B22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Aktuální výskyt onemocnění - několikrát denně aktualizovaná mapa </a:t>
            </a:r>
            <a:r>
              <a:rPr lang="cs-CZ" sz="2000" u="sng" dirty="0" err="1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Johns</a:t>
            </a: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</a:t>
            </a:r>
            <a:r>
              <a:rPr lang="cs-CZ" sz="2000" u="sng" dirty="0" err="1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Hopkins</a:t>
            </a: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University (CSSE - </a:t>
            </a:r>
            <a:r>
              <a:rPr lang="cs-CZ" sz="2000" u="sng" dirty="0" err="1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The</a:t>
            </a: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Center </a:t>
            </a:r>
            <a:r>
              <a:rPr lang="cs-CZ" sz="2000" u="sng" dirty="0" err="1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for</a:t>
            </a: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 Systems Science and </a:t>
            </a:r>
            <a:r>
              <a:rPr lang="cs-CZ" sz="2000" u="sng" dirty="0" err="1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Engineering</a:t>
            </a:r>
            <a:endParaRPr lang="cs-CZ" sz="2000" dirty="0">
              <a:solidFill>
                <a:srgbClr val="0B22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u="sng" dirty="0" err="1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Worldometer</a:t>
            </a:r>
            <a:endParaRPr lang="cs-CZ" sz="2000" dirty="0">
              <a:solidFill>
                <a:srgbClr val="0B22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hgis.uw.edu (HGIS </a:t>
            </a:r>
            <a:r>
              <a:rPr lang="cs-CZ" sz="2000" u="sng" dirty="0" err="1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Lab</a:t>
            </a:r>
            <a:r>
              <a:rPr lang="cs-CZ" sz="2000" u="sng" dirty="0">
                <a:solidFill>
                  <a:srgbClr val="3E5AA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)</a:t>
            </a:r>
            <a:endParaRPr lang="cs-CZ" sz="2000" dirty="0">
              <a:solidFill>
                <a:srgbClr val="0B223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605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00000000-0008-0000-08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638613"/>
              </p:ext>
            </p:extLst>
          </p:nvPr>
        </p:nvGraphicFramePr>
        <p:xfrm>
          <a:off x="0" y="353084"/>
          <a:ext cx="9144000" cy="6504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34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xmlns="" id="{00000000-0008-0000-09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45098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747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xmlns="" id="{37914277-4060-470C-B8F9-26D0C51F7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909964"/>
              </p:ext>
            </p:extLst>
          </p:nvPr>
        </p:nvGraphicFramePr>
        <p:xfrm>
          <a:off x="0" y="108642"/>
          <a:ext cx="9144000" cy="6536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06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B43D765F-B981-4F91-967A-270497960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23351"/>
              </p:ext>
            </p:extLst>
          </p:nvPr>
        </p:nvGraphicFramePr>
        <p:xfrm>
          <a:off x="0" y="235390"/>
          <a:ext cx="9144000" cy="6455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25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D8B307A5-535D-46CD-9540-4AC824DD9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652179"/>
              </p:ext>
            </p:extLst>
          </p:nvPr>
        </p:nvGraphicFramePr>
        <p:xfrm>
          <a:off x="0" y="0"/>
          <a:ext cx="9144000" cy="6744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67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xmlns="" id="{96775327-25B8-42E9-A8AB-A85309C67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155568"/>
              </p:ext>
            </p:extLst>
          </p:nvPr>
        </p:nvGraphicFramePr>
        <p:xfrm>
          <a:off x="0" y="217284"/>
          <a:ext cx="9144000" cy="6640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08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xmlns="" id="{CF7EAF9F-A041-4A3F-93F2-388C77A58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115782"/>
              </p:ext>
            </p:extLst>
          </p:nvPr>
        </p:nvGraphicFramePr>
        <p:xfrm>
          <a:off x="0" y="135802"/>
          <a:ext cx="9144000" cy="665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15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00000000-0008-0000-03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1853"/>
              </p:ext>
            </p:extLst>
          </p:nvPr>
        </p:nvGraphicFramePr>
        <p:xfrm>
          <a:off x="-1" y="423422"/>
          <a:ext cx="9144001" cy="601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53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64E6E93-BD9E-40AA-9055-45E9EA8D2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3118331-EB82-4F79-9569-1E1F5BA71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Konec roku 2019 Čína – série pneumonií nejasného původu.</a:t>
            </a:r>
          </a:p>
          <a:p>
            <a:r>
              <a:rPr lang="cs-CZ" dirty="0"/>
              <a:t>31.12. 2019 hlášeny první případy z města </a:t>
            </a:r>
            <a:r>
              <a:rPr lang="cs-CZ" dirty="0" err="1"/>
              <a:t>Wu-chan</a:t>
            </a:r>
            <a:r>
              <a:rPr lang="cs-CZ" dirty="0"/>
              <a:t> (provincie </a:t>
            </a:r>
            <a:r>
              <a:rPr lang="cs-CZ" dirty="0" err="1"/>
              <a:t>Chu-pej</a:t>
            </a:r>
            <a:r>
              <a:rPr lang="cs-CZ" dirty="0"/>
              <a:t>) s nejasným mechanismem přenosu, převážně u lidí se vztahem k místnímu tržišti.</a:t>
            </a:r>
          </a:p>
          <a:p>
            <a:pPr>
              <a:spcAft>
                <a:spcPts val="1500"/>
              </a:spcAft>
            </a:pPr>
            <a:r>
              <a:rPr lang="cs-CZ" dirty="0"/>
              <a:t>30. 1. 2020 WHO vyhlásila globální stav zdravotní nouze.</a:t>
            </a:r>
          </a:p>
          <a:p>
            <a:pPr>
              <a:spcAft>
                <a:spcPts val="1500"/>
              </a:spcAft>
            </a:pPr>
            <a:r>
              <a:rPr lang="cs-CZ" dirty="0"/>
              <a:t>11. 3. 2020 WHO prohlásila šíření koronaviru za pandemii (hromadný výskyt infekčního onemocnění velkého rozsahu zasahující více kontinentů).</a:t>
            </a:r>
          </a:p>
          <a:p>
            <a:pPr>
              <a:spcAft>
                <a:spcPts val="1500"/>
              </a:spcAft>
            </a:pPr>
            <a:r>
              <a:rPr lang="cs-CZ" dirty="0"/>
              <a:t>13. 3. byla Světovou zdravotnickou organizací za hlavní epicentrum nákazy vyhlášena Evropa.</a:t>
            </a:r>
          </a:p>
          <a:p>
            <a:pPr>
              <a:spcAft>
                <a:spcPts val="1500"/>
              </a:spcAft>
            </a:pPr>
            <a:r>
              <a:rPr lang="cs-CZ" dirty="0"/>
              <a:t>První případ onemocnění v ČR evidován 1. 3. 2020.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239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00000000-0008-0000-04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159316"/>
              </p:ext>
            </p:extLst>
          </p:nvPr>
        </p:nvGraphicFramePr>
        <p:xfrm>
          <a:off x="-1" y="423422"/>
          <a:ext cx="9144001" cy="601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490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xmlns="" id="{3789A8CC-5147-40F7-8F9D-D08816153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232804"/>
              </p:ext>
            </p:extLst>
          </p:nvPr>
        </p:nvGraphicFramePr>
        <p:xfrm>
          <a:off x="0" y="423422"/>
          <a:ext cx="9144000" cy="6011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686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xmlns="" id="{01B4F43E-20C5-4C0F-BBA4-F089D0203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549323"/>
              </p:ext>
            </p:extLst>
          </p:nvPr>
        </p:nvGraphicFramePr>
        <p:xfrm>
          <a:off x="0" y="423058"/>
          <a:ext cx="9144000" cy="605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9395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smtClean="0"/>
              <a:t>Počet úmrtí na Covid-19 v ČR</a:t>
            </a:r>
            <a:br>
              <a:rPr lang="cs-CZ" b="1" dirty="0" smtClean="0"/>
            </a:br>
            <a:r>
              <a:rPr lang="cs-CZ" sz="3600" b="1" dirty="0" smtClean="0"/>
              <a:t>od začátku pandemie do 31. 10. 2021</a:t>
            </a:r>
            <a:endParaRPr lang="cs-CZ" sz="3600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 Úmrtí podle věku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Úmrtí podle </a:t>
            </a:r>
            <a:r>
              <a:rPr lang="cs-CZ" dirty="0" smtClean="0"/>
              <a:t>věku a pohlaví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3074442"/>
            <a:ext cx="3868737" cy="254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068174"/>
            <a:ext cx="3887788" cy="255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155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20EE89-1DE9-480C-A7BE-A9DF3A91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High speed camera captures how different types of face masks work">
            <a:hlinkClick r:id="" action="ppaction://media"/>
            <a:extLst>
              <a:ext uri="{FF2B5EF4-FFF2-40B4-BE49-F238E27FC236}">
                <a16:creationId xmlns:a16="http://schemas.microsoft.com/office/drawing/2014/main" xmlns="" id="{367FE979-1E36-4B18-A4AE-215406E824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198" y="70906"/>
            <a:ext cx="7779604" cy="6716188"/>
          </a:xfrm>
        </p:spPr>
      </p:pic>
    </p:spTree>
    <p:extLst>
      <p:ext uri="{BB962C8B-B14F-4D97-AF65-F5344CB8AC3E}">
        <p14:creationId xmlns:p14="http://schemas.microsoft.com/office/powerpoint/2010/main" val="341457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6476897"/>
              </p:ext>
            </p:extLst>
          </p:nvPr>
        </p:nvGraphicFramePr>
        <p:xfrm>
          <a:off x="255227" y="306589"/>
          <a:ext cx="7181850" cy="538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rezentace" r:id="rId4" imgW="7180979" imgH="5384220" progId="PowerPoint.Show.12">
                  <p:embed/>
                </p:oleObj>
              </mc:Choice>
              <mc:Fallback>
                <p:oleObj name="Prezentace" r:id="rId4" imgW="7180979" imgH="53842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227" y="306589"/>
                        <a:ext cx="7181850" cy="538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00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275C61-E3AF-48DA-A1CE-A8805F859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735E6CD-0370-4494-8F66-83265839A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547446"/>
            <a:ext cx="8746435" cy="5105143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5100" dirty="0"/>
              <a:t>Nový typ koronaviru ze skupiny obalených RNA virů.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5100" i="1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Alpha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- a </a:t>
            </a:r>
            <a:r>
              <a:rPr lang="cs-CZ" sz="5100" i="1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Beta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- </a:t>
            </a:r>
            <a:r>
              <a:rPr lang="cs-CZ" sz="51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koronaviry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 infikují většinou savce.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s-CZ" sz="5100" i="1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Gamma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a </a:t>
            </a:r>
            <a:r>
              <a:rPr lang="cs-CZ" sz="5100" i="1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Delta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51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koronaviry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infikují ptáky i savce, doposud nebyl zaznamenán případ infekce člověka. 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s-CZ" sz="5100" u="sng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U lidí 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se běžně vyskytují </a:t>
            </a:r>
            <a:r>
              <a:rPr lang="cs-CZ" sz="5100" u="sng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infekce </a:t>
            </a:r>
            <a:r>
              <a:rPr lang="cs-CZ" sz="5100" u="sng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koronaviry</a:t>
            </a:r>
            <a:r>
              <a:rPr lang="cs-CZ" sz="5100" u="sng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 rodu </a:t>
            </a:r>
            <a:r>
              <a:rPr lang="cs-CZ" sz="5100" i="1" u="sng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Alpha</a:t>
            </a:r>
            <a:r>
              <a:rPr lang="cs-CZ" sz="5100" i="1" u="sng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-</a:t>
            </a:r>
            <a:r>
              <a:rPr lang="cs-CZ" sz="5100" u="sng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 a </a:t>
            </a:r>
            <a:r>
              <a:rPr lang="cs-CZ" sz="5100" i="1" u="sng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Beta- 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s rozmanitým klinickým obrazem od běžného nachlazení (KHCD) až po závažné infekce DDC (vč. pneumonie).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 posledních dvaceti letech se objevily tři nové </a:t>
            </a:r>
            <a:r>
              <a:rPr lang="cs-CZ" sz="51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zoonotické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1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koronaviry</a:t>
            </a:r>
            <a:r>
              <a:rPr lang="cs-CZ" sz="51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které způsobují onemocnění u lidí: </a:t>
            </a:r>
          </a:p>
          <a:p>
            <a:pPr lvl="3">
              <a:lnSpc>
                <a:spcPct val="107000"/>
              </a:lnSpc>
              <a:spcBef>
                <a:spcPts val="0"/>
              </a:spcBef>
            </a:pPr>
            <a:r>
              <a:rPr lang="cs-CZ" sz="4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SARS-</a:t>
            </a:r>
            <a:r>
              <a:rPr lang="cs-CZ" sz="40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cs-CZ" sz="4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 roce 2002 </a:t>
            </a:r>
          </a:p>
          <a:p>
            <a:pPr lvl="3">
              <a:lnSpc>
                <a:spcPct val="107000"/>
              </a:lnSpc>
              <a:spcBef>
                <a:spcPts val="0"/>
              </a:spcBef>
            </a:pPr>
            <a:r>
              <a:rPr lang="cs-CZ" sz="4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MERS-</a:t>
            </a:r>
            <a:r>
              <a:rPr lang="cs-CZ" sz="40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cs-CZ" sz="4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 roce 2012 </a:t>
            </a:r>
          </a:p>
          <a:p>
            <a:pPr lvl="3">
              <a:lnSpc>
                <a:spcPct val="107000"/>
              </a:lnSpc>
              <a:spcBef>
                <a:spcPts val="0"/>
              </a:spcBef>
            </a:pPr>
            <a:r>
              <a:rPr lang="cs-CZ" sz="40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SARS-CoV-2 </a:t>
            </a:r>
            <a:r>
              <a:rPr lang="cs-CZ" sz="4000" dirty="0">
                <a:solidFill>
                  <a:srgbClr val="0B223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 roce 2019 </a:t>
            </a:r>
            <a:r>
              <a:rPr lang="cs-CZ" sz="4000" dirty="0">
                <a:solidFill>
                  <a:srgbClr val="0B223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(původně označen 2019-nCoV), </a:t>
            </a:r>
            <a:endParaRPr lang="cs-CZ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cs-CZ" sz="5100" dirty="0">
                <a:solidFill>
                  <a:srgbClr val="0B2239"/>
                </a:solidFill>
                <a:cs typeface="Times New Roman" panose="02020603050405020304" pitchFamily="18" charset="0"/>
              </a:rPr>
              <a:t>Aktuálně známo 7 humánních druhů.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742652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04F00A3-927A-48E8-A346-A944039A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1D77CFD-AFA3-4D3C-8D12-E83AD6C5F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8" y="1537252"/>
            <a:ext cx="8335618" cy="4639711"/>
          </a:xfrm>
        </p:spPr>
        <p:txBody>
          <a:bodyPr>
            <a:noAutofit/>
          </a:bodyPr>
          <a:lstStyle/>
          <a:p>
            <a:r>
              <a:rPr lang="cs-CZ" sz="26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V současnosti je zdrojem onemocnění člověk.</a:t>
            </a:r>
          </a:p>
          <a:p>
            <a:r>
              <a:rPr lang="cs-CZ" sz="26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Primární zdroj nového koronaviru zatím nebyl identifikován; zdrojem bude zřejmě blíže neurčené zvíře. </a:t>
            </a:r>
          </a:p>
          <a:p>
            <a:r>
              <a:rPr lang="cs-CZ" sz="26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Je pravděpodobné, že za první případy onemocnění je zodpovědný zvířecí zdroj/rezervoár z tržnice ve </a:t>
            </a:r>
            <a:r>
              <a:rPr lang="cs-CZ" sz="26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Wu-chanu</a:t>
            </a:r>
            <a:r>
              <a:rPr lang="cs-CZ" sz="26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. </a:t>
            </a:r>
          </a:p>
          <a:p>
            <a:r>
              <a:rPr lang="cs-CZ" sz="26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Podobně byly do humánní populace přeneseny jiné </a:t>
            </a:r>
            <a:r>
              <a:rPr lang="cs-CZ" sz="26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koronaviry</a:t>
            </a:r>
            <a:r>
              <a:rPr lang="cs-CZ" sz="26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, virus SARS prostřednictvím malých šelem z čeledi cibetkovitých a virus MERS prostřednictvím velbloudů jednohrbých. </a:t>
            </a:r>
          </a:p>
          <a:p>
            <a:r>
              <a:rPr lang="cs-CZ" sz="26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Narůstá počet důkazů o možné souvislosti mezi SARS-CoV-2 a jinými podobnými známými </a:t>
            </a:r>
            <a:r>
              <a:rPr lang="cs-CZ" sz="2600" dirty="0" err="1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koronaviry</a:t>
            </a:r>
            <a:r>
              <a:rPr lang="cs-CZ" sz="2600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, které cirkulují mezi netopýry.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752686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63ED3EE-2C12-4060-95A6-AB6447082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Mechanismus </a:t>
            </a:r>
            <a:r>
              <a:rPr lang="cs-CZ" dirty="0"/>
              <a:t>přenosu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CDF7BD-2489-4268-92DD-820463659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Přenos kapénkami</a:t>
            </a:r>
          </a:p>
          <a:p>
            <a:pPr lvl="1"/>
            <a:r>
              <a:rPr lang="cs-CZ" sz="2400" i="1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úzký kontakt (v okruhu 1 </a:t>
            </a:r>
            <a:r>
              <a:rPr lang="cs-CZ" sz="2400" i="1" dirty="0" smtClean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metru) </a:t>
            </a:r>
            <a:r>
              <a:rPr lang="cs-CZ" sz="2400" i="1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s infikovanou osobou prostřednictvím infekčních sekretů jako sliny a respirační sekrety nebo </a:t>
            </a:r>
            <a:r>
              <a:rPr lang="cs-CZ" sz="2400" i="1" dirty="0" smtClean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kapénky</a:t>
            </a:r>
            <a:r>
              <a:rPr lang="cs-CZ" sz="2400" i="1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, které jsou vylučovány při kašli, kýchání, mluvení nebo zpívání. Respirační kapénky jsou v průměru větší než 5-10 mikronu</a:t>
            </a:r>
          </a:p>
          <a:p>
            <a:r>
              <a:rPr lang="cs-CZ" b="1" dirty="0"/>
              <a:t>Diseminace infekčním aerosolem</a:t>
            </a:r>
          </a:p>
          <a:p>
            <a:pPr lvl="1"/>
            <a:r>
              <a:rPr lang="cs-CZ" i="1" dirty="0">
                <a:solidFill>
                  <a:srgbClr val="0B2239"/>
                </a:solidFill>
              </a:rPr>
              <a:t>Kapénky menší než 5 mikronu, v prostředí se </a:t>
            </a:r>
            <a:r>
              <a:rPr lang="cs-CZ" i="1" dirty="0" smtClean="0">
                <a:solidFill>
                  <a:srgbClr val="0B2239"/>
                </a:solidFill>
              </a:rPr>
              <a:t>vznášejí </a:t>
            </a:r>
            <a:r>
              <a:rPr lang="cs-CZ" i="1" dirty="0">
                <a:solidFill>
                  <a:srgbClr val="0B2239"/>
                </a:solidFill>
              </a:rPr>
              <a:t>delší dobu na větší vzdálenost (specifikum ve zdravotnictví)</a:t>
            </a:r>
          </a:p>
          <a:p>
            <a:r>
              <a:rPr lang="cs-CZ" b="1" dirty="0"/>
              <a:t>Kontaminované povrchy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8248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E380F55-477B-4BCF-844D-F482460B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5C17C92-237E-4266-9948-DD8080811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5" y="1690690"/>
            <a:ext cx="8547652" cy="489564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Laboratorní diagnostika onemocnění COVID-19 </a:t>
            </a:r>
            <a:r>
              <a:rPr lang="cs-CZ" b="1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 založena na přímém průkazu viru/nukleové kyseliny</a:t>
            </a:r>
            <a:r>
              <a:rPr lang="cs-CZ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viru SARS-CoV-2 metodou </a:t>
            </a:r>
            <a:r>
              <a:rPr lang="cs-CZ" b="1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RT-PCR.</a:t>
            </a:r>
            <a:endParaRPr lang="cs-CZ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>
                <a:solidFill>
                  <a:srgbClr val="0B2239"/>
                </a:solidFill>
                <a:effectLst/>
                <a:ea typeface="Times New Roman" panose="02020603050405020304" pitchFamily="18" charset="0"/>
              </a:rPr>
              <a:t>Sérologické testy vzhledem k několikadennímu intervalu od prvních příznaků do nástupu protilátkové odpovědi (takzvané imunologické okno), mají pouze podpůrnou roli.</a:t>
            </a:r>
          </a:p>
          <a:p>
            <a:pPr>
              <a:lnSpc>
                <a:spcPct val="107000"/>
              </a:lnSpc>
              <a:spcAft>
                <a:spcPts val="1500"/>
              </a:spcAft>
            </a:pPr>
            <a:r>
              <a:rPr lang="cs-CZ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Pozitivní, případně hraniční výsledky sérologických testů je třeba pro stanovení diagnózy onemocnění COVID-19 vždy ověřit přímým průkazem viru pomocí RT-PCR.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7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1591035-1619-4278-84FA-FA014595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365126"/>
            <a:ext cx="8335618" cy="1325563"/>
          </a:xfrm>
        </p:spPr>
        <p:txBody>
          <a:bodyPr/>
          <a:lstStyle/>
          <a:p>
            <a:r>
              <a:rPr lang="cs-CZ" dirty="0"/>
              <a:t>ID, nakažlivost, vnímavost, smrtnost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05D642E-33E2-4DAF-AF11-94B164C31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932254" cy="4351338"/>
          </a:xfrm>
        </p:spPr>
        <p:txBody>
          <a:bodyPr/>
          <a:lstStyle/>
          <a:p>
            <a:r>
              <a:rPr lang="cs-CZ" b="1" dirty="0"/>
              <a:t>Inkubační doba:</a:t>
            </a:r>
          </a:p>
          <a:p>
            <a:pPr lvl="1"/>
            <a:r>
              <a:rPr lang="cs-CZ" dirty="0"/>
              <a:t>Zpravidla 5-6 dnů, v rozmezí 2-14 dnů.</a:t>
            </a:r>
          </a:p>
          <a:p>
            <a:r>
              <a:rPr lang="cs-CZ" b="1" dirty="0"/>
              <a:t>Období nakažlivosti:</a:t>
            </a:r>
          </a:p>
          <a:p>
            <a:pPr lvl="1"/>
            <a:r>
              <a:rPr lang="cs-CZ" dirty="0"/>
              <a:t>Nakažená osoba je infekční pro své okolí za 48(+8) hod. s max. 1 den před nástupem příznaků.</a:t>
            </a:r>
          </a:p>
          <a:p>
            <a:r>
              <a:rPr lang="cs-CZ" b="1" dirty="0"/>
              <a:t>Vnímavost:</a:t>
            </a:r>
          </a:p>
          <a:p>
            <a:pPr lvl="1"/>
            <a:r>
              <a:rPr lang="cs-CZ" dirty="0"/>
              <a:t>Zřejmě všeobecná, stejně tak i u dětí, ale pravděpodobně s mírnějšími klinickými příznaky.</a:t>
            </a:r>
          </a:p>
          <a:p>
            <a:r>
              <a:rPr lang="cs-CZ" b="1" dirty="0" smtClean="0"/>
              <a:t>Smrtnost (letalita):</a:t>
            </a:r>
            <a:endParaRPr lang="cs-CZ" b="1" dirty="0"/>
          </a:p>
          <a:p>
            <a:pPr lvl="1"/>
            <a:r>
              <a:rPr lang="cs-CZ" dirty="0"/>
              <a:t>Hlášená smrtnost kolísá od 2 do 3 %. </a:t>
            </a:r>
          </a:p>
        </p:txBody>
      </p:sp>
    </p:spTree>
    <p:extLst>
      <p:ext uri="{BB962C8B-B14F-4D97-AF65-F5344CB8AC3E}">
        <p14:creationId xmlns:p14="http://schemas.microsoft.com/office/powerpoint/2010/main" val="4110009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3601DC7-1C62-4DB8-B9AF-8245A178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Rizikové faktory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7427479-E6B7-497D-96FA-5228959E2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90690"/>
            <a:ext cx="8415129" cy="480218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55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mezi skupiny obyvatelstva s vyšším rizikem závažného průběhu onemocnění a úmrtí patří: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46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starší lidé nad 70 let </a:t>
            </a:r>
          </a:p>
          <a:p>
            <a:pPr lvl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46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lidé s chronickým onemocněním, jako je hypertenze, cukrovka, kardiovaskulární onemocnění, </a:t>
            </a:r>
            <a:r>
              <a:rPr lang="cs-CZ" sz="4600" dirty="0" smtClean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chronická </a:t>
            </a:r>
            <a:r>
              <a:rPr lang="cs-CZ" sz="46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respirační onemocnění a onkologická </a:t>
            </a:r>
            <a:r>
              <a:rPr lang="cs-CZ" sz="4600" dirty="0" smtClean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onemocnění, obezita III. Stupně (BMI nad 40)</a:t>
            </a:r>
            <a:endParaRPr lang="cs-CZ" sz="4600" dirty="0">
              <a:solidFill>
                <a:srgbClr val="0B2239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55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Muži v těchto skupinách jsou vystaveni vyššímu riziku než ženy.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sz="5500" dirty="0">
                <a:solidFill>
                  <a:srgbClr val="0B2239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Chronické obstrukční plicní onemocnění (CHOPN), kardiovaskulární onemocnění a hypertenze byly identifikovány jako silné prediktory přijetí na jednotku intenzivní péče. </a:t>
            </a:r>
            <a:endParaRPr lang="cs-CZ" sz="5500" dirty="0"/>
          </a:p>
        </p:txBody>
      </p:sp>
    </p:spTree>
    <p:extLst>
      <p:ext uri="{BB962C8B-B14F-4D97-AF65-F5344CB8AC3E}">
        <p14:creationId xmlns:p14="http://schemas.microsoft.com/office/powerpoint/2010/main" val="336926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52E8EF0-F9B8-46F3-95A3-99FDC1BD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636F8C0-5818-4436-989D-494DA4499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02297"/>
            <a:ext cx="7886700" cy="469057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Specifická:</a:t>
            </a:r>
          </a:p>
          <a:p>
            <a:pPr lvl="1"/>
            <a:r>
              <a:rPr lang="cs-CZ" dirty="0"/>
              <a:t>Očkovací látka zatím dostupná od firmy </a:t>
            </a:r>
            <a:r>
              <a:rPr lang="cs-CZ" dirty="0" err="1"/>
              <a:t>Pfizer</a:t>
            </a:r>
            <a:r>
              <a:rPr lang="cs-CZ" dirty="0"/>
              <a:t>/</a:t>
            </a:r>
            <a:r>
              <a:rPr lang="cs-CZ" dirty="0" err="1"/>
              <a:t>BioNTech</a:t>
            </a:r>
            <a:r>
              <a:rPr lang="cs-CZ" dirty="0"/>
              <a:t>, Moderna, </a:t>
            </a:r>
            <a:r>
              <a:rPr lang="cs-CZ" dirty="0" err="1"/>
              <a:t>AstraZeneca</a:t>
            </a:r>
            <a:r>
              <a:rPr lang="cs-CZ" dirty="0"/>
              <a:t>, </a:t>
            </a:r>
            <a:r>
              <a:rPr lang="cs-CZ" dirty="0" err="1"/>
              <a:t>Johnson&amp;Johnson</a:t>
            </a:r>
            <a:endParaRPr lang="cs-CZ" dirty="0"/>
          </a:p>
          <a:p>
            <a:r>
              <a:rPr lang="cs-CZ" b="1" dirty="0"/>
              <a:t>Nespecifická: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cs-CZ" dirty="0"/>
              <a:t>dodržovat bezpečnou vzdálenost od ostatních osob (distanční postupy/opatření),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cs-CZ" dirty="0"/>
              <a:t>vyhnout se úzkému kontaktu s lidmi s akutním respiračním onemocněním,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cs-CZ" dirty="0"/>
              <a:t>často si mýt ruce, zejména při přímém kontaktu s nemocnými nebo v jejich okolí, používat dezinfekční </a:t>
            </a:r>
            <a:r>
              <a:rPr lang="cs-CZ" dirty="0" err="1"/>
              <a:t>virucidní</a:t>
            </a:r>
            <a:r>
              <a:rPr lang="cs-CZ" dirty="0"/>
              <a:t> prostředky na bázi alkoholu,</a:t>
            </a:r>
          </a:p>
          <a:p>
            <a:pPr lvl="1">
              <a:buSzPts val="1000"/>
              <a:tabLst>
                <a:tab pos="457200" algn="l"/>
              </a:tabLst>
            </a:pPr>
            <a:r>
              <a:rPr lang="cs-CZ" u="sng" dirty="0"/>
              <a:t>posilovat imunitu zdravým životním stylem a přísunem vitaminů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68843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73944F395ACC248B48A8BC46D93B53C" ma:contentTypeVersion="2" ma:contentTypeDescription="Vytvoří nový dokument" ma:contentTypeScope="" ma:versionID="60c5912169f04e726829f0f0858dd39f">
  <xsd:schema xmlns:xsd="http://www.w3.org/2001/XMLSchema" xmlns:xs="http://www.w3.org/2001/XMLSchema" xmlns:p="http://schemas.microsoft.com/office/2006/metadata/properties" xmlns:ns2="41be0747-e76c-4a8c-aee0-783f829deb60" targetNamespace="http://schemas.microsoft.com/office/2006/metadata/properties" ma:root="true" ma:fieldsID="9eb0d4659d01f11d48a4c79a12364f8d" ns2:_="">
    <xsd:import namespace="41be0747-e76c-4a8c-aee0-783f829deb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e0747-e76c-4a8c-aee0-783f829de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014201-20C5-4255-B3EC-2C57179C549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1be0747-e76c-4a8c-aee0-783f829deb60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348186-8DDD-49C4-942F-9AC6C545A1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772890-5D14-4575-815E-9A4A6F314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be0747-e76c-4a8c-aee0-783f829deb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1131</TotalTime>
  <Words>576</Words>
  <Application>Microsoft Office PowerPoint</Application>
  <PresentationFormat>Předvádění na obrazovce (4:3)</PresentationFormat>
  <Paragraphs>130</Paragraphs>
  <Slides>25</Slides>
  <Notes>2</Notes>
  <HiddenSlides>4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7" baseType="lpstr">
      <vt:lpstr>Motiv Office</vt:lpstr>
      <vt:lpstr>Prezentace</vt:lpstr>
      <vt:lpstr>COVID-19 - základní informace</vt:lpstr>
      <vt:lpstr>Úvod</vt:lpstr>
      <vt:lpstr>Původce </vt:lpstr>
      <vt:lpstr>Zdroj</vt:lpstr>
      <vt:lpstr>Mechanismus přenosu</vt:lpstr>
      <vt:lpstr>Diagnostika</vt:lpstr>
      <vt:lpstr>ID, nakažlivost, vnímavost, smrtnost</vt:lpstr>
      <vt:lpstr>Rizikové faktory</vt:lpstr>
      <vt:lpstr>Prevence</vt:lpstr>
      <vt:lpstr>Nespecifická prevence</vt:lpstr>
      <vt:lpstr>Odkazy na aktuální data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Počet úmrtí na Covid-19 v ČR od začátku pandemie do 31. 10. 2021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COVID-19 - základní informace</dc:title>
  <dc:creator>František Beňa</dc:creator>
  <cp:lastModifiedBy>Mirka</cp:lastModifiedBy>
  <cp:revision>199</cp:revision>
  <cp:lastPrinted>2021-02-02T17:35:24Z</cp:lastPrinted>
  <dcterms:created xsi:type="dcterms:W3CDTF">2020-10-04T15:10:02Z</dcterms:created>
  <dcterms:modified xsi:type="dcterms:W3CDTF">2021-11-10T20:49:55Z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0x010100073944F395ACC248B48A8BC46D93B53C</vt:lpwstr>
  </property>
</Properties>
</file>