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media/image1.png" ContentType="image/png"/>
  <Override PartName="/ppt/media/image2.jpeg" ContentType="image/jpeg"/>
  <Override PartName="/ppt/media/image8.png" ContentType="image/png"/>
  <Override PartName="/ppt/media/image3.png" ContentType="image/png"/>
  <Override PartName="/ppt/media/image4.png" ContentType="image/png"/>
  <Override PartName="/ppt/media/image5.png" ContentType="image/png"/>
  <Override PartName="/ppt/media/image6.png" ContentType="image/png"/>
  <Override PartName="/ppt/media/image7.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338400"/>
            <a:ext cx="8229240" cy="1252440"/>
          </a:xfrm>
          <a:prstGeom prst="rect">
            <a:avLst/>
          </a:prstGeom>
        </p:spPr>
        <p:txBody>
          <a:bodyPr lIns="0" rIns="0" tIns="0" bIns="0" anchor="ctr">
            <a:noAutofit/>
          </a:bodyPr>
          <a:p>
            <a:endParaRPr b="0" lang="cs-CZ" sz="1800" spc="-1" strike="noStrike">
              <a:solidFill>
                <a:srgbClr val="000000"/>
              </a:solidFill>
              <a:latin typeface="Candara"/>
            </a:endParaRPr>
          </a:p>
        </p:txBody>
      </p:sp>
      <p:sp>
        <p:nvSpPr>
          <p:cNvPr id="41" name="PlaceHolder 2"/>
          <p:cNvSpPr>
            <a:spLocks noGrp="1"/>
          </p:cNvSpPr>
          <p:nvPr>
            <p:ph type="body"/>
          </p:nvPr>
        </p:nvSpPr>
        <p:spPr>
          <a:xfrm>
            <a:off x="871920" y="2675520"/>
            <a:ext cx="740808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42" name="PlaceHolder 3"/>
          <p:cNvSpPr>
            <a:spLocks noGrp="1"/>
          </p:cNvSpPr>
          <p:nvPr>
            <p:ph type="body"/>
          </p:nvPr>
        </p:nvSpPr>
        <p:spPr>
          <a:xfrm>
            <a:off x="871920" y="4477680"/>
            <a:ext cx="7408080" cy="1645560"/>
          </a:xfrm>
          <a:prstGeom prst="rect">
            <a:avLst/>
          </a:prstGeom>
        </p:spPr>
        <p:txBody>
          <a:bodyPr lIns="0" rIns="0" tIns="0" bIns="0">
            <a:normAutofit/>
          </a:bodyPr>
          <a:p>
            <a:endParaRPr b="0" lang="cs-CZ" sz="2400" spc="-1" strike="noStrike">
              <a:solidFill>
                <a:srgbClr val="073e87"/>
              </a:solidFill>
              <a:latin typeface="Candara"/>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457200" y="338400"/>
            <a:ext cx="8229240" cy="1252440"/>
          </a:xfrm>
          <a:prstGeom prst="rect">
            <a:avLst/>
          </a:prstGeom>
        </p:spPr>
        <p:txBody>
          <a:bodyPr lIns="0" rIns="0" tIns="0" bIns="0" anchor="ctr">
            <a:noAutofit/>
          </a:bodyPr>
          <a:p>
            <a:endParaRPr b="0" lang="cs-CZ" sz="1800" spc="-1" strike="noStrike">
              <a:solidFill>
                <a:srgbClr val="000000"/>
              </a:solidFill>
              <a:latin typeface="Candara"/>
            </a:endParaRPr>
          </a:p>
        </p:txBody>
      </p:sp>
      <p:sp>
        <p:nvSpPr>
          <p:cNvPr id="44" name="PlaceHolder 2"/>
          <p:cNvSpPr>
            <a:spLocks noGrp="1"/>
          </p:cNvSpPr>
          <p:nvPr>
            <p:ph type="body"/>
          </p:nvPr>
        </p:nvSpPr>
        <p:spPr>
          <a:xfrm>
            <a:off x="871920" y="2675520"/>
            <a:ext cx="361512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45" name="PlaceHolder 3"/>
          <p:cNvSpPr>
            <a:spLocks noGrp="1"/>
          </p:cNvSpPr>
          <p:nvPr>
            <p:ph type="body"/>
          </p:nvPr>
        </p:nvSpPr>
        <p:spPr>
          <a:xfrm>
            <a:off x="4668120" y="2675520"/>
            <a:ext cx="361512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46" name="PlaceHolder 4"/>
          <p:cNvSpPr>
            <a:spLocks noGrp="1"/>
          </p:cNvSpPr>
          <p:nvPr>
            <p:ph type="body"/>
          </p:nvPr>
        </p:nvSpPr>
        <p:spPr>
          <a:xfrm>
            <a:off x="871920" y="4477680"/>
            <a:ext cx="361512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47" name="PlaceHolder 5"/>
          <p:cNvSpPr>
            <a:spLocks noGrp="1"/>
          </p:cNvSpPr>
          <p:nvPr>
            <p:ph type="body"/>
          </p:nvPr>
        </p:nvSpPr>
        <p:spPr>
          <a:xfrm>
            <a:off x="4668120" y="4477680"/>
            <a:ext cx="3615120" cy="1645560"/>
          </a:xfrm>
          <a:prstGeom prst="rect">
            <a:avLst/>
          </a:prstGeom>
        </p:spPr>
        <p:txBody>
          <a:bodyPr lIns="0" rIns="0" tIns="0" bIns="0">
            <a:normAutofit/>
          </a:bodyPr>
          <a:p>
            <a:endParaRPr b="0" lang="cs-CZ" sz="2400" spc="-1" strike="noStrike">
              <a:solidFill>
                <a:srgbClr val="073e87"/>
              </a:solidFill>
              <a:latin typeface="Candara"/>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338400"/>
            <a:ext cx="8229240" cy="1252440"/>
          </a:xfrm>
          <a:prstGeom prst="rect">
            <a:avLst/>
          </a:prstGeom>
        </p:spPr>
        <p:txBody>
          <a:bodyPr lIns="0" rIns="0" tIns="0" bIns="0" anchor="ctr">
            <a:noAutofit/>
          </a:bodyPr>
          <a:p>
            <a:endParaRPr b="0" lang="cs-CZ" sz="1800" spc="-1" strike="noStrike">
              <a:solidFill>
                <a:srgbClr val="000000"/>
              </a:solidFill>
              <a:latin typeface="Candara"/>
            </a:endParaRPr>
          </a:p>
        </p:txBody>
      </p:sp>
      <p:sp>
        <p:nvSpPr>
          <p:cNvPr id="49" name="PlaceHolder 2"/>
          <p:cNvSpPr>
            <a:spLocks noGrp="1"/>
          </p:cNvSpPr>
          <p:nvPr>
            <p:ph type="body"/>
          </p:nvPr>
        </p:nvSpPr>
        <p:spPr>
          <a:xfrm>
            <a:off x="871920" y="2675520"/>
            <a:ext cx="238500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50" name="PlaceHolder 3"/>
          <p:cNvSpPr>
            <a:spLocks noGrp="1"/>
          </p:cNvSpPr>
          <p:nvPr>
            <p:ph type="body"/>
          </p:nvPr>
        </p:nvSpPr>
        <p:spPr>
          <a:xfrm>
            <a:off x="3376440" y="2675520"/>
            <a:ext cx="238500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51" name="PlaceHolder 4"/>
          <p:cNvSpPr>
            <a:spLocks noGrp="1"/>
          </p:cNvSpPr>
          <p:nvPr>
            <p:ph type="body"/>
          </p:nvPr>
        </p:nvSpPr>
        <p:spPr>
          <a:xfrm>
            <a:off x="5881320" y="2675520"/>
            <a:ext cx="238500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52" name="PlaceHolder 5"/>
          <p:cNvSpPr>
            <a:spLocks noGrp="1"/>
          </p:cNvSpPr>
          <p:nvPr>
            <p:ph type="body"/>
          </p:nvPr>
        </p:nvSpPr>
        <p:spPr>
          <a:xfrm>
            <a:off x="871920" y="4477680"/>
            <a:ext cx="238500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53" name="PlaceHolder 6"/>
          <p:cNvSpPr>
            <a:spLocks noGrp="1"/>
          </p:cNvSpPr>
          <p:nvPr>
            <p:ph type="body"/>
          </p:nvPr>
        </p:nvSpPr>
        <p:spPr>
          <a:xfrm>
            <a:off x="3376440" y="4477680"/>
            <a:ext cx="238500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54" name="PlaceHolder 7"/>
          <p:cNvSpPr>
            <a:spLocks noGrp="1"/>
          </p:cNvSpPr>
          <p:nvPr>
            <p:ph type="body"/>
          </p:nvPr>
        </p:nvSpPr>
        <p:spPr>
          <a:xfrm>
            <a:off x="5881320" y="4477680"/>
            <a:ext cx="2385000" cy="1645560"/>
          </a:xfrm>
          <a:prstGeom prst="rect">
            <a:avLst/>
          </a:prstGeom>
        </p:spPr>
        <p:txBody>
          <a:bodyPr lIns="0" rIns="0" tIns="0" bIns="0">
            <a:normAutofit/>
          </a:bodyPr>
          <a:p>
            <a:endParaRPr b="0" lang="cs-CZ" sz="2400" spc="-1" strike="noStrike">
              <a:solidFill>
                <a:srgbClr val="073e87"/>
              </a:solidFill>
              <a:latin typeface="Candara"/>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338400"/>
            <a:ext cx="8229240" cy="1252440"/>
          </a:xfrm>
          <a:prstGeom prst="rect">
            <a:avLst/>
          </a:prstGeom>
        </p:spPr>
        <p:txBody>
          <a:bodyPr lIns="0" rIns="0" tIns="0" bIns="0" anchor="ctr">
            <a:noAutofit/>
          </a:bodyPr>
          <a:p>
            <a:endParaRPr b="0" lang="cs-CZ" sz="1800" spc="-1" strike="noStrike">
              <a:solidFill>
                <a:srgbClr val="000000"/>
              </a:solidFill>
              <a:latin typeface="Candara"/>
            </a:endParaRPr>
          </a:p>
        </p:txBody>
      </p:sp>
      <p:sp>
        <p:nvSpPr>
          <p:cNvPr id="68" name="PlaceHolder 2"/>
          <p:cNvSpPr>
            <a:spLocks noGrp="1"/>
          </p:cNvSpPr>
          <p:nvPr>
            <p:ph type="subTitle"/>
          </p:nvPr>
        </p:nvSpPr>
        <p:spPr>
          <a:xfrm>
            <a:off x="871920" y="2675520"/>
            <a:ext cx="7408080" cy="3450240"/>
          </a:xfrm>
          <a:prstGeom prst="rect">
            <a:avLst/>
          </a:prstGeom>
        </p:spPr>
        <p:txBody>
          <a:bodyPr lIns="0" rIns="0" tIns="0" bIns="0" anchor="ctr">
            <a:noAutofit/>
          </a:bodyPr>
          <a:p>
            <a:pPr algn="ctr"/>
            <a:endParaRPr b="0" lang="cs-CZ"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338400"/>
            <a:ext cx="8229240" cy="1252440"/>
          </a:xfrm>
          <a:prstGeom prst="rect">
            <a:avLst/>
          </a:prstGeom>
        </p:spPr>
        <p:txBody>
          <a:bodyPr lIns="0" rIns="0" tIns="0" bIns="0" anchor="ctr">
            <a:noAutofit/>
          </a:bodyPr>
          <a:p>
            <a:endParaRPr b="0" lang="cs-CZ" sz="1800" spc="-1" strike="noStrike">
              <a:solidFill>
                <a:srgbClr val="000000"/>
              </a:solidFill>
              <a:latin typeface="Candara"/>
            </a:endParaRPr>
          </a:p>
        </p:txBody>
      </p:sp>
      <p:sp>
        <p:nvSpPr>
          <p:cNvPr id="70" name="PlaceHolder 2"/>
          <p:cNvSpPr>
            <a:spLocks noGrp="1"/>
          </p:cNvSpPr>
          <p:nvPr>
            <p:ph type="body"/>
          </p:nvPr>
        </p:nvSpPr>
        <p:spPr>
          <a:xfrm>
            <a:off x="871920" y="2675520"/>
            <a:ext cx="7408080" cy="3450240"/>
          </a:xfrm>
          <a:prstGeom prst="rect">
            <a:avLst/>
          </a:prstGeom>
        </p:spPr>
        <p:txBody>
          <a:bodyPr lIns="0" rIns="0" tIns="0" bIns="0">
            <a:normAutofit/>
          </a:bodyPr>
          <a:p>
            <a:endParaRPr b="0" lang="cs-CZ" sz="2400" spc="-1" strike="noStrike">
              <a:solidFill>
                <a:srgbClr val="073e87"/>
              </a:solidFill>
              <a:latin typeface="Candara"/>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338400"/>
            <a:ext cx="8229240" cy="1252440"/>
          </a:xfrm>
          <a:prstGeom prst="rect">
            <a:avLst/>
          </a:prstGeom>
        </p:spPr>
        <p:txBody>
          <a:bodyPr lIns="0" rIns="0" tIns="0" bIns="0" anchor="ctr">
            <a:noAutofit/>
          </a:bodyPr>
          <a:p>
            <a:endParaRPr b="0" lang="cs-CZ" sz="1800" spc="-1" strike="noStrike">
              <a:solidFill>
                <a:srgbClr val="000000"/>
              </a:solidFill>
              <a:latin typeface="Candara"/>
            </a:endParaRPr>
          </a:p>
        </p:txBody>
      </p:sp>
      <p:sp>
        <p:nvSpPr>
          <p:cNvPr id="72" name="PlaceHolder 2"/>
          <p:cNvSpPr>
            <a:spLocks noGrp="1"/>
          </p:cNvSpPr>
          <p:nvPr>
            <p:ph type="body"/>
          </p:nvPr>
        </p:nvSpPr>
        <p:spPr>
          <a:xfrm>
            <a:off x="871920" y="2675520"/>
            <a:ext cx="3615120" cy="3450240"/>
          </a:xfrm>
          <a:prstGeom prst="rect">
            <a:avLst/>
          </a:prstGeom>
        </p:spPr>
        <p:txBody>
          <a:bodyPr lIns="0" rIns="0" tIns="0" bIns="0">
            <a:normAutofit/>
          </a:bodyPr>
          <a:p>
            <a:endParaRPr b="0" lang="cs-CZ" sz="2400" spc="-1" strike="noStrike">
              <a:solidFill>
                <a:srgbClr val="073e87"/>
              </a:solidFill>
              <a:latin typeface="Candara"/>
            </a:endParaRPr>
          </a:p>
        </p:txBody>
      </p:sp>
      <p:sp>
        <p:nvSpPr>
          <p:cNvPr id="73" name="PlaceHolder 3"/>
          <p:cNvSpPr>
            <a:spLocks noGrp="1"/>
          </p:cNvSpPr>
          <p:nvPr>
            <p:ph type="body"/>
          </p:nvPr>
        </p:nvSpPr>
        <p:spPr>
          <a:xfrm>
            <a:off x="4668120" y="2675520"/>
            <a:ext cx="3615120" cy="3450240"/>
          </a:xfrm>
          <a:prstGeom prst="rect">
            <a:avLst/>
          </a:prstGeom>
        </p:spPr>
        <p:txBody>
          <a:bodyPr lIns="0" rIns="0" tIns="0" bIns="0">
            <a:normAutofit/>
          </a:bodyPr>
          <a:p>
            <a:endParaRPr b="0" lang="cs-CZ" sz="2400" spc="-1" strike="noStrike">
              <a:solidFill>
                <a:srgbClr val="073e87"/>
              </a:solidFill>
              <a:latin typeface="Candara"/>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338400"/>
            <a:ext cx="8229240" cy="1252440"/>
          </a:xfrm>
          <a:prstGeom prst="rect">
            <a:avLst/>
          </a:prstGeom>
        </p:spPr>
        <p:txBody>
          <a:bodyPr lIns="0" rIns="0" tIns="0" bIns="0" anchor="ctr">
            <a:noAutofit/>
          </a:bodyPr>
          <a:p>
            <a:endParaRPr b="0" lang="cs-CZ" sz="1800" spc="-1" strike="noStrike">
              <a:solidFill>
                <a:srgbClr val="000000"/>
              </a:solidFill>
              <a:latin typeface="Candara"/>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75" name="PlaceHolder 1"/>
          <p:cNvSpPr>
            <a:spLocks noGrp="1"/>
          </p:cNvSpPr>
          <p:nvPr>
            <p:ph type="subTitle"/>
          </p:nvPr>
        </p:nvSpPr>
        <p:spPr>
          <a:xfrm>
            <a:off x="457200" y="338400"/>
            <a:ext cx="8229240" cy="5806800"/>
          </a:xfrm>
          <a:prstGeom prst="rect">
            <a:avLst/>
          </a:prstGeom>
        </p:spPr>
        <p:txBody>
          <a:bodyPr lIns="0" rIns="0" tIns="0" bIns="0" anchor="ctr">
            <a:noAutofit/>
          </a:bodyPr>
          <a:p>
            <a:pPr algn="ctr"/>
            <a:endParaRPr b="0" lang="cs-CZ"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338400"/>
            <a:ext cx="8229240" cy="1252440"/>
          </a:xfrm>
          <a:prstGeom prst="rect">
            <a:avLst/>
          </a:prstGeom>
        </p:spPr>
        <p:txBody>
          <a:bodyPr lIns="0" rIns="0" tIns="0" bIns="0" anchor="ctr">
            <a:noAutofit/>
          </a:bodyPr>
          <a:p>
            <a:endParaRPr b="0" lang="cs-CZ" sz="1800" spc="-1" strike="noStrike">
              <a:solidFill>
                <a:srgbClr val="000000"/>
              </a:solidFill>
              <a:latin typeface="Candara"/>
            </a:endParaRPr>
          </a:p>
        </p:txBody>
      </p:sp>
      <p:sp>
        <p:nvSpPr>
          <p:cNvPr id="77" name="PlaceHolder 2"/>
          <p:cNvSpPr>
            <a:spLocks noGrp="1"/>
          </p:cNvSpPr>
          <p:nvPr>
            <p:ph type="body"/>
          </p:nvPr>
        </p:nvSpPr>
        <p:spPr>
          <a:xfrm>
            <a:off x="871920" y="2675520"/>
            <a:ext cx="361512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78" name="PlaceHolder 3"/>
          <p:cNvSpPr>
            <a:spLocks noGrp="1"/>
          </p:cNvSpPr>
          <p:nvPr>
            <p:ph type="body"/>
          </p:nvPr>
        </p:nvSpPr>
        <p:spPr>
          <a:xfrm>
            <a:off x="4668120" y="2675520"/>
            <a:ext cx="3615120" cy="3450240"/>
          </a:xfrm>
          <a:prstGeom prst="rect">
            <a:avLst/>
          </a:prstGeom>
        </p:spPr>
        <p:txBody>
          <a:bodyPr lIns="0" rIns="0" tIns="0" bIns="0">
            <a:normAutofit/>
          </a:bodyPr>
          <a:p>
            <a:endParaRPr b="0" lang="cs-CZ" sz="2400" spc="-1" strike="noStrike">
              <a:solidFill>
                <a:srgbClr val="073e87"/>
              </a:solidFill>
              <a:latin typeface="Candara"/>
            </a:endParaRPr>
          </a:p>
        </p:txBody>
      </p:sp>
      <p:sp>
        <p:nvSpPr>
          <p:cNvPr id="79" name="PlaceHolder 4"/>
          <p:cNvSpPr>
            <a:spLocks noGrp="1"/>
          </p:cNvSpPr>
          <p:nvPr>
            <p:ph type="body"/>
          </p:nvPr>
        </p:nvSpPr>
        <p:spPr>
          <a:xfrm>
            <a:off x="871920" y="4477680"/>
            <a:ext cx="3615120" cy="1645560"/>
          </a:xfrm>
          <a:prstGeom prst="rect">
            <a:avLst/>
          </a:prstGeom>
        </p:spPr>
        <p:txBody>
          <a:bodyPr lIns="0" rIns="0" tIns="0" bIns="0">
            <a:normAutofit/>
          </a:bodyPr>
          <a:p>
            <a:endParaRPr b="0" lang="cs-CZ" sz="2400" spc="-1" strike="noStrike">
              <a:solidFill>
                <a:srgbClr val="073e87"/>
              </a:solidFill>
              <a:latin typeface="Candara"/>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338400"/>
            <a:ext cx="8229240" cy="1252440"/>
          </a:xfrm>
          <a:prstGeom prst="rect">
            <a:avLst/>
          </a:prstGeom>
        </p:spPr>
        <p:txBody>
          <a:bodyPr lIns="0" rIns="0" tIns="0" bIns="0" anchor="ctr">
            <a:noAutofit/>
          </a:bodyPr>
          <a:p>
            <a:endParaRPr b="0" lang="cs-CZ" sz="1800" spc="-1" strike="noStrike">
              <a:solidFill>
                <a:srgbClr val="000000"/>
              </a:solidFill>
              <a:latin typeface="Candara"/>
            </a:endParaRPr>
          </a:p>
        </p:txBody>
      </p:sp>
      <p:sp>
        <p:nvSpPr>
          <p:cNvPr id="20" name="PlaceHolder 2"/>
          <p:cNvSpPr>
            <a:spLocks noGrp="1"/>
          </p:cNvSpPr>
          <p:nvPr>
            <p:ph type="subTitle"/>
          </p:nvPr>
        </p:nvSpPr>
        <p:spPr>
          <a:xfrm>
            <a:off x="871920" y="2675520"/>
            <a:ext cx="7408080" cy="3450240"/>
          </a:xfrm>
          <a:prstGeom prst="rect">
            <a:avLst/>
          </a:prstGeom>
        </p:spPr>
        <p:txBody>
          <a:bodyPr lIns="0" rIns="0" tIns="0" bIns="0" anchor="ctr">
            <a:noAutofit/>
          </a:bodyPr>
          <a:p>
            <a:pPr algn="ctr"/>
            <a:endParaRPr b="0" lang="cs-CZ"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338400"/>
            <a:ext cx="8229240" cy="1252440"/>
          </a:xfrm>
          <a:prstGeom prst="rect">
            <a:avLst/>
          </a:prstGeom>
        </p:spPr>
        <p:txBody>
          <a:bodyPr lIns="0" rIns="0" tIns="0" bIns="0" anchor="ctr">
            <a:noAutofit/>
          </a:bodyPr>
          <a:p>
            <a:endParaRPr b="0" lang="cs-CZ" sz="1800" spc="-1" strike="noStrike">
              <a:solidFill>
                <a:srgbClr val="000000"/>
              </a:solidFill>
              <a:latin typeface="Candara"/>
            </a:endParaRPr>
          </a:p>
        </p:txBody>
      </p:sp>
      <p:sp>
        <p:nvSpPr>
          <p:cNvPr id="81" name="PlaceHolder 2"/>
          <p:cNvSpPr>
            <a:spLocks noGrp="1"/>
          </p:cNvSpPr>
          <p:nvPr>
            <p:ph type="body"/>
          </p:nvPr>
        </p:nvSpPr>
        <p:spPr>
          <a:xfrm>
            <a:off x="871920" y="2675520"/>
            <a:ext cx="3615120" cy="3450240"/>
          </a:xfrm>
          <a:prstGeom prst="rect">
            <a:avLst/>
          </a:prstGeom>
        </p:spPr>
        <p:txBody>
          <a:bodyPr lIns="0" rIns="0" tIns="0" bIns="0">
            <a:normAutofit/>
          </a:bodyPr>
          <a:p>
            <a:endParaRPr b="0" lang="cs-CZ" sz="2400" spc="-1" strike="noStrike">
              <a:solidFill>
                <a:srgbClr val="073e87"/>
              </a:solidFill>
              <a:latin typeface="Candara"/>
            </a:endParaRPr>
          </a:p>
        </p:txBody>
      </p:sp>
      <p:sp>
        <p:nvSpPr>
          <p:cNvPr id="82" name="PlaceHolder 3"/>
          <p:cNvSpPr>
            <a:spLocks noGrp="1"/>
          </p:cNvSpPr>
          <p:nvPr>
            <p:ph type="body"/>
          </p:nvPr>
        </p:nvSpPr>
        <p:spPr>
          <a:xfrm>
            <a:off x="4668120" y="2675520"/>
            <a:ext cx="361512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83" name="PlaceHolder 4"/>
          <p:cNvSpPr>
            <a:spLocks noGrp="1"/>
          </p:cNvSpPr>
          <p:nvPr>
            <p:ph type="body"/>
          </p:nvPr>
        </p:nvSpPr>
        <p:spPr>
          <a:xfrm>
            <a:off x="4668120" y="4477680"/>
            <a:ext cx="3615120" cy="1645560"/>
          </a:xfrm>
          <a:prstGeom prst="rect">
            <a:avLst/>
          </a:prstGeom>
        </p:spPr>
        <p:txBody>
          <a:bodyPr lIns="0" rIns="0" tIns="0" bIns="0">
            <a:normAutofit/>
          </a:bodyPr>
          <a:p>
            <a:endParaRPr b="0" lang="cs-CZ" sz="2400" spc="-1" strike="noStrike">
              <a:solidFill>
                <a:srgbClr val="073e87"/>
              </a:solidFill>
              <a:latin typeface="Candara"/>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84" name="PlaceHolder 1"/>
          <p:cNvSpPr>
            <a:spLocks noGrp="1"/>
          </p:cNvSpPr>
          <p:nvPr>
            <p:ph type="title"/>
          </p:nvPr>
        </p:nvSpPr>
        <p:spPr>
          <a:xfrm>
            <a:off x="457200" y="338400"/>
            <a:ext cx="8229240" cy="1252440"/>
          </a:xfrm>
          <a:prstGeom prst="rect">
            <a:avLst/>
          </a:prstGeom>
        </p:spPr>
        <p:txBody>
          <a:bodyPr lIns="0" rIns="0" tIns="0" bIns="0" anchor="ctr">
            <a:noAutofit/>
          </a:bodyPr>
          <a:p>
            <a:endParaRPr b="0" lang="cs-CZ" sz="1800" spc="-1" strike="noStrike">
              <a:solidFill>
                <a:srgbClr val="000000"/>
              </a:solidFill>
              <a:latin typeface="Candara"/>
            </a:endParaRPr>
          </a:p>
        </p:txBody>
      </p:sp>
      <p:sp>
        <p:nvSpPr>
          <p:cNvPr id="85" name="PlaceHolder 2"/>
          <p:cNvSpPr>
            <a:spLocks noGrp="1"/>
          </p:cNvSpPr>
          <p:nvPr>
            <p:ph type="body"/>
          </p:nvPr>
        </p:nvSpPr>
        <p:spPr>
          <a:xfrm>
            <a:off x="871920" y="2675520"/>
            <a:ext cx="361512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86" name="PlaceHolder 3"/>
          <p:cNvSpPr>
            <a:spLocks noGrp="1"/>
          </p:cNvSpPr>
          <p:nvPr>
            <p:ph type="body"/>
          </p:nvPr>
        </p:nvSpPr>
        <p:spPr>
          <a:xfrm>
            <a:off x="4668120" y="2675520"/>
            <a:ext cx="361512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87" name="PlaceHolder 4"/>
          <p:cNvSpPr>
            <a:spLocks noGrp="1"/>
          </p:cNvSpPr>
          <p:nvPr>
            <p:ph type="body"/>
          </p:nvPr>
        </p:nvSpPr>
        <p:spPr>
          <a:xfrm>
            <a:off x="871920" y="4477680"/>
            <a:ext cx="7408080" cy="1645560"/>
          </a:xfrm>
          <a:prstGeom prst="rect">
            <a:avLst/>
          </a:prstGeom>
        </p:spPr>
        <p:txBody>
          <a:bodyPr lIns="0" rIns="0" tIns="0" bIns="0">
            <a:normAutofit/>
          </a:bodyPr>
          <a:p>
            <a:endParaRPr b="0" lang="cs-CZ" sz="2400" spc="-1" strike="noStrike">
              <a:solidFill>
                <a:srgbClr val="073e87"/>
              </a:solidFill>
              <a:latin typeface="Candara"/>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457200" y="338400"/>
            <a:ext cx="8229240" cy="1252440"/>
          </a:xfrm>
          <a:prstGeom prst="rect">
            <a:avLst/>
          </a:prstGeom>
        </p:spPr>
        <p:txBody>
          <a:bodyPr lIns="0" rIns="0" tIns="0" bIns="0" anchor="ctr">
            <a:noAutofit/>
          </a:bodyPr>
          <a:p>
            <a:endParaRPr b="0" lang="cs-CZ" sz="1800" spc="-1" strike="noStrike">
              <a:solidFill>
                <a:srgbClr val="000000"/>
              </a:solidFill>
              <a:latin typeface="Candara"/>
            </a:endParaRPr>
          </a:p>
        </p:txBody>
      </p:sp>
      <p:sp>
        <p:nvSpPr>
          <p:cNvPr id="89" name="PlaceHolder 2"/>
          <p:cNvSpPr>
            <a:spLocks noGrp="1"/>
          </p:cNvSpPr>
          <p:nvPr>
            <p:ph type="body"/>
          </p:nvPr>
        </p:nvSpPr>
        <p:spPr>
          <a:xfrm>
            <a:off x="871920" y="2675520"/>
            <a:ext cx="740808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90" name="PlaceHolder 3"/>
          <p:cNvSpPr>
            <a:spLocks noGrp="1"/>
          </p:cNvSpPr>
          <p:nvPr>
            <p:ph type="body"/>
          </p:nvPr>
        </p:nvSpPr>
        <p:spPr>
          <a:xfrm>
            <a:off x="871920" y="4477680"/>
            <a:ext cx="7408080" cy="1645560"/>
          </a:xfrm>
          <a:prstGeom prst="rect">
            <a:avLst/>
          </a:prstGeom>
        </p:spPr>
        <p:txBody>
          <a:bodyPr lIns="0" rIns="0" tIns="0" bIns="0">
            <a:normAutofit/>
          </a:bodyPr>
          <a:p>
            <a:endParaRPr b="0" lang="cs-CZ" sz="2400" spc="-1" strike="noStrike">
              <a:solidFill>
                <a:srgbClr val="073e87"/>
              </a:solidFill>
              <a:latin typeface="Candara"/>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338400"/>
            <a:ext cx="8229240" cy="1252440"/>
          </a:xfrm>
          <a:prstGeom prst="rect">
            <a:avLst/>
          </a:prstGeom>
        </p:spPr>
        <p:txBody>
          <a:bodyPr lIns="0" rIns="0" tIns="0" bIns="0" anchor="ctr">
            <a:noAutofit/>
          </a:bodyPr>
          <a:p>
            <a:endParaRPr b="0" lang="cs-CZ" sz="1800" spc="-1" strike="noStrike">
              <a:solidFill>
                <a:srgbClr val="000000"/>
              </a:solidFill>
              <a:latin typeface="Candara"/>
            </a:endParaRPr>
          </a:p>
        </p:txBody>
      </p:sp>
      <p:sp>
        <p:nvSpPr>
          <p:cNvPr id="92" name="PlaceHolder 2"/>
          <p:cNvSpPr>
            <a:spLocks noGrp="1"/>
          </p:cNvSpPr>
          <p:nvPr>
            <p:ph type="body"/>
          </p:nvPr>
        </p:nvSpPr>
        <p:spPr>
          <a:xfrm>
            <a:off x="871920" y="2675520"/>
            <a:ext cx="361512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93" name="PlaceHolder 3"/>
          <p:cNvSpPr>
            <a:spLocks noGrp="1"/>
          </p:cNvSpPr>
          <p:nvPr>
            <p:ph type="body"/>
          </p:nvPr>
        </p:nvSpPr>
        <p:spPr>
          <a:xfrm>
            <a:off x="4668120" y="2675520"/>
            <a:ext cx="361512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94" name="PlaceHolder 4"/>
          <p:cNvSpPr>
            <a:spLocks noGrp="1"/>
          </p:cNvSpPr>
          <p:nvPr>
            <p:ph type="body"/>
          </p:nvPr>
        </p:nvSpPr>
        <p:spPr>
          <a:xfrm>
            <a:off x="871920" y="4477680"/>
            <a:ext cx="361512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95" name="PlaceHolder 5"/>
          <p:cNvSpPr>
            <a:spLocks noGrp="1"/>
          </p:cNvSpPr>
          <p:nvPr>
            <p:ph type="body"/>
          </p:nvPr>
        </p:nvSpPr>
        <p:spPr>
          <a:xfrm>
            <a:off x="4668120" y="4477680"/>
            <a:ext cx="3615120" cy="1645560"/>
          </a:xfrm>
          <a:prstGeom prst="rect">
            <a:avLst/>
          </a:prstGeom>
        </p:spPr>
        <p:txBody>
          <a:bodyPr lIns="0" rIns="0" tIns="0" bIns="0">
            <a:normAutofit/>
          </a:bodyPr>
          <a:p>
            <a:endParaRPr b="0" lang="cs-CZ" sz="2400" spc="-1" strike="noStrike">
              <a:solidFill>
                <a:srgbClr val="073e87"/>
              </a:solidFill>
              <a:latin typeface="Candara"/>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338400"/>
            <a:ext cx="8229240" cy="1252440"/>
          </a:xfrm>
          <a:prstGeom prst="rect">
            <a:avLst/>
          </a:prstGeom>
        </p:spPr>
        <p:txBody>
          <a:bodyPr lIns="0" rIns="0" tIns="0" bIns="0" anchor="ctr">
            <a:noAutofit/>
          </a:bodyPr>
          <a:p>
            <a:endParaRPr b="0" lang="cs-CZ" sz="1800" spc="-1" strike="noStrike">
              <a:solidFill>
                <a:srgbClr val="000000"/>
              </a:solidFill>
              <a:latin typeface="Candara"/>
            </a:endParaRPr>
          </a:p>
        </p:txBody>
      </p:sp>
      <p:sp>
        <p:nvSpPr>
          <p:cNvPr id="97" name="PlaceHolder 2"/>
          <p:cNvSpPr>
            <a:spLocks noGrp="1"/>
          </p:cNvSpPr>
          <p:nvPr>
            <p:ph type="body"/>
          </p:nvPr>
        </p:nvSpPr>
        <p:spPr>
          <a:xfrm>
            <a:off x="871920" y="2675520"/>
            <a:ext cx="238500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98" name="PlaceHolder 3"/>
          <p:cNvSpPr>
            <a:spLocks noGrp="1"/>
          </p:cNvSpPr>
          <p:nvPr>
            <p:ph type="body"/>
          </p:nvPr>
        </p:nvSpPr>
        <p:spPr>
          <a:xfrm>
            <a:off x="3376440" y="2675520"/>
            <a:ext cx="238500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99" name="PlaceHolder 4"/>
          <p:cNvSpPr>
            <a:spLocks noGrp="1"/>
          </p:cNvSpPr>
          <p:nvPr>
            <p:ph type="body"/>
          </p:nvPr>
        </p:nvSpPr>
        <p:spPr>
          <a:xfrm>
            <a:off x="5881320" y="2675520"/>
            <a:ext cx="238500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100" name="PlaceHolder 5"/>
          <p:cNvSpPr>
            <a:spLocks noGrp="1"/>
          </p:cNvSpPr>
          <p:nvPr>
            <p:ph type="body"/>
          </p:nvPr>
        </p:nvSpPr>
        <p:spPr>
          <a:xfrm>
            <a:off x="871920" y="4477680"/>
            <a:ext cx="238500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101" name="PlaceHolder 6"/>
          <p:cNvSpPr>
            <a:spLocks noGrp="1"/>
          </p:cNvSpPr>
          <p:nvPr>
            <p:ph type="body"/>
          </p:nvPr>
        </p:nvSpPr>
        <p:spPr>
          <a:xfrm>
            <a:off x="3376440" y="4477680"/>
            <a:ext cx="238500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102" name="PlaceHolder 7"/>
          <p:cNvSpPr>
            <a:spLocks noGrp="1"/>
          </p:cNvSpPr>
          <p:nvPr>
            <p:ph type="body"/>
          </p:nvPr>
        </p:nvSpPr>
        <p:spPr>
          <a:xfrm>
            <a:off x="5881320" y="4477680"/>
            <a:ext cx="2385000" cy="1645560"/>
          </a:xfrm>
          <a:prstGeom prst="rect">
            <a:avLst/>
          </a:prstGeom>
        </p:spPr>
        <p:txBody>
          <a:bodyPr lIns="0" rIns="0" tIns="0" bIns="0">
            <a:normAutofit/>
          </a:bodyPr>
          <a:p>
            <a:endParaRPr b="0" lang="cs-CZ" sz="2400" spc="-1" strike="noStrike">
              <a:solidFill>
                <a:srgbClr val="073e87"/>
              </a:solidFill>
              <a:latin typeface="Candara"/>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57200" y="338400"/>
            <a:ext cx="8229240" cy="1252440"/>
          </a:xfrm>
          <a:prstGeom prst="rect">
            <a:avLst/>
          </a:prstGeom>
        </p:spPr>
        <p:txBody>
          <a:bodyPr lIns="0" rIns="0" tIns="0" bIns="0" anchor="ctr">
            <a:noAutofit/>
          </a:bodyPr>
          <a:p>
            <a:endParaRPr b="0" lang="cs-CZ" sz="1800" spc="-1" strike="noStrike">
              <a:solidFill>
                <a:srgbClr val="000000"/>
              </a:solidFill>
              <a:latin typeface="Candara"/>
            </a:endParaRPr>
          </a:p>
        </p:txBody>
      </p:sp>
      <p:sp>
        <p:nvSpPr>
          <p:cNvPr id="22" name="PlaceHolder 2"/>
          <p:cNvSpPr>
            <a:spLocks noGrp="1"/>
          </p:cNvSpPr>
          <p:nvPr>
            <p:ph type="body"/>
          </p:nvPr>
        </p:nvSpPr>
        <p:spPr>
          <a:xfrm>
            <a:off x="871920" y="2675520"/>
            <a:ext cx="7408080" cy="3450240"/>
          </a:xfrm>
          <a:prstGeom prst="rect">
            <a:avLst/>
          </a:prstGeom>
        </p:spPr>
        <p:txBody>
          <a:bodyPr lIns="0" rIns="0" tIns="0" bIns="0">
            <a:normAutofit/>
          </a:bodyPr>
          <a:p>
            <a:endParaRPr b="0" lang="cs-CZ" sz="2400" spc="-1" strike="noStrike">
              <a:solidFill>
                <a:srgbClr val="073e87"/>
              </a:solidFill>
              <a:latin typeface="Candara"/>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338400"/>
            <a:ext cx="8229240" cy="1252440"/>
          </a:xfrm>
          <a:prstGeom prst="rect">
            <a:avLst/>
          </a:prstGeom>
        </p:spPr>
        <p:txBody>
          <a:bodyPr lIns="0" rIns="0" tIns="0" bIns="0" anchor="ctr">
            <a:noAutofit/>
          </a:bodyPr>
          <a:p>
            <a:endParaRPr b="0" lang="cs-CZ" sz="1800" spc="-1" strike="noStrike">
              <a:solidFill>
                <a:srgbClr val="000000"/>
              </a:solidFill>
              <a:latin typeface="Candara"/>
            </a:endParaRPr>
          </a:p>
        </p:txBody>
      </p:sp>
      <p:sp>
        <p:nvSpPr>
          <p:cNvPr id="24" name="PlaceHolder 2"/>
          <p:cNvSpPr>
            <a:spLocks noGrp="1"/>
          </p:cNvSpPr>
          <p:nvPr>
            <p:ph type="body"/>
          </p:nvPr>
        </p:nvSpPr>
        <p:spPr>
          <a:xfrm>
            <a:off x="871920" y="2675520"/>
            <a:ext cx="3615120" cy="3450240"/>
          </a:xfrm>
          <a:prstGeom prst="rect">
            <a:avLst/>
          </a:prstGeom>
        </p:spPr>
        <p:txBody>
          <a:bodyPr lIns="0" rIns="0" tIns="0" bIns="0">
            <a:normAutofit/>
          </a:bodyPr>
          <a:p>
            <a:endParaRPr b="0" lang="cs-CZ" sz="2400" spc="-1" strike="noStrike">
              <a:solidFill>
                <a:srgbClr val="073e87"/>
              </a:solidFill>
              <a:latin typeface="Candara"/>
            </a:endParaRPr>
          </a:p>
        </p:txBody>
      </p:sp>
      <p:sp>
        <p:nvSpPr>
          <p:cNvPr id="25" name="PlaceHolder 3"/>
          <p:cNvSpPr>
            <a:spLocks noGrp="1"/>
          </p:cNvSpPr>
          <p:nvPr>
            <p:ph type="body"/>
          </p:nvPr>
        </p:nvSpPr>
        <p:spPr>
          <a:xfrm>
            <a:off x="4668120" y="2675520"/>
            <a:ext cx="3615120" cy="3450240"/>
          </a:xfrm>
          <a:prstGeom prst="rect">
            <a:avLst/>
          </a:prstGeom>
        </p:spPr>
        <p:txBody>
          <a:bodyPr lIns="0" rIns="0" tIns="0" bIns="0">
            <a:normAutofit/>
          </a:bodyPr>
          <a:p>
            <a:endParaRPr b="0" lang="cs-CZ" sz="2400" spc="-1" strike="noStrike">
              <a:solidFill>
                <a:srgbClr val="073e87"/>
              </a:solidFill>
              <a:latin typeface="Candara"/>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338400"/>
            <a:ext cx="8229240" cy="1252440"/>
          </a:xfrm>
          <a:prstGeom prst="rect">
            <a:avLst/>
          </a:prstGeom>
        </p:spPr>
        <p:txBody>
          <a:bodyPr lIns="0" rIns="0" tIns="0" bIns="0" anchor="ctr">
            <a:noAutofit/>
          </a:bodyPr>
          <a:p>
            <a:endParaRPr b="0" lang="cs-CZ" sz="1800" spc="-1" strike="noStrike">
              <a:solidFill>
                <a:srgbClr val="000000"/>
              </a:solidFill>
              <a:latin typeface="Candara"/>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7" name="PlaceHolder 1"/>
          <p:cNvSpPr>
            <a:spLocks noGrp="1"/>
          </p:cNvSpPr>
          <p:nvPr>
            <p:ph type="subTitle"/>
          </p:nvPr>
        </p:nvSpPr>
        <p:spPr>
          <a:xfrm>
            <a:off x="457200" y="338400"/>
            <a:ext cx="8229240" cy="5806800"/>
          </a:xfrm>
          <a:prstGeom prst="rect">
            <a:avLst/>
          </a:prstGeom>
        </p:spPr>
        <p:txBody>
          <a:bodyPr lIns="0" rIns="0" tIns="0" bIns="0" anchor="ctr">
            <a:noAutofit/>
          </a:bodyPr>
          <a:p>
            <a:pPr algn="ctr"/>
            <a:endParaRPr b="0" lang="cs-CZ"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338400"/>
            <a:ext cx="8229240" cy="1252440"/>
          </a:xfrm>
          <a:prstGeom prst="rect">
            <a:avLst/>
          </a:prstGeom>
        </p:spPr>
        <p:txBody>
          <a:bodyPr lIns="0" rIns="0" tIns="0" bIns="0" anchor="ctr">
            <a:noAutofit/>
          </a:bodyPr>
          <a:p>
            <a:endParaRPr b="0" lang="cs-CZ" sz="1800" spc="-1" strike="noStrike">
              <a:solidFill>
                <a:srgbClr val="000000"/>
              </a:solidFill>
              <a:latin typeface="Candara"/>
            </a:endParaRPr>
          </a:p>
        </p:txBody>
      </p:sp>
      <p:sp>
        <p:nvSpPr>
          <p:cNvPr id="29" name="PlaceHolder 2"/>
          <p:cNvSpPr>
            <a:spLocks noGrp="1"/>
          </p:cNvSpPr>
          <p:nvPr>
            <p:ph type="body"/>
          </p:nvPr>
        </p:nvSpPr>
        <p:spPr>
          <a:xfrm>
            <a:off x="871920" y="2675520"/>
            <a:ext cx="361512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30" name="PlaceHolder 3"/>
          <p:cNvSpPr>
            <a:spLocks noGrp="1"/>
          </p:cNvSpPr>
          <p:nvPr>
            <p:ph type="body"/>
          </p:nvPr>
        </p:nvSpPr>
        <p:spPr>
          <a:xfrm>
            <a:off x="4668120" y="2675520"/>
            <a:ext cx="3615120" cy="3450240"/>
          </a:xfrm>
          <a:prstGeom prst="rect">
            <a:avLst/>
          </a:prstGeom>
        </p:spPr>
        <p:txBody>
          <a:bodyPr lIns="0" rIns="0" tIns="0" bIns="0">
            <a:normAutofit/>
          </a:bodyPr>
          <a:p>
            <a:endParaRPr b="0" lang="cs-CZ" sz="2400" spc="-1" strike="noStrike">
              <a:solidFill>
                <a:srgbClr val="073e87"/>
              </a:solidFill>
              <a:latin typeface="Candara"/>
            </a:endParaRPr>
          </a:p>
        </p:txBody>
      </p:sp>
      <p:sp>
        <p:nvSpPr>
          <p:cNvPr id="31" name="PlaceHolder 4"/>
          <p:cNvSpPr>
            <a:spLocks noGrp="1"/>
          </p:cNvSpPr>
          <p:nvPr>
            <p:ph type="body"/>
          </p:nvPr>
        </p:nvSpPr>
        <p:spPr>
          <a:xfrm>
            <a:off x="871920" y="4477680"/>
            <a:ext cx="3615120" cy="1645560"/>
          </a:xfrm>
          <a:prstGeom prst="rect">
            <a:avLst/>
          </a:prstGeom>
        </p:spPr>
        <p:txBody>
          <a:bodyPr lIns="0" rIns="0" tIns="0" bIns="0">
            <a:normAutofit/>
          </a:bodyPr>
          <a:p>
            <a:endParaRPr b="0" lang="cs-CZ" sz="2400" spc="-1" strike="noStrike">
              <a:solidFill>
                <a:srgbClr val="073e87"/>
              </a:solidFill>
              <a:latin typeface="Candara"/>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338400"/>
            <a:ext cx="8229240" cy="1252440"/>
          </a:xfrm>
          <a:prstGeom prst="rect">
            <a:avLst/>
          </a:prstGeom>
        </p:spPr>
        <p:txBody>
          <a:bodyPr lIns="0" rIns="0" tIns="0" bIns="0" anchor="ctr">
            <a:noAutofit/>
          </a:bodyPr>
          <a:p>
            <a:endParaRPr b="0" lang="cs-CZ" sz="1800" spc="-1" strike="noStrike">
              <a:solidFill>
                <a:srgbClr val="000000"/>
              </a:solidFill>
              <a:latin typeface="Candara"/>
            </a:endParaRPr>
          </a:p>
        </p:txBody>
      </p:sp>
      <p:sp>
        <p:nvSpPr>
          <p:cNvPr id="33" name="PlaceHolder 2"/>
          <p:cNvSpPr>
            <a:spLocks noGrp="1"/>
          </p:cNvSpPr>
          <p:nvPr>
            <p:ph type="body"/>
          </p:nvPr>
        </p:nvSpPr>
        <p:spPr>
          <a:xfrm>
            <a:off x="871920" y="2675520"/>
            <a:ext cx="3615120" cy="3450240"/>
          </a:xfrm>
          <a:prstGeom prst="rect">
            <a:avLst/>
          </a:prstGeom>
        </p:spPr>
        <p:txBody>
          <a:bodyPr lIns="0" rIns="0" tIns="0" bIns="0">
            <a:normAutofit/>
          </a:bodyPr>
          <a:p>
            <a:endParaRPr b="0" lang="cs-CZ" sz="2400" spc="-1" strike="noStrike">
              <a:solidFill>
                <a:srgbClr val="073e87"/>
              </a:solidFill>
              <a:latin typeface="Candara"/>
            </a:endParaRPr>
          </a:p>
        </p:txBody>
      </p:sp>
      <p:sp>
        <p:nvSpPr>
          <p:cNvPr id="34" name="PlaceHolder 3"/>
          <p:cNvSpPr>
            <a:spLocks noGrp="1"/>
          </p:cNvSpPr>
          <p:nvPr>
            <p:ph type="body"/>
          </p:nvPr>
        </p:nvSpPr>
        <p:spPr>
          <a:xfrm>
            <a:off x="4668120" y="2675520"/>
            <a:ext cx="361512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35" name="PlaceHolder 4"/>
          <p:cNvSpPr>
            <a:spLocks noGrp="1"/>
          </p:cNvSpPr>
          <p:nvPr>
            <p:ph type="body"/>
          </p:nvPr>
        </p:nvSpPr>
        <p:spPr>
          <a:xfrm>
            <a:off x="4668120" y="4477680"/>
            <a:ext cx="3615120" cy="1645560"/>
          </a:xfrm>
          <a:prstGeom prst="rect">
            <a:avLst/>
          </a:prstGeom>
        </p:spPr>
        <p:txBody>
          <a:bodyPr lIns="0" rIns="0" tIns="0" bIns="0">
            <a:normAutofit/>
          </a:bodyPr>
          <a:p>
            <a:endParaRPr b="0" lang="cs-CZ" sz="2400" spc="-1" strike="noStrike">
              <a:solidFill>
                <a:srgbClr val="073e87"/>
              </a:solidFill>
              <a:latin typeface="Candara"/>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338400"/>
            <a:ext cx="8229240" cy="1252440"/>
          </a:xfrm>
          <a:prstGeom prst="rect">
            <a:avLst/>
          </a:prstGeom>
        </p:spPr>
        <p:txBody>
          <a:bodyPr lIns="0" rIns="0" tIns="0" bIns="0" anchor="ctr">
            <a:noAutofit/>
          </a:bodyPr>
          <a:p>
            <a:endParaRPr b="0" lang="cs-CZ" sz="1800" spc="-1" strike="noStrike">
              <a:solidFill>
                <a:srgbClr val="000000"/>
              </a:solidFill>
              <a:latin typeface="Candara"/>
            </a:endParaRPr>
          </a:p>
        </p:txBody>
      </p:sp>
      <p:sp>
        <p:nvSpPr>
          <p:cNvPr id="37" name="PlaceHolder 2"/>
          <p:cNvSpPr>
            <a:spLocks noGrp="1"/>
          </p:cNvSpPr>
          <p:nvPr>
            <p:ph type="body"/>
          </p:nvPr>
        </p:nvSpPr>
        <p:spPr>
          <a:xfrm>
            <a:off x="871920" y="2675520"/>
            <a:ext cx="361512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38" name="PlaceHolder 3"/>
          <p:cNvSpPr>
            <a:spLocks noGrp="1"/>
          </p:cNvSpPr>
          <p:nvPr>
            <p:ph type="body"/>
          </p:nvPr>
        </p:nvSpPr>
        <p:spPr>
          <a:xfrm>
            <a:off x="4668120" y="2675520"/>
            <a:ext cx="3615120" cy="1645560"/>
          </a:xfrm>
          <a:prstGeom prst="rect">
            <a:avLst/>
          </a:prstGeom>
        </p:spPr>
        <p:txBody>
          <a:bodyPr lIns="0" rIns="0" tIns="0" bIns="0">
            <a:normAutofit/>
          </a:bodyPr>
          <a:p>
            <a:endParaRPr b="0" lang="cs-CZ" sz="2400" spc="-1" strike="noStrike">
              <a:solidFill>
                <a:srgbClr val="073e87"/>
              </a:solidFill>
              <a:latin typeface="Candara"/>
            </a:endParaRPr>
          </a:p>
        </p:txBody>
      </p:sp>
      <p:sp>
        <p:nvSpPr>
          <p:cNvPr id="39" name="PlaceHolder 4"/>
          <p:cNvSpPr>
            <a:spLocks noGrp="1"/>
          </p:cNvSpPr>
          <p:nvPr>
            <p:ph type="body"/>
          </p:nvPr>
        </p:nvSpPr>
        <p:spPr>
          <a:xfrm>
            <a:off x="871920" y="4477680"/>
            <a:ext cx="7408080" cy="1645560"/>
          </a:xfrm>
          <a:prstGeom prst="rect">
            <a:avLst/>
          </a:prstGeom>
        </p:spPr>
        <p:txBody>
          <a:bodyPr lIns="0" rIns="0" tIns="0" bIns="0">
            <a:normAutofit/>
          </a:bodyPr>
          <a:p>
            <a:endParaRPr b="0" lang="cs-CZ" sz="2400" spc="-1" strike="noStrike">
              <a:solidFill>
                <a:srgbClr val="073e87"/>
              </a:solidFill>
              <a:latin typeface="Candara"/>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hidden="1"/>
          <p:cNvSpPr/>
          <p:nvPr/>
        </p:nvSpPr>
        <p:spPr>
          <a:xfrm>
            <a:off x="228600" y="228600"/>
            <a:ext cx="8695440" cy="2468520"/>
          </a:xfrm>
          <a:prstGeom prst="roundRect">
            <a:avLst>
              <a:gd name="adj" fmla="val 3362"/>
            </a:avLst>
          </a:prstGeom>
          <a:gradFill rotWithShape="0">
            <a:gsLst>
              <a:gs pos="10000">
                <a:srgbClr val="83d3fe"/>
              </a:gs>
              <a:gs pos="100000">
                <a:srgbClr val="0293e0"/>
              </a:gs>
            </a:gsLst>
            <a:lin ang="16200000"/>
          </a:gradFill>
          <a:ln>
            <a:noFill/>
          </a:ln>
        </p:spPr>
        <p:style>
          <a:lnRef idx="2">
            <a:schemeClr val="accent1">
              <a:shade val="50000"/>
            </a:schemeClr>
          </a:lnRef>
          <a:fillRef idx="1">
            <a:schemeClr val="accent1"/>
          </a:fillRef>
          <a:effectRef idx="0">
            <a:schemeClr val="accent1"/>
          </a:effectRef>
          <a:fontRef idx="minor"/>
        </p:style>
      </p:sp>
      <p:grpSp>
        <p:nvGrpSpPr>
          <p:cNvPr id="1" name="Group 2"/>
          <p:cNvGrpSpPr/>
          <p:nvPr/>
        </p:nvGrpSpPr>
        <p:grpSpPr>
          <a:xfrm>
            <a:off x="211680" y="1679400"/>
            <a:ext cx="8723160" cy="1329480"/>
            <a:chOff x="211680" y="1679400"/>
            <a:chExt cx="8723160" cy="1329480"/>
          </a:xfrm>
        </p:grpSpPr>
        <p:sp>
          <p:nvSpPr>
            <p:cNvPr id="2" name="CustomShape 3"/>
            <p:cNvSpPr/>
            <p:nvPr/>
          </p:nvSpPr>
          <p:spPr>
            <a:xfrm>
              <a:off x="6047280" y="1824480"/>
              <a:ext cx="2876040" cy="71352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360">
              <a:noFill/>
            </a:ln>
          </p:spPr>
          <p:style>
            <a:lnRef idx="0"/>
            <a:fillRef idx="0"/>
            <a:effectRef idx="0"/>
            <a:fontRef idx="minor"/>
          </p:style>
        </p:sp>
        <p:sp>
          <p:nvSpPr>
            <p:cNvPr id="3" name="CustomShape 4"/>
            <p:cNvSpPr/>
            <p:nvPr/>
          </p:nvSpPr>
          <p:spPr>
            <a:xfrm>
              <a:off x="2619360" y="1696320"/>
              <a:ext cx="5544000" cy="84960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360">
              <a:noFill/>
            </a:ln>
          </p:spPr>
          <p:style>
            <a:lnRef idx="0"/>
            <a:fillRef idx="0"/>
            <a:effectRef idx="0"/>
            <a:fontRef idx="minor"/>
          </p:style>
        </p:sp>
        <p:sp>
          <p:nvSpPr>
            <p:cNvPr id="4" name="CustomShape 5"/>
            <p:cNvSpPr/>
            <p:nvPr/>
          </p:nvSpPr>
          <p:spPr>
            <a:xfrm>
              <a:off x="2828880" y="1708560"/>
              <a:ext cx="5467680" cy="77400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a:solidFill>
                <a:srgbClr val="ffffff"/>
              </a:solidFill>
            </a:ln>
          </p:spPr>
          <p:style>
            <a:lnRef idx="0"/>
            <a:fillRef idx="0"/>
            <a:effectRef idx="0"/>
            <a:fontRef idx="minor"/>
          </p:style>
        </p:sp>
        <p:sp>
          <p:nvSpPr>
            <p:cNvPr id="5" name="CustomShape 6"/>
            <p:cNvSpPr/>
            <p:nvPr/>
          </p:nvSpPr>
          <p:spPr>
            <a:xfrm>
              <a:off x="5609520" y="1694880"/>
              <a:ext cx="3307680" cy="65124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a:solidFill>
                <a:srgbClr val="ffffff"/>
              </a:solidFill>
            </a:ln>
          </p:spPr>
          <p:style>
            <a:lnRef idx="0"/>
            <a:fillRef idx="0"/>
            <a:effectRef idx="0"/>
            <a:fontRef idx="minor"/>
          </p:style>
        </p:sp>
        <p:sp>
          <p:nvSpPr>
            <p:cNvPr id="6" name="CustomShape 7"/>
            <p:cNvSpPr/>
            <p:nvPr/>
          </p:nvSpPr>
          <p:spPr>
            <a:xfrm>
              <a:off x="211680" y="1679400"/>
              <a:ext cx="8723160" cy="132948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rgbClr val="ffffff"/>
            </a:solidFill>
            <a:ln w="9360">
              <a:noFill/>
            </a:ln>
          </p:spPr>
          <p:style>
            <a:lnRef idx="0"/>
            <a:fillRef idx="0"/>
            <a:effectRef idx="0"/>
            <a:fontRef idx="minor"/>
          </p:style>
        </p:sp>
      </p:grpSp>
      <p:sp>
        <p:nvSpPr>
          <p:cNvPr id="7" name="CustomShape 8"/>
          <p:cNvSpPr/>
          <p:nvPr/>
        </p:nvSpPr>
        <p:spPr>
          <a:xfrm>
            <a:off x="228600" y="228600"/>
            <a:ext cx="8695440" cy="6034680"/>
          </a:xfrm>
          <a:prstGeom prst="roundRect">
            <a:avLst>
              <a:gd name="adj" fmla="val 1272"/>
            </a:avLst>
          </a:prstGeom>
          <a:gradFill rotWithShape="0">
            <a:gsLst>
              <a:gs pos="0">
                <a:srgbClr val="0293e0"/>
              </a:gs>
              <a:gs pos="100000">
                <a:srgbClr val="83d3fe"/>
              </a:gs>
            </a:gsLst>
            <a:lin ang="5400000"/>
          </a:gradFill>
          <a:ln>
            <a:noFill/>
          </a:ln>
        </p:spPr>
        <p:style>
          <a:lnRef idx="2">
            <a:schemeClr val="accent1">
              <a:shade val="50000"/>
            </a:schemeClr>
          </a:lnRef>
          <a:fillRef idx="1">
            <a:schemeClr val="accent1"/>
          </a:fillRef>
          <a:effectRef idx="0">
            <a:schemeClr val="accent1"/>
          </a:effectRef>
          <a:fontRef idx="minor"/>
        </p:style>
      </p:sp>
      <p:grpSp>
        <p:nvGrpSpPr>
          <p:cNvPr id="8" name="Group 9"/>
          <p:cNvGrpSpPr/>
          <p:nvPr/>
        </p:nvGrpSpPr>
        <p:grpSpPr>
          <a:xfrm>
            <a:off x="211680" y="5353920"/>
            <a:ext cx="8723160" cy="1331280"/>
            <a:chOff x="211680" y="5353920"/>
            <a:chExt cx="8723160" cy="1331280"/>
          </a:xfrm>
        </p:grpSpPr>
        <p:sp>
          <p:nvSpPr>
            <p:cNvPr id="9" name="CustomShape 10"/>
            <p:cNvSpPr/>
            <p:nvPr/>
          </p:nvSpPr>
          <p:spPr>
            <a:xfrm>
              <a:off x="6054840" y="5499360"/>
              <a:ext cx="2879640" cy="71460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360">
              <a:noFill/>
            </a:ln>
          </p:spPr>
          <p:style>
            <a:lnRef idx="0"/>
            <a:fillRef idx="0"/>
            <a:effectRef idx="0"/>
            <a:fontRef idx="minor"/>
          </p:style>
        </p:sp>
        <p:sp>
          <p:nvSpPr>
            <p:cNvPr id="10" name="CustomShape 11"/>
            <p:cNvSpPr/>
            <p:nvPr/>
          </p:nvSpPr>
          <p:spPr>
            <a:xfrm>
              <a:off x="2622240" y="5370840"/>
              <a:ext cx="5551200" cy="85104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360">
              <a:noFill/>
            </a:ln>
          </p:spPr>
          <p:style>
            <a:lnRef idx="0"/>
            <a:fillRef idx="0"/>
            <a:effectRef idx="0"/>
            <a:fontRef idx="minor"/>
          </p:style>
        </p:sp>
        <p:sp>
          <p:nvSpPr>
            <p:cNvPr id="11" name="CustomShape 12"/>
            <p:cNvSpPr/>
            <p:nvPr/>
          </p:nvSpPr>
          <p:spPr>
            <a:xfrm>
              <a:off x="2832120" y="5383080"/>
              <a:ext cx="5474520" cy="77508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a:solidFill>
                <a:srgbClr val="ffffff"/>
              </a:solidFill>
            </a:ln>
          </p:spPr>
          <p:style>
            <a:lnRef idx="0"/>
            <a:fillRef idx="0"/>
            <a:effectRef idx="0"/>
            <a:fontRef idx="minor"/>
          </p:style>
        </p:sp>
        <p:sp>
          <p:nvSpPr>
            <p:cNvPr id="12" name="CustomShape 13"/>
            <p:cNvSpPr/>
            <p:nvPr/>
          </p:nvSpPr>
          <p:spPr>
            <a:xfrm>
              <a:off x="5616360" y="5369760"/>
              <a:ext cx="3312000" cy="65196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a:solidFill>
                <a:srgbClr val="ffffff"/>
              </a:solidFill>
            </a:ln>
          </p:spPr>
          <p:style>
            <a:lnRef idx="0"/>
            <a:fillRef idx="0"/>
            <a:effectRef idx="0"/>
            <a:fontRef idx="minor"/>
          </p:style>
        </p:sp>
        <p:sp>
          <p:nvSpPr>
            <p:cNvPr id="13" name="CustomShape 14"/>
            <p:cNvSpPr/>
            <p:nvPr/>
          </p:nvSpPr>
          <p:spPr>
            <a:xfrm>
              <a:off x="211680" y="5353920"/>
              <a:ext cx="8723160" cy="133128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rgbClr val="ffffff"/>
            </a:solidFill>
            <a:ln w="9360">
              <a:noFill/>
            </a:ln>
          </p:spPr>
          <p:style>
            <a:lnRef idx="0"/>
            <a:fillRef idx="0"/>
            <a:effectRef idx="0"/>
            <a:fontRef idx="minor"/>
          </p:style>
        </p:sp>
      </p:grpSp>
      <p:sp>
        <p:nvSpPr>
          <p:cNvPr id="14" name="PlaceHolder 15"/>
          <p:cNvSpPr>
            <a:spLocks noGrp="1"/>
          </p:cNvSpPr>
          <p:nvPr>
            <p:ph type="title"/>
          </p:nvPr>
        </p:nvSpPr>
        <p:spPr>
          <a:xfrm>
            <a:off x="685800" y="1600200"/>
            <a:ext cx="7772040" cy="1779840"/>
          </a:xfrm>
          <a:prstGeom prst="rect">
            <a:avLst/>
          </a:prstGeom>
        </p:spPr>
        <p:txBody>
          <a:bodyPr anchor="b">
            <a:normAutofit/>
          </a:bodyPr>
          <a:p>
            <a:pPr algn="ctr">
              <a:lnSpc>
                <a:spcPct val="100000"/>
              </a:lnSpc>
            </a:pPr>
            <a:r>
              <a:rPr b="0" lang="cs-CZ" sz="4400" spc="-1" strike="noStrike">
                <a:solidFill>
                  <a:srgbClr val="ffffff"/>
                </a:solidFill>
                <a:latin typeface="Candara"/>
              </a:rPr>
              <a:t>Kliknutím lze upravit styl.</a:t>
            </a:r>
            <a:endParaRPr b="0" lang="cs-CZ" sz="4400" spc="-1" strike="noStrike">
              <a:solidFill>
                <a:srgbClr val="000000"/>
              </a:solidFill>
              <a:latin typeface="Candara"/>
            </a:endParaRPr>
          </a:p>
        </p:txBody>
      </p:sp>
      <p:sp>
        <p:nvSpPr>
          <p:cNvPr id="15" name="PlaceHolder 16"/>
          <p:cNvSpPr>
            <a:spLocks noGrp="1"/>
          </p:cNvSpPr>
          <p:nvPr>
            <p:ph type="dt"/>
          </p:nvPr>
        </p:nvSpPr>
        <p:spPr>
          <a:xfrm>
            <a:off x="5163840" y="6250320"/>
            <a:ext cx="3786480" cy="364680"/>
          </a:xfrm>
          <a:prstGeom prst="rect">
            <a:avLst/>
          </a:prstGeom>
        </p:spPr>
        <p:txBody>
          <a:bodyPr anchor="ctr">
            <a:noAutofit/>
          </a:bodyPr>
          <a:p>
            <a:pPr algn="r">
              <a:lnSpc>
                <a:spcPct val="100000"/>
              </a:lnSpc>
            </a:pPr>
            <a:fld id="{F0351D5F-FEDD-4B5C-94D4-9028B0437B83}" type="datetime">
              <a:rPr b="0" lang="cs-CZ" sz="1000" spc="-1" strike="noStrike">
                <a:solidFill>
                  <a:srgbClr val="073e87"/>
                </a:solidFill>
                <a:latin typeface="Candara"/>
              </a:rPr>
              <a:t>3. 11. 2020</a:t>
            </a:fld>
            <a:endParaRPr b="0" lang="cs-CZ" sz="1000" spc="-1" strike="noStrike">
              <a:latin typeface="Times New Roman"/>
            </a:endParaRPr>
          </a:p>
        </p:txBody>
      </p:sp>
      <p:sp>
        <p:nvSpPr>
          <p:cNvPr id="16" name="PlaceHolder 17"/>
          <p:cNvSpPr>
            <a:spLocks noGrp="1"/>
          </p:cNvSpPr>
          <p:nvPr>
            <p:ph type="ftr"/>
          </p:nvPr>
        </p:nvSpPr>
        <p:spPr>
          <a:xfrm>
            <a:off x="193680" y="6250320"/>
            <a:ext cx="3786480" cy="364680"/>
          </a:xfrm>
          <a:prstGeom prst="rect">
            <a:avLst/>
          </a:prstGeom>
        </p:spPr>
        <p:txBody>
          <a:bodyPr anchor="ctr">
            <a:noAutofit/>
          </a:bodyPr>
          <a:p>
            <a:endParaRPr b="0" lang="cs-CZ" sz="2400" spc="-1" strike="noStrike">
              <a:latin typeface="Times New Roman"/>
            </a:endParaRPr>
          </a:p>
        </p:txBody>
      </p:sp>
      <p:sp>
        <p:nvSpPr>
          <p:cNvPr id="17" name="PlaceHolder 18"/>
          <p:cNvSpPr>
            <a:spLocks noGrp="1"/>
          </p:cNvSpPr>
          <p:nvPr>
            <p:ph type="sldNum"/>
          </p:nvPr>
        </p:nvSpPr>
        <p:spPr>
          <a:xfrm>
            <a:off x="3990960" y="6250320"/>
            <a:ext cx="1161360" cy="364680"/>
          </a:xfrm>
          <a:prstGeom prst="rect">
            <a:avLst/>
          </a:prstGeom>
        </p:spPr>
        <p:txBody>
          <a:bodyPr anchor="ctr">
            <a:noAutofit/>
          </a:bodyPr>
          <a:p>
            <a:pPr algn="ctr">
              <a:lnSpc>
                <a:spcPct val="100000"/>
              </a:lnSpc>
            </a:pPr>
            <a:fld id="{71811F03-BA1F-4094-8BA8-E83B25FFE695}" type="slidenum">
              <a:rPr b="0" lang="cs-CZ" sz="1000" spc="-1" strike="noStrike">
                <a:solidFill>
                  <a:srgbClr val="073e87"/>
                </a:solidFill>
                <a:latin typeface="Candara"/>
              </a:rPr>
              <a:t>&lt;číslo&gt;</a:t>
            </a:fld>
            <a:endParaRPr b="0" lang="cs-CZ" sz="1000" spc="-1" strike="noStrike">
              <a:latin typeface="Times New Roman"/>
            </a:endParaRPr>
          </a:p>
        </p:txBody>
      </p:sp>
      <p:sp>
        <p:nvSpPr>
          <p:cNvPr id="18" name="PlaceHolder 19"/>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cs-CZ" sz="2400" spc="-1" strike="noStrike">
                <a:solidFill>
                  <a:srgbClr val="073e87"/>
                </a:solidFill>
                <a:latin typeface="Candara"/>
              </a:rPr>
              <a:t>Klikněte pro úpravu formátu textu osnovy</a:t>
            </a:r>
            <a:endParaRPr b="0" lang="cs-CZ" sz="2400" spc="-1" strike="noStrike">
              <a:solidFill>
                <a:srgbClr val="073e87"/>
              </a:solidFill>
              <a:latin typeface="Candara"/>
            </a:endParaRPr>
          </a:p>
          <a:p>
            <a:pPr lvl="1" marL="864000" indent="-324000">
              <a:spcBef>
                <a:spcPts val="1134"/>
              </a:spcBef>
              <a:buClr>
                <a:srgbClr val="000000"/>
              </a:buClr>
              <a:buSzPct val="75000"/>
              <a:buFont typeface="Symbol" charset="2"/>
              <a:buChar char=""/>
            </a:pPr>
            <a:r>
              <a:rPr b="0" lang="cs-CZ" sz="2000" spc="-1" strike="noStrike">
                <a:solidFill>
                  <a:srgbClr val="073e87"/>
                </a:solidFill>
                <a:latin typeface="Candara"/>
              </a:rPr>
              <a:t>Druhá úroveň</a:t>
            </a:r>
            <a:endParaRPr b="0" lang="cs-CZ" sz="2000" spc="-1" strike="noStrike">
              <a:solidFill>
                <a:srgbClr val="073e87"/>
              </a:solidFill>
              <a:latin typeface="Candara"/>
            </a:endParaRPr>
          </a:p>
          <a:p>
            <a:pPr lvl="2" marL="1296000" indent="-288000">
              <a:spcBef>
                <a:spcPts val="850"/>
              </a:spcBef>
              <a:buClr>
                <a:srgbClr val="000000"/>
              </a:buClr>
              <a:buSzPct val="45000"/>
              <a:buFont typeface="Wingdings" charset="2"/>
              <a:buChar char=""/>
            </a:pPr>
            <a:r>
              <a:rPr b="0" lang="cs-CZ" sz="1800" spc="-1" strike="noStrike">
                <a:solidFill>
                  <a:srgbClr val="073e87"/>
                </a:solidFill>
                <a:latin typeface="Candara"/>
              </a:rPr>
              <a:t>Třetí úroveň</a:t>
            </a:r>
            <a:endParaRPr b="0" lang="cs-CZ" sz="1800" spc="-1" strike="noStrike">
              <a:solidFill>
                <a:srgbClr val="073e87"/>
              </a:solidFill>
              <a:latin typeface="Candara"/>
            </a:endParaRPr>
          </a:p>
          <a:p>
            <a:pPr lvl="3" marL="1728000" indent="-216000">
              <a:spcBef>
                <a:spcPts val="567"/>
              </a:spcBef>
              <a:buClr>
                <a:srgbClr val="000000"/>
              </a:buClr>
              <a:buSzPct val="75000"/>
              <a:buFont typeface="Symbol" charset="2"/>
              <a:buChar char=""/>
            </a:pPr>
            <a:r>
              <a:rPr b="0" lang="cs-CZ" sz="1600" spc="-1" strike="noStrike">
                <a:solidFill>
                  <a:srgbClr val="073e87"/>
                </a:solidFill>
                <a:latin typeface="Candara"/>
              </a:rPr>
              <a:t>Čtvrtá úroveň osnovy</a:t>
            </a:r>
            <a:endParaRPr b="0" lang="cs-CZ" sz="1600" spc="-1" strike="noStrike">
              <a:solidFill>
                <a:srgbClr val="073e87"/>
              </a:solidFill>
              <a:latin typeface="Candara"/>
            </a:endParaRPr>
          </a:p>
          <a:p>
            <a:pPr lvl="4" marL="2160000" indent="-216000">
              <a:spcBef>
                <a:spcPts val="283"/>
              </a:spcBef>
              <a:buClr>
                <a:srgbClr val="000000"/>
              </a:buClr>
              <a:buSzPct val="45000"/>
              <a:buFont typeface="Wingdings" charset="2"/>
              <a:buChar char=""/>
            </a:pPr>
            <a:r>
              <a:rPr b="0" lang="cs-CZ" sz="2000" spc="-1" strike="noStrike">
                <a:solidFill>
                  <a:srgbClr val="073e87"/>
                </a:solidFill>
                <a:latin typeface="Candara"/>
              </a:rPr>
              <a:t>Pátá úroveň osnovy</a:t>
            </a:r>
            <a:endParaRPr b="0" lang="cs-CZ" sz="2000" spc="-1" strike="noStrike">
              <a:solidFill>
                <a:srgbClr val="073e87"/>
              </a:solidFill>
              <a:latin typeface="Candara"/>
            </a:endParaRPr>
          </a:p>
          <a:p>
            <a:pPr lvl="5" marL="2592000" indent="-216000">
              <a:spcBef>
                <a:spcPts val="283"/>
              </a:spcBef>
              <a:buClr>
                <a:srgbClr val="000000"/>
              </a:buClr>
              <a:buSzPct val="45000"/>
              <a:buFont typeface="Wingdings" charset="2"/>
              <a:buChar char=""/>
            </a:pPr>
            <a:r>
              <a:rPr b="0" lang="cs-CZ" sz="2000" spc="-1" strike="noStrike">
                <a:solidFill>
                  <a:srgbClr val="073e87"/>
                </a:solidFill>
                <a:latin typeface="Candara"/>
              </a:rPr>
              <a:t>Šestá úroveň</a:t>
            </a:r>
            <a:endParaRPr b="0" lang="cs-CZ" sz="2000" spc="-1" strike="noStrike">
              <a:solidFill>
                <a:srgbClr val="073e87"/>
              </a:solidFill>
              <a:latin typeface="Candara"/>
            </a:endParaRPr>
          </a:p>
          <a:p>
            <a:pPr lvl="6" marL="3024000" indent="-216000">
              <a:spcBef>
                <a:spcPts val="283"/>
              </a:spcBef>
              <a:buClr>
                <a:srgbClr val="000000"/>
              </a:buClr>
              <a:buSzPct val="45000"/>
              <a:buFont typeface="Wingdings" charset="2"/>
              <a:buChar char=""/>
            </a:pPr>
            <a:r>
              <a:rPr b="0" lang="cs-CZ" sz="2000" spc="-1" strike="noStrike">
                <a:solidFill>
                  <a:srgbClr val="073e87"/>
                </a:solidFill>
                <a:latin typeface="Candara"/>
              </a:rPr>
              <a:t>Sedmá úroveň</a:t>
            </a:r>
            <a:endParaRPr b="0" lang="cs-CZ" sz="2000" spc="-1" strike="noStrike">
              <a:solidFill>
                <a:srgbClr val="073e87"/>
              </a:solidFill>
              <a:latin typeface="Candara"/>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5" name="CustomShape 1"/>
          <p:cNvSpPr/>
          <p:nvPr/>
        </p:nvSpPr>
        <p:spPr>
          <a:xfrm>
            <a:off x="228600" y="228600"/>
            <a:ext cx="8695440" cy="2468520"/>
          </a:xfrm>
          <a:prstGeom prst="roundRect">
            <a:avLst>
              <a:gd name="adj" fmla="val 3362"/>
            </a:avLst>
          </a:prstGeom>
          <a:gradFill rotWithShape="0">
            <a:gsLst>
              <a:gs pos="10000">
                <a:srgbClr val="83d3fe"/>
              </a:gs>
              <a:gs pos="100000">
                <a:srgbClr val="0293e0"/>
              </a:gs>
            </a:gsLst>
            <a:lin ang="16200000"/>
          </a:gradFill>
          <a:ln>
            <a:noFill/>
          </a:ln>
        </p:spPr>
        <p:style>
          <a:lnRef idx="2">
            <a:schemeClr val="accent1">
              <a:shade val="50000"/>
            </a:schemeClr>
          </a:lnRef>
          <a:fillRef idx="1">
            <a:schemeClr val="accent1"/>
          </a:fillRef>
          <a:effectRef idx="0">
            <a:schemeClr val="accent1"/>
          </a:effectRef>
          <a:fontRef idx="minor"/>
        </p:style>
      </p:sp>
      <p:grpSp>
        <p:nvGrpSpPr>
          <p:cNvPr id="56" name="Group 2"/>
          <p:cNvGrpSpPr/>
          <p:nvPr/>
        </p:nvGrpSpPr>
        <p:grpSpPr>
          <a:xfrm>
            <a:off x="211680" y="1679400"/>
            <a:ext cx="8723160" cy="1329480"/>
            <a:chOff x="211680" y="1679400"/>
            <a:chExt cx="8723160" cy="1329480"/>
          </a:xfrm>
        </p:grpSpPr>
        <p:sp>
          <p:nvSpPr>
            <p:cNvPr id="57" name="CustomShape 3"/>
            <p:cNvSpPr/>
            <p:nvPr/>
          </p:nvSpPr>
          <p:spPr>
            <a:xfrm>
              <a:off x="6047280" y="1824480"/>
              <a:ext cx="2876040" cy="71352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360">
              <a:noFill/>
            </a:ln>
          </p:spPr>
          <p:style>
            <a:lnRef idx="0"/>
            <a:fillRef idx="0"/>
            <a:effectRef idx="0"/>
            <a:fontRef idx="minor"/>
          </p:style>
        </p:sp>
        <p:sp>
          <p:nvSpPr>
            <p:cNvPr id="58" name="CustomShape 4"/>
            <p:cNvSpPr/>
            <p:nvPr/>
          </p:nvSpPr>
          <p:spPr>
            <a:xfrm>
              <a:off x="2619360" y="1696320"/>
              <a:ext cx="5544000" cy="84960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360">
              <a:noFill/>
            </a:ln>
          </p:spPr>
          <p:style>
            <a:lnRef idx="0"/>
            <a:fillRef idx="0"/>
            <a:effectRef idx="0"/>
            <a:fontRef idx="minor"/>
          </p:style>
        </p:sp>
        <p:sp>
          <p:nvSpPr>
            <p:cNvPr id="59" name="CustomShape 5"/>
            <p:cNvSpPr/>
            <p:nvPr/>
          </p:nvSpPr>
          <p:spPr>
            <a:xfrm>
              <a:off x="2828880" y="1708560"/>
              <a:ext cx="5467680" cy="77400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a:solidFill>
                <a:srgbClr val="ffffff"/>
              </a:solidFill>
            </a:ln>
          </p:spPr>
          <p:style>
            <a:lnRef idx="0"/>
            <a:fillRef idx="0"/>
            <a:effectRef idx="0"/>
            <a:fontRef idx="minor"/>
          </p:style>
        </p:sp>
        <p:sp>
          <p:nvSpPr>
            <p:cNvPr id="60" name="CustomShape 6"/>
            <p:cNvSpPr/>
            <p:nvPr/>
          </p:nvSpPr>
          <p:spPr>
            <a:xfrm>
              <a:off x="5609520" y="1694880"/>
              <a:ext cx="3307680" cy="65124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a:solidFill>
                <a:srgbClr val="ffffff"/>
              </a:solidFill>
            </a:ln>
          </p:spPr>
          <p:style>
            <a:lnRef idx="0"/>
            <a:fillRef idx="0"/>
            <a:effectRef idx="0"/>
            <a:fontRef idx="minor"/>
          </p:style>
        </p:sp>
        <p:sp>
          <p:nvSpPr>
            <p:cNvPr id="61" name="CustomShape 7"/>
            <p:cNvSpPr/>
            <p:nvPr/>
          </p:nvSpPr>
          <p:spPr>
            <a:xfrm>
              <a:off x="211680" y="1679400"/>
              <a:ext cx="8723160" cy="132948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rgbClr val="ffffff"/>
            </a:solidFill>
            <a:ln w="9360">
              <a:noFill/>
            </a:ln>
          </p:spPr>
          <p:style>
            <a:lnRef idx="0"/>
            <a:fillRef idx="0"/>
            <a:effectRef idx="0"/>
            <a:fontRef idx="minor"/>
          </p:style>
        </p:sp>
      </p:grpSp>
      <p:sp>
        <p:nvSpPr>
          <p:cNvPr id="62" name="PlaceHolder 8"/>
          <p:cNvSpPr>
            <a:spLocks noGrp="1"/>
          </p:cNvSpPr>
          <p:nvPr>
            <p:ph type="body"/>
          </p:nvPr>
        </p:nvSpPr>
        <p:spPr>
          <a:xfrm>
            <a:off x="871920" y="2675520"/>
            <a:ext cx="7408080" cy="3450240"/>
          </a:xfrm>
          <a:prstGeom prst="rect">
            <a:avLst/>
          </a:prstGeom>
        </p:spPr>
        <p:txBody>
          <a:bodyPr>
            <a:noAutofit/>
          </a:bodyPr>
          <a:p>
            <a:pPr marL="274320" indent="-273960">
              <a:lnSpc>
                <a:spcPct val="100000"/>
              </a:lnSpc>
              <a:spcBef>
                <a:spcPts val="479"/>
              </a:spcBef>
              <a:buClr>
                <a:srgbClr val="31b6fd"/>
              </a:buClr>
              <a:buFont typeface="Symbol"/>
              <a:buChar char=""/>
            </a:pPr>
            <a:r>
              <a:rPr b="0" lang="cs-CZ" sz="2400" spc="-1" strike="noStrike">
                <a:solidFill>
                  <a:srgbClr val="073e87"/>
                </a:solidFill>
                <a:latin typeface="Candara"/>
              </a:rPr>
              <a:t>Kliknutím lze upravit styly předlohy textu.</a:t>
            </a:r>
            <a:endParaRPr b="0" lang="cs-CZ" sz="2400" spc="-1" strike="noStrike">
              <a:solidFill>
                <a:srgbClr val="073e87"/>
              </a:solidFill>
              <a:latin typeface="Candara"/>
            </a:endParaRPr>
          </a:p>
          <a:p>
            <a:pPr lvl="1" marL="576360" indent="-273960">
              <a:lnSpc>
                <a:spcPct val="100000"/>
              </a:lnSpc>
              <a:spcBef>
                <a:spcPts val="439"/>
              </a:spcBef>
              <a:buClr>
                <a:srgbClr val="31b6fd"/>
              </a:buClr>
              <a:buFont typeface="Symbol"/>
              <a:buChar char=""/>
            </a:pPr>
            <a:r>
              <a:rPr b="0" lang="cs-CZ" sz="2200" spc="-1" strike="noStrike">
                <a:solidFill>
                  <a:srgbClr val="073e87"/>
                </a:solidFill>
                <a:latin typeface="Candara"/>
              </a:rPr>
              <a:t>Druhá úroveň</a:t>
            </a:r>
            <a:endParaRPr b="0" lang="cs-CZ" sz="2200" spc="-1" strike="noStrike">
              <a:solidFill>
                <a:srgbClr val="073e87"/>
              </a:solidFill>
              <a:latin typeface="Candara"/>
            </a:endParaRPr>
          </a:p>
          <a:p>
            <a:pPr lvl="2" marL="855720" indent="-228240">
              <a:lnSpc>
                <a:spcPct val="100000"/>
              </a:lnSpc>
              <a:spcBef>
                <a:spcPts val="400"/>
              </a:spcBef>
              <a:buClr>
                <a:srgbClr val="31b6fd"/>
              </a:buClr>
              <a:buFont typeface="Symbol"/>
              <a:buChar char=""/>
            </a:pPr>
            <a:r>
              <a:rPr b="0" lang="cs-CZ" sz="2000" spc="-1" strike="noStrike">
                <a:solidFill>
                  <a:srgbClr val="073e87"/>
                </a:solidFill>
                <a:latin typeface="Candara"/>
              </a:rPr>
              <a:t>Třetí úroveň</a:t>
            </a:r>
            <a:endParaRPr b="0" lang="cs-CZ" sz="2000" spc="-1" strike="noStrike">
              <a:solidFill>
                <a:srgbClr val="073e87"/>
              </a:solidFill>
              <a:latin typeface="Candara"/>
            </a:endParaRPr>
          </a:p>
          <a:p>
            <a:pPr lvl="3" marL="1143000" indent="-228240">
              <a:lnSpc>
                <a:spcPct val="100000"/>
              </a:lnSpc>
              <a:spcBef>
                <a:spcPts val="360"/>
              </a:spcBef>
              <a:buClr>
                <a:srgbClr val="31b6fd"/>
              </a:buClr>
              <a:buFont typeface="Symbol"/>
              <a:buChar char=""/>
            </a:pPr>
            <a:r>
              <a:rPr b="0" lang="cs-CZ" sz="1800" spc="-1" strike="noStrike">
                <a:solidFill>
                  <a:srgbClr val="073e87"/>
                </a:solidFill>
                <a:latin typeface="Candara"/>
              </a:rPr>
              <a:t>Čtvrtá úroveň</a:t>
            </a:r>
            <a:endParaRPr b="0" lang="cs-CZ" sz="1800" spc="-1" strike="noStrike">
              <a:solidFill>
                <a:srgbClr val="073e87"/>
              </a:solidFill>
              <a:latin typeface="Candara"/>
            </a:endParaRPr>
          </a:p>
          <a:p>
            <a:pPr lvl="4" marL="1463040" indent="-228240">
              <a:lnSpc>
                <a:spcPct val="100000"/>
              </a:lnSpc>
              <a:spcBef>
                <a:spcPts val="320"/>
              </a:spcBef>
              <a:buClr>
                <a:srgbClr val="31b6fd"/>
              </a:buClr>
              <a:buFont typeface="Symbol"/>
              <a:buChar char=""/>
            </a:pPr>
            <a:r>
              <a:rPr b="0" lang="cs-CZ" sz="1600" spc="-1" strike="noStrike">
                <a:solidFill>
                  <a:srgbClr val="073e87"/>
                </a:solidFill>
                <a:latin typeface="Candara"/>
              </a:rPr>
              <a:t>Pátá úroveň</a:t>
            </a:r>
            <a:endParaRPr b="0" lang="cs-CZ" sz="1600" spc="-1" strike="noStrike">
              <a:solidFill>
                <a:srgbClr val="073e87"/>
              </a:solidFill>
              <a:latin typeface="Candara"/>
            </a:endParaRPr>
          </a:p>
        </p:txBody>
      </p:sp>
      <p:sp>
        <p:nvSpPr>
          <p:cNvPr id="63" name="PlaceHolder 9"/>
          <p:cNvSpPr>
            <a:spLocks noGrp="1"/>
          </p:cNvSpPr>
          <p:nvPr>
            <p:ph type="dt"/>
          </p:nvPr>
        </p:nvSpPr>
        <p:spPr>
          <a:xfrm>
            <a:off x="5163840" y="6250320"/>
            <a:ext cx="3786480" cy="364680"/>
          </a:xfrm>
          <a:prstGeom prst="rect">
            <a:avLst/>
          </a:prstGeom>
        </p:spPr>
        <p:txBody>
          <a:bodyPr anchor="ctr">
            <a:noAutofit/>
          </a:bodyPr>
          <a:p>
            <a:pPr algn="r">
              <a:lnSpc>
                <a:spcPct val="100000"/>
              </a:lnSpc>
            </a:pPr>
            <a:fld id="{815600C0-E35B-400F-BE67-B0601D391267}" type="datetime">
              <a:rPr b="0" lang="cs-CZ" sz="1000" spc="-1" strike="noStrike">
                <a:solidFill>
                  <a:srgbClr val="073e87"/>
                </a:solidFill>
                <a:latin typeface="Candara"/>
              </a:rPr>
              <a:t>3. 11. 2020</a:t>
            </a:fld>
            <a:endParaRPr b="0" lang="cs-CZ" sz="1000" spc="-1" strike="noStrike">
              <a:latin typeface="Times New Roman"/>
            </a:endParaRPr>
          </a:p>
        </p:txBody>
      </p:sp>
      <p:sp>
        <p:nvSpPr>
          <p:cNvPr id="64" name="PlaceHolder 10"/>
          <p:cNvSpPr>
            <a:spLocks noGrp="1"/>
          </p:cNvSpPr>
          <p:nvPr>
            <p:ph type="ftr"/>
          </p:nvPr>
        </p:nvSpPr>
        <p:spPr>
          <a:xfrm>
            <a:off x="193680" y="6250320"/>
            <a:ext cx="3786480" cy="364680"/>
          </a:xfrm>
          <a:prstGeom prst="rect">
            <a:avLst/>
          </a:prstGeom>
        </p:spPr>
        <p:txBody>
          <a:bodyPr anchor="ctr">
            <a:noAutofit/>
          </a:bodyPr>
          <a:p>
            <a:endParaRPr b="0" lang="cs-CZ" sz="2400" spc="-1" strike="noStrike">
              <a:latin typeface="Times New Roman"/>
            </a:endParaRPr>
          </a:p>
        </p:txBody>
      </p:sp>
      <p:sp>
        <p:nvSpPr>
          <p:cNvPr id="65" name="PlaceHolder 11"/>
          <p:cNvSpPr>
            <a:spLocks noGrp="1"/>
          </p:cNvSpPr>
          <p:nvPr>
            <p:ph type="sldNum"/>
          </p:nvPr>
        </p:nvSpPr>
        <p:spPr>
          <a:xfrm>
            <a:off x="3990960" y="6250320"/>
            <a:ext cx="1161360" cy="364680"/>
          </a:xfrm>
          <a:prstGeom prst="rect">
            <a:avLst/>
          </a:prstGeom>
        </p:spPr>
        <p:txBody>
          <a:bodyPr anchor="ctr">
            <a:noAutofit/>
          </a:bodyPr>
          <a:p>
            <a:pPr algn="ctr">
              <a:lnSpc>
                <a:spcPct val="100000"/>
              </a:lnSpc>
            </a:pPr>
            <a:fld id="{F65CCAE8-471E-402F-9402-CB052AA25BB9}" type="slidenum">
              <a:rPr b="0" lang="cs-CZ" sz="1000" spc="-1" strike="noStrike">
                <a:solidFill>
                  <a:srgbClr val="073e87"/>
                </a:solidFill>
                <a:latin typeface="Candara"/>
              </a:rPr>
              <a:t>&lt;číslo&gt;</a:t>
            </a:fld>
            <a:endParaRPr b="0" lang="cs-CZ" sz="1000" spc="-1" strike="noStrike">
              <a:latin typeface="Times New Roman"/>
            </a:endParaRPr>
          </a:p>
        </p:txBody>
      </p:sp>
      <p:sp>
        <p:nvSpPr>
          <p:cNvPr id="66" name="PlaceHolder 12"/>
          <p:cNvSpPr>
            <a:spLocks noGrp="1"/>
          </p:cNvSpPr>
          <p:nvPr>
            <p:ph type="title"/>
          </p:nvPr>
        </p:nvSpPr>
        <p:spPr>
          <a:xfrm>
            <a:off x="457200" y="338400"/>
            <a:ext cx="8229240" cy="1252440"/>
          </a:xfrm>
          <a:prstGeom prst="rect">
            <a:avLst/>
          </a:prstGeom>
        </p:spPr>
        <p:txBody>
          <a:bodyPr anchor="ctr">
            <a:noAutofit/>
          </a:bodyPr>
          <a:p>
            <a:pPr algn="ctr">
              <a:lnSpc>
                <a:spcPct val="100000"/>
              </a:lnSpc>
            </a:pPr>
            <a:r>
              <a:rPr b="0" lang="cs-CZ" sz="4400" spc="-1" strike="noStrike">
                <a:solidFill>
                  <a:srgbClr val="ffffff"/>
                </a:solidFill>
                <a:latin typeface="Candara"/>
              </a:rPr>
              <a:t>Kliknutím lze upravit styl.</a:t>
            </a:r>
            <a:endParaRPr b="0" lang="cs-CZ" sz="4400" spc="-1" strike="noStrike">
              <a:solidFill>
                <a:srgbClr val="000000"/>
              </a:solidFill>
              <a:latin typeface="Candara"/>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jpeg"/><Relationship Id="rId3"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4.png"/><Relationship Id="rId3" Type="http://schemas.openxmlformats.org/officeDocument/2006/relationships/image" Target="../media/image5.png"/><Relationship Id="rId4"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image" Target="../media/image7.png"/><Relationship Id="rId3"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www.youtube.com/watch?v=WBRTTVKAx3k" TargetMode="External"/><Relationship Id="rId2" Type="http://schemas.openxmlformats.org/officeDocument/2006/relationships/hyperlink" Target="https://www.youtube.com/watch?v=WBRTTVKAx3k" TargetMode="External"/><Relationship Id="rId3" Type="http://schemas.openxmlformats.org/officeDocument/2006/relationships/hyperlink" Target="https://www.youtube.com/watch?v=qS3UmaPodAw" TargetMode="External"/><Relationship Id="rId4" Type="http://schemas.openxmlformats.org/officeDocument/2006/relationships/hyperlink" Target="https://www.youtube.com/watch?v=qS3UmaPodAw" TargetMode="External"/><Relationship Id="rId5"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TextShape 1"/>
          <p:cNvSpPr txBox="1"/>
          <p:nvPr/>
        </p:nvSpPr>
        <p:spPr>
          <a:xfrm>
            <a:off x="683640" y="2277000"/>
            <a:ext cx="7772040" cy="1779840"/>
          </a:xfrm>
          <a:prstGeom prst="rect">
            <a:avLst/>
          </a:prstGeom>
          <a:noFill/>
          <a:ln>
            <a:noFill/>
          </a:ln>
        </p:spPr>
        <p:txBody>
          <a:bodyPr anchor="b">
            <a:normAutofit fontScale="41000"/>
          </a:bodyPr>
          <a:p>
            <a:pPr algn="ctr">
              <a:lnSpc>
                <a:spcPct val="100000"/>
              </a:lnSpc>
            </a:pPr>
            <a:r>
              <a:rPr b="0" lang="cs-CZ" sz="4400" spc="-1" strike="noStrike">
                <a:solidFill>
                  <a:srgbClr val="ffffff"/>
                </a:solidFill>
                <a:latin typeface="Candara"/>
              </a:rPr>
              <a:t>Technologie přípravy pokrmů</a:t>
            </a:r>
            <a:br/>
            <a:br/>
            <a:r>
              <a:rPr b="0" lang="cs-CZ" sz="3800" spc="-1" strike="noStrike">
                <a:solidFill>
                  <a:srgbClr val="ffffff"/>
                </a:solidFill>
                <a:latin typeface="Candara"/>
              </a:rPr>
              <a:t>Metody tepelných úprav</a:t>
            </a:r>
            <a:br/>
            <a:r>
              <a:rPr b="0" lang="cs-CZ" sz="3800" spc="-1" strike="noStrike">
                <a:solidFill>
                  <a:srgbClr val="ffffff"/>
                </a:solidFill>
                <a:latin typeface="Candara"/>
              </a:rPr>
              <a:t>metoda smažení</a:t>
            </a:r>
            <a:br/>
            <a:r>
              <a:rPr b="0" lang="cs-CZ" sz="3600" spc="-1" strike="noStrike">
                <a:solidFill>
                  <a:srgbClr val="ffffff"/>
                </a:solidFill>
                <a:latin typeface="Candara"/>
              </a:rPr>
              <a:t>Mgr. Kamila Kroupová</a:t>
            </a:r>
            <a:br/>
            <a:endParaRPr b="0" lang="cs-CZ" sz="3600" spc="-1" strike="noStrike">
              <a:solidFill>
                <a:srgbClr val="000000"/>
              </a:solidFill>
              <a:latin typeface="Candara"/>
            </a:endParaRPr>
          </a:p>
        </p:txBody>
      </p:sp>
      <p:sp>
        <p:nvSpPr>
          <p:cNvPr id="104" name="TextShape 2"/>
          <p:cNvSpPr txBox="1"/>
          <p:nvPr/>
        </p:nvSpPr>
        <p:spPr>
          <a:xfrm>
            <a:off x="1231560" y="4056840"/>
            <a:ext cx="6400440" cy="1472760"/>
          </a:xfrm>
          <a:prstGeom prst="rect">
            <a:avLst/>
          </a:prstGeom>
          <a:noFill/>
          <a:ln>
            <a:noFill/>
          </a:ln>
        </p:spPr>
        <p:txBody>
          <a:bodyPr>
            <a:noAutofit/>
          </a:bodyPr>
          <a:p>
            <a:pPr algn="ctr">
              <a:lnSpc>
                <a:spcPct val="100000"/>
              </a:lnSpc>
              <a:spcBef>
                <a:spcPts val="400"/>
              </a:spcBef>
              <a:tabLst>
                <a:tab algn="l" pos="0"/>
              </a:tabLst>
            </a:pPr>
            <a:r>
              <a:rPr b="0" lang="cs-CZ" sz="2000" spc="-1" strike="noStrike">
                <a:solidFill>
                  <a:srgbClr val="ffffff"/>
                </a:solidFill>
                <a:latin typeface="Candara"/>
              </a:rPr>
              <a:t>TPP Illková: str. 27-28</a:t>
            </a:r>
            <a:endParaRPr b="0" lang="cs-CZ" sz="20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TextShape 1"/>
          <p:cNvSpPr txBox="1"/>
          <p:nvPr/>
        </p:nvSpPr>
        <p:spPr>
          <a:xfrm>
            <a:off x="179640" y="1412640"/>
            <a:ext cx="8496720" cy="4752000"/>
          </a:xfrm>
          <a:prstGeom prst="rect">
            <a:avLst/>
          </a:prstGeom>
          <a:noFill/>
          <a:ln>
            <a:noFill/>
          </a:ln>
        </p:spPr>
        <p:txBody>
          <a:bodyPr>
            <a:noAutofit/>
          </a:bodyPr>
          <a:p>
            <a:pPr>
              <a:lnSpc>
                <a:spcPct val="120000"/>
              </a:lnSpc>
              <a:tabLst>
                <a:tab algn="l" pos="0"/>
              </a:tabLst>
            </a:pPr>
            <a:r>
              <a:rPr b="0" lang="cs-CZ" sz="1800" spc="-1" strike="noStrike">
                <a:solidFill>
                  <a:srgbClr val="073e87"/>
                </a:solidFill>
                <a:latin typeface="Candara"/>
              </a:rPr>
              <a:t>Smažení je úprava potravin a pokrmů v přiměřeně rozpáleném tuku (170 až 185°C). </a:t>
            </a:r>
            <a:endParaRPr b="0" lang="cs-CZ" sz="1800" spc="-1" strike="noStrike">
              <a:solidFill>
                <a:srgbClr val="073e87"/>
              </a:solidFill>
              <a:latin typeface="Candara"/>
            </a:endParaRPr>
          </a:p>
          <a:p>
            <a:pPr>
              <a:lnSpc>
                <a:spcPct val="120000"/>
              </a:lnSpc>
              <a:tabLst>
                <a:tab algn="l" pos="0"/>
              </a:tabLst>
            </a:pPr>
            <a:r>
              <a:rPr b="0" lang="cs-CZ" sz="1800" spc="-1" strike="noStrike">
                <a:solidFill>
                  <a:srgbClr val="073e87"/>
                </a:solidFill>
                <a:latin typeface="Candara"/>
              </a:rPr>
              <a:t>Při  smažení  se  na  povrchu  potravin  rychle  tvoří  ochranná  kůra,  která  částečně </a:t>
            </a:r>
            <a:endParaRPr b="0" lang="cs-CZ" sz="1800" spc="-1" strike="noStrike">
              <a:solidFill>
                <a:srgbClr val="073e87"/>
              </a:solidFill>
              <a:latin typeface="Candara"/>
            </a:endParaRPr>
          </a:p>
          <a:p>
            <a:pPr>
              <a:lnSpc>
                <a:spcPct val="120000"/>
              </a:lnSpc>
              <a:tabLst>
                <a:tab algn="l" pos="0"/>
              </a:tabLst>
            </a:pPr>
            <a:r>
              <a:rPr b="0" lang="cs-CZ" sz="1800" spc="-1" strike="noStrike">
                <a:solidFill>
                  <a:srgbClr val="073e87"/>
                </a:solidFill>
                <a:latin typeface="Candara"/>
              </a:rPr>
              <a:t>omezuje ztráty cenných látek. </a:t>
            </a:r>
            <a:endParaRPr b="0" lang="cs-CZ" sz="1800" spc="-1" strike="noStrike">
              <a:solidFill>
                <a:srgbClr val="073e87"/>
              </a:solidFill>
              <a:latin typeface="Candara"/>
            </a:endParaRPr>
          </a:p>
          <a:p>
            <a:pPr>
              <a:lnSpc>
                <a:spcPct val="120000"/>
              </a:lnSpc>
              <a:tabLst>
                <a:tab algn="l" pos="0"/>
              </a:tabLst>
            </a:pPr>
            <a:r>
              <a:rPr b="0" lang="cs-CZ" sz="1800" spc="-1" strike="noStrike">
                <a:solidFill>
                  <a:srgbClr val="073e87"/>
                </a:solidFill>
                <a:latin typeface="Candara"/>
              </a:rPr>
              <a:t>Potraviny  na  smažení  obalujeme  nebo  namáčíme  do  vhodných  obalů  připravených z vejce,  mouky  a  strouhanky  nebo  do  těstíčka  připravovaného  z vejce,  příslušné kapaliny a z mouky.  </a:t>
            </a:r>
            <a:endParaRPr b="0" lang="cs-CZ" sz="1800" spc="-1" strike="noStrike">
              <a:solidFill>
                <a:srgbClr val="073e87"/>
              </a:solidFill>
              <a:latin typeface="Candara"/>
            </a:endParaRPr>
          </a:p>
          <a:p>
            <a:pPr>
              <a:lnSpc>
                <a:spcPct val="120000"/>
              </a:lnSpc>
              <a:tabLst>
                <a:tab algn="l" pos="0"/>
              </a:tabLst>
            </a:pPr>
            <a:r>
              <a:rPr b="0" lang="cs-CZ" sz="1800" spc="-1" strike="noStrike">
                <a:solidFill>
                  <a:srgbClr val="073e87"/>
                </a:solidFill>
                <a:latin typeface="Candara"/>
              </a:rPr>
              <a:t>Obal  pokrmů,  který  tvoří  podstatnou  část  kůry,  obsahuje  škrobovité  látky.  Tyto </a:t>
            </a:r>
            <a:endParaRPr b="0" lang="cs-CZ" sz="1800" spc="-1" strike="noStrike">
              <a:solidFill>
                <a:srgbClr val="073e87"/>
              </a:solidFill>
              <a:latin typeface="Candara"/>
            </a:endParaRPr>
          </a:p>
          <a:p>
            <a:pPr>
              <a:lnSpc>
                <a:spcPct val="120000"/>
              </a:lnSpc>
              <a:tabLst>
                <a:tab algn="l" pos="0"/>
              </a:tabLst>
            </a:pPr>
            <a:r>
              <a:rPr b="0" lang="cs-CZ" sz="1800" spc="-1" strike="noStrike">
                <a:solidFill>
                  <a:srgbClr val="073e87"/>
                </a:solidFill>
                <a:latin typeface="Candara"/>
              </a:rPr>
              <a:t>smažením  mění  svoji  strukturu  tj.  dextrinují  a  utvářejí  charakteristickou  křupavou, dozlatova zabarvenou vrstvu. </a:t>
            </a:r>
            <a:endParaRPr b="0" lang="cs-CZ" sz="1800" spc="-1" strike="noStrike">
              <a:solidFill>
                <a:srgbClr val="073e87"/>
              </a:solidFill>
              <a:latin typeface="Candara"/>
            </a:endParaRPr>
          </a:p>
        </p:txBody>
      </p:sp>
      <p:sp>
        <p:nvSpPr>
          <p:cNvPr id="106" name="TextShape 2"/>
          <p:cNvSpPr txBox="1"/>
          <p:nvPr/>
        </p:nvSpPr>
        <p:spPr>
          <a:xfrm>
            <a:off x="611640" y="260640"/>
            <a:ext cx="7786800" cy="897840"/>
          </a:xfrm>
          <a:prstGeom prst="rect">
            <a:avLst/>
          </a:prstGeom>
          <a:noFill/>
          <a:ln>
            <a:noFill/>
          </a:ln>
        </p:spPr>
        <p:txBody>
          <a:bodyPr anchor="ctr">
            <a:noAutofit/>
          </a:bodyPr>
          <a:p>
            <a:pPr algn="ctr">
              <a:lnSpc>
                <a:spcPct val="100000"/>
              </a:lnSpc>
            </a:pPr>
            <a:r>
              <a:rPr b="0" lang="cs-CZ" sz="4400" spc="-1" strike="noStrike">
                <a:solidFill>
                  <a:srgbClr val="ffffff"/>
                </a:solidFill>
                <a:latin typeface="Candara"/>
              </a:rPr>
              <a:t>Metoda smažení</a:t>
            </a:r>
            <a:endParaRPr b="0" lang="cs-CZ" sz="4400" spc="-1" strike="noStrike">
              <a:solidFill>
                <a:srgbClr val="000000"/>
              </a:solidFill>
              <a:latin typeface="Candara"/>
            </a:endParaRPr>
          </a:p>
        </p:txBody>
      </p:sp>
      <p:pic>
        <p:nvPicPr>
          <p:cNvPr id="107" name="Picture 2" descr=""/>
          <p:cNvPicPr/>
          <p:nvPr/>
        </p:nvPicPr>
        <p:blipFill>
          <a:blip r:embed="rId1"/>
          <a:stretch/>
        </p:blipFill>
        <p:spPr>
          <a:xfrm>
            <a:off x="2109960" y="4829040"/>
            <a:ext cx="3914280" cy="1956960"/>
          </a:xfrm>
          <a:prstGeom prst="rect">
            <a:avLst/>
          </a:prstGeom>
          <a:ln>
            <a:noFill/>
          </a:ln>
        </p:spPr>
      </p:pic>
      <p:pic>
        <p:nvPicPr>
          <p:cNvPr id="108" name="Picture 4" descr="Výsledek obrázku pro těstíčko"/>
          <p:cNvPicPr/>
          <p:nvPr/>
        </p:nvPicPr>
        <p:blipFill>
          <a:blip r:embed="rId2"/>
          <a:stretch/>
        </p:blipFill>
        <p:spPr>
          <a:xfrm rot="5400000">
            <a:off x="6610680" y="4590720"/>
            <a:ext cx="1914120" cy="2390400"/>
          </a:xfrm>
          <a:prstGeom prst="rect">
            <a:avLst/>
          </a:prstGeom>
          <a:ln>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TextShape 1"/>
          <p:cNvSpPr txBox="1"/>
          <p:nvPr/>
        </p:nvSpPr>
        <p:spPr>
          <a:xfrm>
            <a:off x="251640" y="1700640"/>
            <a:ext cx="8640720" cy="4641120"/>
          </a:xfrm>
          <a:prstGeom prst="rect">
            <a:avLst/>
          </a:prstGeom>
          <a:noFill/>
          <a:ln>
            <a:noFill/>
          </a:ln>
        </p:spPr>
        <p:txBody>
          <a:bodyPr>
            <a:normAutofit/>
          </a:bodyPr>
          <a:p>
            <a:pPr>
              <a:lnSpc>
                <a:spcPct val="100000"/>
              </a:lnSpc>
              <a:spcBef>
                <a:spcPts val="400"/>
              </a:spcBef>
              <a:tabLst>
                <a:tab algn="l" pos="0"/>
              </a:tabLst>
            </a:pPr>
            <a:r>
              <a:rPr b="0" lang="cs-CZ" sz="2000" spc="-1" strike="noStrike">
                <a:solidFill>
                  <a:srgbClr val="073e87"/>
                </a:solidFill>
                <a:latin typeface="Candara"/>
              </a:rPr>
              <a:t>Maso  před  smažením  očistíme,  odstraníme  (blány,  šlachy, křupky) a naporcujeme.  </a:t>
            </a:r>
            <a:endParaRPr b="0" lang="cs-CZ" sz="2000" spc="-1" strike="noStrike">
              <a:solidFill>
                <a:srgbClr val="073e87"/>
              </a:solidFill>
              <a:latin typeface="Candara"/>
            </a:endParaRPr>
          </a:p>
          <a:p>
            <a:pPr>
              <a:lnSpc>
                <a:spcPct val="100000"/>
              </a:lnSpc>
              <a:spcBef>
                <a:spcPts val="400"/>
              </a:spcBef>
              <a:tabLst>
                <a:tab algn="l" pos="0"/>
              </a:tabLst>
            </a:pPr>
            <a:r>
              <a:rPr b="0" lang="cs-CZ" sz="2000" spc="-1" strike="noStrike">
                <a:solidFill>
                  <a:srgbClr val="073e87"/>
                </a:solidFill>
                <a:latin typeface="Candara"/>
              </a:rPr>
              <a:t>Maso  s kostí  částečně  nebo  úplně  vykostíme,  naporcujeme, naklepeme a osolíme, popř. okořeníme. </a:t>
            </a:r>
            <a:endParaRPr b="0" lang="cs-CZ" sz="2000" spc="-1" strike="noStrike">
              <a:solidFill>
                <a:srgbClr val="073e87"/>
              </a:solidFill>
              <a:latin typeface="Candara"/>
            </a:endParaRPr>
          </a:p>
          <a:p>
            <a:pPr>
              <a:lnSpc>
                <a:spcPct val="100000"/>
              </a:lnSpc>
              <a:spcBef>
                <a:spcPts val="400"/>
              </a:spcBef>
              <a:tabLst>
                <a:tab algn="l" pos="0"/>
              </a:tabLst>
            </a:pPr>
            <a:r>
              <a:rPr b="0" lang="cs-CZ" sz="2000" spc="-1" strike="noStrike">
                <a:solidFill>
                  <a:srgbClr val="073e87"/>
                </a:solidFill>
                <a:latin typeface="Candara"/>
              </a:rPr>
              <a:t>Některé  potraviny  upravujeme  částečným  povařením (zelenina), uvařením (vepřový jazyk), spařením (mozeček) apod.</a:t>
            </a:r>
            <a:endParaRPr b="0" lang="cs-CZ" sz="2000" spc="-1" strike="noStrike">
              <a:solidFill>
                <a:srgbClr val="073e87"/>
              </a:solidFill>
              <a:latin typeface="Candara"/>
            </a:endParaRPr>
          </a:p>
        </p:txBody>
      </p:sp>
      <p:sp>
        <p:nvSpPr>
          <p:cNvPr id="110" name="TextShape 2"/>
          <p:cNvSpPr txBox="1"/>
          <p:nvPr/>
        </p:nvSpPr>
        <p:spPr>
          <a:xfrm>
            <a:off x="467640" y="338400"/>
            <a:ext cx="8218800" cy="1146240"/>
          </a:xfrm>
          <a:prstGeom prst="rect">
            <a:avLst/>
          </a:prstGeom>
          <a:noFill/>
          <a:ln>
            <a:noFill/>
          </a:ln>
        </p:spPr>
        <p:txBody>
          <a:bodyPr anchor="ctr">
            <a:normAutofit/>
          </a:bodyPr>
          <a:p>
            <a:pPr algn="ctr">
              <a:lnSpc>
                <a:spcPct val="100000"/>
              </a:lnSpc>
            </a:pPr>
            <a:r>
              <a:rPr b="0" lang="cs-CZ" sz="4400" spc="-1" strike="noStrike">
                <a:solidFill>
                  <a:srgbClr val="ffffff"/>
                </a:solidFill>
                <a:latin typeface="Candara"/>
              </a:rPr>
              <a:t>Úprava masa před obalováním </a:t>
            </a:r>
            <a:endParaRPr b="0" lang="cs-CZ" sz="4400" spc="-1" strike="noStrike">
              <a:solidFill>
                <a:srgbClr val="000000"/>
              </a:solidFill>
              <a:latin typeface="Candara"/>
            </a:endParaRPr>
          </a:p>
        </p:txBody>
      </p:sp>
      <p:pic>
        <p:nvPicPr>
          <p:cNvPr id="111" name="Picture 2" descr=""/>
          <p:cNvPicPr/>
          <p:nvPr/>
        </p:nvPicPr>
        <p:blipFill>
          <a:blip r:embed="rId1"/>
          <a:stretch/>
        </p:blipFill>
        <p:spPr>
          <a:xfrm>
            <a:off x="394200" y="3857760"/>
            <a:ext cx="2624040" cy="1872000"/>
          </a:xfrm>
          <a:prstGeom prst="rect">
            <a:avLst/>
          </a:prstGeom>
          <a:ln>
            <a:noFill/>
          </a:ln>
        </p:spPr>
      </p:pic>
      <p:pic>
        <p:nvPicPr>
          <p:cNvPr id="112" name="Picture 3" descr=""/>
          <p:cNvPicPr/>
          <p:nvPr/>
        </p:nvPicPr>
        <p:blipFill>
          <a:blip r:embed="rId2"/>
          <a:stretch/>
        </p:blipFill>
        <p:spPr>
          <a:xfrm>
            <a:off x="3343680" y="3823560"/>
            <a:ext cx="1627200" cy="1940400"/>
          </a:xfrm>
          <a:prstGeom prst="rect">
            <a:avLst/>
          </a:prstGeom>
          <a:ln>
            <a:noFill/>
          </a:ln>
        </p:spPr>
      </p:pic>
      <p:pic>
        <p:nvPicPr>
          <p:cNvPr id="113" name="Picture 4" descr=""/>
          <p:cNvPicPr/>
          <p:nvPr/>
        </p:nvPicPr>
        <p:blipFill>
          <a:blip r:embed="rId3"/>
          <a:stretch/>
        </p:blipFill>
        <p:spPr>
          <a:xfrm>
            <a:off x="5292000" y="3837240"/>
            <a:ext cx="2520000" cy="1899720"/>
          </a:xfrm>
          <a:prstGeom prst="rect">
            <a:avLst/>
          </a:prstGeom>
          <a:ln>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TextShape 1"/>
          <p:cNvSpPr txBox="1"/>
          <p:nvPr/>
        </p:nvSpPr>
        <p:spPr>
          <a:xfrm>
            <a:off x="77040" y="1412640"/>
            <a:ext cx="8886960" cy="4569120"/>
          </a:xfrm>
          <a:prstGeom prst="rect">
            <a:avLst/>
          </a:prstGeom>
          <a:solidFill>
            <a:srgbClr val="ffffff"/>
          </a:solidFill>
          <a:ln>
            <a:noFill/>
          </a:ln>
        </p:spPr>
        <p:txBody>
          <a:bodyPr>
            <a:normAutofit/>
          </a:bodyPr>
          <a:p>
            <a:pPr>
              <a:lnSpc>
                <a:spcPct val="110000"/>
              </a:lnSpc>
              <a:tabLst>
                <a:tab algn="l" pos="0"/>
              </a:tabLst>
            </a:pPr>
            <a:r>
              <a:rPr b="0" lang="cs-CZ" sz="2400" spc="-1" strike="noStrike">
                <a:solidFill>
                  <a:srgbClr val="073e87"/>
                </a:solidFill>
                <a:latin typeface="Candara"/>
              </a:rPr>
              <a:t>Nízké potraviny smažíme v malém množství tuku; </a:t>
            </a:r>
            <a:endParaRPr b="0" lang="cs-CZ" sz="2400" spc="-1" strike="noStrike">
              <a:solidFill>
                <a:srgbClr val="073e87"/>
              </a:solidFill>
              <a:latin typeface="Candara"/>
            </a:endParaRPr>
          </a:p>
          <a:p>
            <a:pPr>
              <a:lnSpc>
                <a:spcPct val="110000"/>
              </a:lnSpc>
              <a:tabLst>
                <a:tab algn="l" pos="0"/>
              </a:tabLst>
            </a:pPr>
            <a:r>
              <a:rPr b="0" lang="cs-CZ" sz="2400" spc="-1" strike="noStrike">
                <a:solidFill>
                  <a:srgbClr val="073e87"/>
                </a:solidFill>
                <a:latin typeface="Candara"/>
              </a:rPr>
              <a:t>Vyšší potraviny smažíme ve velkém množství tuku (fritézy). </a:t>
            </a:r>
            <a:endParaRPr b="0" lang="cs-CZ" sz="2400" spc="-1" strike="noStrike">
              <a:solidFill>
                <a:srgbClr val="073e87"/>
              </a:solidFill>
              <a:latin typeface="Candara"/>
            </a:endParaRPr>
          </a:p>
          <a:p>
            <a:pPr>
              <a:lnSpc>
                <a:spcPct val="110000"/>
              </a:lnSpc>
              <a:tabLst>
                <a:tab algn="l" pos="0"/>
              </a:tabLst>
            </a:pPr>
            <a:r>
              <a:rPr b="0" lang="cs-CZ" sz="2400" spc="-1" strike="noStrike">
                <a:solidFill>
                  <a:srgbClr val="073e87"/>
                </a:solidFill>
                <a:latin typeface="Candara"/>
              </a:rPr>
              <a:t>Používáme pouze tuk na smažení.</a:t>
            </a:r>
            <a:endParaRPr b="0" lang="cs-CZ" sz="2400" spc="-1" strike="noStrike">
              <a:solidFill>
                <a:srgbClr val="073e87"/>
              </a:solidFill>
              <a:latin typeface="Candara"/>
            </a:endParaRPr>
          </a:p>
          <a:p>
            <a:pPr>
              <a:lnSpc>
                <a:spcPct val="110000"/>
              </a:lnSpc>
              <a:tabLst>
                <a:tab algn="l" pos="0"/>
              </a:tabLst>
            </a:pPr>
            <a:r>
              <a:rPr b="0" lang="cs-CZ" sz="2400" spc="-1" strike="noStrike">
                <a:solidFill>
                  <a:srgbClr val="073e87"/>
                </a:solidFill>
                <a:latin typeface="Candara"/>
              </a:rPr>
              <a:t>Teplota tuku je od 160 – 180 ºC. </a:t>
            </a:r>
            <a:endParaRPr b="0" lang="cs-CZ" sz="2400" spc="-1" strike="noStrike">
              <a:solidFill>
                <a:srgbClr val="073e87"/>
              </a:solidFill>
              <a:latin typeface="Candara"/>
            </a:endParaRPr>
          </a:p>
          <a:p>
            <a:pPr>
              <a:lnSpc>
                <a:spcPct val="110000"/>
              </a:lnSpc>
              <a:tabLst>
                <a:tab algn="l" pos="0"/>
              </a:tabLst>
            </a:pPr>
            <a:r>
              <a:rPr b="0" lang="cs-CZ" sz="2400" spc="-1" strike="noStrike">
                <a:solidFill>
                  <a:srgbClr val="073e87"/>
                </a:solidFill>
                <a:latin typeface="Candara"/>
              </a:rPr>
              <a:t>Správně rozehřátý tuk poznáme tak, že do tuku hodíme kousek tvrdšího pečiva, když tuk zašumí, můžeme smažit. </a:t>
            </a:r>
            <a:endParaRPr b="0" lang="cs-CZ" sz="2400" spc="-1" strike="noStrike">
              <a:solidFill>
                <a:srgbClr val="073e87"/>
              </a:solidFill>
              <a:latin typeface="Candara"/>
            </a:endParaRPr>
          </a:p>
          <a:p>
            <a:pPr>
              <a:lnSpc>
                <a:spcPct val="110000"/>
              </a:lnSpc>
              <a:tabLst>
                <a:tab algn="l" pos="0"/>
              </a:tabLst>
            </a:pPr>
            <a:r>
              <a:rPr b="0" lang="cs-CZ" sz="2400" spc="-1" strike="noStrike">
                <a:solidFill>
                  <a:srgbClr val="073e87"/>
                </a:solidFill>
                <a:latin typeface="Candara"/>
              </a:rPr>
              <a:t>Před smažením potravinu lehce oklepneme a zbavíme se přebytečné strouhanky. Nikdy nepoužíváme přepálený tuk. </a:t>
            </a:r>
            <a:endParaRPr b="0" lang="cs-CZ" sz="2400" spc="-1" strike="noStrike">
              <a:solidFill>
                <a:srgbClr val="073e87"/>
              </a:solidFill>
              <a:latin typeface="Candara"/>
            </a:endParaRPr>
          </a:p>
        </p:txBody>
      </p:sp>
      <p:sp>
        <p:nvSpPr>
          <p:cNvPr id="115" name="TextShape 2"/>
          <p:cNvSpPr txBox="1"/>
          <p:nvPr/>
        </p:nvSpPr>
        <p:spPr>
          <a:xfrm>
            <a:off x="457200" y="338400"/>
            <a:ext cx="8229240" cy="1252440"/>
          </a:xfrm>
          <a:prstGeom prst="rect">
            <a:avLst/>
          </a:prstGeom>
          <a:noFill/>
          <a:ln>
            <a:noFill/>
          </a:ln>
        </p:spPr>
        <p:txBody>
          <a:bodyPr anchor="ctr">
            <a:noAutofit/>
          </a:bodyPr>
          <a:p>
            <a:pPr algn="ctr">
              <a:lnSpc>
                <a:spcPct val="100000"/>
              </a:lnSpc>
            </a:pPr>
            <a:r>
              <a:rPr b="0" lang="cs-CZ" sz="4400" spc="-1" strike="noStrike">
                <a:solidFill>
                  <a:srgbClr val="ffffff"/>
                </a:solidFill>
                <a:latin typeface="Candara"/>
              </a:rPr>
              <a:t>Zásady při smažení</a:t>
            </a:r>
            <a:endParaRPr b="0" lang="cs-CZ" sz="4400" spc="-1" strike="noStrike">
              <a:solidFill>
                <a:srgbClr val="000000"/>
              </a:solidFill>
              <a:latin typeface="Candara"/>
            </a:endParaRPr>
          </a:p>
        </p:txBody>
      </p:sp>
      <p:pic>
        <p:nvPicPr>
          <p:cNvPr id="116" name="Picture 2" descr=""/>
          <p:cNvPicPr/>
          <p:nvPr/>
        </p:nvPicPr>
        <p:blipFill>
          <a:blip r:embed="rId1"/>
          <a:stretch/>
        </p:blipFill>
        <p:spPr>
          <a:xfrm>
            <a:off x="4428000" y="4764960"/>
            <a:ext cx="2447280" cy="1628280"/>
          </a:xfrm>
          <a:prstGeom prst="rect">
            <a:avLst/>
          </a:prstGeom>
          <a:ln>
            <a:noFill/>
          </a:ln>
        </p:spPr>
      </p:pic>
      <p:pic>
        <p:nvPicPr>
          <p:cNvPr id="117" name="Picture 3" descr=""/>
          <p:cNvPicPr/>
          <p:nvPr/>
        </p:nvPicPr>
        <p:blipFill>
          <a:blip r:embed="rId2"/>
          <a:stretch/>
        </p:blipFill>
        <p:spPr>
          <a:xfrm>
            <a:off x="971640" y="4764960"/>
            <a:ext cx="2914200" cy="1631880"/>
          </a:xfrm>
          <a:prstGeom prst="rect">
            <a:avLst/>
          </a:prstGeom>
          <a:ln>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TextShape 1"/>
          <p:cNvSpPr txBox="1"/>
          <p:nvPr/>
        </p:nvSpPr>
        <p:spPr>
          <a:xfrm>
            <a:off x="179640" y="1412640"/>
            <a:ext cx="8784720" cy="4641120"/>
          </a:xfrm>
          <a:prstGeom prst="rect">
            <a:avLst/>
          </a:prstGeom>
          <a:solidFill>
            <a:srgbClr val="ffffff"/>
          </a:solidFill>
          <a:ln>
            <a:noFill/>
          </a:ln>
        </p:spPr>
        <p:txBody>
          <a:bodyPr>
            <a:normAutofit/>
          </a:bodyPr>
          <a:p>
            <a:pPr>
              <a:lnSpc>
                <a:spcPct val="100000"/>
              </a:lnSpc>
              <a:tabLst>
                <a:tab algn="l" pos="0"/>
              </a:tabLst>
            </a:pPr>
            <a:r>
              <a:rPr b="0" lang="cs-CZ" sz="2400" spc="-1" strike="noStrike">
                <a:solidFill>
                  <a:srgbClr val="073e87"/>
                </a:solidFill>
                <a:latin typeface="Candara"/>
              </a:rPr>
              <a:t>Fritování je tepelná úprava podobná smažení. Pokrm je při fritování zcela ponořen do horkého oleje. Příprava rychlejší a také rovnoměrnější.  </a:t>
            </a:r>
            <a:endParaRPr b="0" lang="cs-CZ" sz="2400" spc="-1" strike="noStrike">
              <a:solidFill>
                <a:srgbClr val="073e87"/>
              </a:solidFill>
              <a:latin typeface="Candara"/>
            </a:endParaRPr>
          </a:p>
          <a:p>
            <a:pPr>
              <a:lnSpc>
                <a:spcPct val="100000"/>
              </a:lnSpc>
              <a:tabLst>
                <a:tab algn="l" pos="0"/>
              </a:tabLst>
            </a:pPr>
            <a:r>
              <a:rPr b="0" lang="cs-CZ" sz="2400" spc="-1" strike="noStrike">
                <a:solidFill>
                  <a:srgbClr val="073e87"/>
                </a:solidFill>
                <a:latin typeface="Candara"/>
              </a:rPr>
              <a:t>Potraviny vkládáme do smažícího koše, až když je tuk vyhřátý na vhodnou teplotu pro určitý druh upravované potraviny.  </a:t>
            </a:r>
            <a:endParaRPr b="0" lang="cs-CZ" sz="2400" spc="-1" strike="noStrike">
              <a:solidFill>
                <a:srgbClr val="073e87"/>
              </a:solidFill>
              <a:latin typeface="Candara"/>
            </a:endParaRPr>
          </a:p>
          <a:p>
            <a:pPr>
              <a:lnSpc>
                <a:spcPct val="100000"/>
              </a:lnSpc>
              <a:tabLst>
                <a:tab algn="l" pos="0"/>
              </a:tabLst>
            </a:pPr>
            <a:r>
              <a:rPr b="0" lang="cs-CZ" sz="2400" spc="-1" strike="noStrike">
                <a:solidFill>
                  <a:srgbClr val="073e87"/>
                </a:solidFill>
                <a:latin typeface="Candara"/>
              </a:rPr>
              <a:t>Dodržujeme  optimální  teplotu  180°C  (při  nižší  teplotě  dochází  k nasáknutí  potravin tukem).  </a:t>
            </a:r>
            <a:endParaRPr b="0" lang="cs-CZ" sz="2400" spc="-1" strike="noStrike">
              <a:solidFill>
                <a:srgbClr val="073e87"/>
              </a:solidFill>
              <a:latin typeface="Candara"/>
            </a:endParaRPr>
          </a:p>
          <a:p>
            <a:pPr>
              <a:lnSpc>
                <a:spcPct val="100000"/>
              </a:lnSpc>
              <a:tabLst>
                <a:tab algn="l" pos="0"/>
              </a:tabLst>
            </a:pPr>
            <a:r>
              <a:rPr b="0" lang="cs-CZ" sz="2400" spc="-1" strike="noStrike">
                <a:solidFill>
                  <a:srgbClr val="073e87"/>
                </a:solidFill>
                <a:latin typeface="Candara"/>
              </a:rPr>
              <a:t>Nepřehřívat olej příliš dlouho, snižuje se tak jeho kvalita.  </a:t>
            </a:r>
            <a:endParaRPr b="0" lang="cs-CZ" sz="2400" spc="-1" strike="noStrike">
              <a:solidFill>
                <a:srgbClr val="073e87"/>
              </a:solidFill>
              <a:latin typeface="Candara"/>
            </a:endParaRPr>
          </a:p>
          <a:p>
            <a:pPr>
              <a:lnSpc>
                <a:spcPct val="100000"/>
              </a:lnSpc>
              <a:tabLst>
                <a:tab algn="l" pos="0"/>
              </a:tabLst>
            </a:pPr>
            <a:r>
              <a:rPr b="0" lang="cs-CZ" sz="2400" spc="-1" strike="noStrike">
                <a:solidFill>
                  <a:srgbClr val="073e87"/>
                </a:solidFill>
                <a:latin typeface="Candara"/>
              </a:rPr>
              <a:t>Neměly by se míchat různé druhy oleje a vůbec ne olej s tukem dohromady.  </a:t>
            </a:r>
            <a:endParaRPr b="0" lang="cs-CZ" sz="2400" spc="-1" strike="noStrike">
              <a:solidFill>
                <a:srgbClr val="073e87"/>
              </a:solidFill>
              <a:latin typeface="Candara"/>
            </a:endParaRPr>
          </a:p>
          <a:p>
            <a:pPr>
              <a:lnSpc>
                <a:spcPct val="100000"/>
              </a:lnSpc>
              <a:tabLst>
                <a:tab algn="l" pos="0"/>
              </a:tabLst>
            </a:pPr>
            <a:r>
              <a:rPr b="1" lang="cs-CZ" sz="2400" spc="-1" strike="noStrike">
                <a:solidFill>
                  <a:srgbClr val="073e87"/>
                </a:solidFill>
                <a:latin typeface="Candara"/>
              </a:rPr>
              <a:t>Nezapomínat na včasnou a </a:t>
            </a:r>
            <a:endParaRPr b="0" lang="cs-CZ" sz="2400" spc="-1" strike="noStrike">
              <a:solidFill>
                <a:srgbClr val="073e87"/>
              </a:solidFill>
              <a:latin typeface="Candara"/>
            </a:endParaRPr>
          </a:p>
          <a:p>
            <a:pPr>
              <a:lnSpc>
                <a:spcPct val="100000"/>
              </a:lnSpc>
              <a:tabLst>
                <a:tab algn="l" pos="0"/>
              </a:tabLst>
            </a:pPr>
            <a:r>
              <a:rPr b="1" lang="cs-CZ" sz="2400" spc="-1" strike="noStrike">
                <a:solidFill>
                  <a:srgbClr val="073e87"/>
                </a:solidFill>
                <a:latin typeface="Candara"/>
              </a:rPr>
              <a:t>pravidelnou výměnu použitého oleje.</a:t>
            </a:r>
            <a:r>
              <a:rPr b="0" lang="cs-CZ" sz="2400" spc="-1" strike="noStrike">
                <a:solidFill>
                  <a:srgbClr val="073e87"/>
                </a:solidFill>
                <a:latin typeface="Candara"/>
              </a:rPr>
              <a:t> </a:t>
            </a:r>
            <a:endParaRPr b="0" lang="cs-CZ" sz="2400" spc="-1" strike="noStrike">
              <a:solidFill>
                <a:srgbClr val="073e87"/>
              </a:solidFill>
              <a:latin typeface="Candara"/>
            </a:endParaRPr>
          </a:p>
        </p:txBody>
      </p:sp>
      <p:sp>
        <p:nvSpPr>
          <p:cNvPr id="119" name="TextShape 2"/>
          <p:cNvSpPr txBox="1"/>
          <p:nvPr/>
        </p:nvSpPr>
        <p:spPr>
          <a:xfrm>
            <a:off x="457200" y="338400"/>
            <a:ext cx="8229240" cy="1252440"/>
          </a:xfrm>
          <a:prstGeom prst="rect">
            <a:avLst/>
          </a:prstGeom>
          <a:noFill/>
          <a:ln>
            <a:noFill/>
          </a:ln>
        </p:spPr>
        <p:txBody>
          <a:bodyPr anchor="ctr">
            <a:noAutofit/>
          </a:bodyPr>
          <a:p>
            <a:pPr algn="ctr">
              <a:lnSpc>
                <a:spcPct val="100000"/>
              </a:lnSpc>
            </a:pPr>
            <a:r>
              <a:rPr b="0" lang="cs-CZ" sz="4400" spc="-1" strike="noStrike">
                <a:solidFill>
                  <a:srgbClr val="ffffff"/>
                </a:solidFill>
                <a:latin typeface="Candara"/>
              </a:rPr>
              <a:t>Fritování </a:t>
            </a:r>
            <a:endParaRPr b="0" lang="cs-CZ" sz="4400" spc="-1" strike="noStrike">
              <a:solidFill>
                <a:srgbClr val="000000"/>
              </a:solidFill>
              <a:latin typeface="Candara"/>
            </a:endParaRPr>
          </a:p>
        </p:txBody>
      </p:sp>
      <p:pic>
        <p:nvPicPr>
          <p:cNvPr id="120" name="Picture 2" descr=""/>
          <p:cNvPicPr/>
          <p:nvPr/>
        </p:nvPicPr>
        <p:blipFill>
          <a:blip r:embed="rId1"/>
          <a:stretch/>
        </p:blipFill>
        <p:spPr>
          <a:xfrm>
            <a:off x="5796000" y="4797000"/>
            <a:ext cx="2504880" cy="1828440"/>
          </a:xfrm>
          <a:prstGeom prst="rect">
            <a:avLst/>
          </a:prstGeom>
          <a:ln>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TextShape 1"/>
          <p:cNvSpPr txBox="1"/>
          <p:nvPr/>
        </p:nvSpPr>
        <p:spPr>
          <a:xfrm>
            <a:off x="251640" y="1340640"/>
            <a:ext cx="8892000" cy="4968360"/>
          </a:xfrm>
          <a:prstGeom prst="rect">
            <a:avLst/>
          </a:prstGeom>
          <a:noFill/>
          <a:ln>
            <a:noFill/>
          </a:ln>
        </p:spPr>
        <p:txBody>
          <a:bodyPr>
            <a:normAutofit/>
          </a:bodyPr>
          <a:p>
            <a:pPr marL="274320" indent="-273960">
              <a:lnSpc>
                <a:spcPct val="100000"/>
              </a:lnSpc>
              <a:spcBef>
                <a:spcPts val="479"/>
              </a:spcBef>
              <a:buClr>
                <a:srgbClr val="31b6fd"/>
              </a:buClr>
              <a:buFont typeface="Symbol"/>
              <a:buChar char=""/>
            </a:pPr>
            <a:r>
              <a:rPr b="0" lang="cs-CZ" sz="2400" spc="-1" strike="noStrike">
                <a:solidFill>
                  <a:srgbClr val="073e87"/>
                </a:solidFill>
                <a:latin typeface="Candara"/>
              </a:rPr>
              <a:t>Smažené pokrmy určitě nejsou prospěšné našemu tělu. Přesto jsou velmi oblíbené a lidé se jich neradi vzdávají. Když už se ale rozhodnou smažit, pak by měli vždy hledět na vhodnost tuku. Měřítkem kvality oleje na tepelnou úpravu je jeho tepelná stabilita. Tedy hraniční teplotní bod, při kterém se olej začíná přepalovat. </a:t>
            </a:r>
            <a:endParaRPr b="0" lang="cs-CZ" sz="2400" spc="-1" strike="noStrike">
              <a:solidFill>
                <a:srgbClr val="073e87"/>
              </a:solidFill>
              <a:latin typeface="Candara"/>
            </a:endParaRPr>
          </a:p>
          <a:p>
            <a:pPr marL="274320" indent="-273960">
              <a:lnSpc>
                <a:spcPct val="100000"/>
              </a:lnSpc>
              <a:spcBef>
                <a:spcPts val="479"/>
              </a:spcBef>
              <a:buClr>
                <a:srgbClr val="31b6fd"/>
              </a:buClr>
              <a:buFont typeface="Symbol"/>
              <a:buChar char=""/>
            </a:pPr>
            <a:r>
              <a:rPr b="1" i="1" lang="cs-CZ" sz="2400" spc="-1" strike="noStrike">
                <a:solidFill>
                  <a:srgbClr val="073e87"/>
                </a:solidFill>
                <a:latin typeface="Candara"/>
              </a:rPr>
              <a:t>řepkový olej -</a:t>
            </a:r>
            <a:r>
              <a:rPr b="0" lang="cs-CZ" sz="2400" spc="-1" strike="noStrike">
                <a:solidFill>
                  <a:srgbClr val="073e87"/>
                </a:solidFill>
                <a:latin typeface="Candara"/>
              </a:rPr>
              <a:t> má nejnižší obsah nasycených mastných kyselin a oproti tomu vysoký podíl mononenasycených mastných kyselin, což z něj činí jednoznačně nejvhodnější olej na tepelnou úpravu. (190-232°C)</a:t>
            </a:r>
            <a:endParaRPr b="0" lang="cs-CZ" sz="2400" spc="-1" strike="noStrike">
              <a:solidFill>
                <a:srgbClr val="073e87"/>
              </a:solidFill>
              <a:latin typeface="Candara"/>
            </a:endParaRPr>
          </a:p>
          <a:p>
            <a:pPr marL="274320" indent="-273960">
              <a:lnSpc>
                <a:spcPct val="100000"/>
              </a:lnSpc>
              <a:spcBef>
                <a:spcPts val="479"/>
              </a:spcBef>
              <a:buClr>
                <a:srgbClr val="31b6fd"/>
              </a:buClr>
              <a:buFont typeface="Symbol"/>
              <a:buChar char=""/>
            </a:pPr>
            <a:r>
              <a:rPr b="1" i="1" lang="cs-CZ" sz="2400" spc="-1" strike="noStrike">
                <a:solidFill>
                  <a:srgbClr val="073e87"/>
                </a:solidFill>
                <a:latin typeface="Candara"/>
              </a:rPr>
              <a:t>rýžový olej </a:t>
            </a:r>
            <a:r>
              <a:rPr b="0" lang="cs-CZ" sz="2400" spc="-1" strike="noStrike">
                <a:solidFill>
                  <a:srgbClr val="073e87"/>
                </a:solidFill>
                <a:latin typeface="Candara"/>
              </a:rPr>
              <a:t>– i když je méně tradiční, můžete jej na smažení klidně použít. Jeho tepelná stabilita je totiž 215 stupňů Celsia.</a:t>
            </a:r>
            <a:endParaRPr b="0" lang="cs-CZ" sz="2400" spc="-1" strike="noStrike">
              <a:solidFill>
                <a:srgbClr val="073e87"/>
              </a:solidFill>
              <a:latin typeface="Candara"/>
            </a:endParaRPr>
          </a:p>
          <a:p>
            <a:pPr marL="274320" indent="-273960">
              <a:lnSpc>
                <a:spcPct val="100000"/>
              </a:lnSpc>
              <a:spcBef>
                <a:spcPts val="479"/>
              </a:spcBef>
              <a:buClr>
                <a:srgbClr val="31b6fd"/>
              </a:buClr>
              <a:buFont typeface="Symbol"/>
              <a:buChar char=""/>
            </a:pPr>
            <a:r>
              <a:rPr b="1" i="1" lang="cs-CZ" sz="2400" spc="-1" strike="noStrike">
                <a:solidFill>
                  <a:srgbClr val="073e87"/>
                </a:solidFill>
                <a:latin typeface="Candara"/>
              </a:rPr>
              <a:t>sádlo</a:t>
            </a:r>
            <a:r>
              <a:rPr b="0" lang="cs-CZ" sz="2400" spc="-1" strike="noStrike">
                <a:solidFill>
                  <a:srgbClr val="073e87"/>
                </a:solidFill>
                <a:latin typeface="Candara"/>
              </a:rPr>
              <a:t> – tento tuk je sice teplotně stabilní (cca 180 stupňů Celsia), a z tohoto pohledu by se tedy mohl zdát pro smažení vhodný. Ale obsahuje velké množství nasycených tuků.</a:t>
            </a:r>
            <a:endParaRPr b="0" lang="cs-CZ" sz="2400" spc="-1" strike="noStrike">
              <a:solidFill>
                <a:srgbClr val="073e87"/>
              </a:solidFill>
              <a:latin typeface="Candara"/>
            </a:endParaRPr>
          </a:p>
          <a:p>
            <a:pPr>
              <a:lnSpc>
                <a:spcPct val="100000"/>
              </a:lnSpc>
              <a:spcBef>
                <a:spcPts val="479"/>
              </a:spcBef>
            </a:pPr>
            <a:endParaRPr b="0" lang="cs-CZ" sz="2400" spc="-1" strike="noStrike">
              <a:solidFill>
                <a:srgbClr val="073e87"/>
              </a:solidFill>
              <a:latin typeface="Candara"/>
            </a:endParaRPr>
          </a:p>
        </p:txBody>
      </p:sp>
      <p:sp>
        <p:nvSpPr>
          <p:cNvPr id="122" name="TextShape 2"/>
          <p:cNvSpPr txBox="1"/>
          <p:nvPr/>
        </p:nvSpPr>
        <p:spPr>
          <a:xfrm>
            <a:off x="457200" y="338400"/>
            <a:ext cx="8229240" cy="1252440"/>
          </a:xfrm>
          <a:prstGeom prst="rect">
            <a:avLst/>
          </a:prstGeom>
          <a:noFill/>
          <a:ln>
            <a:noFill/>
          </a:ln>
        </p:spPr>
        <p:txBody>
          <a:bodyPr anchor="ctr">
            <a:noAutofit/>
          </a:bodyPr>
          <a:p>
            <a:pPr algn="ctr">
              <a:lnSpc>
                <a:spcPct val="100000"/>
              </a:lnSpc>
            </a:pPr>
            <a:r>
              <a:rPr b="0" lang="cs-CZ" sz="4400" spc="-1" strike="noStrike">
                <a:solidFill>
                  <a:srgbClr val="ffffff"/>
                </a:solidFill>
                <a:latin typeface="Candara"/>
              </a:rPr>
              <a:t>Tuky vhodné ke smažení</a:t>
            </a:r>
            <a:endParaRPr b="0" lang="cs-CZ" sz="4400" spc="-1" strike="noStrike">
              <a:solidFill>
                <a:srgbClr val="000000"/>
              </a:solidFill>
              <a:latin typeface="Candara"/>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TextShape 1"/>
          <p:cNvSpPr txBox="1"/>
          <p:nvPr/>
        </p:nvSpPr>
        <p:spPr>
          <a:xfrm>
            <a:off x="755640" y="1628640"/>
            <a:ext cx="8064360" cy="3450240"/>
          </a:xfrm>
          <a:prstGeom prst="rect">
            <a:avLst/>
          </a:prstGeom>
          <a:noFill/>
          <a:ln>
            <a:noFill/>
          </a:ln>
        </p:spPr>
        <p:txBody>
          <a:bodyPr>
            <a:normAutofit fontScale="85000"/>
          </a:bodyPr>
          <a:p>
            <a:pPr marL="274320" indent="-273960">
              <a:lnSpc>
                <a:spcPct val="110000"/>
              </a:lnSpc>
              <a:buClr>
                <a:srgbClr val="31b6fd"/>
              </a:buClr>
              <a:buFont typeface="Symbol"/>
              <a:buChar char=""/>
            </a:pPr>
            <a:r>
              <a:rPr b="0" lang="cs-CZ" sz="2400" spc="-1" strike="noStrike">
                <a:solidFill>
                  <a:srgbClr val="073e87"/>
                </a:solidFill>
                <a:latin typeface="Candara"/>
              </a:rPr>
              <a:t>Řepkový olej - až při 240 stupních Celsia</a:t>
            </a:r>
            <a:endParaRPr b="0" lang="cs-CZ" sz="2400" spc="-1" strike="noStrike">
              <a:solidFill>
                <a:srgbClr val="073e87"/>
              </a:solidFill>
              <a:latin typeface="Candara"/>
            </a:endParaRPr>
          </a:p>
          <a:p>
            <a:pPr marL="274320" indent="-273960">
              <a:lnSpc>
                <a:spcPct val="110000"/>
              </a:lnSpc>
              <a:buClr>
                <a:srgbClr val="31b6fd"/>
              </a:buClr>
              <a:buFont typeface="Symbol"/>
              <a:buChar char=""/>
            </a:pPr>
            <a:r>
              <a:rPr b="0" lang="cs-CZ" sz="2400" spc="-1" strike="noStrike">
                <a:solidFill>
                  <a:srgbClr val="073e87"/>
                </a:solidFill>
                <a:latin typeface="Candara"/>
              </a:rPr>
              <a:t>Rýžový olej - až při 215 stupních Celsia</a:t>
            </a:r>
            <a:endParaRPr b="0" lang="cs-CZ" sz="2400" spc="-1" strike="noStrike">
              <a:solidFill>
                <a:srgbClr val="073e87"/>
              </a:solidFill>
              <a:latin typeface="Candara"/>
            </a:endParaRPr>
          </a:p>
          <a:p>
            <a:pPr marL="274320" indent="-273960">
              <a:lnSpc>
                <a:spcPct val="110000"/>
              </a:lnSpc>
              <a:buClr>
                <a:srgbClr val="31b6fd"/>
              </a:buClr>
              <a:buFont typeface="Symbol"/>
              <a:buChar char=""/>
            </a:pPr>
            <a:r>
              <a:rPr b="0" lang="cs-CZ" sz="2400" spc="-1" strike="noStrike">
                <a:solidFill>
                  <a:srgbClr val="073e87"/>
                </a:solidFill>
                <a:latin typeface="Candara"/>
              </a:rPr>
              <a:t>Extra panenský olivový olej - při 210 stupních Celsia</a:t>
            </a:r>
            <a:endParaRPr b="0" lang="cs-CZ" sz="2400" spc="-1" strike="noStrike">
              <a:solidFill>
                <a:srgbClr val="073e87"/>
              </a:solidFill>
              <a:latin typeface="Candara"/>
            </a:endParaRPr>
          </a:p>
          <a:p>
            <a:pPr marL="274320" indent="-273960">
              <a:lnSpc>
                <a:spcPct val="110000"/>
              </a:lnSpc>
              <a:buClr>
                <a:srgbClr val="31b6fd"/>
              </a:buClr>
              <a:buFont typeface="Symbol"/>
              <a:buChar char=""/>
            </a:pPr>
            <a:r>
              <a:rPr b="0" lang="cs-CZ" sz="2400" spc="-1" strike="noStrike">
                <a:solidFill>
                  <a:srgbClr val="073e87"/>
                </a:solidFill>
                <a:latin typeface="Candara"/>
              </a:rPr>
              <a:t>Olivový olej z pokrutin - při 210 stupních Celsia</a:t>
            </a:r>
            <a:endParaRPr b="0" lang="cs-CZ" sz="2400" spc="-1" strike="noStrike">
              <a:solidFill>
                <a:srgbClr val="073e87"/>
              </a:solidFill>
              <a:latin typeface="Candara"/>
            </a:endParaRPr>
          </a:p>
          <a:p>
            <a:pPr marL="274320" indent="-273960">
              <a:lnSpc>
                <a:spcPct val="110000"/>
              </a:lnSpc>
              <a:buClr>
                <a:srgbClr val="31b6fd"/>
              </a:buClr>
              <a:buFont typeface="Symbol"/>
              <a:buChar char=""/>
            </a:pPr>
            <a:r>
              <a:rPr b="0" lang="cs-CZ" sz="2400" spc="-1" strike="noStrike">
                <a:solidFill>
                  <a:srgbClr val="073e87"/>
                </a:solidFill>
                <a:latin typeface="Candara"/>
              </a:rPr>
              <a:t>Slunečnicový olej - při 180 stupních Celsia</a:t>
            </a:r>
            <a:endParaRPr b="0" lang="cs-CZ" sz="2400" spc="-1" strike="noStrike">
              <a:solidFill>
                <a:srgbClr val="073e87"/>
              </a:solidFill>
              <a:latin typeface="Candara"/>
            </a:endParaRPr>
          </a:p>
          <a:p>
            <a:pPr marL="274320" indent="-273960">
              <a:lnSpc>
                <a:spcPct val="110000"/>
              </a:lnSpc>
              <a:buClr>
                <a:srgbClr val="31b6fd"/>
              </a:buClr>
              <a:buFont typeface="Symbol"/>
              <a:buChar char=""/>
            </a:pPr>
            <a:r>
              <a:rPr b="0" lang="cs-CZ" sz="2400" spc="-1" strike="noStrike">
                <a:solidFill>
                  <a:srgbClr val="073e87"/>
                </a:solidFill>
                <a:latin typeface="Candara"/>
              </a:rPr>
              <a:t>Sádlo - už při 180 stupních Celsia</a:t>
            </a:r>
            <a:endParaRPr b="0" lang="cs-CZ" sz="2400" spc="-1" strike="noStrike">
              <a:solidFill>
                <a:srgbClr val="073e87"/>
              </a:solidFill>
              <a:latin typeface="Candara"/>
            </a:endParaRPr>
          </a:p>
          <a:p>
            <a:pPr marL="274320" indent="-273960">
              <a:lnSpc>
                <a:spcPct val="110000"/>
              </a:lnSpc>
              <a:buClr>
                <a:srgbClr val="31b6fd"/>
              </a:buClr>
              <a:buFont typeface="Symbol"/>
              <a:buChar char=""/>
            </a:pPr>
            <a:r>
              <a:rPr b="0" lang="cs-CZ" sz="2400" spc="-1" strike="noStrike">
                <a:solidFill>
                  <a:srgbClr val="073e87"/>
                </a:solidFill>
                <a:latin typeface="Candara"/>
              </a:rPr>
              <a:t>Máslo - už při 110 stupních Celsia (</a:t>
            </a:r>
            <a:r>
              <a:rPr b="1" lang="cs-CZ" sz="2400" spc="-1" strike="noStrike">
                <a:solidFill>
                  <a:srgbClr val="073e87"/>
                </a:solidFill>
                <a:latin typeface="Candara"/>
              </a:rPr>
              <a:t>Ghee</a:t>
            </a:r>
            <a:r>
              <a:rPr b="0" lang="cs-CZ" sz="2400" spc="-1" strike="noStrike">
                <a:solidFill>
                  <a:srgbClr val="073e87"/>
                </a:solidFill>
                <a:latin typeface="Candara"/>
              </a:rPr>
              <a:t> je máslo, ze kterého byla odstraněna voda a další látky v ní obsažené, 252° C)</a:t>
            </a:r>
            <a:endParaRPr b="0" lang="cs-CZ" sz="2400" spc="-1" strike="noStrike">
              <a:solidFill>
                <a:srgbClr val="073e87"/>
              </a:solidFill>
              <a:latin typeface="Candara"/>
            </a:endParaRPr>
          </a:p>
          <a:p>
            <a:pPr>
              <a:lnSpc>
                <a:spcPct val="110000"/>
              </a:lnSpc>
              <a:tabLst>
                <a:tab algn="l" pos="0"/>
              </a:tabLst>
            </a:pPr>
            <a:r>
              <a:rPr b="1" lang="cs-CZ" sz="2400" spc="-1" strike="noStrike">
                <a:solidFill>
                  <a:srgbClr val="073e87"/>
                </a:solidFill>
                <a:latin typeface="Candara"/>
              </a:rPr>
              <a:t>     </a:t>
            </a:r>
            <a:r>
              <a:rPr b="1" lang="cs-CZ" sz="2400" spc="-1" strike="noStrike">
                <a:solidFill>
                  <a:srgbClr val="073e87"/>
                </a:solidFill>
                <a:latin typeface="Candara"/>
              </a:rPr>
              <a:t>Doporučení:</a:t>
            </a:r>
            <a:endParaRPr b="0" lang="cs-CZ" sz="2400" spc="-1" strike="noStrike">
              <a:solidFill>
                <a:srgbClr val="073e87"/>
              </a:solidFill>
              <a:latin typeface="Candara"/>
            </a:endParaRPr>
          </a:p>
          <a:p>
            <a:pPr marL="274320" indent="-273960">
              <a:lnSpc>
                <a:spcPct val="110000"/>
              </a:lnSpc>
              <a:buClr>
                <a:srgbClr val="31b6fd"/>
              </a:buClr>
              <a:buFont typeface="Symbol"/>
              <a:buChar char=""/>
              <a:tabLst>
                <a:tab algn="l" pos="0"/>
              </a:tabLst>
            </a:pPr>
            <a:r>
              <a:rPr b="0" lang="cs-CZ" sz="2400" spc="-1" strike="noStrike">
                <a:solidFill>
                  <a:srgbClr val="073e87"/>
                </a:solidFill>
                <a:latin typeface="Candara"/>
              </a:rPr>
              <a:t> </a:t>
            </a:r>
            <a:r>
              <a:rPr b="0" lang="cs-CZ" sz="2400" spc="-1" strike="noStrike" u="sng">
                <a:solidFill>
                  <a:srgbClr val="0080ff"/>
                </a:solidFill>
                <a:uFillTx/>
                <a:latin typeface="Candara"/>
                <a:hlinkClick r:id="rId1"/>
              </a:rPr>
              <a:t>https://</a:t>
            </a:r>
            <a:r>
              <a:rPr b="0" lang="cs-CZ" sz="2400" spc="-1" strike="noStrike" u="sng">
                <a:solidFill>
                  <a:srgbClr val="0080ff"/>
                </a:solidFill>
                <a:uFillTx/>
                <a:latin typeface="Candara"/>
                <a:hlinkClick r:id="rId2"/>
              </a:rPr>
              <a:t>www.youtube.com/watch?v=WBRTTVKAx3k</a:t>
            </a:r>
            <a:endParaRPr b="0" lang="cs-CZ" sz="2400" spc="-1" strike="noStrike">
              <a:solidFill>
                <a:srgbClr val="073e87"/>
              </a:solidFill>
              <a:latin typeface="Candara"/>
            </a:endParaRPr>
          </a:p>
          <a:p>
            <a:pPr marL="274320" indent="-273960">
              <a:lnSpc>
                <a:spcPct val="110000"/>
              </a:lnSpc>
              <a:buClr>
                <a:srgbClr val="31b6fd"/>
              </a:buClr>
              <a:buFont typeface="Symbol"/>
              <a:buChar char=""/>
              <a:tabLst>
                <a:tab algn="l" pos="0"/>
              </a:tabLst>
            </a:pPr>
            <a:r>
              <a:rPr b="0" lang="cs-CZ" sz="2400" spc="-1" strike="noStrike" u="sng">
                <a:solidFill>
                  <a:srgbClr val="0080ff"/>
                </a:solidFill>
                <a:uFillTx/>
                <a:latin typeface="Candara"/>
                <a:hlinkClick r:id="rId3"/>
              </a:rPr>
              <a:t> https</a:t>
            </a:r>
            <a:r>
              <a:rPr b="0" lang="cs-CZ" sz="2400" spc="-1" strike="noStrike" u="sng">
                <a:solidFill>
                  <a:srgbClr val="0080ff"/>
                </a:solidFill>
                <a:uFillTx/>
                <a:latin typeface="Candara"/>
                <a:hlinkClick r:id="rId4"/>
              </a:rPr>
              <a:t>://www.youtube.com/watch?v=qS3UmaPodAw</a:t>
            </a:r>
            <a:endParaRPr b="0" lang="cs-CZ" sz="2400" spc="-1" strike="noStrike">
              <a:solidFill>
                <a:srgbClr val="073e87"/>
              </a:solidFill>
              <a:latin typeface="Candara"/>
            </a:endParaRPr>
          </a:p>
          <a:p>
            <a:pPr>
              <a:lnSpc>
                <a:spcPct val="110000"/>
              </a:lnSpc>
              <a:tabLst>
                <a:tab algn="l" pos="0"/>
              </a:tabLst>
            </a:pPr>
            <a:endParaRPr b="0" lang="cs-CZ" sz="2400" spc="-1" strike="noStrike">
              <a:solidFill>
                <a:srgbClr val="073e87"/>
              </a:solidFill>
              <a:latin typeface="Candara"/>
            </a:endParaRPr>
          </a:p>
        </p:txBody>
      </p:sp>
      <p:sp>
        <p:nvSpPr>
          <p:cNvPr id="124" name="TextShape 2"/>
          <p:cNvSpPr txBox="1"/>
          <p:nvPr/>
        </p:nvSpPr>
        <p:spPr>
          <a:xfrm>
            <a:off x="179640" y="476640"/>
            <a:ext cx="8229240" cy="1252440"/>
          </a:xfrm>
          <a:prstGeom prst="rect">
            <a:avLst/>
          </a:prstGeom>
          <a:noFill/>
          <a:ln>
            <a:noFill/>
          </a:ln>
        </p:spPr>
        <p:txBody>
          <a:bodyPr anchor="ctr">
            <a:normAutofit/>
          </a:bodyPr>
          <a:p>
            <a:pPr algn="ctr">
              <a:lnSpc>
                <a:spcPct val="100000"/>
              </a:lnSpc>
            </a:pPr>
            <a:r>
              <a:rPr b="1" lang="cs-CZ" sz="4400" spc="-1" strike="noStrike">
                <a:solidFill>
                  <a:srgbClr val="ffffff"/>
                </a:solidFill>
                <a:latin typeface="Candara"/>
              </a:rPr>
              <a:t>Kdy se tuky přepálí</a:t>
            </a:r>
            <a:br/>
            <a:endParaRPr b="0" lang="cs-CZ" sz="4400" spc="-1" strike="noStrike">
              <a:solidFill>
                <a:srgbClr val="000000"/>
              </a:solidFill>
              <a:latin typeface="Candara"/>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TextShape 1"/>
          <p:cNvSpPr txBox="1"/>
          <p:nvPr/>
        </p:nvSpPr>
        <p:spPr>
          <a:xfrm>
            <a:off x="827640" y="548640"/>
            <a:ext cx="7704360" cy="5904360"/>
          </a:xfrm>
          <a:prstGeom prst="rect">
            <a:avLst/>
          </a:prstGeom>
          <a:noFill/>
          <a:ln>
            <a:noFill/>
          </a:ln>
        </p:spPr>
        <p:txBody>
          <a:bodyPr>
            <a:normAutofit/>
          </a:bodyPr>
          <a:p>
            <a:pPr>
              <a:lnSpc>
                <a:spcPct val="100000"/>
              </a:lnSpc>
              <a:spcBef>
                <a:spcPts val="479"/>
              </a:spcBef>
              <a:tabLst>
                <a:tab algn="l" pos="0"/>
              </a:tabLst>
            </a:pPr>
            <a:r>
              <a:rPr b="1" lang="cs-CZ" sz="2400" spc="-1" strike="noStrike">
                <a:solidFill>
                  <a:srgbClr val="073e87"/>
                </a:solidFill>
                <a:latin typeface="Candara"/>
              </a:rPr>
              <a:t>Zdroje:</a:t>
            </a:r>
            <a:endParaRPr b="0" lang="cs-CZ" sz="2400" spc="-1" strike="noStrike">
              <a:solidFill>
                <a:srgbClr val="073e87"/>
              </a:solidFill>
              <a:latin typeface="Candara"/>
            </a:endParaRPr>
          </a:p>
          <a:p>
            <a:pPr>
              <a:lnSpc>
                <a:spcPct val="100000"/>
              </a:lnSpc>
              <a:spcBef>
                <a:spcPts val="439"/>
              </a:spcBef>
              <a:tabLst>
                <a:tab algn="l" pos="0"/>
              </a:tabLst>
            </a:pPr>
            <a:r>
              <a:rPr b="0" lang="cs-CZ" sz="2200" spc="-1" strike="noStrike">
                <a:solidFill>
                  <a:srgbClr val="073e87"/>
                </a:solidFill>
                <a:latin typeface="Candara"/>
              </a:rPr>
              <a:t>POHLREICH, Zdeněk. </a:t>
            </a:r>
            <a:r>
              <a:rPr b="0" i="1" lang="cs-CZ" sz="2200" spc="-1" strike="noStrike">
                <a:solidFill>
                  <a:srgbClr val="073e87"/>
                </a:solidFill>
                <a:latin typeface="Candara"/>
              </a:rPr>
              <a:t>Kulinárium</a:t>
            </a:r>
            <a:r>
              <a:rPr b="0" lang="cs-CZ" sz="2200" spc="-1" strike="noStrike">
                <a:solidFill>
                  <a:srgbClr val="073e87"/>
                </a:solidFill>
                <a:latin typeface="Candara"/>
              </a:rPr>
              <a:t>. Praha: Sevruga, 2017. ISBN 978-80-906893-0-5.</a:t>
            </a:r>
            <a:endParaRPr b="0" lang="cs-CZ" sz="2200" spc="-1" strike="noStrike">
              <a:solidFill>
                <a:srgbClr val="073e87"/>
              </a:solidFill>
              <a:latin typeface="Candara"/>
            </a:endParaRPr>
          </a:p>
          <a:p>
            <a:pPr>
              <a:lnSpc>
                <a:spcPct val="100000"/>
              </a:lnSpc>
              <a:spcBef>
                <a:spcPts val="439"/>
              </a:spcBef>
              <a:tabLst>
                <a:tab algn="l" pos="0"/>
              </a:tabLst>
            </a:pPr>
            <a:r>
              <a:rPr b="0" lang="cs-CZ" sz="2200" spc="-1" strike="noStrike">
                <a:solidFill>
                  <a:srgbClr val="073e87"/>
                </a:solidFill>
                <a:latin typeface="Candara"/>
              </a:rPr>
              <a:t>Technologie  přípravy  pokrmů  1.,  Hana  Sedláčková,  Pavel  Vstoupal,  Nakladatelství  Fortuna 2002 </a:t>
            </a:r>
            <a:endParaRPr b="0" lang="cs-CZ" sz="2200" spc="-1" strike="noStrike">
              <a:solidFill>
                <a:srgbClr val="073e87"/>
              </a:solidFill>
              <a:latin typeface="Candara"/>
            </a:endParaRPr>
          </a:p>
          <a:p>
            <a:pPr>
              <a:lnSpc>
                <a:spcPct val="100000"/>
              </a:lnSpc>
              <a:spcBef>
                <a:spcPts val="439"/>
              </a:spcBef>
              <a:tabLst>
                <a:tab algn="l" pos="0"/>
              </a:tabLst>
            </a:pPr>
            <a:r>
              <a:rPr b="0" lang="cs-CZ" sz="2200" spc="-1" strike="noStrike">
                <a:solidFill>
                  <a:srgbClr val="073e87"/>
                </a:solidFill>
                <a:latin typeface="Candara"/>
              </a:rPr>
              <a:t>Technologie přípravy pokrmů 2., Hana Sedláčková, Nakladatelství Fortuna 2002</a:t>
            </a:r>
            <a:endParaRPr b="0" lang="cs-CZ" sz="2200" spc="-1" strike="noStrike">
              <a:solidFill>
                <a:srgbClr val="073e87"/>
              </a:solidFill>
              <a:latin typeface="Candara"/>
            </a:endParaRPr>
          </a:p>
          <a:p>
            <a:pPr>
              <a:lnSpc>
                <a:spcPct val="100000"/>
              </a:lnSpc>
              <a:spcBef>
                <a:spcPts val="439"/>
              </a:spcBef>
              <a:tabLst>
                <a:tab algn="l" pos="0"/>
              </a:tabLst>
            </a:pPr>
            <a:r>
              <a:rPr b="1" lang="cs-CZ" sz="2200" spc="-1" strike="noStrike">
                <a:solidFill>
                  <a:srgbClr val="073e87"/>
                </a:solidFill>
                <a:latin typeface="Candara"/>
              </a:rPr>
              <a:t>Obrázky</a:t>
            </a:r>
            <a:r>
              <a:rPr b="0" lang="cs-CZ" sz="2200" spc="-1" strike="noStrike">
                <a:solidFill>
                  <a:srgbClr val="073e87"/>
                </a:solidFill>
                <a:latin typeface="Candara"/>
              </a:rPr>
              <a:t>:</a:t>
            </a:r>
            <a:endParaRPr b="0" lang="cs-CZ" sz="2200" spc="-1" strike="noStrike">
              <a:solidFill>
                <a:srgbClr val="073e87"/>
              </a:solidFill>
              <a:latin typeface="Candara"/>
            </a:endParaRPr>
          </a:p>
          <a:p>
            <a:pPr>
              <a:lnSpc>
                <a:spcPct val="100000"/>
              </a:lnSpc>
              <a:spcBef>
                <a:spcPts val="479"/>
              </a:spcBef>
              <a:tabLst>
                <a:tab algn="l" pos="0"/>
              </a:tabLst>
            </a:pPr>
            <a:r>
              <a:rPr b="0" lang="cs-CZ" sz="2400" spc="-1" strike="noStrike">
                <a:solidFill>
                  <a:srgbClr val="073e87"/>
                </a:solidFill>
                <a:latin typeface="Candara"/>
              </a:rPr>
              <a:t>https://d15-a.sdn.szn.cz/d_15/c_img_E_I/lAYser.jpeg?fl=cro,0,0,1250,703%7Cres,1200,,1%7Cwebp,75</a:t>
            </a:r>
            <a:endParaRPr b="0" lang="cs-CZ" sz="2400" spc="-1" strike="noStrike">
              <a:solidFill>
                <a:srgbClr val="073e87"/>
              </a:solidFill>
              <a:latin typeface="Candara"/>
            </a:endParaRPr>
          </a:p>
          <a:p>
            <a:pPr>
              <a:lnSpc>
                <a:spcPct val="100000"/>
              </a:lnSpc>
              <a:spcBef>
                <a:spcPts val="479"/>
              </a:spcBef>
              <a:tabLst>
                <a:tab algn="l" pos="0"/>
              </a:tabLst>
            </a:pPr>
            <a:r>
              <a:rPr b="0" lang="cs-CZ" sz="2400" spc="-1" strike="noStrike">
                <a:solidFill>
                  <a:srgbClr val="073e87"/>
                </a:solidFill>
                <a:latin typeface="Candara"/>
              </a:rPr>
              <a:t>http://www.milujivareni.cz/_sites/fit/upload/images/a32c48c4b0e7a927eb64c53f3c4f6f1c_9-4-brambor-hranolky-smazeni-shutterstock-143677396.jpg?ver=123456789</a:t>
            </a:r>
            <a:endParaRPr b="0" lang="cs-CZ" sz="2400" spc="-1" strike="noStrike">
              <a:solidFill>
                <a:srgbClr val="073e87"/>
              </a:solidFill>
              <a:latin typeface="Candara"/>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Waveform</Template>
  <TotalTime>428</TotalTime>
  <Application>LibreOffice/6.4.6.2$Windows_X86_64 LibreOffice_project/0ce51a4fd21bff07a5c061082cc82c5ed232f115</Application>
  <Words>410</Words>
  <Paragraphs>51</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2019-07-29T08:32:37Z</dcterms:created>
  <dc:creator>Mama</dc:creator>
  <dc:description/>
  <dc:language>cs-CZ</dc:language>
  <cp:lastModifiedBy/>
  <dcterms:modified xsi:type="dcterms:W3CDTF">2020-11-03T12:12:28Z</dcterms:modified>
  <cp:revision>49</cp:revision>
  <dc:subject/>
  <dc:title>Technologie přípravy pokrmů</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Předvádění na obrazovce (4:3)</vt:lpwstr>
  </property>
  <property fmtid="{D5CDD505-2E9C-101B-9397-08002B2CF9AE}" pid="9" name="ScaleCrop">
    <vt:bool>0</vt:bool>
  </property>
  <property fmtid="{D5CDD505-2E9C-101B-9397-08002B2CF9AE}" pid="10" name="ShareDoc">
    <vt:bool>0</vt:bool>
  </property>
  <property fmtid="{D5CDD505-2E9C-101B-9397-08002B2CF9AE}" pid="11" name="Slides">
    <vt:i4>8</vt:i4>
  </property>
</Properties>
</file>