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66" r:id="rId4"/>
    <p:sldId id="258" r:id="rId5"/>
    <p:sldId id="259" r:id="rId6"/>
    <p:sldId id="261" r:id="rId7"/>
    <p:sldId id="267" r:id="rId8"/>
    <p:sldId id="265" r:id="rId9"/>
    <p:sldId id="262" r:id="rId10"/>
    <p:sldId id="264" r:id="rId11"/>
    <p:sldId id="263" r:id="rId12"/>
    <p:sldId id="268" r:id="rId13"/>
    <p:sldId id="260" r:id="rId14"/>
  </p:sldIdLst>
  <p:sldSz cx="9145588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00DC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754" autoAdjust="0"/>
  </p:normalViewPr>
  <p:slideViewPr>
    <p:cSldViewPr snapToGrid="0">
      <p:cViewPr varScale="1">
        <p:scale>
          <a:sx n="114" d="100"/>
          <a:sy n="114" d="100"/>
        </p:scale>
        <p:origin x="726" y="11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F01928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F01928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67" y="2019300"/>
            <a:ext cx="4106255" cy="283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82330877-15CC-4407-8FF1-75EB5074EA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225ADAA-BAB5-47B6-A5E0-6A14E2AE70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9566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BBC0DA7-FBB7-44F8-9944-2966815C75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C80DB8-2FF9-4505-BC15-BDB0FCF637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28693CE-8BA8-4CFC-8EE5-A2E8ADD7D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4" y="2348917"/>
            <a:ext cx="8511054" cy="1723028"/>
          </a:xfrm>
        </p:spPr>
        <p:txBody>
          <a:bodyPr/>
          <a:lstStyle/>
          <a:p>
            <a:r>
              <a:rPr lang="cs-CZ" dirty="0"/>
              <a:t>Diplomový seminář IV.</a:t>
            </a:r>
            <a:br>
              <a:rPr lang="cs-CZ" dirty="0"/>
            </a:br>
            <a:r>
              <a:rPr lang="cs-CZ" dirty="0"/>
              <a:t> </a:t>
            </a:r>
            <a:br>
              <a:rPr lang="cs-CZ" dirty="0"/>
            </a:br>
            <a:r>
              <a:rPr lang="cs-CZ" sz="3200" dirty="0"/>
              <a:t>Výstupy diplomových prací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2FC05D72-DBD5-4650-99B9-1A99ADAA65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PhDr. Simona Saibertová, Ph.D.</a:t>
            </a:r>
          </a:p>
          <a:p>
            <a:r>
              <a:rPr lang="cs-CZ" dirty="0"/>
              <a:t>Katedra ošetřovatelství a porodní asistence</a:t>
            </a:r>
          </a:p>
        </p:txBody>
      </p:sp>
    </p:spTree>
    <p:extLst>
      <p:ext uri="{BB962C8B-B14F-4D97-AF65-F5344CB8AC3E}">
        <p14:creationId xmlns:p14="http://schemas.microsoft.com/office/powerpoint/2010/main" val="1389037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33533AB-5769-4A5B-B58C-3923EDEC4E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50B41AD-B43B-4019-A963-5E31378E8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výstupů – při observační studii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sz="3600" b="0" dirty="0">
                <a:solidFill>
                  <a:schemeClr val="tx1"/>
                </a:solidFill>
              </a:rPr>
              <a:t>-</a:t>
            </a:r>
            <a:r>
              <a:rPr lang="cs-CZ" dirty="0"/>
              <a:t> </a:t>
            </a:r>
            <a:r>
              <a:rPr lang="cs-CZ" sz="3200" b="0" dirty="0">
                <a:solidFill>
                  <a:schemeClr val="tx1"/>
                </a:solidFill>
              </a:rPr>
              <a:t>informační mapy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FA4AA919-B54E-4F74-8135-A863FE639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181" t="11383" r="8939" b="47848"/>
          <a:stretch/>
        </p:blipFill>
        <p:spPr>
          <a:xfrm>
            <a:off x="6014897" y="260054"/>
            <a:ext cx="2981310" cy="461329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27F8EE1-2EBA-409C-8C2C-1D354A38C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86" t="13742" r="9033" b="69355"/>
          <a:stretch/>
        </p:blipFill>
        <p:spPr>
          <a:xfrm>
            <a:off x="6014897" y="4945311"/>
            <a:ext cx="2981310" cy="191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13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86BE73C-01B2-4880-A9EB-4F532C6B8D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CB17A2-98E4-406A-BA4C-72F0D11CF7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D9CADB6-4A5D-4E77-8676-AF74C1C1D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výstupů – při observační studii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B61523D-C1D8-49CE-802E-8EFEE73A2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algoritmy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08774DD-5386-471D-80B8-D38523A03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517" t="18053" r="12768" b="51285"/>
          <a:stretch/>
        </p:blipFill>
        <p:spPr>
          <a:xfrm>
            <a:off x="2776755" y="1845577"/>
            <a:ext cx="3174538" cy="473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08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86BE73C-01B2-4880-A9EB-4F532C6B8D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CB17A2-98E4-406A-BA4C-72F0D11CF7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D9CADB6-4A5D-4E77-8676-AF74C1C1D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výstupů – při observační studii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B61523D-C1D8-49CE-802E-8EFEE73A2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návrhy záznamů v dokumentaci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E958778-E655-4BA7-B0AC-C23445CF7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07" t="14250" r="11861" b="58042"/>
          <a:stretch/>
        </p:blipFill>
        <p:spPr>
          <a:xfrm>
            <a:off x="1879111" y="2375575"/>
            <a:ext cx="5189651" cy="37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2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A56933D-84B8-4219-9724-1FEF6E981D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EB71B7C-0A28-47CB-88DD-D4EA1A297F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CA0B666-147B-43AE-B709-DC17883B6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výstupů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511A726-BEE6-43F7-8C59-18728708E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článek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7091E60-4432-4389-A4B0-E8797BF43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035" t="15081" r="7263" b="50979"/>
          <a:stretch/>
        </p:blipFill>
        <p:spPr>
          <a:xfrm>
            <a:off x="539193" y="2441193"/>
            <a:ext cx="2935732" cy="349147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17C3217-D9C6-4153-B8D4-664AC342A8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14" t="14871" r="7631" b="47982"/>
          <a:stretch/>
        </p:blipFill>
        <p:spPr>
          <a:xfrm>
            <a:off x="5648694" y="494311"/>
            <a:ext cx="3340592" cy="359201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CAFA00E-B62D-4628-AF0E-76EF744585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312" t="14144" r="7906" b="48227"/>
          <a:stretch/>
        </p:blipFill>
        <p:spPr>
          <a:xfrm>
            <a:off x="3510610" y="2709641"/>
            <a:ext cx="3576489" cy="394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64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459F5C2-FFD0-4E71-BCA2-D69F1C1C26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781D8EF-2211-4998-952C-77328D64A5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028991-ACFE-4216-B648-D108E5BA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Doporučení pro klinickou praxi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330DF0E-AAB8-4040-860F-55F796394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navrhuje autor z výstupů empirické části</a:t>
            </a:r>
          </a:p>
          <a:p>
            <a:r>
              <a:rPr lang="cs-CZ" dirty="0"/>
              <a:t>konkrétní, specifické a v praxi realizovatelné návrhy, které mohou být uvedeny v závěru práce nebo v samostatné kapitole - stručné</a:t>
            </a:r>
          </a:p>
          <a:p>
            <a:r>
              <a:rPr lang="cs-CZ" dirty="0"/>
              <a:t>Doporučení pro klinickou praxi</a:t>
            </a:r>
          </a:p>
          <a:p>
            <a:r>
              <a:rPr lang="cs-CZ" dirty="0"/>
              <a:t>Návrh na řešení zjištěných nedostatků</a:t>
            </a:r>
          </a:p>
        </p:txBody>
      </p:sp>
    </p:spTree>
    <p:extLst>
      <p:ext uri="{BB962C8B-B14F-4D97-AF65-F5344CB8AC3E}">
        <p14:creationId xmlns:p14="http://schemas.microsoft.com/office/powerpoint/2010/main" val="3178491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F01DD27-DDE2-49F3-A13E-0D08F0920F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E6FA40-852A-4F57-9644-604CAC9FE0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65C45D4-A04F-4E64-9303-949BC81FB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 DP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7CF3287-34F8-43D2-A43F-FFE367D23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přikládány jako příloha</a:t>
            </a:r>
          </a:p>
          <a:p>
            <a:pPr marL="72000" indent="0">
              <a:buNone/>
            </a:pPr>
            <a:endParaRPr lang="cs-CZ" dirty="0"/>
          </a:p>
          <a:p>
            <a:r>
              <a:rPr lang="cs-CZ" sz="2400" dirty="0"/>
              <a:t>Edukační - pro cílovou skupinu</a:t>
            </a:r>
          </a:p>
          <a:p>
            <a:r>
              <a:rPr lang="cs-CZ" sz="2400" dirty="0"/>
              <a:t>Informační - např. pro odbornou veřejnost, specifickou skupinu pacientů</a:t>
            </a:r>
          </a:p>
          <a:p>
            <a:r>
              <a:rPr lang="cs-CZ" sz="2400" dirty="0"/>
              <a:t>Obohacující klinickou praxi - algoritmy, standardy, návrhy auditu, doporučené postupy</a:t>
            </a:r>
          </a:p>
          <a:p>
            <a:endParaRPr lang="cs-CZ" dirty="0"/>
          </a:p>
          <a:p>
            <a:pPr marL="7200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4318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103F84-08E0-467F-9786-BF2FDB658D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71CD80-4532-4DC8-B93D-FF1975FA46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C4ACC4-927E-499E-9D5C-574043680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výstupů – nedostatek znalostí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EAE7A29-2811-435F-A012-010D7BE94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Edukační materiály</a:t>
            </a:r>
          </a:p>
          <a:p>
            <a:pPr marL="72000" indent="0">
              <a:buNone/>
            </a:pPr>
            <a:r>
              <a:rPr lang="cs-CZ" dirty="0"/>
              <a:t>- prezentace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F2876CC-992F-4C7B-9A43-ADB8EDA82E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92" t="11902" r="8456" b="47493"/>
          <a:stretch/>
        </p:blipFill>
        <p:spPr>
          <a:xfrm>
            <a:off x="2928552" y="2187126"/>
            <a:ext cx="2789176" cy="384287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4DE0C30-949D-4B2B-AF44-497C497C1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61" t="13790" r="8823" b="50000"/>
          <a:stretch/>
        </p:blipFill>
        <p:spPr>
          <a:xfrm>
            <a:off x="5555764" y="1759087"/>
            <a:ext cx="3353814" cy="417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14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103F84-08E0-467F-9786-BF2FDB658D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71CD80-4532-4DC8-B93D-FF1975FA46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C4ACC4-927E-499E-9D5C-574043680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výstupů – nedostatek znalostí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EAE7A29-2811-435F-A012-010D7BE94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Edukační materiály</a:t>
            </a:r>
          </a:p>
          <a:p>
            <a:pPr marL="72000" indent="0">
              <a:buNone/>
            </a:pPr>
            <a:r>
              <a:rPr lang="cs-CZ" dirty="0"/>
              <a:t>- letáky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D3DBF15-937F-4D55-B362-B32D01101E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83" t="15458" r="8181" b="48226"/>
          <a:stretch/>
        </p:blipFill>
        <p:spPr>
          <a:xfrm>
            <a:off x="1770077" y="2466363"/>
            <a:ext cx="3199866" cy="38104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BDD6ACF-5D12-4678-89CC-542C9D32EE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986" t="11169" r="8273" b="50000"/>
          <a:stretch/>
        </p:blipFill>
        <p:spPr>
          <a:xfrm rot="16200000">
            <a:off x="5288367" y="2296825"/>
            <a:ext cx="3156375" cy="391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79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02AD2037-EE93-4C01-87C9-4FDE9660C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024" t="14837" r="10108" b="63000"/>
          <a:stretch/>
        </p:blipFill>
        <p:spPr>
          <a:xfrm>
            <a:off x="7046977" y="3937868"/>
            <a:ext cx="1942525" cy="2051872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103F84-08E0-467F-9786-BF2FDB658D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316359"/>
            <a:ext cx="5941032" cy="25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71CD80-4532-4DC8-B93D-FF1975FA46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C4ACC4-927E-499E-9D5C-574043680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výstupů – nedostatek znalostí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EAE7A29-2811-435F-A012-010D7BE94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Edukační materiály pro pacienty</a:t>
            </a:r>
          </a:p>
          <a:p>
            <a:pPr marL="72000" indent="0">
              <a:buNone/>
            </a:pPr>
            <a:r>
              <a:rPr lang="cs-CZ" dirty="0"/>
              <a:t>- Fotodokumentace - brožury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E3E5F90-FF37-435A-ABAC-88D7AA46EC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153" t="18701" r="9930" b="59014"/>
          <a:stretch/>
        </p:blipFill>
        <p:spPr>
          <a:xfrm>
            <a:off x="259496" y="4074732"/>
            <a:ext cx="1954636" cy="206326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B493386-B3BE-4F18-93A4-BF2FE702D7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225" t="12184" r="9858" b="55602"/>
          <a:stretch/>
        </p:blipFill>
        <p:spPr>
          <a:xfrm>
            <a:off x="2238066" y="3200479"/>
            <a:ext cx="1954636" cy="29825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E0CAD11-4337-49A8-B2CC-7E91494398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127" t="14554" r="10176" b="54558"/>
          <a:stretch/>
        </p:blipFill>
        <p:spPr>
          <a:xfrm>
            <a:off x="4697409" y="3214747"/>
            <a:ext cx="1942526" cy="292325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F4A5A68-3663-4122-A74A-64613F7BBF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025" t="14973" r="9995" b="53472"/>
          <a:stretch/>
        </p:blipFill>
        <p:spPr>
          <a:xfrm>
            <a:off x="6999489" y="1171576"/>
            <a:ext cx="2013948" cy="298637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34E8EF9-7465-40E6-825A-202006E349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255" t="22420" r="9465" b="63582"/>
          <a:stretch/>
        </p:blipFill>
        <p:spPr>
          <a:xfrm>
            <a:off x="156086" y="2890393"/>
            <a:ext cx="1726217" cy="109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73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8D5EAF0-265E-4A4A-A80F-AA1D984ED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B98001-D163-4989-8067-DA8C347B93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6119711-EBD9-4F41-8770-9B57E7FFA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výstupů – nedostatek znalostí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6751A3B-4E03-4240-976A-D62AEDF6E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643" y="1717169"/>
            <a:ext cx="8066301" cy="4139998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Edukační materiály pro pacienty</a:t>
            </a:r>
          </a:p>
          <a:p>
            <a:pPr>
              <a:buFontTx/>
              <a:buChar char="-"/>
            </a:pPr>
            <a:r>
              <a:rPr lang="cs-CZ" dirty="0"/>
              <a:t>Text –brožury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FC526D6-9124-4265-9036-F74F9C9864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995" t="11169" r="9007" b="47981"/>
          <a:stretch/>
        </p:blipFill>
        <p:spPr>
          <a:xfrm>
            <a:off x="3146618" y="2251972"/>
            <a:ext cx="2413533" cy="369797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8FB328D-0247-4374-83CE-B218A4CC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904" t="11548" r="8273" b="48227"/>
          <a:stretch/>
        </p:blipFill>
        <p:spPr>
          <a:xfrm>
            <a:off x="5560151" y="2546764"/>
            <a:ext cx="2375172" cy="33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90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103F84-08E0-467F-9786-BF2FDB658D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71CD80-4532-4DC8-B93D-FF1975FA46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C4ACC4-927E-499E-9D5C-574043680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výstupů – nedostatek znalostí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EAE7A29-2811-435F-A012-010D7BE94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Edukační materiály</a:t>
            </a:r>
          </a:p>
          <a:p>
            <a:pPr marL="72000" indent="0">
              <a:buNone/>
            </a:pPr>
            <a:r>
              <a:rPr lang="cs-CZ" dirty="0"/>
              <a:t>- videa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6428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7432DDF-FE08-4A38-AA93-4F41F9D3C0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33533AB-5769-4A5B-B58C-3923EDEC4E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50B41AD-B43B-4019-A963-5E31378E8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výstupů – při observační studii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sz="3600" b="0" dirty="0">
                <a:solidFill>
                  <a:schemeClr val="tx1"/>
                </a:solidFill>
              </a:rPr>
              <a:t>-</a:t>
            </a:r>
            <a:r>
              <a:rPr lang="cs-CZ" dirty="0"/>
              <a:t> </a:t>
            </a:r>
            <a:r>
              <a:rPr lang="cs-CZ" sz="3200" b="0" dirty="0">
                <a:solidFill>
                  <a:schemeClr val="tx1"/>
                </a:solidFill>
              </a:rPr>
              <a:t>informační mapy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D5771FA-D819-410F-ACE9-A03D76AAA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0567" t="11591" r="8825" b="47917"/>
          <a:stretch/>
        </p:blipFill>
        <p:spPr>
          <a:xfrm>
            <a:off x="3839490" y="1715714"/>
            <a:ext cx="2502588" cy="358225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843F097-E9F9-4CCD-9A19-F9DF93831C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453" t="10923" r="8175" b="47861"/>
          <a:stretch/>
        </p:blipFill>
        <p:spPr>
          <a:xfrm>
            <a:off x="6342078" y="2013348"/>
            <a:ext cx="2162388" cy="32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4509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CZ.potx" id="{1927B253-FB08-41F5-B38D-80E9F802FC2D}" vid="{7C5ABD59-4F0A-4D9D-A126-85E5800F092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prezentace-med-cz-4-3</Template>
  <TotalTime>166</TotalTime>
  <Words>243</Words>
  <Application>Microsoft Office PowerPoint</Application>
  <PresentationFormat>Vlastní</PresentationFormat>
  <Paragraphs>57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Tahoma</vt:lpstr>
      <vt:lpstr>Wingdings</vt:lpstr>
      <vt:lpstr>Prezentace_MU_CZ</vt:lpstr>
      <vt:lpstr>Diplomový seminář IV.   Výstupy diplomových prací</vt:lpstr>
      <vt:lpstr>Doporučení pro klinickou praxi </vt:lpstr>
      <vt:lpstr>Výstupy DP</vt:lpstr>
      <vt:lpstr>Příklady výstupů – nedostatek znalostí</vt:lpstr>
      <vt:lpstr>Příklady výstupů – nedostatek znalostí</vt:lpstr>
      <vt:lpstr>Příklady výstupů – nedostatek znalostí</vt:lpstr>
      <vt:lpstr>Příklady výstupů – nedostatek znalostí</vt:lpstr>
      <vt:lpstr>Příklady výstupů – nedostatek znalostí</vt:lpstr>
      <vt:lpstr>Příklady výstupů – při observační studii   - informační mapy</vt:lpstr>
      <vt:lpstr>Příklady výstupů – při observační studii   - informační mapy</vt:lpstr>
      <vt:lpstr>Příklady výstupů – při observační studii</vt:lpstr>
      <vt:lpstr>Příklady výstupů – při observační studii</vt:lpstr>
      <vt:lpstr>Příklady výstupů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Výstupy diplomových prací</dc:title>
  <dc:creator>Simona Saibertová</dc:creator>
  <cp:lastModifiedBy>Simona Saibertová</cp:lastModifiedBy>
  <cp:revision>13</cp:revision>
  <cp:lastPrinted>1601-01-01T00:00:00Z</cp:lastPrinted>
  <dcterms:created xsi:type="dcterms:W3CDTF">2021-03-24T06:56:38Z</dcterms:created>
  <dcterms:modified xsi:type="dcterms:W3CDTF">2021-03-24T09:43:06Z</dcterms:modified>
</cp:coreProperties>
</file>