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64" r:id="rId4"/>
    <p:sldId id="417" r:id="rId5"/>
    <p:sldId id="413" r:id="rId6"/>
    <p:sldId id="389" r:id="rId7"/>
    <p:sldId id="390" r:id="rId8"/>
    <p:sldId id="418" r:id="rId9"/>
    <p:sldId id="414" r:id="rId10"/>
    <p:sldId id="415" r:id="rId11"/>
    <p:sldId id="419" r:id="rId12"/>
    <p:sldId id="416" r:id="rId13"/>
    <p:sldId id="354" r:id="rId14"/>
    <p:sldId id="269" r:id="rId15"/>
    <p:sldId id="355" r:id="rId16"/>
    <p:sldId id="420" r:id="rId17"/>
    <p:sldId id="411" r:id="rId18"/>
    <p:sldId id="394" r:id="rId19"/>
    <p:sldId id="395" r:id="rId20"/>
    <p:sldId id="268" r:id="rId21"/>
    <p:sldId id="402" r:id="rId22"/>
    <p:sldId id="396" r:id="rId23"/>
    <p:sldId id="369" r:id="rId24"/>
    <p:sldId id="388" r:id="rId25"/>
  </p:sldIdLst>
  <p:sldSz cx="12192000" cy="6858000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03" d="100"/>
          <a:sy n="103" d="100"/>
        </p:scale>
        <p:origin x="132" y="3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988E56-EC14-436B-846B-6807CEAFC8B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E34C2FF-2F42-4657-AC83-B65B965C4A0B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gm:t>
    </dgm:pt>
    <dgm:pt modelId="{14BECB95-E67A-4633-A507-480511F0C420}" type="parTrans" cxnId="{C287C7EC-FBFB-47FB-BC1C-07226BD4C24E}">
      <dgm:prSet/>
      <dgm:spPr/>
      <dgm:t>
        <a:bodyPr/>
        <a:lstStyle/>
        <a:p>
          <a:endParaRPr lang="cs-CZ"/>
        </a:p>
      </dgm:t>
    </dgm:pt>
    <dgm:pt modelId="{DC1E2ED5-E7D4-431A-8863-5D63B45E1CEB}" type="sibTrans" cxnId="{C287C7EC-FBFB-47FB-BC1C-07226BD4C24E}">
      <dgm:prSet/>
      <dgm:spPr/>
      <dgm:t>
        <a:bodyPr/>
        <a:lstStyle/>
        <a:p>
          <a:endParaRPr lang="cs-CZ"/>
        </a:p>
      </dgm:t>
    </dgm:pt>
    <dgm:pt modelId="{F70DA2CE-452F-459E-B4F3-5414ED3A1770}">
      <dgm:prSet phldrT="[Text]" phldr="1"/>
      <dgm:spPr/>
      <dgm:t>
        <a:bodyPr/>
        <a:lstStyle/>
        <a:p>
          <a:endParaRPr lang="cs-CZ"/>
        </a:p>
      </dgm:t>
    </dgm:pt>
    <dgm:pt modelId="{D9E49523-697A-4F10-A984-FC33EA178C1B}" type="parTrans" cxnId="{054041D1-D992-467D-8502-1C2AC853B6EB}">
      <dgm:prSet/>
      <dgm:spPr/>
      <dgm:t>
        <a:bodyPr/>
        <a:lstStyle/>
        <a:p>
          <a:endParaRPr lang="cs-CZ"/>
        </a:p>
      </dgm:t>
    </dgm:pt>
    <dgm:pt modelId="{C275B0AF-02AB-4562-B255-183AEFA10559}" type="sibTrans" cxnId="{054041D1-D992-467D-8502-1C2AC853B6EB}">
      <dgm:prSet/>
      <dgm:spPr/>
      <dgm:t>
        <a:bodyPr/>
        <a:lstStyle/>
        <a:p>
          <a:endParaRPr lang="cs-CZ"/>
        </a:p>
      </dgm:t>
    </dgm:pt>
    <dgm:pt modelId="{22BBBA5E-0364-4A43-A481-5AC92EA43C2D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gm:t>
    </dgm:pt>
    <dgm:pt modelId="{7A089CE5-0A52-4360-87C8-B69A2C58A50C}" type="parTrans" cxnId="{9FB57E21-0BAC-4F78-870A-4F878BE093BA}">
      <dgm:prSet/>
      <dgm:spPr/>
      <dgm:t>
        <a:bodyPr/>
        <a:lstStyle/>
        <a:p>
          <a:endParaRPr lang="cs-CZ"/>
        </a:p>
      </dgm:t>
    </dgm:pt>
    <dgm:pt modelId="{07D6EE6F-F02C-4624-98B6-9739150D3120}" type="sibTrans" cxnId="{9FB57E21-0BAC-4F78-870A-4F878BE093BA}">
      <dgm:prSet/>
      <dgm:spPr/>
      <dgm:t>
        <a:bodyPr/>
        <a:lstStyle/>
        <a:p>
          <a:endParaRPr lang="cs-CZ"/>
        </a:p>
      </dgm:t>
    </dgm:pt>
    <dgm:pt modelId="{07A729D9-AF37-44E6-A332-A3260FC8AB11}">
      <dgm:prSet phldrT="[Text]" phldr="1"/>
      <dgm:spPr/>
      <dgm:t>
        <a:bodyPr/>
        <a:lstStyle/>
        <a:p>
          <a:endParaRPr lang="cs-CZ"/>
        </a:p>
      </dgm:t>
    </dgm:pt>
    <dgm:pt modelId="{5EAA1DAC-4953-49A3-BCD2-DF19C1E83A74}" type="parTrans" cxnId="{B47BB5EF-C2E8-4ED7-8D67-4F55C5410D7E}">
      <dgm:prSet/>
      <dgm:spPr/>
      <dgm:t>
        <a:bodyPr/>
        <a:lstStyle/>
        <a:p>
          <a:endParaRPr lang="cs-CZ"/>
        </a:p>
      </dgm:t>
    </dgm:pt>
    <dgm:pt modelId="{A6C54585-560A-4872-8B75-7E87EA119F32}" type="sibTrans" cxnId="{B47BB5EF-C2E8-4ED7-8D67-4F55C5410D7E}">
      <dgm:prSet/>
      <dgm:spPr/>
      <dgm:t>
        <a:bodyPr/>
        <a:lstStyle/>
        <a:p>
          <a:endParaRPr lang="cs-CZ"/>
        </a:p>
      </dgm:t>
    </dgm:pt>
    <dgm:pt modelId="{982AF9FE-DDC1-4FE7-8F1D-63478C6D1DEF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gm:t>
    </dgm:pt>
    <dgm:pt modelId="{F3B77A62-5FA9-4EE1-99EC-9A548A3EFB5B}" type="parTrans" cxnId="{E8B49309-F4BC-46A9-8E7B-950F2BA32F72}">
      <dgm:prSet/>
      <dgm:spPr/>
      <dgm:t>
        <a:bodyPr/>
        <a:lstStyle/>
        <a:p>
          <a:endParaRPr lang="cs-CZ"/>
        </a:p>
      </dgm:t>
    </dgm:pt>
    <dgm:pt modelId="{1DE8A434-8E2B-4F01-B811-2CEE8F7F87A3}" type="sibTrans" cxnId="{E8B49309-F4BC-46A9-8E7B-950F2BA32F72}">
      <dgm:prSet/>
      <dgm:spPr/>
      <dgm:t>
        <a:bodyPr/>
        <a:lstStyle/>
        <a:p>
          <a:endParaRPr lang="cs-CZ"/>
        </a:p>
      </dgm:t>
    </dgm:pt>
    <dgm:pt modelId="{A516990B-31F1-4BC5-BBE7-D897456A01F3}">
      <dgm:prSet phldrT="[Text]" phldr="1"/>
      <dgm:spPr/>
      <dgm:t>
        <a:bodyPr/>
        <a:lstStyle/>
        <a:p>
          <a:endParaRPr lang="cs-CZ" dirty="0"/>
        </a:p>
      </dgm:t>
    </dgm:pt>
    <dgm:pt modelId="{168C95E0-CDE3-4FE4-A25C-DAEC3A15D6EE}" type="parTrans" cxnId="{A77F449D-9B4C-4A53-9C66-F80E5DF195BB}">
      <dgm:prSet/>
      <dgm:spPr/>
      <dgm:t>
        <a:bodyPr/>
        <a:lstStyle/>
        <a:p>
          <a:endParaRPr lang="cs-CZ"/>
        </a:p>
      </dgm:t>
    </dgm:pt>
    <dgm:pt modelId="{8D8AB44F-3DBF-465C-8C66-BDE349F5E4AD}" type="sibTrans" cxnId="{A77F449D-9B4C-4A53-9C66-F80E5DF195BB}">
      <dgm:prSet/>
      <dgm:spPr/>
      <dgm:t>
        <a:bodyPr/>
        <a:lstStyle/>
        <a:p>
          <a:endParaRPr lang="cs-CZ"/>
        </a:p>
      </dgm:t>
    </dgm:pt>
    <dgm:pt modelId="{6012CC73-D8A1-41A9-BD43-7D6F27E2E2C7}">
      <dgm:prSet/>
      <dgm:spPr/>
      <dgm:t>
        <a:bodyPr/>
        <a:lstStyle/>
        <a:p>
          <a:endParaRPr lang="cs-CZ"/>
        </a:p>
      </dgm:t>
    </dgm:pt>
    <dgm:pt modelId="{C77241AB-1AD0-4AAD-87DB-6FB06685DEC5}" type="parTrans" cxnId="{257A01B1-7962-4669-AA14-87E6DDE5C578}">
      <dgm:prSet/>
      <dgm:spPr/>
      <dgm:t>
        <a:bodyPr/>
        <a:lstStyle/>
        <a:p>
          <a:endParaRPr lang="cs-CZ"/>
        </a:p>
      </dgm:t>
    </dgm:pt>
    <dgm:pt modelId="{219B194C-F317-4B95-9BFB-2AA853BD7E2F}" type="sibTrans" cxnId="{257A01B1-7962-4669-AA14-87E6DDE5C578}">
      <dgm:prSet/>
      <dgm:spPr/>
      <dgm:t>
        <a:bodyPr/>
        <a:lstStyle/>
        <a:p>
          <a:endParaRPr lang="cs-CZ"/>
        </a:p>
      </dgm:t>
    </dgm:pt>
    <dgm:pt modelId="{55C2EBA4-3314-4CB1-8E1E-F0399EE3C667}">
      <dgm:prSet/>
      <dgm:spPr/>
      <dgm:t>
        <a:bodyPr/>
        <a:lstStyle/>
        <a:p>
          <a:endParaRPr lang="cs-CZ"/>
        </a:p>
      </dgm:t>
    </dgm:pt>
    <dgm:pt modelId="{8C24C0A5-76B1-4663-BFFB-DF8E8E2B740A}" type="parTrans" cxnId="{24CAC49F-1599-46E7-B0CC-57FE97003464}">
      <dgm:prSet/>
      <dgm:spPr/>
      <dgm:t>
        <a:bodyPr/>
        <a:lstStyle/>
        <a:p>
          <a:endParaRPr lang="cs-CZ"/>
        </a:p>
      </dgm:t>
    </dgm:pt>
    <dgm:pt modelId="{35E6CA0A-A801-4C57-9367-3F0FB6CDE834}" type="sibTrans" cxnId="{24CAC49F-1599-46E7-B0CC-57FE97003464}">
      <dgm:prSet/>
      <dgm:spPr/>
      <dgm:t>
        <a:bodyPr/>
        <a:lstStyle/>
        <a:p>
          <a:endParaRPr lang="cs-CZ"/>
        </a:p>
      </dgm:t>
    </dgm:pt>
    <dgm:pt modelId="{C60D40A0-E02F-4B81-9439-E563B2CD9173}">
      <dgm:prSet custT="1"/>
      <dgm:spPr/>
      <dgm:t>
        <a:bodyPr/>
        <a:lstStyle/>
        <a:p>
          <a:r>
            <a:rPr lang="cs-CZ" sz="2400" dirty="0"/>
            <a:t>Výzkum</a:t>
          </a:r>
        </a:p>
      </dgm:t>
    </dgm:pt>
    <dgm:pt modelId="{C9CB202A-4AA8-41DB-B31C-AC0ED2473B66}" type="parTrans" cxnId="{247AD40E-5AED-4181-A09D-A2B5C348B48C}">
      <dgm:prSet/>
      <dgm:spPr/>
      <dgm:t>
        <a:bodyPr/>
        <a:lstStyle/>
        <a:p>
          <a:endParaRPr lang="cs-CZ"/>
        </a:p>
      </dgm:t>
    </dgm:pt>
    <dgm:pt modelId="{D223C91D-8DE5-46E2-AE87-FF0FC30A525A}" type="sibTrans" cxnId="{247AD40E-5AED-4181-A09D-A2B5C348B48C}">
      <dgm:prSet/>
      <dgm:spPr/>
      <dgm:t>
        <a:bodyPr/>
        <a:lstStyle/>
        <a:p>
          <a:endParaRPr lang="cs-CZ"/>
        </a:p>
      </dgm:t>
    </dgm:pt>
    <dgm:pt modelId="{1D37DA6F-7CC6-49B3-982F-5CF51E54E6FC}" type="pres">
      <dgm:prSet presAssocID="{2F988E56-EC14-436B-846B-6807CEAFC8B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1E1DBD5-199C-415B-BA54-83DEBE13366E}" type="pres">
      <dgm:prSet presAssocID="{3E34C2FF-2F42-4657-AC83-B65B965C4A0B}" presName="parentText1" presStyleLbl="node1" presStyleIdx="0" presStyleCnt="4" custLinFactNeighborX="307" custLinFactNeighborY="-13414">
        <dgm:presLayoutVars>
          <dgm:chMax/>
          <dgm:chPref val="3"/>
          <dgm:bulletEnabled val="1"/>
        </dgm:presLayoutVars>
      </dgm:prSet>
      <dgm:spPr/>
    </dgm:pt>
    <dgm:pt modelId="{1D344EE3-F422-480E-BE3B-CDCF37602F14}" type="pres">
      <dgm:prSet presAssocID="{3E34C2FF-2F42-4657-AC83-B65B965C4A0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95583E5F-5994-4DD5-A8FC-5C10C4C8C917}" type="pres">
      <dgm:prSet presAssocID="{22BBBA5E-0364-4A43-A481-5AC92EA43C2D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A340F84F-D497-4CF1-9361-43BAE0D90791}" type="pres">
      <dgm:prSet presAssocID="{22BBBA5E-0364-4A43-A481-5AC92EA43C2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1A931A8E-2CB7-489F-BDB2-AAD52FE9F171}" type="pres">
      <dgm:prSet presAssocID="{982AF9FE-DDC1-4FE7-8F1D-63478C6D1DEF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F5CB9611-C8CD-4323-8E87-24410188FC25}" type="pres">
      <dgm:prSet presAssocID="{982AF9FE-DDC1-4FE7-8F1D-63478C6D1DEF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  <dgm:pt modelId="{D57E0ED2-FF09-448A-A5B3-F9BD7D3F47E6}" type="pres">
      <dgm:prSet presAssocID="{C60D40A0-E02F-4B81-9439-E563B2CD9173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</dgm:ptLst>
  <dgm:cxnLst>
    <dgm:cxn modelId="{E8B49309-F4BC-46A9-8E7B-950F2BA32F72}" srcId="{2F988E56-EC14-436B-846B-6807CEAFC8B8}" destId="{982AF9FE-DDC1-4FE7-8F1D-63478C6D1DEF}" srcOrd="2" destOrd="0" parTransId="{F3B77A62-5FA9-4EE1-99EC-9A548A3EFB5B}" sibTransId="{1DE8A434-8E2B-4F01-B811-2CEE8F7F87A3}"/>
    <dgm:cxn modelId="{247AD40E-5AED-4181-A09D-A2B5C348B48C}" srcId="{2F988E56-EC14-436B-846B-6807CEAFC8B8}" destId="{C60D40A0-E02F-4B81-9439-E563B2CD9173}" srcOrd="3" destOrd="0" parTransId="{C9CB202A-4AA8-41DB-B31C-AC0ED2473B66}" sibTransId="{D223C91D-8DE5-46E2-AE87-FF0FC30A525A}"/>
    <dgm:cxn modelId="{554F5112-AC16-4484-921F-852B58720B30}" type="presOf" srcId="{F70DA2CE-452F-459E-B4F3-5414ED3A1770}" destId="{1D344EE3-F422-480E-BE3B-CDCF37602F14}" srcOrd="0" destOrd="0" presId="urn:microsoft.com/office/officeart/2009/3/layout/IncreasingArrowsProcess"/>
    <dgm:cxn modelId="{9FB57E21-0BAC-4F78-870A-4F878BE093BA}" srcId="{2F988E56-EC14-436B-846B-6807CEAFC8B8}" destId="{22BBBA5E-0364-4A43-A481-5AC92EA43C2D}" srcOrd="1" destOrd="0" parTransId="{7A089CE5-0A52-4360-87C8-B69A2C58A50C}" sibTransId="{07D6EE6F-F02C-4624-98B6-9739150D3120}"/>
    <dgm:cxn modelId="{C934DB36-F4E3-464E-A448-D355A0A7ABDA}" type="presOf" srcId="{A516990B-31F1-4BC5-BBE7-D897456A01F3}" destId="{F5CB9611-C8CD-4323-8E87-24410188FC25}" srcOrd="0" destOrd="0" presId="urn:microsoft.com/office/officeart/2009/3/layout/IncreasingArrowsProcess"/>
    <dgm:cxn modelId="{DDF72041-3984-4299-B80A-3372D9D20909}" type="presOf" srcId="{982AF9FE-DDC1-4FE7-8F1D-63478C6D1DEF}" destId="{1A931A8E-2CB7-489F-BDB2-AAD52FE9F171}" srcOrd="0" destOrd="0" presId="urn:microsoft.com/office/officeart/2009/3/layout/IncreasingArrowsProcess"/>
    <dgm:cxn modelId="{55A9417E-72A7-4E59-91BF-9245D500CE84}" type="presOf" srcId="{3E34C2FF-2F42-4657-AC83-B65B965C4A0B}" destId="{71E1DBD5-199C-415B-BA54-83DEBE13366E}" srcOrd="0" destOrd="0" presId="urn:microsoft.com/office/officeart/2009/3/layout/IncreasingArrowsProcess"/>
    <dgm:cxn modelId="{C482D580-3FD7-4E8A-A58F-3329D0CFFDE4}" type="presOf" srcId="{2F988E56-EC14-436B-846B-6807CEAFC8B8}" destId="{1D37DA6F-7CC6-49B3-982F-5CF51E54E6FC}" srcOrd="0" destOrd="0" presId="urn:microsoft.com/office/officeart/2009/3/layout/IncreasingArrowsProcess"/>
    <dgm:cxn modelId="{A77F449D-9B4C-4A53-9C66-F80E5DF195BB}" srcId="{982AF9FE-DDC1-4FE7-8F1D-63478C6D1DEF}" destId="{A516990B-31F1-4BC5-BBE7-D897456A01F3}" srcOrd="0" destOrd="0" parTransId="{168C95E0-CDE3-4FE4-A25C-DAEC3A15D6EE}" sibTransId="{8D8AB44F-3DBF-465C-8C66-BDE349F5E4AD}"/>
    <dgm:cxn modelId="{24CAC49F-1599-46E7-B0CC-57FE97003464}" srcId="{982AF9FE-DDC1-4FE7-8F1D-63478C6D1DEF}" destId="{55C2EBA4-3314-4CB1-8E1E-F0399EE3C667}" srcOrd="1" destOrd="0" parTransId="{8C24C0A5-76B1-4663-BFFB-DF8E8E2B740A}" sibTransId="{35E6CA0A-A801-4C57-9367-3F0FB6CDE834}"/>
    <dgm:cxn modelId="{131959A3-80F5-4765-BC15-A3B34B1A175F}" type="presOf" srcId="{22BBBA5E-0364-4A43-A481-5AC92EA43C2D}" destId="{95583E5F-5994-4DD5-A8FC-5C10C4C8C917}" srcOrd="0" destOrd="0" presId="urn:microsoft.com/office/officeart/2009/3/layout/IncreasingArrowsProcess"/>
    <dgm:cxn modelId="{7D6020A9-D0B7-44D2-B2B7-29373DEF1456}" type="presOf" srcId="{07A729D9-AF37-44E6-A332-A3260FC8AB11}" destId="{A340F84F-D497-4CF1-9361-43BAE0D90791}" srcOrd="0" destOrd="0" presId="urn:microsoft.com/office/officeart/2009/3/layout/IncreasingArrowsProcess"/>
    <dgm:cxn modelId="{257A01B1-7962-4669-AA14-87E6DDE5C578}" srcId="{982AF9FE-DDC1-4FE7-8F1D-63478C6D1DEF}" destId="{6012CC73-D8A1-41A9-BD43-7D6F27E2E2C7}" srcOrd="2" destOrd="0" parTransId="{C77241AB-1AD0-4AAD-87DB-6FB06685DEC5}" sibTransId="{219B194C-F317-4B95-9BFB-2AA853BD7E2F}"/>
    <dgm:cxn modelId="{C7DCC8C0-F5D2-42D4-A3A9-E3F640FBE99C}" type="presOf" srcId="{6012CC73-D8A1-41A9-BD43-7D6F27E2E2C7}" destId="{F5CB9611-C8CD-4323-8E87-24410188FC25}" srcOrd="0" destOrd="2" presId="urn:microsoft.com/office/officeart/2009/3/layout/IncreasingArrowsProcess"/>
    <dgm:cxn modelId="{054041D1-D992-467D-8502-1C2AC853B6EB}" srcId="{3E34C2FF-2F42-4657-AC83-B65B965C4A0B}" destId="{F70DA2CE-452F-459E-B4F3-5414ED3A1770}" srcOrd="0" destOrd="0" parTransId="{D9E49523-697A-4F10-A984-FC33EA178C1B}" sibTransId="{C275B0AF-02AB-4562-B255-183AEFA10559}"/>
    <dgm:cxn modelId="{FED478E5-8611-4D39-8A7A-BA0F29EB2ABF}" type="presOf" srcId="{55C2EBA4-3314-4CB1-8E1E-F0399EE3C667}" destId="{F5CB9611-C8CD-4323-8E87-24410188FC25}" srcOrd="0" destOrd="1" presId="urn:microsoft.com/office/officeart/2009/3/layout/IncreasingArrowsProcess"/>
    <dgm:cxn modelId="{C287C7EC-FBFB-47FB-BC1C-07226BD4C24E}" srcId="{2F988E56-EC14-436B-846B-6807CEAFC8B8}" destId="{3E34C2FF-2F42-4657-AC83-B65B965C4A0B}" srcOrd="0" destOrd="0" parTransId="{14BECB95-E67A-4633-A507-480511F0C420}" sibTransId="{DC1E2ED5-E7D4-431A-8863-5D63B45E1CEB}"/>
    <dgm:cxn modelId="{B47BB5EF-C2E8-4ED7-8D67-4F55C5410D7E}" srcId="{22BBBA5E-0364-4A43-A481-5AC92EA43C2D}" destId="{07A729D9-AF37-44E6-A332-A3260FC8AB11}" srcOrd="0" destOrd="0" parTransId="{5EAA1DAC-4953-49A3-BCD2-DF19C1E83A74}" sibTransId="{A6C54585-560A-4872-8B75-7E87EA119F32}"/>
    <dgm:cxn modelId="{8D1FBCF2-EA6A-4301-9973-1B4F3C8CDC23}" type="presOf" srcId="{C60D40A0-E02F-4B81-9439-E563B2CD9173}" destId="{D57E0ED2-FF09-448A-A5B3-F9BD7D3F47E6}" srcOrd="0" destOrd="0" presId="urn:microsoft.com/office/officeart/2009/3/layout/IncreasingArrowsProcess"/>
    <dgm:cxn modelId="{97BB3E1A-F1D6-40F9-9040-021BCD18436D}" type="presParOf" srcId="{1D37DA6F-7CC6-49B3-982F-5CF51E54E6FC}" destId="{71E1DBD5-199C-415B-BA54-83DEBE13366E}" srcOrd="0" destOrd="0" presId="urn:microsoft.com/office/officeart/2009/3/layout/IncreasingArrowsProcess"/>
    <dgm:cxn modelId="{23C4CD57-A828-48AE-9186-33564F58C4F2}" type="presParOf" srcId="{1D37DA6F-7CC6-49B3-982F-5CF51E54E6FC}" destId="{1D344EE3-F422-480E-BE3B-CDCF37602F14}" srcOrd="1" destOrd="0" presId="urn:microsoft.com/office/officeart/2009/3/layout/IncreasingArrowsProcess"/>
    <dgm:cxn modelId="{625427F6-CFEA-49C3-9147-117C9BD8D2A5}" type="presParOf" srcId="{1D37DA6F-7CC6-49B3-982F-5CF51E54E6FC}" destId="{95583E5F-5994-4DD5-A8FC-5C10C4C8C917}" srcOrd="2" destOrd="0" presId="urn:microsoft.com/office/officeart/2009/3/layout/IncreasingArrowsProcess"/>
    <dgm:cxn modelId="{5A21CBDC-4020-4367-A397-43979A200D22}" type="presParOf" srcId="{1D37DA6F-7CC6-49B3-982F-5CF51E54E6FC}" destId="{A340F84F-D497-4CF1-9361-43BAE0D90791}" srcOrd="3" destOrd="0" presId="urn:microsoft.com/office/officeart/2009/3/layout/IncreasingArrowsProcess"/>
    <dgm:cxn modelId="{F97ECEF6-499A-4AC1-9D64-CB35DDB308F7}" type="presParOf" srcId="{1D37DA6F-7CC6-49B3-982F-5CF51E54E6FC}" destId="{1A931A8E-2CB7-489F-BDB2-AAD52FE9F171}" srcOrd="4" destOrd="0" presId="urn:microsoft.com/office/officeart/2009/3/layout/IncreasingArrowsProcess"/>
    <dgm:cxn modelId="{5DC1BB9B-9EA3-4D72-BF0F-0119B25C8251}" type="presParOf" srcId="{1D37DA6F-7CC6-49B3-982F-5CF51E54E6FC}" destId="{F5CB9611-C8CD-4323-8E87-24410188FC25}" srcOrd="5" destOrd="0" presId="urn:microsoft.com/office/officeart/2009/3/layout/IncreasingArrowsProcess"/>
    <dgm:cxn modelId="{04D06CCF-4DF7-4125-8CDE-5E38A07187E7}" type="presParOf" srcId="{1D37DA6F-7CC6-49B3-982F-5CF51E54E6FC}" destId="{D57E0ED2-FF09-448A-A5B3-F9BD7D3F47E6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A1998-0F32-4957-B79C-46BD3AC5034C}" type="doc">
      <dgm:prSet loTypeId="urn:microsoft.com/office/officeart/2005/8/layout/chevron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1EEE69F-4FDE-43AC-89ED-67933DBD3E4B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gm:t>
    </dgm:pt>
    <dgm:pt modelId="{7F7F9E76-737B-4E70-B7D8-D1F29039B5D4}" type="parTrans" cxnId="{A9CD489D-BA72-4923-B144-D0AA48528201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BA71875-21D5-4AAD-81F3-27DC80FD6A4E}" type="sibTrans" cxnId="{A9CD489D-BA72-4923-B144-D0AA48528201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9B2AC1D-EF84-4BEB-88E3-77A54E975BE0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gm:t>
    </dgm:pt>
    <dgm:pt modelId="{C588E9B5-0F6D-4C2B-9C14-22888AE64DF7}" type="parTrans" cxnId="{55A5D9E1-B518-45EF-A620-4355E2B538C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2C7C7AD-3523-4984-B7BE-2BC6E9FF7842}" type="sibTrans" cxnId="{55A5D9E1-B518-45EF-A620-4355E2B538C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BE7B0D6-A2A6-4DE6-AE2F-1312AD783883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gm:t>
    </dgm:pt>
    <dgm:pt modelId="{D909B255-A91E-4456-874E-FB1CC9419FB8}" type="parTrans" cxnId="{71474663-135C-41BE-B260-8CB21780681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F94169A-FE52-4541-A7B1-031213D5B86E}" type="sibTrans" cxnId="{71474663-135C-41BE-B260-8CB21780681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A0E3643-6068-4B06-BCA7-DFF848A9C06C}">
      <dgm:prSet custT="1"/>
      <dgm:spPr/>
      <dgm:t>
        <a:bodyPr/>
        <a:lstStyle/>
        <a:p>
          <a:r>
            <a:rPr lang="cs-CZ" sz="1900" b="1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900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D4BCBB8-F944-419F-A53B-B2DDC89D74EF}" type="parTrans" cxnId="{6806A72C-0AA3-4D31-B82E-F0F4821A5B0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3F2B6A6-DCF7-430A-910D-728E2EEA445B}" type="sibTrans" cxnId="{6806A72C-0AA3-4D31-B82E-F0F4821A5B0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44CCF7E-249F-40D5-A67F-16E0D4B64956}">
      <dgm:prSet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</a:p>
      </dgm:t>
    </dgm:pt>
    <dgm:pt modelId="{73E4FB84-78C1-4416-88A7-FD4F004437C1}" type="parTrans" cxnId="{ECFE848D-DDEC-418F-ADEF-995A4A457810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A4911C5-896B-4BDA-B895-C30D1E070F29}" type="sibTrans" cxnId="{ECFE848D-DDEC-418F-ADEF-995A4A457810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B16B996-FCD7-4A46-9CA6-92590737B27C}">
      <dgm:prSet custT="1"/>
      <dgm:spPr/>
      <dgm:t>
        <a:bodyPr/>
        <a:lstStyle/>
        <a:p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</dgm:t>
    </dgm:pt>
    <dgm:pt modelId="{70437097-5E1B-4DE5-8E2C-E9AB6CC539A5}" type="parTrans" cxnId="{C40B3436-05C6-41D9-B8E5-BB0E539981B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14E94B4-B218-4354-9208-5C73DEF6205B}" type="sibTrans" cxnId="{C40B3436-05C6-41D9-B8E5-BB0E539981B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1EBE575-9FBD-47E3-971C-724CB09FD4ED}">
      <dgm:prSet custT="1"/>
      <dgm:spPr/>
      <dgm:t>
        <a:bodyPr/>
        <a:lstStyle/>
        <a:p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</dgm:t>
    </dgm:pt>
    <dgm:pt modelId="{0DA0E040-D318-41E3-9707-6C71610A776A}" type="parTrans" cxnId="{FF6A222B-B70F-4CDB-BF13-F73CDD556797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C8E128A-0EE7-4DFA-92B4-FD2308E33FD2}" type="sibTrans" cxnId="{FF6A222B-B70F-4CDB-BF13-F73CDD556797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8303E2D-92C8-4DBB-8907-788EB7C5785F}">
      <dgm:prSet custT="1"/>
      <dgm:spPr/>
      <dgm:t>
        <a:bodyPr/>
        <a:lstStyle/>
        <a:p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</dgm:t>
    </dgm:pt>
    <dgm:pt modelId="{EBFA7B71-6F23-4F69-A30B-579959D674EA}" type="parTrans" cxnId="{409EFC64-BEA9-43E6-AFB5-8B15838AA0A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D0C1202-EDAF-4E3A-95EF-8ED60ED0BE34}" type="sibTrans" cxnId="{409EFC64-BEA9-43E6-AFB5-8B15838AA0A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A775A48-BC41-4CBD-9E61-3B64A22EB906}">
      <dgm:prSet custT="1"/>
      <dgm:spPr/>
      <dgm:t>
        <a:bodyPr/>
        <a:lstStyle/>
        <a:p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</dgm:t>
    </dgm:pt>
    <dgm:pt modelId="{04FCD21F-EED8-4CD5-BE81-B1CFBCACBEB7}" type="parTrans" cxnId="{1A21FCD8-627A-4068-B9BD-3B98012AE0AC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4082D8F-B44D-46FC-99AE-12DB217E183E}" type="sibTrans" cxnId="{1A21FCD8-627A-4068-B9BD-3B98012AE0AC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1ECDA1A-7257-447B-A5AE-3DCAFF69F867}">
      <dgm:prSet custT="1"/>
      <dgm:spPr/>
      <dgm:t>
        <a:bodyPr/>
        <a:lstStyle/>
        <a:p>
          <a:pPr algn="l"/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</dgm:t>
    </dgm:pt>
    <dgm:pt modelId="{A86EBE53-5BF8-4CC2-A0FB-D2692069DCD3}" type="parTrans" cxnId="{4308F9B6-135C-45BD-90E2-C1B9974F109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E8B9621-7AFC-4281-8368-50C7B65D388A}" type="sibTrans" cxnId="{4308F9B6-135C-45BD-90E2-C1B9974F109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1925AEE-A612-4B56-8127-4DAFE0CF1B87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</dgm:t>
    </dgm:pt>
    <dgm:pt modelId="{5C7B3B1B-8541-4F74-84CA-B582DD81E5DD}" type="parTrans" cxnId="{28BB8B7B-955F-40B5-A612-CC0C894F3CCA}">
      <dgm:prSet/>
      <dgm:spPr/>
      <dgm:t>
        <a:bodyPr/>
        <a:lstStyle/>
        <a:p>
          <a:endParaRPr lang="cs-CZ" sz="1900"/>
        </a:p>
      </dgm:t>
    </dgm:pt>
    <dgm:pt modelId="{16A94E56-F33B-429D-B5F4-7F5C228EC508}" type="sibTrans" cxnId="{28BB8B7B-955F-40B5-A612-CC0C894F3CCA}">
      <dgm:prSet/>
      <dgm:spPr/>
      <dgm:t>
        <a:bodyPr/>
        <a:lstStyle/>
        <a:p>
          <a:endParaRPr lang="cs-CZ" sz="1900"/>
        </a:p>
      </dgm:t>
    </dgm:pt>
    <dgm:pt modelId="{86BB548F-531D-42B6-9CA3-B2B638201808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gm:t>
    </dgm:pt>
    <dgm:pt modelId="{587BC42E-43A6-486B-979C-29CCF3393E59}" type="parTrans" cxnId="{D1A39071-B8FC-431E-A025-AE0B9E1A5EFA}">
      <dgm:prSet/>
      <dgm:spPr/>
      <dgm:t>
        <a:bodyPr/>
        <a:lstStyle/>
        <a:p>
          <a:endParaRPr lang="cs-CZ" sz="1900"/>
        </a:p>
      </dgm:t>
    </dgm:pt>
    <dgm:pt modelId="{F0079505-EBC4-446F-BCEF-D56595962ADB}" type="sibTrans" cxnId="{D1A39071-B8FC-431E-A025-AE0B9E1A5EFA}">
      <dgm:prSet/>
      <dgm:spPr/>
      <dgm:t>
        <a:bodyPr/>
        <a:lstStyle/>
        <a:p>
          <a:endParaRPr lang="cs-CZ" sz="1900"/>
        </a:p>
      </dgm:t>
    </dgm:pt>
    <dgm:pt modelId="{984164FF-B979-4C4D-B05D-8EF24059433A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</dgm:t>
    </dgm:pt>
    <dgm:pt modelId="{5075EBE5-D38E-47BD-A4E6-04F06DDE5C3A}" type="parTrans" cxnId="{46B80BEA-F395-4054-AB54-AE884287E2D1}">
      <dgm:prSet/>
      <dgm:spPr/>
      <dgm:t>
        <a:bodyPr/>
        <a:lstStyle/>
        <a:p>
          <a:endParaRPr lang="cs-CZ" sz="1900"/>
        </a:p>
      </dgm:t>
    </dgm:pt>
    <dgm:pt modelId="{D7DB52E2-41B9-4A66-B242-9AFACC179E41}" type="sibTrans" cxnId="{46B80BEA-F395-4054-AB54-AE884287E2D1}">
      <dgm:prSet/>
      <dgm:spPr/>
      <dgm:t>
        <a:bodyPr/>
        <a:lstStyle/>
        <a:p>
          <a:endParaRPr lang="cs-CZ" sz="1900"/>
        </a:p>
      </dgm:t>
    </dgm:pt>
    <dgm:pt modelId="{048D61CA-A7FF-4066-BD79-695DAF0B8C6B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gm:t>
    </dgm:pt>
    <dgm:pt modelId="{89083EA9-408D-4CD6-BB89-E72DC3B214D9}" type="parTrans" cxnId="{493074A0-BEEE-43F5-B300-A1F2DDA5C72F}">
      <dgm:prSet/>
      <dgm:spPr/>
      <dgm:t>
        <a:bodyPr/>
        <a:lstStyle/>
        <a:p>
          <a:endParaRPr lang="cs-CZ" sz="1900"/>
        </a:p>
      </dgm:t>
    </dgm:pt>
    <dgm:pt modelId="{9403B437-0163-40D0-8B67-FA32B2E0891A}" type="sibTrans" cxnId="{493074A0-BEEE-43F5-B300-A1F2DDA5C72F}">
      <dgm:prSet/>
      <dgm:spPr/>
      <dgm:t>
        <a:bodyPr/>
        <a:lstStyle/>
        <a:p>
          <a:endParaRPr lang="cs-CZ" sz="1900"/>
        </a:p>
      </dgm:t>
    </dgm:pt>
    <dgm:pt modelId="{D2E18655-5A3B-42AB-9DAC-A76CFA120B1F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9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</dgm:t>
    </dgm:pt>
    <dgm:pt modelId="{018565D5-684C-4153-9358-7556EEB3BAE6}" type="parTrans" cxnId="{68F23E33-5AD0-4B1B-BE5C-F3116A33A60F}">
      <dgm:prSet/>
      <dgm:spPr/>
      <dgm:t>
        <a:bodyPr/>
        <a:lstStyle/>
        <a:p>
          <a:endParaRPr lang="cs-CZ" sz="1900"/>
        </a:p>
      </dgm:t>
    </dgm:pt>
    <dgm:pt modelId="{0E4AADC2-40DA-4836-8F7B-62D2BD2BF9B1}" type="sibTrans" cxnId="{68F23E33-5AD0-4B1B-BE5C-F3116A33A60F}">
      <dgm:prSet/>
      <dgm:spPr/>
      <dgm:t>
        <a:bodyPr/>
        <a:lstStyle/>
        <a:p>
          <a:endParaRPr lang="cs-CZ" sz="1900"/>
        </a:p>
      </dgm:t>
    </dgm:pt>
    <dgm:pt modelId="{B4D81A4B-954F-4A61-9FAB-D9B30A63C837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gm:t>
    </dgm:pt>
    <dgm:pt modelId="{7F3F36A3-24BC-420C-86DE-88528DD202E7}" type="parTrans" cxnId="{5312D005-CD7D-4823-974F-21003736F40F}">
      <dgm:prSet/>
      <dgm:spPr/>
      <dgm:t>
        <a:bodyPr/>
        <a:lstStyle/>
        <a:p>
          <a:endParaRPr lang="cs-CZ" sz="1900"/>
        </a:p>
      </dgm:t>
    </dgm:pt>
    <dgm:pt modelId="{D0A0EE2D-E033-49E9-A80D-55D96DC7BD90}" type="sibTrans" cxnId="{5312D005-CD7D-4823-974F-21003736F40F}">
      <dgm:prSet/>
      <dgm:spPr/>
      <dgm:t>
        <a:bodyPr/>
        <a:lstStyle/>
        <a:p>
          <a:endParaRPr lang="cs-CZ" sz="1900"/>
        </a:p>
      </dgm:t>
    </dgm:pt>
    <dgm:pt modelId="{D1931194-7E4C-40E3-9BAD-1879E2B21320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</dgm:t>
    </dgm:pt>
    <dgm:pt modelId="{67E405B1-A85B-41F1-81AF-1EAD482D11D9}" type="parTrans" cxnId="{3F2EB340-C346-468C-83BC-7D1499BCFA92}">
      <dgm:prSet/>
      <dgm:spPr/>
      <dgm:t>
        <a:bodyPr/>
        <a:lstStyle/>
        <a:p>
          <a:endParaRPr lang="cs-CZ" sz="1900"/>
        </a:p>
      </dgm:t>
    </dgm:pt>
    <dgm:pt modelId="{A9BE80AE-C2EF-48D3-8208-0DC72B8A4FB8}" type="sibTrans" cxnId="{3F2EB340-C346-468C-83BC-7D1499BCFA92}">
      <dgm:prSet/>
      <dgm:spPr/>
      <dgm:t>
        <a:bodyPr/>
        <a:lstStyle/>
        <a:p>
          <a:endParaRPr lang="cs-CZ" sz="1900"/>
        </a:p>
      </dgm:t>
    </dgm:pt>
    <dgm:pt modelId="{62EA79F6-4AD2-43C6-B85A-3D8A552F309F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gm:t>
    </dgm:pt>
    <dgm:pt modelId="{4365449B-BD3A-49F7-8164-DD30D50CBA3D}" type="parTrans" cxnId="{C43ED5D7-6366-498D-95DD-DD34DB8F3733}">
      <dgm:prSet/>
      <dgm:spPr/>
      <dgm:t>
        <a:bodyPr/>
        <a:lstStyle/>
        <a:p>
          <a:endParaRPr lang="cs-CZ" sz="1900"/>
        </a:p>
      </dgm:t>
    </dgm:pt>
    <dgm:pt modelId="{E5A6CA9F-D0A0-4A25-8510-F4906322F393}" type="sibTrans" cxnId="{C43ED5D7-6366-498D-95DD-DD34DB8F3733}">
      <dgm:prSet/>
      <dgm:spPr/>
      <dgm:t>
        <a:bodyPr/>
        <a:lstStyle/>
        <a:p>
          <a:endParaRPr lang="cs-CZ" sz="1900"/>
        </a:p>
      </dgm:t>
    </dgm:pt>
    <dgm:pt modelId="{6EBAF44C-C154-4833-9CA1-CC3C9E0260CC}">
      <dgm:prSet custT="1"/>
      <dgm:spPr/>
      <dgm:t>
        <a:bodyPr/>
        <a:lstStyle/>
        <a:p>
          <a:pPr algn="l"/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gm:t>
    </dgm:pt>
    <dgm:pt modelId="{C299DC94-D5A3-4A92-9A30-16E58593C875}" type="parTrans" cxnId="{3E56D23D-4DBE-4C90-B3A9-32CD2CB9E566}">
      <dgm:prSet/>
      <dgm:spPr/>
      <dgm:t>
        <a:bodyPr/>
        <a:lstStyle/>
        <a:p>
          <a:endParaRPr lang="cs-CZ" sz="1900"/>
        </a:p>
      </dgm:t>
    </dgm:pt>
    <dgm:pt modelId="{6F20E163-DFBB-4B98-A0BB-48891CC7280E}" type="sibTrans" cxnId="{3E56D23D-4DBE-4C90-B3A9-32CD2CB9E566}">
      <dgm:prSet/>
      <dgm:spPr/>
      <dgm:t>
        <a:bodyPr/>
        <a:lstStyle/>
        <a:p>
          <a:endParaRPr lang="cs-CZ" sz="1900"/>
        </a:p>
      </dgm:t>
    </dgm:pt>
    <dgm:pt modelId="{25D81CE8-10E7-4872-9DAA-E47A0993CE2E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</dgm:t>
    </dgm:pt>
    <dgm:pt modelId="{D6C026E0-0A23-4C36-8AAB-7EE0CF779E30}" type="parTrans" cxnId="{4DEAAC4A-5B87-4FAA-89B6-1987775C786B}">
      <dgm:prSet/>
      <dgm:spPr/>
      <dgm:t>
        <a:bodyPr/>
        <a:lstStyle/>
        <a:p>
          <a:endParaRPr lang="cs-CZ" sz="1900"/>
        </a:p>
      </dgm:t>
    </dgm:pt>
    <dgm:pt modelId="{D77E9E1D-ABE8-4B63-9EFC-557B2989A7E3}" type="sibTrans" cxnId="{4DEAAC4A-5B87-4FAA-89B6-1987775C786B}">
      <dgm:prSet/>
      <dgm:spPr/>
      <dgm:t>
        <a:bodyPr/>
        <a:lstStyle/>
        <a:p>
          <a:endParaRPr lang="cs-CZ" sz="1900"/>
        </a:p>
      </dgm:t>
    </dgm:pt>
    <dgm:pt modelId="{A4985ECE-893E-40B3-AC55-905C3E81FF68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</dgm:t>
    </dgm:pt>
    <dgm:pt modelId="{F4E0D5CF-AC26-4CEE-8822-63009205AEA0}" type="parTrans" cxnId="{41840BA7-9587-41F8-8D30-800D97FAFB76}">
      <dgm:prSet/>
      <dgm:spPr/>
      <dgm:t>
        <a:bodyPr/>
        <a:lstStyle/>
        <a:p>
          <a:endParaRPr lang="cs-CZ" sz="1900"/>
        </a:p>
      </dgm:t>
    </dgm:pt>
    <dgm:pt modelId="{3EB44E78-9E2A-4A39-AE5A-D6780C0F8AF8}" type="sibTrans" cxnId="{41840BA7-9587-41F8-8D30-800D97FAFB76}">
      <dgm:prSet/>
      <dgm:spPr/>
      <dgm:t>
        <a:bodyPr/>
        <a:lstStyle/>
        <a:p>
          <a:endParaRPr lang="cs-CZ" sz="1900"/>
        </a:p>
      </dgm:t>
    </dgm:pt>
    <dgm:pt modelId="{EE9BB4FF-4FC7-41A8-8ABB-4DEE9BE2C0C6}">
      <dgm:prSet custT="1"/>
      <dgm:spPr/>
      <dgm:t>
        <a:bodyPr/>
        <a:lstStyle/>
        <a:p>
          <a:pPr algn="l"/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</dgm:t>
    </dgm:pt>
    <dgm:pt modelId="{A9FCEB4F-DEDC-483D-99B1-A6EFEEB15617}" type="parTrans" cxnId="{876F605B-8ECC-4689-BF30-E6839DE67EDC}">
      <dgm:prSet/>
      <dgm:spPr/>
      <dgm:t>
        <a:bodyPr/>
        <a:lstStyle/>
        <a:p>
          <a:endParaRPr lang="cs-CZ" sz="1900"/>
        </a:p>
      </dgm:t>
    </dgm:pt>
    <dgm:pt modelId="{4454E68F-6020-43A9-B55B-E7AA6C71F88D}" type="sibTrans" cxnId="{876F605B-8ECC-4689-BF30-E6839DE67EDC}">
      <dgm:prSet/>
      <dgm:spPr/>
      <dgm:t>
        <a:bodyPr/>
        <a:lstStyle/>
        <a:p>
          <a:endParaRPr lang="cs-CZ" sz="1900"/>
        </a:p>
      </dgm:t>
    </dgm:pt>
    <dgm:pt modelId="{6B7F3878-D57C-4C69-A8D4-9D0349216F69}" type="pres">
      <dgm:prSet presAssocID="{426A1998-0F32-4957-B79C-46BD3AC5034C}" presName="linearFlow" presStyleCnt="0">
        <dgm:presLayoutVars>
          <dgm:dir/>
          <dgm:animLvl val="lvl"/>
          <dgm:resizeHandles val="exact"/>
        </dgm:presLayoutVars>
      </dgm:prSet>
      <dgm:spPr/>
    </dgm:pt>
    <dgm:pt modelId="{3C6D8F4C-40CD-48E6-8EBF-0EB33795324C}" type="pres">
      <dgm:prSet presAssocID="{41EEE69F-4FDE-43AC-89ED-67933DBD3E4B}" presName="composite" presStyleCnt="0"/>
      <dgm:spPr/>
    </dgm:pt>
    <dgm:pt modelId="{DF286EDD-CEC7-42D3-8C86-8D0577B0B55C}" type="pres">
      <dgm:prSet presAssocID="{41EEE69F-4FDE-43AC-89ED-67933DBD3E4B}" presName="parentText" presStyleLbl="alignNode1" presStyleIdx="0" presStyleCnt="5" custScaleY="134910" custLinFactNeighborX="0" custLinFactNeighborY="-13869">
        <dgm:presLayoutVars>
          <dgm:chMax val="1"/>
          <dgm:bulletEnabled val="1"/>
        </dgm:presLayoutVars>
      </dgm:prSet>
      <dgm:spPr/>
    </dgm:pt>
    <dgm:pt modelId="{F09A03C8-7052-49C9-AF3F-FDC112CEE1AF}" type="pres">
      <dgm:prSet presAssocID="{41EEE69F-4FDE-43AC-89ED-67933DBD3E4B}" presName="descendantText" presStyleLbl="alignAcc1" presStyleIdx="0" presStyleCnt="5" custScaleY="182972" custLinFactNeighborX="295" custLinFactNeighborY="-17615">
        <dgm:presLayoutVars>
          <dgm:bulletEnabled val="1"/>
        </dgm:presLayoutVars>
      </dgm:prSet>
      <dgm:spPr/>
    </dgm:pt>
    <dgm:pt modelId="{AC4E8559-0233-494E-A064-3A00300D979D}" type="pres">
      <dgm:prSet presAssocID="{3BA71875-21D5-4AAD-81F3-27DC80FD6A4E}" presName="sp" presStyleCnt="0"/>
      <dgm:spPr/>
    </dgm:pt>
    <dgm:pt modelId="{32B1E7CD-B774-4AF1-BC39-3A711E6EF120}" type="pres">
      <dgm:prSet presAssocID="{B9B2AC1D-EF84-4BEB-88E3-77A54E975BE0}" presName="composite" presStyleCnt="0"/>
      <dgm:spPr/>
    </dgm:pt>
    <dgm:pt modelId="{0F6E6112-97A1-4BB5-A4F9-24FA94A52E5F}" type="pres">
      <dgm:prSet presAssocID="{B9B2AC1D-EF84-4BEB-88E3-77A54E975BE0}" presName="parentText" presStyleLbl="alignNode1" presStyleIdx="1" presStyleCnt="5" custScaleY="105918" custLinFactNeighborX="0" custLinFactNeighborY="-5224">
        <dgm:presLayoutVars>
          <dgm:chMax val="1"/>
          <dgm:bulletEnabled val="1"/>
        </dgm:presLayoutVars>
      </dgm:prSet>
      <dgm:spPr/>
    </dgm:pt>
    <dgm:pt modelId="{0D42DE77-9115-45FE-AF36-4AE860E95981}" type="pres">
      <dgm:prSet presAssocID="{B9B2AC1D-EF84-4BEB-88E3-77A54E975BE0}" presName="descendantText" presStyleLbl="alignAcc1" presStyleIdx="1" presStyleCnt="5" custScaleY="137276">
        <dgm:presLayoutVars>
          <dgm:bulletEnabled val="1"/>
        </dgm:presLayoutVars>
      </dgm:prSet>
      <dgm:spPr/>
    </dgm:pt>
    <dgm:pt modelId="{10B0CF9C-9EA0-4AB2-B67E-5CACDB53E8AC}" type="pres">
      <dgm:prSet presAssocID="{52C7C7AD-3523-4984-B7BE-2BC6E9FF7842}" presName="sp" presStyleCnt="0"/>
      <dgm:spPr/>
    </dgm:pt>
    <dgm:pt modelId="{2832D165-FDD7-4D27-AE85-001951593D81}" type="pres">
      <dgm:prSet presAssocID="{DBE7B0D6-A2A6-4DE6-AE2F-1312AD783883}" presName="composite" presStyleCnt="0"/>
      <dgm:spPr/>
    </dgm:pt>
    <dgm:pt modelId="{0EC12212-346A-4AB7-ACA5-75C0ACA64481}" type="pres">
      <dgm:prSet presAssocID="{DBE7B0D6-A2A6-4DE6-AE2F-1312AD78388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7768E14-D2EF-4AD6-8E05-1704D4D0192A}" type="pres">
      <dgm:prSet presAssocID="{DBE7B0D6-A2A6-4DE6-AE2F-1312AD783883}" presName="descendantText" presStyleLbl="alignAcc1" presStyleIdx="2" presStyleCnt="5" custLinFactNeighborX="1117" custLinFactNeighborY="1034">
        <dgm:presLayoutVars>
          <dgm:bulletEnabled val="1"/>
        </dgm:presLayoutVars>
      </dgm:prSet>
      <dgm:spPr/>
    </dgm:pt>
    <dgm:pt modelId="{C158D4D0-FFB8-4EAB-A575-4EC08FA6C4A3}" type="pres">
      <dgm:prSet presAssocID="{4F94169A-FE52-4541-A7B1-031213D5B86E}" presName="sp" presStyleCnt="0"/>
      <dgm:spPr/>
    </dgm:pt>
    <dgm:pt modelId="{3911B5BC-0447-4102-89D6-C4ED09F2258C}" type="pres">
      <dgm:prSet presAssocID="{7A0E3643-6068-4B06-BCA7-DFF848A9C06C}" presName="composite" presStyleCnt="0"/>
      <dgm:spPr/>
    </dgm:pt>
    <dgm:pt modelId="{C8D56B89-B0DC-4658-AA53-DE98922A0BD0}" type="pres">
      <dgm:prSet presAssocID="{7A0E3643-6068-4B06-BCA7-DFF848A9C06C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5D3558A0-4A00-411E-9132-1ECC93F67009}" type="pres">
      <dgm:prSet presAssocID="{7A0E3643-6068-4B06-BCA7-DFF848A9C06C}" presName="descendantText" presStyleLbl="alignAcc1" presStyleIdx="3" presStyleCnt="5" custLinFactNeighborX="644" custLinFactNeighborY="6603">
        <dgm:presLayoutVars>
          <dgm:bulletEnabled val="1"/>
        </dgm:presLayoutVars>
      </dgm:prSet>
      <dgm:spPr/>
    </dgm:pt>
    <dgm:pt modelId="{BC0FB456-1314-4F2A-B9F5-2CD208D8E0A2}" type="pres">
      <dgm:prSet presAssocID="{E3F2B6A6-DCF7-430A-910D-728E2EEA445B}" presName="sp" presStyleCnt="0"/>
      <dgm:spPr/>
    </dgm:pt>
    <dgm:pt modelId="{9AE2F024-9557-475B-9E13-F5B818640693}" type="pres">
      <dgm:prSet presAssocID="{944CCF7E-249F-40D5-A67F-16E0D4B64956}" presName="composite" presStyleCnt="0"/>
      <dgm:spPr/>
    </dgm:pt>
    <dgm:pt modelId="{5755B60C-EB7D-438F-A39D-F84FFE9C1743}" type="pres">
      <dgm:prSet presAssocID="{944CCF7E-249F-40D5-A67F-16E0D4B6495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1CA3827-207F-4ED3-A056-1CD90B7D1955}" type="pres">
      <dgm:prSet presAssocID="{944CCF7E-249F-40D5-A67F-16E0D4B6495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BDDE4503-B38E-4918-AF65-236097FACE77}" type="presOf" srcId="{25D81CE8-10E7-4872-9DAA-E47A0993CE2E}" destId="{0D42DE77-9115-45FE-AF36-4AE860E95981}" srcOrd="0" destOrd="2" presId="urn:microsoft.com/office/officeart/2005/8/layout/chevron2"/>
    <dgm:cxn modelId="{5312D005-CD7D-4823-974F-21003736F40F}" srcId="{DBE7B0D6-A2A6-4DE6-AE2F-1312AD783883}" destId="{B4D81A4B-954F-4A61-9FAB-D9B30A63C837}" srcOrd="2" destOrd="0" parTransId="{7F3F36A3-24BC-420C-86DE-88528DD202E7}" sibTransId="{D0A0EE2D-E033-49E9-A80D-55D96DC7BD90}"/>
    <dgm:cxn modelId="{DA24DA16-0F14-4D31-AC42-20D0F62F2A04}" type="presOf" srcId="{D2E18655-5A3B-42AB-9DAC-A76CFA120B1F}" destId="{57768E14-D2EF-4AD6-8E05-1704D4D0192A}" srcOrd="0" destOrd="1" presId="urn:microsoft.com/office/officeart/2005/8/layout/chevron2"/>
    <dgm:cxn modelId="{E8515817-76EE-4122-BC43-F6263628AEC1}" type="presOf" srcId="{B4D81A4B-954F-4A61-9FAB-D9B30A63C837}" destId="{57768E14-D2EF-4AD6-8E05-1704D4D0192A}" srcOrd="0" destOrd="2" presId="urn:microsoft.com/office/officeart/2005/8/layout/chevron2"/>
    <dgm:cxn modelId="{EF80AA27-13E7-4A7E-8C9C-38368880A876}" type="presOf" srcId="{B8303E2D-92C8-4DBB-8907-788EB7C5785F}" destId="{57768E14-D2EF-4AD6-8E05-1704D4D0192A}" srcOrd="0" destOrd="0" presId="urn:microsoft.com/office/officeart/2005/8/layout/chevron2"/>
    <dgm:cxn modelId="{FF6A222B-B70F-4CDB-BF13-F73CDD556797}" srcId="{B9B2AC1D-EF84-4BEB-88E3-77A54E975BE0}" destId="{41EBE575-9FBD-47E3-971C-724CB09FD4ED}" srcOrd="0" destOrd="0" parTransId="{0DA0E040-D318-41E3-9707-6C71610A776A}" sibTransId="{BC8E128A-0EE7-4DFA-92B4-FD2308E33FD2}"/>
    <dgm:cxn modelId="{6806A72C-0AA3-4D31-B82E-F0F4821A5B05}" srcId="{426A1998-0F32-4957-B79C-46BD3AC5034C}" destId="{7A0E3643-6068-4B06-BCA7-DFF848A9C06C}" srcOrd="3" destOrd="0" parTransId="{6D4BCBB8-F944-419F-A53B-B2DDC89D74EF}" sibTransId="{E3F2B6A6-DCF7-430A-910D-728E2EEA445B}"/>
    <dgm:cxn modelId="{68F23E33-5AD0-4B1B-BE5C-F3116A33A60F}" srcId="{DBE7B0D6-A2A6-4DE6-AE2F-1312AD783883}" destId="{D2E18655-5A3B-42AB-9DAC-A76CFA120B1F}" srcOrd="1" destOrd="0" parTransId="{018565D5-684C-4153-9358-7556EEB3BAE6}" sibTransId="{0E4AADC2-40DA-4836-8F7B-62D2BD2BF9B1}"/>
    <dgm:cxn modelId="{C40B3436-05C6-41D9-B8E5-BB0E539981B2}" srcId="{41EEE69F-4FDE-43AC-89ED-67933DBD3E4B}" destId="{9B16B996-FCD7-4A46-9CA6-92590737B27C}" srcOrd="0" destOrd="0" parTransId="{70437097-5E1B-4DE5-8E2C-E9AB6CC539A5}" sibTransId="{B14E94B4-B218-4354-9208-5C73DEF6205B}"/>
    <dgm:cxn modelId="{4C8EE738-06AD-480A-B23F-61E0D3025FB2}" type="presOf" srcId="{B9B2AC1D-EF84-4BEB-88E3-77A54E975BE0}" destId="{0F6E6112-97A1-4BB5-A4F9-24FA94A52E5F}" srcOrd="0" destOrd="0" presId="urn:microsoft.com/office/officeart/2005/8/layout/chevron2"/>
    <dgm:cxn modelId="{3E56D23D-4DBE-4C90-B3A9-32CD2CB9E566}" srcId="{944CCF7E-249F-40D5-A67F-16E0D4B64956}" destId="{6EBAF44C-C154-4833-9CA1-CC3C9E0260CC}" srcOrd="2" destOrd="0" parTransId="{C299DC94-D5A3-4A92-9A30-16E58593C875}" sibTransId="{6F20E163-DFBB-4B98-A0BB-48891CC7280E}"/>
    <dgm:cxn modelId="{3F2EB340-C346-468C-83BC-7D1499BCFA92}" srcId="{7A0E3643-6068-4B06-BCA7-DFF848A9C06C}" destId="{D1931194-7E4C-40E3-9BAD-1879E2B21320}" srcOrd="1" destOrd="0" parTransId="{67E405B1-A85B-41F1-81AF-1EAD482D11D9}" sibTransId="{A9BE80AE-C2EF-48D3-8208-0DC72B8A4FB8}"/>
    <dgm:cxn modelId="{876F605B-8ECC-4689-BF30-E6839DE67EDC}" srcId="{944CCF7E-249F-40D5-A67F-16E0D4B64956}" destId="{EE9BB4FF-4FC7-41A8-8ABB-4DEE9BE2C0C6}" srcOrd="1" destOrd="0" parTransId="{A9FCEB4F-DEDC-483D-99B1-A6EFEEB15617}" sibTransId="{4454E68F-6020-43A9-B55B-E7AA6C71F88D}"/>
    <dgm:cxn modelId="{71474663-135C-41BE-B260-8CB217806815}" srcId="{426A1998-0F32-4957-B79C-46BD3AC5034C}" destId="{DBE7B0D6-A2A6-4DE6-AE2F-1312AD783883}" srcOrd="2" destOrd="0" parTransId="{D909B255-A91E-4456-874E-FB1CC9419FB8}" sibTransId="{4F94169A-FE52-4541-A7B1-031213D5B86E}"/>
    <dgm:cxn modelId="{FD3B7364-41EA-4A31-A41A-C68BDEE9B264}" type="presOf" srcId="{6EBAF44C-C154-4833-9CA1-CC3C9E0260CC}" destId="{01CA3827-207F-4ED3-A056-1CD90B7D1955}" srcOrd="0" destOrd="2" presId="urn:microsoft.com/office/officeart/2005/8/layout/chevron2"/>
    <dgm:cxn modelId="{409EFC64-BEA9-43E6-AFB5-8B15838AA0AA}" srcId="{DBE7B0D6-A2A6-4DE6-AE2F-1312AD783883}" destId="{B8303E2D-92C8-4DBB-8907-788EB7C5785F}" srcOrd="0" destOrd="0" parTransId="{EBFA7B71-6F23-4F69-A30B-579959D674EA}" sibTransId="{AD0C1202-EDAF-4E3A-95EF-8ED60ED0BE34}"/>
    <dgm:cxn modelId="{DAF14A68-428E-4F42-9D67-EF28B5449421}" type="presOf" srcId="{944CCF7E-249F-40D5-A67F-16E0D4B64956}" destId="{5755B60C-EB7D-438F-A39D-F84FFE9C1743}" srcOrd="0" destOrd="0" presId="urn:microsoft.com/office/officeart/2005/8/layout/chevron2"/>
    <dgm:cxn modelId="{4DEAAC4A-5B87-4FAA-89B6-1987775C786B}" srcId="{41EBE575-9FBD-47E3-971C-724CB09FD4ED}" destId="{25D81CE8-10E7-4872-9DAA-E47A0993CE2E}" srcOrd="1" destOrd="0" parTransId="{D6C026E0-0A23-4C36-8AAB-7EE0CF779E30}" sibTransId="{D77E9E1D-ABE8-4B63-9EFC-557B2989A7E3}"/>
    <dgm:cxn modelId="{D5111650-CED1-44F9-AFE7-5155EDDB1E3F}" type="presOf" srcId="{71925AEE-A612-4B56-8127-4DAFE0CF1B87}" destId="{F09A03C8-7052-49C9-AF3F-FDC112CEE1AF}" srcOrd="0" destOrd="1" presId="urn:microsoft.com/office/officeart/2005/8/layout/chevron2"/>
    <dgm:cxn modelId="{D1A39071-B8FC-431E-A025-AE0B9E1A5EFA}" srcId="{9B16B996-FCD7-4A46-9CA6-92590737B27C}" destId="{86BB548F-531D-42B6-9CA3-B2B638201808}" srcOrd="2" destOrd="0" parTransId="{587BC42E-43A6-486B-979C-29CCF3393E59}" sibTransId="{F0079505-EBC4-446F-BCEF-D56595962ADB}"/>
    <dgm:cxn modelId="{589A4072-EFBF-4312-A4DE-16821F79661C}" type="presOf" srcId="{CA775A48-BC41-4CBD-9E61-3B64A22EB906}" destId="{5D3558A0-4A00-411E-9132-1ECC93F67009}" srcOrd="0" destOrd="0" presId="urn:microsoft.com/office/officeart/2005/8/layout/chevron2"/>
    <dgm:cxn modelId="{F16C5053-D676-43F2-810A-684D859217ED}" type="presOf" srcId="{048D61CA-A7FF-4066-BD79-695DAF0B8C6B}" destId="{0D42DE77-9115-45FE-AF36-4AE860E95981}" srcOrd="0" destOrd="3" presId="urn:microsoft.com/office/officeart/2005/8/layout/chevron2"/>
    <dgm:cxn modelId="{29BF1455-521B-4535-869E-71AF35CCC69C}" type="presOf" srcId="{41EBE575-9FBD-47E3-971C-724CB09FD4ED}" destId="{0D42DE77-9115-45FE-AF36-4AE860E95981}" srcOrd="0" destOrd="0" presId="urn:microsoft.com/office/officeart/2005/8/layout/chevron2"/>
    <dgm:cxn modelId="{28BB8B7B-955F-40B5-A612-CC0C894F3CCA}" srcId="{9B16B996-FCD7-4A46-9CA6-92590737B27C}" destId="{71925AEE-A612-4B56-8127-4DAFE0CF1B87}" srcOrd="0" destOrd="0" parTransId="{5C7B3B1B-8541-4F74-84CA-B582DD81E5DD}" sibTransId="{16A94E56-F33B-429D-B5F4-7F5C228EC508}"/>
    <dgm:cxn modelId="{0203AA8A-8387-4765-89A0-FA6D84521BF5}" type="presOf" srcId="{EE9BB4FF-4FC7-41A8-8ABB-4DEE9BE2C0C6}" destId="{01CA3827-207F-4ED3-A056-1CD90B7D1955}" srcOrd="0" destOrd="1" presId="urn:microsoft.com/office/officeart/2005/8/layout/chevron2"/>
    <dgm:cxn modelId="{6A83FE8C-6665-4566-947C-82D11E0130B8}" type="presOf" srcId="{984164FF-B979-4C4D-B05D-8EF24059433A}" destId="{0D42DE77-9115-45FE-AF36-4AE860E95981}" srcOrd="0" destOrd="1" presId="urn:microsoft.com/office/officeart/2005/8/layout/chevron2"/>
    <dgm:cxn modelId="{C3FA788D-8B71-4CBE-9F27-361CE6E6A356}" type="presOf" srcId="{E1ECDA1A-7257-447B-A5AE-3DCAFF69F867}" destId="{01CA3827-207F-4ED3-A056-1CD90B7D1955}" srcOrd="0" destOrd="0" presId="urn:microsoft.com/office/officeart/2005/8/layout/chevron2"/>
    <dgm:cxn modelId="{ECFE848D-DDEC-418F-ADEF-995A4A457810}" srcId="{426A1998-0F32-4957-B79C-46BD3AC5034C}" destId="{944CCF7E-249F-40D5-A67F-16E0D4B64956}" srcOrd="4" destOrd="0" parTransId="{73E4FB84-78C1-4416-88A7-FD4F004437C1}" sibTransId="{FA4911C5-896B-4BDA-B895-C30D1E070F29}"/>
    <dgm:cxn modelId="{B066AF9C-0DBA-4647-BC63-E41F27A7DB2F}" type="presOf" srcId="{62EA79F6-4AD2-43C6-B85A-3D8A552F309F}" destId="{5D3558A0-4A00-411E-9132-1ECC93F67009}" srcOrd="0" destOrd="2" presId="urn:microsoft.com/office/officeart/2005/8/layout/chevron2"/>
    <dgm:cxn modelId="{A9CD489D-BA72-4923-B144-D0AA48528201}" srcId="{426A1998-0F32-4957-B79C-46BD3AC5034C}" destId="{41EEE69F-4FDE-43AC-89ED-67933DBD3E4B}" srcOrd="0" destOrd="0" parTransId="{7F7F9E76-737B-4E70-B7D8-D1F29039B5D4}" sibTransId="{3BA71875-21D5-4AAD-81F3-27DC80FD6A4E}"/>
    <dgm:cxn modelId="{493074A0-BEEE-43F5-B300-A1F2DDA5C72F}" srcId="{41EBE575-9FBD-47E3-971C-724CB09FD4ED}" destId="{048D61CA-A7FF-4066-BD79-695DAF0B8C6B}" srcOrd="2" destOrd="0" parTransId="{89083EA9-408D-4CD6-BB89-E72DC3B214D9}" sibTransId="{9403B437-0163-40D0-8B67-FA32B2E0891A}"/>
    <dgm:cxn modelId="{41840BA7-9587-41F8-8D30-800D97FAFB76}" srcId="{9B16B996-FCD7-4A46-9CA6-92590737B27C}" destId="{A4985ECE-893E-40B3-AC55-905C3E81FF68}" srcOrd="1" destOrd="0" parTransId="{F4E0D5CF-AC26-4CEE-8822-63009205AEA0}" sibTransId="{3EB44E78-9E2A-4A39-AE5A-D6780C0F8AF8}"/>
    <dgm:cxn modelId="{12E286AA-64C0-4DF6-8189-B3A88C259B39}" type="presOf" srcId="{A4985ECE-893E-40B3-AC55-905C3E81FF68}" destId="{F09A03C8-7052-49C9-AF3F-FDC112CEE1AF}" srcOrd="0" destOrd="2" presId="urn:microsoft.com/office/officeart/2005/8/layout/chevron2"/>
    <dgm:cxn modelId="{4308F9B6-135C-45BD-90E2-C1B9974F109A}" srcId="{944CCF7E-249F-40D5-A67F-16E0D4B64956}" destId="{E1ECDA1A-7257-447B-A5AE-3DCAFF69F867}" srcOrd="0" destOrd="0" parTransId="{A86EBE53-5BF8-4CC2-A0FB-D2692069DCD3}" sibTransId="{1E8B9621-7AFC-4281-8368-50C7B65D388A}"/>
    <dgm:cxn modelId="{06196CBB-AAF4-4240-A386-F57897A66BB4}" type="presOf" srcId="{41EEE69F-4FDE-43AC-89ED-67933DBD3E4B}" destId="{DF286EDD-CEC7-42D3-8C86-8D0577B0B55C}" srcOrd="0" destOrd="0" presId="urn:microsoft.com/office/officeart/2005/8/layout/chevron2"/>
    <dgm:cxn modelId="{BBD4C7C4-CAB1-444F-955D-66B7482EFEB2}" type="presOf" srcId="{426A1998-0F32-4957-B79C-46BD3AC5034C}" destId="{6B7F3878-D57C-4C69-A8D4-9D0349216F69}" srcOrd="0" destOrd="0" presId="urn:microsoft.com/office/officeart/2005/8/layout/chevron2"/>
    <dgm:cxn modelId="{C43ED5D7-6366-498D-95DD-DD34DB8F3733}" srcId="{7A0E3643-6068-4B06-BCA7-DFF848A9C06C}" destId="{62EA79F6-4AD2-43C6-B85A-3D8A552F309F}" srcOrd="2" destOrd="0" parTransId="{4365449B-BD3A-49F7-8164-DD30D50CBA3D}" sibTransId="{E5A6CA9F-D0A0-4A25-8510-F4906322F393}"/>
    <dgm:cxn modelId="{1A21FCD8-627A-4068-B9BD-3B98012AE0AC}" srcId="{7A0E3643-6068-4B06-BCA7-DFF848A9C06C}" destId="{CA775A48-BC41-4CBD-9E61-3B64A22EB906}" srcOrd="0" destOrd="0" parTransId="{04FCD21F-EED8-4CD5-BE81-B1CFBCACBEB7}" sibTransId="{A4082D8F-B44D-46FC-99AE-12DB217E183E}"/>
    <dgm:cxn modelId="{55A5D9E1-B518-45EF-A620-4355E2B538C2}" srcId="{426A1998-0F32-4957-B79C-46BD3AC5034C}" destId="{B9B2AC1D-EF84-4BEB-88E3-77A54E975BE0}" srcOrd="1" destOrd="0" parTransId="{C588E9B5-0F6D-4C2B-9C14-22888AE64DF7}" sibTransId="{52C7C7AD-3523-4984-B7BE-2BC6E9FF7842}"/>
    <dgm:cxn modelId="{29C7B2E9-1B2B-49ED-B71B-C28E5CFDC245}" type="presOf" srcId="{D1931194-7E4C-40E3-9BAD-1879E2B21320}" destId="{5D3558A0-4A00-411E-9132-1ECC93F67009}" srcOrd="0" destOrd="1" presId="urn:microsoft.com/office/officeart/2005/8/layout/chevron2"/>
    <dgm:cxn modelId="{46B80BEA-F395-4054-AB54-AE884287E2D1}" srcId="{41EBE575-9FBD-47E3-971C-724CB09FD4ED}" destId="{984164FF-B979-4C4D-B05D-8EF24059433A}" srcOrd="0" destOrd="0" parTransId="{5075EBE5-D38E-47BD-A4E6-04F06DDE5C3A}" sibTransId="{D7DB52E2-41B9-4A66-B242-9AFACC179E41}"/>
    <dgm:cxn modelId="{0DC044F0-0256-4587-B0B1-F181BFB262E8}" type="presOf" srcId="{DBE7B0D6-A2A6-4DE6-AE2F-1312AD783883}" destId="{0EC12212-346A-4AB7-ACA5-75C0ACA64481}" srcOrd="0" destOrd="0" presId="urn:microsoft.com/office/officeart/2005/8/layout/chevron2"/>
    <dgm:cxn modelId="{DD4642F3-271F-4195-BFA9-75AF3621239C}" type="presOf" srcId="{86BB548F-531D-42B6-9CA3-B2B638201808}" destId="{F09A03C8-7052-49C9-AF3F-FDC112CEE1AF}" srcOrd="0" destOrd="3" presId="urn:microsoft.com/office/officeart/2005/8/layout/chevron2"/>
    <dgm:cxn modelId="{6358B3F8-D0F8-4F7B-95CC-49A2FB813D48}" type="presOf" srcId="{9B16B996-FCD7-4A46-9CA6-92590737B27C}" destId="{F09A03C8-7052-49C9-AF3F-FDC112CEE1AF}" srcOrd="0" destOrd="0" presId="urn:microsoft.com/office/officeart/2005/8/layout/chevron2"/>
    <dgm:cxn modelId="{99EC88FA-CF48-40FA-9E3D-C015D7ADBF17}" type="presOf" srcId="{7A0E3643-6068-4B06-BCA7-DFF848A9C06C}" destId="{C8D56B89-B0DC-4658-AA53-DE98922A0BD0}" srcOrd="0" destOrd="0" presId="urn:microsoft.com/office/officeart/2005/8/layout/chevron2"/>
    <dgm:cxn modelId="{F569F61C-9C42-4D81-9377-658C05C78339}" type="presParOf" srcId="{6B7F3878-D57C-4C69-A8D4-9D0349216F69}" destId="{3C6D8F4C-40CD-48E6-8EBF-0EB33795324C}" srcOrd="0" destOrd="0" presId="urn:microsoft.com/office/officeart/2005/8/layout/chevron2"/>
    <dgm:cxn modelId="{6D400696-1D0E-45EA-96A9-F850623B8769}" type="presParOf" srcId="{3C6D8F4C-40CD-48E6-8EBF-0EB33795324C}" destId="{DF286EDD-CEC7-42D3-8C86-8D0577B0B55C}" srcOrd="0" destOrd="0" presId="urn:microsoft.com/office/officeart/2005/8/layout/chevron2"/>
    <dgm:cxn modelId="{9158D6C5-67D2-44DD-A04F-8226B6A1805B}" type="presParOf" srcId="{3C6D8F4C-40CD-48E6-8EBF-0EB33795324C}" destId="{F09A03C8-7052-49C9-AF3F-FDC112CEE1AF}" srcOrd="1" destOrd="0" presId="urn:microsoft.com/office/officeart/2005/8/layout/chevron2"/>
    <dgm:cxn modelId="{4428BF52-C699-46E6-9955-1A8D4C2B1C06}" type="presParOf" srcId="{6B7F3878-D57C-4C69-A8D4-9D0349216F69}" destId="{AC4E8559-0233-494E-A064-3A00300D979D}" srcOrd="1" destOrd="0" presId="urn:microsoft.com/office/officeart/2005/8/layout/chevron2"/>
    <dgm:cxn modelId="{CC3BD335-2FCF-4C3E-94D1-A607866CA091}" type="presParOf" srcId="{6B7F3878-D57C-4C69-A8D4-9D0349216F69}" destId="{32B1E7CD-B774-4AF1-BC39-3A711E6EF120}" srcOrd="2" destOrd="0" presId="urn:microsoft.com/office/officeart/2005/8/layout/chevron2"/>
    <dgm:cxn modelId="{153B203C-21AE-45D0-B142-0FDB323BCA69}" type="presParOf" srcId="{32B1E7CD-B774-4AF1-BC39-3A711E6EF120}" destId="{0F6E6112-97A1-4BB5-A4F9-24FA94A52E5F}" srcOrd="0" destOrd="0" presId="urn:microsoft.com/office/officeart/2005/8/layout/chevron2"/>
    <dgm:cxn modelId="{FDA7DE8B-5F89-4BDC-9929-F892ADEC93B3}" type="presParOf" srcId="{32B1E7CD-B774-4AF1-BC39-3A711E6EF120}" destId="{0D42DE77-9115-45FE-AF36-4AE860E95981}" srcOrd="1" destOrd="0" presId="urn:microsoft.com/office/officeart/2005/8/layout/chevron2"/>
    <dgm:cxn modelId="{0A055CE9-D38D-410A-89EE-293C6A9FA34E}" type="presParOf" srcId="{6B7F3878-D57C-4C69-A8D4-9D0349216F69}" destId="{10B0CF9C-9EA0-4AB2-B67E-5CACDB53E8AC}" srcOrd="3" destOrd="0" presId="urn:microsoft.com/office/officeart/2005/8/layout/chevron2"/>
    <dgm:cxn modelId="{C851AA0D-DCC3-4EFA-BE77-34D1F1BFDBFC}" type="presParOf" srcId="{6B7F3878-D57C-4C69-A8D4-9D0349216F69}" destId="{2832D165-FDD7-4D27-AE85-001951593D81}" srcOrd="4" destOrd="0" presId="urn:microsoft.com/office/officeart/2005/8/layout/chevron2"/>
    <dgm:cxn modelId="{5372675B-2189-412C-8576-125F546B6255}" type="presParOf" srcId="{2832D165-FDD7-4D27-AE85-001951593D81}" destId="{0EC12212-346A-4AB7-ACA5-75C0ACA64481}" srcOrd="0" destOrd="0" presId="urn:microsoft.com/office/officeart/2005/8/layout/chevron2"/>
    <dgm:cxn modelId="{C323620C-CBD0-42FD-986F-6E6AFB28D9B0}" type="presParOf" srcId="{2832D165-FDD7-4D27-AE85-001951593D81}" destId="{57768E14-D2EF-4AD6-8E05-1704D4D0192A}" srcOrd="1" destOrd="0" presId="urn:microsoft.com/office/officeart/2005/8/layout/chevron2"/>
    <dgm:cxn modelId="{850BCC73-B7B7-4EAE-B2BF-197709502201}" type="presParOf" srcId="{6B7F3878-D57C-4C69-A8D4-9D0349216F69}" destId="{C158D4D0-FFB8-4EAB-A575-4EC08FA6C4A3}" srcOrd="5" destOrd="0" presId="urn:microsoft.com/office/officeart/2005/8/layout/chevron2"/>
    <dgm:cxn modelId="{CA68F897-4FD1-4BEF-8EC6-CD693A273234}" type="presParOf" srcId="{6B7F3878-D57C-4C69-A8D4-9D0349216F69}" destId="{3911B5BC-0447-4102-89D6-C4ED09F2258C}" srcOrd="6" destOrd="0" presId="urn:microsoft.com/office/officeart/2005/8/layout/chevron2"/>
    <dgm:cxn modelId="{C354C6D6-645D-422A-935A-DFBAB82FCC98}" type="presParOf" srcId="{3911B5BC-0447-4102-89D6-C4ED09F2258C}" destId="{C8D56B89-B0DC-4658-AA53-DE98922A0BD0}" srcOrd="0" destOrd="0" presId="urn:microsoft.com/office/officeart/2005/8/layout/chevron2"/>
    <dgm:cxn modelId="{0D07A36D-4A1D-45B6-9AE8-DC12F86B4DB1}" type="presParOf" srcId="{3911B5BC-0447-4102-89D6-C4ED09F2258C}" destId="{5D3558A0-4A00-411E-9132-1ECC93F67009}" srcOrd="1" destOrd="0" presId="urn:microsoft.com/office/officeart/2005/8/layout/chevron2"/>
    <dgm:cxn modelId="{79857A27-B9B6-428C-BFCB-4FDA02BBD734}" type="presParOf" srcId="{6B7F3878-D57C-4C69-A8D4-9D0349216F69}" destId="{BC0FB456-1314-4F2A-B9F5-2CD208D8E0A2}" srcOrd="7" destOrd="0" presId="urn:microsoft.com/office/officeart/2005/8/layout/chevron2"/>
    <dgm:cxn modelId="{79084C52-BC33-4FB2-ADFF-1CCF590298D8}" type="presParOf" srcId="{6B7F3878-D57C-4C69-A8D4-9D0349216F69}" destId="{9AE2F024-9557-475B-9E13-F5B818640693}" srcOrd="8" destOrd="0" presId="urn:microsoft.com/office/officeart/2005/8/layout/chevron2"/>
    <dgm:cxn modelId="{AA1367A2-9DC4-4543-B645-39F28D2D0734}" type="presParOf" srcId="{9AE2F024-9557-475B-9E13-F5B818640693}" destId="{5755B60C-EB7D-438F-A39D-F84FFE9C1743}" srcOrd="0" destOrd="0" presId="urn:microsoft.com/office/officeart/2005/8/layout/chevron2"/>
    <dgm:cxn modelId="{1868A795-071E-478E-BF83-0E3407B590A3}" type="presParOf" srcId="{9AE2F024-9557-475B-9E13-F5B818640693}" destId="{01CA3827-207F-4ED3-A056-1CD90B7D19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1D6C9A-2098-40F4-A15A-0A544B1C4570}" type="doc">
      <dgm:prSet loTypeId="urn:microsoft.com/office/officeart/2005/8/layout/bList2" loCatId="list" qsTypeId="urn:microsoft.com/office/officeart/2005/8/quickstyle/3d4" qsCatId="3D" csTypeId="urn:microsoft.com/office/officeart/2005/8/colors/colorful3" csCatId="colorful" phldr="1"/>
      <dgm:spPr/>
    </dgm:pt>
    <dgm:pt modelId="{E55382D3-8977-4622-A550-B27018FF24DD}">
      <dgm:prSet phldrT="[Text]" custT="1"/>
      <dgm:spPr/>
      <dgm:t>
        <a:bodyPr/>
        <a:lstStyle/>
        <a:p>
          <a:r>
            <a:rPr lang="cs-CZ" sz="2200" dirty="0"/>
            <a:t>POJEM</a:t>
          </a:r>
        </a:p>
      </dgm:t>
    </dgm:pt>
    <dgm:pt modelId="{E2031ABC-44C2-4F78-AFA7-0E3CDA20FE90}" type="parTrans" cxnId="{09188B69-5671-448C-8137-B1F2793A0434}">
      <dgm:prSet/>
      <dgm:spPr/>
      <dgm:t>
        <a:bodyPr/>
        <a:lstStyle/>
        <a:p>
          <a:endParaRPr lang="cs-CZ" sz="2200"/>
        </a:p>
      </dgm:t>
    </dgm:pt>
    <dgm:pt modelId="{D2B8AECD-EB5A-4D9F-96EF-B497DF38CA6E}" type="sibTrans" cxnId="{09188B69-5671-448C-8137-B1F2793A0434}">
      <dgm:prSet/>
      <dgm:spPr/>
      <dgm:t>
        <a:bodyPr/>
        <a:lstStyle/>
        <a:p>
          <a:endParaRPr lang="cs-CZ" sz="2200"/>
        </a:p>
      </dgm:t>
    </dgm:pt>
    <dgm:pt modelId="{D53E0E9B-DE77-44EF-9A02-CFC2FA50B3AE}">
      <dgm:prSet phldrT="[Text]" custT="1"/>
      <dgm:spPr/>
      <dgm:t>
        <a:bodyPr/>
        <a:lstStyle/>
        <a:p>
          <a:r>
            <a:rPr lang="cs-CZ" sz="2200" dirty="0"/>
            <a:t>KONSTRUKT</a:t>
          </a:r>
        </a:p>
      </dgm:t>
    </dgm:pt>
    <dgm:pt modelId="{47900978-E8C4-48C7-B641-62AFC52A9307}" type="parTrans" cxnId="{5F35C42C-90BE-40F3-B6B2-BB525165CAA0}">
      <dgm:prSet/>
      <dgm:spPr/>
      <dgm:t>
        <a:bodyPr/>
        <a:lstStyle/>
        <a:p>
          <a:endParaRPr lang="cs-CZ" sz="2200"/>
        </a:p>
      </dgm:t>
    </dgm:pt>
    <dgm:pt modelId="{B6193B58-28E6-49D1-9CFB-029C33DAA78A}" type="sibTrans" cxnId="{5F35C42C-90BE-40F3-B6B2-BB525165CAA0}">
      <dgm:prSet/>
      <dgm:spPr/>
      <dgm:t>
        <a:bodyPr/>
        <a:lstStyle/>
        <a:p>
          <a:endParaRPr lang="cs-CZ" sz="2200"/>
        </a:p>
      </dgm:t>
    </dgm:pt>
    <dgm:pt modelId="{05A21086-0FAF-4AC5-A4A6-CDD2DD46421D}">
      <dgm:prSet phldrT="[Text]" custT="1"/>
      <dgm:spPr/>
      <dgm:t>
        <a:bodyPr/>
        <a:lstStyle/>
        <a:p>
          <a:r>
            <a:rPr lang="cs-CZ" sz="2200" dirty="0"/>
            <a:t>PROMĚNNÁ</a:t>
          </a:r>
        </a:p>
      </dgm:t>
    </dgm:pt>
    <dgm:pt modelId="{A04D419E-C683-4230-AE90-B00272F7E107}" type="parTrans" cxnId="{0BC849E7-3170-496B-8861-434591F9A581}">
      <dgm:prSet/>
      <dgm:spPr/>
      <dgm:t>
        <a:bodyPr/>
        <a:lstStyle/>
        <a:p>
          <a:endParaRPr lang="cs-CZ" sz="2200"/>
        </a:p>
      </dgm:t>
    </dgm:pt>
    <dgm:pt modelId="{6686583D-0E7F-4750-8CAA-848C4E328CB4}" type="sibTrans" cxnId="{0BC849E7-3170-496B-8861-434591F9A581}">
      <dgm:prSet/>
      <dgm:spPr/>
      <dgm:t>
        <a:bodyPr/>
        <a:lstStyle/>
        <a:p>
          <a:endParaRPr lang="cs-CZ" sz="2200"/>
        </a:p>
      </dgm:t>
    </dgm:pt>
    <dgm:pt modelId="{3AB6791F-D456-464D-959E-DB0BC10B8DBD}">
      <dgm:prSet custT="1"/>
      <dgm:spPr/>
      <dgm:t>
        <a:bodyPr/>
        <a:lstStyle/>
        <a:p>
          <a:r>
            <a:rPr lang="cs-CZ" sz="2200"/>
            <a:t>Myšlenková abstrakce</a:t>
          </a:r>
          <a:endParaRPr lang="cs-CZ" sz="2200" dirty="0"/>
        </a:p>
      </dgm:t>
    </dgm:pt>
    <dgm:pt modelId="{D3390842-872B-4075-A15B-DF58E36576EF}" type="parTrans" cxnId="{1E468877-6D86-4CEE-9E0D-E8662A06A09C}">
      <dgm:prSet/>
      <dgm:spPr/>
      <dgm:t>
        <a:bodyPr/>
        <a:lstStyle/>
        <a:p>
          <a:endParaRPr lang="cs-CZ" sz="2200"/>
        </a:p>
      </dgm:t>
    </dgm:pt>
    <dgm:pt modelId="{1F1A6DC0-EAC1-4E48-B4A4-EC8B07E3D4F4}" type="sibTrans" cxnId="{1E468877-6D86-4CEE-9E0D-E8662A06A09C}">
      <dgm:prSet/>
      <dgm:spPr/>
      <dgm:t>
        <a:bodyPr/>
        <a:lstStyle/>
        <a:p>
          <a:endParaRPr lang="cs-CZ" sz="2200"/>
        </a:p>
      </dgm:t>
    </dgm:pt>
    <dgm:pt modelId="{1F7419D0-A69A-4027-861A-2D6B4B5463AC}">
      <dgm:prSet custT="1"/>
      <dgm:spPr/>
      <dgm:t>
        <a:bodyPr/>
        <a:lstStyle/>
        <a:p>
          <a:r>
            <a:rPr lang="cs-CZ" sz="2200" dirty="0"/>
            <a:t>Souhrnná myšlenková představa</a:t>
          </a:r>
        </a:p>
      </dgm:t>
    </dgm:pt>
    <dgm:pt modelId="{5376EFB4-4DE8-4C3A-B152-F8765BE61690}" type="parTrans" cxnId="{E4D534BF-89F6-44AC-88F8-C6B9065206A0}">
      <dgm:prSet/>
      <dgm:spPr/>
      <dgm:t>
        <a:bodyPr/>
        <a:lstStyle/>
        <a:p>
          <a:endParaRPr lang="cs-CZ" sz="2200"/>
        </a:p>
      </dgm:t>
    </dgm:pt>
    <dgm:pt modelId="{50CC1206-8366-4D82-9C7E-18DA57C8CE5F}" type="sibTrans" cxnId="{E4D534BF-89F6-44AC-88F8-C6B9065206A0}">
      <dgm:prSet/>
      <dgm:spPr/>
      <dgm:t>
        <a:bodyPr/>
        <a:lstStyle/>
        <a:p>
          <a:endParaRPr lang="cs-CZ" sz="2200"/>
        </a:p>
      </dgm:t>
    </dgm:pt>
    <dgm:pt modelId="{C2FFD69C-BF72-49D0-8391-54D87BAB3F61}">
      <dgm:prSet custT="1"/>
      <dgm:spPr/>
      <dgm:t>
        <a:bodyPr/>
        <a:lstStyle/>
        <a:p>
          <a:r>
            <a:rPr lang="cs-CZ" sz="2200"/>
            <a:t>Pojem je určen definicí, která jej odlišuje od jiných pojmů</a:t>
          </a:r>
          <a:endParaRPr lang="cs-CZ" sz="2200" dirty="0"/>
        </a:p>
      </dgm:t>
    </dgm:pt>
    <dgm:pt modelId="{7E80A3AA-69A5-40EE-B029-A0327C629F21}" type="parTrans" cxnId="{012EF128-B04F-4522-8E46-39DBBC7B165B}">
      <dgm:prSet/>
      <dgm:spPr/>
      <dgm:t>
        <a:bodyPr/>
        <a:lstStyle/>
        <a:p>
          <a:endParaRPr lang="cs-CZ" sz="2200"/>
        </a:p>
      </dgm:t>
    </dgm:pt>
    <dgm:pt modelId="{67CBEE6C-CD10-407E-89DA-9305BFAFD7BD}" type="sibTrans" cxnId="{012EF128-B04F-4522-8E46-39DBBC7B165B}">
      <dgm:prSet/>
      <dgm:spPr/>
      <dgm:t>
        <a:bodyPr/>
        <a:lstStyle/>
        <a:p>
          <a:endParaRPr lang="cs-CZ" sz="2200"/>
        </a:p>
      </dgm:t>
    </dgm:pt>
    <dgm:pt modelId="{D41BC55E-6EF3-405B-BA44-0667B483662A}">
      <dgm:prSet custT="1"/>
      <dgm:spPr/>
      <dgm:t>
        <a:bodyPr/>
        <a:lstStyle/>
        <a:p>
          <a:r>
            <a:rPr lang="cs-CZ" sz="2200"/>
            <a:t>Konstrukt/y jsou definovány na základě vymezení výzkumného problému/teorie</a:t>
          </a:r>
          <a:endParaRPr lang="cs-CZ" sz="2200" dirty="0"/>
        </a:p>
      </dgm:t>
    </dgm:pt>
    <dgm:pt modelId="{7BAA327D-6AB8-49DE-B13D-6D31C63E6CB7}" type="parTrans" cxnId="{9D006931-DF1F-4ABE-91F1-4B4278C8D5B9}">
      <dgm:prSet/>
      <dgm:spPr/>
      <dgm:t>
        <a:bodyPr/>
        <a:lstStyle/>
        <a:p>
          <a:endParaRPr lang="cs-CZ" sz="2200"/>
        </a:p>
      </dgm:t>
    </dgm:pt>
    <dgm:pt modelId="{7CDBA5C2-69C5-4237-BF53-615B7B71282D}" type="sibTrans" cxnId="{9D006931-DF1F-4ABE-91F1-4B4278C8D5B9}">
      <dgm:prSet/>
      <dgm:spPr/>
      <dgm:t>
        <a:bodyPr/>
        <a:lstStyle/>
        <a:p>
          <a:endParaRPr lang="cs-CZ" sz="2200"/>
        </a:p>
      </dgm:t>
    </dgm:pt>
    <dgm:pt modelId="{A0F82666-79B4-4724-B569-BFF32D284F31}">
      <dgm:prSet custT="1"/>
      <dgm:spPr/>
      <dgm:t>
        <a:bodyPr/>
        <a:lstStyle/>
        <a:p>
          <a:r>
            <a:rPr lang="cs-CZ" sz="2200"/>
            <a:t>Je tvořen k vědeckým účelům  </a:t>
          </a:r>
          <a:endParaRPr lang="cs-CZ" sz="2200" dirty="0"/>
        </a:p>
      </dgm:t>
    </dgm:pt>
    <dgm:pt modelId="{C58CB7A4-6FD7-4DC5-80B9-E20218335DB8}" type="parTrans" cxnId="{BD5498FF-C820-461D-80B1-4DCEC512A354}">
      <dgm:prSet/>
      <dgm:spPr/>
      <dgm:t>
        <a:bodyPr/>
        <a:lstStyle/>
        <a:p>
          <a:endParaRPr lang="cs-CZ" sz="2200"/>
        </a:p>
      </dgm:t>
    </dgm:pt>
    <dgm:pt modelId="{DAEF4A55-0538-45B9-A0A4-B89DBA3D4B3B}" type="sibTrans" cxnId="{BD5498FF-C820-461D-80B1-4DCEC512A354}">
      <dgm:prSet/>
      <dgm:spPr/>
      <dgm:t>
        <a:bodyPr/>
        <a:lstStyle/>
        <a:p>
          <a:endParaRPr lang="cs-CZ" sz="2200"/>
        </a:p>
      </dgm:t>
    </dgm:pt>
    <dgm:pt modelId="{8E12F519-5CB0-4FA9-82F9-2A3E32D0AC5E}">
      <dgm:prSet custT="1"/>
      <dgm:spPr/>
      <dgm:t>
        <a:bodyPr/>
        <a:lstStyle/>
        <a:p>
          <a:r>
            <a:rPr lang="cs-CZ" sz="2200" dirty="0"/>
            <a:t>Z konstruktů jejich operacionalizací vznikají proměnné</a:t>
          </a:r>
        </a:p>
      </dgm:t>
    </dgm:pt>
    <dgm:pt modelId="{844E3B0A-8FF2-4893-9427-B6CF9D1AD3D1}" type="parTrans" cxnId="{0F3F3ACE-4DF0-41EA-A358-E15139AEF0C7}">
      <dgm:prSet/>
      <dgm:spPr/>
      <dgm:t>
        <a:bodyPr/>
        <a:lstStyle/>
        <a:p>
          <a:endParaRPr lang="cs-CZ" sz="2200"/>
        </a:p>
      </dgm:t>
    </dgm:pt>
    <dgm:pt modelId="{5D81A939-21C9-4080-B964-22C326B618D5}" type="sibTrans" cxnId="{0F3F3ACE-4DF0-41EA-A358-E15139AEF0C7}">
      <dgm:prSet/>
      <dgm:spPr/>
      <dgm:t>
        <a:bodyPr/>
        <a:lstStyle/>
        <a:p>
          <a:endParaRPr lang="cs-CZ" sz="2200"/>
        </a:p>
      </dgm:t>
    </dgm:pt>
    <dgm:pt modelId="{18555EB1-17C3-47CC-9E06-0571DFE1FBFE}">
      <dgm:prSet custT="1"/>
      <dgm:spPr/>
      <dgm:t>
        <a:bodyPr/>
        <a:lstStyle/>
        <a:p>
          <a:r>
            <a:rPr lang="cs-CZ" sz="2200"/>
            <a:t>Proměnná je měřitelným zastoupením konstruktu</a:t>
          </a:r>
          <a:endParaRPr lang="cs-CZ" sz="2200" dirty="0"/>
        </a:p>
      </dgm:t>
    </dgm:pt>
    <dgm:pt modelId="{418635C6-4B88-4441-B29B-5C5F697FDD25}" type="parTrans" cxnId="{CD8BE7F2-A633-4600-BAE6-2A27A885F1A9}">
      <dgm:prSet/>
      <dgm:spPr/>
      <dgm:t>
        <a:bodyPr/>
        <a:lstStyle/>
        <a:p>
          <a:endParaRPr lang="cs-CZ" sz="2200"/>
        </a:p>
      </dgm:t>
    </dgm:pt>
    <dgm:pt modelId="{32F10D09-5DBC-4EF0-B168-07B8F45B6AFD}" type="sibTrans" cxnId="{CD8BE7F2-A633-4600-BAE6-2A27A885F1A9}">
      <dgm:prSet/>
      <dgm:spPr/>
      <dgm:t>
        <a:bodyPr/>
        <a:lstStyle/>
        <a:p>
          <a:endParaRPr lang="cs-CZ" sz="2200"/>
        </a:p>
      </dgm:t>
    </dgm:pt>
    <dgm:pt modelId="{206B12AA-902C-4842-A2ED-BEB0CAD96065}">
      <dgm:prSet custT="1"/>
      <dgm:spPr/>
      <dgm:t>
        <a:bodyPr/>
        <a:lstStyle/>
        <a:p>
          <a:r>
            <a:rPr lang="cs-CZ" sz="2200" dirty="0"/>
            <a:t>Správná operacionalizace pojmu je klíčová pro výzkum</a:t>
          </a:r>
        </a:p>
      </dgm:t>
    </dgm:pt>
    <dgm:pt modelId="{0DCAC90E-A270-4D00-B4A6-41B0F57E4C45}" type="parTrans" cxnId="{5E0CB608-5CC6-4CD6-9FC6-AB0A90225F24}">
      <dgm:prSet/>
      <dgm:spPr/>
      <dgm:t>
        <a:bodyPr/>
        <a:lstStyle/>
        <a:p>
          <a:endParaRPr lang="cs-CZ" sz="2200"/>
        </a:p>
      </dgm:t>
    </dgm:pt>
    <dgm:pt modelId="{B4237FD3-27F5-4D35-B44E-560156142F77}" type="sibTrans" cxnId="{5E0CB608-5CC6-4CD6-9FC6-AB0A90225F24}">
      <dgm:prSet/>
      <dgm:spPr/>
      <dgm:t>
        <a:bodyPr/>
        <a:lstStyle/>
        <a:p>
          <a:endParaRPr lang="cs-CZ" sz="2200"/>
        </a:p>
      </dgm:t>
    </dgm:pt>
    <dgm:pt modelId="{53C42C08-AF05-47A7-9D40-FC771577ED90}">
      <dgm:prSet custT="1"/>
      <dgm:spPr/>
      <dgm:t>
        <a:bodyPr/>
        <a:lstStyle/>
        <a:p>
          <a:r>
            <a:rPr lang="cs-CZ" sz="2200" dirty="0"/>
            <a:t>Je  měřitelná nebo kategoriální</a:t>
          </a:r>
        </a:p>
      </dgm:t>
    </dgm:pt>
    <dgm:pt modelId="{4EA79D2E-AD1F-4F0F-A730-5B2F8D906325}" type="parTrans" cxnId="{CBBB81A0-3A21-4928-8D5A-4D16F664459B}">
      <dgm:prSet/>
      <dgm:spPr/>
      <dgm:t>
        <a:bodyPr/>
        <a:lstStyle/>
        <a:p>
          <a:endParaRPr lang="cs-CZ" sz="2200"/>
        </a:p>
      </dgm:t>
    </dgm:pt>
    <dgm:pt modelId="{96FC98AE-3BB8-46EB-A2CD-FCA4A874EE8E}" type="sibTrans" cxnId="{CBBB81A0-3A21-4928-8D5A-4D16F664459B}">
      <dgm:prSet/>
      <dgm:spPr/>
      <dgm:t>
        <a:bodyPr/>
        <a:lstStyle/>
        <a:p>
          <a:endParaRPr lang="cs-CZ" sz="2200"/>
        </a:p>
      </dgm:t>
    </dgm:pt>
    <dgm:pt modelId="{AD72189A-FEBE-4AFB-82F2-2621C9578378}" type="pres">
      <dgm:prSet presAssocID="{411D6C9A-2098-40F4-A15A-0A544B1C4570}" presName="diagram" presStyleCnt="0">
        <dgm:presLayoutVars>
          <dgm:dir/>
          <dgm:animLvl val="lvl"/>
          <dgm:resizeHandles val="exact"/>
        </dgm:presLayoutVars>
      </dgm:prSet>
      <dgm:spPr/>
    </dgm:pt>
    <dgm:pt modelId="{84CF0E53-AC43-47B2-9F9B-E8BF63C1B3C3}" type="pres">
      <dgm:prSet presAssocID="{E55382D3-8977-4622-A550-B27018FF24DD}" presName="compNode" presStyleCnt="0"/>
      <dgm:spPr/>
    </dgm:pt>
    <dgm:pt modelId="{2719906B-1A13-4234-B7C2-57F30F165A3C}" type="pres">
      <dgm:prSet presAssocID="{E55382D3-8977-4622-A550-B27018FF24DD}" presName="childRect" presStyleLbl="bgAcc1" presStyleIdx="0" presStyleCnt="3" custScaleY="116198" custLinFactNeighborX="-232" custLinFactNeighborY="-1638">
        <dgm:presLayoutVars>
          <dgm:bulletEnabled val="1"/>
        </dgm:presLayoutVars>
      </dgm:prSet>
      <dgm:spPr/>
    </dgm:pt>
    <dgm:pt modelId="{1E57AEBA-A177-4438-A729-CE54FBCF4CC2}" type="pres">
      <dgm:prSet presAssocID="{E55382D3-8977-4622-A550-B27018FF24D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9E945BF-F4D8-4171-9723-1D5E2DA5EDE8}" type="pres">
      <dgm:prSet presAssocID="{E55382D3-8977-4622-A550-B27018FF24DD}" presName="parentRect" presStyleLbl="alignNode1" presStyleIdx="0" presStyleCnt="3" custLinFactNeighborX="59" custLinFactNeighborY="2813"/>
      <dgm:spPr/>
    </dgm:pt>
    <dgm:pt modelId="{70E26CA1-36F9-4F20-AC3F-5D86855A6ADA}" type="pres">
      <dgm:prSet presAssocID="{E55382D3-8977-4622-A550-B27018FF24DD}" presName="adorn" presStyleLbl="fgAccFollowNode1" presStyleIdx="0" presStyleCnt="3"/>
      <dgm:spPr/>
    </dgm:pt>
    <dgm:pt modelId="{445AB166-1E62-4A18-8C72-5E197FE0F027}" type="pres">
      <dgm:prSet presAssocID="{D2B8AECD-EB5A-4D9F-96EF-B497DF38CA6E}" presName="sibTrans" presStyleLbl="sibTrans2D1" presStyleIdx="0" presStyleCnt="0"/>
      <dgm:spPr/>
    </dgm:pt>
    <dgm:pt modelId="{1F1FCBAE-F57F-44B3-B12D-9CD69E0CE4DE}" type="pres">
      <dgm:prSet presAssocID="{D53E0E9B-DE77-44EF-9A02-CFC2FA50B3AE}" presName="compNode" presStyleCnt="0"/>
      <dgm:spPr/>
    </dgm:pt>
    <dgm:pt modelId="{C1DD9181-F701-4221-BC80-EDC80F64E10A}" type="pres">
      <dgm:prSet presAssocID="{D53E0E9B-DE77-44EF-9A02-CFC2FA50B3AE}" presName="childRect" presStyleLbl="bgAcc1" presStyleIdx="1" presStyleCnt="3" custScaleY="117134">
        <dgm:presLayoutVars>
          <dgm:bulletEnabled val="1"/>
        </dgm:presLayoutVars>
      </dgm:prSet>
      <dgm:spPr/>
    </dgm:pt>
    <dgm:pt modelId="{93E34D16-D488-4C4C-BC18-D4470E9C93F6}" type="pres">
      <dgm:prSet presAssocID="{D53E0E9B-DE77-44EF-9A02-CFC2FA50B3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DAC7E7D-F06B-4084-AF20-841BEC25FF34}" type="pres">
      <dgm:prSet presAssocID="{D53E0E9B-DE77-44EF-9A02-CFC2FA50B3AE}" presName="parentRect" presStyleLbl="alignNode1" presStyleIdx="1" presStyleCnt="3"/>
      <dgm:spPr/>
    </dgm:pt>
    <dgm:pt modelId="{A98E1C20-B44A-4BCC-BD62-CDB3F531E17C}" type="pres">
      <dgm:prSet presAssocID="{D53E0E9B-DE77-44EF-9A02-CFC2FA50B3AE}" presName="adorn" presStyleLbl="fgAccFollowNode1" presStyleIdx="1" presStyleCnt="3"/>
      <dgm:spPr/>
    </dgm:pt>
    <dgm:pt modelId="{D5470967-7141-4162-8191-DDC6AC400455}" type="pres">
      <dgm:prSet presAssocID="{B6193B58-28E6-49D1-9CFB-029C33DAA78A}" presName="sibTrans" presStyleLbl="sibTrans2D1" presStyleIdx="0" presStyleCnt="0"/>
      <dgm:spPr/>
    </dgm:pt>
    <dgm:pt modelId="{7A421375-6BC2-42E9-A7EA-AEB31721A5C5}" type="pres">
      <dgm:prSet presAssocID="{05A21086-0FAF-4AC5-A4A6-CDD2DD46421D}" presName="compNode" presStyleCnt="0"/>
      <dgm:spPr/>
    </dgm:pt>
    <dgm:pt modelId="{9720E38A-D07D-4666-AF6D-0F68D6279037}" type="pres">
      <dgm:prSet presAssocID="{05A21086-0FAF-4AC5-A4A6-CDD2DD46421D}" presName="childRect" presStyleLbl="bgAcc1" presStyleIdx="2" presStyleCnt="3" custScaleX="135085" custScaleY="161566">
        <dgm:presLayoutVars>
          <dgm:bulletEnabled val="1"/>
        </dgm:presLayoutVars>
      </dgm:prSet>
      <dgm:spPr/>
    </dgm:pt>
    <dgm:pt modelId="{6B722629-1162-40E6-B644-F7CC3FC04963}" type="pres">
      <dgm:prSet presAssocID="{05A21086-0FAF-4AC5-A4A6-CDD2DD46421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306A068-EA30-443F-8945-4FD9BB652AB2}" type="pres">
      <dgm:prSet presAssocID="{05A21086-0FAF-4AC5-A4A6-CDD2DD46421D}" presName="parentRect" presStyleLbl="alignNode1" presStyleIdx="2" presStyleCnt="3" custScaleX="137679"/>
      <dgm:spPr/>
    </dgm:pt>
    <dgm:pt modelId="{EED34C60-C86C-4639-B808-D83872090446}" type="pres">
      <dgm:prSet presAssocID="{05A21086-0FAF-4AC5-A4A6-CDD2DD46421D}" presName="adorn" presStyleLbl="fgAccFollowNode1" presStyleIdx="2" presStyleCnt="3"/>
      <dgm:spPr/>
    </dgm:pt>
  </dgm:ptLst>
  <dgm:cxnLst>
    <dgm:cxn modelId="{EE16A206-4997-4E16-B692-79D3A89120A2}" type="presOf" srcId="{8E12F519-5CB0-4FA9-82F9-2A3E32D0AC5E}" destId="{9720E38A-D07D-4666-AF6D-0F68D6279037}" srcOrd="0" destOrd="0" presId="urn:microsoft.com/office/officeart/2005/8/layout/bList2"/>
    <dgm:cxn modelId="{5E0CB608-5CC6-4CD6-9FC6-AB0A90225F24}" srcId="{05A21086-0FAF-4AC5-A4A6-CDD2DD46421D}" destId="{206B12AA-902C-4842-A2ED-BEB0CAD96065}" srcOrd="1" destOrd="0" parTransId="{0DCAC90E-A270-4D00-B4A6-41B0F57E4C45}" sibTransId="{B4237FD3-27F5-4D35-B44E-560156142F77}"/>
    <dgm:cxn modelId="{0035D30A-4BBB-4C86-AA28-2069D223F445}" type="presOf" srcId="{3AB6791F-D456-464D-959E-DB0BC10B8DBD}" destId="{2719906B-1A13-4234-B7C2-57F30F165A3C}" srcOrd="0" destOrd="0" presId="urn:microsoft.com/office/officeart/2005/8/layout/bList2"/>
    <dgm:cxn modelId="{87A08E14-AA92-4C30-B944-BE88B0AEBD0B}" type="presOf" srcId="{E55382D3-8977-4622-A550-B27018FF24DD}" destId="{1E57AEBA-A177-4438-A729-CE54FBCF4CC2}" srcOrd="0" destOrd="0" presId="urn:microsoft.com/office/officeart/2005/8/layout/bList2"/>
    <dgm:cxn modelId="{DF3F9814-9657-4A5E-BA34-AA89D15208A3}" type="presOf" srcId="{D53E0E9B-DE77-44EF-9A02-CFC2FA50B3AE}" destId="{2DAC7E7D-F06B-4084-AF20-841BEC25FF34}" srcOrd="1" destOrd="0" presId="urn:microsoft.com/office/officeart/2005/8/layout/bList2"/>
    <dgm:cxn modelId="{A8AF201E-BE73-465A-AC16-82BCF86D02DA}" type="presOf" srcId="{206B12AA-902C-4842-A2ED-BEB0CAD96065}" destId="{9720E38A-D07D-4666-AF6D-0F68D6279037}" srcOrd="0" destOrd="1" presId="urn:microsoft.com/office/officeart/2005/8/layout/bList2"/>
    <dgm:cxn modelId="{012EF128-B04F-4522-8E46-39DBBC7B165B}" srcId="{E55382D3-8977-4622-A550-B27018FF24DD}" destId="{C2FFD69C-BF72-49D0-8391-54D87BAB3F61}" srcOrd="2" destOrd="0" parTransId="{7E80A3AA-69A5-40EE-B029-A0327C629F21}" sibTransId="{67CBEE6C-CD10-407E-89DA-9305BFAFD7BD}"/>
    <dgm:cxn modelId="{5F35C42C-90BE-40F3-B6B2-BB525165CAA0}" srcId="{411D6C9A-2098-40F4-A15A-0A544B1C4570}" destId="{D53E0E9B-DE77-44EF-9A02-CFC2FA50B3AE}" srcOrd="1" destOrd="0" parTransId="{47900978-E8C4-48C7-B641-62AFC52A9307}" sibTransId="{B6193B58-28E6-49D1-9CFB-029C33DAA78A}"/>
    <dgm:cxn modelId="{9D006931-DF1F-4ABE-91F1-4B4278C8D5B9}" srcId="{D53E0E9B-DE77-44EF-9A02-CFC2FA50B3AE}" destId="{D41BC55E-6EF3-405B-BA44-0667B483662A}" srcOrd="0" destOrd="0" parTransId="{7BAA327D-6AB8-49DE-B13D-6D31C63E6CB7}" sibTransId="{7CDBA5C2-69C5-4237-BF53-615B7B71282D}"/>
    <dgm:cxn modelId="{8D790136-236B-4CBA-A9B0-41D0493BAD51}" type="presOf" srcId="{D53E0E9B-DE77-44EF-9A02-CFC2FA50B3AE}" destId="{93E34D16-D488-4C4C-BC18-D4470E9C93F6}" srcOrd="0" destOrd="0" presId="urn:microsoft.com/office/officeart/2005/8/layout/bList2"/>
    <dgm:cxn modelId="{7497BC63-8BC9-4621-B432-76D9DFB32B80}" type="presOf" srcId="{D41BC55E-6EF3-405B-BA44-0667B483662A}" destId="{C1DD9181-F701-4221-BC80-EDC80F64E10A}" srcOrd="0" destOrd="0" presId="urn:microsoft.com/office/officeart/2005/8/layout/bList2"/>
    <dgm:cxn modelId="{9DC66944-D2DF-4560-8517-4D97B263A8EC}" type="presOf" srcId="{05A21086-0FAF-4AC5-A4A6-CDD2DD46421D}" destId="{6B722629-1162-40E6-B644-F7CC3FC04963}" srcOrd="0" destOrd="0" presId="urn:microsoft.com/office/officeart/2005/8/layout/bList2"/>
    <dgm:cxn modelId="{09188B69-5671-448C-8137-B1F2793A0434}" srcId="{411D6C9A-2098-40F4-A15A-0A544B1C4570}" destId="{E55382D3-8977-4622-A550-B27018FF24DD}" srcOrd="0" destOrd="0" parTransId="{E2031ABC-44C2-4F78-AFA7-0E3CDA20FE90}" sibTransId="{D2B8AECD-EB5A-4D9F-96EF-B497DF38CA6E}"/>
    <dgm:cxn modelId="{A7A2396E-82B2-4870-9A04-1B3BE4DCBF2A}" type="presOf" srcId="{1F7419D0-A69A-4027-861A-2D6B4B5463AC}" destId="{2719906B-1A13-4234-B7C2-57F30F165A3C}" srcOrd="0" destOrd="1" presId="urn:microsoft.com/office/officeart/2005/8/layout/bList2"/>
    <dgm:cxn modelId="{75FBD34E-BEAF-490E-90EE-5BDA1C583074}" type="presOf" srcId="{411D6C9A-2098-40F4-A15A-0A544B1C4570}" destId="{AD72189A-FEBE-4AFB-82F2-2621C9578378}" srcOrd="0" destOrd="0" presId="urn:microsoft.com/office/officeart/2005/8/layout/bList2"/>
    <dgm:cxn modelId="{FF6DDC76-C309-46D9-8AE3-15EEA750A488}" type="presOf" srcId="{B6193B58-28E6-49D1-9CFB-029C33DAA78A}" destId="{D5470967-7141-4162-8191-DDC6AC400455}" srcOrd="0" destOrd="0" presId="urn:microsoft.com/office/officeart/2005/8/layout/bList2"/>
    <dgm:cxn modelId="{1E468877-6D86-4CEE-9E0D-E8662A06A09C}" srcId="{E55382D3-8977-4622-A550-B27018FF24DD}" destId="{3AB6791F-D456-464D-959E-DB0BC10B8DBD}" srcOrd="0" destOrd="0" parTransId="{D3390842-872B-4075-A15B-DF58E36576EF}" sibTransId="{1F1A6DC0-EAC1-4E48-B4A4-EC8B07E3D4F4}"/>
    <dgm:cxn modelId="{2B84CC90-E429-4C53-9140-8AE3C3595677}" type="presOf" srcId="{D2B8AECD-EB5A-4D9F-96EF-B497DF38CA6E}" destId="{445AB166-1E62-4A18-8C72-5E197FE0F027}" srcOrd="0" destOrd="0" presId="urn:microsoft.com/office/officeart/2005/8/layout/bList2"/>
    <dgm:cxn modelId="{E2B07A9B-FA41-48D1-9ACA-085C70C11E5D}" type="presOf" srcId="{18555EB1-17C3-47CC-9E06-0571DFE1FBFE}" destId="{9720E38A-D07D-4666-AF6D-0F68D6279037}" srcOrd="0" destOrd="2" presId="urn:microsoft.com/office/officeart/2005/8/layout/bList2"/>
    <dgm:cxn modelId="{CBBB81A0-3A21-4928-8D5A-4D16F664459B}" srcId="{05A21086-0FAF-4AC5-A4A6-CDD2DD46421D}" destId="{53C42C08-AF05-47A7-9D40-FC771577ED90}" srcOrd="3" destOrd="0" parTransId="{4EA79D2E-AD1F-4F0F-A730-5B2F8D906325}" sibTransId="{96FC98AE-3BB8-46EB-A2CD-FCA4A874EE8E}"/>
    <dgm:cxn modelId="{BD7AC2B5-87D5-4466-A4F7-162F3675D4F2}" type="presOf" srcId="{53C42C08-AF05-47A7-9D40-FC771577ED90}" destId="{9720E38A-D07D-4666-AF6D-0F68D6279037}" srcOrd="0" destOrd="3" presId="urn:microsoft.com/office/officeart/2005/8/layout/bList2"/>
    <dgm:cxn modelId="{D1A08ABC-8511-452D-9DC5-B224C94F1220}" type="presOf" srcId="{C2FFD69C-BF72-49D0-8391-54D87BAB3F61}" destId="{2719906B-1A13-4234-B7C2-57F30F165A3C}" srcOrd="0" destOrd="2" presId="urn:microsoft.com/office/officeart/2005/8/layout/bList2"/>
    <dgm:cxn modelId="{E4D534BF-89F6-44AC-88F8-C6B9065206A0}" srcId="{E55382D3-8977-4622-A550-B27018FF24DD}" destId="{1F7419D0-A69A-4027-861A-2D6B4B5463AC}" srcOrd="1" destOrd="0" parTransId="{5376EFB4-4DE8-4C3A-B152-F8765BE61690}" sibTransId="{50CC1206-8366-4D82-9C7E-18DA57C8CE5F}"/>
    <dgm:cxn modelId="{0F3F3ACE-4DF0-41EA-A358-E15139AEF0C7}" srcId="{05A21086-0FAF-4AC5-A4A6-CDD2DD46421D}" destId="{8E12F519-5CB0-4FA9-82F9-2A3E32D0AC5E}" srcOrd="0" destOrd="0" parTransId="{844E3B0A-8FF2-4893-9427-B6CF9D1AD3D1}" sibTransId="{5D81A939-21C9-4080-B964-22C326B618D5}"/>
    <dgm:cxn modelId="{534B10E7-FF5F-4547-BC58-BF12AAADB3D8}" type="presOf" srcId="{A0F82666-79B4-4724-B569-BFF32D284F31}" destId="{C1DD9181-F701-4221-BC80-EDC80F64E10A}" srcOrd="0" destOrd="1" presId="urn:microsoft.com/office/officeart/2005/8/layout/bList2"/>
    <dgm:cxn modelId="{0BC849E7-3170-496B-8861-434591F9A581}" srcId="{411D6C9A-2098-40F4-A15A-0A544B1C4570}" destId="{05A21086-0FAF-4AC5-A4A6-CDD2DD46421D}" srcOrd="2" destOrd="0" parTransId="{A04D419E-C683-4230-AE90-B00272F7E107}" sibTransId="{6686583D-0E7F-4750-8CAA-848C4E328CB4}"/>
    <dgm:cxn modelId="{5B1A07F1-A44E-49A8-9300-71079B058815}" type="presOf" srcId="{E55382D3-8977-4622-A550-B27018FF24DD}" destId="{A9E945BF-F4D8-4171-9723-1D5E2DA5EDE8}" srcOrd="1" destOrd="0" presId="urn:microsoft.com/office/officeart/2005/8/layout/bList2"/>
    <dgm:cxn modelId="{CD8BE7F2-A633-4600-BAE6-2A27A885F1A9}" srcId="{05A21086-0FAF-4AC5-A4A6-CDD2DD46421D}" destId="{18555EB1-17C3-47CC-9E06-0571DFE1FBFE}" srcOrd="2" destOrd="0" parTransId="{418635C6-4B88-4441-B29B-5C5F697FDD25}" sibTransId="{32F10D09-5DBC-4EF0-B168-07B8F45B6AFD}"/>
    <dgm:cxn modelId="{6F5DF8FD-CE02-4DAB-AFAA-C2BB1C4D3F06}" type="presOf" srcId="{05A21086-0FAF-4AC5-A4A6-CDD2DD46421D}" destId="{C306A068-EA30-443F-8945-4FD9BB652AB2}" srcOrd="1" destOrd="0" presId="urn:microsoft.com/office/officeart/2005/8/layout/bList2"/>
    <dgm:cxn modelId="{BD5498FF-C820-461D-80B1-4DCEC512A354}" srcId="{D53E0E9B-DE77-44EF-9A02-CFC2FA50B3AE}" destId="{A0F82666-79B4-4724-B569-BFF32D284F31}" srcOrd="1" destOrd="0" parTransId="{C58CB7A4-6FD7-4DC5-80B9-E20218335DB8}" sibTransId="{DAEF4A55-0538-45B9-A0A4-B89DBA3D4B3B}"/>
    <dgm:cxn modelId="{A54BF919-F8DA-481E-9959-CAEF20D6A35F}" type="presParOf" srcId="{AD72189A-FEBE-4AFB-82F2-2621C9578378}" destId="{84CF0E53-AC43-47B2-9F9B-E8BF63C1B3C3}" srcOrd="0" destOrd="0" presId="urn:microsoft.com/office/officeart/2005/8/layout/bList2"/>
    <dgm:cxn modelId="{891C501B-D1C5-44B7-B6E1-B9CD26D8E3E8}" type="presParOf" srcId="{84CF0E53-AC43-47B2-9F9B-E8BF63C1B3C3}" destId="{2719906B-1A13-4234-B7C2-57F30F165A3C}" srcOrd="0" destOrd="0" presId="urn:microsoft.com/office/officeart/2005/8/layout/bList2"/>
    <dgm:cxn modelId="{8AD85C1D-1740-4DAF-9F2D-2AA058495D36}" type="presParOf" srcId="{84CF0E53-AC43-47B2-9F9B-E8BF63C1B3C3}" destId="{1E57AEBA-A177-4438-A729-CE54FBCF4CC2}" srcOrd="1" destOrd="0" presId="urn:microsoft.com/office/officeart/2005/8/layout/bList2"/>
    <dgm:cxn modelId="{B1529F74-D745-480C-BEE3-94E9C3A666E3}" type="presParOf" srcId="{84CF0E53-AC43-47B2-9F9B-E8BF63C1B3C3}" destId="{A9E945BF-F4D8-4171-9723-1D5E2DA5EDE8}" srcOrd="2" destOrd="0" presId="urn:microsoft.com/office/officeart/2005/8/layout/bList2"/>
    <dgm:cxn modelId="{59C07B16-3F80-4FE3-976D-B7FD32989638}" type="presParOf" srcId="{84CF0E53-AC43-47B2-9F9B-E8BF63C1B3C3}" destId="{70E26CA1-36F9-4F20-AC3F-5D86855A6ADA}" srcOrd="3" destOrd="0" presId="urn:microsoft.com/office/officeart/2005/8/layout/bList2"/>
    <dgm:cxn modelId="{99F8A132-2A6C-4547-88C3-AAB1D685B5B3}" type="presParOf" srcId="{AD72189A-FEBE-4AFB-82F2-2621C9578378}" destId="{445AB166-1E62-4A18-8C72-5E197FE0F027}" srcOrd="1" destOrd="0" presId="urn:microsoft.com/office/officeart/2005/8/layout/bList2"/>
    <dgm:cxn modelId="{B277D9F1-76F0-4D19-A095-F6FB20A74803}" type="presParOf" srcId="{AD72189A-FEBE-4AFB-82F2-2621C9578378}" destId="{1F1FCBAE-F57F-44B3-B12D-9CD69E0CE4DE}" srcOrd="2" destOrd="0" presId="urn:microsoft.com/office/officeart/2005/8/layout/bList2"/>
    <dgm:cxn modelId="{ED966904-18F1-4CE3-A611-785D652F5945}" type="presParOf" srcId="{1F1FCBAE-F57F-44B3-B12D-9CD69E0CE4DE}" destId="{C1DD9181-F701-4221-BC80-EDC80F64E10A}" srcOrd="0" destOrd="0" presId="urn:microsoft.com/office/officeart/2005/8/layout/bList2"/>
    <dgm:cxn modelId="{388211F5-C981-45A4-88B0-B6189B557746}" type="presParOf" srcId="{1F1FCBAE-F57F-44B3-B12D-9CD69E0CE4DE}" destId="{93E34D16-D488-4C4C-BC18-D4470E9C93F6}" srcOrd="1" destOrd="0" presId="urn:microsoft.com/office/officeart/2005/8/layout/bList2"/>
    <dgm:cxn modelId="{20F9FAFE-FF6A-43D2-BF83-F5DD12B0CEB3}" type="presParOf" srcId="{1F1FCBAE-F57F-44B3-B12D-9CD69E0CE4DE}" destId="{2DAC7E7D-F06B-4084-AF20-841BEC25FF34}" srcOrd="2" destOrd="0" presId="urn:microsoft.com/office/officeart/2005/8/layout/bList2"/>
    <dgm:cxn modelId="{89CB5C12-45B2-434F-BE9B-93B7C0D7DEBD}" type="presParOf" srcId="{1F1FCBAE-F57F-44B3-B12D-9CD69E0CE4DE}" destId="{A98E1C20-B44A-4BCC-BD62-CDB3F531E17C}" srcOrd="3" destOrd="0" presId="urn:microsoft.com/office/officeart/2005/8/layout/bList2"/>
    <dgm:cxn modelId="{628F0F20-F21E-48B5-9151-D2660E6919AE}" type="presParOf" srcId="{AD72189A-FEBE-4AFB-82F2-2621C9578378}" destId="{D5470967-7141-4162-8191-DDC6AC400455}" srcOrd="3" destOrd="0" presId="urn:microsoft.com/office/officeart/2005/8/layout/bList2"/>
    <dgm:cxn modelId="{278E5DF0-69C9-4FBA-88D0-6429D5BA3BB8}" type="presParOf" srcId="{AD72189A-FEBE-4AFB-82F2-2621C9578378}" destId="{7A421375-6BC2-42E9-A7EA-AEB31721A5C5}" srcOrd="4" destOrd="0" presId="urn:microsoft.com/office/officeart/2005/8/layout/bList2"/>
    <dgm:cxn modelId="{87135152-CCFE-4228-8A6C-02CD33945EE4}" type="presParOf" srcId="{7A421375-6BC2-42E9-A7EA-AEB31721A5C5}" destId="{9720E38A-D07D-4666-AF6D-0F68D6279037}" srcOrd="0" destOrd="0" presId="urn:microsoft.com/office/officeart/2005/8/layout/bList2"/>
    <dgm:cxn modelId="{FF57865D-0426-4DF6-8E6D-8C6E7A594924}" type="presParOf" srcId="{7A421375-6BC2-42E9-A7EA-AEB31721A5C5}" destId="{6B722629-1162-40E6-B644-F7CC3FC04963}" srcOrd="1" destOrd="0" presId="urn:microsoft.com/office/officeart/2005/8/layout/bList2"/>
    <dgm:cxn modelId="{B6A6E9F8-E3D4-4976-BF7E-89AE750EBC5B}" type="presParOf" srcId="{7A421375-6BC2-42E9-A7EA-AEB31721A5C5}" destId="{C306A068-EA30-443F-8945-4FD9BB652AB2}" srcOrd="2" destOrd="0" presId="urn:microsoft.com/office/officeart/2005/8/layout/bList2"/>
    <dgm:cxn modelId="{3B879C90-4199-44B2-961A-8031781C1A91}" type="presParOf" srcId="{7A421375-6BC2-42E9-A7EA-AEB31721A5C5}" destId="{EED34C60-C86C-4639-B808-D8387209044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1DBD5-199C-415B-BA54-83DEBE13366E}">
      <dsp:nvSpPr>
        <dsp:cNvPr id="0" name=""/>
        <dsp:cNvSpPr/>
      </dsp:nvSpPr>
      <dsp:spPr>
        <a:xfrm>
          <a:off x="183368" y="16829"/>
          <a:ext cx="10162128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sp:txBody>
      <dsp:txXfrm>
        <a:off x="183368" y="386692"/>
        <a:ext cx="9792265" cy="739727"/>
      </dsp:txXfrm>
    </dsp:sp>
    <dsp:sp modelId="{1D344EE3-F422-480E-BE3B-CDCF37602F14}">
      <dsp:nvSpPr>
        <dsp:cNvPr id="0" name=""/>
        <dsp:cNvSpPr/>
      </dsp:nvSpPr>
      <dsp:spPr>
        <a:xfrm>
          <a:off x="152170" y="1358569"/>
          <a:ext cx="2342370" cy="27365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152170" y="1358569"/>
        <a:ext cx="2342370" cy="2736542"/>
      </dsp:txXfrm>
    </dsp:sp>
    <dsp:sp modelId="{95583E5F-5994-4DD5-A8FC-5C10C4C8C917}">
      <dsp:nvSpPr>
        <dsp:cNvPr id="0" name=""/>
        <dsp:cNvSpPr/>
      </dsp:nvSpPr>
      <dsp:spPr>
        <a:xfrm>
          <a:off x="2494540" y="708260"/>
          <a:ext cx="7819757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sp:txBody>
      <dsp:txXfrm>
        <a:off x="2494540" y="1078123"/>
        <a:ext cx="7449894" cy="739727"/>
      </dsp:txXfrm>
    </dsp:sp>
    <dsp:sp modelId="{A340F84F-D497-4CF1-9361-43BAE0D90791}">
      <dsp:nvSpPr>
        <dsp:cNvPr id="0" name=""/>
        <dsp:cNvSpPr/>
      </dsp:nvSpPr>
      <dsp:spPr>
        <a:xfrm>
          <a:off x="2494540" y="1851545"/>
          <a:ext cx="2342370" cy="26667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2494540" y="1851545"/>
        <a:ext cx="2342370" cy="2666791"/>
      </dsp:txXfrm>
    </dsp:sp>
    <dsp:sp modelId="{1A931A8E-2CB7-489F-BDB2-AAD52FE9F171}">
      <dsp:nvSpPr>
        <dsp:cNvPr id="0" name=""/>
        <dsp:cNvSpPr/>
      </dsp:nvSpPr>
      <dsp:spPr>
        <a:xfrm>
          <a:off x="4836911" y="1201236"/>
          <a:ext cx="5477387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sp:txBody>
      <dsp:txXfrm>
        <a:off x="4836911" y="1571099"/>
        <a:ext cx="5107524" cy="739727"/>
      </dsp:txXfrm>
    </dsp:sp>
    <dsp:sp modelId="{F5CB9611-C8CD-4323-8E87-24410188FC25}">
      <dsp:nvSpPr>
        <dsp:cNvPr id="0" name=""/>
        <dsp:cNvSpPr/>
      </dsp:nvSpPr>
      <dsp:spPr>
        <a:xfrm>
          <a:off x="4836911" y="2344521"/>
          <a:ext cx="2342370" cy="268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 dirty="0"/>
        </a:p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4836911" y="2344521"/>
        <a:ext cx="2342370" cy="2684622"/>
      </dsp:txXfrm>
    </dsp:sp>
    <dsp:sp modelId="{D57E0ED2-FF09-448A-A5B3-F9BD7D3F47E6}">
      <dsp:nvSpPr>
        <dsp:cNvPr id="0" name=""/>
        <dsp:cNvSpPr/>
      </dsp:nvSpPr>
      <dsp:spPr>
        <a:xfrm>
          <a:off x="7179282" y="1694212"/>
          <a:ext cx="3135016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Výzkum</a:t>
          </a:r>
        </a:p>
      </dsp:txBody>
      <dsp:txXfrm>
        <a:off x="7179282" y="2064075"/>
        <a:ext cx="2765153" cy="739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86EDD-CEC7-42D3-8C86-8D0577B0B55C}">
      <dsp:nvSpPr>
        <dsp:cNvPr id="0" name=""/>
        <dsp:cNvSpPr/>
      </dsp:nvSpPr>
      <dsp:spPr>
        <a:xfrm rot="5400000">
          <a:off x="-383325" y="383325"/>
          <a:ext cx="1593420" cy="82676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sp:txBody>
      <dsp:txXfrm rot="-5400000">
        <a:off x="1" y="413385"/>
        <a:ext cx="826769" cy="766651"/>
      </dsp:txXfrm>
    </dsp:sp>
    <dsp:sp modelId="{F09A03C8-7052-49C9-AF3F-FDC112CEE1AF}">
      <dsp:nvSpPr>
        <dsp:cNvPr id="0" name=""/>
        <dsp:cNvSpPr/>
      </dsp:nvSpPr>
      <dsp:spPr>
        <a:xfrm rot="5400000">
          <a:off x="4378008" y="-3551238"/>
          <a:ext cx="1404702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sp:txBody>
      <dsp:txXfrm rot="-5400000">
        <a:off x="826770" y="68572"/>
        <a:ext cx="8438607" cy="1267558"/>
      </dsp:txXfrm>
    </dsp:sp>
    <dsp:sp modelId="{0F6E6112-97A1-4BB5-A4F9-24FA94A52E5F}">
      <dsp:nvSpPr>
        <dsp:cNvPr id="0" name=""/>
        <dsp:cNvSpPr/>
      </dsp:nvSpPr>
      <dsp:spPr>
        <a:xfrm rot="5400000">
          <a:off x="-212113" y="1885668"/>
          <a:ext cx="1250996" cy="826769"/>
        </a:xfrm>
        <a:prstGeom prst="chevron">
          <a:avLst/>
        </a:prstGeom>
        <a:solidFill>
          <a:schemeClr val="accent3">
            <a:hueOff val="850989"/>
            <a:satOff val="0"/>
            <a:lumOff val="75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sp:txBody>
      <dsp:txXfrm rot="-5400000">
        <a:off x="1" y="2086940"/>
        <a:ext cx="826769" cy="424227"/>
      </dsp:txXfrm>
    </dsp:sp>
    <dsp:sp modelId="{0D42DE77-9115-45FE-AF36-4AE860E95981}">
      <dsp:nvSpPr>
        <dsp:cNvPr id="0" name=""/>
        <dsp:cNvSpPr/>
      </dsp:nvSpPr>
      <dsp:spPr>
        <a:xfrm rot="5400000">
          <a:off x="4553415" y="-2099528"/>
          <a:ext cx="1053887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sp:txBody>
      <dsp:txXfrm rot="-5400000">
        <a:off x="826770" y="1678564"/>
        <a:ext cx="8455732" cy="950993"/>
      </dsp:txXfrm>
    </dsp:sp>
    <dsp:sp modelId="{0EC12212-346A-4AB7-ACA5-75C0ACA64481}">
      <dsp:nvSpPr>
        <dsp:cNvPr id="0" name=""/>
        <dsp:cNvSpPr/>
      </dsp:nvSpPr>
      <dsp:spPr>
        <a:xfrm rot="5400000">
          <a:off x="-177164" y="3062160"/>
          <a:ext cx="1181098" cy="826769"/>
        </a:xfrm>
        <a:prstGeom prst="chevron">
          <a:avLst/>
        </a:prstGeom>
        <a:solidFill>
          <a:schemeClr val="accent3">
            <a:hueOff val="1701977"/>
            <a:satOff val="0"/>
            <a:lumOff val="15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sp:txBody>
      <dsp:txXfrm rot="-5400000">
        <a:off x="1" y="3298381"/>
        <a:ext cx="826769" cy="354329"/>
      </dsp:txXfrm>
    </dsp:sp>
    <dsp:sp modelId="{57768E14-D2EF-4AD6-8E05-1704D4D0192A}">
      <dsp:nvSpPr>
        <dsp:cNvPr id="0" name=""/>
        <dsp:cNvSpPr/>
      </dsp:nvSpPr>
      <dsp:spPr>
        <a:xfrm rot="5400000">
          <a:off x="4696501" y="-976799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9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sp:txBody>
      <dsp:txXfrm rot="-5400000">
        <a:off x="826769" y="2930410"/>
        <a:ext cx="8469702" cy="692760"/>
      </dsp:txXfrm>
    </dsp:sp>
    <dsp:sp modelId="{C8D56B89-B0DC-4658-AA53-DE98922A0BD0}">
      <dsp:nvSpPr>
        <dsp:cNvPr id="0" name=""/>
        <dsp:cNvSpPr/>
      </dsp:nvSpPr>
      <dsp:spPr>
        <a:xfrm rot="5400000">
          <a:off x="-177164" y="4142002"/>
          <a:ext cx="1181098" cy="826769"/>
        </a:xfrm>
        <a:prstGeom prst="chevron">
          <a:avLst/>
        </a:prstGeom>
        <a:solidFill>
          <a:schemeClr val="accent3">
            <a:hueOff val="2552966"/>
            <a:satOff val="0"/>
            <a:lumOff val="227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900" b="1" kern="1200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-5400000">
        <a:off x="1" y="4378223"/>
        <a:ext cx="826769" cy="354329"/>
      </dsp:txXfrm>
    </dsp:sp>
    <dsp:sp modelId="{5D3558A0-4A00-411E-9132-1ECC93F67009}">
      <dsp:nvSpPr>
        <dsp:cNvPr id="0" name=""/>
        <dsp:cNvSpPr/>
      </dsp:nvSpPr>
      <dsp:spPr>
        <a:xfrm rot="5400000">
          <a:off x="4696501" y="145797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sp:txBody>
      <dsp:txXfrm rot="-5400000">
        <a:off x="826769" y="4053007"/>
        <a:ext cx="8469702" cy="692760"/>
      </dsp:txXfrm>
    </dsp:sp>
    <dsp:sp modelId="{5755B60C-EB7D-438F-A39D-F84FFE9C1743}">
      <dsp:nvSpPr>
        <dsp:cNvPr id="0" name=""/>
        <dsp:cNvSpPr/>
      </dsp:nvSpPr>
      <dsp:spPr>
        <a:xfrm rot="5400000">
          <a:off x="-177164" y="5221845"/>
          <a:ext cx="1181098" cy="826769"/>
        </a:xfrm>
        <a:prstGeom prst="chevron">
          <a:avLst/>
        </a:prstGeom>
        <a:solidFill>
          <a:schemeClr val="accent3">
            <a:hueOff val="3403954"/>
            <a:satOff val="0"/>
            <a:lumOff val="3039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</a:p>
      </dsp:txBody>
      <dsp:txXfrm rot="-5400000">
        <a:off x="1" y="5458066"/>
        <a:ext cx="826769" cy="354329"/>
      </dsp:txXfrm>
    </dsp:sp>
    <dsp:sp modelId="{01CA3827-207F-4ED3-A056-1CD90B7D1955}">
      <dsp:nvSpPr>
        <dsp:cNvPr id="0" name=""/>
        <dsp:cNvSpPr/>
      </dsp:nvSpPr>
      <dsp:spPr>
        <a:xfrm rot="5400000">
          <a:off x="4696501" y="1174947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sp:txBody>
      <dsp:txXfrm rot="-5400000">
        <a:off x="826769" y="5082157"/>
        <a:ext cx="8469702" cy="692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9906B-1A13-4234-B7C2-57F30F165A3C}">
      <dsp:nvSpPr>
        <dsp:cNvPr id="0" name=""/>
        <dsp:cNvSpPr/>
      </dsp:nvSpPr>
      <dsp:spPr>
        <a:xfrm>
          <a:off x="0" y="640439"/>
          <a:ext cx="3240148" cy="281048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Myšlenková abstrakce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Souhrnná myšlenková představa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Pojem je určen definicí, která jej odlišuje od jiných pojmů</a:t>
          </a:r>
          <a:endParaRPr lang="cs-CZ" sz="2200" kern="1200" dirty="0"/>
        </a:p>
      </dsp:txBody>
      <dsp:txXfrm>
        <a:off x="65853" y="706292"/>
        <a:ext cx="3108442" cy="2744630"/>
      </dsp:txXfrm>
    </dsp:sp>
    <dsp:sp modelId="{A9E945BF-F4D8-4171-9723-1D5E2DA5EDE8}">
      <dsp:nvSpPr>
        <dsp:cNvPr id="0" name=""/>
        <dsp:cNvSpPr/>
      </dsp:nvSpPr>
      <dsp:spPr>
        <a:xfrm>
          <a:off x="6760" y="3323907"/>
          <a:ext cx="3240148" cy="10400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POJEM</a:t>
          </a:r>
        </a:p>
      </dsp:txBody>
      <dsp:txXfrm>
        <a:off x="6760" y="3323907"/>
        <a:ext cx="2281794" cy="1040042"/>
      </dsp:txXfrm>
    </dsp:sp>
    <dsp:sp modelId="{70E26CA1-36F9-4F20-AC3F-5D86855A6ADA}">
      <dsp:nvSpPr>
        <dsp:cNvPr id="0" name=""/>
        <dsp:cNvSpPr/>
      </dsp:nvSpPr>
      <dsp:spPr>
        <a:xfrm>
          <a:off x="2378302" y="3459852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D9181-F701-4221-BC80-EDC80F64E10A}">
      <dsp:nvSpPr>
        <dsp:cNvPr id="0" name=""/>
        <dsp:cNvSpPr/>
      </dsp:nvSpPr>
      <dsp:spPr>
        <a:xfrm>
          <a:off x="3793308" y="674398"/>
          <a:ext cx="3240148" cy="283312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701977"/>
              <a:satOff val="0"/>
              <a:lumOff val="1519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Konstrukt/y jsou definovány na základě vymezení výzkumného problému/teorie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Je tvořen k vědeckým účelům  </a:t>
          </a:r>
          <a:endParaRPr lang="cs-CZ" sz="2200" kern="1200" dirty="0"/>
        </a:p>
      </dsp:txBody>
      <dsp:txXfrm>
        <a:off x="3859691" y="740781"/>
        <a:ext cx="3107382" cy="2766739"/>
      </dsp:txXfrm>
    </dsp:sp>
    <dsp:sp modelId="{2DAC7E7D-F06B-4084-AF20-841BEC25FF34}">
      <dsp:nvSpPr>
        <dsp:cNvPr id="0" name=""/>
        <dsp:cNvSpPr/>
      </dsp:nvSpPr>
      <dsp:spPr>
        <a:xfrm>
          <a:off x="3793308" y="3300310"/>
          <a:ext cx="3240148" cy="1040042"/>
        </a:xfrm>
        <a:prstGeom prst="rect">
          <a:avLst/>
        </a:prstGeom>
        <a:solidFill>
          <a:schemeClr val="accent3">
            <a:hueOff val="1701977"/>
            <a:satOff val="0"/>
            <a:lumOff val="15196"/>
            <a:alphaOff val="0"/>
          </a:schemeClr>
        </a:solidFill>
        <a:ln w="9525" cap="flat" cmpd="sng" algn="ctr">
          <a:solidFill>
            <a:schemeClr val="accent3">
              <a:hueOff val="1701977"/>
              <a:satOff val="0"/>
              <a:lumOff val="1519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KONSTRUKT</a:t>
          </a:r>
        </a:p>
      </dsp:txBody>
      <dsp:txXfrm>
        <a:off x="3793308" y="3300310"/>
        <a:ext cx="2281794" cy="1040042"/>
      </dsp:txXfrm>
    </dsp:sp>
    <dsp:sp modelId="{A98E1C20-B44A-4BCC-BD62-CDB3F531E17C}">
      <dsp:nvSpPr>
        <dsp:cNvPr id="0" name=""/>
        <dsp:cNvSpPr/>
      </dsp:nvSpPr>
      <dsp:spPr>
        <a:xfrm>
          <a:off x="6166761" y="3465511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2335608"/>
            <a:satOff val="34830"/>
            <a:lumOff val="3113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2335608"/>
              <a:satOff val="34830"/>
              <a:lumOff val="311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0E38A-D07D-4666-AF6D-0F68D6279037}">
      <dsp:nvSpPr>
        <dsp:cNvPr id="0" name=""/>
        <dsp:cNvSpPr/>
      </dsp:nvSpPr>
      <dsp:spPr>
        <a:xfrm>
          <a:off x="7623792" y="405728"/>
          <a:ext cx="4376954" cy="390780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403954"/>
              <a:satOff val="0"/>
              <a:lumOff val="3039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Z konstruktů jejich operacionalizací vznikají proměnné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Správná operacionalizace pojmu je klíčová pro výzkum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Proměnná je měřitelným zastoupením konstruktu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Je  měřitelná nebo kategoriální</a:t>
          </a:r>
        </a:p>
      </dsp:txBody>
      <dsp:txXfrm>
        <a:off x="7715356" y="497292"/>
        <a:ext cx="4193826" cy="3816236"/>
      </dsp:txXfrm>
    </dsp:sp>
    <dsp:sp modelId="{C306A068-EA30-443F-8945-4FD9BB652AB2}">
      <dsp:nvSpPr>
        <dsp:cNvPr id="0" name=""/>
        <dsp:cNvSpPr/>
      </dsp:nvSpPr>
      <dsp:spPr>
        <a:xfrm>
          <a:off x="7581768" y="3568980"/>
          <a:ext cx="4461004" cy="1040042"/>
        </a:xfrm>
        <a:prstGeom prst="rect">
          <a:avLst/>
        </a:prstGeom>
        <a:solidFill>
          <a:schemeClr val="accent3">
            <a:hueOff val="3403954"/>
            <a:satOff val="0"/>
            <a:lumOff val="30392"/>
            <a:alphaOff val="0"/>
          </a:schemeClr>
        </a:solidFill>
        <a:ln w="9525" cap="flat" cmpd="sng" algn="ctr">
          <a:solidFill>
            <a:schemeClr val="accent3">
              <a:hueOff val="3403954"/>
              <a:satOff val="0"/>
              <a:lumOff val="3039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PROMĚNNÁ</a:t>
          </a:r>
        </a:p>
      </dsp:txBody>
      <dsp:txXfrm>
        <a:off x="7581768" y="3568980"/>
        <a:ext cx="3141552" cy="1040042"/>
      </dsp:txXfrm>
    </dsp:sp>
    <dsp:sp modelId="{EED34C60-C86C-4639-B808-D83872090446}">
      <dsp:nvSpPr>
        <dsp:cNvPr id="0" name=""/>
        <dsp:cNvSpPr/>
      </dsp:nvSpPr>
      <dsp:spPr>
        <a:xfrm>
          <a:off x="10565649" y="3734181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4671216"/>
            <a:satOff val="69660"/>
            <a:lumOff val="622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4671216"/>
              <a:satOff val="69660"/>
              <a:lumOff val="622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old.fzv.upol.cz/fileadmin/user_upload/FZV/DSP_Osetrovatelstvi/Skripta/Kapitoly_z_vyzkumu_v_osetrovatelstvi.pdf" TargetMode="External"/><Relationship Id="rId2" Type="http://schemas.openxmlformats.org/officeDocument/2006/relationships/hyperlink" Target="http://knihovna.upol.cz/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z/search?q=Testov%C3%A9+krit%C3%A9rium&amp;ie=utf-8&amp;oe=utf-8&amp;client=firefox-b-ab&amp;gfe_rd=cr&amp;dcr=0&amp;ei=GEe6WeTHCKGE8QfBkYXoCQ" TargetMode="External"/><Relationship Id="rId4" Type="http://schemas.openxmlformats.org/officeDocument/2006/relationships/hyperlink" Target="http://www.e-metodologia.fedu.uniba.sk/index.php/o-ucebnici/ako-citovat.php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7569" y="306789"/>
            <a:ext cx="9775884" cy="695585"/>
          </a:xfrm>
        </p:spPr>
        <p:txBody>
          <a:bodyPr>
            <a:normAutofit/>
          </a:bodyPr>
          <a:lstStyle/>
          <a:p>
            <a:r>
              <a:rPr lang="cs-CZ" dirty="0"/>
              <a:t>VÝZKUMNÝ PROCES A JEHO FÁZE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155394889"/>
              </p:ext>
            </p:extLst>
          </p:nvPr>
        </p:nvGraphicFramePr>
        <p:xfrm>
          <a:off x="1035720" y="1668379"/>
          <a:ext cx="10466469" cy="5244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54134" b="64214"/>
          <a:stretch/>
        </p:blipFill>
        <p:spPr bwMode="auto">
          <a:xfrm>
            <a:off x="1035720" y="2775285"/>
            <a:ext cx="2437952" cy="30961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54" r="3085" b="59866"/>
          <a:stretch/>
        </p:blipFill>
        <p:spPr bwMode="auto">
          <a:xfrm>
            <a:off x="5761378" y="3953204"/>
            <a:ext cx="2437952" cy="28434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1" t="52509" r="6713" b="17391"/>
          <a:stretch/>
        </p:blipFill>
        <p:spPr bwMode="auto">
          <a:xfrm>
            <a:off x="8199329" y="4507832"/>
            <a:ext cx="2287705" cy="23481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1" t="52509" r="54652" b="16053"/>
          <a:stretch/>
        </p:blipFill>
        <p:spPr bwMode="auto">
          <a:xfrm>
            <a:off x="3473672" y="3429000"/>
            <a:ext cx="2287705" cy="28434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99DB5A-5EC1-41B1-B619-33325E5214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14AB33CB-EF36-4A14-832D-D33078F502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797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14000" y="305965"/>
            <a:ext cx="11585495" cy="648072"/>
          </a:xfrm>
        </p:spPr>
        <p:txBody>
          <a:bodyPr>
            <a:noAutofit/>
          </a:bodyPr>
          <a:lstStyle/>
          <a:p>
            <a:r>
              <a:rPr lang="cs-CZ" dirty="0"/>
              <a:t>1. fáze: koncepční </a:t>
            </a:r>
            <a:r>
              <a:rPr lang="cs-CZ" sz="2800" dirty="0"/>
              <a:t>– pojmy, konstrukty, proměnné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014196"/>
              </p:ext>
            </p:extLst>
          </p:nvPr>
        </p:nvGraphicFramePr>
        <p:xfrm>
          <a:off x="144379" y="954038"/>
          <a:ext cx="12047621" cy="527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60F334-8F29-432A-AA2C-8EE7644018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12B60F-5806-4D54-99DC-B19ACC2A2A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2408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</a:t>
            </a:r>
            <a:r>
              <a:rPr lang="cs-CZ"/>
              <a:t>výzkumného problému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192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224644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vymezení výzkumného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590" y="692696"/>
            <a:ext cx="11579115" cy="5328592"/>
          </a:xfrm>
        </p:spPr>
        <p:txBody>
          <a:bodyPr/>
          <a:lstStyle/>
          <a:p>
            <a:pPr marL="68580" indent="0" algn="ctr">
              <a:buNone/>
            </a:pPr>
            <a:endParaRPr lang="cs-CZ" sz="800" dirty="0"/>
          </a:p>
          <a:p>
            <a:pPr marL="68580" indent="0" algn="ctr">
              <a:buNone/>
            </a:pPr>
            <a:r>
              <a:rPr lang="cs-CZ" sz="2000" dirty="0"/>
              <a:t>Jedná se o tázací větu, která se ptá na vztah mezi dvěma nebo více proměnnými.</a:t>
            </a:r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414001" y="2337393"/>
            <a:ext cx="8552954" cy="57606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/>
              <a:t>Výzkumník přesně formuluje, </a:t>
            </a:r>
            <a:r>
              <a:rPr lang="cs-CZ" sz="2000" b="1" i="1" dirty="0"/>
              <a:t>co</a:t>
            </a:r>
            <a:r>
              <a:rPr lang="cs-CZ" sz="2000" i="1" dirty="0"/>
              <a:t> chce zkoumat, </a:t>
            </a:r>
            <a:r>
              <a:rPr lang="cs-CZ" sz="2000" b="1" i="1" dirty="0"/>
              <a:t>koho</a:t>
            </a:r>
            <a:r>
              <a:rPr lang="cs-CZ" sz="2000" i="1" dirty="0"/>
              <a:t> chce zkoumat, </a:t>
            </a:r>
            <a:r>
              <a:rPr lang="cs-CZ" sz="2000" b="1" i="1" dirty="0"/>
              <a:t>kdy a v jakých situacích</a:t>
            </a:r>
            <a:r>
              <a:rPr lang="cs-CZ" sz="2000" i="1" dirty="0"/>
              <a:t>.</a:t>
            </a:r>
          </a:p>
        </p:txBody>
      </p:sp>
      <p:sp>
        <p:nvSpPr>
          <p:cNvPr id="6" name="Rámeček 5"/>
          <p:cNvSpPr/>
          <p:nvPr/>
        </p:nvSpPr>
        <p:spPr>
          <a:xfrm>
            <a:off x="399211" y="1067690"/>
            <a:ext cx="11680494" cy="864096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399211" y="3829711"/>
            <a:ext cx="8567744" cy="43619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/>
              <a:t>Jasná definice je stavebním prvkem pro kvalitní výzkum.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450757" y="5206543"/>
            <a:ext cx="8585515" cy="323327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/>
              <a:t>Obsah výzkumného problému ovlivňuje volbu výzkumné metody.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8966955" y="2007676"/>
            <a:ext cx="3116330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Je proměnná A ve vztahu k proměnné B?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Za jakých podmínek vzniká vztah mezi proměnnou A </a:t>
            </a:r>
            <a:r>
              <a:rPr lang="cs-CZ" sz="2000" dirty="0" err="1">
                <a:solidFill>
                  <a:schemeClr val="tx2"/>
                </a:solidFill>
              </a:rPr>
              <a:t>a</a:t>
            </a:r>
            <a:r>
              <a:rPr lang="cs-CZ" sz="2000" dirty="0">
                <a:solidFill>
                  <a:schemeClr val="tx2"/>
                </a:solidFill>
              </a:rPr>
              <a:t> B?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Jaké jsou charakteristiky proměnné?</a:t>
            </a:r>
          </a:p>
        </p:txBody>
      </p:sp>
      <p:sp>
        <p:nvSpPr>
          <p:cNvPr id="10" name="Zaoblený obdélníkový popisek 9"/>
          <p:cNvSpPr/>
          <p:nvPr/>
        </p:nvSpPr>
        <p:spPr>
          <a:xfrm>
            <a:off x="430279" y="3175392"/>
            <a:ext cx="8552954" cy="436195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/>
              <a:t>Odpověď na tuto otázku je to, co hledáme výzkumem</a:t>
            </a:r>
            <a:r>
              <a:rPr lang="cs-CZ" sz="2800" i="1" dirty="0"/>
              <a:t>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9254621" y="4964035"/>
            <a:ext cx="2919768" cy="193899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8580" algn="ctr"/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Vhodné je využití Standardizovaného formátu klinické otázky PICO(TS) nebo PECO(TS)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450758" y="4527841"/>
            <a:ext cx="8585515" cy="43619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i="1" dirty="0"/>
              <a:t>Obsah výzkumného problému ovlivňuje formulaci hypotéz a výzkumné otázky</a:t>
            </a:r>
            <a:r>
              <a:rPr lang="cs-CZ" i="1" dirty="0"/>
              <a:t>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8CA12B-DD54-469F-8C92-70A078A762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582775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019F0213-7454-45E7-915B-345CBC5DA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99211" y="6561646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71053373-FA21-4A5C-8493-21EB9E9157BC}"/>
              </a:ext>
            </a:extLst>
          </p:cNvPr>
          <p:cNvSpPr/>
          <p:nvPr/>
        </p:nvSpPr>
        <p:spPr bwMode="auto">
          <a:xfrm>
            <a:off x="381440" y="5697876"/>
            <a:ext cx="8654832" cy="839299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 kvalitativním výzkumu může popisovat pouze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charakteristiku jevu.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1442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62745" y="332656"/>
            <a:ext cx="12029255" cy="648072"/>
          </a:xfrm>
        </p:spPr>
        <p:txBody>
          <a:bodyPr>
            <a:noAutofit/>
          </a:bodyPr>
          <a:lstStyle/>
          <a:p>
            <a:r>
              <a:rPr lang="cs-CZ" sz="3400" dirty="0"/>
              <a:t>1. fáze: koncepční – vymezení výzkumného problému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62745" y="980728"/>
            <a:ext cx="11866510" cy="5184576"/>
          </a:xfrm>
        </p:spPr>
        <p:txBody>
          <a:bodyPr>
            <a:noAutofit/>
          </a:bodyPr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podstaty</a:t>
            </a:r>
          </a:p>
          <a:p>
            <a:pPr lvl="1"/>
            <a:r>
              <a:rPr lang="cs-CZ" sz="1800" dirty="0"/>
              <a:t>Je problém důležitý?</a:t>
            </a:r>
          </a:p>
          <a:p>
            <a:pPr lvl="1"/>
            <a:r>
              <a:rPr lang="cs-CZ" sz="1800" dirty="0"/>
              <a:t>Budou mít s jeho vyřešení prospěch ošetřovatelství, pacienti nebo společnost?</a:t>
            </a:r>
          </a:p>
          <a:p>
            <a:pPr lvl="1"/>
            <a:r>
              <a:rPr lang="cs-CZ" sz="1800" dirty="0"/>
              <a:t>Lze výsledky uplatnit v  ošetřovatelské teorii nebo praxi?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metodologická</a:t>
            </a:r>
          </a:p>
          <a:p>
            <a:pPr lvl="1"/>
            <a:r>
              <a:rPr lang="cs-CZ" sz="1800" dirty="0"/>
              <a:t>Je problém řešitelný?</a:t>
            </a:r>
          </a:p>
          <a:p>
            <a:pPr lvl="1"/>
            <a:r>
              <a:rPr lang="cs-CZ" sz="1800" dirty="0"/>
              <a:t>Je možné sledovat jevy a vztahy mezi nimi?</a:t>
            </a:r>
          </a:p>
          <a:p>
            <a:pPr lvl="1"/>
            <a:r>
              <a:rPr lang="cs-CZ" sz="1800" dirty="0"/>
              <a:t>Je možné problém zkoumat za využití vědeckých metod?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Praktická dimenze</a:t>
            </a:r>
          </a:p>
          <a:p>
            <a:pPr lvl="1"/>
            <a:r>
              <a:rPr lang="cs-CZ" sz="1800" dirty="0"/>
              <a:t>Mám dostatečné znalosti a dovednosti potřebné k řešení problému?</a:t>
            </a:r>
          </a:p>
          <a:p>
            <a:pPr lvl="1"/>
            <a:r>
              <a:rPr lang="cs-CZ" sz="1800" dirty="0"/>
              <a:t>Stihnu problém vyřešit v rámci časové dotace?</a:t>
            </a:r>
          </a:p>
          <a:p>
            <a:pPr lvl="1"/>
            <a:r>
              <a:rPr lang="cs-CZ" sz="1800" dirty="0"/>
              <a:t>Jsou k dispozici osoby, které budou na výzkumu participovat?</a:t>
            </a:r>
          </a:p>
          <a:p>
            <a:pPr lvl="1"/>
            <a:r>
              <a:rPr lang="cs-CZ" sz="1800" dirty="0"/>
              <a:t>Jsou dostatečné materiální a finanční zdroje na výzkum?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Etická dimenze</a:t>
            </a:r>
          </a:p>
          <a:p>
            <a:pPr lvl="1"/>
            <a:r>
              <a:rPr lang="cs-CZ" sz="1800" dirty="0"/>
              <a:t>Je možné problém studovat tak, aby nedošlo k porušení lidských práv a svobod?</a:t>
            </a:r>
          </a:p>
          <a:p>
            <a:pPr lvl="1"/>
            <a:r>
              <a:rPr lang="cs-CZ" sz="1800" dirty="0"/>
              <a:t>Jsem schopný ochránit anonymitu výzkumného souboru?</a:t>
            </a:r>
          </a:p>
          <a:p>
            <a:endParaRPr lang="cs-CZ" sz="2000" dirty="0"/>
          </a:p>
          <a:p>
            <a:pPr lvl="1"/>
            <a:endParaRPr lang="cs-CZ" sz="1800" b="1" dirty="0"/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pPr marL="365760" lvl="1" indent="0">
              <a:buNone/>
            </a:pPr>
            <a:r>
              <a:rPr lang="cs-CZ" sz="1600" dirty="0"/>
              <a:t>  </a:t>
            </a:r>
          </a:p>
          <a:p>
            <a:pPr marL="68580" indent="0">
              <a:buNone/>
            </a:pPr>
            <a:endParaRPr lang="cs-CZ" sz="16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7DCE38-4688-4DC8-B2DD-B1B772FEB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4198F6-33EB-45A0-8591-606038EFD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7702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10871" y="211926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pojmy, konstrukty, proměnné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755808" y="1042635"/>
            <a:ext cx="2680384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2500" dirty="0">
                <a:solidFill>
                  <a:schemeClr val="accent1"/>
                </a:solidFill>
              </a:rPr>
              <a:t>PROMĚNNÉ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14000" y="2093564"/>
            <a:ext cx="3981537" cy="21602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NEZÁVISLÉ PROMĚNNÉ </a:t>
            </a:r>
            <a:r>
              <a:rPr lang="cs-CZ" sz="2000" dirty="0"/>
              <a:t>= </a:t>
            </a:r>
            <a:r>
              <a:rPr lang="cs-CZ" dirty="0"/>
              <a:t>vysvětlující proměnná</a:t>
            </a:r>
          </a:p>
          <a:p>
            <a:pPr algn="ctr"/>
            <a:r>
              <a:rPr lang="cs-CZ" dirty="0"/>
              <a:t>Je s ní manipulováno s sleduje se vliv na závislé proměnné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7724442" y="2161194"/>
            <a:ext cx="4348666" cy="17909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ZÁVISLÉ PROMĚNNÉ = </a:t>
            </a:r>
            <a:r>
              <a:rPr lang="cs-CZ" dirty="0"/>
              <a:t>měla by reagovat na změnu nezávislé proměnné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395537" y="1990153"/>
            <a:ext cx="3721768" cy="233128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Manipulace s nezávislou proměnnou a sledování vlivu na závislou proměnnou</a:t>
            </a:r>
          </a:p>
        </p:txBody>
      </p:sp>
      <p:sp>
        <p:nvSpPr>
          <p:cNvPr id="17" name="Popisek se šipkou doprava 16"/>
          <p:cNvSpPr/>
          <p:nvPr/>
        </p:nvSpPr>
        <p:spPr>
          <a:xfrm>
            <a:off x="414000" y="4422566"/>
            <a:ext cx="11659108" cy="150373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1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INTERVENUJÍCÍ PROMĚNNÁ</a:t>
            </a:r>
          </a:p>
          <a:p>
            <a:pPr algn="ctr"/>
            <a:r>
              <a:rPr lang="cs-CZ" dirty="0"/>
              <a:t>Proměnná se kterou není v rámci výzkumu operováno.</a:t>
            </a:r>
          </a:p>
          <a:p>
            <a:pPr algn="ctr"/>
            <a:r>
              <a:rPr lang="cs-CZ" dirty="0"/>
              <a:t>Rušivý faktor, který chce co nejvíce eliminovat.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8EEDD7-B7AF-4C6D-BE30-1C8A54960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192C05-665F-4A60-8B43-65F7E2B1B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9626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3986" y="298914"/>
            <a:ext cx="8208912" cy="576064"/>
          </a:xfrm>
        </p:spPr>
        <p:txBody>
          <a:bodyPr>
            <a:normAutofit/>
          </a:bodyPr>
          <a:lstStyle/>
          <a:p>
            <a:r>
              <a:rPr lang="cs-CZ" dirty="0"/>
              <a:t>Typy dat</a:t>
            </a:r>
          </a:p>
        </p:txBody>
      </p:sp>
      <p:sp>
        <p:nvSpPr>
          <p:cNvPr id="4" name="Obdélník 3"/>
          <p:cNvSpPr/>
          <p:nvPr/>
        </p:nvSpPr>
        <p:spPr>
          <a:xfrm>
            <a:off x="2048757" y="105338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/>
            <a:r>
              <a:rPr lang="cs-CZ" dirty="0">
                <a:solidFill>
                  <a:schemeClr val="tx2"/>
                </a:solidFill>
              </a:rPr>
              <a:t>Data = informace o jednom prvku zkoumaného souboru. Dle charakteristiky lze data dělit. </a:t>
            </a:r>
          </a:p>
          <a:p>
            <a:pPr marL="68580" algn="ctr"/>
            <a:r>
              <a:rPr lang="cs-CZ" dirty="0">
                <a:solidFill>
                  <a:schemeClr val="tx2"/>
                </a:solidFill>
              </a:rPr>
              <a:t>Toto dělení je klíčové pro zpracování dat.</a:t>
            </a:r>
          </a:p>
          <a:p>
            <a:pPr marL="68580"/>
            <a:endParaRPr lang="cs-CZ" dirty="0">
              <a:solidFill>
                <a:schemeClr val="tx2"/>
              </a:solidFill>
            </a:endParaRPr>
          </a:p>
          <a:p>
            <a:pPr marL="68580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Rámeček 4"/>
          <p:cNvSpPr/>
          <p:nvPr/>
        </p:nvSpPr>
        <p:spPr>
          <a:xfrm>
            <a:off x="453985" y="908720"/>
            <a:ext cx="11511035" cy="1440160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08472" y="2414110"/>
            <a:ext cx="2033981" cy="9286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kategoriální=</a:t>
            </a:r>
          </a:p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nominální=</a:t>
            </a:r>
          </a:p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kvalitativní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523516" y="3383273"/>
            <a:ext cx="2033981" cy="215432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slovo, tvrzení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Nelze jim přidělit konkrétní numerickou podobu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muž/žena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2847959" y="2457493"/>
            <a:ext cx="3072597" cy="4209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ordinální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2879388" y="2892691"/>
            <a:ext cx="2928026" cy="264491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slovo, tvrzení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Tyto tvrzení lze hierarchicky uspořádat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kategoriemi není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nejvyšší dosažené vzdělání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6055705" y="2470689"/>
            <a:ext cx="2304256" cy="42200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Intervalová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6015411" y="2892690"/>
            <a:ext cx="2384845" cy="195384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konkrétní numerickou hodnotu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daty je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věk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8544271" y="2479420"/>
            <a:ext cx="3474637" cy="3989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poměrová =  podílová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8504468" y="2878413"/>
            <a:ext cx="3647728" cy="29109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konkrétní numerickou hodnotu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daty je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Mají jasně definovanou absolutní nulu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Jednotky 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hmotnost v kg, výška v cm….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453985" y="5961644"/>
            <a:ext cx="5497999" cy="896357"/>
          </a:xfrm>
          <a:prstGeom prst="roundRect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1200" b="1" dirty="0">
                <a:solidFill>
                  <a:srgbClr val="F019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DISKRÉTNÍ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F01928"/>
                </a:solidFill>
              </a:rPr>
              <a:t>Tabulky, grafy…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F01928"/>
                </a:solidFill>
              </a:rPr>
              <a:t>Nikdy nelze převést na data spojitá</a:t>
            </a:r>
          </a:p>
        </p:txBody>
      </p:sp>
      <p:sp>
        <p:nvSpPr>
          <p:cNvPr id="17" name="Šipka nahoru 16"/>
          <p:cNvSpPr/>
          <p:nvPr/>
        </p:nvSpPr>
        <p:spPr>
          <a:xfrm>
            <a:off x="1669690" y="5440277"/>
            <a:ext cx="411826" cy="509003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Šipka nahoru 17"/>
          <p:cNvSpPr/>
          <p:nvPr/>
        </p:nvSpPr>
        <p:spPr>
          <a:xfrm>
            <a:off x="4933637" y="5493501"/>
            <a:ext cx="411826" cy="455779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096491" y="5013176"/>
            <a:ext cx="2336318" cy="1844824"/>
          </a:xfrm>
          <a:prstGeom prst="roundRect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1300" b="1" dirty="0">
                <a:solidFill>
                  <a:srgbClr val="F019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SPOJITÁ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F01928"/>
                </a:solidFill>
              </a:rPr>
              <a:t>Průměr medián, modus...</a:t>
            </a:r>
          </a:p>
          <a:p>
            <a:pPr algn="ctr"/>
            <a:r>
              <a:rPr lang="cs-CZ" sz="1200" b="1" dirty="0">
                <a:solidFill>
                  <a:srgbClr val="F01928"/>
                </a:solidFill>
              </a:rPr>
              <a:t>Lze vytvořit kategorie = převod na data kategoriální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20" name="Šipka nahoru 19"/>
          <p:cNvSpPr/>
          <p:nvPr/>
        </p:nvSpPr>
        <p:spPr>
          <a:xfrm>
            <a:off x="7042215" y="4725144"/>
            <a:ext cx="411826" cy="288032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Šipka nahoru 20"/>
          <p:cNvSpPr/>
          <p:nvPr/>
        </p:nvSpPr>
        <p:spPr>
          <a:xfrm rot="5400000">
            <a:off x="8312969" y="5165829"/>
            <a:ext cx="411826" cy="288032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1606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4F6A98-D385-431A-8840-552D488AFB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8BE9FE-F104-4AD6-8C70-6EA96D6D46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B612CDB-A98B-4F62-AD8E-69202A9AF76F}"/>
              </a:ext>
            </a:extLst>
          </p:cNvPr>
          <p:cNvSpPr txBox="1"/>
          <p:nvPr/>
        </p:nvSpPr>
        <p:spPr>
          <a:xfrm>
            <a:off x="414000" y="116390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Pojem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B055EF-7801-44F3-A444-8271C15CFAF8}"/>
              </a:ext>
            </a:extLst>
          </p:cNvPr>
          <p:cNvSpPr txBox="1"/>
          <p:nvPr/>
        </p:nvSpPr>
        <p:spPr>
          <a:xfrm>
            <a:off x="8970639" y="116390"/>
            <a:ext cx="1845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Proměnná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8593FCC-0443-416F-AFE3-0E57CFDDD156}"/>
              </a:ext>
            </a:extLst>
          </p:cNvPr>
          <p:cNvSpPr txBox="1"/>
          <p:nvPr/>
        </p:nvSpPr>
        <p:spPr>
          <a:xfrm>
            <a:off x="4680000" y="844862"/>
            <a:ext cx="3243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Výzkumný problém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C569756-EF08-4794-9725-6B6DD1741987}"/>
              </a:ext>
            </a:extLst>
          </p:cNvPr>
          <p:cNvSpPr txBox="1"/>
          <p:nvPr/>
        </p:nvSpPr>
        <p:spPr>
          <a:xfrm>
            <a:off x="9145973" y="3683632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Závislá proměnná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39538DB-925B-4FBD-9E01-7C39E8340B01}"/>
              </a:ext>
            </a:extLst>
          </p:cNvPr>
          <p:cNvSpPr txBox="1"/>
          <p:nvPr/>
        </p:nvSpPr>
        <p:spPr>
          <a:xfrm>
            <a:off x="414000" y="3683632"/>
            <a:ext cx="3466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Nezávislá proměnná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36B9306-57FD-4B21-8E2F-85AF0A6F9217}"/>
              </a:ext>
            </a:extLst>
          </p:cNvPr>
          <p:cNvSpPr txBox="1"/>
          <p:nvPr/>
        </p:nvSpPr>
        <p:spPr>
          <a:xfrm>
            <a:off x="4279123" y="5053093"/>
            <a:ext cx="3865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Intervenující proměnná</a:t>
            </a:r>
          </a:p>
        </p:txBody>
      </p:sp>
      <p:pic>
        <p:nvPicPr>
          <p:cNvPr id="10" name="Picture 2" descr="Související obrázek">
            <a:extLst>
              <a:ext uri="{FF2B5EF4-FFF2-40B4-BE49-F238E27FC236}">
                <a16:creationId xmlns:a16="http://schemas.microsoft.com/office/drawing/2014/main" id="{47031F2B-6F59-4D58-8CFE-80B9EB563A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5" t="7696" r="15196" b="7002"/>
          <a:stretch/>
        </p:blipFill>
        <p:spPr bwMode="auto">
          <a:xfrm>
            <a:off x="5601316" y="1602628"/>
            <a:ext cx="1400564" cy="279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398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0"/>
            <a:ext cx="12031579" cy="68580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2000" dirty="0"/>
              <a:t>Ovlivňuje vzdělání sester znalosti o EBN?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Zdravotní setry pracující na jednotkách intenzivní péče udávají vyšší zájem o vzdělávání v oblasti péče o centrální venózní vstupy nežli setry pracující na standartních lůžkových zařízeních.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Počet káv vypitých za směnu sestrou, ovlivňuje typ oddělení, kde sestry pracují.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Sestry pracující na lůžkovém oddělení vykouří za směnu více cigaret, než sestry pracující v ambulantní sféře.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8502316" y="1071"/>
            <a:ext cx="3689684" cy="1412776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Červeně označ nezávislé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Zeleně označ 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Vymysli příklad intervenující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Zamysli se, zda lze stanovené proměnné dobře operacionalizovat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Je výzkumný problém správně formulován?</a:t>
            </a:r>
            <a:endParaRPr lang="cs-CZ" sz="1400" dirty="0"/>
          </a:p>
        </p:txBody>
      </p:sp>
      <p:sp>
        <p:nvSpPr>
          <p:cNvPr id="109" name="SMARTInkShape-90">
            <a:extLst>
              <a:ext uri="{FF2B5EF4-FFF2-40B4-BE49-F238E27FC236}">
                <a16:creationId xmlns:a16="http://schemas.microsoft.com/office/drawing/2014/main" id="{433E7AF2-C016-4C11-8271-B2A18D14B576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5891445" y="2354635"/>
            <a:ext cx="5382" cy="621"/>
          </a:xfrm>
          <a:custGeom>
            <a:avLst/>
            <a:gdLst/>
            <a:ahLst/>
            <a:cxnLst/>
            <a:rect l="0" t="0" r="0" b="0"/>
            <a:pathLst>
              <a:path w="5382" h="621">
                <a:moveTo>
                  <a:pt x="5381" y="0"/>
                </a:moveTo>
                <a:lnTo>
                  <a:pt x="5381" y="0"/>
                </a:lnTo>
                <a:lnTo>
                  <a:pt x="0" y="62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0" name="SMARTInkShape-91">
            <a:extLst>
              <a:ext uri="{FF2B5EF4-FFF2-40B4-BE49-F238E27FC236}">
                <a16:creationId xmlns:a16="http://schemas.microsoft.com/office/drawing/2014/main" id="{76C70683-BF07-4AC3-995E-5089C7F43BC4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11220450" y="2774950"/>
            <a:ext cx="1" cy="43"/>
          </a:xfrm>
          <a:custGeom>
            <a:avLst/>
            <a:gdLst/>
            <a:ahLst/>
            <a:cxnLst/>
            <a:rect l="0" t="0" r="0" b="0"/>
            <a:pathLst>
              <a:path w="1" h="43">
                <a:moveTo>
                  <a:pt x="0" y="42"/>
                </a:moveTo>
                <a:lnTo>
                  <a:pt x="0" y="42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0093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2969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611660"/>
              </p:ext>
            </p:extLst>
          </p:nvPr>
        </p:nvGraphicFramePr>
        <p:xfrm>
          <a:off x="413999" y="719128"/>
          <a:ext cx="11152359" cy="52757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50273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8402086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74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 - populace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6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 – intervence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 – expozice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 - srovnání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 – co chci zjistit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 - čas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- prostředí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3614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95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13999" y="147628"/>
            <a:ext cx="10639011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eaLnBrk="1" hangingPunct="1">
              <a:lnSpc>
                <a:spcPts val="4000"/>
              </a:lnSpc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b="1">
                <a:solidFill>
                  <a:srgbClr val="00287D"/>
                </a:solidFill>
              </a:defRPr>
            </a:lvl2pPr>
            <a:lvl3pPr eaLnBrk="1" hangingPunct="1">
              <a:defRPr b="1">
                <a:solidFill>
                  <a:srgbClr val="00287D"/>
                </a:solidFill>
              </a:defRPr>
            </a:lvl3pPr>
            <a:lvl4pPr eaLnBrk="1" hangingPunct="1">
              <a:defRPr b="1">
                <a:solidFill>
                  <a:srgbClr val="00287D"/>
                </a:solidFill>
              </a:defRPr>
            </a:lvl4pPr>
            <a:lvl5pPr eaLnBrk="1" hangingPunct="1">
              <a:defRPr b="1">
                <a:solidFill>
                  <a:srgbClr val="00287D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9pPr>
          </a:lstStyle>
          <a:p>
            <a:r>
              <a:rPr lang="cs-CZ" dirty="0"/>
              <a:t>Výzkumná otázka – kvantitativní výzkum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D39943-1F7E-4180-A715-BD74689475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E33875-C086-4CA1-BDF4-33DB5C97C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3751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0"/>
            <a:ext cx="8208912" cy="910157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3200" dirty="0"/>
              <a:t>Výzkumná otázka – Kvalitativní výzkum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964817"/>
              </p:ext>
            </p:extLst>
          </p:nvPr>
        </p:nvGraphicFramePr>
        <p:xfrm>
          <a:off x="0" y="1010654"/>
          <a:ext cx="12192000" cy="55698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120895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8071105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68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 - populace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56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 – intervence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 – expozice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423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C – srovnání – v kvalitativním výzkumu nemusí být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69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 – co chci zjistit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69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 - čas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69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- prostředí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3354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6547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72BAB0-1D9D-447C-8C91-44C0D40526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1E4453-D3CC-4CCC-8785-CBEE277A8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949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291" y="85192"/>
            <a:ext cx="7024744" cy="782960"/>
          </a:xfrm>
        </p:spPr>
        <p:txBody>
          <a:bodyPr>
            <a:normAutofit/>
          </a:bodyPr>
          <a:lstStyle/>
          <a:p>
            <a:r>
              <a:rPr lang="cs-CZ" dirty="0"/>
              <a:t>Fáze výzkumného procesu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49162238"/>
              </p:ext>
            </p:extLst>
          </p:nvPr>
        </p:nvGraphicFramePr>
        <p:xfrm>
          <a:off x="505813" y="609600"/>
          <a:ext cx="9333949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6" name="Picture 2" descr="Související obrázek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5" t="7696" r="15196" b="7002"/>
          <a:stretch/>
        </p:blipFill>
        <p:spPr bwMode="auto">
          <a:xfrm>
            <a:off x="10095722" y="1045434"/>
            <a:ext cx="2096278" cy="41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DEA0D9-38AA-4C88-B045-EEB0D641D8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85240" y="6520808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DC7F21-A74A-449D-91C0-E6BBF87ABF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33240" y="652080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427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71909" y="165294"/>
            <a:ext cx="11791754" cy="648072"/>
          </a:xfrm>
        </p:spPr>
        <p:txBody>
          <a:bodyPr>
            <a:noAutofit/>
          </a:bodyPr>
          <a:lstStyle/>
          <a:p>
            <a:r>
              <a:rPr lang="cs-CZ" sz="3400" dirty="0"/>
              <a:t>1. fáze: koncepční – studium teoretických východisek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271909" y="996855"/>
            <a:ext cx="8952301" cy="551236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Volba rešeršní strategie</a:t>
            </a:r>
          </a:p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Databáze/vyhledávače</a:t>
            </a:r>
          </a:p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Klíčová slova</a:t>
            </a:r>
          </a:p>
          <a:p>
            <a:pPr lvl="1"/>
            <a:r>
              <a:rPr lang="cs-CZ" sz="2800" dirty="0"/>
              <a:t>Česky</a:t>
            </a:r>
          </a:p>
          <a:p>
            <a:pPr lvl="1"/>
            <a:r>
              <a:rPr lang="cs-CZ" sz="2800" dirty="0"/>
              <a:t>Anglicky </a:t>
            </a:r>
          </a:p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Vyřazující kritéria</a:t>
            </a:r>
          </a:p>
          <a:p>
            <a:pPr lvl="1"/>
            <a:r>
              <a:rPr lang="cs-CZ" sz="2800" dirty="0"/>
              <a:t>Rok publikace</a:t>
            </a:r>
          </a:p>
          <a:p>
            <a:pPr lvl="1"/>
            <a:r>
              <a:rPr lang="cs-CZ" sz="2800" dirty="0"/>
              <a:t>Jazyk</a:t>
            </a:r>
          </a:p>
          <a:p>
            <a:pPr lvl="1"/>
            <a:r>
              <a:rPr lang="cs-CZ" sz="2800" dirty="0"/>
              <a:t>Strukturovaný abstrakt nebo fulltext</a:t>
            </a:r>
          </a:p>
          <a:p>
            <a:pPr lvl="1"/>
            <a:r>
              <a:rPr lang="cs-CZ" sz="2800" dirty="0"/>
              <a:t>Duplicita vyhledaných výsledků - preference primárního zdroje</a:t>
            </a:r>
            <a:endParaRPr lang="cs-CZ" sz="2800" b="1" dirty="0"/>
          </a:p>
          <a:p>
            <a:pPr lvl="1"/>
            <a:r>
              <a:rPr lang="cs-CZ" sz="2800" dirty="0" err="1"/>
              <a:t>Hayesova</a:t>
            </a:r>
            <a:r>
              <a:rPr lang="cs-CZ" sz="2800" dirty="0"/>
              <a:t> pyramida evidence důkazů</a:t>
            </a:r>
            <a:endParaRPr lang="cs-CZ" sz="2400" dirty="0"/>
          </a:p>
          <a:p>
            <a:pPr marL="365760" lvl="1" indent="0">
              <a:buNone/>
            </a:pPr>
            <a:r>
              <a:rPr lang="cs-CZ" sz="2400" dirty="0"/>
              <a:t>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962274" y="1222067"/>
            <a:ext cx="5229726" cy="26642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</a:defRPr>
            </a:lvl1pPr>
            <a:lvl2pPr marL="64008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</a:defRPr>
            </a:lvl2pPr>
            <a:lvl3pPr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</a:defRPr>
            </a:lvl3pPr>
            <a:lvl4pPr marL="112471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</a:defRPr>
            </a:lvl4pPr>
            <a:lvl5pPr marL="132588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baseline="0">
                <a:solidFill>
                  <a:schemeClr val="tx2"/>
                </a:solidFill>
              </a:defRPr>
            </a:lvl5pPr>
            <a:lvl6pPr marL="1517904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6pPr>
            <a:lvl7pPr marL="171907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7pPr>
            <a:lvl8pPr marL="192024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8pPr>
            <a:lvl9pPr marL="212140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9pPr>
          </a:lstStyle>
          <a:p>
            <a:pPr marL="68580" indent="0">
              <a:buNone/>
            </a:pPr>
            <a:r>
              <a:rPr lang="cs-CZ" sz="3300" spc="50" dirty="0">
                <a:ln w="11430"/>
                <a:solidFill>
                  <a:schemeClr val="bg1"/>
                </a:solidFill>
                <a:latin typeface="+mj-lt"/>
                <a:ea typeface="+mj-ea"/>
                <a:cs typeface="+mj-cs"/>
              </a:rPr>
              <a:t>Pracovní úkol:</a:t>
            </a:r>
          </a:p>
          <a:p>
            <a:r>
              <a:rPr lang="cs-CZ" spc="50" dirty="0">
                <a:ln w="11430"/>
                <a:solidFill>
                  <a:schemeClr val="bg1"/>
                </a:solidFill>
              </a:rPr>
              <a:t>Definování rešeršní strategie</a:t>
            </a:r>
          </a:p>
          <a:p>
            <a:r>
              <a:rPr lang="cs-CZ" spc="50" dirty="0">
                <a:ln w="11430"/>
                <a:solidFill>
                  <a:schemeClr val="bg1"/>
                </a:solidFill>
              </a:rPr>
              <a:t>Sumarizace výsledků rešeršní činnosti</a:t>
            </a:r>
          </a:p>
          <a:p>
            <a:endParaRPr lang="cs-CZ" spc="50" dirty="0">
              <a:ln w="11430"/>
              <a:solidFill>
                <a:schemeClr val="bg1"/>
              </a:solidFill>
            </a:endParaRPr>
          </a:p>
          <a:p>
            <a:endParaRPr lang="cs-CZ" spc="50" dirty="0">
              <a:ln w="11430"/>
              <a:solidFill>
                <a:schemeClr val="bg1"/>
              </a:solidFill>
            </a:endParaRPr>
          </a:p>
        </p:txBody>
      </p:sp>
      <p:pic>
        <p:nvPicPr>
          <p:cNvPr id="3074" name="Picture 2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4509120"/>
            <a:ext cx="1835696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DCADFC-53A1-4581-8BE2-1EB4163513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26AEED-B3D7-469B-980C-E89E08DCA2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599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12191999" cy="583264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2000" dirty="0"/>
              <a:t>Ovlivňuje vzdělání sester znalosti o EBN?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Zdravotní setry pracující na jednotkách intenzivní péče udávají vyšší zájem o vzdělávání v oblasti zajištění centrálních venózních vstupů nežli setry pracující na standartních lůžkových zařízeních.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Počet káv vypitých za </a:t>
            </a:r>
            <a:r>
              <a:rPr lang="cs-CZ" sz="2000"/>
              <a:t>směnu sestrou, </a:t>
            </a:r>
            <a:r>
              <a:rPr lang="cs-CZ" sz="2000" dirty="0"/>
              <a:t>ovlivňuje typ oddělení, kde sestry pracují.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Sestry pracující na lůžkovém oddělení vykouří za směnu více cigaret než sestry pracující v ambulantní sféře.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8844135" y="0"/>
            <a:ext cx="3347864" cy="1124744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/>
              <a:t>Na základě tvrzení stanov vhodná klíčová slova pro rešeršní strategii.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561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395967"/>
              </p:ext>
            </p:extLst>
          </p:nvPr>
        </p:nvGraphicFramePr>
        <p:xfrm>
          <a:off x="0" y="-1"/>
          <a:ext cx="12192000" cy="596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263">
                  <a:extLst>
                    <a:ext uri="{9D8B030D-6E8A-4147-A177-3AD203B41FA5}">
                      <a16:colId xmlns:a16="http://schemas.microsoft.com/office/drawing/2014/main" val="306705619"/>
                    </a:ext>
                  </a:extLst>
                </a:gridCol>
                <a:gridCol w="8662737">
                  <a:extLst>
                    <a:ext uri="{9D8B030D-6E8A-4147-A177-3AD203B41FA5}">
                      <a16:colId xmlns:a16="http://schemas.microsoft.com/office/drawing/2014/main" val="1276947564"/>
                    </a:ext>
                  </a:extLst>
                </a:gridCol>
              </a:tblGrid>
              <a:tr h="844754"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Rešeršní strategie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197901"/>
                  </a:ext>
                </a:extLst>
              </a:tr>
              <a:tr h="1707636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Klíčová slova česky: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462899"/>
                  </a:ext>
                </a:extLst>
              </a:tr>
              <a:tr h="1707636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Klíčová slova anglicky: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322409"/>
                  </a:ext>
                </a:extLst>
              </a:tr>
              <a:tr h="1707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Vyřazující kritéria: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03226"/>
                  </a:ext>
                </a:extLst>
              </a:tr>
            </a:tbl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F0C42A-230A-4271-BE18-D9AAB19B0B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1A1CCB-4239-46C2-A61E-12785D538D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3063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83039"/>
            <a:ext cx="8208912" cy="648072"/>
          </a:xfrm>
        </p:spPr>
        <p:txBody>
          <a:bodyPr>
            <a:normAutofit/>
          </a:bodyPr>
          <a:lstStyle/>
          <a:p>
            <a:r>
              <a:rPr lang="cs-CZ" dirty="0"/>
              <a:t>Zdroje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00" y="908721"/>
            <a:ext cx="11778000" cy="446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BÁRTLOVÁ S., SADÍLEK P., TÓTHOVÁ V. Výzkum v ošetřovatelství. Brno, Národní centrum ošetřovatelství a nelékařských zdravotnických oborů, 2008. ISBN 978-80-7013-467-2.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BRABCOVÁ, J a kol. Skoč! Aneb reálný život, Plzeň: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Grafia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2005, ISBN 80 -902340-7-9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http://knihovna.upol.cz/lf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(vzdělávání, DSP).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DISMAN, M. Jak se vyrábí sociologická znalost. Karolinum, Praha 1993, 2005.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FARKAŠOVÁ, D. A kol. Výzkum v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ošetrovatelstve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Martin: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ISBN 80-80632-286.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HENDL, J. Kvantitativní výzkum: základní metody a aplikace. Praha: Portál, 2005. ISBN 80-7367-040-2.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HUŠÁK, V. Jak napsat publikaci? Jak připravit prezentaci?, Olomouc: LF UP 2007, ISBN 978-80-44-1736-3.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CHRÁSKA, M.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Metody pedagogického výzkumu: základy kvantitativního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Publishing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2007. ISBN 978-80-247-1369-4.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KUTNOHORSKÁ, J. Výzkum v ošetřovatelství.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2009. ISBN 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978-80-247-2713-4.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MAZALOVÁ, L. 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Kapitoly z výzkumu v ošetřovatelství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Olomouc: Fakulta zdravotních věd 2016. Dostupné: 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http://old.fzv.upol.cz/fileadmin/user_upload/FZV/DSP_Osetrovatelstvi/Skripta/Kapitoly_z_vyzkumu_v_osetrovatelstvi.pdf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PLEVOVÁ I, et al. Ošetřovatelství. I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2011. ISBN 9788024735573.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PUNCH, K.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Úspěšný návrh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Translated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by Jan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Hendl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Vyd. 1. Praha: Portál, 2008. 230 s. ISBN 9788073674687.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ŽIAKOVÁ, K et al.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Ošetrovateľstvo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teóra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vedecký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výzkum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Martin: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2003, ISBN 80-8063-131-X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http://www.e-metodologia.fedu.uniba.sk/index.php/o-ucebnici/ako-citovat.php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https://www.google.cz/search?q=Testov%C3%A9+krit%C3%A9rium&amp;ie=utf-8&amp;oe=utf-8&amp;client=firefox-b-ab&amp;gfe_rd=cr&amp;dcr=0&amp;ei=GEe6WeTHCKGE8QfBkYXoCQ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http://home.ef.jcu.cz/~birom/stat/cviceni/09/p_value.pdf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47CF177-0E14-4705-99CD-641C130DFF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D3764A-ECCC-4342-B3B1-8E15703EFA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0793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502" y="2708476"/>
            <a:ext cx="11361600" cy="1702160"/>
          </a:xfrm>
        </p:spPr>
        <p:txBody>
          <a:bodyPr/>
          <a:lstStyle/>
          <a:p>
            <a:r>
              <a:rPr lang="cs-CZ" dirty="0"/>
              <a:t>Hodně zdaru při koncepci výzkumu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D51C8F-4895-49FA-B7AA-A1E9668B27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A6994E-555C-4138-A4AF-85BE21457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24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64255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1895" y="2577920"/>
            <a:ext cx="11317705" cy="851080"/>
          </a:xfrm>
        </p:spPr>
        <p:txBody>
          <a:bodyPr/>
          <a:lstStyle/>
          <a:p>
            <a:r>
              <a:rPr lang="cs-CZ" dirty="0"/>
              <a:t>KONCEPČNÍ FÁZE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00" y="3294688"/>
            <a:ext cx="11654589" cy="17021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Studium teoretických východisek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Kritické myšlení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Definice pojmů konstruktů, proměnných a jejich operacionalizace</a:t>
            </a:r>
            <a:endParaRPr lang="cs-CZ" sz="2800" dirty="0">
              <a:latin typeface="+mn-lt"/>
            </a:endParaRP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latin typeface="+mn-lt"/>
              </a:rPr>
              <a:t>Vymezení výzkumného problému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sz="2800" dirty="0">
              <a:latin typeface="+mn-lt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14F168-9744-4B6C-8F0B-0E1748B84F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EC87DF-EF7D-4B84-87CE-E7FE5FE6DF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74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Kritické myšlení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72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7754" y="164775"/>
            <a:ext cx="8208912" cy="767990"/>
          </a:xfrm>
        </p:spPr>
        <p:txBody>
          <a:bodyPr>
            <a:normAutofit/>
          </a:bodyPr>
          <a:lstStyle/>
          <a:p>
            <a:r>
              <a:rPr lang="cs-CZ" dirty="0"/>
              <a:t>Kritické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2300790"/>
            <a:ext cx="8208912" cy="4618709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47753" y="1159039"/>
            <a:ext cx="118527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/>
            <a:r>
              <a:rPr lang="cs-CZ" sz="2000" dirty="0">
                <a:solidFill>
                  <a:schemeClr val="tx2"/>
                </a:solidFill>
              </a:rPr>
              <a:t>Myšlenkový proces posuzující adekvátnost informací a adekvátnost a efektivitu postupů získávání informací.</a:t>
            </a:r>
          </a:p>
          <a:p>
            <a:pPr marL="68580" algn="ctr"/>
            <a:r>
              <a:rPr lang="cs-CZ" sz="2000" dirty="0">
                <a:solidFill>
                  <a:schemeClr val="tx2"/>
                </a:solidFill>
              </a:rPr>
              <a:t>Vyznačuje se logikou uvažování a seberegulací. </a:t>
            </a:r>
          </a:p>
        </p:txBody>
      </p:sp>
      <p:sp>
        <p:nvSpPr>
          <p:cNvPr id="5" name="Rámeček 4"/>
          <p:cNvSpPr/>
          <p:nvPr/>
        </p:nvSpPr>
        <p:spPr>
          <a:xfrm>
            <a:off x="547753" y="932765"/>
            <a:ext cx="11644247" cy="1488123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20638" y="2546976"/>
            <a:ext cx="3132082" cy="36894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FAKTORY OVLIVŇUJÍCÍ KRITICKÉ MYŠLENÍ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552720" y="2703795"/>
            <a:ext cx="8639280" cy="108012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VÝZKUMNÍK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Emoční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myšlení, temperament, psychika…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Kognitivní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znalosti, dovednosti, zkušenost…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552720" y="4437112"/>
            <a:ext cx="8639280" cy="148812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SOCIOKULTURNÍ KONTEXT</a:t>
            </a:r>
          </a:p>
          <a:p>
            <a:pPr algn="ct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Profesionální, socioekonomické, ekonomické, etické, morální… </a:t>
            </a:r>
          </a:p>
        </p:txBody>
      </p:sp>
      <p:sp>
        <p:nvSpPr>
          <p:cNvPr id="13" name="Zástupný symbol pro zápatí 12">
            <a:extLst>
              <a:ext uri="{FF2B5EF4-FFF2-40B4-BE49-F238E27FC236}">
                <a16:creationId xmlns:a16="http://schemas.microsoft.com/office/drawing/2014/main" id="{B5D3DDD2-BBE2-4BAE-8F35-7139F1AF9E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14" name="Zástupný symbol pro číslo snímku 13">
            <a:extLst>
              <a:ext uri="{FF2B5EF4-FFF2-40B4-BE49-F238E27FC236}">
                <a16:creationId xmlns:a16="http://schemas.microsoft.com/office/drawing/2014/main" id="{5D14C5EC-9A92-45AC-A03E-79F0605C2A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0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2300790"/>
            <a:ext cx="8208912" cy="4618709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-27868" y="0"/>
            <a:ext cx="5855368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KRITICKÉHO MYŠLENÍ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6336633" y="0"/>
            <a:ext cx="5855368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DOVEDNOSTI KRITICKÉHO MYŠLENÍ</a:t>
            </a: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D691AB1B-D674-4381-B1D3-889CF33C4EBA}"/>
              </a:ext>
            </a:extLst>
          </p:cNvPr>
          <p:cNvSpPr/>
          <p:nvPr/>
        </p:nvSpPr>
        <p:spPr bwMode="auto">
          <a:xfrm>
            <a:off x="2336582" y="105846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</a:rPr>
              <a:t>K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reativita</a:t>
            </a:r>
          </a:p>
        </p:txBody>
      </p:sp>
      <p:sp>
        <p:nvSpPr>
          <p:cNvPr id="34" name="Zástupný symbol pro zápatí 33">
            <a:extLst>
              <a:ext uri="{FF2B5EF4-FFF2-40B4-BE49-F238E27FC236}">
                <a16:creationId xmlns:a16="http://schemas.microsoft.com/office/drawing/2014/main" id="{46EC0129-B117-4E03-ACEE-6FBE15109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5" name="Zástupný symbol pro číslo snímku 34">
            <a:extLst>
              <a:ext uri="{FF2B5EF4-FFF2-40B4-BE49-F238E27FC236}">
                <a16:creationId xmlns:a16="http://schemas.microsoft.com/office/drawing/2014/main" id="{1468F8F4-C0F8-43D4-89C0-2998FD697B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90ADFA39-4313-4117-9D55-F8E961936BDE}"/>
              </a:ext>
            </a:extLst>
          </p:cNvPr>
          <p:cNvSpPr/>
          <p:nvPr/>
        </p:nvSpPr>
        <p:spPr bwMode="auto">
          <a:xfrm>
            <a:off x="-8620" y="367059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…….</a:t>
            </a: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19DA6915-C632-49C2-BFE0-85F5341C2669}"/>
              </a:ext>
            </a:extLst>
          </p:cNvPr>
          <p:cNvSpPr/>
          <p:nvPr/>
        </p:nvSpPr>
        <p:spPr bwMode="auto">
          <a:xfrm>
            <a:off x="-4777" y="859492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Jistota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736365A5-D7CC-41FB-A617-B88CB1E40392}"/>
              </a:ext>
            </a:extLst>
          </p:cNvPr>
          <p:cNvSpPr/>
          <p:nvPr/>
        </p:nvSpPr>
        <p:spPr bwMode="auto">
          <a:xfrm>
            <a:off x="2527698" y="2254320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Otevřenost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BC37C7B1-49F4-474C-832C-687770AD9A95}"/>
              </a:ext>
            </a:extLst>
          </p:cNvPr>
          <p:cNvSpPr/>
          <p:nvPr/>
        </p:nvSpPr>
        <p:spPr bwMode="auto">
          <a:xfrm>
            <a:off x="-8620" y="201542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Intuice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F1912E63-F03E-448F-B3D9-F81EFB0C02BC}"/>
              </a:ext>
            </a:extLst>
          </p:cNvPr>
          <p:cNvSpPr/>
          <p:nvPr/>
        </p:nvSpPr>
        <p:spPr bwMode="auto">
          <a:xfrm>
            <a:off x="2585470" y="1627008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Reflexe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F724D362-3B01-446C-83B6-063516069792}"/>
              </a:ext>
            </a:extLst>
          </p:cNvPr>
          <p:cNvSpPr/>
          <p:nvPr/>
        </p:nvSpPr>
        <p:spPr bwMode="auto">
          <a:xfrm>
            <a:off x="745" y="143263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Flexibilita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5E321366-8767-43D7-A8AB-566B984AD536}"/>
              </a:ext>
            </a:extLst>
          </p:cNvPr>
          <p:cNvSpPr/>
          <p:nvPr/>
        </p:nvSpPr>
        <p:spPr bwMode="auto">
          <a:xfrm>
            <a:off x="-27868" y="3091842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Čestnost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653682BA-D529-4853-AE43-AE629A920107}"/>
              </a:ext>
            </a:extLst>
          </p:cNvPr>
          <p:cNvSpPr/>
          <p:nvPr/>
        </p:nvSpPr>
        <p:spPr bwMode="auto">
          <a:xfrm>
            <a:off x="2527698" y="282304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Vytrvalost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098B6F71-2420-4447-85DE-C253295B90F7}"/>
              </a:ext>
            </a:extLst>
          </p:cNvPr>
          <p:cNvSpPr/>
          <p:nvPr/>
        </p:nvSpPr>
        <p:spPr bwMode="auto">
          <a:xfrm>
            <a:off x="34651" y="254089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Zvědavost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01C4B98-B739-4FFB-8DCC-CD56732B2A30}"/>
              </a:ext>
            </a:extLst>
          </p:cNvPr>
          <p:cNvSpPr/>
          <p:nvPr/>
        </p:nvSpPr>
        <p:spPr bwMode="auto">
          <a:xfrm>
            <a:off x="2454120" y="3384020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Komplexnost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68C9021B-8E6D-43D5-B421-5B0E91AC3DFC}"/>
              </a:ext>
            </a:extLst>
          </p:cNvPr>
          <p:cNvSpPr/>
          <p:nvPr/>
        </p:nvSpPr>
        <p:spPr bwMode="auto">
          <a:xfrm>
            <a:off x="6327288" y="281250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Aplikace standardů</a:t>
            </a: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4D84192-952B-429D-A5D4-B2FF7539F928}"/>
              </a:ext>
            </a:extLst>
          </p:cNvPr>
          <p:cNvSpPr/>
          <p:nvPr/>
        </p:nvSpPr>
        <p:spPr bwMode="auto">
          <a:xfrm>
            <a:off x="8982533" y="2426484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>
                <a:solidFill>
                  <a:schemeClr val="bg1"/>
                </a:solidFill>
              </a:rPr>
              <a:t>Transformace znalostí</a:t>
            </a:r>
            <a:endParaRPr lang="cs-CZ" sz="1800" dirty="0">
              <a:solidFill>
                <a:schemeClr val="bg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A412EC78-BFC5-4F0C-8F31-8C872D6D542E}"/>
              </a:ext>
            </a:extLst>
          </p:cNvPr>
          <p:cNvSpPr/>
          <p:nvPr/>
        </p:nvSpPr>
        <p:spPr bwMode="auto">
          <a:xfrm>
            <a:off x="9023498" y="1833346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Rozlišení rozdílů</a:t>
            </a: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6B34E609-F175-41A6-B920-66147AC8E222}"/>
              </a:ext>
            </a:extLst>
          </p:cNvPr>
          <p:cNvSpPr/>
          <p:nvPr/>
        </p:nvSpPr>
        <p:spPr bwMode="auto">
          <a:xfrm>
            <a:off x="6336633" y="2221997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Hledání informací</a:t>
            </a: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089D2E2A-ACE3-4C8E-8B10-BF3792E7A411}"/>
              </a:ext>
            </a:extLst>
          </p:cNvPr>
          <p:cNvSpPr/>
          <p:nvPr/>
        </p:nvSpPr>
        <p:spPr bwMode="auto">
          <a:xfrm>
            <a:off x="6336633" y="1591416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Předvídání</a:t>
            </a: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108CB87D-58F2-4BCE-BCAC-5C72334E80A5}"/>
              </a:ext>
            </a:extLst>
          </p:cNvPr>
          <p:cNvSpPr/>
          <p:nvPr/>
        </p:nvSpPr>
        <p:spPr bwMode="auto">
          <a:xfrm>
            <a:off x="6336633" y="100729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Logika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DDF83112-EADE-4F18-97B2-F55E09B0E871}"/>
              </a:ext>
            </a:extLst>
          </p:cNvPr>
          <p:cNvSpPr/>
          <p:nvPr/>
        </p:nvSpPr>
        <p:spPr bwMode="auto">
          <a:xfrm>
            <a:off x="8982533" y="121372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Analýza</a:t>
            </a: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2E334669-5282-4173-A296-5E49FBA544F3}"/>
              </a:ext>
            </a:extLst>
          </p:cNvPr>
          <p:cNvSpPr/>
          <p:nvPr/>
        </p:nvSpPr>
        <p:spPr bwMode="auto">
          <a:xfrm>
            <a:off x="8982533" y="300003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2255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81264" y="851327"/>
            <a:ext cx="2662989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1. ZNALOSTI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3144253" y="816704"/>
            <a:ext cx="2864661" cy="33129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Všeobecná rovina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81264" y="1902480"/>
            <a:ext cx="2662989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2. ZKUŠENOSTI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6335323" y="839793"/>
            <a:ext cx="2864660" cy="32794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ohledem na zkoumaný jev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81264" y="2985885"/>
            <a:ext cx="2662989" cy="11437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3. SCHOPNOST KRITICKÉHO MYŠLENÍ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9358604" y="851327"/>
            <a:ext cx="2833396" cy="32783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ohledem na výzkumnou činnost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481263" y="4204922"/>
            <a:ext cx="2662989" cy="11437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4. POSTOJE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3144252" y="4244007"/>
            <a:ext cx="9047747" cy="105115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Nezávislost, spravedlnost, nadhled, čestnost, vytrvalost, zvědavost, sebejistota, duševní pokora, odvaha riskovat…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414000" y="5444200"/>
            <a:ext cx="2662989" cy="112892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5. TECHNIKY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3076989" y="5419970"/>
            <a:ext cx="9047747" cy="11437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Kritická analýza, induktivní myšlení, deduktivní myšlení, vyvožení platných závěrů, rozlišení faktů od nepodložených spekulací, hodnocení důvěryhodnosti informačního zdroje, objasnění problému, rozpoznání východisek…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B9FD9B6-F48B-4845-BF35-336BDE2142E4}"/>
              </a:ext>
            </a:extLst>
          </p:cNvPr>
          <p:cNvSpPr txBox="1"/>
          <p:nvPr/>
        </p:nvSpPr>
        <p:spPr>
          <a:xfrm>
            <a:off x="481264" y="260648"/>
            <a:ext cx="6326797" cy="523220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/>
          </a:bodyPr>
          <a:lstStyle>
            <a:lvl1pPr eaLnBrk="1" hangingPunct="1">
              <a:lnSpc>
                <a:spcPts val="4000"/>
              </a:lnSpc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b="1">
                <a:solidFill>
                  <a:srgbClr val="00287D"/>
                </a:solidFill>
              </a:defRPr>
            </a:lvl2pPr>
            <a:lvl3pPr eaLnBrk="1" hangingPunct="1">
              <a:defRPr b="1">
                <a:solidFill>
                  <a:srgbClr val="00287D"/>
                </a:solidFill>
              </a:defRPr>
            </a:lvl3pPr>
            <a:lvl4pPr eaLnBrk="1" hangingPunct="1">
              <a:defRPr b="1">
                <a:solidFill>
                  <a:srgbClr val="00287D"/>
                </a:solidFill>
              </a:defRPr>
            </a:lvl4pPr>
            <a:lvl5pPr eaLnBrk="1" hangingPunct="1">
              <a:defRPr b="1">
                <a:solidFill>
                  <a:srgbClr val="00287D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9pPr>
          </a:lstStyle>
          <a:p>
            <a:r>
              <a:rPr lang="cs-CZ" dirty="0"/>
              <a:t>Struktura </a:t>
            </a:r>
            <a:r>
              <a:rPr lang="cs-CZ" sz="3600" dirty="0"/>
              <a:t>kritického</a:t>
            </a:r>
            <a:r>
              <a:rPr lang="cs-CZ" dirty="0"/>
              <a:t> myšlení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223C07-D719-4473-83A4-6AA12069CE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625943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05DEEA-CDAC-490A-B12E-7B80555EA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55263" y="6597352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07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Pojem, konstrukt, proměnná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9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22D93E-BF56-471D-9860-BD20E918B5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20832A-00A4-4EF9-94DB-407E2BE252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F32F2C-B44D-4003-8CC9-BCA79877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06316"/>
            <a:ext cx="11361600" cy="2502568"/>
          </a:xfrm>
        </p:spPr>
        <p:txBody>
          <a:bodyPr/>
          <a:lstStyle/>
          <a:p>
            <a:pPr algn="ctr"/>
            <a:r>
              <a:rPr lang="cs-CZ" sz="6000" dirty="0">
                <a:solidFill>
                  <a:schemeClr val="accent1"/>
                </a:solidFill>
              </a:rPr>
              <a:t>Výzkum </a:t>
            </a:r>
            <a:r>
              <a:rPr lang="cs-CZ" sz="4000" dirty="0"/>
              <a:t>je systematické, řízené, empirické a kritické zkoumání hypotetických tvrzení o předpokládaných vztazích mezi přirozenými jevy.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5029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. faze koncepční[20210920091023173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 (1)</Template>
  <TotalTime>207</TotalTime>
  <Words>1837</Words>
  <Application>Microsoft Office PowerPoint</Application>
  <PresentationFormat>Širokoúhlá obrazovka</PresentationFormat>
  <Paragraphs>318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Wingdings</vt:lpstr>
      <vt:lpstr>Wingdings 2</vt:lpstr>
      <vt:lpstr>Prezentace_MU_CZ</vt:lpstr>
      <vt:lpstr>VÝZKUMNÝ PROCES A JEHO FÁZE</vt:lpstr>
      <vt:lpstr>Fáze výzkumného procesu</vt:lpstr>
      <vt:lpstr>KONCEPČNÍ FÁZE</vt:lpstr>
      <vt:lpstr>Kritické myšlení</vt:lpstr>
      <vt:lpstr>Kritické myšlení </vt:lpstr>
      <vt:lpstr>Prezentace aplikace PowerPoint</vt:lpstr>
      <vt:lpstr>Prezentace aplikace PowerPoint</vt:lpstr>
      <vt:lpstr>Pojem, konstrukt, proměnná</vt:lpstr>
      <vt:lpstr>Výzkum je systematické, řízené, empirické a kritické zkoumání hypotetických tvrzení o předpokládaných vztazích mezi přirozenými jevy.</vt:lpstr>
      <vt:lpstr>1. fáze: koncepční – pojmy, konstrukty, proměnné</vt:lpstr>
      <vt:lpstr>Stanovení výzkumného problému</vt:lpstr>
      <vt:lpstr>1. fáze: koncepční – vymezení výzkumného problému</vt:lpstr>
      <vt:lpstr>1. fáze: koncepční – vymezení výzkumného problému</vt:lpstr>
      <vt:lpstr>1. fáze: koncepční – pojmy, konstrukty, proměnné</vt:lpstr>
      <vt:lpstr>Typy dat</vt:lpstr>
      <vt:lpstr>Prezentace aplikace PowerPoint</vt:lpstr>
      <vt:lpstr>Prezentace aplikace PowerPoint</vt:lpstr>
      <vt:lpstr>Prezentace aplikace PowerPoint</vt:lpstr>
      <vt:lpstr>Výzkumná otázka – Kvalitativní výzkum</vt:lpstr>
      <vt:lpstr>1. fáze: koncepční – studium teoretických východisek</vt:lpstr>
      <vt:lpstr>Prezentace aplikace PowerPoint</vt:lpstr>
      <vt:lpstr>Prezentace aplikace PowerPoint</vt:lpstr>
      <vt:lpstr>Zdroje</vt:lpstr>
      <vt:lpstr>Hodně zdaru při koncepci výzkumu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Pospíšilová</dc:creator>
  <cp:lastModifiedBy>Alena Pospíšilová</cp:lastModifiedBy>
  <cp:revision>20</cp:revision>
  <cp:lastPrinted>1601-01-01T00:00:00Z</cp:lastPrinted>
  <dcterms:created xsi:type="dcterms:W3CDTF">2021-09-08T10:42:39Z</dcterms:created>
  <dcterms:modified xsi:type="dcterms:W3CDTF">2021-09-20T11:36:53Z</dcterms:modified>
</cp:coreProperties>
</file>