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1" r:id="rId3"/>
    <p:sldId id="362" r:id="rId4"/>
    <p:sldId id="371" r:id="rId5"/>
    <p:sldId id="363" r:id="rId6"/>
    <p:sldId id="262" r:id="rId7"/>
    <p:sldId id="372" r:id="rId8"/>
    <p:sldId id="364" r:id="rId9"/>
    <p:sldId id="264" r:id="rId10"/>
    <p:sldId id="267" r:id="rId11"/>
    <p:sldId id="322" r:id="rId12"/>
    <p:sldId id="323" r:id="rId13"/>
    <p:sldId id="324" r:id="rId14"/>
    <p:sldId id="375" r:id="rId15"/>
    <p:sldId id="259" r:id="rId16"/>
    <p:sldId id="290" r:id="rId17"/>
    <p:sldId id="331" r:id="rId18"/>
    <p:sldId id="368" r:id="rId19"/>
    <p:sldId id="349" r:id="rId20"/>
    <p:sldId id="369" r:id="rId2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jpeg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image" Target="../media/image14.png"/><Relationship Id="rId4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8C84A9-9E4B-4CC9-8E92-854BBB9701C5}" type="doc">
      <dgm:prSet loTypeId="urn:microsoft.com/office/officeart/2008/layout/RadialCluster" loCatId="relationship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cs-CZ"/>
        </a:p>
      </dgm:t>
    </dgm:pt>
    <dgm:pt modelId="{32DF83D0-2690-4FAA-9726-67006FA4D55C}">
      <dgm:prSet phldrT="[Text]"/>
      <dgm:spPr/>
      <dgm:t>
        <a:bodyPr/>
        <a:lstStyle/>
        <a:p>
          <a:pPr algn="ctr"/>
          <a:r>
            <a:rPr lang="cs-CZ" b="1" dirty="0"/>
            <a:t>Jakou úlohu má </a:t>
          </a:r>
        </a:p>
        <a:p>
          <a:pPr algn="ctr"/>
          <a:r>
            <a:rPr lang="cs-CZ" b="1" dirty="0"/>
            <a:t>škola?</a:t>
          </a:r>
        </a:p>
      </dgm:t>
    </dgm:pt>
    <dgm:pt modelId="{78605E7E-AB42-451D-BCED-59B5CEEAF831}" type="parTrans" cxnId="{53D68BD2-D031-4ACA-8764-FDF2C0A80AEE}">
      <dgm:prSet/>
      <dgm:spPr/>
      <dgm:t>
        <a:bodyPr/>
        <a:lstStyle/>
        <a:p>
          <a:endParaRPr lang="cs-CZ"/>
        </a:p>
      </dgm:t>
    </dgm:pt>
    <dgm:pt modelId="{F215D5D6-E294-4DC5-ABEB-37ADA153F836}" type="sibTrans" cxnId="{53D68BD2-D031-4ACA-8764-FDF2C0A80AEE}">
      <dgm:prSet/>
      <dgm:spPr/>
      <dgm:t>
        <a:bodyPr/>
        <a:lstStyle/>
        <a:p>
          <a:endParaRPr lang="cs-CZ"/>
        </a:p>
      </dgm:t>
    </dgm:pt>
    <dgm:pt modelId="{D9CB42E9-F3F7-45FF-9CDC-C98CC084050C}">
      <dgm:prSet phldrT="[Text]"/>
      <dgm:spPr>
        <a:solidFill>
          <a:srgbClr val="FFC000"/>
        </a:solidFill>
      </dgm:spPr>
      <dgm:t>
        <a:bodyPr/>
        <a:lstStyle/>
        <a:p>
          <a:r>
            <a:rPr lang="cs-CZ" dirty="0"/>
            <a:t>?</a:t>
          </a:r>
        </a:p>
      </dgm:t>
    </dgm:pt>
    <dgm:pt modelId="{EE63888B-249D-4E5A-89AC-99D87E862821}" type="parTrans" cxnId="{60A47093-AFE2-4B35-AE27-42ECF96C3511}">
      <dgm:prSet/>
      <dgm:spPr/>
      <dgm:t>
        <a:bodyPr/>
        <a:lstStyle/>
        <a:p>
          <a:endParaRPr lang="cs-CZ"/>
        </a:p>
      </dgm:t>
    </dgm:pt>
    <dgm:pt modelId="{CC0D637C-33D5-49BB-98A7-F222F3EC2D92}" type="sibTrans" cxnId="{60A47093-AFE2-4B35-AE27-42ECF96C3511}">
      <dgm:prSet/>
      <dgm:spPr/>
      <dgm:t>
        <a:bodyPr/>
        <a:lstStyle/>
        <a:p>
          <a:endParaRPr lang="cs-CZ"/>
        </a:p>
      </dgm:t>
    </dgm:pt>
    <dgm:pt modelId="{8560D470-C461-4FF8-BEAC-D567BFA622FE}">
      <dgm:prSet phldrT="[Text]"/>
      <dgm:spPr>
        <a:solidFill>
          <a:schemeClr val="accent2"/>
        </a:solidFill>
      </dgm:spPr>
      <dgm:t>
        <a:bodyPr/>
        <a:lstStyle/>
        <a:p>
          <a:r>
            <a:rPr lang="cs-CZ" dirty="0"/>
            <a:t>?</a:t>
          </a:r>
        </a:p>
      </dgm:t>
    </dgm:pt>
    <dgm:pt modelId="{3B74A42F-0FF2-4705-AAAD-B51DB0E66FC2}" type="parTrans" cxnId="{33DEF443-D7AE-456B-AB47-FCDAF99B6362}">
      <dgm:prSet/>
      <dgm:spPr/>
      <dgm:t>
        <a:bodyPr/>
        <a:lstStyle/>
        <a:p>
          <a:endParaRPr lang="cs-CZ"/>
        </a:p>
      </dgm:t>
    </dgm:pt>
    <dgm:pt modelId="{0D8E2E40-9A0A-4DFD-8638-33D538182452}" type="sibTrans" cxnId="{33DEF443-D7AE-456B-AB47-FCDAF99B6362}">
      <dgm:prSet/>
      <dgm:spPr/>
      <dgm:t>
        <a:bodyPr/>
        <a:lstStyle/>
        <a:p>
          <a:endParaRPr lang="cs-CZ"/>
        </a:p>
      </dgm:t>
    </dgm:pt>
    <dgm:pt modelId="{D67DEBE1-8942-4C6E-8078-FFFE2ED33E0B}">
      <dgm:prSet phldrT="[Text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cs-CZ" dirty="0"/>
            <a:t>?</a:t>
          </a:r>
        </a:p>
      </dgm:t>
    </dgm:pt>
    <dgm:pt modelId="{84677993-BDC3-4DEA-A9E0-A8AD7C4FBBD8}" type="parTrans" cxnId="{9D8DA5E5-6C80-4ECB-92DB-ECC39A1DDBBC}">
      <dgm:prSet/>
      <dgm:spPr/>
      <dgm:t>
        <a:bodyPr/>
        <a:lstStyle/>
        <a:p>
          <a:endParaRPr lang="cs-CZ"/>
        </a:p>
      </dgm:t>
    </dgm:pt>
    <dgm:pt modelId="{73A6DB3F-8BE2-4764-ABDE-B625C2991846}" type="sibTrans" cxnId="{9D8DA5E5-6C80-4ECB-92DB-ECC39A1DDBBC}">
      <dgm:prSet/>
      <dgm:spPr/>
      <dgm:t>
        <a:bodyPr/>
        <a:lstStyle/>
        <a:p>
          <a:endParaRPr lang="cs-CZ"/>
        </a:p>
      </dgm:t>
    </dgm:pt>
    <dgm:pt modelId="{30665752-A94B-4A1C-BA30-4FF20AE21B4F}">
      <dgm:prSet/>
      <dgm:spPr>
        <a:solidFill>
          <a:schemeClr val="accent2"/>
        </a:solidFill>
      </dgm:spPr>
      <dgm:t>
        <a:bodyPr/>
        <a:lstStyle/>
        <a:p>
          <a:r>
            <a:rPr lang="cs-CZ" dirty="0"/>
            <a:t>?</a:t>
          </a:r>
        </a:p>
      </dgm:t>
    </dgm:pt>
    <dgm:pt modelId="{630E223E-E5DC-4172-B63A-F035F8F72C00}" type="parTrans" cxnId="{385E19F7-7520-403D-BCC4-40F254045F16}">
      <dgm:prSet/>
      <dgm:spPr/>
      <dgm:t>
        <a:bodyPr/>
        <a:lstStyle/>
        <a:p>
          <a:endParaRPr lang="cs-CZ"/>
        </a:p>
      </dgm:t>
    </dgm:pt>
    <dgm:pt modelId="{81EEAEBA-9236-4EE0-9FF5-B49625A58C9F}" type="sibTrans" cxnId="{385E19F7-7520-403D-BCC4-40F254045F16}">
      <dgm:prSet/>
      <dgm:spPr/>
      <dgm:t>
        <a:bodyPr/>
        <a:lstStyle/>
        <a:p>
          <a:endParaRPr lang="cs-CZ"/>
        </a:p>
      </dgm:t>
    </dgm:pt>
    <dgm:pt modelId="{38DE17BA-3D05-42FB-BE99-EE7D87620C36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cs-CZ" dirty="0"/>
            <a:t>?</a:t>
          </a:r>
        </a:p>
      </dgm:t>
    </dgm:pt>
    <dgm:pt modelId="{DA0A3D69-7058-4163-8B10-8A002F7AF14E}" type="parTrans" cxnId="{E32A8735-C9E6-4B3F-89F9-2A2362429113}">
      <dgm:prSet/>
      <dgm:spPr/>
      <dgm:t>
        <a:bodyPr/>
        <a:lstStyle/>
        <a:p>
          <a:endParaRPr lang="cs-CZ"/>
        </a:p>
      </dgm:t>
    </dgm:pt>
    <dgm:pt modelId="{70DB1135-7915-430B-858D-A1C2D273B522}" type="sibTrans" cxnId="{E32A8735-C9E6-4B3F-89F9-2A2362429113}">
      <dgm:prSet/>
      <dgm:spPr/>
      <dgm:t>
        <a:bodyPr/>
        <a:lstStyle/>
        <a:p>
          <a:endParaRPr lang="cs-CZ"/>
        </a:p>
      </dgm:t>
    </dgm:pt>
    <dgm:pt modelId="{2C554422-C842-40CB-83C3-75FA0F85DB04}" type="pres">
      <dgm:prSet presAssocID="{B58C84A9-9E4B-4CC9-8E92-854BBB9701C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65A8583C-8FB7-4785-A116-6611017A77FE}" type="pres">
      <dgm:prSet presAssocID="{32DF83D0-2690-4FAA-9726-67006FA4D55C}" presName="singleCycle" presStyleCnt="0"/>
      <dgm:spPr/>
    </dgm:pt>
    <dgm:pt modelId="{48AA7B5C-21BF-4B2E-82A5-95F6325EEAEA}" type="pres">
      <dgm:prSet presAssocID="{32DF83D0-2690-4FAA-9726-67006FA4D55C}" presName="singleCenter" presStyleLbl="node1" presStyleIdx="0" presStyleCnt="6" custScaleX="152007" custLinFactNeighborY="-610">
        <dgm:presLayoutVars>
          <dgm:chMax val="7"/>
          <dgm:chPref val="7"/>
        </dgm:presLayoutVars>
      </dgm:prSet>
      <dgm:spPr/>
    </dgm:pt>
    <dgm:pt modelId="{F2BF9C7D-FFCB-42DD-9E17-66E7E7522A87}" type="pres">
      <dgm:prSet presAssocID="{EE63888B-249D-4E5A-89AC-99D87E862821}" presName="Name56" presStyleLbl="parChTrans1D2" presStyleIdx="0" presStyleCnt="5"/>
      <dgm:spPr/>
    </dgm:pt>
    <dgm:pt modelId="{29341582-4585-4BDD-8770-321FF6558D3B}" type="pres">
      <dgm:prSet presAssocID="{D9CB42E9-F3F7-45FF-9CDC-C98CC084050C}" presName="text0" presStyleLbl="node1" presStyleIdx="1" presStyleCnt="6">
        <dgm:presLayoutVars>
          <dgm:bulletEnabled val="1"/>
        </dgm:presLayoutVars>
      </dgm:prSet>
      <dgm:spPr/>
    </dgm:pt>
    <dgm:pt modelId="{B404FA7C-0DA5-4065-9990-DDF5E5F80476}" type="pres">
      <dgm:prSet presAssocID="{DA0A3D69-7058-4163-8B10-8A002F7AF14E}" presName="Name56" presStyleLbl="parChTrans1D2" presStyleIdx="1" presStyleCnt="5"/>
      <dgm:spPr/>
    </dgm:pt>
    <dgm:pt modelId="{B100C794-769A-496C-8B2C-74CC594B23C5}" type="pres">
      <dgm:prSet presAssocID="{38DE17BA-3D05-42FB-BE99-EE7D87620C36}" presName="text0" presStyleLbl="node1" presStyleIdx="2" presStyleCnt="6" custRadScaleRad="130119" custRadScaleInc="8615">
        <dgm:presLayoutVars>
          <dgm:bulletEnabled val="1"/>
        </dgm:presLayoutVars>
      </dgm:prSet>
      <dgm:spPr/>
    </dgm:pt>
    <dgm:pt modelId="{4E0D59A6-F0FA-4DCE-8F68-16875B2C72C1}" type="pres">
      <dgm:prSet presAssocID="{3B74A42F-0FF2-4705-AAAD-B51DB0E66FC2}" presName="Name56" presStyleLbl="parChTrans1D2" presStyleIdx="2" presStyleCnt="5"/>
      <dgm:spPr/>
    </dgm:pt>
    <dgm:pt modelId="{CD17D0B7-2281-41BA-A09B-15C4F71354C9}" type="pres">
      <dgm:prSet presAssocID="{8560D470-C461-4FF8-BEAC-D567BFA622FE}" presName="text0" presStyleLbl="node1" presStyleIdx="3" presStyleCnt="6">
        <dgm:presLayoutVars>
          <dgm:bulletEnabled val="1"/>
        </dgm:presLayoutVars>
      </dgm:prSet>
      <dgm:spPr/>
    </dgm:pt>
    <dgm:pt modelId="{872FBBFB-F83F-44C0-A2CA-E49A838F25FA}" type="pres">
      <dgm:prSet presAssocID="{84677993-BDC3-4DEA-A9E0-A8AD7C4FBBD8}" presName="Name56" presStyleLbl="parChTrans1D2" presStyleIdx="3" presStyleCnt="5"/>
      <dgm:spPr/>
    </dgm:pt>
    <dgm:pt modelId="{C321068A-3995-4708-8C71-C69F543E55CB}" type="pres">
      <dgm:prSet presAssocID="{D67DEBE1-8942-4C6E-8078-FFFE2ED33E0B}" presName="text0" presStyleLbl="node1" presStyleIdx="4" presStyleCnt="6">
        <dgm:presLayoutVars>
          <dgm:bulletEnabled val="1"/>
        </dgm:presLayoutVars>
      </dgm:prSet>
      <dgm:spPr/>
    </dgm:pt>
    <dgm:pt modelId="{E37A2D5E-9057-4DF8-B7E0-316FCFA80197}" type="pres">
      <dgm:prSet presAssocID="{630E223E-E5DC-4172-B63A-F035F8F72C00}" presName="Name56" presStyleLbl="parChTrans1D2" presStyleIdx="4" presStyleCnt="5"/>
      <dgm:spPr/>
    </dgm:pt>
    <dgm:pt modelId="{E65A50A6-92E8-4DEF-B1B2-840692FA9C6A}" type="pres">
      <dgm:prSet presAssocID="{30665752-A94B-4A1C-BA30-4FF20AE21B4F}" presName="text0" presStyleLbl="node1" presStyleIdx="5" presStyleCnt="6" custRadScaleRad="125028" custRadScaleInc="-10251">
        <dgm:presLayoutVars>
          <dgm:bulletEnabled val="1"/>
        </dgm:presLayoutVars>
      </dgm:prSet>
      <dgm:spPr/>
    </dgm:pt>
  </dgm:ptLst>
  <dgm:cxnLst>
    <dgm:cxn modelId="{BCD5E725-5BFB-4861-8F6C-95497B761193}" type="presOf" srcId="{B58C84A9-9E4B-4CC9-8E92-854BBB9701C5}" destId="{2C554422-C842-40CB-83C3-75FA0F85DB04}" srcOrd="0" destOrd="0" presId="urn:microsoft.com/office/officeart/2008/layout/RadialCluster"/>
    <dgm:cxn modelId="{99B7AA27-170E-4883-9661-4A241A29AF71}" type="presOf" srcId="{DA0A3D69-7058-4163-8B10-8A002F7AF14E}" destId="{B404FA7C-0DA5-4065-9990-DDF5E5F80476}" srcOrd="0" destOrd="0" presId="urn:microsoft.com/office/officeart/2008/layout/RadialCluster"/>
    <dgm:cxn modelId="{E32A8735-C9E6-4B3F-89F9-2A2362429113}" srcId="{32DF83D0-2690-4FAA-9726-67006FA4D55C}" destId="{38DE17BA-3D05-42FB-BE99-EE7D87620C36}" srcOrd="1" destOrd="0" parTransId="{DA0A3D69-7058-4163-8B10-8A002F7AF14E}" sibTransId="{70DB1135-7915-430B-858D-A1C2D273B522}"/>
    <dgm:cxn modelId="{1DF11543-AD86-44F7-BB22-156A998C61A8}" type="presOf" srcId="{630E223E-E5DC-4172-B63A-F035F8F72C00}" destId="{E37A2D5E-9057-4DF8-B7E0-316FCFA80197}" srcOrd="0" destOrd="0" presId="urn:microsoft.com/office/officeart/2008/layout/RadialCluster"/>
    <dgm:cxn modelId="{33DEF443-D7AE-456B-AB47-FCDAF99B6362}" srcId="{32DF83D0-2690-4FAA-9726-67006FA4D55C}" destId="{8560D470-C461-4FF8-BEAC-D567BFA622FE}" srcOrd="2" destOrd="0" parTransId="{3B74A42F-0FF2-4705-AAAD-B51DB0E66FC2}" sibTransId="{0D8E2E40-9A0A-4DFD-8638-33D538182452}"/>
    <dgm:cxn modelId="{8D37EA44-E681-463C-A358-33CE235C3FC5}" type="presOf" srcId="{D9CB42E9-F3F7-45FF-9CDC-C98CC084050C}" destId="{29341582-4585-4BDD-8770-321FF6558D3B}" srcOrd="0" destOrd="0" presId="urn:microsoft.com/office/officeart/2008/layout/RadialCluster"/>
    <dgm:cxn modelId="{C53A2865-8EF5-4DCE-A18A-6FBAB3793209}" type="presOf" srcId="{32DF83D0-2690-4FAA-9726-67006FA4D55C}" destId="{48AA7B5C-21BF-4B2E-82A5-95F6325EEAEA}" srcOrd="0" destOrd="0" presId="urn:microsoft.com/office/officeart/2008/layout/RadialCluster"/>
    <dgm:cxn modelId="{E4ABA169-F773-420C-A774-3441FA3D8D91}" type="presOf" srcId="{84677993-BDC3-4DEA-A9E0-A8AD7C4FBBD8}" destId="{872FBBFB-F83F-44C0-A2CA-E49A838F25FA}" srcOrd="0" destOrd="0" presId="urn:microsoft.com/office/officeart/2008/layout/RadialCluster"/>
    <dgm:cxn modelId="{C9912E72-BA28-4DC0-AE40-A3FD93658433}" type="presOf" srcId="{8560D470-C461-4FF8-BEAC-D567BFA622FE}" destId="{CD17D0B7-2281-41BA-A09B-15C4F71354C9}" srcOrd="0" destOrd="0" presId="urn:microsoft.com/office/officeart/2008/layout/RadialCluster"/>
    <dgm:cxn modelId="{60A47093-AFE2-4B35-AE27-42ECF96C3511}" srcId="{32DF83D0-2690-4FAA-9726-67006FA4D55C}" destId="{D9CB42E9-F3F7-45FF-9CDC-C98CC084050C}" srcOrd="0" destOrd="0" parTransId="{EE63888B-249D-4E5A-89AC-99D87E862821}" sibTransId="{CC0D637C-33D5-49BB-98A7-F222F3EC2D92}"/>
    <dgm:cxn modelId="{837591A6-6A8D-41FD-94F2-32C88466E6BC}" type="presOf" srcId="{D67DEBE1-8942-4C6E-8078-FFFE2ED33E0B}" destId="{C321068A-3995-4708-8C71-C69F543E55CB}" srcOrd="0" destOrd="0" presId="urn:microsoft.com/office/officeart/2008/layout/RadialCluster"/>
    <dgm:cxn modelId="{63356CB7-5B58-4A79-9DE9-C7203157D699}" type="presOf" srcId="{EE63888B-249D-4E5A-89AC-99D87E862821}" destId="{F2BF9C7D-FFCB-42DD-9E17-66E7E7522A87}" srcOrd="0" destOrd="0" presId="urn:microsoft.com/office/officeart/2008/layout/RadialCluster"/>
    <dgm:cxn modelId="{9E1BDEBA-4A0A-4FB7-9B6D-A9BE7AB9977C}" type="presOf" srcId="{30665752-A94B-4A1C-BA30-4FF20AE21B4F}" destId="{E65A50A6-92E8-4DEF-B1B2-840692FA9C6A}" srcOrd="0" destOrd="0" presId="urn:microsoft.com/office/officeart/2008/layout/RadialCluster"/>
    <dgm:cxn modelId="{5068FDBF-45C2-46A0-AADA-82B2F80996D2}" type="presOf" srcId="{3B74A42F-0FF2-4705-AAAD-B51DB0E66FC2}" destId="{4E0D59A6-F0FA-4DCE-8F68-16875B2C72C1}" srcOrd="0" destOrd="0" presId="urn:microsoft.com/office/officeart/2008/layout/RadialCluster"/>
    <dgm:cxn modelId="{3F96AFC7-5BCA-42E4-B2BA-D9A03A2FDFD1}" type="presOf" srcId="{38DE17BA-3D05-42FB-BE99-EE7D87620C36}" destId="{B100C794-769A-496C-8B2C-74CC594B23C5}" srcOrd="0" destOrd="0" presId="urn:microsoft.com/office/officeart/2008/layout/RadialCluster"/>
    <dgm:cxn modelId="{53D68BD2-D031-4ACA-8764-FDF2C0A80AEE}" srcId="{B58C84A9-9E4B-4CC9-8E92-854BBB9701C5}" destId="{32DF83D0-2690-4FAA-9726-67006FA4D55C}" srcOrd="0" destOrd="0" parTransId="{78605E7E-AB42-451D-BCED-59B5CEEAF831}" sibTransId="{F215D5D6-E294-4DC5-ABEB-37ADA153F836}"/>
    <dgm:cxn modelId="{9D8DA5E5-6C80-4ECB-92DB-ECC39A1DDBBC}" srcId="{32DF83D0-2690-4FAA-9726-67006FA4D55C}" destId="{D67DEBE1-8942-4C6E-8078-FFFE2ED33E0B}" srcOrd="3" destOrd="0" parTransId="{84677993-BDC3-4DEA-A9E0-A8AD7C4FBBD8}" sibTransId="{73A6DB3F-8BE2-4764-ABDE-B625C2991846}"/>
    <dgm:cxn modelId="{385E19F7-7520-403D-BCC4-40F254045F16}" srcId="{32DF83D0-2690-4FAA-9726-67006FA4D55C}" destId="{30665752-A94B-4A1C-BA30-4FF20AE21B4F}" srcOrd="4" destOrd="0" parTransId="{630E223E-E5DC-4172-B63A-F035F8F72C00}" sibTransId="{81EEAEBA-9236-4EE0-9FF5-B49625A58C9F}"/>
    <dgm:cxn modelId="{FED2BD41-0393-45B5-A6CA-C80667A11EF0}" type="presParOf" srcId="{2C554422-C842-40CB-83C3-75FA0F85DB04}" destId="{65A8583C-8FB7-4785-A116-6611017A77FE}" srcOrd="0" destOrd="0" presId="urn:microsoft.com/office/officeart/2008/layout/RadialCluster"/>
    <dgm:cxn modelId="{2505D9F4-0ECF-4320-8A5B-CC584FB64589}" type="presParOf" srcId="{65A8583C-8FB7-4785-A116-6611017A77FE}" destId="{48AA7B5C-21BF-4B2E-82A5-95F6325EEAEA}" srcOrd="0" destOrd="0" presId="urn:microsoft.com/office/officeart/2008/layout/RadialCluster"/>
    <dgm:cxn modelId="{0620F25C-F230-4313-A255-1F5C7B73D2A5}" type="presParOf" srcId="{65A8583C-8FB7-4785-A116-6611017A77FE}" destId="{F2BF9C7D-FFCB-42DD-9E17-66E7E7522A87}" srcOrd="1" destOrd="0" presId="urn:microsoft.com/office/officeart/2008/layout/RadialCluster"/>
    <dgm:cxn modelId="{F71C66A3-6FCA-4501-A41B-66B8E389811B}" type="presParOf" srcId="{65A8583C-8FB7-4785-A116-6611017A77FE}" destId="{29341582-4585-4BDD-8770-321FF6558D3B}" srcOrd="2" destOrd="0" presId="urn:microsoft.com/office/officeart/2008/layout/RadialCluster"/>
    <dgm:cxn modelId="{123E69E0-E51D-431A-960C-520370487FBB}" type="presParOf" srcId="{65A8583C-8FB7-4785-A116-6611017A77FE}" destId="{B404FA7C-0DA5-4065-9990-DDF5E5F80476}" srcOrd="3" destOrd="0" presId="urn:microsoft.com/office/officeart/2008/layout/RadialCluster"/>
    <dgm:cxn modelId="{403BE3AC-D193-4F54-8914-AA9F42D5BAE4}" type="presParOf" srcId="{65A8583C-8FB7-4785-A116-6611017A77FE}" destId="{B100C794-769A-496C-8B2C-74CC594B23C5}" srcOrd="4" destOrd="0" presId="urn:microsoft.com/office/officeart/2008/layout/RadialCluster"/>
    <dgm:cxn modelId="{0909F79F-7AF8-4917-88EE-64A9DFFE25DD}" type="presParOf" srcId="{65A8583C-8FB7-4785-A116-6611017A77FE}" destId="{4E0D59A6-F0FA-4DCE-8F68-16875B2C72C1}" srcOrd="5" destOrd="0" presId="urn:microsoft.com/office/officeart/2008/layout/RadialCluster"/>
    <dgm:cxn modelId="{60EC14CF-7BF9-4934-A764-1E1CA5BF8162}" type="presParOf" srcId="{65A8583C-8FB7-4785-A116-6611017A77FE}" destId="{CD17D0B7-2281-41BA-A09B-15C4F71354C9}" srcOrd="6" destOrd="0" presId="urn:microsoft.com/office/officeart/2008/layout/RadialCluster"/>
    <dgm:cxn modelId="{99FEA585-9E25-42C2-A67B-3B6B1C5DE6FA}" type="presParOf" srcId="{65A8583C-8FB7-4785-A116-6611017A77FE}" destId="{872FBBFB-F83F-44C0-A2CA-E49A838F25FA}" srcOrd="7" destOrd="0" presId="urn:microsoft.com/office/officeart/2008/layout/RadialCluster"/>
    <dgm:cxn modelId="{85566D9B-910A-42A8-8EF3-D31D63C0CCB6}" type="presParOf" srcId="{65A8583C-8FB7-4785-A116-6611017A77FE}" destId="{C321068A-3995-4708-8C71-C69F543E55CB}" srcOrd="8" destOrd="0" presId="urn:microsoft.com/office/officeart/2008/layout/RadialCluster"/>
    <dgm:cxn modelId="{20CA9BC0-CD3E-4B6A-9D87-0CD01946D298}" type="presParOf" srcId="{65A8583C-8FB7-4785-A116-6611017A77FE}" destId="{E37A2D5E-9057-4DF8-B7E0-316FCFA80197}" srcOrd="9" destOrd="0" presId="urn:microsoft.com/office/officeart/2008/layout/RadialCluster"/>
    <dgm:cxn modelId="{63B68B29-5DBB-4942-8BDF-33B57B2164CB}" type="presParOf" srcId="{65A8583C-8FB7-4785-A116-6611017A77FE}" destId="{E65A50A6-92E8-4DEF-B1B2-840692FA9C6A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D7FD6E-CC7E-400C-90D0-21B65FF843A5}" type="doc">
      <dgm:prSet loTypeId="urn:microsoft.com/office/officeart/2005/8/layout/vList3" loCatId="picture" qsTypeId="urn:microsoft.com/office/officeart/2005/8/quickstyle/simple1" qsCatId="simple" csTypeId="urn:microsoft.com/office/officeart/2005/8/colors/accent1_2" csCatId="accent1" phldr="1"/>
      <dgm:spPr/>
    </dgm:pt>
    <dgm:pt modelId="{541E9D77-6FB4-4C5E-88C2-21B4EEEC1777}">
      <dgm:prSet phldrT="[Text]"/>
      <dgm:spPr/>
      <dgm:t>
        <a:bodyPr/>
        <a:lstStyle/>
        <a:p>
          <a:r>
            <a:rPr lang="cs-CZ" b="1" i="1" dirty="0"/>
            <a:t>dokázat, </a:t>
          </a:r>
          <a:endParaRPr lang="cs-CZ" dirty="0"/>
        </a:p>
      </dgm:t>
    </dgm:pt>
    <dgm:pt modelId="{3B983B81-534C-44C6-98DA-204264E48F80}" type="parTrans" cxnId="{709E8357-7773-4765-9EC9-CC88569866C3}">
      <dgm:prSet/>
      <dgm:spPr/>
      <dgm:t>
        <a:bodyPr/>
        <a:lstStyle/>
        <a:p>
          <a:endParaRPr lang="cs-CZ"/>
        </a:p>
      </dgm:t>
    </dgm:pt>
    <dgm:pt modelId="{71C80645-9A99-4562-BB95-5A82BD3B90F0}" type="sibTrans" cxnId="{709E8357-7773-4765-9EC9-CC88569866C3}">
      <dgm:prSet/>
      <dgm:spPr/>
      <dgm:t>
        <a:bodyPr/>
        <a:lstStyle/>
        <a:p>
          <a:endParaRPr lang="cs-CZ"/>
        </a:p>
      </dgm:t>
    </dgm:pt>
    <dgm:pt modelId="{FBBC3D30-942D-4070-AEB5-E207BB862EEA}">
      <dgm:prSet phldrT="[Text]"/>
      <dgm:spPr/>
      <dgm:t>
        <a:bodyPr/>
        <a:lstStyle/>
        <a:p>
          <a:r>
            <a:rPr lang="cs-CZ" b="1" i="1" dirty="0"/>
            <a:t>zvládnout, </a:t>
          </a:r>
          <a:endParaRPr lang="cs-CZ" dirty="0"/>
        </a:p>
      </dgm:t>
    </dgm:pt>
    <dgm:pt modelId="{1BD3F88E-C8CC-49EE-8B55-0B06A9917F23}" type="parTrans" cxnId="{AC9C30B0-64CE-48F1-A3B2-E736058CFDE7}">
      <dgm:prSet/>
      <dgm:spPr/>
      <dgm:t>
        <a:bodyPr/>
        <a:lstStyle/>
        <a:p>
          <a:endParaRPr lang="cs-CZ"/>
        </a:p>
      </dgm:t>
    </dgm:pt>
    <dgm:pt modelId="{1BC37763-3E9C-455E-8B19-A0CFA98A5753}" type="sibTrans" cxnId="{AC9C30B0-64CE-48F1-A3B2-E736058CFDE7}">
      <dgm:prSet/>
      <dgm:spPr/>
      <dgm:t>
        <a:bodyPr/>
        <a:lstStyle/>
        <a:p>
          <a:endParaRPr lang="cs-CZ"/>
        </a:p>
      </dgm:t>
    </dgm:pt>
    <dgm:pt modelId="{FB062ADB-3CC0-463F-96D7-5E09CDB73868}">
      <dgm:prSet phldrT="[Text]"/>
      <dgm:spPr/>
      <dgm:t>
        <a:bodyPr/>
        <a:lstStyle/>
        <a:p>
          <a:r>
            <a:rPr lang="cs-CZ" b="1" i="1" dirty="0"/>
            <a:t>pochopit, </a:t>
          </a:r>
          <a:endParaRPr lang="cs-CZ" dirty="0"/>
        </a:p>
      </dgm:t>
    </dgm:pt>
    <dgm:pt modelId="{F7CE00D5-6A38-4E7D-8B75-AE00F1B94081}" type="parTrans" cxnId="{478D080B-3910-4E34-B76B-4B7EB8ABFAD0}">
      <dgm:prSet/>
      <dgm:spPr/>
      <dgm:t>
        <a:bodyPr/>
        <a:lstStyle/>
        <a:p>
          <a:endParaRPr lang="cs-CZ"/>
        </a:p>
      </dgm:t>
    </dgm:pt>
    <dgm:pt modelId="{50795E62-2892-4724-B865-4A7D07D980BC}" type="sibTrans" cxnId="{478D080B-3910-4E34-B76B-4B7EB8ABFAD0}">
      <dgm:prSet/>
      <dgm:spPr/>
      <dgm:t>
        <a:bodyPr/>
        <a:lstStyle/>
        <a:p>
          <a:endParaRPr lang="cs-CZ"/>
        </a:p>
      </dgm:t>
    </dgm:pt>
    <dgm:pt modelId="{D75A0F79-96B7-479A-9091-FC65F766D0A4}">
      <dgm:prSet/>
      <dgm:spPr/>
      <dgm:t>
        <a:bodyPr/>
        <a:lstStyle/>
        <a:p>
          <a:r>
            <a:rPr lang="cs-CZ" b="1" i="1"/>
            <a:t>vytvořit, </a:t>
          </a:r>
          <a:endParaRPr lang="cs-CZ" b="1" i="1" dirty="0"/>
        </a:p>
      </dgm:t>
    </dgm:pt>
    <dgm:pt modelId="{B7AD8D39-3080-45AB-8264-601D8944A068}" type="parTrans" cxnId="{7DC17D4E-5543-4F1E-8A37-9C8E4E4A39E4}">
      <dgm:prSet/>
      <dgm:spPr/>
      <dgm:t>
        <a:bodyPr/>
        <a:lstStyle/>
        <a:p>
          <a:endParaRPr lang="cs-CZ"/>
        </a:p>
      </dgm:t>
    </dgm:pt>
    <dgm:pt modelId="{5D3D649A-47D2-41AA-BC13-0509E96F541F}" type="sibTrans" cxnId="{7DC17D4E-5543-4F1E-8A37-9C8E4E4A39E4}">
      <dgm:prSet/>
      <dgm:spPr/>
      <dgm:t>
        <a:bodyPr/>
        <a:lstStyle/>
        <a:p>
          <a:endParaRPr lang="cs-CZ"/>
        </a:p>
      </dgm:t>
    </dgm:pt>
    <dgm:pt modelId="{0F28577E-8F6A-41E5-B6E1-DDB40277811E}">
      <dgm:prSet/>
      <dgm:spPr/>
      <dgm:t>
        <a:bodyPr/>
        <a:lstStyle/>
        <a:p>
          <a:r>
            <a:rPr lang="cs-CZ" b="1" i="1"/>
            <a:t>překonat, </a:t>
          </a:r>
          <a:endParaRPr lang="cs-CZ" b="1" i="1" dirty="0"/>
        </a:p>
      </dgm:t>
    </dgm:pt>
    <dgm:pt modelId="{E20CDC60-FE42-4579-8BEC-0D1898292E86}" type="parTrans" cxnId="{A2527A4C-623D-499C-9BAD-1D4D9F55CB72}">
      <dgm:prSet/>
      <dgm:spPr/>
      <dgm:t>
        <a:bodyPr/>
        <a:lstStyle/>
        <a:p>
          <a:endParaRPr lang="cs-CZ"/>
        </a:p>
      </dgm:t>
    </dgm:pt>
    <dgm:pt modelId="{F2F8FE31-10D8-4F92-AB61-786B0C2FEA91}" type="sibTrans" cxnId="{A2527A4C-623D-499C-9BAD-1D4D9F55CB72}">
      <dgm:prSet/>
      <dgm:spPr/>
      <dgm:t>
        <a:bodyPr/>
        <a:lstStyle/>
        <a:p>
          <a:endParaRPr lang="cs-CZ"/>
        </a:p>
      </dgm:t>
    </dgm:pt>
    <dgm:pt modelId="{822EF992-23B3-4C79-B050-F02FFCBD2314}">
      <dgm:prSet/>
      <dgm:spPr/>
      <dgm:t>
        <a:bodyPr/>
        <a:lstStyle/>
        <a:p>
          <a:r>
            <a:rPr lang="cs-CZ" b="1" i="1"/>
            <a:t>vyřešit apod</a:t>
          </a:r>
          <a:r>
            <a:rPr lang="cs-CZ"/>
            <a:t>. </a:t>
          </a:r>
          <a:endParaRPr lang="cs-CZ" dirty="0"/>
        </a:p>
      </dgm:t>
    </dgm:pt>
    <dgm:pt modelId="{1F30D980-AA77-4968-B77D-3F7CE7BB4892}" type="parTrans" cxnId="{67A7E326-C724-4E51-BBB1-26BB547D9DB4}">
      <dgm:prSet/>
      <dgm:spPr/>
      <dgm:t>
        <a:bodyPr/>
        <a:lstStyle/>
        <a:p>
          <a:endParaRPr lang="cs-CZ"/>
        </a:p>
      </dgm:t>
    </dgm:pt>
    <dgm:pt modelId="{5B6F8A19-B174-406F-946A-F96EB0E0F698}" type="sibTrans" cxnId="{67A7E326-C724-4E51-BBB1-26BB547D9DB4}">
      <dgm:prSet/>
      <dgm:spPr/>
      <dgm:t>
        <a:bodyPr/>
        <a:lstStyle/>
        <a:p>
          <a:endParaRPr lang="cs-CZ"/>
        </a:p>
      </dgm:t>
    </dgm:pt>
    <dgm:pt modelId="{7789EF3B-AAD9-4C06-8068-0356D3153C6A}" type="pres">
      <dgm:prSet presAssocID="{89D7FD6E-CC7E-400C-90D0-21B65FF843A5}" presName="linearFlow" presStyleCnt="0">
        <dgm:presLayoutVars>
          <dgm:dir/>
          <dgm:resizeHandles val="exact"/>
        </dgm:presLayoutVars>
      </dgm:prSet>
      <dgm:spPr/>
    </dgm:pt>
    <dgm:pt modelId="{5B1CB6AB-EA6F-4AE7-94E0-5C151817A082}" type="pres">
      <dgm:prSet presAssocID="{541E9D77-6FB4-4C5E-88C2-21B4EEEC1777}" presName="composite" presStyleCnt="0"/>
      <dgm:spPr/>
    </dgm:pt>
    <dgm:pt modelId="{2E90F730-66ED-4895-A03F-D2A009EAD0C3}" type="pres">
      <dgm:prSet presAssocID="{541E9D77-6FB4-4C5E-88C2-21B4EEEC1777}" presName="imgShp" presStyleLbl="fgImgPlace1" presStyleIdx="0" presStyleCnt="6" custScaleX="227663" custScaleY="21697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8C4CB7D-84AB-4728-BA42-42747BF66639}" type="pres">
      <dgm:prSet presAssocID="{541E9D77-6FB4-4C5E-88C2-21B4EEEC1777}" presName="txShp" presStyleLbl="node1" presStyleIdx="0" presStyleCnt="6" custScaleX="144184" custScaleY="162464" custLinFactNeighborY="2308">
        <dgm:presLayoutVars>
          <dgm:bulletEnabled val="1"/>
        </dgm:presLayoutVars>
      </dgm:prSet>
      <dgm:spPr/>
    </dgm:pt>
    <dgm:pt modelId="{B09560AB-675F-4558-906F-B20CF69BFB52}" type="pres">
      <dgm:prSet presAssocID="{71C80645-9A99-4562-BB95-5A82BD3B90F0}" presName="spacing" presStyleCnt="0"/>
      <dgm:spPr/>
    </dgm:pt>
    <dgm:pt modelId="{AC994398-1A20-4536-B8DB-67C3D879D07A}" type="pres">
      <dgm:prSet presAssocID="{FBBC3D30-942D-4070-AEB5-E207BB862EEA}" presName="composite" presStyleCnt="0"/>
      <dgm:spPr/>
    </dgm:pt>
    <dgm:pt modelId="{F8A7788C-3D9F-4150-AA6F-7B02874BC3A5}" type="pres">
      <dgm:prSet presAssocID="{FBBC3D30-942D-4070-AEB5-E207BB862EEA}" presName="imgShp" presStyleLbl="fgImgPlace1" presStyleIdx="1" presStyleCnt="6" custScaleX="201849" custScaleY="19223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6E82E21-2096-4B82-99ED-F01C1567A271}" type="pres">
      <dgm:prSet presAssocID="{FBBC3D30-942D-4070-AEB5-E207BB862EEA}" presName="txShp" presStyleLbl="node1" presStyleIdx="1" presStyleCnt="6" custScaleX="144684" custScaleY="167951">
        <dgm:presLayoutVars>
          <dgm:bulletEnabled val="1"/>
        </dgm:presLayoutVars>
      </dgm:prSet>
      <dgm:spPr/>
    </dgm:pt>
    <dgm:pt modelId="{3F8E2BE6-C7C6-4BB6-96E1-244C97CC7DA4}" type="pres">
      <dgm:prSet presAssocID="{1BC37763-3E9C-455E-8B19-A0CFA98A5753}" presName="spacing" presStyleCnt="0"/>
      <dgm:spPr/>
    </dgm:pt>
    <dgm:pt modelId="{182ADBEA-4A1D-4C26-A04B-23F98318376B}" type="pres">
      <dgm:prSet presAssocID="{FB062ADB-3CC0-463F-96D7-5E09CDB73868}" presName="composite" presStyleCnt="0"/>
      <dgm:spPr/>
    </dgm:pt>
    <dgm:pt modelId="{432CFDAE-A471-4241-8D3C-2547A74B22F5}" type="pres">
      <dgm:prSet presAssocID="{FB062ADB-3CC0-463F-96D7-5E09CDB73868}" presName="imgShp" presStyleLbl="fgImgPlace1" presStyleIdx="2" presStyleCnt="6" custScaleX="198567" custScaleY="19856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C54B39B5-7BA2-4DD5-B930-27A78206EF13}" type="pres">
      <dgm:prSet presAssocID="{FB062ADB-3CC0-463F-96D7-5E09CDB73868}" presName="txShp" presStyleLbl="node1" presStyleIdx="2" presStyleCnt="6" custScaleX="144684" custScaleY="156062">
        <dgm:presLayoutVars>
          <dgm:bulletEnabled val="1"/>
        </dgm:presLayoutVars>
      </dgm:prSet>
      <dgm:spPr/>
    </dgm:pt>
    <dgm:pt modelId="{F7529743-E014-4AB5-86C6-90A289931519}" type="pres">
      <dgm:prSet presAssocID="{50795E62-2892-4724-B865-4A7D07D980BC}" presName="spacing" presStyleCnt="0"/>
      <dgm:spPr/>
    </dgm:pt>
    <dgm:pt modelId="{978F49FA-386A-41E3-9C03-3365AC527266}" type="pres">
      <dgm:prSet presAssocID="{0F28577E-8F6A-41E5-B6E1-DDB40277811E}" presName="composite" presStyleCnt="0"/>
      <dgm:spPr/>
    </dgm:pt>
    <dgm:pt modelId="{CA858A97-375D-4A32-880D-A7E7A6081529}" type="pres">
      <dgm:prSet presAssocID="{0F28577E-8F6A-41E5-B6E1-DDB40277811E}" presName="imgShp" presStyleLbl="fgImgPlace1" presStyleIdx="3" presStyleCnt="6" custScaleX="228351" custScaleY="210290" custLinFactNeighborX="3075" custLinFactNeighborY="-6150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07AEB32C-5BFE-4CDC-ABF0-15F33AF8CA91}" type="pres">
      <dgm:prSet presAssocID="{0F28577E-8F6A-41E5-B6E1-DDB40277811E}" presName="txShp" presStyleLbl="node1" presStyleIdx="3" presStyleCnt="6" custScaleX="146186" custScaleY="198989" custLinFactNeighborX="113">
        <dgm:presLayoutVars>
          <dgm:bulletEnabled val="1"/>
        </dgm:presLayoutVars>
      </dgm:prSet>
      <dgm:spPr/>
    </dgm:pt>
    <dgm:pt modelId="{3F8DBCE9-54D2-42E9-892A-E892B7246429}" type="pres">
      <dgm:prSet presAssocID="{F2F8FE31-10D8-4F92-AB61-786B0C2FEA91}" presName="spacing" presStyleCnt="0"/>
      <dgm:spPr/>
    </dgm:pt>
    <dgm:pt modelId="{28F5B50B-57C7-49FA-B21D-4B7E2DC884D7}" type="pres">
      <dgm:prSet presAssocID="{D75A0F79-96B7-479A-9091-FC65F766D0A4}" presName="composite" presStyleCnt="0"/>
      <dgm:spPr/>
    </dgm:pt>
    <dgm:pt modelId="{A42C1B64-BCCA-434D-A239-1CCBDD7BC74A}" type="pres">
      <dgm:prSet presAssocID="{D75A0F79-96B7-479A-9091-FC65F766D0A4}" presName="imgShp" presStyleLbl="fgImgPlace1" presStyleIdx="4" presStyleCnt="6" custScaleX="215866" custScaleY="215866" custLinFactNeighborX="4502" custLinFactNeighborY="225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B7BE93B-05E7-4167-9F0A-89009BC35025}" type="pres">
      <dgm:prSet presAssocID="{D75A0F79-96B7-479A-9091-FC65F766D0A4}" presName="txShp" presStyleLbl="node1" presStyleIdx="4" presStyleCnt="6" custScaleX="144184" custScaleY="171490">
        <dgm:presLayoutVars>
          <dgm:bulletEnabled val="1"/>
        </dgm:presLayoutVars>
      </dgm:prSet>
      <dgm:spPr/>
    </dgm:pt>
    <dgm:pt modelId="{9F6351F5-EA78-48D2-9647-EAE0D7680055}" type="pres">
      <dgm:prSet presAssocID="{5D3D649A-47D2-41AA-BC13-0509E96F541F}" presName="spacing" presStyleCnt="0"/>
      <dgm:spPr/>
    </dgm:pt>
    <dgm:pt modelId="{4A802A23-5279-400E-8CB9-C31E6EAC4E31}" type="pres">
      <dgm:prSet presAssocID="{822EF992-23B3-4C79-B050-F02FFCBD2314}" presName="composite" presStyleCnt="0"/>
      <dgm:spPr/>
    </dgm:pt>
    <dgm:pt modelId="{41DCAF5B-D68F-4C58-9A39-2B3A961024C6}" type="pres">
      <dgm:prSet presAssocID="{822EF992-23B3-4C79-B050-F02FFCBD2314}" presName="imgShp" presStyleLbl="fgImgPlace1" presStyleIdx="5" presStyleCnt="6" custScaleX="250821" custScaleY="229919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98756429-01B2-4ABA-AAAB-DE41F46873A6}" type="pres">
      <dgm:prSet presAssocID="{822EF992-23B3-4C79-B050-F02FFCBD2314}" presName="txShp" presStyleLbl="node1" presStyleIdx="5" presStyleCnt="6" custScaleX="144684" custScaleY="167951">
        <dgm:presLayoutVars>
          <dgm:bulletEnabled val="1"/>
        </dgm:presLayoutVars>
      </dgm:prSet>
      <dgm:spPr/>
    </dgm:pt>
  </dgm:ptLst>
  <dgm:cxnLst>
    <dgm:cxn modelId="{C23D2501-23A4-4A74-8A38-D1785535CE40}" type="presOf" srcId="{541E9D77-6FB4-4C5E-88C2-21B4EEEC1777}" destId="{F8C4CB7D-84AB-4728-BA42-42747BF66639}" srcOrd="0" destOrd="0" presId="urn:microsoft.com/office/officeart/2005/8/layout/vList3"/>
    <dgm:cxn modelId="{478D080B-3910-4E34-B76B-4B7EB8ABFAD0}" srcId="{89D7FD6E-CC7E-400C-90D0-21B65FF843A5}" destId="{FB062ADB-3CC0-463F-96D7-5E09CDB73868}" srcOrd="2" destOrd="0" parTransId="{F7CE00D5-6A38-4E7D-8B75-AE00F1B94081}" sibTransId="{50795E62-2892-4724-B865-4A7D07D980BC}"/>
    <dgm:cxn modelId="{020A410E-EE06-4A9F-8785-60C53B22C26D}" type="presOf" srcId="{0F28577E-8F6A-41E5-B6E1-DDB40277811E}" destId="{07AEB32C-5BFE-4CDC-ABF0-15F33AF8CA91}" srcOrd="0" destOrd="0" presId="urn:microsoft.com/office/officeart/2005/8/layout/vList3"/>
    <dgm:cxn modelId="{67A7E326-C724-4E51-BBB1-26BB547D9DB4}" srcId="{89D7FD6E-CC7E-400C-90D0-21B65FF843A5}" destId="{822EF992-23B3-4C79-B050-F02FFCBD2314}" srcOrd="5" destOrd="0" parTransId="{1F30D980-AA77-4968-B77D-3F7CE7BB4892}" sibTransId="{5B6F8A19-B174-406F-946A-F96EB0E0F698}"/>
    <dgm:cxn modelId="{FEDF0E2D-1590-443E-9852-E3CE6C44FD77}" type="presOf" srcId="{89D7FD6E-CC7E-400C-90D0-21B65FF843A5}" destId="{7789EF3B-AAD9-4C06-8068-0356D3153C6A}" srcOrd="0" destOrd="0" presId="urn:microsoft.com/office/officeart/2005/8/layout/vList3"/>
    <dgm:cxn modelId="{8F459F5B-6A94-4E20-9858-2F65C533C719}" type="presOf" srcId="{822EF992-23B3-4C79-B050-F02FFCBD2314}" destId="{98756429-01B2-4ABA-AAAB-DE41F46873A6}" srcOrd="0" destOrd="0" presId="urn:microsoft.com/office/officeart/2005/8/layout/vList3"/>
    <dgm:cxn modelId="{A2527A4C-623D-499C-9BAD-1D4D9F55CB72}" srcId="{89D7FD6E-CC7E-400C-90D0-21B65FF843A5}" destId="{0F28577E-8F6A-41E5-B6E1-DDB40277811E}" srcOrd="3" destOrd="0" parTransId="{E20CDC60-FE42-4579-8BEC-0D1898292E86}" sibTransId="{F2F8FE31-10D8-4F92-AB61-786B0C2FEA91}"/>
    <dgm:cxn modelId="{7DC17D4E-5543-4F1E-8A37-9C8E4E4A39E4}" srcId="{89D7FD6E-CC7E-400C-90D0-21B65FF843A5}" destId="{D75A0F79-96B7-479A-9091-FC65F766D0A4}" srcOrd="4" destOrd="0" parTransId="{B7AD8D39-3080-45AB-8264-601D8944A068}" sibTransId="{5D3D649A-47D2-41AA-BC13-0509E96F541F}"/>
    <dgm:cxn modelId="{709E8357-7773-4765-9EC9-CC88569866C3}" srcId="{89D7FD6E-CC7E-400C-90D0-21B65FF843A5}" destId="{541E9D77-6FB4-4C5E-88C2-21B4EEEC1777}" srcOrd="0" destOrd="0" parTransId="{3B983B81-534C-44C6-98DA-204264E48F80}" sibTransId="{71C80645-9A99-4562-BB95-5A82BD3B90F0}"/>
    <dgm:cxn modelId="{F86F87A3-A6FA-44B1-8E86-A05CBA15039E}" type="presOf" srcId="{FB062ADB-3CC0-463F-96D7-5E09CDB73868}" destId="{C54B39B5-7BA2-4DD5-B930-27A78206EF13}" srcOrd="0" destOrd="0" presId="urn:microsoft.com/office/officeart/2005/8/layout/vList3"/>
    <dgm:cxn modelId="{FF76E5AC-F795-4F85-8765-12808AA37FD4}" type="presOf" srcId="{D75A0F79-96B7-479A-9091-FC65F766D0A4}" destId="{2B7BE93B-05E7-4167-9F0A-89009BC35025}" srcOrd="0" destOrd="0" presId="urn:microsoft.com/office/officeart/2005/8/layout/vList3"/>
    <dgm:cxn modelId="{AC9C30B0-64CE-48F1-A3B2-E736058CFDE7}" srcId="{89D7FD6E-CC7E-400C-90D0-21B65FF843A5}" destId="{FBBC3D30-942D-4070-AEB5-E207BB862EEA}" srcOrd="1" destOrd="0" parTransId="{1BD3F88E-C8CC-49EE-8B55-0B06A9917F23}" sibTransId="{1BC37763-3E9C-455E-8B19-A0CFA98A5753}"/>
    <dgm:cxn modelId="{874ED9DA-3BB7-429F-8337-E5571D964774}" type="presOf" srcId="{FBBC3D30-942D-4070-AEB5-E207BB862EEA}" destId="{A6E82E21-2096-4B82-99ED-F01C1567A271}" srcOrd="0" destOrd="0" presId="urn:microsoft.com/office/officeart/2005/8/layout/vList3"/>
    <dgm:cxn modelId="{56F9FADF-EA56-4EDA-BA0C-FD34A96E38DB}" type="presParOf" srcId="{7789EF3B-AAD9-4C06-8068-0356D3153C6A}" destId="{5B1CB6AB-EA6F-4AE7-94E0-5C151817A082}" srcOrd="0" destOrd="0" presId="urn:microsoft.com/office/officeart/2005/8/layout/vList3"/>
    <dgm:cxn modelId="{7ACC2C8A-FDF1-44CD-8F71-53CE005F5B30}" type="presParOf" srcId="{5B1CB6AB-EA6F-4AE7-94E0-5C151817A082}" destId="{2E90F730-66ED-4895-A03F-D2A009EAD0C3}" srcOrd="0" destOrd="0" presId="urn:microsoft.com/office/officeart/2005/8/layout/vList3"/>
    <dgm:cxn modelId="{6F026439-2C3B-4AE5-83EE-BCF1B5D94E8B}" type="presParOf" srcId="{5B1CB6AB-EA6F-4AE7-94E0-5C151817A082}" destId="{F8C4CB7D-84AB-4728-BA42-42747BF66639}" srcOrd="1" destOrd="0" presId="urn:microsoft.com/office/officeart/2005/8/layout/vList3"/>
    <dgm:cxn modelId="{AA982D61-8866-4987-B73F-51417915158E}" type="presParOf" srcId="{7789EF3B-AAD9-4C06-8068-0356D3153C6A}" destId="{B09560AB-675F-4558-906F-B20CF69BFB52}" srcOrd="1" destOrd="0" presId="urn:microsoft.com/office/officeart/2005/8/layout/vList3"/>
    <dgm:cxn modelId="{E4FA1A30-FC71-4FC7-8EEC-E3270DDED7B0}" type="presParOf" srcId="{7789EF3B-AAD9-4C06-8068-0356D3153C6A}" destId="{AC994398-1A20-4536-B8DB-67C3D879D07A}" srcOrd="2" destOrd="0" presId="urn:microsoft.com/office/officeart/2005/8/layout/vList3"/>
    <dgm:cxn modelId="{8131AF1A-4229-4B33-8B9A-0D0988812DC8}" type="presParOf" srcId="{AC994398-1A20-4536-B8DB-67C3D879D07A}" destId="{F8A7788C-3D9F-4150-AA6F-7B02874BC3A5}" srcOrd="0" destOrd="0" presId="urn:microsoft.com/office/officeart/2005/8/layout/vList3"/>
    <dgm:cxn modelId="{11D19EF4-70D2-4010-8E31-85760A47C4B4}" type="presParOf" srcId="{AC994398-1A20-4536-B8DB-67C3D879D07A}" destId="{A6E82E21-2096-4B82-99ED-F01C1567A271}" srcOrd="1" destOrd="0" presId="urn:microsoft.com/office/officeart/2005/8/layout/vList3"/>
    <dgm:cxn modelId="{2C876928-09D0-46A2-95BC-FD5C7DF23D6C}" type="presParOf" srcId="{7789EF3B-AAD9-4C06-8068-0356D3153C6A}" destId="{3F8E2BE6-C7C6-4BB6-96E1-244C97CC7DA4}" srcOrd="3" destOrd="0" presId="urn:microsoft.com/office/officeart/2005/8/layout/vList3"/>
    <dgm:cxn modelId="{6F6FE1DC-4367-461A-B768-29135F1B8BBA}" type="presParOf" srcId="{7789EF3B-AAD9-4C06-8068-0356D3153C6A}" destId="{182ADBEA-4A1D-4C26-A04B-23F98318376B}" srcOrd="4" destOrd="0" presId="urn:microsoft.com/office/officeart/2005/8/layout/vList3"/>
    <dgm:cxn modelId="{FC7968A2-744A-444C-B6CD-0FF1D251A21C}" type="presParOf" srcId="{182ADBEA-4A1D-4C26-A04B-23F98318376B}" destId="{432CFDAE-A471-4241-8D3C-2547A74B22F5}" srcOrd="0" destOrd="0" presId="urn:microsoft.com/office/officeart/2005/8/layout/vList3"/>
    <dgm:cxn modelId="{7D22EDA5-C533-4171-A065-4BDF349AB1A2}" type="presParOf" srcId="{182ADBEA-4A1D-4C26-A04B-23F98318376B}" destId="{C54B39B5-7BA2-4DD5-B930-27A78206EF13}" srcOrd="1" destOrd="0" presId="urn:microsoft.com/office/officeart/2005/8/layout/vList3"/>
    <dgm:cxn modelId="{3BBAEB36-0559-4179-841C-03B895F807A4}" type="presParOf" srcId="{7789EF3B-AAD9-4C06-8068-0356D3153C6A}" destId="{F7529743-E014-4AB5-86C6-90A289931519}" srcOrd="5" destOrd="0" presId="urn:microsoft.com/office/officeart/2005/8/layout/vList3"/>
    <dgm:cxn modelId="{96EFEBA6-A74A-44A8-BC5D-6F45E2862F68}" type="presParOf" srcId="{7789EF3B-AAD9-4C06-8068-0356D3153C6A}" destId="{978F49FA-386A-41E3-9C03-3365AC527266}" srcOrd="6" destOrd="0" presId="urn:microsoft.com/office/officeart/2005/8/layout/vList3"/>
    <dgm:cxn modelId="{75BF8179-2866-4FCC-A61A-1C8F0F41E4BB}" type="presParOf" srcId="{978F49FA-386A-41E3-9C03-3365AC527266}" destId="{CA858A97-375D-4A32-880D-A7E7A6081529}" srcOrd="0" destOrd="0" presId="urn:microsoft.com/office/officeart/2005/8/layout/vList3"/>
    <dgm:cxn modelId="{08464A3B-DFFB-4294-ABAF-945B844F6870}" type="presParOf" srcId="{978F49FA-386A-41E3-9C03-3365AC527266}" destId="{07AEB32C-5BFE-4CDC-ABF0-15F33AF8CA91}" srcOrd="1" destOrd="0" presId="urn:microsoft.com/office/officeart/2005/8/layout/vList3"/>
    <dgm:cxn modelId="{486331C1-E50B-4479-80CD-C4C2C1EDF2D9}" type="presParOf" srcId="{7789EF3B-AAD9-4C06-8068-0356D3153C6A}" destId="{3F8DBCE9-54D2-42E9-892A-E892B7246429}" srcOrd="7" destOrd="0" presId="urn:microsoft.com/office/officeart/2005/8/layout/vList3"/>
    <dgm:cxn modelId="{89DB54C1-5308-4766-B4AB-E07DBE4CF352}" type="presParOf" srcId="{7789EF3B-AAD9-4C06-8068-0356D3153C6A}" destId="{28F5B50B-57C7-49FA-B21D-4B7E2DC884D7}" srcOrd="8" destOrd="0" presId="urn:microsoft.com/office/officeart/2005/8/layout/vList3"/>
    <dgm:cxn modelId="{95A9E486-B57A-4A3C-A444-6DF3954C0616}" type="presParOf" srcId="{28F5B50B-57C7-49FA-B21D-4B7E2DC884D7}" destId="{A42C1B64-BCCA-434D-A239-1CCBDD7BC74A}" srcOrd="0" destOrd="0" presId="urn:microsoft.com/office/officeart/2005/8/layout/vList3"/>
    <dgm:cxn modelId="{CC3CFDF1-D8FB-41D1-BF7F-9877A0886929}" type="presParOf" srcId="{28F5B50B-57C7-49FA-B21D-4B7E2DC884D7}" destId="{2B7BE93B-05E7-4167-9F0A-89009BC35025}" srcOrd="1" destOrd="0" presId="urn:microsoft.com/office/officeart/2005/8/layout/vList3"/>
    <dgm:cxn modelId="{7B1EB332-0E77-4B02-8B2F-D6C1B48A2B8E}" type="presParOf" srcId="{7789EF3B-AAD9-4C06-8068-0356D3153C6A}" destId="{9F6351F5-EA78-48D2-9647-EAE0D7680055}" srcOrd="9" destOrd="0" presId="urn:microsoft.com/office/officeart/2005/8/layout/vList3"/>
    <dgm:cxn modelId="{72556161-5E1F-4729-8962-89F46CE205CD}" type="presParOf" srcId="{7789EF3B-AAD9-4C06-8068-0356D3153C6A}" destId="{4A802A23-5279-400E-8CB9-C31E6EAC4E31}" srcOrd="10" destOrd="0" presId="urn:microsoft.com/office/officeart/2005/8/layout/vList3"/>
    <dgm:cxn modelId="{46BDD96C-D3E0-4B5D-95F2-C94479120B8D}" type="presParOf" srcId="{4A802A23-5279-400E-8CB9-C31E6EAC4E31}" destId="{41DCAF5B-D68F-4C58-9A39-2B3A961024C6}" srcOrd="0" destOrd="0" presId="urn:microsoft.com/office/officeart/2005/8/layout/vList3"/>
    <dgm:cxn modelId="{7451A71E-E3AF-4EF6-A0C0-241A75AAB743}" type="presParOf" srcId="{4A802A23-5279-400E-8CB9-C31E6EAC4E31}" destId="{98756429-01B2-4ABA-AAAB-DE41F46873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0F06994-71BC-4B6A-B065-DC898339C5AE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9A1B424B-F462-4FDF-AB1B-5F8F3FAEEC97}">
      <dgm:prSet phldrT="[Text]"/>
      <dgm:spPr/>
      <dgm:t>
        <a:bodyPr/>
        <a:lstStyle/>
        <a:p>
          <a:r>
            <a:rPr lang="cs-CZ" b="1" dirty="0"/>
            <a:t>Funkce vzdělání</a:t>
          </a:r>
          <a:endParaRPr lang="cs-CZ" dirty="0"/>
        </a:p>
      </dgm:t>
    </dgm:pt>
    <dgm:pt modelId="{FA111905-98A9-46EA-A969-40465068F891}" type="parTrans" cxnId="{7AC7ACB6-537A-492F-9090-41407A841FF7}">
      <dgm:prSet/>
      <dgm:spPr/>
      <dgm:t>
        <a:bodyPr/>
        <a:lstStyle/>
        <a:p>
          <a:endParaRPr lang="cs-CZ"/>
        </a:p>
      </dgm:t>
    </dgm:pt>
    <dgm:pt modelId="{08D636D4-F32C-45B7-AA38-D8B908EBED2D}" type="sibTrans" cxnId="{7AC7ACB6-537A-492F-9090-41407A841FF7}">
      <dgm:prSet/>
      <dgm:spPr/>
      <dgm:t>
        <a:bodyPr/>
        <a:lstStyle/>
        <a:p>
          <a:endParaRPr lang="cs-CZ"/>
        </a:p>
      </dgm:t>
    </dgm:pt>
    <dgm:pt modelId="{BDE0BB55-2085-4404-83B6-183BBAAB73B0}">
      <dgm:prSet phldrT="[Text]"/>
      <dgm:spPr/>
      <dgm:t>
        <a:bodyPr/>
        <a:lstStyle/>
        <a:p>
          <a:r>
            <a:rPr lang="cs-CZ"/>
            <a:t>k pochopení:</a:t>
          </a:r>
          <a:endParaRPr lang="cs-CZ" dirty="0"/>
        </a:p>
      </dgm:t>
    </dgm:pt>
    <dgm:pt modelId="{08C8B1E8-F144-4B27-81EA-413FC03DA5EB}" type="parTrans" cxnId="{2715DBF1-4199-4032-A96D-EFE51420946D}">
      <dgm:prSet/>
      <dgm:spPr/>
      <dgm:t>
        <a:bodyPr/>
        <a:lstStyle/>
        <a:p>
          <a:endParaRPr lang="cs-CZ"/>
        </a:p>
      </dgm:t>
    </dgm:pt>
    <dgm:pt modelId="{ABACD8AF-07D7-4CD3-88A1-13637C6364FB}" type="sibTrans" cxnId="{2715DBF1-4199-4032-A96D-EFE51420946D}">
      <dgm:prSet/>
      <dgm:spPr/>
      <dgm:t>
        <a:bodyPr/>
        <a:lstStyle/>
        <a:p>
          <a:endParaRPr lang="cs-CZ"/>
        </a:p>
      </dgm:t>
    </dgm:pt>
    <dgm:pt modelId="{B92496B3-295A-48EF-A059-63D216CEE204}">
      <dgm:prSet phldrT="[Text]"/>
      <dgm:spPr/>
      <dgm:t>
        <a:bodyPr/>
        <a:lstStyle/>
        <a:p>
          <a:r>
            <a:rPr lang="cs-CZ"/>
            <a:t>současného života</a:t>
          </a:r>
          <a:endParaRPr lang="cs-CZ" dirty="0"/>
        </a:p>
      </dgm:t>
    </dgm:pt>
    <dgm:pt modelId="{4D77EB39-A757-4A33-BEDD-56A967041EC5}" type="parTrans" cxnId="{B833F912-7B04-40D5-8ADF-17C7937899BF}">
      <dgm:prSet/>
      <dgm:spPr/>
      <dgm:t>
        <a:bodyPr/>
        <a:lstStyle/>
        <a:p>
          <a:endParaRPr lang="cs-CZ"/>
        </a:p>
      </dgm:t>
    </dgm:pt>
    <dgm:pt modelId="{63AFAB22-7631-447D-9FA6-1FDA3EB6AD4C}" type="sibTrans" cxnId="{B833F912-7B04-40D5-8ADF-17C7937899BF}">
      <dgm:prSet/>
      <dgm:spPr/>
      <dgm:t>
        <a:bodyPr/>
        <a:lstStyle/>
        <a:p>
          <a:endParaRPr lang="cs-CZ"/>
        </a:p>
      </dgm:t>
    </dgm:pt>
    <dgm:pt modelId="{F0A16793-3777-4ADB-8271-A9A7BF9F0BAC}">
      <dgm:prSet/>
      <dgm:spPr/>
      <dgm:t>
        <a:bodyPr/>
        <a:lstStyle/>
        <a:p>
          <a:r>
            <a:rPr lang="cs-CZ"/>
            <a:t>současného světa</a:t>
          </a:r>
          <a:endParaRPr lang="cs-CZ" dirty="0"/>
        </a:p>
      </dgm:t>
    </dgm:pt>
    <dgm:pt modelId="{45C653D0-248E-43C9-8E25-C2C777E010C4}" type="parTrans" cxnId="{D43BD580-F160-4591-B327-71646414E0C3}">
      <dgm:prSet/>
      <dgm:spPr/>
      <dgm:t>
        <a:bodyPr/>
        <a:lstStyle/>
        <a:p>
          <a:endParaRPr lang="cs-CZ"/>
        </a:p>
      </dgm:t>
    </dgm:pt>
    <dgm:pt modelId="{BF9C293C-739C-48F4-B3C4-B588B51943F0}" type="sibTrans" cxnId="{D43BD580-F160-4591-B327-71646414E0C3}">
      <dgm:prSet/>
      <dgm:spPr/>
      <dgm:t>
        <a:bodyPr/>
        <a:lstStyle/>
        <a:p>
          <a:endParaRPr lang="cs-CZ"/>
        </a:p>
      </dgm:t>
    </dgm:pt>
    <dgm:pt modelId="{BE85A078-2D81-4071-90F1-FB2755D7BC0A}">
      <dgm:prSet/>
      <dgm:spPr/>
      <dgm:t>
        <a:bodyPr/>
        <a:lstStyle/>
        <a:p>
          <a:r>
            <a:rPr lang="cs-CZ"/>
            <a:t>sebe sama a druhých</a:t>
          </a:r>
          <a:endParaRPr lang="cs-CZ" dirty="0"/>
        </a:p>
      </dgm:t>
    </dgm:pt>
    <dgm:pt modelId="{B977F88C-1CE9-4293-B27B-B009F9DEC122}" type="parTrans" cxnId="{5CBA7773-A3A8-4DB6-99AE-5C23BC21F892}">
      <dgm:prSet/>
      <dgm:spPr/>
      <dgm:t>
        <a:bodyPr/>
        <a:lstStyle/>
        <a:p>
          <a:endParaRPr lang="cs-CZ"/>
        </a:p>
      </dgm:t>
    </dgm:pt>
    <dgm:pt modelId="{9A318BF3-9E88-41B4-9464-8A1813421D7A}" type="sibTrans" cxnId="{5CBA7773-A3A8-4DB6-99AE-5C23BC21F892}">
      <dgm:prSet/>
      <dgm:spPr/>
      <dgm:t>
        <a:bodyPr/>
        <a:lstStyle/>
        <a:p>
          <a:endParaRPr lang="cs-CZ"/>
        </a:p>
      </dgm:t>
    </dgm:pt>
    <dgm:pt modelId="{364F2544-A8F1-4301-9AC5-50511ECBBE05}">
      <dgm:prSet/>
      <dgm:spPr/>
      <dgm:t>
        <a:bodyPr/>
        <a:lstStyle/>
        <a:p>
          <a:r>
            <a:rPr lang="cs-CZ"/>
            <a:t>k rozvoji samostatného myšlení a odpovědnosti</a:t>
          </a:r>
          <a:endParaRPr lang="cs-CZ" dirty="0"/>
        </a:p>
      </dgm:t>
    </dgm:pt>
    <dgm:pt modelId="{B487A533-FB4A-43FE-BD40-893E83E487BB}" type="parTrans" cxnId="{3C015939-724C-4CCD-ACF8-E973039C685D}">
      <dgm:prSet/>
      <dgm:spPr/>
      <dgm:t>
        <a:bodyPr/>
        <a:lstStyle/>
        <a:p>
          <a:endParaRPr lang="cs-CZ"/>
        </a:p>
      </dgm:t>
    </dgm:pt>
    <dgm:pt modelId="{A58B49BE-2651-425C-B68C-694B09DBDC16}" type="sibTrans" cxnId="{3C015939-724C-4CCD-ACF8-E973039C685D}">
      <dgm:prSet/>
      <dgm:spPr/>
      <dgm:t>
        <a:bodyPr/>
        <a:lstStyle/>
        <a:p>
          <a:endParaRPr lang="cs-CZ"/>
        </a:p>
      </dgm:t>
    </dgm:pt>
    <dgm:pt modelId="{13A18E9A-459D-40A4-802B-25F448E0B309}" type="pres">
      <dgm:prSet presAssocID="{F0F06994-71BC-4B6A-B065-DC898339C5A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63E8368B-D498-4490-A47A-7192728312C1}" type="pres">
      <dgm:prSet presAssocID="{9A1B424B-F462-4FDF-AB1B-5F8F3FAEEC97}" presName="root1" presStyleCnt="0"/>
      <dgm:spPr/>
    </dgm:pt>
    <dgm:pt modelId="{55EF7553-5F14-4363-B69C-EDC3E28A725D}" type="pres">
      <dgm:prSet presAssocID="{9A1B424B-F462-4FDF-AB1B-5F8F3FAEEC97}" presName="LevelOneTextNode" presStyleLbl="node0" presStyleIdx="0" presStyleCnt="1" custScaleX="501260" custLinFactNeighborY="416">
        <dgm:presLayoutVars>
          <dgm:chPref val="3"/>
        </dgm:presLayoutVars>
      </dgm:prSet>
      <dgm:spPr/>
    </dgm:pt>
    <dgm:pt modelId="{DA12F4C4-C911-44AF-90D9-BF79CA0B5E92}" type="pres">
      <dgm:prSet presAssocID="{9A1B424B-F462-4FDF-AB1B-5F8F3FAEEC97}" presName="level2hierChild" presStyleCnt="0"/>
      <dgm:spPr/>
    </dgm:pt>
    <dgm:pt modelId="{414E9980-5CB3-4422-AA9B-2E4F028FBA6E}" type="pres">
      <dgm:prSet presAssocID="{08C8B1E8-F144-4B27-81EA-413FC03DA5EB}" presName="conn2-1" presStyleLbl="parChTrans1D2" presStyleIdx="0" presStyleCnt="5"/>
      <dgm:spPr/>
    </dgm:pt>
    <dgm:pt modelId="{8D0E4630-031D-45B0-8F7D-61F1DA6D6B16}" type="pres">
      <dgm:prSet presAssocID="{08C8B1E8-F144-4B27-81EA-413FC03DA5EB}" presName="connTx" presStyleLbl="parChTrans1D2" presStyleIdx="0" presStyleCnt="5"/>
      <dgm:spPr/>
    </dgm:pt>
    <dgm:pt modelId="{A9C36CA6-D386-44C4-BA2F-67D479975550}" type="pres">
      <dgm:prSet presAssocID="{BDE0BB55-2085-4404-83B6-183BBAAB73B0}" presName="root2" presStyleCnt="0"/>
      <dgm:spPr/>
    </dgm:pt>
    <dgm:pt modelId="{87B56647-D35E-4E16-B99A-8E1D3B9F8D54}" type="pres">
      <dgm:prSet presAssocID="{BDE0BB55-2085-4404-83B6-183BBAAB73B0}" presName="LevelTwoTextNode" presStyleLbl="node2" presStyleIdx="0" presStyleCnt="5" custScaleX="174090" custLinFactNeighborY="5778">
        <dgm:presLayoutVars>
          <dgm:chPref val="3"/>
        </dgm:presLayoutVars>
      </dgm:prSet>
      <dgm:spPr/>
    </dgm:pt>
    <dgm:pt modelId="{8FF755E5-84FF-4CFE-B6F0-B336517D0F68}" type="pres">
      <dgm:prSet presAssocID="{BDE0BB55-2085-4404-83B6-183BBAAB73B0}" presName="level3hierChild" presStyleCnt="0"/>
      <dgm:spPr/>
    </dgm:pt>
    <dgm:pt modelId="{8FB61E1E-7530-4F25-B23E-057DD8BE970C}" type="pres">
      <dgm:prSet presAssocID="{45C653D0-248E-43C9-8E25-C2C777E010C4}" presName="conn2-1" presStyleLbl="parChTrans1D2" presStyleIdx="1" presStyleCnt="5"/>
      <dgm:spPr/>
    </dgm:pt>
    <dgm:pt modelId="{A01C651C-0A68-42B4-A277-2E457C7E87C3}" type="pres">
      <dgm:prSet presAssocID="{45C653D0-248E-43C9-8E25-C2C777E010C4}" presName="connTx" presStyleLbl="parChTrans1D2" presStyleIdx="1" presStyleCnt="5"/>
      <dgm:spPr/>
    </dgm:pt>
    <dgm:pt modelId="{58C7E80F-A186-4195-9943-82AA781367DC}" type="pres">
      <dgm:prSet presAssocID="{F0A16793-3777-4ADB-8271-A9A7BF9F0BAC}" presName="root2" presStyleCnt="0"/>
      <dgm:spPr/>
    </dgm:pt>
    <dgm:pt modelId="{E068A3C0-00D4-4F97-9E2B-5B0DC606D6D7}" type="pres">
      <dgm:prSet presAssocID="{F0A16793-3777-4ADB-8271-A9A7BF9F0BAC}" presName="LevelTwoTextNode" presStyleLbl="node2" presStyleIdx="1" presStyleCnt="5" custScaleX="196797">
        <dgm:presLayoutVars>
          <dgm:chPref val="3"/>
        </dgm:presLayoutVars>
      </dgm:prSet>
      <dgm:spPr/>
    </dgm:pt>
    <dgm:pt modelId="{3EF5638D-793B-4E49-A698-99505CDC40BE}" type="pres">
      <dgm:prSet presAssocID="{F0A16793-3777-4ADB-8271-A9A7BF9F0BAC}" presName="level3hierChild" presStyleCnt="0"/>
      <dgm:spPr/>
    </dgm:pt>
    <dgm:pt modelId="{78AF54DC-EFCA-4231-94DE-8945DDE0129C}" type="pres">
      <dgm:prSet presAssocID="{4D77EB39-A757-4A33-BEDD-56A967041EC5}" presName="conn2-1" presStyleLbl="parChTrans1D2" presStyleIdx="2" presStyleCnt="5"/>
      <dgm:spPr/>
    </dgm:pt>
    <dgm:pt modelId="{AF744D5F-A033-4267-819F-B9B0CCEFA55B}" type="pres">
      <dgm:prSet presAssocID="{4D77EB39-A757-4A33-BEDD-56A967041EC5}" presName="connTx" presStyleLbl="parChTrans1D2" presStyleIdx="2" presStyleCnt="5"/>
      <dgm:spPr/>
    </dgm:pt>
    <dgm:pt modelId="{A4C18C92-3578-4692-8C10-AE5AA9CD65E7}" type="pres">
      <dgm:prSet presAssocID="{B92496B3-295A-48EF-A059-63D216CEE204}" presName="root2" presStyleCnt="0"/>
      <dgm:spPr/>
    </dgm:pt>
    <dgm:pt modelId="{78C4E8AA-FCE5-45D1-8AAA-B5C73B1A872F}" type="pres">
      <dgm:prSet presAssocID="{B92496B3-295A-48EF-A059-63D216CEE204}" presName="LevelTwoTextNode" presStyleLbl="node2" presStyleIdx="2" presStyleCnt="5" custScaleX="196797">
        <dgm:presLayoutVars>
          <dgm:chPref val="3"/>
        </dgm:presLayoutVars>
      </dgm:prSet>
      <dgm:spPr/>
    </dgm:pt>
    <dgm:pt modelId="{4E2B000F-2420-40FE-B613-7620A9FE0087}" type="pres">
      <dgm:prSet presAssocID="{B92496B3-295A-48EF-A059-63D216CEE204}" presName="level3hierChild" presStyleCnt="0"/>
      <dgm:spPr/>
    </dgm:pt>
    <dgm:pt modelId="{4D3D60CE-FA4A-4FE1-9FC3-DDB1AB55EE7D}" type="pres">
      <dgm:prSet presAssocID="{B977F88C-1CE9-4293-B27B-B009F9DEC122}" presName="conn2-1" presStyleLbl="parChTrans1D2" presStyleIdx="3" presStyleCnt="5"/>
      <dgm:spPr/>
    </dgm:pt>
    <dgm:pt modelId="{2B048EEB-21A1-4861-AF7D-53056A37132A}" type="pres">
      <dgm:prSet presAssocID="{B977F88C-1CE9-4293-B27B-B009F9DEC122}" presName="connTx" presStyleLbl="parChTrans1D2" presStyleIdx="3" presStyleCnt="5"/>
      <dgm:spPr/>
    </dgm:pt>
    <dgm:pt modelId="{8652840D-A008-45AA-9C55-04691AFC819E}" type="pres">
      <dgm:prSet presAssocID="{BE85A078-2D81-4071-90F1-FB2755D7BC0A}" presName="root2" presStyleCnt="0"/>
      <dgm:spPr/>
    </dgm:pt>
    <dgm:pt modelId="{1DE515BA-8CDF-4FBD-A927-CA5BEED877E1}" type="pres">
      <dgm:prSet presAssocID="{BE85A078-2D81-4071-90F1-FB2755D7BC0A}" presName="LevelTwoTextNode" presStyleLbl="node2" presStyleIdx="3" presStyleCnt="5" custScaleX="196797">
        <dgm:presLayoutVars>
          <dgm:chPref val="3"/>
        </dgm:presLayoutVars>
      </dgm:prSet>
      <dgm:spPr/>
    </dgm:pt>
    <dgm:pt modelId="{38C95F53-E4EC-41B0-AF44-D14A17331A80}" type="pres">
      <dgm:prSet presAssocID="{BE85A078-2D81-4071-90F1-FB2755D7BC0A}" presName="level3hierChild" presStyleCnt="0"/>
      <dgm:spPr/>
    </dgm:pt>
    <dgm:pt modelId="{23E7D778-0A5C-4D02-B058-71E14AC206E1}" type="pres">
      <dgm:prSet presAssocID="{B487A533-FB4A-43FE-BD40-893E83E487BB}" presName="conn2-1" presStyleLbl="parChTrans1D2" presStyleIdx="4" presStyleCnt="5"/>
      <dgm:spPr/>
    </dgm:pt>
    <dgm:pt modelId="{67A05ED1-B5C5-4A8D-8CE1-A11EB841D28F}" type="pres">
      <dgm:prSet presAssocID="{B487A533-FB4A-43FE-BD40-893E83E487BB}" presName="connTx" presStyleLbl="parChTrans1D2" presStyleIdx="4" presStyleCnt="5"/>
      <dgm:spPr/>
    </dgm:pt>
    <dgm:pt modelId="{9572B244-7B29-4EBC-BA60-ABB7A5DB6530}" type="pres">
      <dgm:prSet presAssocID="{364F2544-A8F1-4301-9AC5-50511ECBBE05}" presName="root2" presStyleCnt="0"/>
      <dgm:spPr/>
    </dgm:pt>
    <dgm:pt modelId="{1E061F35-845E-4B0D-AE63-52E1F9B394A4}" type="pres">
      <dgm:prSet presAssocID="{364F2544-A8F1-4301-9AC5-50511ECBBE05}" presName="LevelTwoTextNode" presStyleLbl="node2" presStyleIdx="4" presStyleCnt="5" custScaleX="195284">
        <dgm:presLayoutVars>
          <dgm:chPref val="3"/>
        </dgm:presLayoutVars>
      </dgm:prSet>
      <dgm:spPr/>
    </dgm:pt>
    <dgm:pt modelId="{DB95AFAA-95D2-46DD-BB95-ED1E83FBD9BD}" type="pres">
      <dgm:prSet presAssocID="{364F2544-A8F1-4301-9AC5-50511ECBBE05}" presName="level3hierChild" presStyleCnt="0"/>
      <dgm:spPr/>
    </dgm:pt>
  </dgm:ptLst>
  <dgm:cxnLst>
    <dgm:cxn modelId="{F104960D-0B2F-49BB-90A8-ADB94B29D3DF}" type="presOf" srcId="{F0F06994-71BC-4B6A-B065-DC898339C5AE}" destId="{13A18E9A-459D-40A4-802B-25F448E0B309}" srcOrd="0" destOrd="0" presId="urn:microsoft.com/office/officeart/2008/layout/HorizontalMultiLevelHierarchy"/>
    <dgm:cxn modelId="{B833F912-7B04-40D5-8ADF-17C7937899BF}" srcId="{9A1B424B-F462-4FDF-AB1B-5F8F3FAEEC97}" destId="{B92496B3-295A-48EF-A059-63D216CEE204}" srcOrd="2" destOrd="0" parTransId="{4D77EB39-A757-4A33-BEDD-56A967041EC5}" sibTransId="{63AFAB22-7631-447D-9FA6-1FDA3EB6AD4C}"/>
    <dgm:cxn modelId="{8F8DC818-8EF2-4369-B439-86A1BBC649A2}" type="presOf" srcId="{B977F88C-1CE9-4293-B27B-B009F9DEC122}" destId="{4D3D60CE-FA4A-4FE1-9FC3-DDB1AB55EE7D}" srcOrd="0" destOrd="0" presId="urn:microsoft.com/office/officeart/2008/layout/HorizontalMultiLevelHierarchy"/>
    <dgm:cxn modelId="{2A5B602F-C2C4-412E-89E5-C55572B01FE4}" type="presOf" srcId="{4D77EB39-A757-4A33-BEDD-56A967041EC5}" destId="{AF744D5F-A033-4267-819F-B9B0CCEFA55B}" srcOrd="1" destOrd="0" presId="urn:microsoft.com/office/officeart/2008/layout/HorizontalMultiLevelHierarchy"/>
    <dgm:cxn modelId="{DCBADC32-C3AA-4383-AC6D-7938973179FA}" type="presOf" srcId="{08C8B1E8-F144-4B27-81EA-413FC03DA5EB}" destId="{8D0E4630-031D-45B0-8F7D-61F1DA6D6B16}" srcOrd="1" destOrd="0" presId="urn:microsoft.com/office/officeart/2008/layout/HorizontalMultiLevelHierarchy"/>
    <dgm:cxn modelId="{3C015939-724C-4CCD-ACF8-E973039C685D}" srcId="{9A1B424B-F462-4FDF-AB1B-5F8F3FAEEC97}" destId="{364F2544-A8F1-4301-9AC5-50511ECBBE05}" srcOrd="4" destOrd="0" parTransId="{B487A533-FB4A-43FE-BD40-893E83E487BB}" sibTransId="{A58B49BE-2651-425C-B68C-694B09DBDC16}"/>
    <dgm:cxn modelId="{D2A2AF3A-FAF6-455E-B310-D78FFFFD1F83}" type="presOf" srcId="{B92496B3-295A-48EF-A059-63D216CEE204}" destId="{78C4E8AA-FCE5-45D1-8AAA-B5C73B1A872F}" srcOrd="0" destOrd="0" presId="urn:microsoft.com/office/officeart/2008/layout/HorizontalMultiLevelHierarchy"/>
    <dgm:cxn modelId="{8AD3AE4C-8E66-493B-9A64-4CA43FCBF0C3}" type="presOf" srcId="{B487A533-FB4A-43FE-BD40-893E83E487BB}" destId="{23E7D778-0A5C-4D02-B058-71E14AC206E1}" srcOrd="0" destOrd="0" presId="urn:microsoft.com/office/officeart/2008/layout/HorizontalMultiLevelHierarchy"/>
    <dgm:cxn modelId="{40A4BE4D-C536-406F-A446-BD5D97A1C1B2}" type="presOf" srcId="{45C653D0-248E-43C9-8E25-C2C777E010C4}" destId="{8FB61E1E-7530-4F25-B23E-057DD8BE970C}" srcOrd="0" destOrd="0" presId="urn:microsoft.com/office/officeart/2008/layout/HorizontalMultiLevelHierarchy"/>
    <dgm:cxn modelId="{1096CD71-2796-4B92-B667-D6B11F3F706C}" type="presOf" srcId="{364F2544-A8F1-4301-9AC5-50511ECBBE05}" destId="{1E061F35-845E-4B0D-AE63-52E1F9B394A4}" srcOrd="0" destOrd="0" presId="urn:microsoft.com/office/officeart/2008/layout/HorizontalMultiLevelHierarchy"/>
    <dgm:cxn modelId="{5CBA7773-A3A8-4DB6-99AE-5C23BC21F892}" srcId="{9A1B424B-F462-4FDF-AB1B-5F8F3FAEEC97}" destId="{BE85A078-2D81-4071-90F1-FB2755D7BC0A}" srcOrd="3" destOrd="0" parTransId="{B977F88C-1CE9-4293-B27B-B009F9DEC122}" sibTransId="{9A318BF3-9E88-41B4-9464-8A1813421D7A}"/>
    <dgm:cxn modelId="{30C1C953-4E86-4C91-AB1C-980413F8B712}" type="presOf" srcId="{B487A533-FB4A-43FE-BD40-893E83E487BB}" destId="{67A05ED1-B5C5-4A8D-8CE1-A11EB841D28F}" srcOrd="1" destOrd="0" presId="urn:microsoft.com/office/officeart/2008/layout/HorizontalMultiLevelHierarchy"/>
    <dgm:cxn modelId="{5DC3737A-84F8-4A42-B8AB-27FC43E989E9}" type="presOf" srcId="{4D77EB39-A757-4A33-BEDD-56A967041EC5}" destId="{78AF54DC-EFCA-4231-94DE-8945DDE0129C}" srcOrd="0" destOrd="0" presId="urn:microsoft.com/office/officeart/2008/layout/HorizontalMultiLevelHierarchy"/>
    <dgm:cxn modelId="{04A92A7B-839D-4C29-A066-C2F1AA6D3B3D}" type="presOf" srcId="{08C8B1E8-F144-4B27-81EA-413FC03DA5EB}" destId="{414E9980-5CB3-4422-AA9B-2E4F028FBA6E}" srcOrd="0" destOrd="0" presId="urn:microsoft.com/office/officeart/2008/layout/HorizontalMultiLevelHierarchy"/>
    <dgm:cxn modelId="{F193767F-1DF8-471C-96BC-1EA67BEB6490}" type="presOf" srcId="{F0A16793-3777-4ADB-8271-A9A7BF9F0BAC}" destId="{E068A3C0-00D4-4F97-9E2B-5B0DC606D6D7}" srcOrd="0" destOrd="0" presId="urn:microsoft.com/office/officeart/2008/layout/HorizontalMultiLevelHierarchy"/>
    <dgm:cxn modelId="{D43BD580-F160-4591-B327-71646414E0C3}" srcId="{9A1B424B-F462-4FDF-AB1B-5F8F3FAEEC97}" destId="{F0A16793-3777-4ADB-8271-A9A7BF9F0BAC}" srcOrd="1" destOrd="0" parTransId="{45C653D0-248E-43C9-8E25-C2C777E010C4}" sibTransId="{BF9C293C-739C-48F4-B3C4-B588B51943F0}"/>
    <dgm:cxn modelId="{6BD89E8D-22B6-4D08-9A5E-EA773BD79382}" type="presOf" srcId="{BDE0BB55-2085-4404-83B6-183BBAAB73B0}" destId="{87B56647-D35E-4E16-B99A-8E1D3B9F8D54}" srcOrd="0" destOrd="0" presId="urn:microsoft.com/office/officeart/2008/layout/HorizontalMultiLevelHierarchy"/>
    <dgm:cxn modelId="{73620C9F-04E1-4A78-A698-C62F15A3BE87}" type="presOf" srcId="{BE85A078-2D81-4071-90F1-FB2755D7BC0A}" destId="{1DE515BA-8CDF-4FBD-A927-CA5BEED877E1}" srcOrd="0" destOrd="0" presId="urn:microsoft.com/office/officeart/2008/layout/HorizontalMultiLevelHierarchy"/>
    <dgm:cxn modelId="{7AC7ACB6-537A-492F-9090-41407A841FF7}" srcId="{F0F06994-71BC-4B6A-B065-DC898339C5AE}" destId="{9A1B424B-F462-4FDF-AB1B-5F8F3FAEEC97}" srcOrd="0" destOrd="0" parTransId="{FA111905-98A9-46EA-A969-40465068F891}" sibTransId="{08D636D4-F32C-45B7-AA38-D8B908EBED2D}"/>
    <dgm:cxn modelId="{4D0D23C8-24A3-4D26-9131-09B6F2696A18}" type="presOf" srcId="{45C653D0-248E-43C9-8E25-C2C777E010C4}" destId="{A01C651C-0A68-42B4-A277-2E457C7E87C3}" srcOrd="1" destOrd="0" presId="urn:microsoft.com/office/officeart/2008/layout/HorizontalMultiLevelHierarchy"/>
    <dgm:cxn modelId="{D24DB7E4-0693-4428-93CA-CC5B1EB61048}" type="presOf" srcId="{B977F88C-1CE9-4293-B27B-B009F9DEC122}" destId="{2B048EEB-21A1-4861-AF7D-53056A37132A}" srcOrd="1" destOrd="0" presId="urn:microsoft.com/office/officeart/2008/layout/HorizontalMultiLevelHierarchy"/>
    <dgm:cxn modelId="{2715DBF1-4199-4032-A96D-EFE51420946D}" srcId="{9A1B424B-F462-4FDF-AB1B-5F8F3FAEEC97}" destId="{BDE0BB55-2085-4404-83B6-183BBAAB73B0}" srcOrd="0" destOrd="0" parTransId="{08C8B1E8-F144-4B27-81EA-413FC03DA5EB}" sibTransId="{ABACD8AF-07D7-4CD3-88A1-13637C6364FB}"/>
    <dgm:cxn modelId="{F7354FFE-0573-4608-B9DF-F8BDDE134C8A}" type="presOf" srcId="{9A1B424B-F462-4FDF-AB1B-5F8F3FAEEC97}" destId="{55EF7553-5F14-4363-B69C-EDC3E28A725D}" srcOrd="0" destOrd="0" presId="urn:microsoft.com/office/officeart/2008/layout/HorizontalMultiLevelHierarchy"/>
    <dgm:cxn modelId="{C02452C0-8BF7-45E1-9C76-244498E8CA64}" type="presParOf" srcId="{13A18E9A-459D-40A4-802B-25F448E0B309}" destId="{63E8368B-D498-4490-A47A-7192728312C1}" srcOrd="0" destOrd="0" presId="urn:microsoft.com/office/officeart/2008/layout/HorizontalMultiLevelHierarchy"/>
    <dgm:cxn modelId="{B6A74D5B-7E5E-4750-9AD6-2682F321CB71}" type="presParOf" srcId="{63E8368B-D498-4490-A47A-7192728312C1}" destId="{55EF7553-5F14-4363-B69C-EDC3E28A725D}" srcOrd="0" destOrd="0" presId="urn:microsoft.com/office/officeart/2008/layout/HorizontalMultiLevelHierarchy"/>
    <dgm:cxn modelId="{E71B6288-B6AE-4D73-A7D6-0BEE27554F95}" type="presParOf" srcId="{63E8368B-D498-4490-A47A-7192728312C1}" destId="{DA12F4C4-C911-44AF-90D9-BF79CA0B5E92}" srcOrd="1" destOrd="0" presId="urn:microsoft.com/office/officeart/2008/layout/HorizontalMultiLevelHierarchy"/>
    <dgm:cxn modelId="{97E1A0E6-5B1F-49C2-AE1F-A20792FF4108}" type="presParOf" srcId="{DA12F4C4-C911-44AF-90D9-BF79CA0B5E92}" destId="{414E9980-5CB3-4422-AA9B-2E4F028FBA6E}" srcOrd="0" destOrd="0" presId="urn:microsoft.com/office/officeart/2008/layout/HorizontalMultiLevelHierarchy"/>
    <dgm:cxn modelId="{54D7E4FF-A481-4035-86DF-153FF7587054}" type="presParOf" srcId="{414E9980-5CB3-4422-AA9B-2E4F028FBA6E}" destId="{8D0E4630-031D-45B0-8F7D-61F1DA6D6B16}" srcOrd="0" destOrd="0" presId="urn:microsoft.com/office/officeart/2008/layout/HorizontalMultiLevelHierarchy"/>
    <dgm:cxn modelId="{C6FE0E9B-7C1A-46F6-9A4E-3A9F65D44F2A}" type="presParOf" srcId="{DA12F4C4-C911-44AF-90D9-BF79CA0B5E92}" destId="{A9C36CA6-D386-44C4-BA2F-67D479975550}" srcOrd="1" destOrd="0" presId="urn:microsoft.com/office/officeart/2008/layout/HorizontalMultiLevelHierarchy"/>
    <dgm:cxn modelId="{F54AD339-1210-4CCB-8549-ABDB15EDFC47}" type="presParOf" srcId="{A9C36CA6-D386-44C4-BA2F-67D479975550}" destId="{87B56647-D35E-4E16-B99A-8E1D3B9F8D54}" srcOrd="0" destOrd="0" presId="urn:microsoft.com/office/officeart/2008/layout/HorizontalMultiLevelHierarchy"/>
    <dgm:cxn modelId="{01F901C3-D79C-4A54-9F4C-D045524FA756}" type="presParOf" srcId="{A9C36CA6-D386-44C4-BA2F-67D479975550}" destId="{8FF755E5-84FF-4CFE-B6F0-B336517D0F68}" srcOrd="1" destOrd="0" presId="urn:microsoft.com/office/officeart/2008/layout/HorizontalMultiLevelHierarchy"/>
    <dgm:cxn modelId="{6598CEA3-5B40-457D-BAE0-71519D84E9D9}" type="presParOf" srcId="{DA12F4C4-C911-44AF-90D9-BF79CA0B5E92}" destId="{8FB61E1E-7530-4F25-B23E-057DD8BE970C}" srcOrd="2" destOrd="0" presId="urn:microsoft.com/office/officeart/2008/layout/HorizontalMultiLevelHierarchy"/>
    <dgm:cxn modelId="{F4FAF504-F272-42C6-879F-46ECCF1C7755}" type="presParOf" srcId="{8FB61E1E-7530-4F25-B23E-057DD8BE970C}" destId="{A01C651C-0A68-42B4-A277-2E457C7E87C3}" srcOrd="0" destOrd="0" presId="urn:microsoft.com/office/officeart/2008/layout/HorizontalMultiLevelHierarchy"/>
    <dgm:cxn modelId="{BF0BACC6-3E7D-46A8-91A7-7F3FD9E18A59}" type="presParOf" srcId="{DA12F4C4-C911-44AF-90D9-BF79CA0B5E92}" destId="{58C7E80F-A186-4195-9943-82AA781367DC}" srcOrd="3" destOrd="0" presId="urn:microsoft.com/office/officeart/2008/layout/HorizontalMultiLevelHierarchy"/>
    <dgm:cxn modelId="{020D41DF-CB9F-415A-B34D-A66546BF34DD}" type="presParOf" srcId="{58C7E80F-A186-4195-9943-82AA781367DC}" destId="{E068A3C0-00D4-4F97-9E2B-5B0DC606D6D7}" srcOrd="0" destOrd="0" presId="urn:microsoft.com/office/officeart/2008/layout/HorizontalMultiLevelHierarchy"/>
    <dgm:cxn modelId="{500E1704-C9C2-4CD6-B090-22130D24149D}" type="presParOf" srcId="{58C7E80F-A186-4195-9943-82AA781367DC}" destId="{3EF5638D-793B-4E49-A698-99505CDC40BE}" srcOrd="1" destOrd="0" presId="urn:microsoft.com/office/officeart/2008/layout/HorizontalMultiLevelHierarchy"/>
    <dgm:cxn modelId="{FF8ED109-2246-43CA-9ACF-D9FDD4894FC2}" type="presParOf" srcId="{DA12F4C4-C911-44AF-90D9-BF79CA0B5E92}" destId="{78AF54DC-EFCA-4231-94DE-8945DDE0129C}" srcOrd="4" destOrd="0" presId="urn:microsoft.com/office/officeart/2008/layout/HorizontalMultiLevelHierarchy"/>
    <dgm:cxn modelId="{C705E08C-C3FF-4F31-A4A1-0F85AAE5440E}" type="presParOf" srcId="{78AF54DC-EFCA-4231-94DE-8945DDE0129C}" destId="{AF744D5F-A033-4267-819F-B9B0CCEFA55B}" srcOrd="0" destOrd="0" presId="urn:microsoft.com/office/officeart/2008/layout/HorizontalMultiLevelHierarchy"/>
    <dgm:cxn modelId="{83AC7386-AA33-49DD-87DA-B9A89B6474D9}" type="presParOf" srcId="{DA12F4C4-C911-44AF-90D9-BF79CA0B5E92}" destId="{A4C18C92-3578-4692-8C10-AE5AA9CD65E7}" srcOrd="5" destOrd="0" presId="urn:microsoft.com/office/officeart/2008/layout/HorizontalMultiLevelHierarchy"/>
    <dgm:cxn modelId="{A2045F43-BDB6-40C6-B65C-129565EE9324}" type="presParOf" srcId="{A4C18C92-3578-4692-8C10-AE5AA9CD65E7}" destId="{78C4E8AA-FCE5-45D1-8AAA-B5C73B1A872F}" srcOrd="0" destOrd="0" presId="urn:microsoft.com/office/officeart/2008/layout/HorizontalMultiLevelHierarchy"/>
    <dgm:cxn modelId="{908B31F5-B44A-4078-890C-E7F65A5C7BE4}" type="presParOf" srcId="{A4C18C92-3578-4692-8C10-AE5AA9CD65E7}" destId="{4E2B000F-2420-40FE-B613-7620A9FE0087}" srcOrd="1" destOrd="0" presId="urn:microsoft.com/office/officeart/2008/layout/HorizontalMultiLevelHierarchy"/>
    <dgm:cxn modelId="{0E95E87E-B17B-45CA-A3DA-8A6A405FFE95}" type="presParOf" srcId="{DA12F4C4-C911-44AF-90D9-BF79CA0B5E92}" destId="{4D3D60CE-FA4A-4FE1-9FC3-DDB1AB55EE7D}" srcOrd="6" destOrd="0" presId="urn:microsoft.com/office/officeart/2008/layout/HorizontalMultiLevelHierarchy"/>
    <dgm:cxn modelId="{73756447-496C-4997-9825-3A3DEF91BA01}" type="presParOf" srcId="{4D3D60CE-FA4A-4FE1-9FC3-DDB1AB55EE7D}" destId="{2B048EEB-21A1-4861-AF7D-53056A37132A}" srcOrd="0" destOrd="0" presId="urn:microsoft.com/office/officeart/2008/layout/HorizontalMultiLevelHierarchy"/>
    <dgm:cxn modelId="{163798BB-D97D-4F37-BA43-8B9ADADEAA7B}" type="presParOf" srcId="{DA12F4C4-C911-44AF-90D9-BF79CA0B5E92}" destId="{8652840D-A008-45AA-9C55-04691AFC819E}" srcOrd="7" destOrd="0" presId="urn:microsoft.com/office/officeart/2008/layout/HorizontalMultiLevelHierarchy"/>
    <dgm:cxn modelId="{28768628-3872-45C8-9939-4882507B9FFB}" type="presParOf" srcId="{8652840D-A008-45AA-9C55-04691AFC819E}" destId="{1DE515BA-8CDF-4FBD-A927-CA5BEED877E1}" srcOrd="0" destOrd="0" presId="urn:microsoft.com/office/officeart/2008/layout/HorizontalMultiLevelHierarchy"/>
    <dgm:cxn modelId="{EEA49189-1A5D-4BE9-956F-33E1C13035EB}" type="presParOf" srcId="{8652840D-A008-45AA-9C55-04691AFC819E}" destId="{38C95F53-E4EC-41B0-AF44-D14A17331A80}" srcOrd="1" destOrd="0" presId="urn:microsoft.com/office/officeart/2008/layout/HorizontalMultiLevelHierarchy"/>
    <dgm:cxn modelId="{AD862225-3825-4BB0-934E-331D779BC5C5}" type="presParOf" srcId="{DA12F4C4-C911-44AF-90D9-BF79CA0B5E92}" destId="{23E7D778-0A5C-4D02-B058-71E14AC206E1}" srcOrd="8" destOrd="0" presId="urn:microsoft.com/office/officeart/2008/layout/HorizontalMultiLevelHierarchy"/>
    <dgm:cxn modelId="{A48D59E7-7B31-416F-A6E5-E00D8B0AB743}" type="presParOf" srcId="{23E7D778-0A5C-4D02-B058-71E14AC206E1}" destId="{67A05ED1-B5C5-4A8D-8CE1-A11EB841D28F}" srcOrd="0" destOrd="0" presId="urn:microsoft.com/office/officeart/2008/layout/HorizontalMultiLevelHierarchy"/>
    <dgm:cxn modelId="{A12AF95D-4A31-4B30-BB8D-1BF94F48180E}" type="presParOf" srcId="{DA12F4C4-C911-44AF-90D9-BF79CA0B5E92}" destId="{9572B244-7B29-4EBC-BA60-ABB7A5DB6530}" srcOrd="9" destOrd="0" presId="urn:microsoft.com/office/officeart/2008/layout/HorizontalMultiLevelHierarchy"/>
    <dgm:cxn modelId="{BC303839-6FBB-4DF9-87EF-27DB011B4557}" type="presParOf" srcId="{9572B244-7B29-4EBC-BA60-ABB7A5DB6530}" destId="{1E061F35-845E-4B0D-AE63-52E1F9B394A4}" srcOrd="0" destOrd="0" presId="urn:microsoft.com/office/officeart/2008/layout/HorizontalMultiLevelHierarchy"/>
    <dgm:cxn modelId="{37B90493-F6DA-4789-BCB0-5980F99C49E1}" type="presParOf" srcId="{9572B244-7B29-4EBC-BA60-ABB7A5DB6530}" destId="{DB95AFAA-95D2-46DD-BB95-ED1E83FBD9B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6DC0A1-8E6B-4449-8533-7A6D3D5DD1A8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A7D19F59-E2FB-4C45-B7DB-8AB0F7FDE45F}">
      <dgm:prSet phldrT="[Text]" custT="1"/>
      <dgm:spPr/>
      <dgm:t>
        <a:bodyPr/>
        <a:lstStyle/>
        <a:p>
          <a:pPr algn="ctr"/>
          <a:r>
            <a:rPr lang="cs-CZ" sz="1600" b="1" dirty="0"/>
            <a:t>V</a:t>
          </a:r>
          <a:r>
            <a:rPr lang="en-US" sz="1600" b="1" dirty="0" err="1"/>
            <a:t>ýuk</a:t>
          </a:r>
          <a:r>
            <a:rPr lang="cs-CZ" sz="1600" b="1" dirty="0"/>
            <a:t>a</a:t>
          </a:r>
          <a:r>
            <a:rPr lang="en-US" sz="1600" b="1" dirty="0"/>
            <a:t> </a:t>
          </a:r>
          <a:r>
            <a:rPr lang="en-US" sz="1600" b="1" dirty="0" err="1"/>
            <a:t>příprav</a:t>
          </a:r>
          <a:r>
            <a:rPr lang="cs-CZ" sz="1600" b="1" dirty="0" err="1"/>
            <a:t>uje</a:t>
          </a:r>
          <a:r>
            <a:rPr lang="en-US" sz="1600" b="1" dirty="0"/>
            <a:t> </a:t>
          </a:r>
          <a:r>
            <a:rPr lang="cs-CZ" sz="1600" b="1" dirty="0"/>
            <a:t>žáka </a:t>
          </a:r>
          <a:r>
            <a:rPr lang="en-US" sz="1600" b="1" dirty="0"/>
            <a:t>na </a:t>
          </a:r>
          <a:r>
            <a:rPr lang="en-US" sz="1600" b="1" dirty="0" err="1"/>
            <a:t>život</a:t>
          </a:r>
          <a:r>
            <a:rPr lang="en-US" sz="1600" b="1" dirty="0"/>
            <a:t> v </a:t>
          </a:r>
          <a:r>
            <a:rPr lang="en-US" sz="1600" b="1" dirty="0" err="1"/>
            <a:t>demokratické</a:t>
          </a:r>
          <a:r>
            <a:rPr lang="en-US" sz="1600" b="1" dirty="0"/>
            <a:t> společnosti.</a:t>
          </a:r>
          <a:endParaRPr lang="cs-CZ" sz="1600" b="1" dirty="0"/>
        </a:p>
        <a:p>
          <a:pPr algn="l"/>
          <a:r>
            <a:rPr lang="cs-CZ" sz="1400" dirty="0"/>
            <a:t>V</a:t>
          </a:r>
          <a:r>
            <a:rPr lang="en-US" sz="1400" dirty="0" err="1"/>
            <a:t>ýchov</a:t>
          </a:r>
          <a:r>
            <a:rPr lang="cs-CZ" sz="1400" dirty="0"/>
            <a:t>a</a:t>
          </a:r>
          <a:r>
            <a:rPr lang="en-US" sz="1400" dirty="0"/>
            <a:t> k</a:t>
          </a:r>
          <a:r>
            <a:rPr lang="cs-CZ" sz="1400" dirty="0"/>
            <a:t>e</a:t>
          </a:r>
          <a:r>
            <a:rPr lang="en-US" sz="1400" dirty="0"/>
            <a:t> </a:t>
          </a:r>
          <a:r>
            <a:rPr lang="en-US" sz="1400" dirty="0" err="1"/>
            <a:t>zdrav</a:t>
          </a:r>
          <a:r>
            <a:rPr lang="cs-CZ" sz="1400" dirty="0"/>
            <a:t>í</a:t>
          </a:r>
          <a:r>
            <a:rPr lang="en-US" sz="1400" dirty="0"/>
            <a:t>, </a:t>
          </a:r>
          <a:r>
            <a:rPr lang="en-US" sz="1400" dirty="0" err="1"/>
            <a:t>rodinn</a:t>
          </a:r>
          <a:r>
            <a:rPr lang="cs-CZ" sz="1400" dirty="0"/>
            <a:t>á</a:t>
          </a:r>
          <a:r>
            <a:rPr lang="en-US" sz="1400" dirty="0"/>
            <a:t> </a:t>
          </a:r>
          <a:r>
            <a:rPr lang="en-US" sz="1400" dirty="0" err="1"/>
            <a:t>výchov</a:t>
          </a:r>
          <a:r>
            <a:rPr lang="cs-CZ" sz="1400" dirty="0"/>
            <a:t>a, </a:t>
          </a:r>
          <a:r>
            <a:rPr lang="en-US" sz="1400" dirty="0" err="1"/>
            <a:t>volb</a:t>
          </a:r>
          <a:r>
            <a:rPr lang="cs-CZ" sz="1400" dirty="0"/>
            <a:t>a</a:t>
          </a:r>
          <a:r>
            <a:rPr lang="en-US" sz="1400" dirty="0"/>
            <a:t> </a:t>
          </a:r>
          <a:r>
            <a:rPr lang="cs-CZ" sz="1400" dirty="0"/>
            <a:t> </a:t>
          </a:r>
          <a:r>
            <a:rPr lang="en-US" sz="1400" dirty="0" err="1"/>
            <a:t>povolání</a:t>
          </a:r>
          <a:r>
            <a:rPr lang="en-US" sz="1400" dirty="0"/>
            <a:t>, </a:t>
          </a:r>
          <a:r>
            <a:rPr lang="en-US" sz="1400" dirty="0" err="1"/>
            <a:t>prevenc</a:t>
          </a:r>
          <a:r>
            <a:rPr lang="cs-CZ" sz="1400" dirty="0"/>
            <a:t>e</a:t>
          </a:r>
          <a:r>
            <a:rPr lang="en-US" sz="1400" dirty="0"/>
            <a:t> </a:t>
          </a:r>
          <a:r>
            <a:rPr lang="en-US" sz="1400" dirty="0" err="1"/>
            <a:t>negativních</a:t>
          </a:r>
          <a:r>
            <a:rPr lang="en-US" sz="1400" dirty="0"/>
            <a:t> s</a:t>
          </a:r>
          <a:r>
            <a:rPr lang="cs-CZ" sz="1400" dirty="0" err="1"/>
            <a:t>ociálních</a:t>
          </a:r>
          <a:r>
            <a:rPr lang="en-US" sz="1400" dirty="0"/>
            <a:t> </a:t>
          </a:r>
          <a:r>
            <a:rPr lang="en-US" sz="1400" dirty="0" err="1"/>
            <a:t>jevů</a:t>
          </a:r>
          <a:r>
            <a:rPr lang="cs-CZ" sz="1400" dirty="0"/>
            <a:t>,</a:t>
          </a:r>
          <a:r>
            <a:rPr lang="en-US" sz="1400" dirty="0"/>
            <a:t> </a:t>
          </a:r>
          <a:r>
            <a:rPr lang="en-US" sz="1400" dirty="0" err="1"/>
            <a:t>citový</a:t>
          </a:r>
          <a:r>
            <a:rPr lang="en-US" sz="1400" dirty="0"/>
            <a:t>, </a:t>
          </a:r>
          <a:r>
            <a:rPr lang="en-US" sz="1400" dirty="0" err="1"/>
            <a:t>morální</a:t>
          </a:r>
          <a:r>
            <a:rPr lang="en-US" sz="1400" dirty="0"/>
            <a:t> a </a:t>
          </a:r>
          <a:r>
            <a:rPr lang="en-US" sz="1400" dirty="0" err="1"/>
            <a:t>charakterový</a:t>
          </a:r>
          <a:r>
            <a:rPr lang="en-US" sz="1400" dirty="0"/>
            <a:t> </a:t>
          </a:r>
          <a:r>
            <a:rPr lang="cs-CZ" sz="1400" dirty="0"/>
            <a:t>rozvoj </a:t>
          </a:r>
          <a:r>
            <a:rPr lang="en-US" sz="1400" dirty="0" err="1"/>
            <a:t>žáků</a:t>
          </a:r>
          <a:r>
            <a:rPr lang="en-US" sz="1400" dirty="0"/>
            <a:t>.</a:t>
          </a:r>
          <a:endParaRPr lang="cs-CZ" sz="1400" dirty="0"/>
        </a:p>
        <a:p>
          <a:pPr algn="l"/>
          <a:endParaRPr lang="cs-CZ" sz="1400" dirty="0"/>
        </a:p>
      </dgm:t>
    </dgm:pt>
    <dgm:pt modelId="{1729894F-D97D-4EE2-9A53-115EFADA1065}" type="parTrans" cxnId="{CE04EC2B-6E76-484C-832B-5F8AA42A221C}">
      <dgm:prSet/>
      <dgm:spPr/>
      <dgm:t>
        <a:bodyPr/>
        <a:lstStyle/>
        <a:p>
          <a:endParaRPr lang="cs-CZ"/>
        </a:p>
      </dgm:t>
    </dgm:pt>
    <dgm:pt modelId="{B9DAA043-942D-4D3D-A19A-2CAC891E3E57}" type="sibTrans" cxnId="{CE04EC2B-6E76-484C-832B-5F8AA42A221C}">
      <dgm:prSet/>
      <dgm:spPr/>
      <dgm:t>
        <a:bodyPr/>
        <a:lstStyle/>
        <a:p>
          <a:endParaRPr lang="cs-CZ"/>
        </a:p>
      </dgm:t>
    </dgm:pt>
    <dgm:pt modelId="{6D3060A0-424D-4BF1-A0A5-D0AB65DF373B}">
      <dgm:prSet/>
      <dgm:spPr/>
      <dgm:t>
        <a:bodyPr/>
        <a:lstStyle/>
        <a:p>
          <a:r>
            <a:rPr lang="cs-CZ" b="1" dirty="0"/>
            <a:t>V</a:t>
          </a:r>
          <a:r>
            <a:rPr lang="en-US" b="1" dirty="0" err="1"/>
            <a:t>ýuka</a:t>
          </a:r>
          <a:r>
            <a:rPr lang="en-US" b="1" dirty="0"/>
            <a:t> "</a:t>
          </a:r>
          <a:r>
            <a:rPr lang="en-US" b="1" dirty="0" err="1"/>
            <a:t>šita</a:t>
          </a:r>
          <a:r>
            <a:rPr lang="en-US" b="1" dirty="0"/>
            <a:t> na </a:t>
          </a:r>
          <a:r>
            <a:rPr lang="en-US" b="1" dirty="0" err="1"/>
            <a:t>míru</a:t>
          </a:r>
          <a:r>
            <a:rPr lang="en-US" b="1" dirty="0"/>
            <a:t>" </a:t>
          </a:r>
          <a:r>
            <a:rPr lang="en-US" b="1" dirty="0" err="1"/>
            <a:t>podle</a:t>
          </a:r>
          <a:r>
            <a:rPr lang="en-US" b="1" dirty="0"/>
            <a:t> </a:t>
          </a:r>
          <a:r>
            <a:rPr lang="en-US" b="1" dirty="0" err="1"/>
            <a:t>potřeb</a:t>
          </a:r>
          <a:r>
            <a:rPr lang="en-US" b="1" dirty="0"/>
            <a:t> a </a:t>
          </a:r>
          <a:r>
            <a:rPr lang="en-US" b="1" dirty="0" err="1"/>
            <a:t>zájmů</a:t>
          </a:r>
          <a:r>
            <a:rPr lang="en-US" b="1" dirty="0"/>
            <a:t> </a:t>
          </a:r>
          <a:r>
            <a:rPr lang="en-US" b="1" dirty="0" err="1"/>
            <a:t>žáků</a:t>
          </a:r>
          <a:r>
            <a:rPr lang="cs-CZ" b="1" dirty="0"/>
            <a:t>.</a:t>
          </a:r>
          <a:endParaRPr lang="cs-CZ" dirty="0"/>
        </a:p>
      </dgm:t>
    </dgm:pt>
    <dgm:pt modelId="{3D3D2D7B-451D-4D59-BCD6-E5C7D347E1F5}" type="parTrans" cxnId="{87E82117-80B8-4B8D-AC84-D535B4E845A7}">
      <dgm:prSet/>
      <dgm:spPr/>
      <dgm:t>
        <a:bodyPr/>
        <a:lstStyle/>
        <a:p>
          <a:endParaRPr lang="cs-CZ"/>
        </a:p>
      </dgm:t>
    </dgm:pt>
    <dgm:pt modelId="{BD604605-A743-4CF7-BCB2-5455C4C07E8C}" type="sibTrans" cxnId="{87E82117-80B8-4B8D-AC84-D535B4E845A7}">
      <dgm:prSet/>
      <dgm:spPr/>
      <dgm:t>
        <a:bodyPr/>
        <a:lstStyle/>
        <a:p>
          <a:endParaRPr lang="cs-CZ"/>
        </a:p>
      </dgm:t>
    </dgm:pt>
    <dgm:pt modelId="{6901F7FB-F745-4987-B26B-6E9A315D2375}">
      <dgm:prSet custT="1"/>
      <dgm:spPr/>
      <dgm:t>
        <a:bodyPr/>
        <a:lstStyle/>
        <a:p>
          <a:r>
            <a:rPr lang="cs-CZ" sz="1400" b="0" dirty="0"/>
            <a:t>Š</a:t>
          </a:r>
          <a:r>
            <a:rPr lang="en-US" sz="1400" b="0" dirty="0"/>
            <a:t>kola </a:t>
          </a:r>
          <a:r>
            <a:rPr lang="cs-CZ" sz="1400" b="0" dirty="0"/>
            <a:t>předává </a:t>
          </a:r>
          <a:r>
            <a:rPr lang="en-US" sz="1400" b="0" dirty="0" err="1"/>
            <a:t>znalosti</a:t>
          </a:r>
          <a:r>
            <a:rPr lang="en-US" sz="1400" b="0" dirty="0"/>
            <a:t>, dovednosti a </a:t>
          </a:r>
          <a:r>
            <a:rPr lang="en-US" sz="1400" b="0" dirty="0" err="1"/>
            <a:t>postoje</a:t>
          </a:r>
          <a:r>
            <a:rPr lang="cs-CZ" sz="1400" b="0" dirty="0"/>
            <a:t>, rozvíjí</a:t>
          </a:r>
          <a:r>
            <a:rPr lang="en-US" sz="1400" b="0" dirty="0"/>
            <a:t> </a:t>
          </a:r>
          <a:r>
            <a:rPr lang="cs-CZ" sz="1400" b="0" dirty="0"/>
            <a:t>osobnost, </a:t>
          </a:r>
        </a:p>
        <a:p>
          <a:r>
            <a:rPr lang="en-US" sz="1400" b="0" dirty="0"/>
            <a:t>"</a:t>
          </a:r>
          <a:r>
            <a:rPr lang="en-US" sz="1400" b="0" dirty="0" err="1"/>
            <a:t>základní</a:t>
          </a:r>
          <a:r>
            <a:rPr lang="en-US" sz="1400" b="0" dirty="0"/>
            <a:t> dovednosti" - </a:t>
          </a:r>
          <a:r>
            <a:rPr lang="en-US" sz="1400" b="0" dirty="0" err="1"/>
            <a:t>komunikaci</a:t>
          </a:r>
          <a:r>
            <a:rPr lang="en-US" sz="1400" b="0" dirty="0"/>
            <a:t> v </a:t>
          </a:r>
          <a:r>
            <a:rPr lang="en-US" sz="1400" b="0" dirty="0" err="1"/>
            <a:t>mateřském</a:t>
          </a:r>
          <a:r>
            <a:rPr lang="en-US" sz="1400" b="0" dirty="0"/>
            <a:t> </a:t>
          </a:r>
          <a:r>
            <a:rPr lang="en-US" sz="1400" b="0" dirty="0" err="1"/>
            <a:t>jazyce</a:t>
          </a:r>
          <a:r>
            <a:rPr lang="en-US" sz="1400" b="0" dirty="0"/>
            <a:t> a </a:t>
          </a:r>
          <a:r>
            <a:rPr lang="en-US" sz="1400" b="0" dirty="0" err="1"/>
            <a:t>matematiku</a:t>
          </a:r>
          <a:r>
            <a:rPr lang="en-US" sz="1400" b="0" dirty="0"/>
            <a:t>,</a:t>
          </a:r>
          <a:endParaRPr lang="cs-CZ" sz="1400" b="0" dirty="0"/>
        </a:p>
        <a:p>
          <a:r>
            <a:rPr lang="en-US" sz="1400" b="0" dirty="0"/>
            <a:t> </a:t>
          </a:r>
          <a:r>
            <a:rPr lang="en-US" sz="1400" b="0" dirty="0" err="1"/>
            <a:t>jiní</a:t>
          </a:r>
          <a:r>
            <a:rPr lang="en-US" sz="1400" b="0" dirty="0"/>
            <a:t> </a:t>
          </a:r>
          <a:r>
            <a:rPr lang="en-US" sz="1400" b="0" dirty="0" err="1"/>
            <a:t>mají</a:t>
          </a:r>
          <a:r>
            <a:rPr lang="en-US" sz="1400" b="0" dirty="0"/>
            <a:t> </a:t>
          </a:r>
          <a:r>
            <a:rPr lang="en-US" sz="1400" b="0" dirty="0" err="1"/>
            <a:t>bohatší</a:t>
          </a:r>
          <a:r>
            <a:rPr lang="en-US" sz="1400" b="0" dirty="0"/>
            <a:t> </a:t>
          </a:r>
          <a:r>
            <a:rPr lang="en-US" sz="1400" b="0" dirty="0" err="1"/>
            <a:t>seznam</a:t>
          </a:r>
          <a:r>
            <a:rPr lang="en-US" sz="1400" b="0" dirty="0"/>
            <a:t> </a:t>
          </a:r>
          <a:r>
            <a:rPr lang="en-US" sz="1400" b="0" dirty="0" err="1"/>
            <a:t>základních</a:t>
          </a:r>
          <a:r>
            <a:rPr lang="en-US" sz="1400" b="0" dirty="0"/>
            <a:t> </a:t>
          </a:r>
          <a:r>
            <a:rPr lang="en-US" sz="1400" b="0" dirty="0" err="1"/>
            <a:t>prvků</a:t>
          </a:r>
          <a:r>
            <a:rPr lang="en-US" sz="1400" b="0" dirty="0"/>
            <a:t>. </a:t>
          </a:r>
          <a:endParaRPr lang="cs-CZ" sz="1400" b="0" dirty="0"/>
        </a:p>
        <a:p>
          <a:r>
            <a:rPr lang="en-US" sz="1400" b="0" dirty="0" err="1"/>
            <a:t>obsaženy</a:t>
          </a:r>
          <a:r>
            <a:rPr lang="en-US" sz="1400" b="0" dirty="0"/>
            <a:t> ve </a:t>
          </a:r>
          <a:r>
            <a:rPr lang="en-US" sz="1400" b="0" dirty="0" err="1"/>
            <a:t>školních</a:t>
          </a:r>
          <a:r>
            <a:rPr lang="en-US" sz="1400" b="0" dirty="0"/>
            <a:t> </a:t>
          </a:r>
          <a:r>
            <a:rPr lang="en-US" sz="1400" b="0" dirty="0" err="1"/>
            <a:t>předmětech</a:t>
          </a:r>
          <a:r>
            <a:rPr lang="cs-CZ" sz="1400" b="0" dirty="0"/>
            <a:t>.</a:t>
          </a:r>
        </a:p>
      </dgm:t>
    </dgm:pt>
    <dgm:pt modelId="{6D990CD5-C5BA-4995-AF1C-93A67C1873F2}" type="parTrans" cxnId="{5DF75257-0DAD-4874-90BC-1CD566B1F0E4}">
      <dgm:prSet/>
      <dgm:spPr/>
      <dgm:t>
        <a:bodyPr/>
        <a:lstStyle/>
        <a:p>
          <a:endParaRPr lang="cs-CZ"/>
        </a:p>
      </dgm:t>
    </dgm:pt>
    <dgm:pt modelId="{35C8DD66-16B0-43FD-9487-E8C29BA118C3}" type="sibTrans" cxnId="{5DF75257-0DAD-4874-90BC-1CD566B1F0E4}">
      <dgm:prSet/>
      <dgm:spPr/>
      <dgm:t>
        <a:bodyPr/>
        <a:lstStyle/>
        <a:p>
          <a:endParaRPr lang="cs-CZ"/>
        </a:p>
      </dgm:t>
    </dgm:pt>
    <dgm:pt modelId="{41B8B314-0B7B-43AC-BCD8-3D7D3D4B69C7}">
      <dgm:prSet phldrT="[Text]"/>
      <dgm:spPr/>
      <dgm:t>
        <a:bodyPr/>
        <a:lstStyle/>
        <a:p>
          <a:r>
            <a:rPr lang="cs-CZ" b="1" dirty="0"/>
            <a:t>P</a:t>
          </a:r>
          <a:r>
            <a:rPr lang="en-US" b="1" dirty="0" err="1"/>
            <a:t>řipravovat</a:t>
          </a:r>
          <a:r>
            <a:rPr lang="en-US" b="1" dirty="0"/>
            <a:t> </a:t>
          </a:r>
          <a:r>
            <a:rPr lang="en-US" b="1" dirty="0" err="1"/>
            <a:t>budoucí</a:t>
          </a:r>
          <a:r>
            <a:rPr lang="en-US" b="1" dirty="0"/>
            <a:t> dospělé </a:t>
          </a:r>
          <a:r>
            <a:rPr lang="en-US" b="1" dirty="0" err="1"/>
            <a:t>členy</a:t>
          </a:r>
          <a:r>
            <a:rPr lang="en-US" b="1" dirty="0"/>
            <a:t> společnosti na to, aby </a:t>
          </a:r>
          <a:r>
            <a:rPr lang="en-US" b="1" dirty="0" err="1"/>
            <a:t>dokázali</a:t>
          </a:r>
          <a:r>
            <a:rPr lang="en-US" b="1" dirty="0"/>
            <a:t> </a:t>
          </a:r>
          <a:r>
            <a:rPr lang="en-US" b="1" dirty="0" err="1"/>
            <a:t>iniciovat</a:t>
          </a:r>
          <a:r>
            <a:rPr lang="en-US" b="1" dirty="0"/>
            <a:t> </a:t>
          </a:r>
          <a:r>
            <a:rPr lang="en-US" b="1" dirty="0" err="1"/>
            <a:t>společenské</a:t>
          </a:r>
          <a:r>
            <a:rPr lang="en-US" b="1" dirty="0"/>
            <a:t> </a:t>
          </a:r>
          <a:r>
            <a:rPr lang="en-US" b="1" dirty="0" err="1"/>
            <a:t>změny</a:t>
          </a:r>
          <a:r>
            <a:rPr lang="en-US" b="1" dirty="0"/>
            <a:t> a </a:t>
          </a:r>
          <a:r>
            <a:rPr lang="en-US" b="1" dirty="0" err="1"/>
            <a:t>spolupracovat</a:t>
          </a:r>
          <a:r>
            <a:rPr lang="en-US" b="1" dirty="0"/>
            <a:t> na jejich </a:t>
          </a:r>
          <a:r>
            <a:rPr lang="en-US" b="1" dirty="0" err="1"/>
            <a:t>realizaci</a:t>
          </a:r>
          <a:r>
            <a:rPr lang="en-US" dirty="0"/>
            <a:t>. </a:t>
          </a:r>
          <a:endParaRPr lang="cs-CZ" dirty="0"/>
        </a:p>
      </dgm:t>
    </dgm:pt>
    <dgm:pt modelId="{89333FE2-4AE1-4B2D-B71C-151E07297BC4}" type="sibTrans" cxnId="{751EEDB7-6987-4F60-871D-FF2616B35F1E}">
      <dgm:prSet/>
      <dgm:spPr/>
      <dgm:t>
        <a:bodyPr/>
        <a:lstStyle/>
        <a:p>
          <a:endParaRPr lang="cs-CZ"/>
        </a:p>
      </dgm:t>
    </dgm:pt>
    <dgm:pt modelId="{91A2EB1A-EDE5-44DD-A398-C6724ECF55D4}" type="parTrans" cxnId="{751EEDB7-6987-4F60-871D-FF2616B35F1E}">
      <dgm:prSet/>
      <dgm:spPr/>
      <dgm:t>
        <a:bodyPr/>
        <a:lstStyle/>
        <a:p>
          <a:endParaRPr lang="cs-CZ"/>
        </a:p>
      </dgm:t>
    </dgm:pt>
    <dgm:pt modelId="{0F37C996-F9DE-4746-8D1E-02FC955D64C5}" type="pres">
      <dgm:prSet presAssocID="{786DC0A1-8E6B-4449-8533-7A6D3D5DD1A8}" presName="Name0" presStyleCnt="0">
        <dgm:presLayoutVars>
          <dgm:dir/>
          <dgm:resizeHandles val="exact"/>
        </dgm:presLayoutVars>
      </dgm:prSet>
      <dgm:spPr/>
    </dgm:pt>
    <dgm:pt modelId="{2F6412AC-56C7-4FBF-97CD-98F55D3C1B74}" type="pres">
      <dgm:prSet presAssocID="{786DC0A1-8E6B-4449-8533-7A6D3D5DD1A8}" presName="bkgdShp" presStyleLbl="alignAccFollowNode1" presStyleIdx="0" presStyleCnt="1"/>
      <dgm:spPr/>
    </dgm:pt>
    <dgm:pt modelId="{EB6D59CE-F506-46BC-9E11-4918C6CF48DC}" type="pres">
      <dgm:prSet presAssocID="{786DC0A1-8E6B-4449-8533-7A6D3D5DD1A8}" presName="linComp" presStyleCnt="0"/>
      <dgm:spPr/>
    </dgm:pt>
    <dgm:pt modelId="{EA0EF460-E913-4109-A48B-5827AFB6AA88}" type="pres">
      <dgm:prSet presAssocID="{A7D19F59-E2FB-4C45-B7DB-8AB0F7FDE45F}" presName="compNode" presStyleCnt="0"/>
      <dgm:spPr/>
    </dgm:pt>
    <dgm:pt modelId="{FC93B279-B52B-4EDE-9E70-3D097BE6160E}" type="pres">
      <dgm:prSet presAssocID="{A7D19F59-E2FB-4C45-B7DB-8AB0F7FDE45F}" presName="node" presStyleLbl="node1" presStyleIdx="0" presStyleCnt="4">
        <dgm:presLayoutVars>
          <dgm:bulletEnabled val="1"/>
        </dgm:presLayoutVars>
      </dgm:prSet>
      <dgm:spPr/>
    </dgm:pt>
    <dgm:pt modelId="{9F1DD91D-39BE-4422-8339-332B4D24CC99}" type="pres">
      <dgm:prSet presAssocID="{A7D19F59-E2FB-4C45-B7DB-8AB0F7FDE45F}" presName="invisiNode" presStyleLbl="node1" presStyleIdx="0" presStyleCnt="4"/>
      <dgm:spPr/>
    </dgm:pt>
    <dgm:pt modelId="{6D521694-B047-44EC-94B2-22D450F07265}" type="pres">
      <dgm:prSet presAssocID="{A7D19F59-E2FB-4C45-B7DB-8AB0F7FDE45F}" presName="imagNode" presStyleLbl="f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C96E165-8F66-402C-9DDE-18A46B2BC600}" type="pres">
      <dgm:prSet presAssocID="{B9DAA043-942D-4D3D-A19A-2CAC891E3E57}" presName="sibTrans" presStyleLbl="sibTrans2D1" presStyleIdx="0" presStyleCnt="0"/>
      <dgm:spPr/>
    </dgm:pt>
    <dgm:pt modelId="{A835F5A9-6D10-4994-9A11-A9325A1E8B1E}" type="pres">
      <dgm:prSet presAssocID="{6D3060A0-424D-4BF1-A0A5-D0AB65DF373B}" presName="compNode" presStyleCnt="0"/>
      <dgm:spPr/>
    </dgm:pt>
    <dgm:pt modelId="{887A5BC1-F45D-4675-A499-66F8C088605F}" type="pres">
      <dgm:prSet presAssocID="{6D3060A0-424D-4BF1-A0A5-D0AB65DF373B}" presName="node" presStyleLbl="node1" presStyleIdx="1" presStyleCnt="4">
        <dgm:presLayoutVars>
          <dgm:bulletEnabled val="1"/>
        </dgm:presLayoutVars>
      </dgm:prSet>
      <dgm:spPr/>
    </dgm:pt>
    <dgm:pt modelId="{4693E72B-C792-45B5-92B8-25D6C5F05A20}" type="pres">
      <dgm:prSet presAssocID="{6D3060A0-424D-4BF1-A0A5-D0AB65DF373B}" presName="invisiNode" presStyleLbl="node1" presStyleIdx="1" presStyleCnt="4"/>
      <dgm:spPr/>
    </dgm:pt>
    <dgm:pt modelId="{8A9CB4A2-DCBA-4010-9CBE-21C6630CD2DF}" type="pres">
      <dgm:prSet presAssocID="{6D3060A0-424D-4BF1-A0A5-D0AB65DF373B}" presName="imagNode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4BF1149C-2A05-4A9D-A92C-9406B8C2B250}" type="pres">
      <dgm:prSet presAssocID="{BD604605-A743-4CF7-BCB2-5455C4C07E8C}" presName="sibTrans" presStyleLbl="sibTrans2D1" presStyleIdx="0" presStyleCnt="0"/>
      <dgm:spPr/>
    </dgm:pt>
    <dgm:pt modelId="{FD7480B1-E030-420D-8BC4-EF5CA3ADC596}" type="pres">
      <dgm:prSet presAssocID="{6901F7FB-F745-4987-B26B-6E9A315D2375}" presName="compNode" presStyleCnt="0"/>
      <dgm:spPr/>
    </dgm:pt>
    <dgm:pt modelId="{F30C3185-464D-42A0-B884-8155043FEAA5}" type="pres">
      <dgm:prSet presAssocID="{6901F7FB-F745-4987-B26B-6E9A315D2375}" presName="node" presStyleLbl="node1" presStyleIdx="2" presStyleCnt="4">
        <dgm:presLayoutVars>
          <dgm:bulletEnabled val="1"/>
        </dgm:presLayoutVars>
      </dgm:prSet>
      <dgm:spPr/>
    </dgm:pt>
    <dgm:pt modelId="{F8F7E90A-0127-4FBB-BA81-9A630C030B20}" type="pres">
      <dgm:prSet presAssocID="{6901F7FB-F745-4987-B26B-6E9A315D2375}" presName="invisiNode" presStyleLbl="node1" presStyleIdx="2" presStyleCnt="4"/>
      <dgm:spPr/>
    </dgm:pt>
    <dgm:pt modelId="{B112A7F1-7B77-4AB4-9C6B-493942B39A5E}" type="pres">
      <dgm:prSet presAssocID="{6901F7FB-F745-4987-B26B-6E9A315D2375}" presName="imagNode" presStyleLbl="f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DCC218E-EA32-464C-A96A-0C10BDB5E8B1}" type="pres">
      <dgm:prSet presAssocID="{35C8DD66-16B0-43FD-9487-E8C29BA118C3}" presName="sibTrans" presStyleLbl="sibTrans2D1" presStyleIdx="0" presStyleCnt="0"/>
      <dgm:spPr/>
    </dgm:pt>
    <dgm:pt modelId="{DFF73D87-3486-4C42-94CA-9EC98E2FACD2}" type="pres">
      <dgm:prSet presAssocID="{41B8B314-0B7B-43AC-BCD8-3D7D3D4B69C7}" presName="compNode" presStyleCnt="0"/>
      <dgm:spPr/>
    </dgm:pt>
    <dgm:pt modelId="{54B43F55-F416-4657-8B15-EDE5E341B871}" type="pres">
      <dgm:prSet presAssocID="{41B8B314-0B7B-43AC-BCD8-3D7D3D4B69C7}" presName="node" presStyleLbl="node1" presStyleIdx="3" presStyleCnt="4">
        <dgm:presLayoutVars>
          <dgm:bulletEnabled val="1"/>
        </dgm:presLayoutVars>
      </dgm:prSet>
      <dgm:spPr/>
    </dgm:pt>
    <dgm:pt modelId="{2D8C4787-760B-433B-9710-088BF9AECCC8}" type="pres">
      <dgm:prSet presAssocID="{41B8B314-0B7B-43AC-BCD8-3D7D3D4B69C7}" presName="invisiNode" presStyleLbl="node1" presStyleIdx="3" presStyleCnt="4"/>
      <dgm:spPr/>
    </dgm:pt>
    <dgm:pt modelId="{B196D0A4-AEDE-4B5A-B793-20C09AE3F376}" type="pres">
      <dgm:prSet presAssocID="{41B8B314-0B7B-43AC-BCD8-3D7D3D4B69C7}" presName="imagNode" presStyleLbl="f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D01D8401-3D16-447D-B108-96CFB323D2C1}" type="presOf" srcId="{786DC0A1-8E6B-4449-8533-7A6D3D5DD1A8}" destId="{0F37C996-F9DE-4746-8D1E-02FC955D64C5}" srcOrd="0" destOrd="0" presId="urn:microsoft.com/office/officeart/2005/8/layout/pList2"/>
    <dgm:cxn modelId="{C7B6980B-F2E0-45C6-B4C1-35FC40333705}" type="presOf" srcId="{35C8DD66-16B0-43FD-9487-E8C29BA118C3}" destId="{BDCC218E-EA32-464C-A96A-0C10BDB5E8B1}" srcOrd="0" destOrd="0" presId="urn:microsoft.com/office/officeart/2005/8/layout/pList2"/>
    <dgm:cxn modelId="{87E82117-80B8-4B8D-AC84-D535B4E845A7}" srcId="{786DC0A1-8E6B-4449-8533-7A6D3D5DD1A8}" destId="{6D3060A0-424D-4BF1-A0A5-D0AB65DF373B}" srcOrd="1" destOrd="0" parTransId="{3D3D2D7B-451D-4D59-BCD6-E5C7D347E1F5}" sibTransId="{BD604605-A743-4CF7-BCB2-5455C4C07E8C}"/>
    <dgm:cxn modelId="{CE04EC2B-6E76-484C-832B-5F8AA42A221C}" srcId="{786DC0A1-8E6B-4449-8533-7A6D3D5DD1A8}" destId="{A7D19F59-E2FB-4C45-B7DB-8AB0F7FDE45F}" srcOrd="0" destOrd="0" parTransId="{1729894F-D97D-4EE2-9A53-115EFADA1065}" sibTransId="{B9DAA043-942D-4D3D-A19A-2CAC891E3E57}"/>
    <dgm:cxn modelId="{CC12423B-CE3E-46C6-AD46-D731CD2FD223}" type="presOf" srcId="{41B8B314-0B7B-43AC-BCD8-3D7D3D4B69C7}" destId="{54B43F55-F416-4657-8B15-EDE5E341B871}" srcOrd="0" destOrd="0" presId="urn:microsoft.com/office/officeart/2005/8/layout/pList2"/>
    <dgm:cxn modelId="{5DF75257-0DAD-4874-90BC-1CD566B1F0E4}" srcId="{786DC0A1-8E6B-4449-8533-7A6D3D5DD1A8}" destId="{6901F7FB-F745-4987-B26B-6E9A315D2375}" srcOrd="2" destOrd="0" parTransId="{6D990CD5-C5BA-4995-AF1C-93A67C1873F2}" sibTransId="{35C8DD66-16B0-43FD-9487-E8C29BA118C3}"/>
    <dgm:cxn modelId="{BB3D7385-EAF1-48ED-AECC-07C6C97D414D}" type="presOf" srcId="{6901F7FB-F745-4987-B26B-6E9A315D2375}" destId="{F30C3185-464D-42A0-B884-8155043FEAA5}" srcOrd="0" destOrd="0" presId="urn:microsoft.com/office/officeart/2005/8/layout/pList2"/>
    <dgm:cxn modelId="{C3E95095-DE57-4A5E-A851-6CFAFF4FA575}" type="presOf" srcId="{6D3060A0-424D-4BF1-A0A5-D0AB65DF373B}" destId="{887A5BC1-F45D-4675-A499-66F8C088605F}" srcOrd="0" destOrd="0" presId="urn:microsoft.com/office/officeart/2005/8/layout/pList2"/>
    <dgm:cxn modelId="{B952AFAF-3078-4882-A708-59AA85C0200C}" type="presOf" srcId="{A7D19F59-E2FB-4C45-B7DB-8AB0F7FDE45F}" destId="{FC93B279-B52B-4EDE-9E70-3D097BE6160E}" srcOrd="0" destOrd="0" presId="urn:microsoft.com/office/officeart/2005/8/layout/pList2"/>
    <dgm:cxn modelId="{751EEDB7-6987-4F60-871D-FF2616B35F1E}" srcId="{786DC0A1-8E6B-4449-8533-7A6D3D5DD1A8}" destId="{41B8B314-0B7B-43AC-BCD8-3D7D3D4B69C7}" srcOrd="3" destOrd="0" parTransId="{91A2EB1A-EDE5-44DD-A398-C6724ECF55D4}" sibTransId="{89333FE2-4AE1-4B2D-B71C-151E07297BC4}"/>
    <dgm:cxn modelId="{CD2356B9-D9B6-4CD5-BAC7-B9D1CF26504A}" type="presOf" srcId="{BD604605-A743-4CF7-BCB2-5455C4C07E8C}" destId="{4BF1149C-2A05-4A9D-A92C-9406B8C2B250}" srcOrd="0" destOrd="0" presId="urn:microsoft.com/office/officeart/2005/8/layout/pList2"/>
    <dgm:cxn modelId="{9F8B6AF8-FAFF-4321-9366-1F7288A9F262}" type="presOf" srcId="{B9DAA043-942D-4D3D-A19A-2CAC891E3E57}" destId="{FC96E165-8F66-402C-9DDE-18A46B2BC600}" srcOrd="0" destOrd="0" presId="urn:microsoft.com/office/officeart/2005/8/layout/pList2"/>
    <dgm:cxn modelId="{D6D5EB56-EC33-4F3D-8AD0-C55AC8613583}" type="presParOf" srcId="{0F37C996-F9DE-4746-8D1E-02FC955D64C5}" destId="{2F6412AC-56C7-4FBF-97CD-98F55D3C1B74}" srcOrd="0" destOrd="0" presId="urn:microsoft.com/office/officeart/2005/8/layout/pList2"/>
    <dgm:cxn modelId="{1B27F114-1C2E-4408-9310-152B225CD6AF}" type="presParOf" srcId="{0F37C996-F9DE-4746-8D1E-02FC955D64C5}" destId="{EB6D59CE-F506-46BC-9E11-4918C6CF48DC}" srcOrd="1" destOrd="0" presId="urn:microsoft.com/office/officeart/2005/8/layout/pList2"/>
    <dgm:cxn modelId="{C67C09D4-151D-4AE0-8840-9D3AEE17A208}" type="presParOf" srcId="{EB6D59CE-F506-46BC-9E11-4918C6CF48DC}" destId="{EA0EF460-E913-4109-A48B-5827AFB6AA88}" srcOrd="0" destOrd="0" presId="urn:microsoft.com/office/officeart/2005/8/layout/pList2"/>
    <dgm:cxn modelId="{3911A0DC-02AC-4DD6-B055-E3439DA94F4A}" type="presParOf" srcId="{EA0EF460-E913-4109-A48B-5827AFB6AA88}" destId="{FC93B279-B52B-4EDE-9E70-3D097BE6160E}" srcOrd="0" destOrd="0" presId="urn:microsoft.com/office/officeart/2005/8/layout/pList2"/>
    <dgm:cxn modelId="{845E8F62-4262-4F84-8B8E-7819799A181B}" type="presParOf" srcId="{EA0EF460-E913-4109-A48B-5827AFB6AA88}" destId="{9F1DD91D-39BE-4422-8339-332B4D24CC99}" srcOrd="1" destOrd="0" presId="urn:microsoft.com/office/officeart/2005/8/layout/pList2"/>
    <dgm:cxn modelId="{EA831536-85D1-4B91-AEDD-90C3C0BE6B53}" type="presParOf" srcId="{EA0EF460-E913-4109-A48B-5827AFB6AA88}" destId="{6D521694-B047-44EC-94B2-22D450F07265}" srcOrd="2" destOrd="0" presId="urn:microsoft.com/office/officeart/2005/8/layout/pList2"/>
    <dgm:cxn modelId="{A4F3CE08-B6FA-49A5-9B81-CAEC82CD1A8B}" type="presParOf" srcId="{EB6D59CE-F506-46BC-9E11-4918C6CF48DC}" destId="{FC96E165-8F66-402C-9DDE-18A46B2BC600}" srcOrd="1" destOrd="0" presId="urn:microsoft.com/office/officeart/2005/8/layout/pList2"/>
    <dgm:cxn modelId="{B9553204-C4D1-4ABD-8627-64CFEABE9D5E}" type="presParOf" srcId="{EB6D59CE-F506-46BC-9E11-4918C6CF48DC}" destId="{A835F5A9-6D10-4994-9A11-A9325A1E8B1E}" srcOrd="2" destOrd="0" presId="urn:microsoft.com/office/officeart/2005/8/layout/pList2"/>
    <dgm:cxn modelId="{3279125D-C506-42C6-B65E-133F12C8046A}" type="presParOf" srcId="{A835F5A9-6D10-4994-9A11-A9325A1E8B1E}" destId="{887A5BC1-F45D-4675-A499-66F8C088605F}" srcOrd="0" destOrd="0" presId="urn:microsoft.com/office/officeart/2005/8/layout/pList2"/>
    <dgm:cxn modelId="{29BA4FD7-C98D-4CA5-BB36-60E89E8962EE}" type="presParOf" srcId="{A835F5A9-6D10-4994-9A11-A9325A1E8B1E}" destId="{4693E72B-C792-45B5-92B8-25D6C5F05A20}" srcOrd="1" destOrd="0" presId="urn:microsoft.com/office/officeart/2005/8/layout/pList2"/>
    <dgm:cxn modelId="{1757C0BE-04EE-4C5B-B100-5EBA1E2D2BF6}" type="presParOf" srcId="{A835F5A9-6D10-4994-9A11-A9325A1E8B1E}" destId="{8A9CB4A2-DCBA-4010-9CBE-21C6630CD2DF}" srcOrd="2" destOrd="0" presId="urn:microsoft.com/office/officeart/2005/8/layout/pList2"/>
    <dgm:cxn modelId="{262CE5D0-AEED-4EB7-9424-E6C361B935A2}" type="presParOf" srcId="{EB6D59CE-F506-46BC-9E11-4918C6CF48DC}" destId="{4BF1149C-2A05-4A9D-A92C-9406B8C2B250}" srcOrd="3" destOrd="0" presId="urn:microsoft.com/office/officeart/2005/8/layout/pList2"/>
    <dgm:cxn modelId="{403B4D8F-40C7-48DA-A042-ED259ABD6416}" type="presParOf" srcId="{EB6D59CE-F506-46BC-9E11-4918C6CF48DC}" destId="{FD7480B1-E030-420D-8BC4-EF5CA3ADC596}" srcOrd="4" destOrd="0" presId="urn:microsoft.com/office/officeart/2005/8/layout/pList2"/>
    <dgm:cxn modelId="{A6284BA3-4AC2-4959-BEAF-BEC6F77BCA1B}" type="presParOf" srcId="{FD7480B1-E030-420D-8BC4-EF5CA3ADC596}" destId="{F30C3185-464D-42A0-B884-8155043FEAA5}" srcOrd="0" destOrd="0" presId="urn:microsoft.com/office/officeart/2005/8/layout/pList2"/>
    <dgm:cxn modelId="{A292F998-9148-4DF5-A376-43E0F87CE00F}" type="presParOf" srcId="{FD7480B1-E030-420D-8BC4-EF5CA3ADC596}" destId="{F8F7E90A-0127-4FBB-BA81-9A630C030B20}" srcOrd="1" destOrd="0" presId="urn:microsoft.com/office/officeart/2005/8/layout/pList2"/>
    <dgm:cxn modelId="{C1412BB7-039E-4EAD-A798-F64441E871AF}" type="presParOf" srcId="{FD7480B1-E030-420D-8BC4-EF5CA3ADC596}" destId="{B112A7F1-7B77-4AB4-9C6B-493942B39A5E}" srcOrd="2" destOrd="0" presId="urn:microsoft.com/office/officeart/2005/8/layout/pList2"/>
    <dgm:cxn modelId="{2ADC1511-0078-4E19-9E88-9C90F6AE834E}" type="presParOf" srcId="{EB6D59CE-F506-46BC-9E11-4918C6CF48DC}" destId="{BDCC218E-EA32-464C-A96A-0C10BDB5E8B1}" srcOrd="5" destOrd="0" presId="urn:microsoft.com/office/officeart/2005/8/layout/pList2"/>
    <dgm:cxn modelId="{9433FDF9-5E0F-4752-84AE-0ED348D74D3E}" type="presParOf" srcId="{EB6D59CE-F506-46BC-9E11-4918C6CF48DC}" destId="{DFF73D87-3486-4C42-94CA-9EC98E2FACD2}" srcOrd="6" destOrd="0" presId="urn:microsoft.com/office/officeart/2005/8/layout/pList2"/>
    <dgm:cxn modelId="{9DC37D67-E539-4CC8-958A-F61C34594D3B}" type="presParOf" srcId="{DFF73D87-3486-4C42-94CA-9EC98E2FACD2}" destId="{54B43F55-F416-4657-8B15-EDE5E341B871}" srcOrd="0" destOrd="0" presId="urn:microsoft.com/office/officeart/2005/8/layout/pList2"/>
    <dgm:cxn modelId="{72A6EDEC-446A-4554-875D-6533F975A604}" type="presParOf" srcId="{DFF73D87-3486-4C42-94CA-9EC98E2FACD2}" destId="{2D8C4787-760B-433B-9710-088BF9AECCC8}" srcOrd="1" destOrd="0" presId="urn:microsoft.com/office/officeart/2005/8/layout/pList2"/>
    <dgm:cxn modelId="{7045371E-9AAF-4CC4-8D60-C12C49B09F29}" type="presParOf" srcId="{DFF73D87-3486-4C42-94CA-9EC98E2FACD2}" destId="{B196D0A4-AEDE-4B5A-B793-20C09AE3F37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A7B5C-21BF-4B2E-82A5-95F6325EEAEA}">
      <dsp:nvSpPr>
        <dsp:cNvPr id="0" name=""/>
        <dsp:cNvSpPr/>
      </dsp:nvSpPr>
      <dsp:spPr>
        <a:xfrm>
          <a:off x="4265649" y="1675160"/>
          <a:ext cx="1984301" cy="130540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Jakou úlohu má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b="1" kern="1200" dirty="0"/>
            <a:t>škola?</a:t>
          </a:r>
        </a:p>
      </dsp:txBody>
      <dsp:txXfrm>
        <a:off x="4329373" y="1738884"/>
        <a:ext cx="1856853" cy="1177953"/>
      </dsp:txXfrm>
    </dsp:sp>
    <dsp:sp modelId="{F2BF9C7D-FFCB-42DD-9E17-66E7E7522A87}">
      <dsp:nvSpPr>
        <dsp:cNvPr id="0" name=""/>
        <dsp:cNvSpPr/>
      </dsp:nvSpPr>
      <dsp:spPr>
        <a:xfrm rot="16200000">
          <a:off x="4900340" y="1317700"/>
          <a:ext cx="7149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4919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341582-4585-4BDD-8770-321FF6558D3B}">
      <dsp:nvSpPr>
        <dsp:cNvPr id="0" name=""/>
        <dsp:cNvSpPr/>
      </dsp:nvSpPr>
      <dsp:spPr>
        <a:xfrm>
          <a:off x="4820490" y="85621"/>
          <a:ext cx="874618" cy="874618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?</a:t>
          </a:r>
        </a:p>
      </dsp:txBody>
      <dsp:txXfrm>
        <a:off x="4863185" y="128316"/>
        <a:ext cx="789228" cy="789228"/>
      </dsp:txXfrm>
    </dsp:sp>
    <dsp:sp modelId="{B404FA7C-0DA5-4065-9990-DDF5E5F80476}">
      <dsp:nvSpPr>
        <dsp:cNvPr id="0" name=""/>
        <dsp:cNvSpPr/>
      </dsp:nvSpPr>
      <dsp:spPr>
        <a:xfrm rot="20737307">
          <a:off x="6235914" y="1962243"/>
          <a:ext cx="896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6247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00C794-769A-496C-8B2C-74CC594B23C5}">
      <dsp:nvSpPr>
        <dsp:cNvPr id="0" name=""/>
        <dsp:cNvSpPr/>
      </dsp:nvSpPr>
      <dsp:spPr>
        <a:xfrm>
          <a:off x="7118125" y="1301550"/>
          <a:ext cx="874618" cy="874618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?</a:t>
          </a:r>
        </a:p>
      </dsp:txBody>
      <dsp:txXfrm>
        <a:off x="7160820" y="1344245"/>
        <a:ext cx="789228" cy="789228"/>
      </dsp:txXfrm>
    </dsp:sp>
    <dsp:sp modelId="{4E0D59A6-F0FA-4DCE-8F68-16875B2C72C1}">
      <dsp:nvSpPr>
        <dsp:cNvPr id="0" name=""/>
        <dsp:cNvSpPr/>
      </dsp:nvSpPr>
      <dsp:spPr>
        <a:xfrm rot="3264411">
          <a:off x="5619461" y="3185829"/>
          <a:ext cx="5048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485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17D0B7-2281-41BA-A09B-15C4F71354C9}">
      <dsp:nvSpPr>
        <dsp:cNvPr id="0" name=""/>
        <dsp:cNvSpPr/>
      </dsp:nvSpPr>
      <dsp:spPr>
        <a:xfrm>
          <a:off x="5894504" y="3391097"/>
          <a:ext cx="874618" cy="874618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?</a:t>
          </a:r>
        </a:p>
      </dsp:txBody>
      <dsp:txXfrm>
        <a:off x="5937199" y="3433792"/>
        <a:ext cx="789228" cy="789228"/>
      </dsp:txXfrm>
    </dsp:sp>
    <dsp:sp modelId="{872FBBFB-F83F-44C0-A2CA-E49A838F25FA}">
      <dsp:nvSpPr>
        <dsp:cNvPr id="0" name=""/>
        <dsp:cNvSpPr/>
      </dsp:nvSpPr>
      <dsp:spPr>
        <a:xfrm rot="7535589">
          <a:off x="4391280" y="3185829"/>
          <a:ext cx="50485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4858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21068A-3995-4708-8C71-C69F543E55CB}">
      <dsp:nvSpPr>
        <dsp:cNvPr id="0" name=""/>
        <dsp:cNvSpPr/>
      </dsp:nvSpPr>
      <dsp:spPr>
        <a:xfrm>
          <a:off x="3746476" y="3391097"/>
          <a:ext cx="874618" cy="87461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?</a:t>
          </a:r>
        </a:p>
      </dsp:txBody>
      <dsp:txXfrm>
        <a:off x="3789171" y="3433792"/>
        <a:ext cx="789228" cy="789228"/>
      </dsp:txXfrm>
    </dsp:sp>
    <dsp:sp modelId="{E37A2D5E-9057-4DF8-B7E0-316FCFA80197}">
      <dsp:nvSpPr>
        <dsp:cNvPr id="0" name=""/>
        <dsp:cNvSpPr/>
      </dsp:nvSpPr>
      <dsp:spPr>
        <a:xfrm rot="11625997">
          <a:off x="3469853" y="1988711"/>
          <a:ext cx="80739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7393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A50A6-92E8-4DEF-B1B2-840692FA9C6A}">
      <dsp:nvSpPr>
        <dsp:cNvPr id="0" name=""/>
        <dsp:cNvSpPr/>
      </dsp:nvSpPr>
      <dsp:spPr>
        <a:xfrm>
          <a:off x="2606831" y="1348192"/>
          <a:ext cx="874618" cy="874618"/>
        </a:xfrm>
        <a:prstGeom prst="round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600" kern="1200" dirty="0"/>
            <a:t>?</a:t>
          </a:r>
        </a:p>
      </dsp:txBody>
      <dsp:txXfrm>
        <a:off x="2649526" y="1390887"/>
        <a:ext cx="789228" cy="78922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4CB7D-84AB-4728-BA42-42747BF66639}">
      <dsp:nvSpPr>
        <dsp:cNvPr id="0" name=""/>
        <dsp:cNvSpPr/>
      </dsp:nvSpPr>
      <dsp:spPr>
        <a:xfrm rot="10800000">
          <a:off x="222626" y="103367"/>
          <a:ext cx="10368035" cy="559638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i="1" kern="1200" dirty="0"/>
            <a:t>dokázat, </a:t>
          </a:r>
          <a:endParaRPr lang="cs-CZ" sz="2100" kern="1200" dirty="0"/>
        </a:p>
      </dsp:txBody>
      <dsp:txXfrm rot="10800000">
        <a:off x="362535" y="103367"/>
        <a:ext cx="10228126" cy="559638"/>
      </dsp:txXfrm>
    </dsp:sp>
    <dsp:sp modelId="{2E90F730-66ED-4895-A03F-D2A009EAD0C3}">
      <dsp:nvSpPr>
        <dsp:cNvPr id="0" name=""/>
        <dsp:cNvSpPr/>
      </dsp:nvSpPr>
      <dsp:spPr>
        <a:xfrm>
          <a:off x="1419111" y="1531"/>
          <a:ext cx="784228" cy="74740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E82E21-2096-4B82-99ED-F01C1567A271}">
      <dsp:nvSpPr>
        <dsp:cNvPr id="0" name=""/>
        <dsp:cNvSpPr/>
      </dsp:nvSpPr>
      <dsp:spPr>
        <a:xfrm rot="10800000">
          <a:off x="204649" y="893595"/>
          <a:ext cx="10403989" cy="5785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80010" rIns="149352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b="1" i="1" kern="1200" dirty="0"/>
            <a:t>zvládnout, </a:t>
          </a:r>
          <a:endParaRPr lang="cs-CZ" sz="2100" kern="1200" dirty="0"/>
        </a:p>
      </dsp:txBody>
      <dsp:txXfrm rot="10800000">
        <a:off x="349284" y="893595"/>
        <a:ext cx="10259354" cy="578539"/>
      </dsp:txXfrm>
    </dsp:sp>
    <dsp:sp modelId="{F8A7788C-3D9F-4150-AA6F-7B02874BC3A5}">
      <dsp:nvSpPr>
        <dsp:cNvPr id="0" name=""/>
        <dsp:cNvSpPr/>
      </dsp:nvSpPr>
      <dsp:spPr>
        <a:xfrm>
          <a:off x="1463572" y="851766"/>
          <a:ext cx="695307" cy="66219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B39B5-7BA2-4DD5-B930-27A78206EF13}">
      <dsp:nvSpPr>
        <dsp:cNvPr id="0" name=""/>
        <dsp:cNvSpPr/>
      </dsp:nvSpPr>
      <dsp:spPr>
        <a:xfrm rot="10800000">
          <a:off x="204649" y="1689998"/>
          <a:ext cx="10403989" cy="53758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1" kern="1200" dirty="0"/>
            <a:t>pochopit, </a:t>
          </a:r>
          <a:endParaRPr lang="cs-CZ" sz="2000" kern="1200" dirty="0"/>
        </a:p>
      </dsp:txBody>
      <dsp:txXfrm rot="10800000">
        <a:off x="339045" y="1689998"/>
        <a:ext cx="10269593" cy="537585"/>
      </dsp:txXfrm>
    </dsp:sp>
    <dsp:sp modelId="{432CFDAE-A471-4241-8D3C-2547A74B22F5}">
      <dsp:nvSpPr>
        <dsp:cNvPr id="0" name=""/>
        <dsp:cNvSpPr/>
      </dsp:nvSpPr>
      <dsp:spPr>
        <a:xfrm>
          <a:off x="1469224" y="1616789"/>
          <a:ext cx="684001" cy="68400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AEB32C-5BFE-4CDC-ABF0-15F33AF8CA91}">
      <dsp:nvSpPr>
        <dsp:cNvPr id="0" name=""/>
        <dsp:cNvSpPr/>
      </dsp:nvSpPr>
      <dsp:spPr>
        <a:xfrm rot="10800000">
          <a:off x="158771" y="2423082"/>
          <a:ext cx="10511996" cy="68545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72390" rIns="135128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i="1" kern="1200"/>
            <a:t>překonat, </a:t>
          </a:r>
          <a:endParaRPr lang="cs-CZ" sz="1900" b="1" i="1" kern="1200" dirty="0"/>
        </a:p>
      </dsp:txBody>
      <dsp:txXfrm rot="10800000">
        <a:off x="330135" y="2423082"/>
        <a:ext cx="10340632" cy="685455"/>
      </dsp:txXfrm>
    </dsp:sp>
    <dsp:sp modelId="{CA858A97-375D-4A32-880D-A7E7A6081529}">
      <dsp:nvSpPr>
        <dsp:cNvPr id="0" name=""/>
        <dsp:cNvSpPr/>
      </dsp:nvSpPr>
      <dsp:spPr>
        <a:xfrm>
          <a:off x="1428519" y="2382433"/>
          <a:ext cx="786598" cy="724383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7BE93B-05E7-4167-9F0A-89009BC35025}">
      <dsp:nvSpPr>
        <dsp:cNvPr id="0" name=""/>
        <dsp:cNvSpPr/>
      </dsp:nvSpPr>
      <dsp:spPr>
        <a:xfrm rot="10800000">
          <a:off x="222626" y="3307259"/>
          <a:ext cx="10368035" cy="59072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i="1" kern="1200"/>
            <a:t>vytvořit, </a:t>
          </a:r>
          <a:endParaRPr lang="cs-CZ" sz="1800" b="1" i="1" kern="1200" dirty="0"/>
        </a:p>
      </dsp:txBody>
      <dsp:txXfrm rot="10800000">
        <a:off x="370308" y="3307259"/>
        <a:ext cx="10220353" cy="590729"/>
      </dsp:txXfrm>
    </dsp:sp>
    <dsp:sp modelId="{A42C1B64-BCCA-434D-A239-1CCBDD7BC74A}">
      <dsp:nvSpPr>
        <dsp:cNvPr id="0" name=""/>
        <dsp:cNvSpPr/>
      </dsp:nvSpPr>
      <dsp:spPr>
        <a:xfrm>
          <a:off x="1454938" y="3238582"/>
          <a:ext cx="743591" cy="74359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56429-01B2-4ABA-AAAB-DE41F46873A6}">
      <dsp:nvSpPr>
        <dsp:cNvPr id="0" name=""/>
        <dsp:cNvSpPr/>
      </dsp:nvSpPr>
      <dsp:spPr>
        <a:xfrm rot="10800000">
          <a:off x="204649" y="4183976"/>
          <a:ext cx="10403989" cy="57853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1901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i="1" kern="1200"/>
            <a:t>vyřešit apod</a:t>
          </a:r>
          <a:r>
            <a:rPr lang="cs-CZ" sz="1700" kern="1200"/>
            <a:t>. </a:t>
          </a:r>
          <a:endParaRPr lang="cs-CZ" sz="1700" kern="1200" dirty="0"/>
        </a:p>
      </dsp:txBody>
      <dsp:txXfrm rot="10800000">
        <a:off x="349284" y="4183976"/>
        <a:ext cx="10259354" cy="578539"/>
      </dsp:txXfrm>
    </dsp:sp>
    <dsp:sp modelId="{41DCAF5B-D68F-4C58-9A39-2B3A961024C6}">
      <dsp:nvSpPr>
        <dsp:cNvPr id="0" name=""/>
        <dsp:cNvSpPr/>
      </dsp:nvSpPr>
      <dsp:spPr>
        <a:xfrm>
          <a:off x="1379225" y="4077246"/>
          <a:ext cx="864000" cy="791999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7D778-0A5C-4D02-B058-71E14AC206E1}">
      <dsp:nvSpPr>
        <dsp:cNvPr id="0" name=""/>
        <dsp:cNvSpPr/>
      </dsp:nvSpPr>
      <dsp:spPr>
        <a:xfrm>
          <a:off x="4497125" y="2191543"/>
          <a:ext cx="475616" cy="17966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1796687"/>
              </a:lnTo>
              <a:lnTo>
                <a:pt x="475616" y="17966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688469" y="3043422"/>
        <a:ext cx="92928" cy="92928"/>
      </dsp:txXfrm>
    </dsp:sp>
    <dsp:sp modelId="{4D3D60CE-FA4A-4FE1-9FC3-DDB1AB55EE7D}">
      <dsp:nvSpPr>
        <dsp:cNvPr id="0" name=""/>
        <dsp:cNvSpPr/>
      </dsp:nvSpPr>
      <dsp:spPr>
        <a:xfrm>
          <a:off x="4497125" y="2191543"/>
          <a:ext cx="475616" cy="8904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37808" y="0"/>
              </a:lnTo>
              <a:lnTo>
                <a:pt x="237808" y="890406"/>
              </a:lnTo>
              <a:lnTo>
                <a:pt x="475616" y="89040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709696" y="2611509"/>
        <a:ext cx="50473" cy="50473"/>
      </dsp:txXfrm>
    </dsp:sp>
    <dsp:sp modelId="{78AF54DC-EFCA-4231-94DE-8945DDE0129C}">
      <dsp:nvSpPr>
        <dsp:cNvPr id="0" name=""/>
        <dsp:cNvSpPr/>
      </dsp:nvSpPr>
      <dsp:spPr>
        <a:xfrm>
          <a:off x="4497125" y="2129948"/>
          <a:ext cx="4756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61594"/>
              </a:moveTo>
              <a:lnTo>
                <a:pt x="237808" y="61594"/>
              </a:lnTo>
              <a:lnTo>
                <a:pt x="237808" y="45720"/>
              </a:lnTo>
              <a:lnTo>
                <a:pt x="475616" y="4572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723036" y="2163771"/>
        <a:ext cx="23794" cy="23794"/>
      </dsp:txXfrm>
    </dsp:sp>
    <dsp:sp modelId="{8FB61E1E-7530-4F25-B23E-057DD8BE970C}">
      <dsp:nvSpPr>
        <dsp:cNvPr id="0" name=""/>
        <dsp:cNvSpPr/>
      </dsp:nvSpPr>
      <dsp:spPr>
        <a:xfrm>
          <a:off x="4497125" y="1269388"/>
          <a:ext cx="475616" cy="922155"/>
        </a:xfrm>
        <a:custGeom>
          <a:avLst/>
          <a:gdLst/>
          <a:ahLst/>
          <a:cxnLst/>
          <a:rect l="0" t="0" r="0" b="0"/>
          <a:pathLst>
            <a:path>
              <a:moveTo>
                <a:pt x="0" y="922155"/>
              </a:moveTo>
              <a:lnTo>
                <a:pt x="237808" y="922155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500" kern="1200"/>
        </a:p>
      </dsp:txBody>
      <dsp:txXfrm>
        <a:off x="4708993" y="1704526"/>
        <a:ext cx="51879" cy="51879"/>
      </dsp:txXfrm>
    </dsp:sp>
    <dsp:sp modelId="{414E9980-5CB3-4422-AA9B-2E4F028FBA6E}">
      <dsp:nvSpPr>
        <dsp:cNvPr id="0" name=""/>
        <dsp:cNvSpPr/>
      </dsp:nvSpPr>
      <dsp:spPr>
        <a:xfrm>
          <a:off x="4497125" y="404999"/>
          <a:ext cx="475616" cy="1786544"/>
        </a:xfrm>
        <a:custGeom>
          <a:avLst/>
          <a:gdLst/>
          <a:ahLst/>
          <a:cxnLst/>
          <a:rect l="0" t="0" r="0" b="0"/>
          <a:pathLst>
            <a:path>
              <a:moveTo>
                <a:pt x="0" y="1786544"/>
              </a:moveTo>
              <a:lnTo>
                <a:pt x="237808" y="1786544"/>
              </a:lnTo>
              <a:lnTo>
                <a:pt x="237808" y="0"/>
              </a:lnTo>
              <a:lnTo>
                <a:pt x="475616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600" kern="1200"/>
        </a:p>
      </dsp:txBody>
      <dsp:txXfrm>
        <a:off x="4688714" y="1252051"/>
        <a:ext cx="92438" cy="92438"/>
      </dsp:txXfrm>
    </dsp:sp>
    <dsp:sp modelId="{55EF7553-5F14-4363-B69C-EDC3E28A725D}">
      <dsp:nvSpPr>
        <dsp:cNvPr id="0" name=""/>
        <dsp:cNvSpPr/>
      </dsp:nvSpPr>
      <dsp:spPr>
        <a:xfrm rot="16200000">
          <a:off x="772036" y="374413"/>
          <a:ext cx="3815919" cy="363425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300" b="1" kern="1200" dirty="0"/>
            <a:t>Funkce vzdělání</a:t>
          </a:r>
          <a:endParaRPr lang="cs-CZ" sz="6300" kern="1200" dirty="0"/>
        </a:p>
      </dsp:txBody>
      <dsp:txXfrm>
        <a:off x="772036" y="374413"/>
        <a:ext cx="3815919" cy="3634258"/>
      </dsp:txXfrm>
    </dsp:sp>
    <dsp:sp modelId="{87B56647-D35E-4E16-B99A-8E1D3B9F8D54}">
      <dsp:nvSpPr>
        <dsp:cNvPr id="0" name=""/>
        <dsp:cNvSpPr/>
      </dsp:nvSpPr>
      <dsp:spPr>
        <a:xfrm>
          <a:off x="4972741" y="42486"/>
          <a:ext cx="4140001" cy="725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 pochopení:</a:t>
          </a:r>
          <a:endParaRPr lang="cs-CZ" sz="2300" kern="1200" dirty="0"/>
        </a:p>
      </dsp:txBody>
      <dsp:txXfrm>
        <a:off x="4972741" y="42486"/>
        <a:ext cx="4140001" cy="725024"/>
      </dsp:txXfrm>
    </dsp:sp>
    <dsp:sp modelId="{E068A3C0-00D4-4F97-9E2B-5B0DC606D6D7}">
      <dsp:nvSpPr>
        <dsp:cNvPr id="0" name=""/>
        <dsp:cNvSpPr/>
      </dsp:nvSpPr>
      <dsp:spPr>
        <a:xfrm>
          <a:off x="4972741" y="906875"/>
          <a:ext cx="4679992" cy="725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současného světa</a:t>
          </a:r>
          <a:endParaRPr lang="cs-CZ" sz="2300" kern="1200" dirty="0"/>
        </a:p>
      </dsp:txBody>
      <dsp:txXfrm>
        <a:off x="4972741" y="906875"/>
        <a:ext cx="4679992" cy="725024"/>
      </dsp:txXfrm>
    </dsp:sp>
    <dsp:sp modelId="{78C4E8AA-FCE5-45D1-8AAA-B5C73B1A872F}">
      <dsp:nvSpPr>
        <dsp:cNvPr id="0" name=""/>
        <dsp:cNvSpPr/>
      </dsp:nvSpPr>
      <dsp:spPr>
        <a:xfrm>
          <a:off x="4972741" y="1813156"/>
          <a:ext cx="4679992" cy="725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současného života</a:t>
          </a:r>
          <a:endParaRPr lang="cs-CZ" sz="2300" kern="1200" dirty="0"/>
        </a:p>
      </dsp:txBody>
      <dsp:txXfrm>
        <a:off x="4972741" y="1813156"/>
        <a:ext cx="4679992" cy="725024"/>
      </dsp:txXfrm>
    </dsp:sp>
    <dsp:sp modelId="{1DE515BA-8CDF-4FBD-A927-CA5BEED877E1}">
      <dsp:nvSpPr>
        <dsp:cNvPr id="0" name=""/>
        <dsp:cNvSpPr/>
      </dsp:nvSpPr>
      <dsp:spPr>
        <a:xfrm>
          <a:off x="4972741" y="2719437"/>
          <a:ext cx="4679992" cy="725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sebe sama a druhých</a:t>
          </a:r>
          <a:endParaRPr lang="cs-CZ" sz="2300" kern="1200" dirty="0"/>
        </a:p>
      </dsp:txBody>
      <dsp:txXfrm>
        <a:off x="4972741" y="2719437"/>
        <a:ext cx="4679992" cy="725024"/>
      </dsp:txXfrm>
    </dsp:sp>
    <dsp:sp modelId="{1E061F35-845E-4B0D-AE63-52E1F9B394A4}">
      <dsp:nvSpPr>
        <dsp:cNvPr id="0" name=""/>
        <dsp:cNvSpPr/>
      </dsp:nvSpPr>
      <dsp:spPr>
        <a:xfrm>
          <a:off x="4972741" y="3625718"/>
          <a:ext cx="4644011" cy="72502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k rozvoji samostatného myšlení a odpovědnosti</a:t>
          </a:r>
          <a:endParaRPr lang="cs-CZ" sz="2300" kern="1200" dirty="0"/>
        </a:p>
      </dsp:txBody>
      <dsp:txXfrm>
        <a:off x="4972741" y="3625718"/>
        <a:ext cx="4644011" cy="7250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412AC-56C7-4FBF-97CD-98F55D3C1B74}">
      <dsp:nvSpPr>
        <dsp:cNvPr id="0" name=""/>
        <dsp:cNvSpPr/>
      </dsp:nvSpPr>
      <dsp:spPr>
        <a:xfrm>
          <a:off x="0" y="0"/>
          <a:ext cx="10515600" cy="1958102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521694-B047-44EC-94B2-22D450F07265}">
      <dsp:nvSpPr>
        <dsp:cNvPr id="0" name=""/>
        <dsp:cNvSpPr/>
      </dsp:nvSpPr>
      <dsp:spPr>
        <a:xfrm>
          <a:off x="318363" y="261080"/>
          <a:ext cx="2297412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93B279-B52B-4EDE-9E70-3D097BE6160E}">
      <dsp:nvSpPr>
        <dsp:cNvPr id="0" name=""/>
        <dsp:cNvSpPr/>
      </dsp:nvSpPr>
      <dsp:spPr>
        <a:xfrm rot="10800000">
          <a:off x="31836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V</a:t>
          </a:r>
          <a:r>
            <a:rPr lang="en-US" sz="1600" b="1" kern="1200" dirty="0" err="1"/>
            <a:t>ýuk</a:t>
          </a:r>
          <a:r>
            <a:rPr lang="cs-CZ" sz="1600" b="1" kern="1200" dirty="0"/>
            <a:t>a</a:t>
          </a:r>
          <a:r>
            <a:rPr lang="en-US" sz="1600" b="1" kern="1200" dirty="0"/>
            <a:t> </a:t>
          </a:r>
          <a:r>
            <a:rPr lang="en-US" sz="1600" b="1" kern="1200" dirty="0" err="1"/>
            <a:t>příprav</a:t>
          </a:r>
          <a:r>
            <a:rPr lang="cs-CZ" sz="1600" b="1" kern="1200" dirty="0" err="1"/>
            <a:t>uje</a:t>
          </a:r>
          <a:r>
            <a:rPr lang="en-US" sz="1600" b="1" kern="1200" dirty="0"/>
            <a:t> </a:t>
          </a:r>
          <a:r>
            <a:rPr lang="cs-CZ" sz="1600" b="1" kern="1200" dirty="0"/>
            <a:t>žáka </a:t>
          </a:r>
          <a:r>
            <a:rPr lang="en-US" sz="1600" b="1" kern="1200" dirty="0"/>
            <a:t>na </a:t>
          </a:r>
          <a:r>
            <a:rPr lang="en-US" sz="1600" b="1" kern="1200" dirty="0" err="1"/>
            <a:t>život</a:t>
          </a:r>
          <a:r>
            <a:rPr lang="en-US" sz="1600" b="1" kern="1200" dirty="0"/>
            <a:t> v </a:t>
          </a:r>
          <a:r>
            <a:rPr lang="en-US" sz="1600" b="1" kern="1200" dirty="0" err="1"/>
            <a:t>demokratické</a:t>
          </a:r>
          <a:r>
            <a:rPr lang="en-US" sz="1600" b="1" kern="1200" dirty="0"/>
            <a:t> společnosti.</a:t>
          </a:r>
          <a:endParaRPr lang="cs-CZ" sz="1600" b="1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 dirty="0"/>
            <a:t>V</a:t>
          </a:r>
          <a:r>
            <a:rPr lang="en-US" sz="1400" kern="1200" dirty="0" err="1"/>
            <a:t>ýchov</a:t>
          </a:r>
          <a:r>
            <a:rPr lang="cs-CZ" sz="1400" kern="1200" dirty="0"/>
            <a:t>a</a:t>
          </a:r>
          <a:r>
            <a:rPr lang="en-US" sz="1400" kern="1200" dirty="0"/>
            <a:t> k</a:t>
          </a:r>
          <a:r>
            <a:rPr lang="cs-CZ" sz="1400" kern="1200" dirty="0"/>
            <a:t>e</a:t>
          </a:r>
          <a:r>
            <a:rPr lang="en-US" sz="1400" kern="1200" dirty="0"/>
            <a:t> </a:t>
          </a:r>
          <a:r>
            <a:rPr lang="en-US" sz="1400" kern="1200" dirty="0" err="1"/>
            <a:t>zdrav</a:t>
          </a:r>
          <a:r>
            <a:rPr lang="cs-CZ" sz="1400" kern="1200" dirty="0"/>
            <a:t>í</a:t>
          </a:r>
          <a:r>
            <a:rPr lang="en-US" sz="1400" kern="1200" dirty="0"/>
            <a:t>, </a:t>
          </a:r>
          <a:r>
            <a:rPr lang="en-US" sz="1400" kern="1200" dirty="0" err="1"/>
            <a:t>rodinn</a:t>
          </a:r>
          <a:r>
            <a:rPr lang="cs-CZ" sz="1400" kern="1200" dirty="0"/>
            <a:t>á</a:t>
          </a:r>
          <a:r>
            <a:rPr lang="en-US" sz="1400" kern="1200" dirty="0"/>
            <a:t> </a:t>
          </a:r>
          <a:r>
            <a:rPr lang="en-US" sz="1400" kern="1200" dirty="0" err="1"/>
            <a:t>výchov</a:t>
          </a:r>
          <a:r>
            <a:rPr lang="cs-CZ" sz="1400" kern="1200" dirty="0"/>
            <a:t>a, </a:t>
          </a:r>
          <a:r>
            <a:rPr lang="en-US" sz="1400" kern="1200" dirty="0" err="1"/>
            <a:t>volb</a:t>
          </a:r>
          <a:r>
            <a:rPr lang="cs-CZ" sz="1400" kern="1200" dirty="0"/>
            <a:t>a</a:t>
          </a:r>
          <a:r>
            <a:rPr lang="en-US" sz="1400" kern="1200" dirty="0"/>
            <a:t> </a:t>
          </a:r>
          <a:r>
            <a:rPr lang="cs-CZ" sz="1400" kern="1200" dirty="0"/>
            <a:t> </a:t>
          </a:r>
          <a:r>
            <a:rPr lang="en-US" sz="1400" kern="1200" dirty="0" err="1"/>
            <a:t>povolání</a:t>
          </a:r>
          <a:r>
            <a:rPr lang="en-US" sz="1400" kern="1200" dirty="0"/>
            <a:t>, </a:t>
          </a:r>
          <a:r>
            <a:rPr lang="en-US" sz="1400" kern="1200" dirty="0" err="1"/>
            <a:t>prevenc</a:t>
          </a:r>
          <a:r>
            <a:rPr lang="cs-CZ" sz="1400" kern="1200" dirty="0"/>
            <a:t>e</a:t>
          </a:r>
          <a:r>
            <a:rPr lang="en-US" sz="1400" kern="1200" dirty="0"/>
            <a:t> </a:t>
          </a:r>
          <a:r>
            <a:rPr lang="en-US" sz="1400" kern="1200" dirty="0" err="1"/>
            <a:t>negativních</a:t>
          </a:r>
          <a:r>
            <a:rPr lang="en-US" sz="1400" kern="1200" dirty="0"/>
            <a:t> s</a:t>
          </a:r>
          <a:r>
            <a:rPr lang="cs-CZ" sz="1400" kern="1200" dirty="0" err="1"/>
            <a:t>ociálních</a:t>
          </a:r>
          <a:r>
            <a:rPr lang="en-US" sz="1400" kern="1200" dirty="0"/>
            <a:t> </a:t>
          </a:r>
          <a:r>
            <a:rPr lang="en-US" sz="1400" kern="1200" dirty="0" err="1"/>
            <a:t>jevů</a:t>
          </a:r>
          <a:r>
            <a:rPr lang="cs-CZ" sz="1400" kern="1200" dirty="0"/>
            <a:t>,</a:t>
          </a:r>
          <a:r>
            <a:rPr lang="en-US" sz="1400" kern="1200" dirty="0"/>
            <a:t> </a:t>
          </a:r>
          <a:r>
            <a:rPr lang="en-US" sz="1400" kern="1200" dirty="0" err="1"/>
            <a:t>citový</a:t>
          </a:r>
          <a:r>
            <a:rPr lang="en-US" sz="1400" kern="1200" dirty="0"/>
            <a:t>, </a:t>
          </a:r>
          <a:r>
            <a:rPr lang="en-US" sz="1400" kern="1200" dirty="0" err="1"/>
            <a:t>morální</a:t>
          </a:r>
          <a:r>
            <a:rPr lang="en-US" sz="1400" kern="1200" dirty="0"/>
            <a:t> a </a:t>
          </a:r>
          <a:r>
            <a:rPr lang="en-US" sz="1400" kern="1200" dirty="0" err="1"/>
            <a:t>charakterový</a:t>
          </a:r>
          <a:r>
            <a:rPr lang="en-US" sz="1400" kern="1200" dirty="0"/>
            <a:t> </a:t>
          </a:r>
          <a:r>
            <a:rPr lang="cs-CZ" sz="1400" kern="1200" dirty="0"/>
            <a:t>rozvoj </a:t>
          </a:r>
          <a:r>
            <a:rPr lang="en-US" sz="1400" kern="1200" dirty="0" err="1"/>
            <a:t>žáků</a:t>
          </a:r>
          <a:r>
            <a:rPr lang="en-US" sz="1400" kern="1200" dirty="0"/>
            <a:t>.</a:t>
          </a:r>
          <a:endParaRPr lang="cs-CZ" sz="14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400" kern="1200" dirty="0"/>
        </a:p>
      </dsp:txBody>
      <dsp:txXfrm rot="10800000">
        <a:off x="389016" y="1958102"/>
        <a:ext cx="2156106" cy="2322582"/>
      </dsp:txXfrm>
    </dsp:sp>
    <dsp:sp modelId="{8A9CB4A2-DCBA-4010-9CBE-21C6630CD2DF}">
      <dsp:nvSpPr>
        <dsp:cNvPr id="0" name=""/>
        <dsp:cNvSpPr/>
      </dsp:nvSpPr>
      <dsp:spPr>
        <a:xfrm>
          <a:off x="2845517" y="261080"/>
          <a:ext cx="2297412" cy="143594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7A5BC1-F45D-4675-A499-66F8C088605F}">
      <dsp:nvSpPr>
        <dsp:cNvPr id="0" name=""/>
        <dsp:cNvSpPr/>
      </dsp:nvSpPr>
      <dsp:spPr>
        <a:xfrm rot="10800000">
          <a:off x="2845517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V</a:t>
          </a:r>
          <a:r>
            <a:rPr lang="en-US" sz="1800" b="1" kern="1200" dirty="0" err="1"/>
            <a:t>ýuka</a:t>
          </a:r>
          <a:r>
            <a:rPr lang="en-US" sz="1800" b="1" kern="1200" dirty="0"/>
            <a:t> "</a:t>
          </a:r>
          <a:r>
            <a:rPr lang="en-US" sz="1800" b="1" kern="1200" dirty="0" err="1"/>
            <a:t>šita</a:t>
          </a:r>
          <a:r>
            <a:rPr lang="en-US" sz="1800" b="1" kern="1200" dirty="0"/>
            <a:t> na </a:t>
          </a:r>
          <a:r>
            <a:rPr lang="en-US" sz="1800" b="1" kern="1200" dirty="0" err="1"/>
            <a:t>míru</a:t>
          </a:r>
          <a:r>
            <a:rPr lang="en-US" sz="1800" b="1" kern="1200" dirty="0"/>
            <a:t>" </a:t>
          </a:r>
          <a:r>
            <a:rPr lang="en-US" sz="1800" b="1" kern="1200" dirty="0" err="1"/>
            <a:t>podle</a:t>
          </a:r>
          <a:r>
            <a:rPr lang="en-US" sz="1800" b="1" kern="1200" dirty="0"/>
            <a:t> </a:t>
          </a:r>
          <a:r>
            <a:rPr lang="en-US" sz="1800" b="1" kern="1200" dirty="0" err="1"/>
            <a:t>potřeb</a:t>
          </a:r>
          <a:r>
            <a:rPr lang="en-US" sz="1800" b="1" kern="1200" dirty="0"/>
            <a:t> a </a:t>
          </a:r>
          <a:r>
            <a:rPr lang="en-US" sz="1800" b="1" kern="1200" dirty="0" err="1"/>
            <a:t>zájmů</a:t>
          </a:r>
          <a:r>
            <a:rPr lang="en-US" sz="1800" b="1" kern="1200" dirty="0"/>
            <a:t> </a:t>
          </a:r>
          <a:r>
            <a:rPr lang="en-US" sz="1800" b="1" kern="1200" dirty="0" err="1"/>
            <a:t>žáků</a:t>
          </a:r>
          <a:r>
            <a:rPr lang="cs-CZ" sz="1800" b="1" kern="1200" dirty="0"/>
            <a:t>.</a:t>
          </a:r>
          <a:endParaRPr lang="cs-CZ" sz="1800" kern="1200" dirty="0"/>
        </a:p>
      </dsp:txBody>
      <dsp:txXfrm rot="10800000">
        <a:off x="2916170" y="1958102"/>
        <a:ext cx="2156106" cy="2322582"/>
      </dsp:txXfrm>
    </dsp:sp>
    <dsp:sp modelId="{B112A7F1-7B77-4AB4-9C6B-493942B39A5E}">
      <dsp:nvSpPr>
        <dsp:cNvPr id="0" name=""/>
        <dsp:cNvSpPr/>
      </dsp:nvSpPr>
      <dsp:spPr>
        <a:xfrm>
          <a:off x="5372670" y="261080"/>
          <a:ext cx="2297412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0C3185-464D-42A0-B884-8155043FEAA5}">
      <dsp:nvSpPr>
        <dsp:cNvPr id="0" name=""/>
        <dsp:cNvSpPr/>
      </dsp:nvSpPr>
      <dsp:spPr>
        <a:xfrm rot="10800000">
          <a:off x="5372670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b="0" kern="1200" dirty="0"/>
            <a:t>Š</a:t>
          </a:r>
          <a:r>
            <a:rPr lang="en-US" sz="1400" b="0" kern="1200" dirty="0"/>
            <a:t>kola </a:t>
          </a:r>
          <a:r>
            <a:rPr lang="cs-CZ" sz="1400" b="0" kern="1200" dirty="0"/>
            <a:t>předává </a:t>
          </a:r>
          <a:r>
            <a:rPr lang="en-US" sz="1400" b="0" kern="1200" dirty="0" err="1"/>
            <a:t>znalosti</a:t>
          </a:r>
          <a:r>
            <a:rPr lang="en-US" sz="1400" b="0" kern="1200" dirty="0"/>
            <a:t>, dovednosti a </a:t>
          </a:r>
          <a:r>
            <a:rPr lang="en-US" sz="1400" b="0" kern="1200" dirty="0" err="1"/>
            <a:t>postoje</a:t>
          </a:r>
          <a:r>
            <a:rPr lang="cs-CZ" sz="1400" b="0" kern="1200" dirty="0"/>
            <a:t>, rozvíjí</a:t>
          </a:r>
          <a:r>
            <a:rPr lang="en-US" sz="1400" b="0" kern="1200" dirty="0"/>
            <a:t> </a:t>
          </a:r>
          <a:r>
            <a:rPr lang="cs-CZ" sz="1400" b="0" kern="1200" dirty="0"/>
            <a:t>osobnost,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"</a:t>
          </a:r>
          <a:r>
            <a:rPr lang="en-US" sz="1400" b="0" kern="1200" dirty="0" err="1"/>
            <a:t>základní</a:t>
          </a:r>
          <a:r>
            <a:rPr lang="en-US" sz="1400" b="0" kern="1200" dirty="0"/>
            <a:t> dovednosti" - </a:t>
          </a:r>
          <a:r>
            <a:rPr lang="en-US" sz="1400" b="0" kern="1200" dirty="0" err="1"/>
            <a:t>komunikaci</a:t>
          </a:r>
          <a:r>
            <a:rPr lang="en-US" sz="1400" b="0" kern="1200" dirty="0"/>
            <a:t> v </a:t>
          </a:r>
          <a:r>
            <a:rPr lang="en-US" sz="1400" b="0" kern="1200" dirty="0" err="1"/>
            <a:t>mateřském</a:t>
          </a:r>
          <a:r>
            <a:rPr lang="en-US" sz="1400" b="0" kern="1200" dirty="0"/>
            <a:t> </a:t>
          </a:r>
          <a:r>
            <a:rPr lang="en-US" sz="1400" b="0" kern="1200" dirty="0" err="1"/>
            <a:t>jazyce</a:t>
          </a:r>
          <a:r>
            <a:rPr lang="en-US" sz="1400" b="0" kern="1200" dirty="0"/>
            <a:t> a </a:t>
          </a:r>
          <a:r>
            <a:rPr lang="en-US" sz="1400" b="0" kern="1200" dirty="0" err="1"/>
            <a:t>matematiku</a:t>
          </a:r>
          <a:r>
            <a:rPr lang="en-US" sz="1400" b="0" kern="1200" dirty="0"/>
            <a:t>,</a:t>
          </a:r>
          <a:endParaRPr lang="cs-CZ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/>
            <a:t> </a:t>
          </a:r>
          <a:r>
            <a:rPr lang="en-US" sz="1400" b="0" kern="1200" dirty="0" err="1"/>
            <a:t>jiní</a:t>
          </a:r>
          <a:r>
            <a:rPr lang="en-US" sz="1400" b="0" kern="1200" dirty="0"/>
            <a:t> </a:t>
          </a:r>
          <a:r>
            <a:rPr lang="en-US" sz="1400" b="0" kern="1200" dirty="0" err="1"/>
            <a:t>mají</a:t>
          </a:r>
          <a:r>
            <a:rPr lang="en-US" sz="1400" b="0" kern="1200" dirty="0"/>
            <a:t> </a:t>
          </a:r>
          <a:r>
            <a:rPr lang="en-US" sz="1400" b="0" kern="1200" dirty="0" err="1"/>
            <a:t>bohatší</a:t>
          </a:r>
          <a:r>
            <a:rPr lang="en-US" sz="1400" b="0" kern="1200" dirty="0"/>
            <a:t> </a:t>
          </a:r>
          <a:r>
            <a:rPr lang="en-US" sz="1400" b="0" kern="1200" dirty="0" err="1"/>
            <a:t>seznam</a:t>
          </a:r>
          <a:r>
            <a:rPr lang="en-US" sz="1400" b="0" kern="1200" dirty="0"/>
            <a:t> </a:t>
          </a:r>
          <a:r>
            <a:rPr lang="en-US" sz="1400" b="0" kern="1200" dirty="0" err="1"/>
            <a:t>základních</a:t>
          </a:r>
          <a:r>
            <a:rPr lang="en-US" sz="1400" b="0" kern="1200" dirty="0"/>
            <a:t> </a:t>
          </a:r>
          <a:r>
            <a:rPr lang="en-US" sz="1400" b="0" kern="1200" dirty="0" err="1"/>
            <a:t>prvků</a:t>
          </a:r>
          <a:r>
            <a:rPr lang="en-US" sz="1400" b="0" kern="1200" dirty="0"/>
            <a:t>. </a:t>
          </a:r>
          <a:endParaRPr lang="cs-CZ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 dirty="0" err="1"/>
            <a:t>obsaženy</a:t>
          </a:r>
          <a:r>
            <a:rPr lang="en-US" sz="1400" b="0" kern="1200" dirty="0"/>
            <a:t> ve </a:t>
          </a:r>
          <a:r>
            <a:rPr lang="en-US" sz="1400" b="0" kern="1200" dirty="0" err="1"/>
            <a:t>školních</a:t>
          </a:r>
          <a:r>
            <a:rPr lang="en-US" sz="1400" b="0" kern="1200" dirty="0"/>
            <a:t> </a:t>
          </a:r>
          <a:r>
            <a:rPr lang="en-US" sz="1400" b="0" kern="1200" dirty="0" err="1"/>
            <a:t>předmětech</a:t>
          </a:r>
          <a:r>
            <a:rPr lang="cs-CZ" sz="1400" b="0" kern="1200" dirty="0"/>
            <a:t>.</a:t>
          </a:r>
        </a:p>
      </dsp:txBody>
      <dsp:txXfrm rot="10800000">
        <a:off x="5443323" y="1958102"/>
        <a:ext cx="2156106" cy="2322582"/>
      </dsp:txXfrm>
    </dsp:sp>
    <dsp:sp modelId="{B196D0A4-AEDE-4B5A-B793-20C09AE3F376}">
      <dsp:nvSpPr>
        <dsp:cNvPr id="0" name=""/>
        <dsp:cNvSpPr/>
      </dsp:nvSpPr>
      <dsp:spPr>
        <a:xfrm>
          <a:off x="7899823" y="261080"/>
          <a:ext cx="2297412" cy="14359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43F55-F416-4657-8B15-EDE5E341B871}">
      <dsp:nvSpPr>
        <dsp:cNvPr id="0" name=""/>
        <dsp:cNvSpPr/>
      </dsp:nvSpPr>
      <dsp:spPr>
        <a:xfrm rot="10800000">
          <a:off x="7899823" y="1958102"/>
          <a:ext cx="2297412" cy="2393235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</a:t>
          </a:r>
          <a:r>
            <a:rPr lang="en-US" sz="1800" b="1" kern="1200" dirty="0" err="1"/>
            <a:t>řipravovat</a:t>
          </a:r>
          <a:r>
            <a:rPr lang="en-US" sz="1800" b="1" kern="1200" dirty="0"/>
            <a:t> </a:t>
          </a:r>
          <a:r>
            <a:rPr lang="en-US" sz="1800" b="1" kern="1200" dirty="0" err="1"/>
            <a:t>budoucí</a:t>
          </a:r>
          <a:r>
            <a:rPr lang="en-US" sz="1800" b="1" kern="1200" dirty="0"/>
            <a:t> dospělé </a:t>
          </a:r>
          <a:r>
            <a:rPr lang="en-US" sz="1800" b="1" kern="1200" dirty="0" err="1"/>
            <a:t>členy</a:t>
          </a:r>
          <a:r>
            <a:rPr lang="en-US" sz="1800" b="1" kern="1200" dirty="0"/>
            <a:t> společnosti na to, aby </a:t>
          </a:r>
          <a:r>
            <a:rPr lang="en-US" sz="1800" b="1" kern="1200" dirty="0" err="1"/>
            <a:t>dokázali</a:t>
          </a:r>
          <a:r>
            <a:rPr lang="en-US" sz="1800" b="1" kern="1200" dirty="0"/>
            <a:t> </a:t>
          </a:r>
          <a:r>
            <a:rPr lang="en-US" sz="1800" b="1" kern="1200" dirty="0" err="1"/>
            <a:t>iniciovat</a:t>
          </a:r>
          <a:r>
            <a:rPr lang="en-US" sz="1800" b="1" kern="1200" dirty="0"/>
            <a:t> </a:t>
          </a:r>
          <a:r>
            <a:rPr lang="en-US" sz="1800" b="1" kern="1200" dirty="0" err="1"/>
            <a:t>společenské</a:t>
          </a:r>
          <a:r>
            <a:rPr lang="en-US" sz="1800" b="1" kern="1200" dirty="0"/>
            <a:t> </a:t>
          </a:r>
          <a:r>
            <a:rPr lang="en-US" sz="1800" b="1" kern="1200" dirty="0" err="1"/>
            <a:t>změny</a:t>
          </a:r>
          <a:r>
            <a:rPr lang="en-US" sz="1800" b="1" kern="1200" dirty="0"/>
            <a:t> a </a:t>
          </a:r>
          <a:r>
            <a:rPr lang="en-US" sz="1800" b="1" kern="1200" dirty="0" err="1"/>
            <a:t>spolupracovat</a:t>
          </a:r>
          <a:r>
            <a:rPr lang="en-US" sz="1800" b="1" kern="1200" dirty="0"/>
            <a:t> na jejich </a:t>
          </a:r>
          <a:r>
            <a:rPr lang="en-US" sz="1800" b="1" kern="1200" dirty="0" err="1"/>
            <a:t>realizaci</a:t>
          </a:r>
          <a:r>
            <a:rPr lang="en-US" sz="1800" kern="1200" dirty="0"/>
            <a:t>. </a:t>
          </a:r>
          <a:endParaRPr lang="cs-CZ" sz="1800" kern="1200" dirty="0"/>
        </a:p>
      </dsp:txBody>
      <dsp:txXfrm rot="10800000">
        <a:off x="7970476" y="1958102"/>
        <a:ext cx="2156106" cy="23225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7C8453-3E28-4D36-BFB3-C4BF2177F7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B5794D5-8193-45C3-BE18-2F1539E4D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31AEA09-9F48-42DE-9C0B-39C0660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98C8BE4-A4AA-46C4-BAEB-C33F83F26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9A2056-FA42-4903-9FFD-6D76C64B1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578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C10E6D-B996-423A-8321-485CA5414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BFD1DAD-1177-4DAE-8E7F-2070CB739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6743EC6-8446-48C7-8107-F9E1C29F0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1A99A10-EC06-4EB6-A205-60FFB800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214942C-5528-491D-BA2B-CCC2826BF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94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24AA3B3-49A6-477A-A81B-9BE02479C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20D8273-04E0-4932-B34A-CA755150E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CABA31-04D6-4D36-A3A7-6BD6E7160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BD7B681-46B8-42AD-951D-614555A0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96DB606-03D9-448A-8ADF-5ACE07F17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4001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C79783-9306-43D9-8D54-E9C3690A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11DFAA3-5B11-4AC1-A518-E123889C7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6C9E6C-0A79-48DD-ACA0-B53DF7E3F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F806D0C-EC81-4D89-8875-947AE6B5D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6079B2-72E1-4122-AC9F-C520949D7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3297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C7F671-E08F-4585-BA41-A9AC24883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E62CA40-973C-42CE-B5A2-5F1E10F40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55E487-47D1-40FA-A327-B27A6D9C1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2B0B2-D24A-4919-9515-962C2CE87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543A349-E6D0-49E4-9433-4D3F7DBBE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27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CAE00-C6FA-43AC-93B9-A2863686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008F79-88CB-459D-8476-AF55ED9EE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798F76-1078-454A-86C8-DE649330F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095B33-1942-44B9-9486-13AAAD1C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878B24A-50C8-425F-A12B-F1A2603DD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91F7349-8B84-43C2-9D51-BB1B8DB7D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40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076050-839C-440A-892F-833E4361C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5F9A999-6469-4366-B313-85F5869FFE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8BD8A47-7D6B-4B93-9F31-A6D22E029F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A235AD9-BCB5-4BE3-AA73-C099B769B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6655317-CDD1-48E7-B3DB-DC64D8404C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46CF368-FD75-4C2E-9C99-45F4144B1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8D35734-8B33-4F64-9B6E-CBFD51DD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04C8420-B020-4504-924C-CE09AC763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2705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3CA4B7C-03DE-4212-A249-8C6D40511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53DAF2-0208-48C0-A398-7163C71E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010DBE6-3077-4BED-8150-2C1B6DEE8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ACE914B-5166-45A4-AC99-AD842B54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5541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49E12BC-8833-47CE-BF5E-FA1C325AD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DB17FC0-18F0-4F04-9582-139562638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E10A7BB-8182-487C-A801-E8BD01D03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068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FC7924-D273-494F-8AC7-6AF73C415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E004A1-B44F-4544-9F76-96E4CF5E9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E646168-F262-43BF-937D-C3C2E22FE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218471A-68E4-4ECB-87BE-91EC89466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EF2C956-0925-4854-B9B4-26BD0EFD7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CDC489-D306-4C94-B215-127C3D68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7185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AC2124-CB67-4682-838F-9583B3082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A1441E3-D374-4277-835E-769E9C5BF4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6EC7B87-8F58-492E-9E2E-03C1A6011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F617A61-8B6F-4F6E-8338-0A9401248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2194092-A7D0-4971-BD33-8B201C49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B99D26-9367-4EC9-9455-37129BBAE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9798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BFEB221-C296-4E40-93E2-5774EE353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06331D4-83C0-4F60-9BB0-A8AC856AA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E67101-F55F-463D-8EFA-7ED90DFCE9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8D0EF0-CA29-4B3A-9C93-AF6A7005BA6F}" type="datetimeFigureOut">
              <a:rPr lang="cs-CZ" smtClean="0"/>
              <a:t>10.10.2021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EBA0FA-06CF-43AC-AC56-BF285669B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6F4729-CB07-4683-AC5D-B62A03B4CD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64527-D0A7-40AE-83AF-3D1225554E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35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wGRCxTxgO8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id="{3E443FD7-A66B-4AA0-872D-B088B9BC5F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A8C8656-C6E1-4E45-838F-E17EB6BD28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4095" y="851517"/>
            <a:ext cx="5238466" cy="29914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kern="1200" dirty="0" err="1">
                <a:latin typeface="+mj-lt"/>
                <a:ea typeface="+mj-ea"/>
                <a:cs typeface="+mj-cs"/>
              </a:rPr>
              <a:t>Školní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pedagogika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LF</a:t>
            </a:r>
            <a:br>
              <a:rPr lang="en-US" sz="4000" b="1" kern="1200" dirty="0">
                <a:latin typeface="+mj-lt"/>
                <a:ea typeface="+mj-ea"/>
                <a:cs typeface="+mj-cs"/>
              </a:rPr>
            </a:br>
            <a:r>
              <a:rPr lang="en-US" sz="4000" b="1" kern="1200" dirty="0">
                <a:latin typeface="+mj-lt"/>
                <a:ea typeface="+mj-ea"/>
                <a:cs typeface="+mj-cs"/>
              </a:rPr>
              <a:t>2. </a:t>
            </a:r>
            <a:r>
              <a:rPr lang="en-US" sz="4000" b="1" kern="1200" dirty="0" err="1">
                <a:latin typeface="+mj-lt"/>
                <a:ea typeface="+mj-ea"/>
                <a:cs typeface="+mj-cs"/>
              </a:rPr>
              <a:t>seminář</a:t>
            </a:r>
            <a:r>
              <a:rPr lang="en-US" sz="4000" b="1" kern="1200" dirty="0">
                <a:latin typeface="+mj-lt"/>
                <a:ea typeface="+mj-ea"/>
                <a:cs typeface="+mj-cs"/>
              </a:rPr>
              <a:t> </a:t>
            </a:r>
            <a:br>
              <a:rPr lang="cs-CZ" sz="4000" b="1" kern="1200" dirty="0">
                <a:latin typeface="+mj-lt"/>
                <a:ea typeface="+mj-ea"/>
                <a:cs typeface="+mj-cs"/>
              </a:rPr>
            </a:br>
            <a:endParaRPr lang="en-US" sz="40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86C25F-E6B2-44C3-9F7B-441A4AFB8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4096" y="3842932"/>
            <a:ext cx="4167115" cy="216355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algn="l"/>
            <a:r>
              <a:rPr lang="cs-CZ" dirty="0"/>
              <a:t>11</a:t>
            </a:r>
            <a:r>
              <a:rPr lang="en-US" dirty="0"/>
              <a:t>.</a:t>
            </a:r>
            <a:r>
              <a:rPr lang="cs-CZ" dirty="0"/>
              <a:t> 10.</a:t>
            </a:r>
            <a:r>
              <a:rPr lang="en-US" dirty="0"/>
              <a:t> 2021                                                                                           Hana Horká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04BE0EF-3561-49B4-9A29-F283168A9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0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3 h 5154967"/>
              <a:gd name="connsiteX37" fmla="*/ 1625714 w 6184806"/>
              <a:gd name="connsiteY37" fmla="*/ 109243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2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0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3"/>
                  <a:pt x="2445216" y="109243"/>
                </a:cubicBezTo>
                <a:cubicBezTo>
                  <a:pt x="1625714" y="109243"/>
                  <a:pt x="1625714" y="109243"/>
                  <a:pt x="1625714" y="109243"/>
                </a:cubicBezTo>
                <a:cubicBezTo>
                  <a:pt x="1572615" y="109243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7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2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Otázky">
            <a:extLst>
              <a:ext uri="{FF2B5EF4-FFF2-40B4-BE49-F238E27FC236}">
                <a16:creationId xmlns:a16="http://schemas.microsoft.com/office/drawing/2014/main" id="{9CBB9DC6-B4EB-48A8-B37F-0B41A1804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1503" y="2129307"/>
            <a:ext cx="321733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71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ED132508-8EEB-4E1F-B4C2-BF3C2096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400" b="1" dirty="0" err="1"/>
              <a:t>Enkulturační</a:t>
            </a:r>
            <a:r>
              <a:rPr lang="cs-CZ" altLang="cs-CZ" sz="4400" b="1" dirty="0"/>
              <a:t> funkce školy</a:t>
            </a:r>
            <a:endParaRPr lang="cs-CZ" altLang="cs-CZ" dirty="0"/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9E3A7CB2-866D-43C5-AC43-BA8C8F81B7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cs-CZ" sz="3200" i="1" dirty="0">
                <a:latin typeface="+mj-lt"/>
              </a:rPr>
              <a:t>  Enkulturace - učení se kultuře</a:t>
            </a:r>
            <a:r>
              <a:rPr lang="cs-CZ" sz="3200" dirty="0">
                <a:latin typeface="+mj-lt"/>
              </a:rPr>
              <a:t>, získávání kulturních obsahů, dovedností, symbolů a výrazových forem k existenci v určité kultuře </a:t>
            </a:r>
            <a:r>
              <a:rPr lang="cs-CZ" altLang="cs-CZ" sz="3200" dirty="0">
                <a:latin typeface="+mj-lt"/>
              </a:rPr>
              <a:t>(</a:t>
            </a:r>
            <a:r>
              <a:rPr lang="cs-CZ" altLang="cs-CZ" sz="3200" dirty="0" err="1">
                <a:latin typeface="+mj-lt"/>
              </a:rPr>
              <a:t>Fend</a:t>
            </a:r>
            <a:r>
              <a:rPr lang="cs-CZ" altLang="cs-CZ" sz="3200" dirty="0">
                <a:latin typeface="+mj-lt"/>
              </a:rPr>
              <a:t> 2006, s. 179)</a:t>
            </a:r>
            <a:r>
              <a:rPr lang="cs-CZ" sz="3200" dirty="0">
                <a:latin typeface="+mj-lt"/>
              </a:rPr>
              <a:t>: </a:t>
            </a:r>
          </a:p>
          <a:p>
            <a:pPr marL="0" indent="0" eaLnBrk="1" hangingPunct="1">
              <a:buNone/>
            </a:pPr>
            <a:r>
              <a:rPr lang="cs-CZ" altLang="cs-CZ" sz="3200" dirty="0">
                <a:latin typeface="+mj-lt"/>
              </a:rPr>
              <a:t>  Součást kultury - </a:t>
            </a:r>
            <a:r>
              <a:rPr lang="cs-CZ" altLang="cs-CZ" sz="3200" b="1" dirty="0">
                <a:latin typeface="+mj-lt"/>
              </a:rPr>
              <a:t>vědní, umělecké a jiné obory. </a:t>
            </a:r>
          </a:p>
          <a:p>
            <a:pPr marL="0" indent="0" eaLnBrk="1" hangingPunct="1">
              <a:buNone/>
            </a:pPr>
            <a:r>
              <a:rPr lang="cs-CZ" altLang="cs-CZ" sz="3200" dirty="0">
                <a:latin typeface="+mj-lt"/>
              </a:rPr>
              <a:t>  Škola jako unikátní instituce prezentuje obory v systematizované podobě. </a:t>
            </a:r>
          </a:p>
          <a:p>
            <a:pPr marL="0" indent="0">
              <a:buNone/>
              <a:defRPr/>
            </a:pPr>
            <a:r>
              <a:rPr lang="cs-CZ" sz="3200" dirty="0">
                <a:latin typeface="+mj-lt"/>
              </a:rPr>
              <a:t>   1. Proces vrůstání člověka do kultury; </a:t>
            </a:r>
          </a:p>
          <a:p>
            <a:pPr marL="0" indent="0">
              <a:buNone/>
              <a:defRPr/>
            </a:pPr>
            <a:r>
              <a:rPr lang="cs-CZ" sz="3200" dirty="0">
                <a:latin typeface="+mj-lt"/>
              </a:rPr>
              <a:t>   2. Člověk kulturu ovlivňuje či utváří.</a:t>
            </a:r>
          </a:p>
          <a:p>
            <a:pPr marL="0" indent="0" eaLnBrk="1" hangingPunct="1">
              <a:buNone/>
            </a:pPr>
            <a:endParaRPr lang="cs-CZ" altLang="cs-CZ" sz="3200" dirty="0">
              <a:latin typeface="+mj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Škola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sz="3600" dirty="0">
                <a:latin typeface="+mj-lt"/>
              </a:rPr>
              <a:t>v řeckém výrazu </a:t>
            </a:r>
            <a:r>
              <a:rPr lang="cs-CZ" sz="3600" i="1" dirty="0" err="1">
                <a:latin typeface="+mj-lt"/>
              </a:rPr>
              <a:t>scholé</a:t>
            </a:r>
            <a:r>
              <a:rPr lang="cs-CZ" sz="3600" dirty="0">
                <a:latin typeface="+mj-lt"/>
              </a:rPr>
              <a:t> znamená </a:t>
            </a:r>
            <a:r>
              <a:rPr lang="cs-CZ" sz="3600" i="1" dirty="0" err="1">
                <a:latin typeface="+mj-lt"/>
              </a:rPr>
              <a:t>prázdeň</a:t>
            </a:r>
            <a:r>
              <a:rPr lang="cs-CZ" sz="3600" i="1" dirty="0">
                <a:latin typeface="+mj-lt"/>
              </a:rPr>
              <a:t>, </a:t>
            </a:r>
            <a:r>
              <a:rPr lang="cs-CZ" sz="3600" dirty="0">
                <a:latin typeface="+mj-lt"/>
              </a:rPr>
              <a:t>tj. </a:t>
            </a:r>
            <a:r>
              <a:rPr lang="cs-CZ" sz="3600" i="1" dirty="0">
                <a:latin typeface="+mj-lt"/>
              </a:rPr>
              <a:t>volnost, příležitost </a:t>
            </a:r>
            <a:r>
              <a:rPr lang="cs-CZ" sz="3600" dirty="0">
                <a:latin typeface="+mj-lt"/>
              </a:rPr>
              <a:t>či </a:t>
            </a:r>
            <a:r>
              <a:rPr lang="cs-CZ" sz="3600" i="1" dirty="0">
                <a:latin typeface="+mj-lt"/>
              </a:rPr>
              <a:t>možnost </a:t>
            </a:r>
            <a:r>
              <a:rPr lang="cs-CZ" sz="3600" dirty="0">
                <a:latin typeface="+mj-lt"/>
              </a:rPr>
              <a:t>věnovat se vlastnímu vzdělávání. </a:t>
            </a:r>
          </a:p>
          <a:p>
            <a:pPr>
              <a:defRPr/>
            </a:pPr>
            <a:r>
              <a:rPr lang="cs-CZ" sz="3600" i="1" dirty="0">
                <a:latin typeface="+mj-lt"/>
              </a:rPr>
              <a:t>„V intervalu ’nedělním’ se setkávají svobodní příslušníci obce se skutečným poznáváním sebe, světa, s příležitostí věnovat se záležitostem vyššího řádu, které jsou cestou k emancipaci z ’</a:t>
            </a:r>
            <a:r>
              <a:rPr lang="cs-CZ" sz="3600" i="1" dirty="0" err="1">
                <a:latin typeface="+mj-lt"/>
              </a:rPr>
              <a:t>aischolia’</a:t>
            </a:r>
            <a:r>
              <a:rPr lang="cs-CZ" sz="3600" i="1" dirty="0">
                <a:latin typeface="+mj-lt"/>
              </a:rPr>
              <a:t>, povrchního zaujetí a zaneprázdněnosti všednostmi a denním shonem“ </a:t>
            </a:r>
            <a:r>
              <a:rPr lang="cs-CZ" sz="3600" dirty="0">
                <a:latin typeface="+mj-lt"/>
              </a:rPr>
              <a:t>(</a:t>
            </a:r>
            <a:r>
              <a:rPr lang="cs-CZ" sz="3600" dirty="0" err="1">
                <a:latin typeface="+mj-lt"/>
              </a:rPr>
              <a:t>Walterová</a:t>
            </a:r>
            <a:r>
              <a:rPr lang="cs-CZ" sz="3600" dirty="0">
                <a:latin typeface="+mj-lt"/>
              </a:rPr>
              <a:t> 2004, s. 18-22).</a:t>
            </a:r>
            <a:r>
              <a:rPr lang="cs-CZ" sz="3600" i="1" dirty="0">
                <a:latin typeface="+mj-lt"/>
              </a:rPr>
              <a:t>  </a:t>
            </a:r>
            <a:endParaRPr lang="cs-CZ" sz="3600" dirty="0">
              <a:latin typeface="+mj-lt"/>
            </a:endParaRPr>
          </a:p>
          <a:p>
            <a:pPr marL="0" indent="0">
              <a:buNone/>
              <a:defRPr/>
            </a:pPr>
            <a:endParaRPr lang="cs-CZ" sz="3600" dirty="0">
              <a:latin typeface="+mj-lt"/>
            </a:endParaRPr>
          </a:p>
          <a:p>
            <a:pPr>
              <a:defRPr/>
            </a:pPr>
            <a:endParaRPr lang="cs-CZ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966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b="1" dirty="0">
                <a:latin typeface="+mj-lt"/>
              </a:rPr>
              <a:t>Vznik školy, </a:t>
            </a:r>
            <a:r>
              <a:rPr lang="cs-CZ" dirty="0">
                <a:latin typeface="+mj-lt"/>
              </a:rPr>
              <a:t>resp. výuky organizované ve školních třídách - přibližně před 5 tisíci lety, na území Mezopotámie a Egypta (</a:t>
            </a:r>
            <a:r>
              <a:rPr lang="cs-CZ" dirty="0" err="1">
                <a:latin typeface="+mj-lt"/>
              </a:rPr>
              <a:t>Treml</a:t>
            </a:r>
            <a:r>
              <a:rPr lang="cs-CZ" dirty="0">
                <a:latin typeface="+mj-lt"/>
              </a:rPr>
              <a:t> 2000, s. 111). </a:t>
            </a:r>
          </a:p>
          <a:p>
            <a:pPr>
              <a:defRPr/>
            </a:pPr>
            <a:r>
              <a:rPr lang="cs-CZ" dirty="0">
                <a:latin typeface="+mj-lt"/>
              </a:rPr>
              <a:t>Klíčový - </a:t>
            </a:r>
            <a:r>
              <a:rPr lang="cs-CZ" b="1" dirty="0">
                <a:latin typeface="+mj-lt"/>
              </a:rPr>
              <a:t>objev písma </a:t>
            </a:r>
            <a:r>
              <a:rPr lang="cs-CZ" dirty="0">
                <a:latin typeface="+mj-lt"/>
              </a:rPr>
              <a:t>(psaní poměrně komplikovanou dovedností a nebylo snadné se ji běžně </a:t>
            </a:r>
            <a:r>
              <a:rPr lang="cs-CZ" i="1" dirty="0">
                <a:latin typeface="+mj-lt"/>
              </a:rPr>
              <a:t>naučit</a:t>
            </a:r>
            <a:r>
              <a:rPr lang="cs-CZ" dirty="0">
                <a:latin typeface="+mj-lt"/>
              </a:rPr>
              <a:t>, začalo se jí </a:t>
            </a:r>
            <a:r>
              <a:rPr lang="cs-CZ" b="1" dirty="0">
                <a:latin typeface="+mj-lt"/>
              </a:rPr>
              <a:t>cíleně</a:t>
            </a:r>
            <a:r>
              <a:rPr lang="cs-CZ" dirty="0">
                <a:latin typeface="+mj-lt"/>
              </a:rPr>
              <a:t> </a:t>
            </a:r>
            <a:r>
              <a:rPr lang="cs-CZ" i="1" dirty="0">
                <a:latin typeface="+mj-lt"/>
              </a:rPr>
              <a:t>vyučovat. </a:t>
            </a:r>
          </a:p>
          <a:p>
            <a:pPr>
              <a:defRPr/>
            </a:pPr>
            <a:r>
              <a:rPr lang="cs-CZ" b="1" dirty="0">
                <a:latin typeface="+mj-lt"/>
              </a:rPr>
              <a:t>Organizovaná </a:t>
            </a:r>
            <a:r>
              <a:rPr lang="cs-CZ" b="1" i="1" dirty="0">
                <a:latin typeface="+mj-lt"/>
              </a:rPr>
              <a:t>výuka</a:t>
            </a:r>
            <a:r>
              <a:rPr lang="cs-CZ" b="1" dirty="0">
                <a:latin typeface="+mj-lt"/>
              </a:rPr>
              <a:t> psaní </a:t>
            </a:r>
            <a:r>
              <a:rPr lang="cs-CZ" dirty="0">
                <a:latin typeface="+mj-lt"/>
              </a:rPr>
              <a:t>v instituci zvané </a:t>
            </a:r>
            <a:r>
              <a:rPr lang="cs-CZ" i="1" dirty="0">
                <a:latin typeface="+mj-lt"/>
              </a:rPr>
              <a:t>škola byla</a:t>
            </a:r>
            <a:r>
              <a:rPr lang="cs-CZ" dirty="0">
                <a:latin typeface="+mj-lt"/>
              </a:rPr>
              <a:t> účinná, </a:t>
            </a:r>
            <a:r>
              <a:rPr lang="cs-CZ" i="1" dirty="0">
                <a:latin typeface="+mj-lt"/>
              </a:rPr>
              <a:t>učitelé</a:t>
            </a:r>
            <a:r>
              <a:rPr lang="cs-CZ" dirty="0">
                <a:latin typeface="+mj-lt"/>
              </a:rPr>
              <a:t> začali ve školách postupně </a:t>
            </a:r>
            <a:r>
              <a:rPr lang="cs-CZ" i="1" dirty="0">
                <a:latin typeface="+mj-lt"/>
              </a:rPr>
              <a:t>žákům </a:t>
            </a:r>
            <a:r>
              <a:rPr lang="cs-CZ" b="1" dirty="0">
                <a:latin typeface="+mj-lt"/>
              </a:rPr>
              <a:t>zprostředkovávat i další dovednosti a vědomosti. </a:t>
            </a:r>
          </a:p>
          <a:p>
            <a:pPr>
              <a:defRPr/>
            </a:pPr>
            <a:r>
              <a:rPr lang="cs-CZ" dirty="0">
                <a:latin typeface="+mj-lt"/>
              </a:rPr>
              <a:t>Škola jako jedna z </a:t>
            </a:r>
            <a:r>
              <a:rPr lang="cs-CZ" b="1" dirty="0">
                <a:latin typeface="+mj-lt"/>
              </a:rPr>
              <a:t>nejúspěšnějších institucí kulturních dějin </a:t>
            </a:r>
            <a:r>
              <a:rPr lang="cs-CZ" dirty="0">
                <a:latin typeface="+mj-lt"/>
              </a:rPr>
              <a:t>(</a:t>
            </a:r>
            <a:r>
              <a:rPr lang="cs-CZ" b="1" dirty="0">
                <a:latin typeface="+mj-lt"/>
              </a:rPr>
              <a:t>rozšiřování lidského vědění </a:t>
            </a:r>
            <a:r>
              <a:rPr lang="cs-CZ" dirty="0">
                <a:latin typeface="+mj-lt"/>
              </a:rPr>
              <a:t>a životně důležitá potřeba jeho zprostředkování budoucím generacím). </a:t>
            </a:r>
          </a:p>
        </p:txBody>
      </p:sp>
    </p:spTree>
    <p:extLst>
      <p:ext uri="{BB962C8B-B14F-4D97-AF65-F5344CB8AC3E}">
        <p14:creationId xmlns:p14="http://schemas.microsoft.com/office/powerpoint/2010/main" val="79521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877077" y="260351"/>
            <a:ext cx="10114383" cy="5865813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cs-CZ" dirty="0">
                <a:latin typeface="+mj-lt"/>
              </a:rPr>
              <a:t>Působení </a:t>
            </a:r>
            <a:r>
              <a:rPr lang="cs-CZ" b="1" dirty="0">
                <a:latin typeface="+mj-lt"/>
              </a:rPr>
              <a:t>společenských sil a instancí </a:t>
            </a:r>
            <a:r>
              <a:rPr lang="cs-CZ" dirty="0">
                <a:latin typeface="+mj-lt"/>
              </a:rPr>
              <a:t>na školu – původně </a:t>
            </a:r>
            <a:r>
              <a:rPr lang="cs-CZ" b="1" dirty="0">
                <a:latin typeface="+mj-lt"/>
              </a:rPr>
              <a:t>filozofie </a:t>
            </a:r>
            <a:r>
              <a:rPr lang="cs-CZ" dirty="0">
                <a:latin typeface="+mj-lt"/>
              </a:rPr>
              <a:t>(resp. věda), pak do područí </a:t>
            </a:r>
            <a:r>
              <a:rPr lang="cs-CZ" b="1" dirty="0">
                <a:latin typeface="+mj-lt"/>
              </a:rPr>
              <a:t>církve,</a:t>
            </a:r>
            <a:r>
              <a:rPr lang="cs-CZ" dirty="0">
                <a:latin typeface="+mj-lt"/>
              </a:rPr>
              <a:t> později </a:t>
            </a:r>
            <a:r>
              <a:rPr lang="cs-CZ" b="1" dirty="0">
                <a:latin typeface="+mj-lt"/>
              </a:rPr>
              <a:t>státu</a:t>
            </a:r>
            <a:r>
              <a:rPr lang="cs-CZ" dirty="0">
                <a:latin typeface="+mj-lt"/>
              </a:rPr>
              <a:t> a dnes hospodářství .</a:t>
            </a:r>
          </a:p>
          <a:p>
            <a:pPr>
              <a:defRPr/>
            </a:pPr>
            <a:r>
              <a:rPr lang="cs-CZ" dirty="0">
                <a:latin typeface="+mj-lt"/>
              </a:rPr>
              <a:t>Školy do vzdělávacího systému – souboru všech škol, školských zařízení a jiných vzdělávacích institucí. </a:t>
            </a:r>
          </a:p>
          <a:p>
            <a:pPr>
              <a:defRPr/>
            </a:pPr>
            <a:r>
              <a:rPr lang="cs-CZ" dirty="0">
                <a:latin typeface="+mj-lt"/>
              </a:rPr>
              <a:t>Má ustálenou strukturu, regulované fungování a vztah s jinými systémy společnosti: školská soustava, mimoškolní vzdělávací instituce (kurzy, školení), kulturní a osvětové instituce (knihovny, muzea), někdy i působení masových médií.</a:t>
            </a:r>
          </a:p>
          <a:p>
            <a:pPr>
              <a:defRPr/>
            </a:pPr>
            <a:r>
              <a:rPr lang="cs-CZ" dirty="0">
                <a:latin typeface="+mj-lt"/>
              </a:rPr>
              <a:t>Ke zlepšení srovnatelnosti údajů v oblasti vzdělávání - Mezinárodní standardní klasifikaci vzdělávání ISCED (1997).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0 – </a:t>
            </a:r>
            <a:r>
              <a:rPr lang="cs-CZ" dirty="0" err="1">
                <a:latin typeface="+mj-lt"/>
              </a:rPr>
              <a:t>preprimární</a:t>
            </a:r>
            <a:r>
              <a:rPr lang="cs-CZ" dirty="0">
                <a:latin typeface="+mj-lt"/>
              </a:rPr>
              <a:t> vzdělávání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1 – primární vzdělávání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2 – nižší sekundární vzdělávání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3 – vyšší sekundární vzdělávání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4 – </a:t>
            </a:r>
            <a:r>
              <a:rPr lang="cs-CZ" dirty="0" err="1">
                <a:latin typeface="+mj-lt"/>
              </a:rPr>
              <a:t>postsekundární</a:t>
            </a:r>
            <a:r>
              <a:rPr lang="cs-CZ" dirty="0">
                <a:latin typeface="+mj-lt"/>
              </a:rPr>
              <a:t> (neterciární) vzdělávání 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5 – první stupeň terciárního vzdělávání</a:t>
            </a:r>
          </a:p>
          <a:p>
            <a:pPr indent="19050">
              <a:buNone/>
              <a:defRPr/>
            </a:pPr>
            <a:r>
              <a:rPr lang="cs-CZ" dirty="0">
                <a:latin typeface="+mj-lt"/>
              </a:rPr>
              <a:t>6 – druhý stupeň terciárního vzdělávání</a:t>
            </a:r>
          </a:p>
          <a:p>
            <a:pPr>
              <a:defRPr/>
            </a:pP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7612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79278-5079-4E14-A8A1-8061E465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EC5536EE-C107-40BD-A32D-D12CAFF4E9A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133058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838201" y="719666"/>
          <a:ext cx="9321798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81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4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                               Progresivismus     </a:t>
                      </a:r>
                      <a:br>
                        <a:rPr lang="cs-CZ" dirty="0"/>
                      </a:br>
                      <a:r>
                        <a:rPr lang="cs-CZ" dirty="0"/>
                        <a:t>       sociální                                       osobní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Esencialismus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/>
                        <a:t>Rekonstrukcionismus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7098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cs-CZ" altLang="cs-CZ" sz="4000" dirty="0">
                <a:latin typeface="+mn-lt"/>
              </a:rPr>
              <a:t>Od směrů vzdělávání ke kurikulárnímu dokumentu základního vzdělávání – k cílům vzdělávání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630017"/>
            <a:ext cx="10515600" cy="4546946"/>
          </a:xfrm>
        </p:spPr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cs-CZ" sz="2200" dirty="0">
                <a:latin typeface="+mj-lt"/>
              </a:rPr>
              <a:t>…aby si žáci: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osvojili potřebné </a:t>
            </a:r>
            <a:r>
              <a:rPr lang="cs-CZ" sz="2200" b="1" dirty="0">
                <a:latin typeface="+mj-lt"/>
              </a:rPr>
              <a:t>strategie učení </a:t>
            </a:r>
            <a:r>
              <a:rPr lang="cs-CZ" sz="2200" dirty="0">
                <a:latin typeface="+mj-lt"/>
              </a:rPr>
              <a:t>a na jejich základě byli motivováni k celoživotnímu učení,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se učili </a:t>
            </a:r>
            <a:r>
              <a:rPr lang="cs-CZ" sz="2200" b="1" dirty="0">
                <a:latin typeface="+mj-lt"/>
              </a:rPr>
              <a:t>tvořivě myslet </a:t>
            </a:r>
            <a:r>
              <a:rPr lang="cs-CZ" sz="2200" dirty="0">
                <a:latin typeface="+mj-lt"/>
              </a:rPr>
              <a:t>a </a:t>
            </a:r>
            <a:r>
              <a:rPr lang="cs-CZ" sz="2200" b="1" dirty="0">
                <a:latin typeface="+mj-lt"/>
              </a:rPr>
              <a:t>řešit </a:t>
            </a:r>
            <a:r>
              <a:rPr lang="cs-CZ" sz="2200" dirty="0">
                <a:latin typeface="+mj-lt"/>
              </a:rPr>
              <a:t>přiměřené </a:t>
            </a:r>
            <a:r>
              <a:rPr lang="cs-CZ" sz="2200" b="1" dirty="0">
                <a:latin typeface="+mj-lt"/>
              </a:rPr>
              <a:t>problémy</a:t>
            </a:r>
            <a:r>
              <a:rPr lang="cs-CZ" sz="2200" dirty="0">
                <a:latin typeface="+mj-lt"/>
              </a:rPr>
              <a:t>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účinně </a:t>
            </a:r>
            <a:r>
              <a:rPr lang="cs-CZ" sz="2200" b="1" dirty="0">
                <a:latin typeface="+mj-lt"/>
              </a:rPr>
              <a:t>komunikovat a spolupracovat</a:t>
            </a:r>
            <a:r>
              <a:rPr lang="cs-CZ" sz="2200" dirty="0">
                <a:latin typeface="+mj-lt"/>
              </a:rPr>
              <a:t>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chránit své fyzické i duševní</a:t>
            </a:r>
            <a:r>
              <a:rPr lang="cs-CZ" sz="2200" b="1" dirty="0">
                <a:latin typeface="+mj-lt"/>
              </a:rPr>
              <a:t> zdraví</a:t>
            </a:r>
            <a:r>
              <a:rPr lang="cs-CZ" sz="2200" dirty="0">
                <a:latin typeface="+mj-lt"/>
              </a:rPr>
              <a:t>, vytvořené </a:t>
            </a:r>
            <a:r>
              <a:rPr lang="cs-CZ" sz="2200" b="1" dirty="0">
                <a:latin typeface="+mj-lt"/>
              </a:rPr>
              <a:t>hodnoty </a:t>
            </a:r>
            <a:r>
              <a:rPr lang="cs-CZ" sz="2200" dirty="0">
                <a:latin typeface="+mj-lt"/>
              </a:rPr>
              <a:t>a</a:t>
            </a:r>
            <a:r>
              <a:rPr lang="cs-CZ" sz="2200" b="1" dirty="0">
                <a:latin typeface="+mj-lt"/>
              </a:rPr>
              <a:t> životní prostředí</a:t>
            </a:r>
            <a:r>
              <a:rPr lang="cs-CZ" sz="2200" dirty="0">
                <a:latin typeface="+mj-lt"/>
              </a:rPr>
              <a:t>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být </a:t>
            </a:r>
            <a:r>
              <a:rPr lang="cs-CZ" sz="2200" b="1" dirty="0">
                <a:latin typeface="+mj-lt"/>
              </a:rPr>
              <a:t>ohleduplní a tolerantní </a:t>
            </a:r>
            <a:r>
              <a:rPr lang="cs-CZ" sz="2200" dirty="0">
                <a:latin typeface="+mj-lt"/>
              </a:rPr>
              <a:t>k jiným lidem, k odlišným kulturním a duchovním hodnotám,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poznávat </a:t>
            </a:r>
            <a:r>
              <a:rPr lang="cs-CZ" sz="2200" b="1" dirty="0">
                <a:latin typeface="+mj-lt"/>
              </a:rPr>
              <a:t>své schopnosti a reálné možnosti </a:t>
            </a:r>
            <a:r>
              <a:rPr lang="cs-CZ" sz="2200" dirty="0">
                <a:latin typeface="+mj-lt"/>
              </a:rPr>
              <a:t>a uplatňovat je spolu s osvojenými vědomostmi a dovednostmi při rozhodování o své další životní dráze a svém profesním uplatnění“ (Školský zákon č. 561/2004 Sb., s. 26).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cs-CZ" sz="2200" dirty="0">
                <a:latin typeface="+mj-lt"/>
              </a:rPr>
              <a:t>pomáhat žákům </a:t>
            </a:r>
            <a:r>
              <a:rPr lang="cs-CZ" sz="2200" b="1" dirty="0">
                <a:latin typeface="+mj-lt"/>
              </a:rPr>
              <a:t>orientovat se v digitálním prostředí </a:t>
            </a:r>
            <a:r>
              <a:rPr lang="cs-CZ" sz="2200" dirty="0">
                <a:latin typeface="+mj-lt"/>
              </a:rPr>
              <a:t>a vést je k bezpečnému, sebejistému, kritickému a tvořivému </a:t>
            </a:r>
            <a:r>
              <a:rPr lang="cs-CZ" sz="2200" b="1" dirty="0">
                <a:latin typeface="+mj-lt"/>
              </a:rPr>
              <a:t>využívání </a:t>
            </a:r>
            <a:r>
              <a:rPr lang="cs-CZ" sz="2200" dirty="0">
                <a:latin typeface="+mj-lt"/>
              </a:rPr>
              <a:t>digitálních technologií při práci, při učení, ve volném čase i při zapojování do společnosti a občanského života</a:t>
            </a:r>
          </a:p>
          <a:p>
            <a:pPr>
              <a:defRPr/>
            </a:pPr>
            <a:endParaRPr lang="cs-CZ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95480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b="1" dirty="0"/>
            </a:br>
            <a:r>
              <a:rPr lang="cs-CZ" altLang="cs-CZ" b="1" dirty="0"/>
              <a:t>Literatura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>
          <a:xfrm>
            <a:off x="838200" y="1548882"/>
            <a:ext cx="10515600" cy="4628081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cs-CZ" altLang="cs-CZ" sz="8000" dirty="0" err="1"/>
              <a:t>Fend</a:t>
            </a:r>
            <a:r>
              <a:rPr lang="cs-CZ" altLang="cs-CZ" sz="8000" dirty="0"/>
              <a:t> (2006).</a:t>
            </a:r>
            <a:r>
              <a:rPr lang="de-DE" sz="8000" dirty="0"/>
              <a:t> Fend, H. </a:t>
            </a:r>
            <a:r>
              <a:rPr lang="de-DE" sz="8000" i="1" dirty="0"/>
              <a:t>Neue Theorie der Schule. Einführung in das Verstehen von Bildungssystemen.</a:t>
            </a:r>
          </a:p>
          <a:p>
            <a:pPr marL="0" indent="0">
              <a:buNone/>
            </a:pPr>
            <a:r>
              <a:rPr lang="de-DE" sz="8000" dirty="0"/>
              <a:t>Wiesbaden: Verlag für Sozialwissenschaften, 2006.</a:t>
            </a:r>
            <a:endParaRPr lang="cs-CZ" altLang="cs-CZ" sz="8000" dirty="0"/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8000" dirty="0"/>
              <a:t>Havlík, R., Koťa, J. (2002). </a:t>
            </a:r>
            <a:r>
              <a:rPr lang="cs-CZ" altLang="cs-CZ" sz="8000" i="1" dirty="0"/>
              <a:t>Sociologie výchovy a školy.</a:t>
            </a:r>
            <a:r>
              <a:rPr lang="cs-CZ" altLang="cs-CZ" sz="8000" dirty="0"/>
              <a:t> Praha: Portál, </a:t>
            </a:r>
          </a:p>
          <a:p>
            <a:pPr marL="0" indent="0">
              <a:buNone/>
            </a:pPr>
            <a:r>
              <a:rPr lang="cs-CZ" altLang="cs-CZ" sz="8000" dirty="0"/>
              <a:t>Helus, Z. (2007). </a:t>
            </a:r>
            <a:r>
              <a:rPr lang="cs-CZ" sz="8000" dirty="0"/>
              <a:t>Kurikulum jako činitel žákovy personalizace. In Maňák, J., Janík, T. (</a:t>
            </a:r>
            <a:r>
              <a:rPr lang="cs-CZ" sz="8000" dirty="0" err="1"/>
              <a:t>ed</a:t>
            </a:r>
            <a:r>
              <a:rPr lang="cs-CZ" sz="8000" dirty="0"/>
              <a:t>.). </a:t>
            </a:r>
            <a:r>
              <a:rPr lang="cs-CZ" sz="8000" i="1" dirty="0"/>
              <a:t>Absolvent základní školy. </a:t>
            </a:r>
            <a:r>
              <a:rPr lang="cs-CZ" sz="8000" dirty="0"/>
              <a:t>Brno: MU, 2007, s. 10–19.</a:t>
            </a:r>
          </a:p>
          <a:p>
            <a:pPr marL="0" indent="0">
              <a:buNone/>
            </a:pPr>
            <a:r>
              <a:rPr lang="cs-CZ" sz="8000" dirty="0"/>
              <a:t>Prokop, J. (2005). </a:t>
            </a:r>
            <a:r>
              <a:rPr lang="cs-CZ" sz="8000" i="1" dirty="0"/>
              <a:t>Škola a společnost v kritických teoriích druhé poloviny 20. století. </a:t>
            </a:r>
            <a:r>
              <a:rPr lang="cs-CZ" sz="8000" dirty="0"/>
              <a:t>Praha: Karolinum, </a:t>
            </a:r>
            <a:r>
              <a:rPr lang="cs-CZ" altLang="cs-CZ" sz="8000" dirty="0"/>
              <a:t>Walterová, E. a kol. (2004). </a:t>
            </a:r>
            <a:r>
              <a:rPr lang="cs-CZ" altLang="cs-CZ" sz="8000" i="1" dirty="0"/>
              <a:t>Úloha školy v rozvoji vzdělanosti. </a:t>
            </a:r>
            <a:r>
              <a:rPr lang="cs-CZ" altLang="cs-CZ" sz="8000" dirty="0"/>
              <a:t>Brno: Paido.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8000" dirty="0">
                <a:solidFill>
                  <a:srgbClr val="C00000"/>
                </a:solidFill>
              </a:rPr>
              <a:t>Walterová, E. (2009). Funkce školy a školního vzdělávání v soudobé společnosti. In PRŮCHA, J. (</a:t>
            </a:r>
            <a:r>
              <a:rPr lang="cs-CZ" altLang="cs-CZ" sz="8000" dirty="0" err="1">
                <a:solidFill>
                  <a:srgbClr val="C00000"/>
                </a:solidFill>
              </a:rPr>
              <a:t>ed</a:t>
            </a:r>
            <a:r>
              <a:rPr lang="cs-CZ" altLang="cs-CZ" sz="8000" dirty="0">
                <a:solidFill>
                  <a:srgbClr val="C00000"/>
                </a:solidFill>
              </a:rPr>
              <a:t>.)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8000" i="1" dirty="0">
                <a:solidFill>
                  <a:srgbClr val="C00000"/>
                </a:solidFill>
              </a:rPr>
              <a:t>Pedagogická encyklopedie. </a:t>
            </a:r>
            <a:r>
              <a:rPr lang="cs-CZ" altLang="cs-CZ" sz="8000" dirty="0">
                <a:solidFill>
                  <a:srgbClr val="C00000"/>
                </a:solidFill>
              </a:rPr>
              <a:t>Praha: Portál.</a:t>
            </a:r>
          </a:p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cs-CZ" altLang="cs-CZ" sz="8000" dirty="0"/>
              <a:t> </a:t>
            </a:r>
            <a:r>
              <a:rPr lang="cs-CZ" altLang="cs-CZ" sz="8000" i="1" dirty="0"/>
              <a:t>Zákon ze dne 24. září 2004 o předškolním, základním, středním, vyšším odborném a jiném vzdělávání (školský zákon).</a:t>
            </a:r>
          </a:p>
          <a:p>
            <a:pPr>
              <a:lnSpc>
                <a:spcPct val="120000"/>
              </a:lnSpc>
              <a:spcBef>
                <a:spcPts val="0"/>
              </a:spcBef>
              <a:buNone/>
            </a:pPr>
            <a:r>
              <a:rPr lang="cs-CZ" altLang="cs-CZ" sz="8000" i="1" dirty="0"/>
              <a:t>Rámcové vzdělávací programy pro základní a střední školy.</a:t>
            </a:r>
            <a:endParaRPr lang="cs-CZ" altLang="cs-CZ" sz="8000" dirty="0"/>
          </a:p>
          <a:p>
            <a:pPr eaLnBrk="1" hangingPunct="1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cs-CZ" altLang="cs-CZ" sz="80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80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9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b="1" dirty="0"/>
              <a:t> </a:t>
            </a:r>
            <a:endParaRPr lang="cs-CZ" altLang="cs-CZ" sz="1400" dirty="0"/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400" dirty="0"/>
              <a:t> 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400" dirty="0"/>
          </a:p>
        </p:txBody>
      </p:sp>
    </p:spTree>
    <p:extLst>
      <p:ext uri="{BB962C8B-B14F-4D97-AF65-F5344CB8AC3E}">
        <p14:creationId xmlns:p14="http://schemas.microsoft.com/office/powerpoint/2010/main" val="8809945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4wGRCxTxgO8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227832" y="2249424"/>
            <a:ext cx="5202936" cy="38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3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cs-CZ" b="1" dirty="0"/>
              <a:t>Přehled základních témat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>
                <a:latin typeface="+mj-lt"/>
              </a:rPr>
              <a:t>1. 	</a:t>
            </a:r>
            <a:r>
              <a:rPr lang="cs-CZ" b="1" dirty="0">
                <a:latin typeface="+mj-lt"/>
              </a:rPr>
              <a:t>Úvod</a:t>
            </a:r>
            <a:r>
              <a:rPr lang="cs-CZ" dirty="0">
                <a:latin typeface="+mj-lt"/>
              </a:rPr>
              <a:t> do problematiky – škola, výchova, vzdělávání, vzdělání. Požadavky k ukončení předmětu.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2.	</a:t>
            </a:r>
            <a:r>
              <a:rPr lang="cs-CZ" b="1" dirty="0">
                <a:latin typeface="+mj-lt"/>
              </a:rPr>
              <a:t>Práce učitele s kurikulem </a:t>
            </a:r>
            <a:r>
              <a:rPr lang="cs-CZ" dirty="0">
                <a:latin typeface="+mj-lt"/>
              </a:rPr>
              <a:t>– vzdělávací standardy, RVP, ŠVP, tematické plány, učebnice, ontodidaktická transformace.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3. 	</a:t>
            </a:r>
            <a:r>
              <a:rPr lang="cs-CZ" b="1" dirty="0">
                <a:latin typeface="+mj-lt"/>
              </a:rPr>
              <a:t>Příprava učitele na výuku </a:t>
            </a:r>
            <a:r>
              <a:rPr lang="cs-CZ" dirty="0">
                <a:latin typeface="+mj-lt"/>
              </a:rPr>
              <a:t>– cíle výuky, motivace žáků, </a:t>
            </a:r>
            <a:r>
              <a:rPr lang="cs-CZ" dirty="0" err="1">
                <a:latin typeface="+mj-lt"/>
              </a:rPr>
              <a:t>Bloomova</a:t>
            </a:r>
            <a:r>
              <a:rPr lang="cs-CZ" dirty="0">
                <a:latin typeface="+mj-lt"/>
              </a:rPr>
              <a:t> taxonomie, učební úlohy, psychodidaktická transformace.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4. 	</a:t>
            </a:r>
            <a:r>
              <a:rPr lang="cs-CZ" b="1" dirty="0">
                <a:latin typeface="+mj-lt"/>
              </a:rPr>
              <a:t>Realizace výuky </a:t>
            </a:r>
            <a:r>
              <a:rPr lang="cs-CZ" dirty="0">
                <a:latin typeface="+mj-lt"/>
              </a:rPr>
              <a:t>– výukové metody, organizační formy výuky, didaktické prostředky a média, kvalita výuky.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5. 	</a:t>
            </a:r>
            <a:r>
              <a:rPr lang="cs-CZ" b="1" dirty="0">
                <a:latin typeface="+mj-lt"/>
              </a:rPr>
              <a:t>Výuka jako interaktivní proces </a:t>
            </a:r>
            <a:r>
              <a:rPr lang="cs-CZ" dirty="0">
                <a:latin typeface="+mj-lt"/>
              </a:rPr>
              <a:t>– interakce mezi učitelem a žáky/žákem, interakce mezi žáky, kognitivní transformace, podpůrné učební klima, reflexe výuky, alterace.</a:t>
            </a:r>
          </a:p>
          <a:p>
            <a:pPr marL="0" indent="0">
              <a:buNone/>
            </a:pPr>
            <a:r>
              <a:rPr lang="cs-CZ" dirty="0">
                <a:latin typeface="+mj-lt"/>
              </a:rPr>
              <a:t>6.	</a:t>
            </a:r>
            <a:r>
              <a:rPr lang="cs-CZ" b="1" dirty="0">
                <a:latin typeface="+mj-lt"/>
              </a:rPr>
              <a:t>Hodnocení žáků </a:t>
            </a:r>
            <a:r>
              <a:rPr lang="cs-CZ" dirty="0">
                <a:latin typeface="+mj-lt"/>
              </a:rPr>
              <a:t>– funkce hodnocení, typy a možnosti hodnocení žáků, úskalí hodnocení, význam sebehodnocení. </a:t>
            </a:r>
          </a:p>
        </p:txBody>
      </p:sp>
    </p:spTree>
    <p:extLst>
      <p:ext uri="{BB962C8B-B14F-4D97-AF65-F5344CB8AC3E}">
        <p14:creationId xmlns:p14="http://schemas.microsoft.com/office/powerpoint/2010/main" val="3927174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C:\Documents and Settings\Horka\Local Settings\Temporary Internet Files\Content.IE5\4CRNQOCN\MP90043954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18" y="1600200"/>
            <a:ext cx="9148082" cy="5131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Nadpis 1"/>
          <p:cNvSpPr>
            <a:spLocks noGrp="1"/>
          </p:cNvSpPr>
          <p:nvPr>
            <p:ph type="ctrTitle"/>
          </p:nvPr>
        </p:nvSpPr>
        <p:spPr>
          <a:xfrm>
            <a:off x="2208213" y="836613"/>
            <a:ext cx="7772400" cy="990600"/>
          </a:xfrm>
        </p:spPr>
        <p:txBody>
          <a:bodyPr>
            <a:normAutofit fontScale="90000"/>
          </a:bodyPr>
          <a:lstStyle/>
          <a:p>
            <a:br>
              <a:rPr lang="cs-CZ" altLang="cs-CZ" dirty="0"/>
            </a:br>
            <a:r>
              <a:rPr lang="cs-CZ" altLang="cs-CZ" dirty="0"/>
              <a:t>ŠKOLA </a:t>
            </a:r>
            <a:br>
              <a:rPr lang="cs-CZ" altLang="cs-CZ" dirty="0"/>
            </a:br>
            <a:r>
              <a:rPr lang="cs-CZ" altLang="cs-CZ" sz="2700" dirty="0"/>
              <a:t>http://www.zsben.cz/labyrint/2015/06/IMG_2015061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4044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Video 25604" descr="Obsah obrázku text, zařízení&#10;&#10;Popis byl vytvořen automaticky">
            <a:extLst>
              <a:ext uri="{FF2B5EF4-FFF2-40B4-BE49-F238E27FC236}">
                <a16:creationId xmlns:a16="http://schemas.microsoft.com/office/drawing/2014/main" id="{01B8B52A-71EA-4CE0-9E95-CDA6852BF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cs-CZ" altLang="cs-CZ" sz="5200">
                <a:solidFill>
                  <a:srgbClr val="FFFFFF"/>
                </a:solidFill>
              </a:rPr>
              <a:t>Děkuji za pozornost</a:t>
            </a:r>
            <a:br>
              <a:rPr lang="cs-CZ" altLang="cs-CZ" sz="5200">
                <a:solidFill>
                  <a:srgbClr val="FFFFFF"/>
                </a:solidFill>
              </a:rPr>
            </a:br>
            <a:endParaRPr lang="cs-CZ" altLang="cs-CZ" sz="5200">
              <a:solidFill>
                <a:srgbClr val="FFFFFF"/>
              </a:solidFill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eaLnBrk="1" hangingPunct="1"/>
            <a:r>
              <a:rPr lang="cs-CZ" altLang="cs-CZ" sz="3600" b="1" i="1" dirty="0">
                <a:solidFill>
                  <a:srgbClr val="FFFFFF"/>
                </a:solidFill>
                <a:latin typeface="+mj-lt"/>
              </a:rPr>
              <a:t>Přeji Vám hodně úspěchů a pocit, že je to pro Vás osobně přínosné.</a:t>
            </a:r>
          </a:p>
          <a:p>
            <a:pPr eaLnBrk="1" hangingPunct="1"/>
            <a:endParaRPr lang="cs-CZ" altLang="cs-CZ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55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92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5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60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560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600" dirty="0">
                <a:latin typeface="+mn-lt"/>
              </a:rPr>
              <a:t>Proč </a:t>
            </a:r>
            <a:r>
              <a:rPr lang="cs-CZ" altLang="cs-CZ" sz="3600" b="1" dirty="0">
                <a:latin typeface="+mn-lt"/>
              </a:rPr>
              <a:t>škola existuje</a:t>
            </a:r>
            <a:r>
              <a:rPr lang="cs-CZ" altLang="cs-CZ" sz="3600" dirty="0">
                <a:latin typeface="+mn-lt"/>
              </a:rPr>
              <a:t> ve společnosti, jaký má </a:t>
            </a:r>
            <a:r>
              <a:rPr lang="cs-CZ" altLang="cs-CZ" sz="3600" b="1" dirty="0">
                <a:latin typeface="+mn-lt"/>
              </a:rPr>
              <a:t>smysl a vztah </a:t>
            </a:r>
            <a:r>
              <a:rPr lang="cs-CZ" altLang="cs-CZ" sz="3600" dirty="0">
                <a:latin typeface="+mn-lt"/>
              </a:rPr>
              <a:t>k potřebám společnosti, jaké má </a:t>
            </a:r>
            <a:r>
              <a:rPr lang="cs-CZ" altLang="cs-CZ" sz="3600" b="1" dirty="0">
                <a:latin typeface="+mn-lt"/>
              </a:rPr>
              <a:t>postavení </a:t>
            </a:r>
            <a:r>
              <a:rPr lang="cs-CZ" altLang="cs-CZ" sz="3600" dirty="0">
                <a:latin typeface="+mn-lt"/>
              </a:rPr>
              <a:t>mezi ostatními institucemi?</a:t>
            </a:r>
            <a:endParaRPr lang="cs-CZ" sz="3600" dirty="0">
              <a:latin typeface="+mn-lt"/>
            </a:endParaRP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Grafický objekt 4" descr="Hlava s ozubenými koly se souvislou výplní">
            <a:extLst>
              <a:ext uri="{FF2B5EF4-FFF2-40B4-BE49-F238E27FC236}">
                <a16:creationId xmlns:a16="http://schemas.microsoft.com/office/drawing/2014/main" id="{4217E85D-01D2-4212-AAD4-A116708E8C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359" y="3651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1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F97180-800D-48ED-8E08-A3D0F714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Váš názor na školu</a:t>
            </a:r>
          </a:p>
        </p:txBody>
      </p:sp>
      <p:pic>
        <p:nvPicPr>
          <p:cNvPr id="5" name="Zástupný obsah 4" descr="Zasedací místnost se souvislou výplní">
            <a:extLst>
              <a:ext uri="{FF2B5EF4-FFF2-40B4-BE49-F238E27FC236}">
                <a16:creationId xmlns:a16="http://schemas.microsoft.com/office/drawing/2014/main" id="{9161D960-23F5-4163-A437-3ABD9983AF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489021"/>
            <a:ext cx="914400" cy="914400"/>
          </a:xfrm>
        </p:spPr>
      </p:pic>
    </p:spTree>
    <p:extLst>
      <p:ext uri="{BB962C8B-B14F-4D97-AF65-F5344CB8AC3E}">
        <p14:creationId xmlns:p14="http://schemas.microsoft.com/office/powerpoint/2010/main" val="88403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altLang="cs-CZ" sz="3200" dirty="0">
                <a:latin typeface="+mn-lt"/>
              </a:rPr>
              <a:t>Proč </a:t>
            </a:r>
            <a:r>
              <a:rPr lang="cs-CZ" altLang="cs-CZ" sz="3200" b="1" dirty="0">
                <a:latin typeface="+mn-lt"/>
              </a:rPr>
              <a:t>škola existuje</a:t>
            </a:r>
            <a:r>
              <a:rPr lang="cs-CZ" altLang="cs-CZ" sz="3200" dirty="0">
                <a:latin typeface="+mn-lt"/>
              </a:rPr>
              <a:t> ve společnosti, jaký má </a:t>
            </a:r>
            <a:r>
              <a:rPr lang="cs-CZ" altLang="cs-CZ" sz="3200" b="1" dirty="0">
                <a:latin typeface="+mn-lt"/>
              </a:rPr>
              <a:t>smysl a vztah </a:t>
            </a:r>
            <a:r>
              <a:rPr lang="cs-CZ" altLang="cs-CZ" sz="3200" dirty="0">
                <a:latin typeface="+mn-lt"/>
              </a:rPr>
              <a:t>k potřebám společnosti, jaké má </a:t>
            </a:r>
            <a:r>
              <a:rPr lang="cs-CZ" altLang="cs-CZ" sz="3200" b="1" dirty="0">
                <a:latin typeface="+mn-lt"/>
              </a:rPr>
              <a:t>postavení </a:t>
            </a:r>
            <a:r>
              <a:rPr lang="cs-CZ" altLang="cs-CZ" sz="3200" dirty="0">
                <a:latin typeface="+mn-lt"/>
              </a:rPr>
              <a:t>mezi ostatními institucemi?</a:t>
            </a:r>
            <a:endParaRPr lang="cs-CZ" sz="3200" b="1" dirty="0">
              <a:latin typeface="+mn-lt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>
                <a:latin typeface="+mj-lt"/>
              </a:rPr>
              <a:t>Vychovává, vzdělává, …</a:t>
            </a:r>
          </a:p>
          <a:p>
            <a:r>
              <a:rPr lang="cs-CZ" dirty="0">
                <a:latin typeface="+mj-lt"/>
              </a:rPr>
              <a:t>vede žáka ke zvládání vzdělávacích požadavků, </a:t>
            </a:r>
            <a:r>
              <a:rPr lang="cs-CZ" b="1" dirty="0">
                <a:latin typeface="+mj-lt"/>
              </a:rPr>
              <a:t>aktualizuje potenciality rozvoje žáků</a:t>
            </a:r>
            <a:r>
              <a:rPr lang="cs-CZ" dirty="0">
                <a:latin typeface="+mj-lt"/>
              </a:rPr>
              <a:t> v projevech kognitivních, emocionálně prožitkových, morálně postojových; </a:t>
            </a:r>
            <a:endParaRPr lang="cs-CZ" altLang="cs-CZ" dirty="0">
              <a:latin typeface="+mj-lt"/>
            </a:endParaRPr>
          </a:p>
          <a:p>
            <a:r>
              <a:rPr lang="cs-CZ" altLang="cs-CZ" dirty="0">
                <a:latin typeface="+mj-lt"/>
              </a:rPr>
              <a:t>zařazuje </a:t>
            </a:r>
            <a:r>
              <a:rPr lang="cs-CZ" altLang="cs-CZ">
                <a:latin typeface="+mj-lt"/>
              </a:rPr>
              <a:t>do společenství;</a:t>
            </a:r>
            <a:r>
              <a:rPr lang="cs-CZ">
                <a:latin typeface="+mj-lt"/>
              </a:rPr>
              <a:t> </a:t>
            </a:r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předává</a:t>
            </a:r>
            <a:r>
              <a:rPr lang="cs-CZ" b="1" dirty="0">
                <a:latin typeface="+mj-lt"/>
              </a:rPr>
              <a:t> kulturní </a:t>
            </a:r>
            <a:r>
              <a:rPr lang="cs-CZ" dirty="0">
                <a:latin typeface="+mj-lt"/>
              </a:rPr>
              <a:t>obsahy, dovednosti, symboly k existenci v určité kultuře. Je </a:t>
            </a:r>
            <a:r>
              <a:rPr lang="cs-CZ" b="1" dirty="0">
                <a:latin typeface="+mj-lt"/>
              </a:rPr>
              <a:t>„správou“ kulturního dědictví </a:t>
            </a:r>
            <a:r>
              <a:rPr lang="cs-CZ" dirty="0">
                <a:latin typeface="+mj-lt"/>
              </a:rPr>
              <a:t>a  zprostředkovává jej </a:t>
            </a:r>
            <a:r>
              <a:rPr lang="cs-CZ" altLang="cs-CZ" b="1" dirty="0">
                <a:latin typeface="+mj-lt"/>
              </a:rPr>
              <a:t>v systematizované podobě. </a:t>
            </a:r>
          </a:p>
          <a:p>
            <a:pPr marL="0" indent="0">
              <a:buNone/>
            </a:pPr>
            <a:r>
              <a:rPr lang="cs-CZ" sz="2800" b="1" dirty="0">
                <a:latin typeface="+mj-lt"/>
              </a:rPr>
              <a:t>   </a:t>
            </a:r>
            <a:r>
              <a:rPr lang="cs-CZ" sz="2800" dirty="0">
                <a:latin typeface="+mj-lt"/>
              </a:rPr>
              <a:t>Instituce pro </a:t>
            </a:r>
            <a:r>
              <a:rPr lang="cs-CZ" sz="2800" b="1" dirty="0">
                <a:latin typeface="+mj-lt"/>
              </a:rPr>
              <a:t>mezigenerační zprostředkování kultury.</a:t>
            </a:r>
          </a:p>
          <a:p>
            <a:endParaRPr lang="cs-CZ" alt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746899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B619A604-C5AC-4C3A-8F87-074B6B2BA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Funkce školy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73256F9B-8F26-4DAE-80F5-D2F90F149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175" y="1352550"/>
            <a:ext cx="9267825" cy="5048249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200" i="1" dirty="0">
                <a:latin typeface="+mj-lt"/>
              </a:rPr>
              <a:t>„...zdůvodňují její existenci ve společnosti, vyjadřují smysl činnosti školy a její vztah k potřebám společnosti, určují její postavení mezi ostatními institucemi“.</a:t>
            </a:r>
            <a:r>
              <a:rPr lang="cs-CZ" altLang="cs-CZ" sz="3200" dirty="0">
                <a:latin typeface="+mj-lt"/>
              </a:rPr>
              <a:t>  (Walterová 2009, s. 1 rkp.).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3200" b="1" dirty="0">
                <a:latin typeface="+mj-lt"/>
              </a:rPr>
              <a:t>Funkce</a:t>
            </a:r>
            <a:r>
              <a:rPr lang="cs-CZ" altLang="cs-CZ" sz="3200" dirty="0">
                <a:latin typeface="+mj-lt"/>
              </a:rPr>
              <a:t>: etická, ochranná, metodologicko-koordinační, socializační a personalizační, kvalifikační, integrační, selektivní (třídící), diagnostická, </a:t>
            </a:r>
            <a:r>
              <a:rPr lang="cs-CZ" altLang="cs-CZ" sz="3200" dirty="0" err="1">
                <a:latin typeface="+mj-lt"/>
              </a:rPr>
              <a:t>kulturační</a:t>
            </a:r>
            <a:r>
              <a:rPr lang="cs-CZ" altLang="cs-CZ" sz="3200" dirty="0">
                <a:latin typeface="+mj-lt"/>
              </a:rPr>
              <a:t>, ekologická, ekonomická a politická (Havlík, Koťa 2001, s. 97-103).  </a:t>
            </a:r>
          </a:p>
          <a:p>
            <a:pPr eaLnBrk="1" hangingPunct="1"/>
            <a:r>
              <a:rPr lang="cs-CZ" altLang="cs-CZ" sz="3200" b="1" i="1" dirty="0">
                <a:latin typeface="+mj-lt"/>
              </a:rPr>
              <a:t>Personalizační, socializační </a:t>
            </a:r>
            <a:r>
              <a:rPr lang="cs-CZ" altLang="cs-CZ" sz="3200" b="1" dirty="0">
                <a:latin typeface="+mj-lt"/>
              </a:rPr>
              <a:t>a</a:t>
            </a:r>
            <a:r>
              <a:rPr lang="cs-CZ" altLang="cs-CZ" sz="3200" b="1" i="1" dirty="0">
                <a:latin typeface="+mj-lt"/>
              </a:rPr>
              <a:t> </a:t>
            </a:r>
            <a:r>
              <a:rPr lang="cs-CZ" altLang="cs-CZ" sz="3200" b="1" i="1" dirty="0" err="1">
                <a:latin typeface="+mj-lt"/>
              </a:rPr>
              <a:t>enkulturační</a:t>
            </a:r>
            <a:r>
              <a:rPr lang="cs-CZ" altLang="cs-CZ" sz="3200" b="1" dirty="0">
                <a:latin typeface="+mj-lt"/>
              </a:rPr>
              <a:t> </a:t>
            </a:r>
            <a:r>
              <a:rPr lang="cs-CZ" altLang="cs-CZ" sz="3200" dirty="0">
                <a:latin typeface="+mj-lt"/>
              </a:rPr>
              <a:t>funkce = </a:t>
            </a:r>
            <a:r>
              <a:rPr lang="cs-CZ" altLang="cs-CZ" sz="3200" b="1" dirty="0">
                <a:latin typeface="+mj-lt"/>
              </a:rPr>
              <a:t>klíčové. </a:t>
            </a:r>
          </a:p>
          <a:p>
            <a:pPr marL="0" indent="0" eaLnBrk="1" hangingPunct="1">
              <a:buNone/>
            </a:pPr>
            <a:endParaRPr lang="cs-CZ" altLang="cs-CZ" sz="3200" dirty="0"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F7A5D109-A9B2-480D-B750-E6015D9BB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Personalizační úloha školy </a:t>
            </a:r>
            <a:br>
              <a:rPr lang="cs-CZ" altLang="cs-CZ" dirty="0"/>
            </a:br>
            <a:r>
              <a:rPr lang="cs-CZ" altLang="cs-CZ" sz="2800" dirty="0"/>
              <a:t>v rozvoji osobnosti žáka (Helus 2007):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2EDA07-858E-4618-B8E4-1E6C45041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>
              <a:defRPr/>
            </a:pPr>
            <a:r>
              <a:rPr lang="cs-CZ" sz="3200" b="1" dirty="0">
                <a:latin typeface="+mj-lt"/>
              </a:rPr>
              <a:t>Aktualizace potenciality </a:t>
            </a:r>
            <a:r>
              <a:rPr lang="cs-CZ" sz="3200" dirty="0">
                <a:latin typeface="+mj-lt"/>
              </a:rPr>
              <a:t>rozvoje žáků, resp. potencialit učit se, tzn. </a:t>
            </a:r>
            <a:r>
              <a:rPr lang="cs-CZ" sz="3200" i="1" dirty="0">
                <a:latin typeface="+mj-lt"/>
              </a:rPr>
              <a:t>zvládat vzdělávací požadavky, realizovat svou osobnost v projevech – kognitivních, emocionálně prožitkových, morálně postojových; </a:t>
            </a:r>
          </a:p>
          <a:p>
            <a:pPr>
              <a:defRPr/>
            </a:pPr>
            <a:r>
              <a:rPr lang="cs-CZ" sz="3200" b="1" dirty="0">
                <a:latin typeface="+mj-lt"/>
              </a:rPr>
              <a:t>autoregulace </a:t>
            </a:r>
            <a:r>
              <a:rPr lang="cs-CZ" sz="3200" dirty="0">
                <a:latin typeface="+mj-lt"/>
              </a:rPr>
              <a:t>vlastního učení, svěřit žákovi zodpovědnost za vzdělávací úspěch do jeho vlastních rukou. </a:t>
            </a:r>
          </a:p>
          <a:p>
            <a:pPr>
              <a:defRPr/>
            </a:pPr>
            <a:r>
              <a:rPr lang="cs-CZ" sz="3200" b="1" dirty="0">
                <a:latin typeface="+mj-lt"/>
              </a:rPr>
              <a:t>projektování </a:t>
            </a:r>
            <a:r>
              <a:rPr lang="cs-CZ" sz="3200" dirty="0">
                <a:latin typeface="+mj-lt"/>
              </a:rPr>
              <a:t>osobních vzdělávacích </a:t>
            </a:r>
            <a:r>
              <a:rPr lang="cs-CZ" sz="3200" b="1" dirty="0">
                <a:latin typeface="+mj-lt"/>
              </a:rPr>
              <a:t>trajektorií.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Aby to učitel zvládal, je třeba, aby znal, co žák může: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98996447"/>
              </p:ext>
            </p:extLst>
          </p:nvPr>
        </p:nvGraphicFramePr>
        <p:xfrm>
          <a:off x="838199" y="1586201"/>
          <a:ext cx="10813288" cy="48707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035843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BBDF0CAB-2B6A-4E89-96FD-B8B73140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Škola jako socializační instituce</a:t>
            </a:r>
            <a:br>
              <a:rPr lang="cs-CZ" altLang="cs-CZ"/>
            </a:br>
            <a:r>
              <a:rPr lang="cs-CZ" altLang="cs-CZ" sz="2400" i="1"/>
              <a:t>(Prokop 2005, s. 13)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E8D1942-DDBD-42C3-B3DE-D63665002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cs-CZ" sz="3200" dirty="0">
                <a:latin typeface="+mj-lt"/>
              </a:rPr>
              <a:t>Primární socializace dítěte - v rodině, </a:t>
            </a:r>
          </a:p>
          <a:p>
            <a:pPr>
              <a:defRPr/>
            </a:pPr>
            <a:r>
              <a:rPr lang="cs-CZ" sz="3200" dirty="0">
                <a:latin typeface="+mj-lt"/>
              </a:rPr>
              <a:t>Ve škole - tzv. sekundární socializace žáka - </a:t>
            </a:r>
            <a:r>
              <a:rPr lang="cs-CZ" sz="3200" i="1" dirty="0">
                <a:latin typeface="+mj-lt"/>
              </a:rPr>
              <a:t>„zajištění přenosu kultury, ve stabilizaci kmenového a společenského řádu a ve vyznačení prahu, přes nějž dorůstající vstupují do společnosti jako její plnohodnotní členové“</a:t>
            </a:r>
            <a:r>
              <a:rPr lang="cs-CZ" sz="3200" dirty="0">
                <a:latin typeface="+mj-lt"/>
              </a:rPr>
              <a:t> (</a:t>
            </a:r>
            <a:r>
              <a:rPr lang="cs-CZ" sz="3200" dirty="0" err="1">
                <a:latin typeface="+mj-lt"/>
              </a:rPr>
              <a:t>Fend</a:t>
            </a:r>
            <a:r>
              <a:rPr lang="cs-CZ" sz="3200" dirty="0">
                <a:latin typeface="+mj-lt"/>
              </a:rPr>
              <a:t> 1974, s. 59). </a:t>
            </a:r>
          </a:p>
          <a:p>
            <a:pPr>
              <a:buNone/>
              <a:defRPr/>
            </a:pPr>
            <a:endParaRPr lang="cs-CZ" sz="3200" dirty="0">
              <a:latin typeface="+mj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1424</Words>
  <Application>Microsoft Office PowerPoint</Application>
  <PresentationFormat>Širokoúhlá obrazovka</PresentationFormat>
  <Paragraphs>114</Paragraphs>
  <Slides>20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Motiv Office</vt:lpstr>
      <vt:lpstr>Školní pedagogika LF 2. seminář  </vt:lpstr>
      <vt:lpstr> ŠKOLA  http://www.zsben.cz/labyrint/2015/06/IMG_2015061</vt:lpstr>
      <vt:lpstr>Proč škola existuje ve společnosti, jaký má smysl a vztah k potřebám společnosti, jaké má postavení mezi ostatními institucemi?</vt:lpstr>
      <vt:lpstr>Váš názor na školu</vt:lpstr>
      <vt:lpstr>Proč škola existuje ve společnosti, jaký má smysl a vztah k potřebám společnosti, jaké má postavení mezi ostatními institucemi?</vt:lpstr>
      <vt:lpstr>Funkce školy</vt:lpstr>
      <vt:lpstr>Personalizační úloha školy  v rozvoji osobnosti žáka (Helus 2007):</vt:lpstr>
      <vt:lpstr>Aby to učitel zvládal, je třeba, aby znal, co žák může: </vt:lpstr>
      <vt:lpstr>Škola jako socializační instituce (Prokop 2005, s. 13)</vt:lpstr>
      <vt:lpstr>Enkulturační funkce školy</vt:lpstr>
      <vt:lpstr>Škola </vt:lpstr>
      <vt:lpstr>Prezentace aplikace PowerPoint</vt:lpstr>
      <vt:lpstr>Prezentace aplikace PowerPoint</vt:lpstr>
      <vt:lpstr>Prezentace aplikace PowerPoint</vt:lpstr>
      <vt:lpstr>Prezentace aplikace PowerPoint</vt:lpstr>
      <vt:lpstr>Od směrů vzdělávání ke kurikulárnímu dokumentu základního vzdělávání – k cílům vzdělávání</vt:lpstr>
      <vt:lpstr> Literatura </vt:lpstr>
      <vt:lpstr>Prezentace aplikace PowerPoint</vt:lpstr>
      <vt:lpstr>Přehled základních témat </vt:lpstr>
      <vt:lpstr>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Školní pedagogika LF 2. seminář - IS</dc:title>
  <dc:creator>Hana Horká</dc:creator>
  <cp:lastModifiedBy>Hana Horká</cp:lastModifiedBy>
  <cp:revision>8</cp:revision>
  <dcterms:created xsi:type="dcterms:W3CDTF">2021-09-21T21:16:57Z</dcterms:created>
  <dcterms:modified xsi:type="dcterms:W3CDTF">2021-10-10T16:18:45Z</dcterms:modified>
</cp:coreProperties>
</file>