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472" r:id="rId5"/>
    <p:sldId id="376" r:id="rId6"/>
    <p:sldId id="288" r:id="rId7"/>
    <p:sldId id="446" r:id="rId8"/>
    <p:sldId id="447" r:id="rId9"/>
    <p:sldId id="473" r:id="rId10"/>
    <p:sldId id="282" r:id="rId11"/>
    <p:sldId id="280" r:id="rId12"/>
    <p:sldId id="278" r:id="rId13"/>
    <p:sldId id="279" r:id="rId14"/>
    <p:sldId id="326" r:id="rId15"/>
    <p:sldId id="323" r:id="rId16"/>
    <p:sldId id="324" r:id="rId17"/>
    <p:sldId id="286" r:id="rId18"/>
    <p:sldId id="287" r:id="rId19"/>
    <p:sldId id="432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 varScale="1">
        <p:scale>
          <a:sx n="79" d="100"/>
          <a:sy n="79" d="100"/>
        </p:scale>
        <p:origin x="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D3D638-C4D1-4FE9-87CB-3290A72488D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69FB45F-4473-41D3-AD40-E99866B8408F}">
      <dgm:prSet/>
      <dgm:spPr/>
      <dgm:t>
        <a:bodyPr/>
        <a:lstStyle/>
        <a:p>
          <a:r>
            <a:rPr lang="cs-CZ"/>
            <a:t>Výsledky zjištění</a:t>
          </a:r>
          <a:endParaRPr lang="en-US"/>
        </a:p>
      </dgm:t>
    </dgm:pt>
    <dgm:pt modelId="{60AEED57-7264-4269-B0A3-2990FCE8B490}" type="parTrans" cxnId="{298DCCE8-5E6B-4632-935E-368961A93B0E}">
      <dgm:prSet/>
      <dgm:spPr/>
      <dgm:t>
        <a:bodyPr/>
        <a:lstStyle/>
        <a:p>
          <a:endParaRPr lang="en-US"/>
        </a:p>
      </dgm:t>
    </dgm:pt>
    <dgm:pt modelId="{1719DC24-4F33-4D18-8A28-AA2FC249CF4E}" type="sibTrans" cxnId="{298DCCE8-5E6B-4632-935E-368961A93B0E}">
      <dgm:prSet/>
      <dgm:spPr/>
      <dgm:t>
        <a:bodyPr/>
        <a:lstStyle/>
        <a:p>
          <a:endParaRPr lang="en-US"/>
        </a:p>
      </dgm:t>
    </dgm:pt>
    <dgm:pt modelId="{FE83E69B-B115-4FA5-8C80-87C27362BE5B}">
      <dgm:prSet/>
      <dgm:spPr/>
      <dgm:t>
        <a:bodyPr/>
        <a:lstStyle/>
        <a:p>
          <a:r>
            <a:rPr lang="cs-CZ"/>
            <a:t>Problematické oblasti – Co potřebujete ujasnit?</a:t>
          </a:r>
          <a:endParaRPr lang="en-US"/>
        </a:p>
      </dgm:t>
    </dgm:pt>
    <dgm:pt modelId="{6989F1EB-1A18-4773-AEE5-BC733B545C42}" type="parTrans" cxnId="{931704FC-F0E1-4F8F-BA6E-684334EA1783}">
      <dgm:prSet/>
      <dgm:spPr/>
      <dgm:t>
        <a:bodyPr/>
        <a:lstStyle/>
        <a:p>
          <a:endParaRPr lang="en-US"/>
        </a:p>
      </dgm:t>
    </dgm:pt>
    <dgm:pt modelId="{7CAF7EBA-586C-47F6-A3EE-240FE86C04AC}" type="sibTrans" cxnId="{931704FC-F0E1-4F8F-BA6E-684334EA1783}">
      <dgm:prSet/>
      <dgm:spPr/>
      <dgm:t>
        <a:bodyPr/>
        <a:lstStyle/>
        <a:p>
          <a:endParaRPr lang="en-US"/>
        </a:p>
      </dgm:t>
    </dgm:pt>
    <dgm:pt modelId="{4A7D7CAD-CB8C-425E-9B7E-27EBA81019B1}">
      <dgm:prSet/>
      <dgm:spPr/>
      <dgm:t>
        <a:bodyPr/>
        <a:lstStyle/>
        <a:p>
          <a:r>
            <a:rPr lang="cs-CZ"/>
            <a:t>Jak se obohatilo Vaše poznání?</a:t>
          </a:r>
          <a:endParaRPr lang="en-US"/>
        </a:p>
      </dgm:t>
    </dgm:pt>
    <dgm:pt modelId="{1EBCCE04-5596-4849-B692-0AC61B2C22A1}" type="parTrans" cxnId="{FAC7E3E1-F8AC-4767-8A39-5306035F5B3E}">
      <dgm:prSet/>
      <dgm:spPr/>
      <dgm:t>
        <a:bodyPr/>
        <a:lstStyle/>
        <a:p>
          <a:endParaRPr lang="en-US"/>
        </a:p>
      </dgm:t>
    </dgm:pt>
    <dgm:pt modelId="{FBBFC525-8E14-49F8-8184-19324CA3E8D7}" type="sibTrans" cxnId="{FAC7E3E1-F8AC-4767-8A39-5306035F5B3E}">
      <dgm:prSet/>
      <dgm:spPr/>
      <dgm:t>
        <a:bodyPr/>
        <a:lstStyle/>
        <a:p>
          <a:endParaRPr lang="en-US"/>
        </a:p>
      </dgm:t>
    </dgm:pt>
    <dgm:pt modelId="{79DFEF9E-900B-4097-BE89-B080E664291B}" type="pres">
      <dgm:prSet presAssocID="{FAD3D638-C4D1-4FE9-87CB-3290A72488DE}" presName="root" presStyleCnt="0">
        <dgm:presLayoutVars>
          <dgm:dir/>
          <dgm:resizeHandles val="exact"/>
        </dgm:presLayoutVars>
      </dgm:prSet>
      <dgm:spPr/>
    </dgm:pt>
    <dgm:pt modelId="{05B77568-E704-4821-AD36-476A1860D932}" type="pres">
      <dgm:prSet presAssocID="{269FB45F-4473-41D3-AD40-E99866B8408F}" presName="compNode" presStyleCnt="0"/>
      <dgm:spPr/>
    </dgm:pt>
    <dgm:pt modelId="{15862951-0D77-4239-AE31-9CFFCD465CBC}" type="pres">
      <dgm:prSet presAssocID="{269FB45F-4473-41D3-AD40-E99866B8408F}" presName="bgRect" presStyleLbl="bgShp" presStyleIdx="0" presStyleCnt="3"/>
      <dgm:spPr/>
    </dgm:pt>
    <dgm:pt modelId="{B9F43AEB-A4D3-4054-B507-B2DF3A83629E}" type="pres">
      <dgm:prSet presAssocID="{269FB45F-4473-41D3-AD40-E99866B8408F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CB680F60-3ECE-44FA-A875-18B05328AE6D}" type="pres">
      <dgm:prSet presAssocID="{269FB45F-4473-41D3-AD40-E99866B8408F}" presName="spaceRect" presStyleCnt="0"/>
      <dgm:spPr/>
    </dgm:pt>
    <dgm:pt modelId="{FF2F9489-72EF-46A2-81E0-8697A4337E93}" type="pres">
      <dgm:prSet presAssocID="{269FB45F-4473-41D3-AD40-E99866B8408F}" presName="parTx" presStyleLbl="revTx" presStyleIdx="0" presStyleCnt="3">
        <dgm:presLayoutVars>
          <dgm:chMax val="0"/>
          <dgm:chPref val="0"/>
        </dgm:presLayoutVars>
      </dgm:prSet>
      <dgm:spPr/>
    </dgm:pt>
    <dgm:pt modelId="{9101AF19-1347-43CB-BA0D-2A0034698133}" type="pres">
      <dgm:prSet presAssocID="{1719DC24-4F33-4D18-8A28-AA2FC249CF4E}" presName="sibTrans" presStyleCnt="0"/>
      <dgm:spPr/>
    </dgm:pt>
    <dgm:pt modelId="{6D5BF98A-5801-484F-B756-C0550C33FF80}" type="pres">
      <dgm:prSet presAssocID="{FE83E69B-B115-4FA5-8C80-87C27362BE5B}" presName="compNode" presStyleCnt="0"/>
      <dgm:spPr/>
    </dgm:pt>
    <dgm:pt modelId="{9E3E66E2-300C-4A40-964A-5E1DC27DD561}" type="pres">
      <dgm:prSet presAssocID="{FE83E69B-B115-4FA5-8C80-87C27362BE5B}" presName="bgRect" presStyleLbl="bgShp" presStyleIdx="1" presStyleCnt="3"/>
      <dgm:spPr/>
    </dgm:pt>
    <dgm:pt modelId="{7054226E-CDBE-4AAB-BDA3-1D1A3981F33F}" type="pres">
      <dgm:prSet presAssocID="{FE83E69B-B115-4FA5-8C80-87C27362BE5B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ot"/>
        </a:ext>
      </dgm:extLst>
    </dgm:pt>
    <dgm:pt modelId="{9CB1015C-3A32-41A9-A5C6-52B9BA1C8A65}" type="pres">
      <dgm:prSet presAssocID="{FE83E69B-B115-4FA5-8C80-87C27362BE5B}" presName="spaceRect" presStyleCnt="0"/>
      <dgm:spPr/>
    </dgm:pt>
    <dgm:pt modelId="{39214895-D3E7-454C-9648-50C3324961B7}" type="pres">
      <dgm:prSet presAssocID="{FE83E69B-B115-4FA5-8C80-87C27362BE5B}" presName="parTx" presStyleLbl="revTx" presStyleIdx="1" presStyleCnt="3">
        <dgm:presLayoutVars>
          <dgm:chMax val="0"/>
          <dgm:chPref val="0"/>
        </dgm:presLayoutVars>
      </dgm:prSet>
      <dgm:spPr/>
    </dgm:pt>
    <dgm:pt modelId="{3B14DCD3-36C0-4F1D-A386-7BDF32F5A32A}" type="pres">
      <dgm:prSet presAssocID="{7CAF7EBA-586C-47F6-A3EE-240FE86C04AC}" presName="sibTrans" presStyleCnt="0"/>
      <dgm:spPr/>
    </dgm:pt>
    <dgm:pt modelId="{7101B559-426D-4163-AF09-C062117EC091}" type="pres">
      <dgm:prSet presAssocID="{4A7D7CAD-CB8C-425E-9B7E-27EBA81019B1}" presName="compNode" presStyleCnt="0"/>
      <dgm:spPr/>
    </dgm:pt>
    <dgm:pt modelId="{2C7F76D9-1AF3-4511-BE60-7A296DF76EAE}" type="pres">
      <dgm:prSet presAssocID="{4A7D7CAD-CB8C-425E-9B7E-27EBA81019B1}" presName="bgRect" presStyleLbl="bgShp" presStyleIdx="2" presStyleCnt="3"/>
      <dgm:spPr/>
    </dgm:pt>
    <dgm:pt modelId="{D16A2DFC-37BC-4AE0-AD81-5A5FABAC7AEA}" type="pres">
      <dgm:prSet presAssocID="{4A7D7CAD-CB8C-425E-9B7E-27EBA81019B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D020CCD-C864-4CAC-9FC7-7B5FD63C29D2}" type="pres">
      <dgm:prSet presAssocID="{4A7D7CAD-CB8C-425E-9B7E-27EBA81019B1}" presName="spaceRect" presStyleCnt="0"/>
      <dgm:spPr/>
    </dgm:pt>
    <dgm:pt modelId="{16B23ABB-B1B7-4C8F-8E6C-6EDA8609E8C6}" type="pres">
      <dgm:prSet presAssocID="{4A7D7CAD-CB8C-425E-9B7E-27EBA81019B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E4D4450-3DC8-439B-A40C-CC8299C4641D}" type="presOf" srcId="{269FB45F-4473-41D3-AD40-E99866B8408F}" destId="{FF2F9489-72EF-46A2-81E0-8697A4337E93}" srcOrd="0" destOrd="0" presId="urn:microsoft.com/office/officeart/2018/2/layout/IconVerticalSolidList"/>
    <dgm:cxn modelId="{01D4D9BB-9657-4906-A2E3-D9563EFF5930}" type="presOf" srcId="{FE83E69B-B115-4FA5-8C80-87C27362BE5B}" destId="{39214895-D3E7-454C-9648-50C3324961B7}" srcOrd="0" destOrd="0" presId="urn:microsoft.com/office/officeart/2018/2/layout/IconVerticalSolidList"/>
    <dgm:cxn modelId="{86A052DC-8D8F-4B1D-BAA5-8B9F99E60B63}" type="presOf" srcId="{4A7D7CAD-CB8C-425E-9B7E-27EBA81019B1}" destId="{16B23ABB-B1B7-4C8F-8E6C-6EDA8609E8C6}" srcOrd="0" destOrd="0" presId="urn:microsoft.com/office/officeart/2018/2/layout/IconVerticalSolidList"/>
    <dgm:cxn modelId="{733C8EE1-8A44-422A-8B65-A62753C0B19B}" type="presOf" srcId="{FAD3D638-C4D1-4FE9-87CB-3290A72488DE}" destId="{79DFEF9E-900B-4097-BE89-B080E664291B}" srcOrd="0" destOrd="0" presId="urn:microsoft.com/office/officeart/2018/2/layout/IconVerticalSolidList"/>
    <dgm:cxn modelId="{FAC7E3E1-F8AC-4767-8A39-5306035F5B3E}" srcId="{FAD3D638-C4D1-4FE9-87CB-3290A72488DE}" destId="{4A7D7CAD-CB8C-425E-9B7E-27EBA81019B1}" srcOrd="2" destOrd="0" parTransId="{1EBCCE04-5596-4849-B692-0AC61B2C22A1}" sibTransId="{FBBFC525-8E14-49F8-8184-19324CA3E8D7}"/>
    <dgm:cxn modelId="{298DCCE8-5E6B-4632-935E-368961A93B0E}" srcId="{FAD3D638-C4D1-4FE9-87CB-3290A72488DE}" destId="{269FB45F-4473-41D3-AD40-E99866B8408F}" srcOrd="0" destOrd="0" parTransId="{60AEED57-7264-4269-B0A3-2990FCE8B490}" sibTransId="{1719DC24-4F33-4D18-8A28-AA2FC249CF4E}"/>
    <dgm:cxn modelId="{931704FC-F0E1-4F8F-BA6E-684334EA1783}" srcId="{FAD3D638-C4D1-4FE9-87CB-3290A72488DE}" destId="{FE83E69B-B115-4FA5-8C80-87C27362BE5B}" srcOrd="1" destOrd="0" parTransId="{6989F1EB-1A18-4773-AEE5-BC733B545C42}" sibTransId="{7CAF7EBA-586C-47F6-A3EE-240FE86C04AC}"/>
    <dgm:cxn modelId="{EEE1A8F6-CE53-4ABB-BD68-42D8D8839368}" type="presParOf" srcId="{79DFEF9E-900B-4097-BE89-B080E664291B}" destId="{05B77568-E704-4821-AD36-476A1860D932}" srcOrd="0" destOrd="0" presId="urn:microsoft.com/office/officeart/2018/2/layout/IconVerticalSolidList"/>
    <dgm:cxn modelId="{9F64301A-2B3E-4589-A8AD-471AB3AB94B7}" type="presParOf" srcId="{05B77568-E704-4821-AD36-476A1860D932}" destId="{15862951-0D77-4239-AE31-9CFFCD465CBC}" srcOrd="0" destOrd="0" presId="urn:microsoft.com/office/officeart/2018/2/layout/IconVerticalSolidList"/>
    <dgm:cxn modelId="{D5647F7B-D89A-4E30-8213-7AB96CA4FADD}" type="presParOf" srcId="{05B77568-E704-4821-AD36-476A1860D932}" destId="{B9F43AEB-A4D3-4054-B507-B2DF3A83629E}" srcOrd="1" destOrd="0" presId="urn:microsoft.com/office/officeart/2018/2/layout/IconVerticalSolidList"/>
    <dgm:cxn modelId="{6CB17A2B-5D8B-49CC-A555-2ACDC62E5524}" type="presParOf" srcId="{05B77568-E704-4821-AD36-476A1860D932}" destId="{CB680F60-3ECE-44FA-A875-18B05328AE6D}" srcOrd="2" destOrd="0" presId="urn:microsoft.com/office/officeart/2018/2/layout/IconVerticalSolidList"/>
    <dgm:cxn modelId="{08041C71-F794-42F7-A1FB-29308235C668}" type="presParOf" srcId="{05B77568-E704-4821-AD36-476A1860D932}" destId="{FF2F9489-72EF-46A2-81E0-8697A4337E93}" srcOrd="3" destOrd="0" presId="urn:microsoft.com/office/officeart/2018/2/layout/IconVerticalSolidList"/>
    <dgm:cxn modelId="{C42C0D69-8721-4445-AF11-833DB0356575}" type="presParOf" srcId="{79DFEF9E-900B-4097-BE89-B080E664291B}" destId="{9101AF19-1347-43CB-BA0D-2A0034698133}" srcOrd="1" destOrd="0" presId="urn:microsoft.com/office/officeart/2018/2/layout/IconVerticalSolidList"/>
    <dgm:cxn modelId="{E2C78B5B-7DBC-4436-B9D7-93F11A3DD354}" type="presParOf" srcId="{79DFEF9E-900B-4097-BE89-B080E664291B}" destId="{6D5BF98A-5801-484F-B756-C0550C33FF80}" srcOrd="2" destOrd="0" presId="urn:microsoft.com/office/officeart/2018/2/layout/IconVerticalSolidList"/>
    <dgm:cxn modelId="{FD151549-8B0C-4903-A386-BF1C736BABDE}" type="presParOf" srcId="{6D5BF98A-5801-484F-B756-C0550C33FF80}" destId="{9E3E66E2-300C-4A40-964A-5E1DC27DD561}" srcOrd="0" destOrd="0" presId="urn:microsoft.com/office/officeart/2018/2/layout/IconVerticalSolidList"/>
    <dgm:cxn modelId="{F0E74A7F-7A6E-41F7-AFAC-BDC20F605EAB}" type="presParOf" srcId="{6D5BF98A-5801-484F-B756-C0550C33FF80}" destId="{7054226E-CDBE-4AAB-BDA3-1D1A3981F33F}" srcOrd="1" destOrd="0" presId="urn:microsoft.com/office/officeart/2018/2/layout/IconVerticalSolidList"/>
    <dgm:cxn modelId="{0E35B6AB-D7AF-4B14-9DB4-9FA6C6A89494}" type="presParOf" srcId="{6D5BF98A-5801-484F-B756-C0550C33FF80}" destId="{9CB1015C-3A32-41A9-A5C6-52B9BA1C8A65}" srcOrd="2" destOrd="0" presId="urn:microsoft.com/office/officeart/2018/2/layout/IconVerticalSolidList"/>
    <dgm:cxn modelId="{E3DDC679-4E25-45CF-BB7F-4F5ED10AB458}" type="presParOf" srcId="{6D5BF98A-5801-484F-B756-C0550C33FF80}" destId="{39214895-D3E7-454C-9648-50C3324961B7}" srcOrd="3" destOrd="0" presId="urn:microsoft.com/office/officeart/2018/2/layout/IconVerticalSolidList"/>
    <dgm:cxn modelId="{5EDA0F40-34F8-4F1F-A8DA-B3F909B9E053}" type="presParOf" srcId="{79DFEF9E-900B-4097-BE89-B080E664291B}" destId="{3B14DCD3-36C0-4F1D-A386-7BDF32F5A32A}" srcOrd="3" destOrd="0" presId="urn:microsoft.com/office/officeart/2018/2/layout/IconVerticalSolidList"/>
    <dgm:cxn modelId="{9F5D6044-A89A-404E-ABAD-28683DE26E6B}" type="presParOf" srcId="{79DFEF9E-900B-4097-BE89-B080E664291B}" destId="{7101B559-426D-4163-AF09-C062117EC091}" srcOrd="4" destOrd="0" presId="urn:microsoft.com/office/officeart/2018/2/layout/IconVerticalSolidList"/>
    <dgm:cxn modelId="{E612D24F-7C74-4C5E-BC1B-6BF5286779A2}" type="presParOf" srcId="{7101B559-426D-4163-AF09-C062117EC091}" destId="{2C7F76D9-1AF3-4511-BE60-7A296DF76EAE}" srcOrd="0" destOrd="0" presId="urn:microsoft.com/office/officeart/2018/2/layout/IconVerticalSolidList"/>
    <dgm:cxn modelId="{D09BF5D7-46D5-4786-BB03-0D15FBC9A43F}" type="presParOf" srcId="{7101B559-426D-4163-AF09-C062117EC091}" destId="{D16A2DFC-37BC-4AE0-AD81-5A5FABAC7AEA}" srcOrd="1" destOrd="0" presId="urn:microsoft.com/office/officeart/2018/2/layout/IconVerticalSolidList"/>
    <dgm:cxn modelId="{948C2B20-3E6A-443D-B7A2-A26600994BE3}" type="presParOf" srcId="{7101B559-426D-4163-AF09-C062117EC091}" destId="{ED020CCD-C864-4CAC-9FC7-7B5FD63C29D2}" srcOrd="2" destOrd="0" presId="urn:microsoft.com/office/officeart/2018/2/layout/IconVerticalSolidList"/>
    <dgm:cxn modelId="{28D71BCD-C88A-41DD-B7F2-F3F27A3FA172}" type="presParOf" srcId="{7101B559-426D-4163-AF09-C062117EC091}" destId="{16B23ABB-B1B7-4C8F-8E6C-6EDA8609E8C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8D5CCE-71B7-44CE-80BD-938DB26FC23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CD5E46-BEA3-4640-8AFE-121DD541446B}">
      <dgm:prSet/>
      <dgm:spPr/>
      <dgm:t>
        <a:bodyPr/>
        <a:lstStyle/>
        <a:p>
          <a:r>
            <a:rPr lang="cs-CZ" b="1"/>
            <a:t>Student/ka:</a:t>
          </a:r>
          <a:endParaRPr lang="en-US"/>
        </a:p>
      </dgm:t>
    </dgm:pt>
    <dgm:pt modelId="{F9316302-8A7C-47CE-A9D0-B2609575E9EB}" type="parTrans" cxnId="{29FF95E1-814A-42C9-A4F0-E1E7823E063D}">
      <dgm:prSet/>
      <dgm:spPr/>
      <dgm:t>
        <a:bodyPr/>
        <a:lstStyle/>
        <a:p>
          <a:endParaRPr lang="en-US"/>
        </a:p>
      </dgm:t>
    </dgm:pt>
    <dgm:pt modelId="{33961869-58E7-43A9-AC58-245F47825D4A}" type="sibTrans" cxnId="{29FF95E1-814A-42C9-A4F0-E1E7823E063D}">
      <dgm:prSet/>
      <dgm:spPr/>
      <dgm:t>
        <a:bodyPr/>
        <a:lstStyle/>
        <a:p>
          <a:endParaRPr lang="en-US"/>
        </a:p>
      </dgm:t>
    </dgm:pt>
    <dgm:pt modelId="{6B9B453A-4A80-47D8-BB62-760EA61666BE}">
      <dgm:prSet/>
      <dgm:spPr/>
      <dgm:t>
        <a:bodyPr/>
        <a:lstStyle/>
        <a:p>
          <a:r>
            <a:rPr lang="cs-CZ"/>
            <a:t>vysvětlí, co tvoří učivo</a:t>
          </a:r>
          <a:endParaRPr lang="en-US"/>
        </a:p>
      </dgm:t>
    </dgm:pt>
    <dgm:pt modelId="{4C87CF7D-8AD3-4153-8BC7-A8903885EE31}" type="parTrans" cxnId="{E5048D96-CBF1-4E27-8130-7EE112D03905}">
      <dgm:prSet/>
      <dgm:spPr/>
      <dgm:t>
        <a:bodyPr/>
        <a:lstStyle/>
        <a:p>
          <a:endParaRPr lang="en-US"/>
        </a:p>
      </dgm:t>
    </dgm:pt>
    <dgm:pt modelId="{449A96B6-FFD3-4306-ABB8-28CC24236161}" type="sibTrans" cxnId="{E5048D96-CBF1-4E27-8130-7EE112D03905}">
      <dgm:prSet/>
      <dgm:spPr/>
      <dgm:t>
        <a:bodyPr/>
        <a:lstStyle/>
        <a:p>
          <a:endParaRPr lang="en-US"/>
        </a:p>
      </dgm:t>
    </dgm:pt>
    <dgm:pt modelId="{E2847753-B75B-46ED-AAF2-717F5F8728B7}">
      <dgm:prSet/>
      <dgm:spPr/>
      <dgm:t>
        <a:bodyPr/>
        <a:lstStyle/>
        <a:p>
          <a:r>
            <a:rPr lang="cs-CZ"/>
            <a:t>provede didaktickou analýzu učiva,</a:t>
          </a:r>
          <a:endParaRPr lang="en-US"/>
        </a:p>
      </dgm:t>
    </dgm:pt>
    <dgm:pt modelId="{108DABAB-B618-4E47-8ED5-67956FCE3D1E}" type="parTrans" cxnId="{595A069A-39E0-41F3-B077-2E5691E2F76E}">
      <dgm:prSet/>
      <dgm:spPr/>
      <dgm:t>
        <a:bodyPr/>
        <a:lstStyle/>
        <a:p>
          <a:endParaRPr lang="en-US"/>
        </a:p>
      </dgm:t>
    </dgm:pt>
    <dgm:pt modelId="{FB999AB1-0825-49E7-9183-0E5986A633D5}" type="sibTrans" cxnId="{595A069A-39E0-41F3-B077-2E5691E2F76E}">
      <dgm:prSet/>
      <dgm:spPr/>
      <dgm:t>
        <a:bodyPr/>
        <a:lstStyle/>
        <a:p>
          <a:endParaRPr lang="en-US"/>
        </a:p>
      </dgm:t>
    </dgm:pt>
    <dgm:pt modelId="{F9F60BDA-D266-400D-95F5-AF6782519E47}">
      <dgm:prSet/>
      <dgm:spPr/>
      <dgm:t>
        <a:bodyPr/>
        <a:lstStyle/>
        <a:p>
          <a:r>
            <a:rPr lang="cs-CZ"/>
            <a:t>zpracuje myšlenkovou mapu,</a:t>
          </a:r>
          <a:endParaRPr lang="en-US"/>
        </a:p>
      </dgm:t>
    </dgm:pt>
    <dgm:pt modelId="{591386FF-C148-4862-9F16-EF20804F2E6C}" type="parTrans" cxnId="{7D5A4642-D72D-444F-81B2-4F1FE44181C3}">
      <dgm:prSet/>
      <dgm:spPr/>
      <dgm:t>
        <a:bodyPr/>
        <a:lstStyle/>
        <a:p>
          <a:endParaRPr lang="en-US"/>
        </a:p>
      </dgm:t>
    </dgm:pt>
    <dgm:pt modelId="{94F3942A-F60A-49F6-9444-798BF03119E1}" type="sibTrans" cxnId="{7D5A4642-D72D-444F-81B2-4F1FE44181C3}">
      <dgm:prSet/>
      <dgm:spPr/>
      <dgm:t>
        <a:bodyPr/>
        <a:lstStyle/>
        <a:p>
          <a:endParaRPr lang="en-US"/>
        </a:p>
      </dgm:t>
    </dgm:pt>
    <dgm:pt modelId="{83D434FD-D4B1-4B24-AEB1-EDCFC733D4DA}">
      <dgm:prSet/>
      <dgm:spPr/>
      <dgm:t>
        <a:bodyPr/>
        <a:lstStyle/>
        <a:p>
          <a:r>
            <a:rPr lang="cs-CZ"/>
            <a:t>vymezí výukový cíl.</a:t>
          </a:r>
          <a:endParaRPr lang="en-US"/>
        </a:p>
      </dgm:t>
    </dgm:pt>
    <dgm:pt modelId="{85E7EEF1-59A0-40A3-936B-7C18FA4EEF61}" type="parTrans" cxnId="{31DB4EE7-1E04-4C1C-92B6-DEE35B46907E}">
      <dgm:prSet/>
      <dgm:spPr/>
      <dgm:t>
        <a:bodyPr/>
        <a:lstStyle/>
        <a:p>
          <a:endParaRPr lang="en-US"/>
        </a:p>
      </dgm:t>
    </dgm:pt>
    <dgm:pt modelId="{B36F786E-14DE-452D-8288-296E55FF2290}" type="sibTrans" cxnId="{31DB4EE7-1E04-4C1C-92B6-DEE35B46907E}">
      <dgm:prSet/>
      <dgm:spPr/>
      <dgm:t>
        <a:bodyPr/>
        <a:lstStyle/>
        <a:p>
          <a:endParaRPr lang="en-US"/>
        </a:p>
      </dgm:t>
    </dgm:pt>
    <dgm:pt modelId="{13CEE4D7-3704-4553-B4C1-FBC47FF19676}" type="pres">
      <dgm:prSet presAssocID="{F98D5CCE-71B7-44CE-80BD-938DB26FC23B}" presName="linear" presStyleCnt="0">
        <dgm:presLayoutVars>
          <dgm:dir/>
          <dgm:animLvl val="lvl"/>
          <dgm:resizeHandles val="exact"/>
        </dgm:presLayoutVars>
      </dgm:prSet>
      <dgm:spPr/>
    </dgm:pt>
    <dgm:pt modelId="{62EA2129-5A59-4AFF-B9F0-08C748A4280F}" type="pres">
      <dgm:prSet presAssocID="{AACD5E46-BEA3-4640-8AFE-121DD541446B}" presName="parentLin" presStyleCnt="0"/>
      <dgm:spPr/>
    </dgm:pt>
    <dgm:pt modelId="{104AF5B4-07EA-45F6-8DEF-C4354591D237}" type="pres">
      <dgm:prSet presAssocID="{AACD5E46-BEA3-4640-8AFE-121DD541446B}" presName="parentLeftMargin" presStyleLbl="node1" presStyleIdx="0" presStyleCnt="1"/>
      <dgm:spPr/>
    </dgm:pt>
    <dgm:pt modelId="{C2453170-7CFD-4F19-AA35-36865F810A0C}" type="pres">
      <dgm:prSet presAssocID="{AACD5E46-BEA3-4640-8AFE-121DD541446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7F47E19-0954-4F27-81A1-14B936D0E2F0}" type="pres">
      <dgm:prSet presAssocID="{AACD5E46-BEA3-4640-8AFE-121DD541446B}" presName="negativeSpace" presStyleCnt="0"/>
      <dgm:spPr/>
    </dgm:pt>
    <dgm:pt modelId="{6FC0865E-E910-4A32-A9AC-EE5F796C1CFA}" type="pres">
      <dgm:prSet presAssocID="{AACD5E46-BEA3-4640-8AFE-121DD541446B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9FC7340-47AE-4FA0-A4C4-3718EC545E0B}" type="presOf" srcId="{E2847753-B75B-46ED-AAF2-717F5F8728B7}" destId="{6FC0865E-E910-4A32-A9AC-EE5F796C1CFA}" srcOrd="0" destOrd="1" presId="urn:microsoft.com/office/officeart/2005/8/layout/list1"/>
    <dgm:cxn modelId="{7D5A4642-D72D-444F-81B2-4F1FE44181C3}" srcId="{AACD5E46-BEA3-4640-8AFE-121DD541446B}" destId="{F9F60BDA-D266-400D-95F5-AF6782519E47}" srcOrd="2" destOrd="0" parTransId="{591386FF-C148-4862-9F16-EF20804F2E6C}" sibTransId="{94F3942A-F60A-49F6-9444-798BF03119E1}"/>
    <dgm:cxn modelId="{D4565D4A-BCBF-4CDB-98DB-6E98FBFC8ACE}" type="presOf" srcId="{AACD5E46-BEA3-4640-8AFE-121DD541446B}" destId="{104AF5B4-07EA-45F6-8DEF-C4354591D237}" srcOrd="0" destOrd="0" presId="urn:microsoft.com/office/officeart/2005/8/layout/list1"/>
    <dgm:cxn modelId="{AE836C92-E195-4E20-85D8-2E53964D3D97}" type="presOf" srcId="{F98D5CCE-71B7-44CE-80BD-938DB26FC23B}" destId="{13CEE4D7-3704-4553-B4C1-FBC47FF19676}" srcOrd="0" destOrd="0" presId="urn:microsoft.com/office/officeart/2005/8/layout/list1"/>
    <dgm:cxn modelId="{E5048D96-CBF1-4E27-8130-7EE112D03905}" srcId="{AACD5E46-BEA3-4640-8AFE-121DD541446B}" destId="{6B9B453A-4A80-47D8-BB62-760EA61666BE}" srcOrd="0" destOrd="0" parTransId="{4C87CF7D-8AD3-4153-8BC7-A8903885EE31}" sibTransId="{449A96B6-FFD3-4306-ABB8-28CC24236161}"/>
    <dgm:cxn modelId="{595A069A-39E0-41F3-B077-2E5691E2F76E}" srcId="{AACD5E46-BEA3-4640-8AFE-121DD541446B}" destId="{E2847753-B75B-46ED-AAF2-717F5F8728B7}" srcOrd="1" destOrd="0" parTransId="{108DABAB-B618-4E47-8ED5-67956FCE3D1E}" sibTransId="{FB999AB1-0825-49E7-9183-0E5986A633D5}"/>
    <dgm:cxn modelId="{ED06989B-2B5D-43FC-AA8E-237211AB9876}" type="presOf" srcId="{AACD5E46-BEA3-4640-8AFE-121DD541446B}" destId="{C2453170-7CFD-4F19-AA35-36865F810A0C}" srcOrd="1" destOrd="0" presId="urn:microsoft.com/office/officeart/2005/8/layout/list1"/>
    <dgm:cxn modelId="{805FCEBD-35A7-4FCE-B9D1-F2E767333A43}" type="presOf" srcId="{83D434FD-D4B1-4B24-AEB1-EDCFC733D4DA}" destId="{6FC0865E-E910-4A32-A9AC-EE5F796C1CFA}" srcOrd="0" destOrd="3" presId="urn:microsoft.com/office/officeart/2005/8/layout/list1"/>
    <dgm:cxn modelId="{4D3D84C1-56D2-4AD9-BAD8-91F263BEDAD1}" type="presOf" srcId="{6B9B453A-4A80-47D8-BB62-760EA61666BE}" destId="{6FC0865E-E910-4A32-A9AC-EE5F796C1CFA}" srcOrd="0" destOrd="0" presId="urn:microsoft.com/office/officeart/2005/8/layout/list1"/>
    <dgm:cxn modelId="{29FF95E1-814A-42C9-A4F0-E1E7823E063D}" srcId="{F98D5CCE-71B7-44CE-80BD-938DB26FC23B}" destId="{AACD5E46-BEA3-4640-8AFE-121DD541446B}" srcOrd="0" destOrd="0" parTransId="{F9316302-8A7C-47CE-A9D0-B2609575E9EB}" sibTransId="{33961869-58E7-43A9-AC58-245F47825D4A}"/>
    <dgm:cxn modelId="{31DB4EE7-1E04-4C1C-92B6-DEE35B46907E}" srcId="{AACD5E46-BEA3-4640-8AFE-121DD541446B}" destId="{83D434FD-D4B1-4B24-AEB1-EDCFC733D4DA}" srcOrd="3" destOrd="0" parTransId="{85E7EEF1-59A0-40A3-936B-7C18FA4EEF61}" sibTransId="{B36F786E-14DE-452D-8288-296E55FF2290}"/>
    <dgm:cxn modelId="{175154F4-F876-4E98-BF18-705118FB5A8B}" type="presOf" srcId="{F9F60BDA-D266-400D-95F5-AF6782519E47}" destId="{6FC0865E-E910-4A32-A9AC-EE5F796C1CFA}" srcOrd="0" destOrd="2" presId="urn:microsoft.com/office/officeart/2005/8/layout/list1"/>
    <dgm:cxn modelId="{374B8E62-2D31-4E02-8B3B-039FDB01F663}" type="presParOf" srcId="{13CEE4D7-3704-4553-B4C1-FBC47FF19676}" destId="{62EA2129-5A59-4AFF-B9F0-08C748A4280F}" srcOrd="0" destOrd="0" presId="urn:microsoft.com/office/officeart/2005/8/layout/list1"/>
    <dgm:cxn modelId="{F3CED5B7-7921-4A9A-AC33-4E581DA12109}" type="presParOf" srcId="{62EA2129-5A59-4AFF-B9F0-08C748A4280F}" destId="{104AF5B4-07EA-45F6-8DEF-C4354591D237}" srcOrd="0" destOrd="0" presId="urn:microsoft.com/office/officeart/2005/8/layout/list1"/>
    <dgm:cxn modelId="{BD71A7B3-D91C-4B23-BA0C-8BCCD00E13A0}" type="presParOf" srcId="{62EA2129-5A59-4AFF-B9F0-08C748A4280F}" destId="{C2453170-7CFD-4F19-AA35-36865F810A0C}" srcOrd="1" destOrd="0" presId="urn:microsoft.com/office/officeart/2005/8/layout/list1"/>
    <dgm:cxn modelId="{9A35CB2C-E835-499F-9C81-97D9FFF7B00F}" type="presParOf" srcId="{13CEE4D7-3704-4553-B4C1-FBC47FF19676}" destId="{97F47E19-0954-4F27-81A1-14B936D0E2F0}" srcOrd="1" destOrd="0" presId="urn:microsoft.com/office/officeart/2005/8/layout/list1"/>
    <dgm:cxn modelId="{D51E606B-24CA-4AB8-90B8-6789FABD2254}" type="presParOf" srcId="{13CEE4D7-3704-4553-B4C1-FBC47FF19676}" destId="{6FC0865E-E910-4A32-A9AC-EE5F796C1CF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C1E02F-F820-4F0D-8F75-A3AB7896874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CCD299-F389-4CC5-BBA2-202B54CDC03B}">
      <dgm:prSet phldrT="[Text]"/>
      <dgm:spPr/>
      <dgm:t>
        <a:bodyPr/>
        <a:lstStyle/>
        <a:p>
          <a:r>
            <a:rPr lang="cs-CZ" b="1" dirty="0"/>
            <a:t>Didaktická transformace obsahu          </a:t>
          </a:r>
          <a:endParaRPr lang="cs-CZ" dirty="0"/>
        </a:p>
      </dgm:t>
    </dgm:pt>
    <dgm:pt modelId="{C0627AAD-AB93-49E1-B515-B4C427341257}" type="parTrans" cxnId="{9DDD8352-C0D8-4D49-AEC9-78C005331ABA}">
      <dgm:prSet/>
      <dgm:spPr/>
      <dgm:t>
        <a:bodyPr/>
        <a:lstStyle/>
        <a:p>
          <a:endParaRPr lang="cs-CZ"/>
        </a:p>
      </dgm:t>
    </dgm:pt>
    <dgm:pt modelId="{0845876C-28F1-45C9-99FC-A61B14107072}" type="sibTrans" cxnId="{9DDD8352-C0D8-4D49-AEC9-78C005331ABA}">
      <dgm:prSet/>
      <dgm:spPr/>
      <dgm:t>
        <a:bodyPr/>
        <a:lstStyle/>
        <a:p>
          <a:endParaRPr lang="cs-CZ"/>
        </a:p>
      </dgm:t>
    </dgm:pt>
    <dgm:pt modelId="{B8801CB6-1A31-478F-B2E0-A82F3AEDAF17}">
      <dgm:prSet phldrT="[Text]"/>
      <dgm:spPr/>
      <dgm:t>
        <a:bodyPr/>
        <a:lstStyle/>
        <a:p>
          <a:r>
            <a:rPr lang="cs-CZ" b="1" dirty="0"/>
            <a:t>  </a:t>
          </a:r>
          <a:endParaRPr lang="cs-CZ" dirty="0"/>
        </a:p>
      </dgm:t>
    </dgm:pt>
    <dgm:pt modelId="{201B53C7-775E-4235-A1F9-DC4C1D4FDBAE}" type="parTrans" cxnId="{B193ADB9-DCB1-40CF-B292-88ED873C7102}">
      <dgm:prSet/>
      <dgm:spPr/>
      <dgm:t>
        <a:bodyPr/>
        <a:lstStyle/>
        <a:p>
          <a:endParaRPr lang="cs-CZ"/>
        </a:p>
      </dgm:t>
    </dgm:pt>
    <dgm:pt modelId="{246DA2D6-30E7-4BAC-B7FF-763E1354FD1F}" type="sibTrans" cxnId="{B193ADB9-DCB1-40CF-B292-88ED873C7102}">
      <dgm:prSet/>
      <dgm:spPr/>
      <dgm:t>
        <a:bodyPr/>
        <a:lstStyle/>
        <a:p>
          <a:endParaRPr lang="cs-CZ"/>
        </a:p>
      </dgm:t>
    </dgm:pt>
    <dgm:pt modelId="{4CB73AE6-7328-497D-8C77-A0EE90A516CB}">
      <dgm:prSet phldrT="[Text]"/>
      <dgm:spPr/>
      <dgm:t>
        <a:bodyPr/>
        <a:lstStyle/>
        <a:p>
          <a:endParaRPr lang="cs-CZ" dirty="0"/>
        </a:p>
      </dgm:t>
    </dgm:pt>
    <dgm:pt modelId="{82E385FB-FB2D-4EAB-A2A2-3B74A17F111C}" type="parTrans" cxnId="{163BFE26-F191-4FD5-B8EE-84E4296733C1}">
      <dgm:prSet/>
      <dgm:spPr/>
      <dgm:t>
        <a:bodyPr/>
        <a:lstStyle/>
        <a:p>
          <a:endParaRPr lang="cs-CZ"/>
        </a:p>
      </dgm:t>
    </dgm:pt>
    <dgm:pt modelId="{9BD3A3D0-1951-4383-9D09-5283AC789936}" type="sibTrans" cxnId="{163BFE26-F191-4FD5-B8EE-84E4296733C1}">
      <dgm:prSet/>
      <dgm:spPr/>
      <dgm:t>
        <a:bodyPr/>
        <a:lstStyle/>
        <a:p>
          <a:endParaRPr lang="cs-CZ"/>
        </a:p>
      </dgm:t>
    </dgm:pt>
    <dgm:pt modelId="{0BF52D4B-934D-4175-94C2-9DBE920B4F6F}">
      <dgm:prSet phldrT="[Text]"/>
      <dgm:spPr/>
      <dgm:t>
        <a:bodyPr/>
        <a:lstStyle/>
        <a:p>
          <a:r>
            <a:rPr lang="cs-CZ" dirty="0"/>
            <a:t>Tvůrce kurikula     -      učitel       -       žák</a:t>
          </a:r>
        </a:p>
      </dgm:t>
    </dgm:pt>
    <dgm:pt modelId="{ED318765-9FB3-4CD4-B090-FAD8167A1DF6}" type="parTrans" cxnId="{23BBA595-B9E1-4BA5-BB4C-B85F5885A54C}">
      <dgm:prSet/>
      <dgm:spPr/>
      <dgm:t>
        <a:bodyPr/>
        <a:lstStyle/>
        <a:p>
          <a:endParaRPr lang="cs-CZ"/>
        </a:p>
      </dgm:t>
    </dgm:pt>
    <dgm:pt modelId="{A6C70DC3-7BDD-43EB-9E9A-AE5F5D166522}" type="sibTrans" cxnId="{23BBA595-B9E1-4BA5-BB4C-B85F5885A54C}">
      <dgm:prSet/>
      <dgm:spPr/>
      <dgm:t>
        <a:bodyPr/>
        <a:lstStyle/>
        <a:p>
          <a:endParaRPr lang="cs-CZ"/>
        </a:p>
      </dgm:t>
    </dgm:pt>
    <dgm:pt modelId="{5329E32E-C283-40C0-9564-011A6311B8CC}">
      <dgm:prSet phldrT="[Text]"/>
      <dgm:spPr/>
      <dgm:t>
        <a:bodyPr/>
        <a:lstStyle/>
        <a:p>
          <a:r>
            <a:rPr lang="cs-CZ" b="1" dirty="0">
              <a:latin typeface="+mj-lt"/>
            </a:rPr>
            <a:t>Ontodidaktická</a:t>
          </a:r>
          <a:endParaRPr lang="cs-CZ" dirty="0"/>
        </a:p>
      </dgm:t>
    </dgm:pt>
    <dgm:pt modelId="{32208859-5FEE-4F19-8342-13D8950FAAFD}" type="parTrans" cxnId="{512FE93E-A7DF-4611-B4D7-A5070E175704}">
      <dgm:prSet/>
      <dgm:spPr/>
      <dgm:t>
        <a:bodyPr/>
        <a:lstStyle/>
        <a:p>
          <a:endParaRPr lang="cs-CZ"/>
        </a:p>
      </dgm:t>
    </dgm:pt>
    <dgm:pt modelId="{7BF14EC9-3C38-4285-AF63-F7EB26539BB3}" type="sibTrans" cxnId="{512FE93E-A7DF-4611-B4D7-A5070E175704}">
      <dgm:prSet/>
      <dgm:spPr/>
      <dgm:t>
        <a:bodyPr/>
        <a:lstStyle/>
        <a:p>
          <a:endParaRPr lang="cs-CZ"/>
        </a:p>
      </dgm:t>
    </dgm:pt>
    <dgm:pt modelId="{D02924F2-12F5-4E57-B795-F24FC385504B}">
      <dgm:prSet phldrT="[Text]"/>
      <dgm:spPr/>
      <dgm:t>
        <a:bodyPr/>
        <a:lstStyle/>
        <a:p>
          <a:r>
            <a:rPr lang="cs-CZ" b="1" dirty="0">
              <a:latin typeface="+mj-lt"/>
            </a:rPr>
            <a:t>psychodidaktická – </a:t>
          </a:r>
          <a:endParaRPr lang="cs-CZ" dirty="0"/>
        </a:p>
      </dgm:t>
    </dgm:pt>
    <dgm:pt modelId="{2F70E3C7-6662-49F5-B578-DEA1A89E7E68}" type="parTrans" cxnId="{BA57F269-6414-4338-B307-33E2DC42FA8C}">
      <dgm:prSet/>
      <dgm:spPr/>
      <dgm:t>
        <a:bodyPr/>
        <a:lstStyle/>
        <a:p>
          <a:endParaRPr lang="cs-CZ"/>
        </a:p>
      </dgm:t>
    </dgm:pt>
    <dgm:pt modelId="{8954B2DC-2B8A-470D-B627-386AE39D4668}" type="sibTrans" cxnId="{BA57F269-6414-4338-B307-33E2DC42FA8C}">
      <dgm:prSet/>
      <dgm:spPr/>
      <dgm:t>
        <a:bodyPr/>
        <a:lstStyle/>
        <a:p>
          <a:endParaRPr lang="cs-CZ"/>
        </a:p>
      </dgm:t>
    </dgm:pt>
    <dgm:pt modelId="{056637AE-E215-45A5-82D0-F03972CF13D0}">
      <dgm:prSet phldrT="[Text]"/>
      <dgm:spPr/>
      <dgm:t>
        <a:bodyPr/>
        <a:lstStyle/>
        <a:p>
          <a:r>
            <a:rPr lang="cs-CZ" b="1" dirty="0">
              <a:latin typeface="+mj-lt"/>
            </a:rPr>
            <a:t>Oborové, kurikulární – výuky – znalostí jako obsahy mysli </a:t>
          </a:r>
          <a:endParaRPr lang="cs-CZ" dirty="0"/>
        </a:p>
      </dgm:t>
    </dgm:pt>
    <dgm:pt modelId="{53ED7BFF-95BA-46AE-A506-387736876132}" type="parTrans" cxnId="{18BFB772-9EC7-442E-AFD9-6831304C6EDE}">
      <dgm:prSet/>
      <dgm:spPr/>
      <dgm:t>
        <a:bodyPr/>
        <a:lstStyle/>
        <a:p>
          <a:endParaRPr lang="cs-CZ"/>
        </a:p>
      </dgm:t>
    </dgm:pt>
    <dgm:pt modelId="{12459909-D7BD-4B99-8C8D-6C3896A5A4FB}" type="sibTrans" cxnId="{18BFB772-9EC7-442E-AFD9-6831304C6EDE}">
      <dgm:prSet/>
      <dgm:spPr/>
      <dgm:t>
        <a:bodyPr/>
        <a:lstStyle/>
        <a:p>
          <a:endParaRPr lang="cs-CZ"/>
        </a:p>
      </dgm:t>
    </dgm:pt>
    <dgm:pt modelId="{BFF54314-ABE6-43C5-ABE7-6F5E5DCFDFAD}">
      <dgm:prSet phldrT="[Text]"/>
      <dgm:spPr/>
      <dgm:t>
        <a:bodyPr/>
        <a:lstStyle/>
        <a:p>
          <a:r>
            <a:rPr lang="cs-CZ" dirty="0"/>
            <a:t>vyučování</a:t>
          </a:r>
        </a:p>
      </dgm:t>
    </dgm:pt>
    <dgm:pt modelId="{D9BDB500-3D47-4210-9366-DD3437AA9362}" type="parTrans" cxnId="{3ADB12D3-3950-4981-B904-44990214CBE8}">
      <dgm:prSet/>
      <dgm:spPr/>
      <dgm:t>
        <a:bodyPr/>
        <a:lstStyle/>
        <a:p>
          <a:endParaRPr lang="cs-CZ"/>
        </a:p>
      </dgm:t>
    </dgm:pt>
    <dgm:pt modelId="{E18F3B89-98B4-4371-B6C6-656ED660F7DB}" type="sibTrans" cxnId="{3ADB12D3-3950-4981-B904-44990214CBE8}">
      <dgm:prSet/>
      <dgm:spPr/>
      <dgm:t>
        <a:bodyPr/>
        <a:lstStyle/>
        <a:p>
          <a:endParaRPr lang="cs-CZ"/>
        </a:p>
      </dgm:t>
    </dgm:pt>
    <dgm:pt modelId="{B8B015C8-7ED5-444B-B9AF-F87E7FCF2E91}">
      <dgm:prSet phldrT="[Text]"/>
      <dgm:spPr/>
      <dgm:t>
        <a:bodyPr/>
        <a:lstStyle/>
        <a:p>
          <a:r>
            <a:rPr lang="cs-CZ" dirty="0"/>
            <a:t>učení</a:t>
          </a:r>
        </a:p>
      </dgm:t>
    </dgm:pt>
    <dgm:pt modelId="{EB889C08-9DD2-4C29-805E-CB2517A8C868}" type="parTrans" cxnId="{D21B9F38-60E4-44F4-863F-2450A826FAD4}">
      <dgm:prSet/>
      <dgm:spPr/>
      <dgm:t>
        <a:bodyPr/>
        <a:lstStyle/>
        <a:p>
          <a:endParaRPr lang="cs-CZ"/>
        </a:p>
      </dgm:t>
    </dgm:pt>
    <dgm:pt modelId="{66C63A05-ED9D-40EE-8A6A-559DB2A80934}" type="sibTrans" cxnId="{D21B9F38-60E4-44F4-863F-2450A826FAD4}">
      <dgm:prSet/>
      <dgm:spPr/>
      <dgm:t>
        <a:bodyPr/>
        <a:lstStyle/>
        <a:p>
          <a:endParaRPr lang="cs-CZ"/>
        </a:p>
      </dgm:t>
    </dgm:pt>
    <dgm:pt modelId="{83432114-6260-40A8-B013-F3DBC046F3B4}">
      <dgm:prSet/>
      <dgm:spPr/>
      <dgm:t>
        <a:bodyPr/>
        <a:lstStyle/>
        <a:p>
          <a:r>
            <a:rPr lang="cs-CZ" b="1" dirty="0">
              <a:latin typeface="+mj-lt"/>
            </a:rPr>
            <a:t>kognitivní</a:t>
          </a:r>
          <a:endParaRPr lang="cs-CZ" dirty="0"/>
        </a:p>
      </dgm:t>
    </dgm:pt>
    <dgm:pt modelId="{469B1235-7034-4949-ACBC-9683B7112499}" type="parTrans" cxnId="{5AC8290F-369D-4221-A017-9A1812A3F587}">
      <dgm:prSet/>
      <dgm:spPr/>
      <dgm:t>
        <a:bodyPr/>
        <a:lstStyle/>
        <a:p>
          <a:endParaRPr lang="cs-CZ"/>
        </a:p>
      </dgm:t>
    </dgm:pt>
    <dgm:pt modelId="{D01F61DD-1F11-4147-957A-866A399FC62D}" type="sibTrans" cxnId="{5AC8290F-369D-4221-A017-9A1812A3F587}">
      <dgm:prSet/>
      <dgm:spPr/>
      <dgm:t>
        <a:bodyPr/>
        <a:lstStyle/>
        <a:p>
          <a:endParaRPr lang="cs-CZ"/>
        </a:p>
      </dgm:t>
    </dgm:pt>
    <dgm:pt modelId="{BE30E3CE-D968-457E-8A26-46F681EF561D}" type="pres">
      <dgm:prSet presAssocID="{01C1E02F-F820-4F0D-8F75-A3AB78968748}" presName="Name0" presStyleCnt="0">
        <dgm:presLayoutVars>
          <dgm:dir/>
          <dgm:animLvl val="lvl"/>
          <dgm:resizeHandles val="exact"/>
        </dgm:presLayoutVars>
      </dgm:prSet>
      <dgm:spPr/>
    </dgm:pt>
    <dgm:pt modelId="{0C80404C-6A67-48CA-A671-7866D7B2BB86}" type="pres">
      <dgm:prSet presAssocID="{056637AE-E215-45A5-82D0-F03972CF13D0}" presName="boxAndChildren" presStyleCnt="0"/>
      <dgm:spPr/>
    </dgm:pt>
    <dgm:pt modelId="{C386F181-2191-45F4-A36B-461691B50AA5}" type="pres">
      <dgm:prSet presAssocID="{056637AE-E215-45A5-82D0-F03972CF13D0}" presName="parentTextBox" presStyleLbl="node1" presStyleIdx="0" presStyleCnt="3"/>
      <dgm:spPr/>
    </dgm:pt>
    <dgm:pt modelId="{0FB71AF0-7B3C-460D-B6D6-E434CD859324}" type="pres">
      <dgm:prSet presAssocID="{056637AE-E215-45A5-82D0-F03972CF13D0}" presName="entireBox" presStyleLbl="node1" presStyleIdx="0" presStyleCnt="3"/>
      <dgm:spPr/>
    </dgm:pt>
    <dgm:pt modelId="{1EB295C0-75D2-45B9-99A2-0CE1B1B6D007}" type="pres">
      <dgm:prSet presAssocID="{056637AE-E215-45A5-82D0-F03972CF13D0}" presName="descendantBox" presStyleCnt="0"/>
      <dgm:spPr/>
    </dgm:pt>
    <dgm:pt modelId="{7A9D0DEE-275F-4C0C-AC67-735F83A70F12}" type="pres">
      <dgm:prSet presAssocID="{BFF54314-ABE6-43C5-ABE7-6F5E5DCFDFAD}" presName="childTextBox" presStyleLbl="fgAccFollowNode1" presStyleIdx="0" presStyleCnt="7">
        <dgm:presLayoutVars>
          <dgm:bulletEnabled val="1"/>
        </dgm:presLayoutVars>
      </dgm:prSet>
      <dgm:spPr/>
    </dgm:pt>
    <dgm:pt modelId="{FAE40C20-023C-4629-AACA-48192C9CC8EF}" type="pres">
      <dgm:prSet presAssocID="{B8B015C8-7ED5-444B-B9AF-F87E7FCF2E91}" presName="childTextBox" presStyleLbl="fgAccFollowNode1" presStyleIdx="1" presStyleCnt="7">
        <dgm:presLayoutVars>
          <dgm:bulletEnabled val="1"/>
        </dgm:presLayoutVars>
      </dgm:prSet>
      <dgm:spPr/>
    </dgm:pt>
    <dgm:pt modelId="{8EEDE540-C55D-4358-B861-E1AED537D3A6}" type="pres">
      <dgm:prSet presAssocID="{A6C70DC3-7BDD-43EB-9E9A-AE5F5D166522}" presName="sp" presStyleCnt="0"/>
      <dgm:spPr/>
    </dgm:pt>
    <dgm:pt modelId="{BB5C4C4D-7D14-4DB0-AB15-687C4AC33FA8}" type="pres">
      <dgm:prSet presAssocID="{0BF52D4B-934D-4175-94C2-9DBE920B4F6F}" presName="arrowAndChildren" presStyleCnt="0"/>
      <dgm:spPr/>
    </dgm:pt>
    <dgm:pt modelId="{9136C672-59D1-4FC0-B8D2-95AAEE408A8F}" type="pres">
      <dgm:prSet presAssocID="{0BF52D4B-934D-4175-94C2-9DBE920B4F6F}" presName="parentTextArrow" presStyleLbl="node1" presStyleIdx="0" presStyleCnt="3"/>
      <dgm:spPr/>
    </dgm:pt>
    <dgm:pt modelId="{34B5C9CC-E977-4C01-AD33-AB25CB3969AC}" type="pres">
      <dgm:prSet presAssocID="{0BF52D4B-934D-4175-94C2-9DBE920B4F6F}" presName="arrow" presStyleLbl="node1" presStyleIdx="1" presStyleCnt="3"/>
      <dgm:spPr/>
    </dgm:pt>
    <dgm:pt modelId="{C3D5F9E1-A5AA-4E90-A5F5-225E848F6EDD}" type="pres">
      <dgm:prSet presAssocID="{0BF52D4B-934D-4175-94C2-9DBE920B4F6F}" presName="descendantArrow" presStyleCnt="0"/>
      <dgm:spPr/>
    </dgm:pt>
    <dgm:pt modelId="{DE5444F5-087B-40BA-B3E9-2FFA116309FE}" type="pres">
      <dgm:prSet presAssocID="{5329E32E-C283-40C0-9564-011A6311B8CC}" presName="childTextArrow" presStyleLbl="fgAccFollowNode1" presStyleIdx="2" presStyleCnt="7">
        <dgm:presLayoutVars>
          <dgm:bulletEnabled val="1"/>
        </dgm:presLayoutVars>
      </dgm:prSet>
      <dgm:spPr/>
    </dgm:pt>
    <dgm:pt modelId="{BF7A463D-E549-4922-AE77-2C859C43ADDE}" type="pres">
      <dgm:prSet presAssocID="{D02924F2-12F5-4E57-B795-F24FC385504B}" presName="childTextArrow" presStyleLbl="fgAccFollowNode1" presStyleIdx="3" presStyleCnt="7">
        <dgm:presLayoutVars>
          <dgm:bulletEnabled val="1"/>
        </dgm:presLayoutVars>
      </dgm:prSet>
      <dgm:spPr/>
    </dgm:pt>
    <dgm:pt modelId="{A70C5BB7-4562-42E7-AC11-CEEA4B25A710}" type="pres">
      <dgm:prSet presAssocID="{83432114-6260-40A8-B013-F3DBC046F3B4}" presName="childTextArrow" presStyleLbl="fgAccFollowNode1" presStyleIdx="4" presStyleCnt="7">
        <dgm:presLayoutVars>
          <dgm:bulletEnabled val="1"/>
        </dgm:presLayoutVars>
      </dgm:prSet>
      <dgm:spPr/>
    </dgm:pt>
    <dgm:pt modelId="{CD632D3E-5F19-4D1C-A5D8-C03ACCE870BE}" type="pres">
      <dgm:prSet presAssocID="{0845876C-28F1-45C9-99FC-A61B14107072}" presName="sp" presStyleCnt="0"/>
      <dgm:spPr/>
    </dgm:pt>
    <dgm:pt modelId="{BCCF0682-A12A-45B8-B9FF-BEBC78AAD506}" type="pres">
      <dgm:prSet presAssocID="{E8CCD299-F389-4CC5-BBA2-202B54CDC03B}" presName="arrowAndChildren" presStyleCnt="0"/>
      <dgm:spPr/>
    </dgm:pt>
    <dgm:pt modelId="{57D88712-78B5-4BA6-9E10-5F8A04889F99}" type="pres">
      <dgm:prSet presAssocID="{E8CCD299-F389-4CC5-BBA2-202B54CDC03B}" presName="parentTextArrow" presStyleLbl="node1" presStyleIdx="1" presStyleCnt="3"/>
      <dgm:spPr/>
    </dgm:pt>
    <dgm:pt modelId="{AC1FCDA9-0360-4E63-92DB-3788F124F2B0}" type="pres">
      <dgm:prSet presAssocID="{E8CCD299-F389-4CC5-BBA2-202B54CDC03B}" presName="arrow" presStyleLbl="node1" presStyleIdx="2" presStyleCnt="3" custAng="0" custLinFactNeighborY="-1923"/>
      <dgm:spPr/>
    </dgm:pt>
    <dgm:pt modelId="{08A21BBD-816B-4CEF-9FB1-AC956A786A2F}" type="pres">
      <dgm:prSet presAssocID="{E8CCD299-F389-4CC5-BBA2-202B54CDC03B}" presName="descendantArrow" presStyleCnt="0"/>
      <dgm:spPr/>
    </dgm:pt>
    <dgm:pt modelId="{CAD60040-BAFC-414C-BD98-67E8A7BE1957}" type="pres">
      <dgm:prSet presAssocID="{B8801CB6-1A31-478F-B2E0-A82F3AEDAF17}" presName="childTextArrow" presStyleLbl="fgAccFollowNode1" presStyleIdx="5" presStyleCnt="7">
        <dgm:presLayoutVars>
          <dgm:bulletEnabled val="1"/>
        </dgm:presLayoutVars>
      </dgm:prSet>
      <dgm:spPr/>
    </dgm:pt>
    <dgm:pt modelId="{8477D958-18F5-4183-A7BB-33331D889EB5}" type="pres">
      <dgm:prSet presAssocID="{4CB73AE6-7328-497D-8C77-A0EE90A516CB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5AC8290F-369D-4221-A017-9A1812A3F587}" srcId="{0BF52D4B-934D-4175-94C2-9DBE920B4F6F}" destId="{83432114-6260-40A8-B013-F3DBC046F3B4}" srcOrd="2" destOrd="0" parTransId="{469B1235-7034-4949-ACBC-9683B7112499}" sibTransId="{D01F61DD-1F11-4147-957A-866A399FC62D}"/>
    <dgm:cxn modelId="{163BFE26-F191-4FD5-B8EE-84E4296733C1}" srcId="{E8CCD299-F389-4CC5-BBA2-202B54CDC03B}" destId="{4CB73AE6-7328-497D-8C77-A0EE90A516CB}" srcOrd="1" destOrd="0" parTransId="{82E385FB-FB2D-4EAB-A2A2-3B74A17F111C}" sibTransId="{9BD3A3D0-1951-4383-9D09-5283AC789936}"/>
    <dgm:cxn modelId="{D21B9F38-60E4-44F4-863F-2450A826FAD4}" srcId="{056637AE-E215-45A5-82D0-F03972CF13D0}" destId="{B8B015C8-7ED5-444B-B9AF-F87E7FCF2E91}" srcOrd="1" destOrd="0" parTransId="{EB889C08-9DD2-4C29-805E-CB2517A8C868}" sibTransId="{66C63A05-ED9D-40EE-8A6A-559DB2A80934}"/>
    <dgm:cxn modelId="{512FE93E-A7DF-4611-B4D7-A5070E175704}" srcId="{0BF52D4B-934D-4175-94C2-9DBE920B4F6F}" destId="{5329E32E-C283-40C0-9564-011A6311B8CC}" srcOrd="0" destOrd="0" parTransId="{32208859-5FEE-4F19-8342-13D8950FAAFD}" sibTransId="{7BF14EC9-3C38-4285-AF63-F7EB26539BB3}"/>
    <dgm:cxn modelId="{BA57F269-6414-4338-B307-33E2DC42FA8C}" srcId="{0BF52D4B-934D-4175-94C2-9DBE920B4F6F}" destId="{D02924F2-12F5-4E57-B795-F24FC385504B}" srcOrd="1" destOrd="0" parTransId="{2F70E3C7-6662-49F5-B578-DEA1A89E7E68}" sibTransId="{8954B2DC-2B8A-470D-B627-386AE39D4668}"/>
    <dgm:cxn modelId="{04E0064B-5AE0-4BCF-8E94-D3E3B24BE92F}" type="presOf" srcId="{0BF52D4B-934D-4175-94C2-9DBE920B4F6F}" destId="{34B5C9CC-E977-4C01-AD33-AB25CB3969AC}" srcOrd="1" destOrd="0" presId="urn:microsoft.com/office/officeart/2005/8/layout/process4"/>
    <dgm:cxn modelId="{9DDD8352-C0D8-4D49-AEC9-78C005331ABA}" srcId="{01C1E02F-F820-4F0D-8F75-A3AB78968748}" destId="{E8CCD299-F389-4CC5-BBA2-202B54CDC03B}" srcOrd="0" destOrd="0" parTransId="{C0627AAD-AB93-49E1-B515-B4C427341257}" sibTransId="{0845876C-28F1-45C9-99FC-A61B14107072}"/>
    <dgm:cxn modelId="{18BFB772-9EC7-442E-AFD9-6831304C6EDE}" srcId="{01C1E02F-F820-4F0D-8F75-A3AB78968748}" destId="{056637AE-E215-45A5-82D0-F03972CF13D0}" srcOrd="2" destOrd="0" parTransId="{53ED7BFF-95BA-46AE-A506-387736876132}" sibTransId="{12459909-D7BD-4B99-8C8D-6C3896A5A4FB}"/>
    <dgm:cxn modelId="{CBFC9255-9ECC-45B7-9EF0-C0FB2D376379}" type="presOf" srcId="{D02924F2-12F5-4E57-B795-F24FC385504B}" destId="{BF7A463D-E549-4922-AE77-2C859C43ADDE}" srcOrd="0" destOrd="0" presId="urn:microsoft.com/office/officeart/2005/8/layout/process4"/>
    <dgm:cxn modelId="{7F06727E-CDE8-448B-80FB-197FF23670D9}" type="presOf" srcId="{B8B015C8-7ED5-444B-B9AF-F87E7FCF2E91}" destId="{FAE40C20-023C-4629-AACA-48192C9CC8EF}" srcOrd="0" destOrd="0" presId="urn:microsoft.com/office/officeart/2005/8/layout/process4"/>
    <dgm:cxn modelId="{C4EF5A7F-8F82-4836-80BD-C54BB5B35AA8}" type="presOf" srcId="{E8CCD299-F389-4CC5-BBA2-202B54CDC03B}" destId="{57D88712-78B5-4BA6-9E10-5F8A04889F99}" srcOrd="0" destOrd="0" presId="urn:microsoft.com/office/officeart/2005/8/layout/process4"/>
    <dgm:cxn modelId="{B0538781-E7C5-48A3-8DAC-A13A8AFCB265}" type="presOf" srcId="{0BF52D4B-934D-4175-94C2-9DBE920B4F6F}" destId="{9136C672-59D1-4FC0-B8D2-95AAEE408A8F}" srcOrd="0" destOrd="0" presId="urn:microsoft.com/office/officeart/2005/8/layout/process4"/>
    <dgm:cxn modelId="{36E15A87-736A-495B-9234-5C23A1CAA709}" type="presOf" srcId="{056637AE-E215-45A5-82D0-F03972CF13D0}" destId="{C386F181-2191-45F4-A36B-461691B50AA5}" srcOrd="0" destOrd="0" presId="urn:microsoft.com/office/officeart/2005/8/layout/process4"/>
    <dgm:cxn modelId="{37697289-21CE-404E-AEB3-D5731461B997}" type="presOf" srcId="{5329E32E-C283-40C0-9564-011A6311B8CC}" destId="{DE5444F5-087B-40BA-B3E9-2FFA116309FE}" srcOrd="0" destOrd="0" presId="urn:microsoft.com/office/officeart/2005/8/layout/process4"/>
    <dgm:cxn modelId="{28366E94-D581-48A9-9A8F-51E4FD85C161}" type="presOf" srcId="{E8CCD299-F389-4CC5-BBA2-202B54CDC03B}" destId="{AC1FCDA9-0360-4E63-92DB-3788F124F2B0}" srcOrd="1" destOrd="0" presId="urn:microsoft.com/office/officeart/2005/8/layout/process4"/>
    <dgm:cxn modelId="{23BBA595-B9E1-4BA5-BB4C-B85F5885A54C}" srcId="{01C1E02F-F820-4F0D-8F75-A3AB78968748}" destId="{0BF52D4B-934D-4175-94C2-9DBE920B4F6F}" srcOrd="1" destOrd="0" parTransId="{ED318765-9FB3-4CD4-B090-FAD8167A1DF6}" sibTransId="{A6C70DC3-7BDD-43EB-9E9A-AE5F5D166522}"/>
    <dgm:cxn modelId="{F90F6D9A-6B7A-4BDF-A96D-71C1679A4393}" type="presOf" srcId="{4CB73AE6-7328-497D-8C77-A0EE90A516CB}" destId="{8477D958-18F5-4183-A7BB-33331D889EB5}" srcOrd="0" destOrd="0" presId="urn:microsoft.com/office/officeart/2005/8/layout/process4"/>
    <dgm:cxn modelId="{B193ADB9-DCB1-40CF-B292-88ED873C7102}" srcId="{E8CCD299-F389-4CC5-BBA2-202B54CDC03B}" destId="{B8801CB6-1A31-478F-B2E0-A82F3AEDAF17}" srcOrd="0" destOrd="0" parTransId="{201B53C7-775E-4235-A1F9-DC4C1D4FDBAE}" sibTransId="{246DA2D6-30E7-4BAC-B7FF-763E1354FD1F}"/>
    <dgm:cxn modelId="{AC5371BE-F498-4E48-A44B-17F3E7F3E58D}" type="presOf" srcId="{01C1E02F-F820-4F0D-8F75-A3AB78968748}" destId="{BE30E3CE-D968-457E-8A26-46F681EF561D}" srcOrd="0" destOrd="0" presId="urn:microsoft.com/office/officeart/2005/8/layout/process4"/>
    <dgm:cxn modelId="{B02002C4-B27A-4494-AA0A-3F95FB1BCA9A}" type="presOf" srcId="{83432114-6260-40A8-B013-F3DBC046F3B4}" destId="{A70C5BB7-4562-42E7-AC11-CEEA4B25A710}" srcOrd="0" destOrd="0" presId="urn:microsoft.com/office/officeart/2005/8/layout/process4"/>
    <dgm:cxn modelId="{3ADB12D3-3950-4981-B904-44990214CBE8}" srcId="{056637AE-E215-45A5-82D0-F03972CF13D0}" destId="{BFF54314-ABE6-43C5-ABE7-6F5E5DCFDFAD}" srcOrd="0" destOrd="0" parTransId="{D9BDB500-3D47-4210-9366-DD3437AA9362}" sibTransId="{E18F3B89-98B4-4371-B6C6-656ED660F7DB}"/>
    <dgm:cxn modelId="{A23722E8-666C-450B-9B0A-7491EDE98A25}" type="presOf" srcId="{B8801CB6-1A31-478F-B2E0-A82F3AEDAF17}" destId="{CAD60040-BAFC-414C-BD98-67E8A7BE1957}" srcOrd="0" destOrd="0" presId="urn:microsoft.com/office/officeart/2005/8/layout/process4"/>
    <dgm:cxn modelId="{37E497E9-27FB-4AE0-B11F-583C82AEBC35}" type="presOf" srcId="{056637AE-E215-45A5-82D0-F03972CF13D0}" destId="{0FB71AF0-7B3C-460D-B6D6-E434CD859324}" srcOrd="1" destOrd="0" presId="urn:microsoft.com/office/officeart/2005/8/layout/process4"/>
    <dgm:cxn modelId="{82EF2BF4-EFE3-48BC-AA64-4FA4977EE72D}" type="presOf" srcId="{BFF54314-ABE6-43C5-ABE7-6F5E5DCFDFAD}" destId="{7A9D0DEE-275F-4C0C-AC67-735F83A70F12}" srcOrd="0" destOrd="0" presId="urn:microsoft.com/office/officeart/2005/8/layout/process4"/>
    <dgm:cxn modelId="{C7114E52-6F41-4724-8A31-F1005E4E8D34}" type="presParOf" srcId="{BE30E3CE-D968-457E-8A26-46F681EF561D}" destId="{0C80404C-6A67-48CA-A671-7866D7B2BB86}" srcOrd="0" destOrd="0" presId="urn:microsoft.com/office/officeart/2005/8/layout/process4"/>
    <dgm:cxn modelId="{2BC2445A-3C44-48A2-B658-15126E0C6E58}" type="presParOf" srcId="{0C80404C-6A67-48CA-A671-7866D7B2BB86}" destId="{C386F181-2191-45F4-A36B-461691B50AA5}" srcOrd="0" destOrd="0" presId="urn:microsoft.com/office/officeart/2005/8/layout/process4"/>
    <dgm:cxn modelId="{9B5E6A9E-3A0B-4989-BB04-D2DF7174F771}" type="presParOf" srcId="{0C80404C-6A67-48CA-A671-7866D7B2BB86}" destId="{0FB71AF0-7B3C-460D-B6D6-E434CD859324}" srcOrd="1" destOrd="0" presId="urn:microsoft.com/office/officeart/2005/8/layout/process4"/>
    <dgm:cxn modelId="{5E5BBE66-38B5-4327-9FE2-753A597620FA}" type="presParOf" srcId="{0C80404C-6A67-48CA-A671-7866D7B2BB86}" destId="{1EB295C0-75D2-45B9-99A2-0CE1B1B6D007}" srcOrd="2" destOrd="0" presId="urn:microsoft.com/office/officeart/2005/8/layout/process4"/>
    <dgm:cxn modelId="{57DA40D2-F07A-4633-9975-085634C1969B}" type="presParOf" srcId="{1EB295C0-75D2-45B9-99A2-0CE1B1B6D007}" destId="{7A9D0DEE-275F-4C0C-AC67-735F83A70F12}" srcOrd="0" destOrd="0" presId="urn:microsoft.com/office/officeart/2005/8/layout/process4"/>
    <dgm:cxn modelId="{552CD6AC-4599-4D5F-AD5A-187FC89D0C2B}" type="presParOf" srcId="{1EB295C0-75D2-45B9-99A2-0CE1B1B6D007}" destId="{FAE40C20-023C-4629-AACA-48192C9CC8EF}" srcOrd="1" destOrd="0" presId="urn:microsoft.com/office/officeart/2005/8/layout/process4"/>
    <dgm:cxn modelId="{D7565241-0EB4-4E53-A90B-908FF7883A29}" type="presParOf" srcId="{BE30E3CE-D968-457E-8A26-46F681EF561D}" destId="{8EEDE540-C55D-4358-B861-E1AED537D3A6}" srcOrd="1" destOrd="0" presId="urn:microsoft.com/office/officeart/2005/8/layout/process4"/>
    <dgm:cxn modelId="{C49340F0-8A4D-4029-8B81-BDA5FE4E270C}" type="presParOf" srcId="{BE30E3CE-D968-457E-8A26-46F681EF561D}" destId="{BB5C4C4D-7D14-4DB0-AB15-687C4AC33FA8}" srcOrd="2" destOrd="0" presId="urn:microsoft.com/office/officeart/2005/8/layout/process4"/>
    <dgm:cxn modelId="{E7F96968-31EB-4262-8062-2D876197C379}" type="presParOf" srcId="{BB5C4C4D-7D14-4DB0-AB15-687C4AC33FA8}" destId="{9136C672-59D1-4FC0-B8D2-95AAEE408A8F}" srcOrd="0" destOrd="0" presId="urn:microsoft.com/office/officeart/2005/8/layout/process4"/>
    <dgm:cxn modelId="{A3D9BB5A-8340-447D-83DF-5F86E2E92E13}" type="presParOf" srcId="{BB5C4C4D-7D14-4DB0-AB15-687C4AC33FA8}" destId="{34B5C9CC-E977-4C01-AD33-AB25CB3969AC}" srcOrd="1" destOrd="0" presId="urn:microsoft.com/office/officeart/2005/8/layout/process4"/>
    <dgm:cxn modelId="{D70E0335-D6D4-415C-B173-29D2C74CF6E7}" type="presParOf" srcId="{BB5C4C4D-7D14-4DB0-AB15-687C4AC33FA8}" destId="{C3D5F9E1-A5AA-4E90-A5F5-225E848F6EDD}" srcOrd="2" destOrd="0" presId="urn:microsoft.com/office/officeart/2005/8/layout/process4"/>
    <dgm:cxn modelId="{AFDD4EF0-6529-42A5-9021-997BE77AFA59}" type="presParOf" srcId="{C3D5F9E1-A5AA-4E90-A5F5-225E848F6EDD}" destId="{DE5444F5-087B-40BA-B3E9-2FFA116309FE}" srcOrd="0" destOrd="0" presId="urn:microsoft.com/office/officeart/2005/8/layout/process4"/>
    <dgm:cxn modelId="{6A5D6EFC-0284-4507-B8B4-14C97F4D1D40}" type="presParOf" srcId="{C3D5F9E1-A5AA-4E90-A5F5-225E848F6EDD}" destId="{BF7A463D-E549-4922-AE77-2C859C43ADDE}" srcOrd="1" destOrd="0" presId="urn:microsoft.com/office/officeart/2005/8/layout/process4"/>
    <dgm:cxn modelId="{56B3F294-990C-4D2C-AF2E-0535C5775811}" type="presParOf" srcId="{C3D5F9E1-A5AA-4E90-A5F5-225E848F6EDD}" destId="{A70C5BB7-4562-42E7-AC11-CEEA4B25A710}" srcOrd="2" destOrd="0" presId="urn:microsoft.com/office/officeart/2005/8/layout/process4"/>
    <dgm:cxn modelId="{6B1A6253-65D1-45D6-B5B0-75B2973B0699}" type="presParOf" srcId="{BE30E3CE-D968-457E-8A26-46F681EF561D}" destId="{CD632D3E-5F19-4D1C-A5D8-C03ACCE870BE}" srcOrd="3" destOrd="0" presId="urn:microsoft.com/office/officeart/2005/8/layout/process4"/>
    <dgm:cxn modelId="{DAA075F2-9B87-4E03-8B06-2C4352E194ED}" type="presParOf" srcId="{BE30E3CE-D968-457E-8A26-46F681EF561D}" destId="{BCCF0682-A12A-45B8-B9FF-BEBC78AAD506}" srcOrd="4" destOrd="0" presId="urn:microsoft.com/office/officeart/2005/8/layout/process4"/>
    <dgm:cxn modelId="{E90DB0FA-E8D9-4586-BBBD-AF820D362257}" type="presParOf" srcId="{BCCF0682-A12A-45B8-B9FF-BEBC78AAD506}" destId="{57D88712-78B5-4BA6-9E10-5F8A04889F99}" srcOrd="0" destOrd="0" presId="urn:microsoft.com/office/officeart/2005/8/layout/process4"/>
    <dgm:cxn modelId="{3C996A27-12FE-45E0-8541-F489CDD763E8}" type="presParOf" srcId="{BCCF0682-A12A-45B8-B9FF-BEBC78AAD506}" destId="{AC1FCDA9-0360-4E63-92DB-3788F124F2B0}" srcOrd="1" destOrd="0" presId="urn:microsoft.com/office/officeart/2005/8/layout/process4"/>
    <dgm:cxn modelId="{7881E361-2F6B-45B8-BA9D-E5839D69F1AD}" type="presParOf" srcId="{BCCF0682-A12A-45B8-B9FF-BEBC78AAD506}" destId="{08A21BBD-816B-4CEF-9FB1-AC956A786A2F}" srcOrd="2" destOrd="0" presId="urn:microsoft.com/office/officeart/2005/8/layout/process4"/>
    <dgm:cxn modelId="{3E710855-2A6A-4240-A916-8722B3E63EA9}" type="presParOf" srcId="{08A21BBD-816B-4CEF-9FB1-AC956A786A2F}" destId="{CAD60040-BAFC-414C-BD98-67E8A7BE1957}" srcOrd="0" destOrd="0" presId="urn:microsoft.com/office/officeart/2005/8/layout/process4"/>
    <dgm:cxn modelId="{7B88A401-4103-4FFD-8D6D-0BA01FC4249A}" type="presParOf" srcId="{08A21BBD-816B-4CEF-9FB1-AC956A786A2F}" destId="{8477D958-18F5-4183-A7BB-33331D889EB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FFA4EE-0662-4F18-99ED-975C4E0259A6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36769F7-0E00-4146-A0C2-80AC477CC897}">
      <dgm:prSet phldrT="[Text]" phldr="1"/>
      <dgm:spPr/>
      <dgm:t>
        <a:bodyPr/>
        <a:lstStyle/>
        <a:p>
          <a:endParaRPr lang="cs-CZ"/>
        </a:p>
      </dgm:t>
    </dgm:pt>
    <dgm:pt modelId="{4223768E-CE81-4F29-AC7F-9DEDB0DFC674}" type="parTrans" cxnId="{112432BD-6DE2-4747-B2AF-0E8F845C33E2}">
      <dgm:prSet/>
      <dgm:spPr/>
      <dgm:t>
        <a:bodyPr/>
        <a:lstStyle/>
        <a:p>
          <a:endParaRPr lang="cs-CZ"/>
        </a:p>
      </dgm:t>
    </dgm:pt>
    <dgm:pt modelId="{367E0F48-A569-44AE-A101-15694E7F438E}" type="sibTrans" cxnId="{112432BD-6DE2-4747-B2AF-0E8F845C33E2}">
      <dgm:prSet/>
      <dgm:spPr/>
      <dgm:t>
        <a:bodyPr/>
        <a:lstStyle/>
        <a:p>
          <a:endParaRPr lang="cs-CZ"/>
        </a:p>
      </dgm:t>
    </dgm:pt>
    <dgm:pt modelId="{8CD44160-633A-4A1A-972A-E77478D2A14D}">
      <dgm:prSet phldrT="[Text]" custT="1"/>
      <dgm:spPr/>
      <dgm:t>
        <a:bodyPr/>
        <a:lstStyle/>
        <a:p>
          <a:r>
            <a:rPr lang="cs-CZ" sz="2400" b="1" dirty="0"/>
            <a:t>Oborové obsahy -</a:t>
          </a:r>
          <a:endParaRPr lang="cs-CZ" sz="2400" dirty="0"/>
        </a:p>
      </dgm:t>
    </dgm:pt>
    <dgm:pt modelId="{A1FD876E-43CC-443B-8F26-00620D2D91BA}" type="parTrans" cxnId="{B305E595-F815-4531-9E32-D5F7FD74BA2B}">
      <dgm:prSet/>
      <dgm:spPr/>
      <dgm:t>
        <a:bodyPr/>
        <a:lstStyle/>
        <a:p>
          <a:endParaRPr lang="cs-CZ"/>
        </a:p>
      </dgm:t>
    </dgm:pt>
    <dgm:pt modelId="{58DF6E53-F113-42FF-8C7B-CD0002F988F4}" type="sibTrans" cxnId="{B305E595-F815-4531-9E32-D5F7FD74BA2B}">
      <dgm:prSet/>
      <dgm:spPr/>
      <dgm:t>
        <a:bodyPr/>
        <a:lstStyle/>
        <a:p>
          <a:endParaRPr lang="cs-CZ"/>
        </a:p>
      </dgm:t>
    </dgm:pt>
    <dgm:pt modelId="{CBE88DCA-8A8A-4BDB-B98B-97A5DBE5908A}">
      <dgm:prSet phldrT="[Text]" phldr="1"/>
      <dgm:spPr/>
      <dgm:t>
        <a:bodyPr/>
        <a:lstStyle/>
        <a:p>
          <a:endParaRPr lang="cs-CZ"/>
        </a:p>
      </dgm:t>
    </dgm:pt>
    <dgm:pt modelId="{9A8DA655-C360-4A13-B9ED-1194A9B8C096}" type="parTrans" cxnId="{C60D7FEA-7C47-45BA-9D41-3D25D4E816BE}">
      <dgm:prSet/>
      <dgm:spPr/>
      <dgm:t>
        <a:bodyPr/>
        <a:lstStyle/>
        <a:p>
          <a:endParaRPr lang="cs-CZ"/>
        </a:p>
      </dgm:t>
    </dgm:pt>
    <dgm:pt modelId="{32A7FCBD-A29B-4EEB-94E4-25672AB2CED0}" type="sibTrans" cxnId="{C60D7FEA-7C47-45BA-9D41-3D25D4E816BE}">
      <dgm:prSet/>
      <dgm:spPr/>
      <dgm:t>
        <a:bodyPr/>
        <a:lstStyle/>
        <a:p>
          <a:endParaRPr lang="cs-CZ"/>
        </a:p>
      </dgm:t>
    </dgm:pt>
    <dgm:pt modelId="{70C40B16-FD6F-49E4-8C35-838513E184AF}">
      <dgm:prSet phldrT="[Text]" phldr="1"/>
      <dgm:spPr/>
      <dgm:t>
        <a:bodyPr/>
        <a:lstStyle/>
        <a:p>
          <a:endParaRPr lang="cs-CZ"/>
        </a:p>
      </dgm:t>
    </dgm:pt>
    <dgm:pt modelId="{1E4AC754-815A-47F1-BAD2-98ACA38321F9}" type="parTrans" cxnId="{1645C87B-3B95-4388-83EA-5C36FD7DA65C}">
      <dgm:prSet/>
      <dgm:spPr/>
      <dgm:t>
        <a:bodyPr/>
        <a:lstStyle/>
        <a:p>
          <a:endParaRPr lang="cs-CZ"/>
        </a:p>
      </dgm:t>
    </dgm:pt>
    <dgm:pt modelId="{0F90D043-143D-4054-9992-3A4A10DB9A52}" type="sibTrans" cxnId="{1645C87B-3B95-4388-83EA-5C36FD7DA65C}">
      <dgm:prSet/>
      <dgm:spPr/>
      <dgm:t>
        <a:bodyPr/>
        <a:lstStyle/>
        <a:p>
          <a:endParaRPr lang="cs-CZ"/>
        </a:p>
      </dgm:t>
    </dgm:pt>
    <dgm:pt modelId="{89CD8C9A-53C7-44B3-9F58-B4E6DB1C0D11}">
      <dgm:prSet phldrT="[Text]"/>
      <dgm:spPr/>
      <dgm:t>
        <a:bodyPr/>
        <a:lstStyle/>
        <a:p>
          <a:r>
            <a:rPr lang="cs-CZ" sz="1800" b="1" dirty="0"/>
            <a:t>Psychodidaktika </a:t>
          </a:r>
        </a:p>
      </dgm:t>
    </dgm:pt>
    <dgm:pt modelId="{6A41EB16-6049-4CF5-8302-255EC0FE0C37}" type="parTrans" cxnId="{5ECD3E34-78D9-4900-9B2F-7A55130F990C}">
      <dgm:prSet/>
      <dgm:spPr/>
      <dgm:t>
        <a:bodyPr/>
        <a:lstStyle/>
        <a:p>
          <a:endParaRPr lang="cs-CZ"/>
        </a:p>
      </dgm:t>
    </dgm:pt>
    <dgm:pt modelId="{845D60E6-FB9A-44D2-8C12-2C9635BDCCF1}" type="sibTrans" cxnId="{5ECD3E34-78D9-4900-9B2F-7A55130F990C}">
      <dgm:prSet/>
      <dgm:spPr/>
      <dgm:t>
        <a:bodyPr/>
        <a:lstStyle/>
        <a:p>
          <a:endParaRPr lang="cs-CZ"/>
        </a:p>
      </dgm:t>
    </dgm:pt>
    <dgm:pt modelId="{BAB2FF76-8CAB-4B99-8EF6-C0E90904DB92}">
      <dgm:prSet phldrT="[Text]" custT="1"/>
      <dgm:spPr/>
      <dgm:t>
        <a:bodyPr/>
        <a:lstStyle/>
        <a:p>
          <a:r>
            <a:rPr lang="cs-CZ" sz="2000" b="1" dirty="0"/>
            <a:t>Výběr obsahu </a:t>
          </a:r>
          <a:r>
            <a:rPr lang="cs-CZ" sz="2000" dirty="0"/>
            <a:t>aneb čemu vyučovat?</a:t>
          </a:r>
        </a:p>
      </dgm:t>
    </dgm:pt>
    <dgm:pt modelId="{72D862A2-6686-42BA-9B10-E485BAF5ED97}" type="parTrans" cxnId="{9FF85FC7-036B-4BD2-873B-3BB5D8D585D2}">
      <dgm:prSet/>
      <dgm:spPr/>
      <dgm:t>
        <a:bodyPr/>
        <a:lstStyle/>
        <a:p>
          <a:endParaRPr lang="cs-CZ"/>
        </a:p>
      </dgm:t>
    </dgm:pt>
    <dgm:pt modelId="{BA7C4335-1C05-4EF4-AD93-1F6D725D9842}" type="sibTrans" cxnId="{9FF85FC7-036B-4BD2-873B-3BB5D8D585D2}">
      <dgm:prSet/>
      <dgm:spPr/>
      <dgm:t>
        <a:bodyPr/>
        <a:lstStyle/>
        <a:p>
          <a:endParaRPr lang="cs-CZ"/>
        </a:p>
      </dgm:t>
    </dgm:pt>
    <dgm:pt modelId="{745A2334-7DC1-45AD-95FF-B6D982EE6262}">
      <dgm:prSet custT="1"/>
      <dgm:spPr/>
      <dgm:t>
        <a:bodyPr/>
        <a:lstStyle/>
        <a:p>
          <a:r>
            <a:rPr lang="cs-CZ" sz="2000" b="1" dirty="0"/>
            <a:t>Legitimizace obsahu </a:t>
          </a:r>
          <a:r>
            <a:rPr lang="cs-CZ" sz="2000" dirty="0"/>
            <a:t>aneb proč tomu vyučovat?</a:t>
          </a:r>
        </a:p>
      </dgm:t>
    </dgm:pt>
    <dgm:pt modelId="{715A4699-B9CF-4436-A372-EE5A62401EF1}" type="parTrans" cxnId="{A563A6CA-3C94-4FD8-A07E-EA1B5DD1A77C}">
      <dgm:prSet/>
      <dgm:spPr/>
      <dgm:t>
        <a:bodyPr/>
        <a:lstStyle/>
        <a:p>
          <a:endParaRPr lang="cs-CZ"/>
        </a:p>
      </dgm:t>
    </dgm:pt>
    <dgm:pt modelId="{E9F9EFDB-3539-4B63-A73E-2763A33DA577}" type="sibTrans" cxnId="{A563A6CA-3C94-4FD8-A07E-EA1B5DD1A77C}">
      <dgm:prSet/>
      <dgm:spPr/>
      <dgm:t>
        <a:bodyPr/>
        <a:lstStyle/>
        <a:p>
          <a:endParaRPr lang="cs-CZ"/>
        </a:p>
      </dgm:t>
    </dgm:pt>
    <dgm:pt modelId="{E0000C07-4AE2-4547-965E-38F5348E116D}">
      <dgm:prSet custT="1"/>
      <dgm:spPr/>
      <dgm:t>
        <a:bodyPr/>
        <a:lstStyle/>
        <a:p>
          <a:r>
            <a:rPr lang="cs-CZ" sz="2000" b="1" dirty="0"/>
            <a:t>Strukturovaní obsahu </a:t>
          </a:r>
          <a:r>
            <a:rPr lang="cs-CZ" sz="2000" dirty="0"/>
            <a:t>aneb jak jej uspořádat?</a:t>
          </a:r>
        </a:p>
      </dgm:t>
    </dgm:pt>
    <dgm:pt modelId="{EEF06AFA-458F-40AA-A37F-C88ADDB43875}" type="parTrans" cxnId="{352D334D-8B90-493B-90C7-E267A5DEB593}">
      <dgm:prSet/>
      <dgm:spPr/>
      <dgm:t>
        <a:bodyPr/>
        <a:lstStyle/>
        <a:p>
          <a:endParaRPr lang="cs-CZ"/>
        </a:p>
      </dgm:t>
    </dgm:pt>
    <dgm:pt modelId="{A20C6432-3199-4298-B0E9-94D441281A9A}" type="sibTrans" cxnId="{352D334D-8B90-493B-90C7-E267A5DEB593}">
      <dgm:prSet/>
      <dgm:spPr/>
      <dgm:t>
        <a:bodyPr/>
        <a:lstStyle/>
        <a:p>
          <a:endParaRPr lang="cs-CZ"/>
        </a:p>
      </dgm:t>
    </dgm:pt>
    <dgm:pt modelId="{A7951FEB-82C8-4281-A8B0-C455B259D2C8}">
      <dgm:prSet phldrT="[Text]" custT="1"/>
      <dgm:spPr/>
      <dgm:t>
        <a:bodyPr/>
        <a:lstStyle/>
        <a:p>
          <a:r>
            <a:rPr lang="cs-CZ" sz="2200" dirty="0"/>
            <a:t>fakta, pojmy, struktury oborů vědeckých, uměleckých, technických a jiných</a:t>
          </a:r>
        </a:p>
      </dgm:t>
    </dgm:pt>
    <dgm:pt modelId="{AAD3D01A-BC10-4249-834D-213458B9363E}" type="parTrans" cxnId="{9B2D35B3-D5EF-4181-8691-C57A6BEFD146}">
      <dgm:prSet/>
      <dgm:spPr/>
      <dgm:t>
        <a:bodyPr/>
        <a:lstStyle/>
        <a:p>
          <a:endParaRPr lang="cs-CZ"/>
        </a:p>
      </dgm:t>
    </dgm:pt>
    <dgm:pt modelId="{F293174D-EDCF-4292-9C38-5ABCEC9B818A}" type="sibTrans" cxnId="{9B2D35B3-D5EF-4181-8691-C57A6BEFD146}">
      <dgm:prSet/>
      <dgm:spPr/>
      <dgm:t>
        <a:bodyPr/>
        <a:lstStyle/>
        <a:p>
          <a:endParaRPr lang="cs-CZ"/>
        </a:p>
      </dgm:t>
    </dgm:pt>
    <dgm:pt modelId="{21953B77-CB6E-4FB6-AAD0-C726D3F43706}">
      <dgm:prSet phldrT="[Text]" custT="1"/>
      <dgm:spPr/>
      <dgm:t>
        <a:bodyPr/>
        <a:lstStyle/>
        <a:p>
          <a:r>
            <a:rPr lang="cs-CZ" sz="2400" dirty="0"/>
            <a:t>analýza obsahů vědních oborů s cílem jejich didaktické interpretace.</a:t>
          </a:r>
        </a:p>
      </dgm:t>
    </dgm:pt>
    <dgm:pt modelId="{1F10953E-D51D-419A-942F-5CA0B5B8610A}" type="parTrans" cxnId="{6F98BB5F-AA02-4EA3-A382-DE80E150A565}">
      <dgm:prSet/>
      <dgm:spPr/>
      <dgm:t>
        <a:bodyPr/>
        <a:lstStyle/>
        <a:p>
          <a:endParaRPr lang="cs-CZ"/>
        </a:p>
      </dgm:t>
    </dgm:pt>
    <dgm:pt modelId="{5EF3CB24-9DA6-4F8A-A847-7A383DA69A37}" type="sibTrans" cxnId="{6F98BB5F-AA02-4EA3-A382-DE80E150A565}">
      <dgm:prSet/>
      <dgm:spPr/>
      <dgm:t>
        <a:bodyPr/>
        <a:lstStyle/>
        <a:p>
          <a:endParaRPr lang="cs-CZ"/>
        </a:p>
      </dgm:t>
    </dgm:pt>
    <dgm:pt modelId="{C2438913-05AD-4D24-8DF3-E5ADC691C1AE}">
      <dgm:prSet phldrT="[Text]"/>
      <dgm:spPr/>
      <dgm:t>
        <a:bodyPr/>
        <a:lstStyle/>
        <a:p>
          <a:endParaRPr lang="cs-CZ" sz="1900" dirty="0"/>
        </a:p>
      </dgm:t>
    </dgm:pt>
    <dgm:pt modelId="{F00C1BB8-F067-441A-8575-FBA9BC53CA19}" type="parTrans" cxnId="{787DDBA1-6EA5-4252-BBD6-07B010094E14}">
      <dgm:prSet/>
      <dgm:spPr/>
      <dgm:t>
        <a:bodyPr/>
        <a:lstStyle/>
        <a:p>
          <a:endParaRPr lang="cs-CZ"/>
        </a:p>
      </dgm:t>
    </dgm:pt>
    <dgm:pt modelId="{EDED0D0E-7DBA-4941-8D93-A57AA3167C9E}" type="sibTrans" cxnId="{787DDBA1-6EA5-4252-BBD6-07B010094E14}">
      <dgm:prSet/>
      <dgm:spPr/>
      <dgm:t>
        <a:bodyPr/>
        <a:lstStyle/>
        <a:p>
          <a:endParaRPr lang="cs-CZ"/>
        </a:p>
      </dgm:t>
    </dgm:pt>
    <dgm:pt modelId="{749D498E-E652-4E25-9BB9-19C7AA6E5F78}">
      <dgm:prSet phldrT="[Text]" custT="1"/>
      <dgm:spPr/>
      <dgm:t>
        <a:bodyPr/>
        <a:lstStyle/>
        <a:p>
          <a:pPr>
            <a:buNone/>
          </a:pPr>
          <a:r>
            <a:rPr lang="cs-CZ" sz="2200" b="1" dirty="0" err="1"/>
            <a:t>Ontodidaktika</a:t>
          </a:r>
          <a:endParaRPr lang="cs-CZ" sz="2200" dirty="0"/>
        </a:p>
      </dgm:t>
    </dgm:pt>
    <dgm:pt modelId="{C896F2BB-84BC-415A-9828-66BC5B4E2A5C}" type="parTrans" cxnId="{41A0188A-3A1C-4D45-9661-C7E6223CC230}">
      <dgm:prSet/>
      <dgm:spPr/>
      <dgm:t>
        <a:bodyPr/>
        <a:lstStyle/>
        <a:p>
          <a:endParaRPr lang="cs-CZ"/>
        </a:p>
      </dgm:t>
    </dgm:pt>
    <dgm:pt modelId="{C9828582-08BA-4C57-8F3B-7958B7D4C775}" type="sibTrans" cxnId="{41A0188A-3A1C-4D45-9661-C7E6223CC230}">
      <dgm:prSet/>
      <dgm:spPr/>
      <dgm:t>
        <a:bodyPr/>
        <a:lstStyle/>
        <a:p>
          <a:endParaRPr lang="cs-CZ"/>
        </a:p>
      </dgm:t>
    </dgm:pt>
    <dgm:pt modelId="{C785AF43-3B7E-4565-B0B1-5777BE954A0F}" type="pres">
      <dgm:prSet presAssocID="{71FFA4EE-0662-4F18-99ED-975C4E0259A6}" presName="linearFlow" presStyleCnt="0">
        <dgm:presLayoutVars>
          <dgm:dir/>
          <dgm:animLvl val="lvl"/>
          <dgm:resizeHandles/>
        </dgm:presLayoutVars>
      </dgm:prSet>
      <dgm:spPr/>
    </dgm:pt>
    <dgm:pt modelId="{16C6333B-C690-4BD9-990E-C92071EC5ADB}" type="pres">
      <dgm:prSet presAssocID="{236769F7-0E00-4146-A0C2-80AC477CC897}" presName="compositeNode" presStyleCnt="0">
        <dgm:presLayoutVars>
          <dgm:bulletEnabled val="1"/>
        </dgm:presLayoutVars>
      </dgm:prSet>
      <dgm:spPr/>
    </dgm:pt>
    <dgm:pt modelId="{5FCE3537-4CD8-44FB-BF46-BF2D161887AB}" type="pres">
      <dgm:prSet presAssocID="{236769F7-0E00-4146-A0C2-80AC477CC897}" presName="image" presStyleLbl="fgImgPlace1" presStyleIdx="0" presStyleCnt="3" custLinFactNeighborX="-3646" custLinFactNeighborY="-4010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3621D4C-DE54-4DB4-8559-24E72A423C3E}" type="pres">
      <dgm:prSet presAssocID="{236769F7-0E00-4146-A0C2-80AC477CC897}" presName="childNode" presStyleLbl="node1" presStyleIdx="0" presStyleCnt="3" custLinFactNeighborX="-54024" custLinFactNeighborY="-1766">
        <dgm:presLayoutVars>
          <dgm:bulletEnabled val="1"/>
        </dgm:presLayoutVars>
      </dgm:prSet>
      <dgm:spPr/>
    </dgm:pt>
    <dgm:pt modelId="{928A6848-F856-4D43-9027-7FBA8FE9BA91}" type="pres">
      <dgm:prSet presAssocID="{236769F7-0E00-4146-A0C2-80AC477CC897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4C95E62C-CDA7-4314-A848-62F67E203F61}" type="pres">
      <dgm:prSet presAssocID="{367E0F48-A569-44AE-A101-15694E7F438E}" presName="sibTrans" presStyleCnt="0"/>
      <dgm:spPr/>
    </dgm:pt>
    <dgm:pt modelId="{DC0FA3D1-6FC4-4460-AAFB-20042DADB700}" type="pres">
      <dgm:prSet presAssocID="{CBE88DCA-8A8A-4BDB-B98B-97A5DBE5908A}" presName="compositeNode" presStyleCnt="0">
        <dgm:presLayoutVars>
          <dgm:bulletEnabled val="1"/>
        </dgm:presLayoutVars>
      </dgm:prSet>
      <dgm:spPr/>
    </dgm:pt>
    <dgm:pt modelId="{2853DD17-66E7-4184-8C04-E0FA9E862BE6}" type="pres">
      <dgm:prSet presAssocID="{CBE88DCA-8A8A-4BDB-B98B-97A5DBE5908A}" presName="imag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  <dgm:pt modelId="{EE6EB542-10CC-4ECD-B1BA-BE6C654E166B}" type="pres">
      <dgm:prSet presAssocID="{CBE88DCA-8A8A-4BDB-B98B-97A5DBE5908A}" presName="childNode" presStyleLbl="node1" presStyleIdx="1" presStyleCnt="3" custLinFactNeighborX="2909" custLinFactNeighborY="2345">
        <dgm:presLayoutVars>
          <dgm:bulletEnabled val="1"/>
        </dgm:presLayoutVars>
      </dgm:prSet>
      <dgm:spPr/>
    </dgm:pt>
    <dgm:pt modelId="{A78CF8B3-9C32-476B-B7D1-D863A40BD4C6}" type="pres">
      <dgm:prSet presAssocID="{CBE88DCA-8A8A-4BDB-B98B-97A5DBE5908A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BBBF0ED1-91AC-452A-B419-9882A47C1FC6}" type="pres">
      <dgm:prSet presAssocID="{32A7FCBD-A29B-4EEB-94E4-25672AB2CED0}" presName="sibTrans" presStyleCnt="0"/>
      <dgm:spPr/>
    </dgm:pt>
    <dgm:pt modelId="{10C2F798-8C4F-49A1-BA0F-EE926421C766}" type="pres">
      <dgm:prSet presAssocID="{70C40B16-FD6F-49E4-8C35-838513E184AF}" presName="compositeNode" presStyleCnt="0">
        <dgm:presLayoutVars>
          <dgm:bulletEnabled val="1"/>
        </dgm:presLayoutVars>
      </dgm:prSet>
      <dgm:spPr/>
    </dgm:pt>
    <dgm:pt modelId="{71642EEB-E237-4016-AC95-8293F121DF17}" type="pres">
      <dgm:prSet presAssocID="{70C40B16-FD6F-49E4-8C35-838513E184AF}" presName="imag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</dgm:spPr>
    </dgm:pt>
    <dgm:pt modelId="{9D603BD0-3807-4255-AFE1-6364FEA2A6AC}" type="pres">
      <dgm:prSet presAssocID="{70C40B16-FD6F-49E4-8C35-838513E184AF}" presName="childNode" presStyleLbl="node1" presStyleIdx="2" presStyleCnt="3" custLinFactNeighborX="382" custLinFactNeighborY="2345">
        <dgm:presLayoutVars>
          <dgm:bulletEnabled val="1"/>
        </dgm:presLayoutVars>
      </dgm:prSet>
      <dgm:spPr/>
    </dgm:pt>
    <dgm:pt modelId="{74468EF4-B0C4-42D6-A281-672659BE274B}" type="pres">
      <dgm:prSet presAssocID="{70C40B16-FD6F-49E4-8C35-838513E184AF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DC9BAF0B-C6FE-4FEA-B2CB-FEA3C1DAB036}" type="presOf" srcId="{71FFA4EE-0662-4F18-99ED-975C4E0259A6}" destId="{C785AF43-3B7E-4565-B0B1-5777BE954A0F}" srcOrd="0" destOrd="0" presId="urn:microsoft.com/office/officeart/2005/8/layout/hList2"/>
    <dgm:cxn modelId="{E83DBA13-B3F8-4567-B5D2-7556A97FBB84}" type="presOf" srcId="{745A2334-7DC1-45AD-95FF-B6D982EE6262}" destId="{9D603BD0-3807-4255-AFE1-6364FEA2A6AC}" srcOrd="0" destOrd="2" presId="urn:microsoft.com/office/officeart/2005/8/layout/hList2"/>
    <dgm:cxn modelId="{5ECD3E34-78D9-4900-9B2F-7A55130F990C}" srcId="{70C40B16-FD6F-49E4-8C35-838513E184AF}" destId="{89CD8C9A-53C7-44B3-9F58-B4E6DB1C0D11}" srcOrd="0" destOrd="0" parTransId="{6A41EB16-6049-4CF5-8302-255EC0FE0C37}" sibTransId="{845D60E6-FB9A-44D2-8C12-2C9635BDCCF1}"/>
    <dgm:cxn modelId="{6F98BB5F-AA02-4EA3-A382-DE80E150A565}" srcId="{CBE88DCA-8A8A-4BDB-B98B-97A5DBE5908A}" destId="{21953B77-CB6E-4FB6-AAD0-C726D3F43706}" srcOrd="1" destOrd="0" parTransId="{1F10953E-D51D-419A-942F-5CA0B5B8610A}" sibTransId="{5EF3CB24-9DA6-4F8A-A847-7A383DA69A37}"/>
    <dgm:cxn modelId="{352D334D-8B90-493B-90C7-E267A5DEB593}" srcId="{70C40B16-FD6F-49E4-8C35-838513E184AF}" destId="{E0000C07-4AE2-4547-965E-38F5348E116D}" srcOrd="1" destOrd="0" parTransId="{EEF06AFA-458F-40AA-A37F-C88ADDB43875}" sibTransId="{A20C6432-3199-4298-B0E9-94D441281A9A}"/>
    <dgm:cxn modelId="{D2490154-9792-4FD0-9A3A-5B85931851FA}" type="presOf" srcId="{749D498E-E652-4E25-9BB9-19C7AA6E5F78}" destId="{33621D4C-DE54-4DB4-8559-24E72A423C3E}" srcOrd="0" destOrd="0" presId="urn:microsoft.com/office/officeart/2005/8/layout/hList2"/>
    <dgm:cxn modelId="{2C2AF156-8C10-497B-A8D6-0D98F5887555}" type="presOf" srcId="{21953B77-CB6E-4FB6-AAD0-C726D3F43706}" destId="{EE6EB542-10CC-4ECD-B1BA-BE6C654E166B}" srcOrd="0" destOrd="1" presId="urn:microsoft.com/office/officeart/2005/8/layout/hList2"/>
    <dgm:cxn modelId="{1645C87B-3B95-4388-83EA-5C36FD7DA65C}" srcId="{71FFA4EE-0662-4F18-99ED-975C4E0259A6}" destId="{70C40B16-FD6F-49E4-8C35-838513E184AF}" srcOrd="2" destOrd="0" parTransId="{1E4AC754-815A-47F1-BAD2-98ACA38321F9}" sibTransId="{0F90D043-143D-4054-9992-3A4A10DB9A52}"/>
    <dgm:cxn modelId="{02A5227C-0744-4EE4-85A3-9E1C9BA69603}" type="presOf" srcId="{70C40B16-FD6F-49E4-8C35-838513E184AF}" destId="{74468EF4-B0C4-42D6-A281-672659BE274B}" srcOrd="0" destOrd="0" presId="urn:microsoft.com/office/officeart/2005/8/layout/hList2"/>
    <dgm:cxn modelId="{DAB30B86-8EF2-46F1-87D2-34EE14C152CE}" type="presOf" srcId="{BAB2FF76-8CAB-4B99-8EF6-C0E90904DB92}" destId="{9D603BD0-3807-4255-AFE1-6364FEA2A6AC}" srcOrd="0" destOrd="3" presId="urn:microsoft.com/office/officeart/2005/8/layout/hList2"/>
    <dgm:cxn modelId="{41A0188A-3A1C-4D45-9661-C7E6223CC230}" srcId="{236769F7-0E00-4146-A0C2-80AC477CC897}" destId="{749D498E-E652-4E25-9BB9-19C7AA6E5F78}" srcOrd="0" destOrd="0" parTransId="{C896F2BB-84BC-415A-9828-66BC5B4E2A5C}" sibTransId="{C9828582-08BA-4C57-8F3B-7958B7D4C775}"/>
    <dgm:cxn modelId="{86E4148F-EFC1-4C55-AFDC-B1AB1EC1182C}" type="presOf" srcId="{C2438913-05AD-4D24-8DF3-E5ADC691C1AE}" destId="{EE6EB542-10CC-4ECD-B1BA-BE6C654E166B}" srcOrd="0" destOrd="0" presId="urn:microsoft.com/office/officeart/2005/8/layout/hList2"/>
    <dgm:cxn modelId="{B305E595-F815-4531-9E32-D5F7FD74BA2B}" srcId="{236769F7-0E00-4146-A0C2-80AC477CC897}" destId="{8CD44160-633A-4A1A-972A-E77478D2A14D}" srcOrd="1" destOrd="0" parTransId="{A1FD876E-43CC-443B-8F26-00620D2D91BA}" sibTransId="{58DF6E53-F113-42FF-8C7B-CD0002F988F4}"/>
    <dgm:cxn modelId="{787DDBA1-6EA5-4252-BBD6-07B010094E14}" srcId="{CBE88DCA-8A8A-4BDB-B98B-97A5DBE5908A}" destId="{C2438913-05AD-4D24-8DF3-E5ADC691C1AE}" srcOrd="0" destOrd="0" parTransId="{F00C1BB8-F067-441A-8575-FBA9BC53CA19}" sibTransId="{EDED0D0E-7DBA-4941-8D93-A57AA3167C9E}"/>
    <dgm:cxn modelId="{C1F776AB-13EA-49C7-9A26-62073BECE149}" type="presOf" srcId="{A7951FEB-82C8-4281-A8B0-C455B259D2C8}" destId="{33621D4C-DE54-4DB4-8559-24E72A423C3E}" srcOrd="0" destOrd="2" presId="urn:microsoft.com/office/officeart/2005/8/layout/hList2"/>
    <dgm:cxn modelId="{9B2D35B3-D5EF-4181-8691-C57A6BEFD146}" srcId="{236769F7-0E00-4146-A0C2-80AC477CC897}" destId="{A7951FEB-82C8-4281-A8B0-C455B259D2C8}" srcOrd="2" destOrd="0" parTransId="{AAD3D01A-BC10-4249-834D-213458B9363E}" sibTransId="{F293174D-EDCF-4292-9C38-5ABCEC9B818A}"/>
    <dgm:cxn modelId="{112432BD-6DE2-4747-B2AF-0E8F845C33E2}" srcId="{71FFA4EE-0662-4F18-99ED-975C4E0259A6}" destId="{236769F7-0E00-4146-A0C2-80AC477CC897}" srcOrd="0" destOrd="0" parTransId="{4223768E-CE81-4F29-AC7F-9DEDB0DFC674}" sibTransId="{367E0F48-A569-44AE-A101-15694E7F438E}"/>
    <dgm:cxn modelId="{FB2E99C6-F7EE-4D3F-B0BE-4CF1BCC94DD7}" type="presOf" srcId="{E0000C07-4AE2-4547-965E-38F5348E116D}" destId="{9D603BD0-3807-4255-AFE1-6364FEA2A6AC}" srcOrd="0" destOrd="1" presId="urn:microsoft.com/office/officeart/2005/8/layout/hList2"/>
    <dgm:cxn modelId="{9FF85FC7-036B-4BD2-873B-3BB5D8D585D2}" srcId="{70C40B16-FD6F-49E4-8C35-838513E184AF}" destId="{BAB2FF76-8CAB-4B99-8EF6-C0E90904DB92}" srcOrd="3" destOrd="0" parTransId="{72D862A2-6686-42BA-9B10-E485BAF5ED97}" sibTransId="{BA7C4335-1C05-4EF4-AD93-1F6D725D9842}"/>
    <dgm:cxn modelId="{CBE258C9-61C4-4942-8E49-0B6BF0FF8692}" type="presOf" srcId="{89CD8C9A-53C7-44B3-9F58-B4E6DB1C0D11}" destId="{9D603BD0-3807-4255-AFE1-6364FEA2A6AC}" srcOrd="0" destOrd="0" presId="urn:microsoft.com/office/officeart/2005/8/layout/hList2"/>
    <dgm:cxn modelId="{A563A6CA-3C94-4FD8-A07E-EA1B5DD1A77C}" srcId="{70C40B16-FD6F-49E4-8C35-838513E184AF}" destId="{745A2334-7DC1-45AD-95FF-B6D982EE6262}" srcOrd="2" destOrd="0" parTransId="{715A4699-B9CF-4436-A372-EE5A62401EF1}" sibTransId="{E9F9EFDB-3539-4B63-A73E-2763A33DA577}"/>
    <dgm:cxn modelId="{DE0192E6-3DBB-474D-9AC9-E7016D9A38F0}" type="presOf" srcId="{CBE88DCA-8A8A-4BDB-B98B-97A5DBE5908A}" destId="{A78CF8B3-9C32-476B-B7D1-D863A40BD4C6}" srcOrd="0" destOrd="0" presId="urn:microsoft.com/office/officeart/2005/8/layout/hList2"/>
    <dgm:cxn modelId="{C60D7FEA-7C47-45BA-9D41-3D25D4E816BE}" srcId="{71FFA4EE-0662-4F18-99ED-975C4E0259A6}" destId="{CBE88DCA-8A8A-4BDB-B98B-97A5DBE5908A}" srcOrd="1" destOrd="0" parTransId="{9A8DA655-C360-4A13-B9ED-1194A9B8C096}" sibTransId="{32A7FCBD-A29B-4EEB-94E4-25672AB2CED0}"/>
    <dgm:cxn modelId="{1A56FEEE-311B-44B8-9117-79A5FAF2111B}" type="presOf" srcId="{236769F7-0E00-4146-A0C2-80AC477CC897}" destId="{928A6848-F856-4D43-9027-7FBA8FE9BA91}" srcOrd="0" destOrd="0" presId="urn:microsoft.com/office/officeart/2005/8/layout/hList2"/>
    <dgm:cxn modelId="{9E87B5F5-9326-4A12-842D-6EA50E0FD741}" type="presOf" srcId="{8CD44160-633A-4A1A-972A-E77478D2A14D}" destId="{33621D4C-DE54-4DB4-8559-24E72A423C3E}" srcOrd="0" destOrd="1" presId="urn:microsoft.com/office/officeart/2005/8/layout/hList2"/>
    <dgm:cxn modelId="{327001DF-E73E-46BE-A598-9BE9272C5306}" type="presParOf" srcId="{C785AF43-3B7E-4565-B0B1-5777BE954A0F}" destId="{16C6333B-C690-4BD9-990E-C92071EC5ADB}" srcOrd="0" destOrd="0" presId="urn:microsoft.com/office/officeart/2005/8/layout/hList2"/>
    <dgm:cxn modelId="{D9AA69A0-3DBD-4C3B-957B-8E8F67F65E2A}" type="presParOf" srcId="{16C6333B-C690-4BD9-990E-C92071EC5ADB}" destId="{5FCE3537-4CD8-44FB-BF46-BF2D161887AB}" srcOrd="0" destOrd="0" presId="urn:microsoft.com/office/officeart/2005/8/layout/hList2"/>
    <dgm:cxn modelId="{94344514-52BB-4690-A1E2-0EE67622EE55}" type="presParOf" srcId="{16C6333B-C690-4BD9-990E-C92071EC5ADB}" destId="{33621D4C-DE54-4DB4-8559-24E72A423C3E}" srcOrd="1" destOrd="0" presId="urn:microsoft.com/office/officeart/2005/8/layout/hList2"/>
    <dgm:cxn modelId="{F973F81D-9D40-4B58-BC07-FE86DF790132}" type="presParOf" srcId="{16C6333B-C690-4BD9-990E-C92071EC5ADB}" destId="{928A6848-F856-4D43-9027-7FBA8FE9BA91}" srcOrd="2" destOrd="0" presId="urn:microsoft.com/office/officeart/2005/8/layout/hList2"/>
    <dgm:cxn modelId="{698BEB3B-2E00-4C98-92AF-5A7B7EBBD188}" type="presParOf" srcId="{C785AF43-3B7E-4565-B0B1-5777BE954A0F}" destId="{4C95E62C-CDA7-4314-A848-62F67E203F61}" srcOrd="1" destOrd="0" presId="urn:microsoft.com/office/officeart/2005/8/layout/hList2"/>
    <dgm:cxn modelId="{F77B9007-2BFD-4DBE-B8D4-7E6845161E50}" type="presParOf" srcId="{C785AF43-3B7E-4565-B0B1-5777BE954A0F}" destId="{DC0FA3D1-6FC4-4460-AAFB-20042DADB700}" srcOrd="2" destOrd="0" presId="urn:microsoft.com/office/officeart/2005/8/layout/hList2"/>
    <dgm:cxn modelId="{B2D30853-DB3E-4BB6-B8AE-8B327F1DAD9E}" type="presParOf" srcId="{DC0FA3D1-6FC4-4460-AAFB-20042DADB700}" destId="{2853DD17-66E7-4184-8C04-E0FA9E862BE6}" srcOrd="0" destOrd="0" presId="urn:microsoft.com/office/officeart/2005/8/layout/hList2"/>
    <dgm:cxn modelId="{FA0CBD4E-4C3E-40D2-94A7-A781E25868F3}" type="presParOf" srcId="{DC0FA3D1-6FC4-4460-AAFB-20042DADB700}" destId="{EE6EB542-10CC-4ECD-B1BA-BE6C654E166B}" srcOrd="1" destOrd="0" presId="urn:microsoft.com/office/officeart/2005/8/layout/hList2"/>
    <dgm:cxn modelId="{306E147D-9969-472B-AFEB-8F63B2515501}" type="presParOf" srcId="{DC0FA3D1-6FC4-4460-AAFB-20042DADB700}" destId="{A78CF8B3-9C32-476B-B7D1-D863A40BD4C6}" srcOrd="2" destOrd="0" presId="urn:microsoft.com/office/officeart/2005/8/layout/hList2"/>
    <dgm:cxn modelId="{B2CCA081-898A-48A2-804D-8CE30AA9676B}" type="presParOf" srcId="{C785AF43-3B7E-4565-B0B1-5777BE954A0F}" destId="{BBBF0ED1-91AC-452A-B419-9882A47C1FC6}" srcOrd="3" destOrd="0" presId="urn:microsoft.com/office/officeart/2005/8/layout/hList2"/>
    <dgm:cxn modelId="{A25A2796-C938-4F01-9855-E3371E72A575}" type="presParOf" srcId="{C785AF43-3B7E-4565-B0B1-5777BE954A0F}" destId="{10C2F798-8C4F-49A1-BA0F-EE926421C766}" srcOrd="4" destOrd="0" presId="urn:microsoft.com/office/officeart/2005/8/layout/hList2"/>
    <dgm:cxn modelId="{1C6DCF1E-2484-4011-93A3-01DD948884C9}" type="presParOf" srcId="{10C2F798-8C4F-49A1-BA0F-EE926421C766}" destId="{71642EEB-E237-4016-AC95-8293F121DF17}" srcOrd="0" destOrd="0" presId="urn:microsoft.com/office/officeart/2005/8/layout/hList2"/>
    <dgm:cxn modelId="{0987F51E-C498-4B32-9845-84A53B84D981}" type="presParOf" srcId="{10C2F798-8C4F-49A1-BA0F-EE926421C766}" destId="{9D603BD0-3807-4255-AFE1-6364FEA2A6AC}" srcOrd="1" destOrd="0" presId="urn:microsoft.com/office/officeart/2005/8/layout/hList2"/>
    <dgm:cxn modelId="{F5E0E79F-46BD-4B71-9819-7850110852E5}" type="presParOf" srcId="{10C2F798-8C4F-49A1-BA0F-EE926421C766}" destId="{74468EF4-B0C4-42D6-A281-672659BE274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6FF92B-C274-4DCA-94DC-8F0B50FD73C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1D200E4-05FE-4217-8031-6AC2D5EF7160}">
      <dgm:prSet/>
      <dgm:spPr/>
      <dgm:t>
        <a:bodyPr/>
        <a:lstStyle/>
        <a:p>
          <a:r>
            <a:rPr lang="cs-CZ" b="1"/>
            <a:t>Didaktická analýza učiva</a:t>
          </a:r>
          <a:r>
            <a:rPr lang="cs-CZ"/>
            <a:t> = analytická myšlenková činnost, kterou  provádí učitel nad učební látkou (tématem), aby objevil a realizoval veškerý její výchovný a vzdělávací potenciál (publikace J. Skalkové).</a:t>
          </a:r>
          <a:endParaRPr lang="en-US"/>
        </a:p>
      </dgm:t>
    </dgm:pt>
    <dgm:pt modelId="{AC870C47-3FCC-4FCE-A9CF-F6E511DE6093}" type="parTrans" cxnId="{487CD327-7C77-4393-9B6B-6F916FBE1CE4}">
      <dgm:prSet/>
      <dgm:spPr/>
      <dgm:t>
        <a:bodyPr/>
        <a:lstStyle/>
        <a:p>
          <a:endParaRPr lang="en-US"/>
        </a:p>
      </dgm:t>
    </dgm:pt>
    <dgm:pt modelId="{DC23C124-3BB6-49A1-8368-39BFBE000AFA}" type="sibTrans" cxnId="{487CD327-7C77-4393-9B6B-6F916FBE1CE4}">
      <dgm:prSet/>
      <dgm:spPr/>
      <dgm:t>
        <a:bodyPr/>
        <a:lstStyle/>
        <a:p>
          <a:endParaRPr lang="en-US"/>
        </a:p>
      </dgm:t>
    </dgm:pt>
    <dgm:pt modelId="{ADE49E8D-7E6F-47AB-B822-A21781D1F469}" type="pres">
      <dgm:prSet presAssocID="{046FF92B-C274-4DCA-94DC-8F0B50FD73C4}" presName="cycle" presStyleCnt="0">
        <dgm:presLayoutVars>
          <dgm:dir/>
          <dgm:resizeHandles val="exact"/>
        </dgm:presLayoutVars>
      </dgm:prSet>
      <dgm:spPr/>
    </dgm:pt>
    <dgm:pt modelId="{88495551-A68A-44A7-AB1F-7F0964D30D9E}" type="pres">
      <dgm:prSet presAssocID="{11D200E4-05FE-4217-8031-6AC2D5EF7160}" presName="node" presStyleLbl="node1" presStyleIdx="0" presStyleCnt="1">
        <dgm:presLayoutVars>
          <dgm:bulletEnabled val="1"/>
        </dgm:presLayoutVars>
      </dgm:prSet>
      <dgm:spPr/>
    </dgm:pt>
  </dgm:ptLst>
  <dgm:cxnLst>
    <dgm:cxn modelId="{487CD327-7C77-4393-9B6B-6F916FBE1CE4}" srcId="{046FF92B-C274-4DCA-94DC-8F0B50FD73C4}" destId="{11D200E4-05FE-4217-8031-6AC2D5EF7160}" srcOrd="0" destOrd="0" parTransId="{AC870C47-3FCC-4FCE-A9CF-F6E511DE6093}" sibTransId="{DC23C124-3BB6-49A1-8368-39BFBE000AFA}"/>
    <dgm:cxn modelId="{5183A329-57A4-43E1-864E-8B9E535167D7}" type="presOf" srcId="{046FF92B-C274-4DCA-94DC-8F0B50FD73C4}" destId="{ADE49E8D-7E6F-47AB-B822-A21781D1F469}" srcOrd="0" destOrd="0" presId="urn:microsoft.com/office/officeart/2005/8/layout/cycle5"/>
    <dgm:cxn modelId="{7200828D-18D7-4D14-AC4F-AE29A1947DE7}" type="presOf" srcId="{11D200E4-05FE-4217-8031-6AC2D5EF7160}" destId="{88495551-A68A-44A7-AB1F-7F0964D30D9E}" srcOrd="0" destOrd="0" presId="urn:microsoft.com/office/officeart/2005/8/layout/cycle5"/>
    <dgm:cxn modelId="{09356854-52B9-4A5E-9C12-6038898FD567}" type="presParOf" srcId="{ADE49E8D-7E6F-47AB-B822-A21781D1F469}" destId="{88495551-A68A-44A7-AB1F-7F0964D30D9E}" srcOrd="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B0877D-2FB2-4709-B393-2CC970BE524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D14424D1-6C2D-45FF-A655-C4FCFDCCB7DD}">
      <dgm:prSet/>
      <dgm:spPr/>
      <dgm:t>
        <a:bodyPr/>
        <a:lstStyle/>
        <a:p>
          <a:r>
            <a:rPr lang="cs-CZ" b="1"/>
            <a:t>Nástroje</a:t>
          </a:r>
          <a:r>
            <a:rPr lang="cs-CZ"/>
            <a:t>:</a:t>
          </a:r>
          <a:endParaRPr lang="en-US"/>
        </a:p>
      </dgm:t>
    </dgm:pt>
    <dgm:pt modelId="{378A96B1-1ABB-40A1-8794-DFA6F07348B1}" type="parTrans" cxnId="{2474AA80-CA0B-4CF7-B70B-4479A310F3C0}">
      <dgm:prSet/>
      <dgm:spPr/>
      <dgm:t>
        <a:bodyPr/>
        <a:lstStyle/>
        <a:p>
          <a:endParaRPr lang="en-US"/>
        </a:p>
      </dgm:t>
    </dgm:pt>
    <dgm:pt modelId="{84680BF4-7421-445A-94B6-399828457131}" type="sibTrans" cxnId="{2474AA80-CA0B-4CF7-B70B-4479A310F3C0}">
      <dgm:prSet/>
      <dgm:spPr/>
      <dgm:t>
        <a:bodyPr/>
        <a:lstStyle/>
        <a:p>
          <a:endParaRPr lang="en-US"/>
        </a:p>
      </dgm:t>
    </dgm:pt>
    <dgm:pt modelId="{6E0C30B5-9730-49EC-A2B9-A539E0B098F2}">
      <dgm:prSet/>
      <dgm:spPr/>
      <dgm:t>
        <a:bodyPr/>
        <a:lstStyle/>
        <a:p>
          <a:r>
            <a:rPr lang="cs-CZ"/>
            <a:t>pojmová mapa</a:t>
          </a:r>
          <a:endParaRPr lang="en-US"/>
        </a:p>
      </dgm:t>
    </dgm:pt>
    <dgm:pt modelId="{B45648F7-FA0E-4390-975A-D2ABF65C9E32}" type="parTrans" cxnId="{C5A1020D-8820-4FB6-88C8-5151758D4003}">
      <dgm:prSet/>
      <dgm:spPr/>
      <dgm:t>
        <a:bodyPr/>
        <a:lstStyle/>
        <a:p>
          <a:endParaRPr lang="en-US"/>
        </a:p>
      </dgm:t>
    </dgm:pt>
    <dgm:pt modelId="{9581E72F-5459-41DB-B3C4-C821D9975DE2}" type="sibTrans" cxnId="{C5A1020D-8820-4FB6-88C8-5151758D4003}">
      <dgm:prSet/>
      <dgm:spPr/>
      <dgm:t>
        <a:bodyPr/>
        <a:lstStyle/>
        <a:p>
          <a:endParaRPr lang="en-US"/>
        </a:p>
      </dgm:t>
    </dgm:pt>
    <dgm:pt modelId="{9C43654D-6C5B-4435-A99C-F14082E1204B}">
      <dgm:prSet/>
      <dgm:spPr/>
      <dgm:t>
        <a:bodyPr/>
        <a:lstStyle/>
        <a:p>
          <a:r>
            <a:rPr lang="cs-CZ"/>
            <a:t>analýza struktury učiva – 3 kategorie:</a:t>
          </a:r>
          <a:endParaRPr lang="en-US"/>
        </a:p>
      </dgm:t>
    </dgm:pt>
    <dgm:pt modelId="{563C780E-65F1-41CE-8817-04B6F82FFCDB}" type="parTrans" cxnId="{9328F44E-CF9F-4B7D-83B2-526981BE6733}">
      <dgm:prSet/>
      <dgm:spPr/>
      <dgm:t>
        <a:bodyPr/>
        <a:lstStyle/>
        <a:p>
          <a:endParaRPr lang="en-US"/>
        </a:p>
      </dgm:t>
    </dgm:pt>
    <dgm:pt modelId="{39974E19-9BCC-4739-B32A-0C696EF45181}" type="sibTrans" cxnId="{9328F44E-CF9F-4B7D-83B2-526981BE6733}">
      <dgm:prSet/>
      <dgm:spPr/>
      <dgm:t>
        <a:bodyPr/>
        <a:lstStyle/>
        <a:p>
          <a:endParaRPr lang="en-US"/>
        </a:p>
      </dgm:t>
    </dgm:pt>
    <dgm:pt modelId="{6BD8BA00-CF3E-4F4A-B8E3-A7811C257576}">
      <dgm:prSet/>
      <dgm:spPr/>
      <dgm:t>
        <a:bodyPr/>
        <a:lstStyle/>
        <a:p>
          <a:r>
            <a:rPr lang="cs-CZ"/>
            <a:t>fakta</a:t>
          </a:r>
          <a:endParaRPr lang="en-US"/>
        </a:p>
      </dgm:t>
    </dgm:pt>
    <dgm:pt modelId="{D1C3B554-5F1C-4D86-A31D-16DCA5400A66}" type="parTrans" cxnId="{97E25537-8B84-49A9-A22B-C35B496DF9F1}">
      <dgm:prSet/>
      <dgm:spPr/>
      <dgm:t>
        <a:bodyPr/>
        <a:lstStyle/>
        <a:p>
          <a:endParaRPr lang="en-US"/>
        </a:p>
      </dgm:t>
    </dgm:pt>
    <dgm:pt modelId="{C6E9CFE9-EF81-4838-A172-1BA294B3FD96}" type="sibTrans" cxnId="{97E25537-8B84-49A9-A22B-C35B496DF9F1}">
      <dgm:prSet/>
      <dgm:spPr/>
      <dgm:t>
        <a:bodyPr/>
        <a:lstStyle/>
        <a:p>
          <a:endParaRPr lang="en-US"/>
        </a:p>
      </dgm:t>
    </dgm:pt>
    <dgm:pt modelId="{455C7016-5852-483E-88BA-02B9F502673E}">
      <dgm:prSet/>
      <dgm:spPr/>
      <dgm:t>
        <a:bodyPr/>
        <a:lstStyle/>
        <a:p>
          <a:r>
            <a:rPr lang="cs-CZ"/>
            <a:t>pojmy</a:t>
          </a:r>
          <a:endParaRPr lang="en-US"/>
        </a:p>
      </dgm:t>
    </dgm:pt>
    <dgm:pt modelId="{B63509A0-8E41-4E2D-A65E-91389025440A}" type="parTrans" cxnId="{EEBBF2C0-5642-4F02-9BA2-7BAE5EF758C6}">
      <dgm:prSet/>
      <dgm:spPr/>
      <dgm:t>
        <a:bodyPr/>
        <a:lstStyle/>
        <a:p>
          <a:endParaRPr lang="en-US"/>
        </a:p>
      </dgm:t>
    </dgm:pt>
    <dgm:pt modelId="{9AC03C3D-C832-449C-8397-6DAA53411E38}" type="sibTrans" cxnId="{EEBBF2C0-5642-4F02-9BA2-7BAE5EF758C6}">
      <dgm:prSet/>
      <dgm:spPr/>
      <dgm:t>
        <a:bodyPr/>
        <a:lstStyle/>
        <a:p>
          <a:endParaRPr lang="en-US"/>
        </a:p>
      </dgm:t>
    </dgm:pt>
    <dgm:pt modelId="{CB8CC873-0B4D-44C7-B9F4-10358179DAF8}">
      <dgm:prSet/>
      <dgm:spPr/>
      <dgm:t>
        <a:bodyPr/>
        <a:lstStyle/>
        <a:p>
          <a:r>
            <a:rPr lang="cs-CZ"/>
            <a:t>generalizace      </a:t>
          </a:r>
          <a:endParaRPr lang="en-US"/>
        </a:p>
      </dgm:t>
    </dgm:pt>
    <dgm:pt modelId="{57FCF3BD-4338-4FDB-92FB-454661124664}" type="parTrans" cxnId="{94E7FE61-7C1F-48A6-A12C-672CD7554070}">
      <dgm:prSet/>
      <dgm:spPr/>
      <dgm:t>
        <a:bodyPr/>
        <a:lstStyle/>
        <a:p>
          <a:endParaRPr lang="en-US"/>
        </a:p>
      </dgm:t>
    </dgm:pt>
    <dgm:pt modelId="{98F2AC87-75CA-4AA8-9D31-BC65DBDE0560}" type="sibTrans" cxnId="{94E7FE61-7C1F-48A6-A12C-672CD7554070}">
      <dgm:prSet/>
      <dgm:spPr/>
      <dgm:t>
        <a:bodyPr/>
        <a:lstStyle/>
        <a:p>
          <a:endParaRPr lang="en-US"/>
        </a:p>
      </dgm:t>
    </dgm:pt>
    <dgm:pt modelId="{34822797-D153-4F28-8A92-020C1A448DD7}" type="pres">
      <dgm:prSet presAssocID="{FEB0877D-2FB2-4709-B393-2CC970BE5245}" presName="root" presStyleCnt="0">
        <dgm:presLayoutVars>
          <dgm:dir/>
          <dgm:resizeHandles val="exact"/>
        </dgm:presLayoutVars>
      </dgm:prSet>
      <dgm:spPr/>
    </dgm:pt>
    <dgm:pt modelId="{93E30C5F-5250-4456-A918-A1ED31EBA4C4}" type="pres">
      <dgm:prSet presAssocID="{D14424D1-6C2D-45FF-A655-C4FCFDCCB7DD}" presName="compNode" presStyleCnt="0"/>
      <dgm:spPr/>
    </dgm:pt>
    <dgm:pt modelId="{F46AA6EC-AC01-4CAE-8EFB-CD7D73A90BA1}" type="pres">
      <dgm:prSet presAssocID="{D14424D1-6C2D-45FF-A655-C4FCFDCCB7DD}" presName="bgRect" presStyleLbl="bgShp" presStyleIdx="0" presStyleCnt="3"/>
      <dgm:spPr/>
    </dgm:pt>
    <dgm:pt modelId="{3CCC4726-9B94-4930-B601-6FA5B7FC0E6D}" type="pres">
      <dgm:prSet presAssocID="{D14424D1-6C2D-45FF-A655-C4FCFDCCB7D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le"/>
        </a:ext>
      </dgm:extLst>
    </dgm:pt>
    <dgm:pt modelId="{3FFFCBD3-6CC3-447F-AEC2-FC3B6528FADA}" type="pres">
      <dgm:prSet presAssocID="{D14424D1-6C2D-45FF-A655-C4FCFDCCB7DD}" presName="spaceRect" presStyleCnt="0"/>
      <dgm:spPr/>
    </dgm:pt>
    <dgm:pt modelId="{10C32121-DC56-42AB-B1F4-C3D584DB4E3D}" type="pres">
      <dgm:prSet presAssocID="{D14424D1-6C2D-45FF-A655-C4FCFDCCB7DD}" presName="parTx" presStyleLbl="revTx" presStyleIdx="0" presStyleCnt="4">
        <dgm:presLayoutVars>
          <dgm:chMax val="0"/>
          <dgm:chPref val="0"/>
        </dgm:presLayoutVars>
      </dgm:prSet>
      <dgm:spPr/>
    </dgm:pt>
    <dgm:pt modelId="{852414EC-8C73-4220-B6BA-0D1F4133C570}" type="pres">
      <dgm:prSet presAssocID="{84680BF4-7421-445A-94B6-399828457131}" presName="sibTrans" presStyleCnt="0"/>
      <dgm:spPr/>
    </dgm:pt>
    <dgm:pt modelId="{FE53F58E-D365-4C3C-A30E-87DAFDCFC655}" type="pres">
      <dgm:prSet presAssocID="{6E0C30B5-9730-49EC-A2B9-A539E0B098F2}" presName="compNode" presStyleCnt="0"/>
      <dgm:spPr/>
    </dgm:pt>
    <dgm:pt modelId="{8926B900-C8C8-456F-A718-AA82EC5B7EAF}" type="pres">
      <dgm:prSet presAssocID="{6E0C30B5-9730-49EC-A2B9-A539E0B098F2}" presName="bgRect" presStyleLbl="bgShp" presStyleIdx="1" presStyleCnt="3"/>
      <dgm:spPr/>
    </dgm:pt>
    <dgm:pt modelId="{2ED57366-2F1E-4ED5-B249-6C7B16257B16}" type="pres">
      <dgm:prSet presAssocID="{6E0C30B5-9730-49EC-A2B9-A539E0B098F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čka"/>
        </a:ext>
      </dgm:extLst>
    </dgm:pt>
    <dgm:pt modelId="{3819B560-5C3D-4963-9B96-F0C2E776398F}" type="pres">
      <dgm:prSet presAssocID="{6E0C30B5-9730-49EC-A2B9-A539E0B098F2}" presName="spaceRect" presStyleCnt="0"/>
      <dgm:spPr/>
    </dgm:pt>
    <dgm:pt modelId="{53C5CF00-5FFD-4377-9210-E2962107625B}" type="pres">
      <dgm:prSet presAssocID="{6E0C30B5-9730-49EC-A2B9-A539E0B098F2}" presName="parTx" presStyleLbl="revTx" presStyleIdx="1" presStyleCnt="4">
        <dgm:presLayoutVars>
          <dgm:chMax val="0"/>
          <dgm:chPref val="0"/>
        </dgm:presLayoutVars>
      </dgm:prSet>
      <dgm:spPr/>
    </dgm:pt>
    <dgm:pt modelId="{68EE2092-2F47-4B8B-A4F0-E6AC9F2173EA}" type="pres">
      <dgm:prSet presAssocID="{9581E72F-5459-41DB-B3C4-C821D9975DE2}" presName="sibTrans" presStyleCnt="0"/>
      <dgm:spPr/>
    </dgm:pt>
    <dgm:pt modelId="{646B8B6C-95BD-4507-8B59-AF3E7C6B8381}" type="pres">
      <dgm:prSet presAssocID="{9C43654D-6C5B-4435-A99C-F14082E1204B}" presName="compNode" presStyleCnt="0"/>
      <dgm:spPr/>
    </dgm:pt>
    <dgm:pt modelId="{EFFD80DE-05D1-4CCE-AE3E-4B676EE15A82}" type="pres">
      <dgm:prSet presAssocID="{9C43654D-6C5B-4435-A99C-F14082E1204B}" presName="bgRect" presStyleLbl="bgShp" presStyleIdx="2" presStyleCnt="3"/>
      <dgm:spPr/>
    </dgm:pt>
    <dgm:pt modelId="{540997FC-E10B-4B15-9CF2-8767E1514988}" type="pres">
      <dgm:prSet presAssocID="{9C43654D-6C5B-4435-A99C-F14082E1204B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ie"/>
        </a:ext>
      </dgm:extLst>
    </dgm:pt>
    <dgm:pt modelId="{1812ED83-49B6-48DA-BBC9-EC695D151F21}" type="pres">
      <dgm:prSet presAssocID="{9C43654D-6C5B-4435-A99C-F14082E1204B}" presName="spaceRect" presStyleCnt="0"/>
      <dgm:spPr/>
    </dgm:pt>
    <dgm:pt modelId="{2D2B029A-FFAB-416A-8FC7-7C4D624AD675}" type="pres">
      <dgm:prSet presAssocID="{9C43654D-6C5B-4435-A99C-F14082E1204B}" presName="parTx" presStyleLbl="revTx" presStyleIdx="2" presStyleCnt="4">
        <dgm:presLayoutVars>
          <dgm:chMax val="0"/>
          <dgm:chPref val="0"/>
        </dgm:presLayoutVars>
      </dgm:prSet>
      <dgm:spPr/>
    </dgm:pt>
    <dgm:pt modelId="{9A30546B-4EC2-4090-94CC-DEDF62CE5EB7}" type="pres">
      <dgm:prSet presAssocID="{9C43654D-6C5B-4435-A99C-F14082E1204B}" presName="desTx" presStyleLbl="revTx" presStyleIdx="3" presStyleCnt="4">
        <dgm:presLayoutVars/>
      </dgm:prSet>
      <dgm:spPr/>
    </dgm:pt>
  </dgm:ptLst>
  <dgm:cxnLst>
    <dgm:cxn modelId="{C5A1020D-8820-4FB6-88C8-5151758D4003}" srcId="{FEB0877D-2FB2-4709-B393-2CC970BE5245}" destId="{6E0C30B5-9730-49EC-A2B9-A539E0B098F2}" srcOrd="1" destOrd="0" parTransId="{B45648F7-FA0E-4390-975A-D2ABF65C9E32}" sibTransId="{9581E72F-5459-41DB-B3C4-C821D9975DE2}"/>
    <dgm:cxn modelId="{97E25537-8B84-49A9-A22B-C35B496DF9F1}" srcId="{9C43654D-6C5B-4435-A99C-F14082E1204B}" destId="{6BD8BA00-CF3E-4F4A-B8E3-A7811C257576}" srcOrd="0" destOrd="0" parTransId="{D1C3B554-5F1C-4D86-A31D-16DCA5400A66}" sibTransId="{C6E9CFE9-EF81-4838-A172-1BA294B3FD96}"/>
    <dgm:cxn modelId="{7884F440-DBAE-4049-A5F9-987CDC06D850}" type="presOf" srcId="{FEB0877D-2FB2-4709-B393-2CC970BE5245}" destId="{34822797-D153-4F28-8A92-020C1A448DD7}" srcOrd="0" destOrd="0" presId="urn:microsoft.com/office/officeart/2018/2/layout/IconVerticalSolidList"/>
    <dgm:cxn modelId="{4037995B-EE63-4AB3-A12A-0F78071A410C}" type="presOf" srcId="{6E0C30B5-9730-49EC-A2B9-A539E0B098F2}" destId="{53C5CF00-5FFD-4377-9210-E2962107625B}" srcOrd="0" destOrd="0" presId="urn:microsoft.com/office/officeart/2018/2/layout/IconVerticalSolidList"/>
    <dgm:cxn modelId="{94E7FE61-7C1F-48A6-A12C-672CD7554070}" srcId="{9C43654D-6C5B-4435-A99C-F14082E1204B}" destId="{CB8CC873-0B4D-44C7-B9F4-10358179DAF8}" srcOrd="2" destOrd="0" parTransId="{57FCF3BD-4338-4FDB-92FB-454661124664}" sibTransId="{98F2AC87-75CA-4AA8-9D31-BC65DBDE0560}"/>
    <dgm:cxn modelId="{9328F44E-CF9F-4B7D-83B2-526981BE6733}" srcId="{FEB0877D-2FB2-4709-B393-2CC970BE5245}" destId="{9C43654D-6C5B-4435-A99C-F14082E1204B}" srcOrd="2" destOrd="0" parTransId="{563C780E-65F1-41CE-8817-04B6F82FFCDB}" sibTransId="{39974E19-9BCC-4739-B32A-0C696EF45181}"/>
    <dgm:cxn modelId="{96769056-37EA-40D0-94C3-1ED9C5004C53}" type="presOf" srcId="{D14424D1-6C2D-45FF-A655-C4FCFDCCB7DD}" destId="{10C32121-DC56-42AB-B1F4-C3D584DB4E3D}" srcOrd="0" destOrd="0" presId="urn:microsoft.com/office/officeart/2018/2/layout/IconVerticalSolidList"/>
    <dgm:cxn modelId="{D6998D77-AF36-4680-8DA4-8DB31D6E6DD2}" type="presOf" srcId="{CB8CC873-0B4D-44C7-B9F4-10358179DAF8}" destId="{9A30546B-4EC2-4090-94CC-DEDF62CE5EB7}" srcOrd="0" destOrd="2" presId="urn:microsoft.com/office/officeart/2018/2/layout/IconVerticalSolidList"/>
    <dgm:cxn modelId="{2474AA80-CA0B-4CF7-B70B-4479A310F3C0}" srcId="{FEB0877D-2FB2-4709-B393-2CC970BE5245}" destId="{D14424D1-6C2D-45FF-A655-C4FCFDCCB7DD}" srcOrd="0" destOrd="0" parTransId="{378A96B1-1ABB-40A1-8794-DFA6F07348B1}" sibTransId="{84680BF4-7421-445A-94B6-399828457131}"/>
    <dgm:cxn modelId="{69A981A7-3F1C-47AF-B358-C761F4AB171D}" type="presOf" srcId="{6BD8BA00-CF3E-4F4A-B8E3-A7811C257576}" destId="{9A30546B-4EC2-4090-94CC-DEDF62CE5EB7}" srcOrd="0" destOrd="0" presId="urn:microsoft.com/office/officeart/2018/2/layout/IconVerticalSolidList"/>
    <dgm:cxn modelId="{456CC2BC-4EC9-42B7-A418-2AC8B2624ECA}" type="presOf" srcId="{455C7016-5852-483E-88BA-02B9F502673E}" destId="{9A30546B-4EC2-4090-94CC-DEDF62CE5EB7}" srcOrd="0" destOrd="1" presId="urn:microsoft.com/office/officeart/2018/2/layout/IconVerticalSolidList"/>
    <dgm:cxn modelId="{EEBBF2C0-5642-4F02-9BA2-7BAE5EF758C6}" srcId="{9C43654D-6C5B-4435-A99C-F14082E1204B}" destId="{455C7016-5852-483E-88BA-02B9F502673E}" srcOrd="1" destOrd="0" parTransId="{B63509A0-8E41-4E2D-A65E-91389025440A}" sibTransId="{9AC03C3D-C832-449C-8397-6DAA53411E38}"/>
    <dgm:cxn modelId="{BC7DF3EA-D368-4741-9BBE-6085B013327F}" type="presOf" srcId="{9C43654D-6C5B-4435-A99C-F14082E1204B}" destId="{2D2B029A-FFAB-416A-8FC7-7C4D624AD675}" srcOrd="0" destOrd="0" presId="urn:microsoft.com/office/officeart/2018/2/layout/IconVerticalSolidList"/>
    <dgm:cxn modelId="{CFBA7E5F-4B37-4205-AC70-CC0FC9D33B77}" type="presParOf" srcId="{34822797-D153-4F28-8A92-020C1A448DD7}" destId="{93E30C5F-5250-4456-A918-A1ED31EBA4C4}" srcOrd="0" destOrd="0" presId="urn:microsoft.com/office/officeart/2018/2/layout/IconVerticalSolidList"/>
    <dgm:cxn modelId="{8EC332AB-BBF7-4D14-8C2C-FFE3932FF909}" type="presParOf" srcId="{93E30C5F-5250-4456-A918-A1ED31EBA4C4}" destId="{F46AA6EC-AC01-4CAE-8EFB-CD7D73A90BA1}" srcOrd="0" destOrd="0" presId="urn:microsoft.com/office/officeart/2018/2/layout/IconVerticalSolidList"/>
    <dgm:cxn modelId="{FEACC4A9-D6BE-4525-812E-4D7E8A016087}" type="presParOf" srcId="{93E30C5F-5250-4456-A918-A1ED31EBA4C4}" destId="{3CCC4726-9B94-4930-B601-6FA5B7FC0E6D}" srcOrd="1" destOrd="0" presId="urn:microsoft.com/office/officeart/2018/2/layout/IconVerticalSolidList"/>
    <dgm:cxn modelId="{6C0FD388-87C8-4EB8-BC05-1C2C2DE9EAAC}" type="presParOf" srcId="{93E30C5F-5250-4456-A918-A1ED31EBA4C4}" destId="{3FFFCBD3-6CC3-447F-AEC2-FC3B6528FADA}" srcOrd="2" destOrd="0" presId="urn:microsoft.com/office/officeart/2018/2/layout/IconVerticalSolidList"/>
    <dgm:cxn modelId="{9C2AAA22-D406-41E4-B44E-67638FF89104}" type="presParOf" srcId="{93E30C5F-5250-4456-A918-A1ED31EBA4C4}" destId="{10C32121-DC56-42AB-B1F4-C3D584DB4E3D}" srcOrd="3" destOrd="0" presId="urn:microsoft.com/office/officeart/2018/2/layout/IconVerticalSolidList"/>
    <dgm:cxn modelId="{70FB8C86-3AFD-456C-B9C9-FFFEC591068E}" type="presParOf" srcId="{34822797-D153-4F28-8A92-020C1A448DD7}" destId="{852414EC-8C73-4220-B6BA-0D1F4133C570}" srcOrd="1" destOrd="0" presId="urn:microsoft.com/office/officeart/2018/2/layout/IconVerticalSolidList"/>
    <dgm:cxn modelId="{C4957D82-19A2-4F09-83E9-18739A6B6588}" type="presParOf" srcId="{34822797-D153-4F28-8A92-020C1A448DD7}" destId="{FE53F58E-D365-4C3C-A30E-87DAFDCFC655}" srcOrd="2" destOrd="0" presId="urn:microsoft.com/office/officeart/2018/2/layout/IconVerticalSolidList"/>
    <dgm:cxn modelId="{866547EB-5BC5-453F-B624-E1B8CC7159D9}" type="presParOf" srcId="{FE53F58E-D365-4C3C-A30E-87DAFDCFC655}" destId="{8926B900-C8C8-456F-A718-AA82EC5B7EAF}" srcOrd="0" destOrd="0" presId="urn:microsoft.com/office/officeart/2018/2/layout/IconVerticalSolidList"/>
    <dgm:cxn modelId="{1B766E71-AC31-44A5-AEF1-FD3601B1754E}" type="presParOf" srcId="{FE53F58E-D365-4C3C-A30E-87DAFDCFC655}" destId="{2ED57366-2F1E-4ED5-B249-6C7B16257B16}" srcOrd="1" destOrd="0" presId="urn:microsoft.com/office/officeart/2018/2/layout/IconVerticalSolidList"/>
    <dgm:cxn modelId="{E93F811E-08AE-4CFA-B5CB-95ADB861936B}" type="presParOf" srcId="{FE53F58E-D365-4C3C-A30E-87DAFDCFC655}" destId="{3819B560-5C3D-4963-9B96-F0C2E776398F}" srcOrd="2" destOrd="0" presId="urn:microsoft.com/office/officeart/2018/2/layout/IconVerticalSolidList"/>
    <dgm:cxn modelId="{1EE79611-7D60-4FE6-9EB0-936208919949}" type="presParOf" srcId="{FE53F58E-D365-4C3C-A30E-87DAFDCFC655}" destId="{53C5CF00-5FFD-4377-9210-E2962107625B}" srcOrd="3" destOrd="0" presId="urn:microsoft.com/office/officeart/2018/2/layout/IconVerticalSolidList"/>
    <dgm:cxn modelId="{DF3CC65F-CF3D-4BFE-AC69-85BFF43C5766}" type="presParOf" srcId="{34822797-D153-4F28-8A92-020C1A448DD7}" destId="{68EE2092-2F47-4B8B-A4F0-E6AC9F2173EA}" srcOrd="3" destOrd="0" presId="urn:microsoft.com/office/officeart/2018/2/layout/IconVerticalSolidList"/>
    <dgm:cxn modelId="{E59BDBBE-22D5-457D-8FA2-8EADD483005C}" type="presParOf" srcId="{34822797-D153-4F28-8A92-020C1A448DD7}" destId="{646B8B6C-95BD-4507-8B59-AF3E7C6B8381}" srcOrd="4" destOrd="0" presId="urn:microsoft.com/office/officeart/2018/2/layout/IconVerticalSolidList"/>
    <dgm:cxn modelId="{AFF9CA3C-F609-487C-A8E1-D3243EAEBDCF}" type="presParOf" srcId="{646B8B6C-95BD-4507-8B59-AF3E7C6B8381}" destId="{EFFD80DE-05D1-4CCE-AE3E-4B676EE15A82}" srcOrd="0" destOrd="0" presId="urn:microsoft.com/office/officeart/2018/2/layout/IconVerticalSolidList"/>
    <dgm:cxn modelId="{0DC03F22-9120-47B9-A884-98E5C79A731F}" type="presParOf" srcId="{646B8B6C-95BD-4507-8B59-AF3E7C6B8381}" destId="{540997FC-E10B-4B15-9CF2-8767E1514988}" srcOrd="1" destOrd="0" presId="urn:microsoft.com/office/officeart/2018/2/layout/IconVerticalSolidList"/>
    <dgm:cxn modelId="{A86C47CD-8BBA-4905-81FD-1E462CDF8861}" type="presParOf" srcId="{646B8B6C-95BD-4507-8B59-AF3E7C6B8381}" destId="{1812ED83-49B6-48DA-BBC9-EC695D151F21}" srcOrd="2" destOrd="0" presId="urn:microsoft.com/office/officeart/2018/2/layout/IconVerticalSolidList"/>
    <dgm:cxn modelId="{00C90E6B-1E7E-4E70-81BE-3F05E92CA108}" type="presParOf" srcId="{646B8B6C-95BD-4507-8B59-AF3E7C6B8381}" destId="{2D2B029A-FFAB-416A-8FC7-7C4D624AD675}" srcOrd="3" destOrd="0" presId="urn:microsoft.com/office/officeart/2018/2/layout/IconVerticalSolidList"/>
    <dgm:cxn modelId="{1020901A-323E-4150-AB71-364CD568DE2A}" type="presParOf" srcId="{646B8B6C-95BD-4507-8B59-AF3E7C6B8381}" destId="{9A30546B-4EC2-4090-94CC-DEDF62CE5EB7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AE64DA-2D51-49F9-8855-1E2987C2637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17E1D38-8C20-4DCF-A843-F81E08B5C58F}">
      <dgm:prSet/>
      <dgm:spPr/>
      <dgm:t>
        <a:bodyPr/>
        <a:lstStyle/>
        <a:p>
          <a:r>
            <a:rPr lang="cs-CZ" b="1"/>
            <a:t>Pojmy</a:t>
          </a:r>
          <a:r>
            <a:rPr lang="cs-CZ"/>
            <a:t> (kategorie nebo třídy věcí či myšlenek se společnými nejdůležitějšími /podstatnými/ vlastnostmi); konkrétní, abstraktní; 1 -2 slova</a:t>
          </a:r>
          <a:endParaRPr lang="en-US"/>
        </a:p>
      </dgm:t>
    </dgm:pt>
    <dgm:pt modelId="{78F33336-22EA-40D3-AB2C-309A343155C9}" type="parTrans" cxnId="{23D4202A-F70B-49D9-B9BB-37C3BBE2C430}">
      <dgm:prSet/>
      <dgm:spPr/>
      <dgm:t>
        <a:bodyPr/>
        <a:lstStyle/>
        <a:p>
          <a:endParaRPr lang="en-US"/>
        </a:p>
      </dgm:t>
    </dgm:pt>
    <dgm:pt modelId="{44F94830-76A5-4875-A91D-465036F1CD90}" type="sibTrans" cxnId="{23D4202A-F70B-49D9-B9BB-37C3BBE2C430}">
      <dgm:prSet/>
      <dgm:spPr/>
      <dgm:t>
        <a:bodyPr/>
        <a:lstStyle/>
        <a:p>
          <a:endParaRPr lang="en-US"/>
        </a:p>
      </dgm:t>
    </dgm:pt>
    <dgm:pt modelId="{45BA7B4F-AD66-4670-B265-0309E4890C27}">
      <dgm:prSet/>
      <dgm:spPr/>
      <dgm:t>
        <a:bodyPr/>
        <a:lstStyle/>
        <a:p>
          <a:r>
            <a:rPr lang="cs-CZ" b="1"/>
            <a:t>Generalizace (zobecnění) = </a:t>
          </a:r>
          <a:r>
            <a:rPr lang="cs-CZ"/>
            <a:t>výrok, který vyjadřuje vztahy mezi 2 nebo více pojmy; souvětí (př. </a:t>
          </a:r>
          <a:r>
            <a:rPr lang="cs-CZ" u="sng"/>
            <a:t>Dělení je operací inverzní k  násobení</a:t>
          </a:r>
          <a:r>
            <a:rPr lang="cs-CZ"/>
            <a:t>)</a:t>
          </a:r>
          <a:endParaRPr lang="en-US"/>
        </a:p>
      </dgm:t>
    </dgm:pt>
    <dgm:pt modelId="{BA590822-E645-4BD3-A9A5-95197F2D0D60}" type="parTrans" cxnId="{8CCEB685-CD13-4958-BAD5-86172FA1ACBB}">
      <dgm:prSet/>
      <dgm:spPr/>
      <dgm:t>
        <a:bodyPr/>
        <a:lstStyle/>
        <a:p>
          <a:endParaRPr lang="en-US"/>
        </a:p>
      </dgm:t>
    </dgm:pt>
    <dgm:pt modelId="{E563F13E-681F-40DA-BE82-413D7334812B}" type="sibTrans" cxnId="{8CCEB685-CD13-4958-BAD5-86172FA1ACBB}">
      <dgm:prSet/>
      <dgm:spPr/>
      <dgm:t>
        <a:bodyPr/>
        <a:lstStyle/>
        <a:p>
          <a:endParaRPr lang="en-US"/>
        </a:p>
      </dgm:t>
    </dgm:pt>
    <dgm:pt modelId="{AAEA03A8-8363-4BC4-8AEE-EFA5D5DD546B}">
      <dgm:prSet/>
      <dgm:spPr/>
      <dgm:t>
        <a:bodyPr/>
        <a:lstStyle/>
        <a:p>
          <a:r>
            <a:rPr lang="cs-CZ" b="1"/>
            <a:t>Fakta </a:t>
          </a:r>
          <a:r>
            <a:rPr lang="cs-CZ"/>
            <a:t>(informace o jednotlivých skutečnostech – o lidech, věcech, konkrétních místech, o události..,).</a:t>
          </a:r>
          <a:endParaRPr lang="en-US"/>
        </a:p>
      </dgm:t>
    </dgm:pt>
    <dgm:pt modelId="{222A3207-64BB-46E7-8AFD-8E5CC82EDE3A}" type="parTrans" cxnId="{5991EA84-5F48-4EAC-8650-03CEA193F629}">
      <dgm:prSet/>
      <dgm:spPr/>
      <dgm:t>
        <a:bodyPr/>
        <a:lstStyle/>
        <a:p>
          <a:endParaRPr lang="en-US"/>
        </a:p>
      </dgm:t>
    </dgm:pt>
    <dgm:pt modelId="{AD5AC3DE-7D12-4981-B2DC-0ED2AF9809DA}" type="sibTrans" cxnId="{5991EA84-5F48-4EAC-8650-03CEA193F629}">
      <dgm:prSet/>
      <dgm:spPr/>
      <dgm:t>
        <a:bodyPr/>
        <a:lstStyle/>
        <a:p>
          <a:endParaRPr lang="en-US"/>
        </a:p>
      </dgm:t>
    </dgm:pt>
    <dgm:pt modelId="{EE060207-B7C4-40FF-A4C6-32D49801C237}" type="pres">
      <dgm:prSet presAssocID="{55AE64DA-2D51-49F9-8855-1E2987C263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FA293F-2CEE-428A-92B0-F8B06DB43A98}" type="pres">
      <dgm:prSet presAssocID="{A17E1D38-8C20-4DCF-A843-F81E08B5C58F}" presName="hierRoot1" presStyleCnt="0"/>
      <dgm:spPr/>
    </dgm:pt>
    <dgm:pt modelId="{EE4CC66F-E550-4FC8-8D1A-8F8E23D277B2}" type="pres">
      <dgm:prSet presAssocID="{A17E1D38-8C20-4DCF-A843-F81E08B5C58F}" presName="composite" presStyleCnt="0"/>
      <dgm:spPr/>
    </dgm:pt>
    <dgm:pt modelId="{4CE70825-905B-425E-8318-D05573D9E220}" type="pres">
      <dgm:prSet presAssocID="{A17E1D38-8C20-4DCF-A843-F81E08B5C58F}" presName="background" presStyleLbl="node0" presStyleIdx="0" presStyleCnt="3"/>
      <dgm:spPr/>
    </dgm:pt>
    <dgm:pt modelId="{FF5E101E-6D8E-439D-801F-E733AB73EDA6}" type="pres">
      <dgm:prSet presAssocID="{A17E1D38-8C20-4DCF-A843-F81E08B5C58F}" presName="text" presStyleLbl="fgAcc0" presStyleIdx="0" presStyleCnt="3">
        <dgm:presLayoutVars>
          <dgm:chPref val="3"/>
        </dgm:presLayoutVars>
      </dgm:prSet>
      <dgm:spPr/>
    </dgm:pt>
    <dgm:pt modelId="{39669CF3-6C6B-4B6E-80B0-E561D8D9EE21}" type="pres">
      <dgm:prSet presAssocID="{A17E1D38-8C20-4DCF-A843-F81E08B5C58F}" presName="hierChild2" presStyleCnt="0"/>
      <dgm:spPr/>
    </dgm:pt>
    <dgm:pt modelId="{0987BBA2-6CED-48B3-A7B3-42F87C9837CC}" type="pres">
      <dgm:prSet presAssocID="{45BA7B4F-AD66-4670-B265-0309E4890C27}" presName="hierRoot1" presStyleCnt="0"/>
      <dgm:spPr/>
    </dgm:pt>
    <dgm:pt modelId="{0E110FD0-1645-4403-BF9C-A351D1CA4843}" type="pres">
      <dgm:prSet presAssocID="{45BA7B4F-AD66-4670-B265-0309E4890C27}" presName="composite" presStyleCnt="0"/>
      <dgm:spPr/>
    </dgm:pt>
    <dgm:pt modelId="{6F56028A-93E3-42D5-8616-736142A585FB}" type="pres">
      <dgm:prSet presAssocID="{45BA7B4F-AD66-4670-B265-0309E4890C27}" presName="background" presStyleLbl="node0" presStyleIdx="1" presStyleCnt="3"/>
      <dgm:spPr/>
    </dgm:pt>
    <dgm:pt modelId="{F1A4A942-C58A-4201-80C9-78B8403FC9BC}" type="pres">
      <dgm:prSet presAssocID="{45BA7B4F-AD66-4670-B265-0309E4890C27}" presName="text" presStyleLbl="fgAcc0" presStyleIdx="1" presStyleCnt="3">
        <dgm:presLayoutVars>
          <dgm:chPref val="3"/>
        </dgm:presLayoutVars>
      </dgm:prSet>
      <dgm:spPr/>
    </dgm:pt>
    <dgm:pt modelId="{1A8D9E89-8AA7-4905-821C-5CBA08CFC990}" type="pres">
      <dgm:prSet presAssocID="{45BA7B4F-AD66-4670-B265-0309E4890C27}" presName="hierChild2" presStyleCnt="0"/>
      <dgm:spPr/>
    </dgm:pt>
    <dgm:pt modelId="{CDA1A927-40CF-41BD-B404-34839FB0C05F}" type="pres">
      <dgm:prSet presAssocID="{AAEA03A8-8363-4BC4-8AEE-EFA5D5DD546B}" presName="hierRoot1" presStyleCnt="0"/>
      <dgm:spPr/>
    </dgm:pt>
    <dgm:pt modelId="{6A1277C6-6CB1-4F76-8EAB-1A8F7381468B}" type="pres">
      <dgm:prSet presAssocID="{AAEA03A8-8363-4BC4-8AEE-EFA5D5DD546B}" presName="composite" presStyleCnt="0"/>
      <dgm:spPr/>
    </dgm:pt>
    <dgm:pt modelId="{18B90A1C-8683-4626-9801-4D129CABA605}" type="pres">
      <dgm:prSet presAssocID="{AAEA03A8-8363-4BC4-8AEE-EFA5D5DD546B}" presName="background" presStyleLbl="node0" presStyleIdx="2" presStyleCnt="3"/>
      <dgm:spPr/>
    </dgm:pt>
    <dgm:pt modelId="{C239FA83-7683-43CC-8AD4-9E50077370D2}" type="pres">
      <dgm:prSet presAssocID="{AAEA03A8-8363-4BC4-8AEE-EFA5D5DD546B}" presName="text" presStyleLbl="fgAcc0" presStyleIdx="2" presStyleCnt="3">
        <dgm:presLayoutVars>
          <dgm:chPref val="3"/>
        </dgm:presLayoutVars>
      </dgm:prSet>
      <dgm:spPr/>
    </dgm:pt>
    <dgm:pt modelId="{AF6BAD98-DD17-44D6-AEE1-16C9F076C39C}" type="pres">
      <dgm:prSet presAssocID="{AAEA03A8-8363-4BC4-8AEE-EFA5D5DD546B}" presName="hierChild2" presStyleCnt="0"/>
      <dgm:spPr/>
    </dgm:pt>
  </dgm:ptLst>
  <dgm:cxnLst>
    <dgm:cxn modelId="{23D4202A-F70B-49D9-B9BB-37C3BBE2C430}" srcId="{55AE64DA-2D51-49F9-8855-1E2987C26377}" destId="{A17E1D38-8C20-4DCF-A843-F81E08B5C58F}" srcOrd="0" destOrd="0" parTransId="{78F33336-22EA-40D3-AB2C-309A343155C9}" sibTransId="{44F94830-76A5-4875-A91D-465036F1CD90}"/>
    <dgm:cxn modelId="{7C536D3B-24BD-47D1-98D4-DE35412E03C6}" type="presOf" srcId="{55AE64DA-2D51-49F9-8855-1E2987C26377}" destId="{EE060207-B7C4-40FF-A4C6-32D49801C237}" srcOrd="0" destOrd="0" presId="urn:microsoft.com/office/officeart/2005/8/layout/hierarchy1"/>
    <dgm:cxn modelId="{0F1CD95B-9B0F-421A-B96F-8B0167D27F6F}" type="presOf" srcId="{A17E1D38-8C20-4DCF-A843-F81E08B5C58F}" destId="{FF5E101E-6D8E-439D-801F-E733AB73EDA6}" srcOrd="0" destOrd="0" presId="urn:microsoft.com/office/officeart/2005/8/layout/hierarchy1"/>
    <dgm:cxn modelId="{0F1A196B-E5BC-480B-B9DC-6CBF31D6AD17}" type="presOf" srcId="{AAEA03A8-8363-4BC4-8AEE-EFA5D5DD546B}" destId="{C239FA83-7683-43CC-8AD4-9E50077370D2}" srcOrd="0" destOrd="0" presId="urn:microsoft.com/office/officeart/2005/8/layout/hierarchy1"/>
    <dgm:cxn modelId="{5991EA84-5F48-4EAC-8650-03CEA193F629}" srcId="{55AE64DA-2D51-49F9-8855-1E2987C26377}" destId="{AAEA03A8-8363-4BC4-8AEE-EFA5D5DD546B}" srcOrd="2" destOrd="0" parTransId="{222A3207-64BB-46E7-8AFD-8E5CC82EDE3A}" sibTransId="{AD5AC3DE-7D12-4981-B2DC-0ED2AF9809DA}"/>
    <dgm:cxn modelId="{8CCEB685-CD13-4958-BAD5-86172FA1ACBB}" srcId="{55AE64DA-2D51-49F9-8855-1E2987C26377}" destId="{45BA7B4F-AD66-4670-B265-0309E4890C27}" srcOrd="1" destOrd="0" parTransId="{BA590822-E645-4BD3-A9A5-95197F2D0D60}" sibTransId="{E563F13E-681F-40DA-BE82-413D7334812B}"/>
    <dgm:cxn modelId="{AFB1EF94-F72F-470F-A399-512EE6503424}" type="presOf" srcId="{45BA7B4F-AD66-4670-B265-0309E4890C27}" destId="{F1A4A942-C58A-4201-80C9-78B8403FC9BC}" srcOrd="0" destOrd="0" presId="urn:microsoft.com/office/officeart/2005/8/layout/hierarchy1"/>
    <dgm:cxn modelId="{3E317A43-9A91-4DB9-9C66-86488C4A7E97}" type="presParOf" srcId="{EE060207-B7C4-40FF-A4C6-32D49801C237}" destId="{D9FA293F-2CEE-428A-92B0-F8B06DB43A98}" srcOrd="0" destOrd="0" presId="urn:microsoft.com/office/officeart/2005/8/layout/hierarchy1"/>
    <dgm:cxn modelId="{BA78FBC5-946E-4195-A5C5-A6F50ADCC085}" type="presParOf" srcId="{D9FA293F-2CEE-428A-92B0-F8B06DB43A98}" destId="{EE4CC66F-E550-4FC8-8D1A-8F8E23D277B2}" srcOrd="0" destOrd="0" presId="urn:microsoft.com/office/officeart/2005/8/layout/hierarchy1"/>
    <dgm:cxn modelId="{03E4EEB5-D438-4C10-90AA-32D9561B526B}" type="presParOf" srcId="{EE4CC66F-E550-4FC8-8D1A-8F8E23D277B2}" destId="{4CE70825-905B-425E-8318-D05573D9E220}" srcOrd="0" destOrd="0" presId="urn:microsoft.com/office/officeart/2005/8/layout/hierarchy1"/>
    <dgm:cxn modelId="{90C7A7FC-2191-4EB5-BEEC-98E10FF679E2}" type="presParOf" srcId="{EE4CC66F-E550-4FC8-8D1A-8F8E23D277B2}" destId="{FF5E101E-6D8E-439D-801F-E733AB73EDA6}" srcOrd="1" destOrd="0" presId="urn:microsoft.com/office/officeart/2005/8/layout/hierarchy1"/>
    <dgm:cxn modelId="{E0D7D8F8-CBD6-443C-BF29-58AE4AF360DF}" type="presParOf" srcId="{D9FA293F-2CEE-428A-92B0-F8B06DB43A98}" destId="{39669CF3-6C6B-4B6E-80B0-E561D8D9EE21}" srcOrd="1" destOrd="0" presId="urn:microsoft.com/office/officeart/2005/8/layout/hierarchy1"/>
    <dgm:cxn modelId="{458EEFFE-9D10-4FA8-9A83-5773434B1DE9}" type="presParOf" srcId="{EE060207-B7C4-40FF-A4C6-32D49801C237}" destId="{0987BBA2-6CED-48B3-A7B3-42F87C9837CC}" srcOrd="1" destOrd="0" presId="urn:microsoft.com/office/officeart/2005/8/layout/hierarchy1"/>
    <dgm:cxn modelId="{98A96F66-90F8-42EC-8B43-7AAEAB231193}" type="presParOf" srcId="{0987BBA2-6CED-48B3-A7B3-42F87C9837CC}" destId="{0E110FD0-1645-4403-BF9C-A351D1CA4843}" srcOrd="0" destOrd="0" presId="urn:microsoft.com/office/officeart/2005/8/layout/hierarchy1"/>
    <dgm:cxn modelId="{B45BB415-A115-4704-9816-E023416AF0DE}" type="presParOf" srcId="{0E110FD0-1645-4403-BF9C-A351D1CA4843}" destId="{6F56028A-93E3-42D5-8616-736142A585FB}" srcOrd="0" destOrd="0" presId="urn:microsoft.com/office/officeart/2005/8/layout/hierarchy1"/>
    <dgm:cxn modelId="{09BAEAA5-20E0-4A76-8991-171715387E3C}" type="presParOf" srcId="{0E110FD0-1645-4403-BF9C-A351D1CA4843}" destId="{F1A4A942-C58A-4201-80C9-78B8403FC9BC}" srcOrd="1" destOrd="0" presId="urn:microsoft.com/office/officeart/2005/8/layout/hierarchy1"/>
    <dgm:cxn modelId="{DF6FF078-1436-4C94-86B2-B69802A052CC}" type="presParOf" srcId="{0987BBA2-6CED-48B3-A7B3-42F87C9837CC}" destId="{1A8D9E89-8AA7-4905-821C-5CBA08CFC990}" srcOrd="1" destOrd="0" presId="urn:microsoft.com/office/officeart/2005/8/layout/hierarchy1"/>
    <dgm:cxn modelId="{F4852543-0C1E-453E-81B4-22BC1F8D2781}" type="presParOf" srcId="{EE060207-B7C4-40FF-A4C6-32D49801C237}" destId="{CDA1A927-40CF-41BD-B404-34839FB0C05F}" srcOrd="2" destOrd="0" presId="urn:microsoft.com/office/officeart/2005/8/layout/hierarchy1"/>
    <dgm:cxn modelId="{55FEE3FF-B607-4DB1-8656-34914561ED69}" type="presParOf" srcId="{CDA1A927-40CF-41BD-B404-34839FB0C05F}" destId="{6A1277C6-6CB1-4F76-8EAB-1A8F7381468B}" srcOrd="0" destOrd="0" presId="urn:microsoft.com/office/officeart/2005/8/layout/hierarchy1"/>
    <dgm:cxn modelId="{88585CA1-8AA0-4503-9CB6-1A8496308BD1}" type="presParOf" srcId="{6A1277C6-6CB1-4F76-8EAB-1A8F7381468B}" destId="{18B90A1C-8683-4626-9801-4D129CABA605}" srcOrd="0" destOrd="0" presId="urn:microsoft.com/office/officeart/2005/8/layout/hierarchy1"/>
    <dgm:cxn modelId="{BA4262C9-FAB7-4FA7-95B4-E48374EA3049}" type="presParOf" srcId="{6A1277C6-6CB1-4F76-8EAB-1A8F7381468B}" destId="{C239FA83-7683-43CC-8AD4-9E50077370D2}" srcOrd="1" destOrd="0" presId="urn:microsoft.com/office/officeart/2005/8/layout/hierarchy1"/>
    <dgm:cxn modelId="{9F294E91-78FD-48A3-8814-BEDD80CCCC9D}" type="presParOf" srcId="{CDA1A927-40CF-41BD-B404-34839FB0C05F}" destId="{AF6BAD98-DD17-44D6-AEE1-16C9F076C3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62951-0D77-4239-AE31-9CFFCD465CBC}">
      <dsp:nvSpPr>
        <dsp:cNvPr id="0" name=""/>
        <dsp:cNvSpPr/>
      </dsp:nvSpPr>
      <dsp:spPr>
        <a:xfrm>
          <a:off x="0" y="695"/>
          <a:ext cx="6117335" cy="16272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F43AEB-A4D3-4054-B507-B2DF3A83629E}">
      <dsp:nvSpPr>
        <dsp:cNvPr id="0" name=""/>
        <dsp:cNvSpPr/>
      </dsp:nvSpPr>
      <dsp:spPr>
        <a:xfrm>
          <a:off x="492238" y="366823"/>
          <a:ext cx="894979" cy="89497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F9489-72EF-46A2-81E0-8697A4337E93}">
      <dsp:nvSpPr>
        <dsp:cNvPr id="0" name=""/>
        <dsp:cNvSpPr/>
      </dsp:nvSpPr>
      <dsp:spPr>
        <a:xfrm>
          <a:off x="1879455" y="695"/>
          <a:ext cx="4237880" cy="1627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216" tIns="172216" rIns="172216" bIns="17221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Výsledky zjištění</a:t>
          </a:r>
          <a:endParaRPr lang="en-US" sz="2500" kern="1200"/>
        </a:p>
      </dsp:txBody>
      <dsp:txXfrm>
        <a:off x="1879455" y="695"/>
        <a:ext cx="4237880" cy="1627234"/>
      </dsp:txXfrm>
    </dsp:sp>
    <dsp:sp modelId="{9E3E66E2-300C-4A40-964A-5E1DC27DD561}">
      <dsp:nvSpPr>
        <dsp:cNvPr id="0" name=""/>
        <dsp:cNvSpPr/>
      </dsp:nvSpPr>
      <dsp:spPr>
        <a:xfrm>
          <a:off x="0" y="2034738"/>
          <a:ext cx="6117335" cy="16272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4226E-CDBE-4AAB-BDA3-1D1A3981F33F}">
      <dsp:nvSpPr>
        <dsp:cNvPr id="0" name=""/>
        <dsp:cNvSpPr/>
      </dsp:nvSpPr>
      <dsp:spPr>
        <a:xfrm>
          <a:off x="492238" y="2400866"/>
          <a:ext cx="894979" cy="89497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14895-D3E7-454C-9648-50C3324961B7}">
      <dsp:nvSpPr>
        <dsp:cNvPr id="0" name=""/>
        <dsp:cNvSpPr/>
      </dsp:nvSpPr>
      <dsp:spPr>
        <a:xfrm>
          <a:off x="1879455" y="2034738"/>
          <a:ext cx="4237880" cy="1627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216" tIns="172216" rIns="172216" bIns="17221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Problematické oblasti – Co potřebujete ujasnit?</a:t>
          </a:r>
          <a:endParaRPr lang="en-US" sz="2500" kern="1200"/>
        </a:p>
      </dsp:txBody>
      <dsp:txXfrm>
        <a:off x="1879455" y="2034738"/>
        <a:ext cx="4237880" cy="1627234"/>
      </dsp:txXfrm>
    </dsp:sp>
    <dsp:sp modelId="{2C7F76D9-1AF3-4511-BE60-7A296DF76EAE}">
      <dsp:nvSpPr>
        <dsp:cNvPr id="0" name=""/>
        <dsp:cNvSpPr/>
      </dsp:nvSpPr>
      <dsp:spPr>
        <a:xfrm>
          <a:off x="0" y="4068781"/>
          <a:ext cx="6117335" cy="16272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A2DFC-37BC-4AE0-AD81-5A5FABAC7AEA}">
      <dsp:nvSpPr>
        <dsp:cNvPr id="0" name=""/>
        <dsp:cNvSpPr/>
      </dsp:nvSpPr>
      <dsp:spPr>
        <a:xfrm>
          <a:off x="492238" y="4434909"/>
          <a:ext cx="894979" cy="8949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23ABB-B1B7-4C8F-8E6C-6EDA8609E8C6}">
      <dsp:nvSpPr>
        <dsp:cNvPr id="0" name=""/>
        <dsp:cNvSpPr/>
      </dsp:nvSpPr>
      <dsp:spPr>
        <a:xfrm>
          <a:off x="1879455" y="4068781"/>
          <a:ext cx="4237880" cy="1627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216" tIns="172216" rIns="172216" bIns="17221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Jak se obohatilo Vaše poznání?</a:t>
          </a:r>
          <a:endParaRPr lang="en-US" sz="2500" kern="1200"/>
        </a:p>
      </dsp:txBody>
      <dsp:txXfrm>
        <a:off x="1879455" y="4068781"/>
        <a:ext cx="4237880" cy="1627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0865E-E910-4A32-A9AC-EE5F796C1CFA}">
      <dsp:nvSpPr>
        <dsp:cNvPr id="0" name=""/>
        <dsp:cNvSpPr/>
      </dsp:nvSpPr>
      <dsp:spPr>
        <a:xfrm>
          <a:off x="0" y="615477"/>
          <a:ext cx="7289799" cy="4907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769" tIns="853948" rIns="565769" bIns="291592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/>
            <a:t>vysvětlí, co tvoří učivo</a:t>
          </a:r>
          <a:endParaRPr lang="en-US" sz="4100" kern="120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/>
            <a:t>provede didaktickou analýzu učiva,</a:t>
          </a:r>
          <a:endParaRPr lang="en-US" sz="4100" kern="120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/>
            <a:t>zpracuje myšlenkovou mapu,</a:t>
          </a:r>
          <a:endParaRPr lang="en-US" sz="4100" kern="120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/>
            <a:t>vymezí výukový cíl.</a:t>
          </a:r>
          <a:endParaRPr lang="en-US" sz="4100" kern="1200"/>
        </a:p>
      </dsp:txBody>
      <dsp:txXfrm>
        <a:off x="0" y="615477"/>
        <a:ext cx="7289799" cy="4907700"/>
      </dsp:txXfrm>
    </dsp:sp>
    <dsp:sp modelId="{C2453170-7CFD-4F19-AA35-36865F810A0C}">
      <dsp:nvSpPr>
        <dsp:cNvPr id="0" name=""/>
        <dsp:cNvSpPr/>
      </dsp:nvSpPr>
      <dsp:spPr>
        <a:xfrm>
          <a:off x="364489" y="10317"/>
          <a:ext cx="5102859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876" tIns="0" rIns="192876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b="1" kern="1200"/>
            <a:t>Student/ka:</a:t>
          </a:r>
          <a:endParaRPr lang="en-US" sz="4100" kern="1200"/>
        </a:p>
      </dsp:txBody>
      <dsp:txXfrm>
        <a:off x="423572" y="69400"/>
        <a:ext cx="4984693" cy="1092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71AF0-7B3C-460D-B6D6-E434CD859324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Oborové, kurikulární – výuky – znalostí jako obsahy mysli </a:t>
          </a:r>
          <a:endParaRPr lang="cs-CZ" sz="2500" kern="1200" dirty="0"/>
        </a:p>
      </dsp:txBody>
      <dsp:txXfrm>
        <a:off x="0" y="4078917"/>
        <a:ext cx="8128000" cy="722947"/>
      </dsp:txXfrm>
    </dsp:sp>
    <dsp:sp modelId="{7A9D0DEE-275F-4C0C-AC67-735F83A70F12}">
      <dsp:nvSpPr>
        <dsp:cNvPr id="0" name=""/>
        <dsp:cNvSpPr/>
      </dsp:nvSpPr>
      <dsp:spPr>
        <a:xfrm>
          <a:off x="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vyučování</a:t>
          </a:r>
        </a:p>
      </dsp:txBody>
      <dsp:txXfrm>
        <a:off x="0" y="4775089"/>
        <a:ext cx="4064000" cy="615844"/>
      </dsp:txXfrm>
    </dsp:sp>
    <dsp:sp modelId="{FAE40C20-023C-4629-AACA-48192C9CC8EF}">
      <dsp:nvSpPr>
        <dsp:cNvPr id="0" name=""/>
        <dsp:cNvSpPr/>
      </dsp:nvSpPr>
      <dsp:spPr>
        <a:xfrm>
          <a:off x="406400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učení</a:t>
          </a:r>
        </a:p>
      </dsp:txBody>
      <dsp:txXfrm>
        <a:off x="4064000" y="4775089"/>
        <a:ext cx="4064000" cy="615844"/>
      </dsp:txXfrm>
    </dsp:sp>
    <dsp:sp modelId="{34B5C9CC-E977-4C01-AD33-AB25CB3969AC}">
      <dsp:nvSpPr>
        <dsp:cNvPr id="0" name=""/>
        <dsp:cNvSpPr/>
      </dsp:nvSpPr>
      <dsp:spPr>
        <a:xfrm rot="10800000">
          <a:off x="0" y="2039937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Tvůrce kurikula     -      učitel       -       žák</a:t>
          </a:r>
        </a:p>
      </dsp:txBody>
      <dsp:txXfrm rot="-10800000">
        <a:off x="0" y="2039937"/>
        <a:ext cx="8128000" cy="722730"/>
      </dsp:txXfrm>
    </dsp:sp>
    <dsp:sp modelId="{DE5444F5-087B-40BA-B3E9-2FFA116309FE}">
      <dsp:nvSpPr>
        <dsp:cNvPr id="0" name=""/>
        <dsp:cNvSpPr/>
      </dsp:nvSpPr>
      <dsp:spPr>
        <a:xfrm>
          <a:off x="3968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Ontodidaktická</a:t>
          </a:r>
          <a:endParaRPr lang="cs-CZ" sz="2500" kern="1200" dirty="0"/>
        </a:p>
      </dsp:txBody>
      <dsp:txXfrm>
        <a:off x="3968" y="2762668"/>
        <a:ext cx="2706687" cy="615659"/>
      </dsp:txXfrm>
    </dsp:sp>
    <dsp:sp modelId="{BF7A463D-E549-4922-AE77-2C859C43ADDE}">
      <dsp:nvSpPr>
        <dsp:cNvPr id="0" name=""/>
        <dsp:cNvSpPr/>
      </dsp:nvSpPr>
      <dsp:spPr>
        <a:xfrm>
          <a:off x="2710656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psychodidaktická – </a:t>
          </a:r>
          <a:endParaRPr lang="cs-CZ" sz="2500" kern="1200" dirty="0"/>
        </a:p>
      </dsp:txBody>
      <dsp:txXfrm>
        <a:off x="2710656" y="2762668"/>
        <a:ext cx="2706687" cy="615659"/>
      </dsp:txXfrm>
    </dsp:sp>
    <dsp:sp modelId="{A70C5BB7-4562-42E7-AC11-CEEA4B25A710}">
      <dsp:nvSpPr>
        <dsp:cNvPr id="0" name=""/>
        <dsp:cNvSpPr/>
      </dsp:nvSpPr>
      <dsp:spPr>
        <a:xfrm>
          <a:off x="5417343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kognitivní</a:t>
          </a:r>
          <a:endParaRPr lang="cs-CZ" sz="2500" kern="1200" dirty="0"/>
        </a:p>
      </dsp:txBody>
      <dsp:txXfrm>
        <a:off x="5417343" y="2762668"/>
        <a:ext cx="2706687" cy="615659"/>
      </dsp:txXfrm>
    </dsp:sp>
    <dsp:sp modelId="{AC1FCDA9-0360-4E63-92DB-3788F124F2B0}">
      <dsp:nvSpPr>
        <dsp:cNvPr id="0" name=""/>
        <dsp:cNvSpPr/>
      </dsp:nvSpPr>
      <dsp:spPr>
        <a:xfrm rot="10800000">
          <a:off x="0" y="0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Didaktická transformace obsahu          </a:t>
          </a:r>
          <a:endParaRPr lang="cs-CZ" sz="2500" kern="1200" dirty="0"/>
        </a:p>
      </dsp:txBody>
      <dsp:txXfrm rot="-10800000">
        <a:off x="0" y="0"/>
        <a:ext cx="8128000" cy="722730"/>
      </dsp:txXfrm>
    </dsp:sp>
    <dsp:sp modelId="{CAD60040-BAFC-414C-BD98-67E8A7BE1957}">
      <dsp:nvSpPr>
        <dsp:cNvPr id="0" name=""/>
        <dsp:cNvSpPr/>
      </dsp:nvSpPr>
      <dsp:spPr>
        <a:xfrm>
          <a:off x="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  </a:t>
          </a:r>
          <a:endParaRPr lang="cs-CZ" sz="2500" kern="1200" dirty="0"/>
        </a:p>
      </dsp:txBody>
      <dsp:txXfrm>
        <a:off x="0" y="723688"/>
        <a:ext cx="4064000" cy="615659"/>
      </dsp:txXfrm>
    </dsp:sp>
    <dsp:sp modelId="{8477D958-18F5-4183-A7BB-33331D889EB5}">
      <dsp:nvSpPr>
        <dsp:cNvPr id="0" name=""/>
        <dsp:cNvSpPr/>
      </dsp:nvSpPr>
      <dsp:spPr>
        <a:xfrm>
          <a:off x="406400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 dirty="0"/>
        </a:p>
      </dsp:txBody>
      <dsp:txXfrm>
        <a:off x="4064000" y="723688"/>
        <a:ext cx="4064000" cy="6156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A6848-F856-4D43-9027-7FBA8FE9BA91}">
      <dsp:nvSpPr>
        <dsp:cNvPr id="0" name=""/>
        <dsp:cNvSpPr/>
      </dsp:nvSpPr>
      <dsp:spPr>
        <a:xfrm rot="16200000">
          <a:off x="-1852196" y="2776209"/>
          <a:ext cx="4226560" cy="417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8633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-1852196" y="2776209"/>
        <a:ext cx="4226560" cy="417977"/>
      </dsp:txXfrm>
    </dsp:sp>
    <dsp:sp modelId="{33621D4C-DE54-4DB4-8559-24E72A423C3E}">
      <dsp:nvSpPr>
        <dsp:cNvPr id="0" name=""/>
        <dsp:cNvSpPr/>
      </dsp:nvSpPr>
      <dsp:spPr>
        <a:xfrm>
          <a:off x="0" y="797277"/>
          <a:ext cx="2081968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368633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2200" b="1" kern="1200" dirty="0" err="1"/>
            <a:t>Ontodidaktika</a:t>
          </a:r>
          <a:endParaRPr lang="cs-CZ" sz="22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Oborové obsahy -</a:t>
          </a:r>
          <a:endParaRPr lang="cs-CZ" sz="24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fakta, pojmy, struktury oborů vědeckých, uměleckých, technických a jiných</a:t>
          </a:r>
        </a:p>
      </dsp:txBody>
      <dsp:txXfrm>
        <a:off x="0" y="797277"/>
        <a:ext cx="2081968" cy="4226560"/>
      </dsp:txXfrm>
    </dsp:sp>
    <dsp:sp modelId="{5FCE3537-4CD8-44FB-BF46-BF2D161887AB}">
      <dsp:nvSpPr>
        <dsp:cNvPr id="0" name=""/>
        <dsp:cNvSpPr/>
      </dsp:nvSpPr>
      <dsp:spPr>
        <a:xfrm>
          <a:off x="21616" y="0"/>
          <a:ext cx="835954" cy="83595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CF8B3-9C32-476B-B7D1-D863A40BD4C6}">
      <dsp:nvSpPr>
        <dsp:cNvPr id="0" name=""/>
        <dsp:cNvSpPr/>
      </dsp:nvSpPr>
      <dsp:spPr>
        <a:xfrm rot="16200000">
          <a:off x="1179286" y="2776209"/>
          <a:ext cx="4226560" cy="417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8633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1179286" y="2776209"/>
        <a:ext cx="4226560" cy="417977"/>
      </dsp:txXfrm>
    </dsp:sp>
    <dsp:sp modelId="{EE6EB542-10CC-4ECD-B1BA-BE6C654E166B}">
      <dsp:nvSpPr>
        <dsp:cNvPr id="0" name=""/>
        <dsp:cNvSpPr/>
      </dsp:nvSpPr>
      <dsp:spPr>
        <a:xfrm>
          <a:off x="3562119" y="971031"/>
          <a:ext cx="2081968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68633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analýza obsahů vědních oborů s cílem jejich didaktické interpretace.</a:t>
          </a:r>
        </a:p>
      </dsp:txBody>
      <dsp:txXfrm>
        <a:off x="3562119" y="971031"/>
        <a:ext cx="2081968" cy="4226560"/>
      </dsp:txXfrm>
    </dsp:sp>
    <dsp:sp modelId="{2853DD17-66E7-4184-8C04-E0FA9E862BE6}">
      <dsp:nvSpPr>
        <dsp:cNvPr id="0" name=""/>
        <dsp:cNvSpPr/>
      </dsp:nvSpPr>
      <dsp:spPr>
        <a:xfrm>
          <a:off x="3083578" y="320188"/>
          <a:ext cx="835954" cy="835954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68EF4-B0C4-42D6-A281-672659BE274B}">
      <dsp:nvSpPr>
        <dsp:cNvPr id="0" name=""/>
        <dsp:cNvSpPr/>
      </dsp:nvSpPr>
      <dsp:spPr>
        <a:xfrm rot="16200000">
          <a:off x="4210769" y="2776209"/>
          <a:ext cx="4226560" cy="417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8633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4210769" y="2776209"/>
        <a:ext cx="4226560" cy="417977"/>
      </dsp:txXfrm>
    </dsp:sp>
    <dsp:sp modelId="{9D603BD0-3807-4255-AFE1-6364FEA2A6AC}">
      <dsp:nvSpPr>
        <dsp:cNvPr id="0" name=""/>
        <dsp:cNvSpPr/>
      </dsp:nvSpPr>
      <dsp:spPr>
        <a:xfrm>
          <a:off x="6540991" y="971031"/>
          <a:ext cx="2081968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68633" rIns="142240" bIns="14224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1" kern="1200" dirty="0"/>
            <a:t>Psychodidaktika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Strukturovaní obsahu </a:t>
          </a:r>
          <a:r>
            <a:rPr lang="cs-CZ" sz="2000" kern="1200" dirty="0"/>
            <a:t>aneb jak jej uspořádat?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Legitimizace obsahu </a:t>
          </a:r>
          <a:r>
            <a:rPr lang="cs-CZ" sz="2000" kern="1200" dirty="0"/>
            <a:t>aneb proč tomu vyučovat?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Výběr obsahu </a:t>
          </a:r>
          <a:r>
            <a:rPr lang="cs-CZ" sz="2000" kern="1200" dirty="0"/>
            <a:t>aneb čemu vyučovat?</a:t>
          </a:r>
        </a:p>
      </dsp:txBody>
      <dsp:txXfrm>
        <a:off x="6540991" y="971031"/>
        <a:ext cx="2081968" cy="4226560"/>
      </dsp:txXfrm>
    </dsp:sp>
    <dsp:sp modelId="{71642EEB-E237-4016-AC95-8293F121DF17}">
      <dsp:nvSpPr>
        <dsp:cNvPr id="0" name=""/>
        <dsp:cNvSpPr/>
      </dsp:nvSpPr>
      <dsp:spPr>
        <a:xfrm>
          <a:off x="6115061" y="320188"/>
          <a:ext cx="835954" cy="83595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95551-A68A-44A7-AB1F-7F0964D30D9E}">
      <dsp:nvSpPr>
        <dsp:cNvPr id="0" name=""/>
        <dsp:cNvSpPr/>
      </dsp:nvSpPr>
      <dsp:spPr>
        <a:xfrm>
          <a:off x="0" y="692859"/>
          <a:ext cx="6224335" cy="4045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1" kern="1200"/>
            <a:t>Didaktická analýza učiva</a:t>
          </a:r>
          <a:r>
            <a:rPr lang="cs-CZ" sz="3400" kern="1200"/>
            <a:t> = analytická myšlenková činnost, kterou  provádí učitel nad učební látkou (tématem), aby objevil a realizoval veškerý její výchovný a vzdělávací potenciál (publikace J. Skalkové).</a:t>
          </a:r>
          <a:endParaRPr lang="en-US" sz="3400" kern="1200"/>
        </a:p>
      </dsp:txBody>
      <dsp:txXfrm>
        <a:off x="197501" y="890360"/>
        <a:ext cx="5829333" cy="36508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AA6EC-AC01-4CAE-8EFB-CD7D73A90BA1}">
      <dsp:nvSpPr>
        <dsp:cNvPr id="0" name=""/>
        <dsp:cNvSpPr/>
      </dsp:nvSpPr>
      <dsp:spPr>
        <a:xfrm>
          <a:off x="0" y="3635"/>
          <a:ext cx="4496426" cy="170014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C4726-9B94-4930-B601-6FA5B7FC0E6D}">
      <dsp:nvSpPr>
        <dsp:cNvPr id="0" name=""/>
        <dsp:cNvSpPr/>
      </dsp:nvSpPr>
      <dsp:spPr>
        <a:xfrm>
          <a:off x="514294" y="386168"/>
          <a:ext cx="935081" cy="9350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32121-DC56-42AB-B1F4-C3D584DB4E3D}">
      <dsp:nvSpPr>
        <dsp:cNvPr id="0" name=""/>
        <dsp:cNvSpPr/>
      </dsp:nvSpPr>
      <dsp:spPr>
        <a:xfrm>
          <a:off x="1963670" y="3635"/>
          <a:ext cx="2530835" cy="1700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932" tIns="179932" rIns="179932" bIns="17993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Nástroje</a:t>
          </a:r>
          <a:r>
            <a:rPr lang="cs-CZ" sz="2400" kern="1200"/>
            <a:t>:</a:t>
          </a:r>
          <a:endParaRPr lang="en-US" sz="2400" kern="1200"/>
        </a:p>
      </dsp:txBody>
      <dsp:txXfrm>
        <a:off x="1963670" y="3635"/>
        <a:ext cx="2530835" cy="1700147"/>
      </dsp:txXfrm>
    </dsp:sp>
    <dsp:sp modelId="{8926B900-C8C8-456F-A718-AA82EC5B7EAF}">
      <dsp:nvSpPr>
        <dsp:cNvPr id="0" name=""/>
        <dsp:cNvSpPr/>
      </dsp:nvSpPr>
      <dsp:spPr>
        <a:xfrm>
          <a:off x="0" y="2128820"/>
          <a:ext cx="4496426" cy="170014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D57366-2F1E-4ED5-B249-6C7B16257B16}">
      <dsp:nvSpPr>
        <dsp:cNvPr id="0" name=""/>
        <dsp:cNvSpPr/>
      </dsp:nvSpPr>
      <dsp:spPr>
        <a:xfrm>
          <a:off x="514294" y="2511353"/>
          <a:ext cx="935081" cy="9350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5CF00-5FFD-4377-9210-E2962107625B}">
      <dsp:nvSpPr>
        <dsp:cNvPr id="0" name=""/>
        <dsp:cNvSpPr/>
      </dsp:nvSpPr>
      <dsp:spPr>
        <a:xfrm>
          <a:off x="1963670" y="2128820"/>
          <a:ext cx="2530835" cy="1700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932" tIns="179932" rIns="179932" bIns="17993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pojmová mapa</a:t>
          </a:r>
          <a:endParaRPr lang="en-US" sz="2400" kern="1200"/>
        </a:p>
      </dsp:txBody>
      <dsp:txXfrm>
        <a:off x="1963670" y="2128820"/>
        <a:ext cx="2530835" cy="1700147"/>
      </dsp:txXfrm>
    </dsp:sp>
    <dsp:sp modelId="{EFFD80DE-05D1-4CCE-AE3E-4B676EE15A82}">
      <dsp:nvSpPr>
        <dsp:cNvPr id="0" name=""/>
        <dsp:cNvSpPr/>
      </dsp:nvSpPr>
      <dsp:spPr>
        <a:xfrm>
          <a:off x="0" y="4254005"/>
          <a:ext cx="4496426" cy="170014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0997FC-E10B-4B15-9CF2-8767E1514988}">
      <dsp:nvSpPr>
        <dsp:cNvPr id="0" name=""/>
        <dsp:cNvSpPr/>
      </dsp:nvSpPr>
      <dsp:spPr>
        <a:xfrm>
          <a:off x="514294" y="4636538"/>
          <a:ext cx="935081" cy="935081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B029A-FFAB-416A-8FC7-7C4D624AD675}">
      <dsp:nvSpPr>
        <dsp:cNvPr id="0" name=""/>
        <dsp:cNvSpPr/>
      </dsp:nvSpPr>
      <dsp:spPr>
        <a:xfrm>
          <a:off x="1963670" y="4254005"/>
          <a:ext cx="2023391" cy="1700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932" tIns="179932" rIns="179932" bIns="17993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analýza struktury učiva – 3 kategorie:</a:t>
          </a:r>
          <a:endParaRPr lang="en-US" sz="2400" kern="1200"/>
        </a:p>
      </dsp:txBody>
      <dsp:txXfrm>
        <a:off x="1963670" y="4254005"/>
        <a:ext cx="2023391" cy="1700147"/>
      </dsp:txXfrm>
    </dsp:sp>
    <dsp:sp modelId="{9A30546B-4EC2-4090-94CC-DEDF62CE5EB7}">
      <dsp:nvSpPr>
        <dsp:cNvPr id="0" name=""/>
        <dsp:cNvSpPr/>
      </dsp:nvSpPr>
      <dsp:spPr>
        <a:xfrm>
          <a:off x="3987062" y="4254005"/>
          <a:ext cx="507443" cy="1700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932" tIns="179932" rIns="179932" bIns="179932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fakta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pojmy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generalizace      </a:t>
          </a:r>
          <a:endParaRPr lang="en-US" sz="1100" kern="1200"/>
        </a:p>
      </dsp:txBody>
      <dsp:txXfrm>
        <a:off x="3987062" y="4254005"/>
        <a:ext cx="507443" cy="170014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70825-905B-425E-8318-D05573D9E220}">
      <dsp:nvSpPr>
        <dsp:cNvPr id="0" name=""/>
        <dsp:cNvSpPr/>
      </dsp:nvSpPr>
      <dsp:spPr>
        <a:xfrm>
          <a:off x="0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E101E-6D8E-439D-801F-E733AB73EDA6}">
      <dsp:nvSpPr>
        <dsp:cNvPr id="0" name=""/>
        <dsp:cNvSpPr/>
      </dsp:nvSpPr>
      <dsp:spPr>
        <a:xfrm>
          <a:off x="328612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Pojmy</a:t>
          </a:r>
          <a:r>
            <a:rPr lang="cs-CZ" sz="1900" kern="1200"/>
            <a:t> (kategorie nebo třídy věcí či myšlenek se společnými nejdůležitějšími /podstatnými/ vlastnostmi); konkrétní, abstraktní; 1 -2 slova</a:t>
          </a:r>
          <a:endParaRPr lang="en-US" sz="1900" kern="1200"/>
        </a:p>
      </dsp:txBody>
      <dsp:txXfrm>
        <a:off x="383617" y="1448357"/>
        <a:ext cx="2847502" cy="1768010"/>
      </dsp:txXfrm>
    </dsp:sp>
    <dsp:sp modelId="{6F56028A-93E3-42D5-8616-736142A585FB}">
      <dsp:nvSpPr>
        <dsp:cNvPr id="0" name=""/>
        <dsp:cNvSpPr/>
      </dsp:nvSpPr>
      <dsp:spPr>
        <a:xfrm>
          <a:off x="3614737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4A942-C58A-4201-80C9-78B8403FC9BC}">
      <dsp:nvSpPr>
        <dsp:cNvPr id="0" name=""/>
        <dsp:cNvSpPr/>
      </dsp:nvSpPr>
      <dsp:spPr>
        <a:xfrm>
          <a:off x="3943350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Generalizace (zobecnění) = </a:t>
          </a:r>
          <a:r>
            <a:rPr lang="cs-CZ" sz="1900" kern="1200"/>
            <a:t>výrok, který vyjadřuje vztahy mezi 2 nebo více pojmy; souvětí (př. </a:t>
          </a:r>
          <a:r>
            <a:rPr lang="cs-CZ" sz="1900" u="sng" kern="1200"/>
            <a:t>Dělení je operací inverzní k  násobení</a:t>
          </a:r>
          <a:r>
            <a:rPr lang="cs-CZ" sz="1900" kern="1200"/>
            <a:t>)</a:t>
          </a:r>
          <a:endParaRPr lang="en-US" sz="1900" kern="1200"/>
        </a:p>
      </dsp:txBody>
      <dsp:txXfrm>
        <a:off x="3998355" y="1448357"/>
        <a:ext cx="2847502" cy="1768010"/>
      </dsp:txXfrm>
    </dsp:sp>
    <dsp:sp modelId="{18B90A1C-8683-4626-9801-4D129CABA605}">
      <dsp:nvSpPr>
        <dsp:cNvPr id="0" name=""/>
        <dsp:cNvSpPr/>
      </dsp:nvSpPr>
      <dsp:spPr>
        <a:xfrm>
          <a:off x="7229475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9FA83-7683-43CC-8AD4-9E50077370D2}">
      <dsp:nvSpPr>
        <dsp:cNvPr id="0" name=""/>
        <dsp:cNvSpPr/>
      </dsp:nvSpPr>
      <dsp:spPr>
        <a:xfrm>
          <a:off x="7558087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Fakta </a:t>
          </a:r>
          <a:r>
            <a:rPr lang="cs-CZ" sz="1900" kern="1200"/>
            <a:t>(informace o jednotlivých skutečnostech – o lidech, věcech, konkrétních místech, o události..,).</a:t>
          </a:r>
          <a:endParaRPr lang="en-US" sz="1900" kern="1200"/>
        </a:p>
      </dsp:txBody>
      <dsp:txXfrm>
        <a:off x="7613092" y="1448357"/>
        <a:ext cx="2847502" cy="1768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E2705-81CF-4EDA-9A4F-6E839F16518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DD731-5E40-4D02-8A56-B0FD58520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84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54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9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270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904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9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06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42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98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99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56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27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4B079-D627-4248-94BB-EBE3CD5D942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60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D:\&#197;&#160;PLF_PS21\fraus-prirodopis-8-pro-zs-a-vg-uc-ukazky-str-3-4-16-17-32-33-42-101-102.pdf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D:\&#197;&#160;PLF_PS21\Savci-2-Placent&#195;&#161;lov&#195;&#169;.-Hlodavci%20(1).pdf" TargetMode="External"/><Relationship Id="rId4" Type="http://schemas.openxmlformats.org/officeDocument/2006/relationships/hyperlink" Target="file:///D:\&#197;&#160;PLF_PS21\Tr&#195;&#161;vic&#195;&#173;-soustava-1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9.svg"/><Relationship Id="rId7" Type="http://schemas.openxmlformats.org/officeDocument/2006/relationships/diagramColors" Target="../diagrams/colors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6A2C97-2F4F-4A47-86E1-E4937033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b="1" kern="1200">
                <a:latin typeface="+mj-lt"/>
                <a:ea typeface="+mj-ea"/>
                <a:cs typeface="+mj-cs"/>
              </a:rPr>
              <a:t>Kurikulární činnosti učitele</a:t>
            </a:r>
            <a:endParaRPr lang="cs-CZ" sz="5400"/>
          </a:p>
        </p:txBody>
      </p:sp>
      <p:sp>
        <p:nvSpPr>
          <p:cNvPr id="48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Zástupný obsah 2">
            <a:extLst>
              <a:ext uri="{FF2B5EF4-FFF2-40B4-BE49-F238E27FC236}">
                <a16:creationId xmlns:a16="http://schemas.microsoft.com/office/drawing/2014/main" id="{B3A3D37E-8454-4C16-9C37-55834C8AC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endParaRPr lang="cs-CZ" sz="2200" dirty="0"/>
          </a:p>
          <a:p>
            <a:pPr marL="0" indent="0">
              <a:buNone/>
            </a:pPr>
            <a:br>
              <a:rPr lang="cs-CZ" sz="2200" b="1" dirty="0"/>
            </a:br>
            <a:br>
              <a:rPr lang="en-US" sz="2200" b="1" kern="1200" dirty="0">
                <a:latin typeface="+mj-lt"/>
                <a:ea typeface="+mj-ea"/>
                <a:cs typeface="+mj-cs"/>
              </a:rPr>
            </a:br>
            <a:r>
              <a:rPr lang="cs-CZ" sz="3600" kern="1200" dirty="0">
                <a:latin typeface="+mj-lt"/>
                <a:ea typeface="+mj-ea"/>
                <a:cs typeface="+mj-cs"/>
              </a:rPr>
              <a:t>Od 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učiva</a:t>
            </a:r>
            <a:r>
              <a:rPr lang="cs-CZ" sz="3600" kern="1200" dirty="0">
                <a:latin typeface="+mj-lt"/>
                <a:ea typeface="+mj-ea"/>
                <a:cs typeface="+mj-cs"/>
              </a:rPr>
              <a:t> </a:t>
            </a:r>
            <a:br>
              <a:rPr lang="cs-CZ" sz="3600" kern="1200" dirty="0">
                <a:latin typeface="+mj-lt"/>
                <a:ea typeface="+mj-ea"/>
                <a:cs typeface="+mj-cs"/>
              </a:rPr>
            </a:br>
            <a:r>
              <a:rPr lang="cs-CZ" sz="3600" kern="1200" dirty="0">
                <a:latin typeface="+mj-lt"/>
                <a:ea typeface="+mj-ea"/>
                <a:cs typeface="+mj-cs"/>
              </a:rPr>
              <a:t>k jeho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didaktick</a:t>
            </a:r>
            <a:r>
              <a:rPr lang="cs-CZ" sz="3600" kern="1200" dirty="0">
                <a:latin typeface="+mj-lt"/>
                <a:ea typeface="+mj-ea"/>
                <a:cs typeface="+mj-cs"/>
              </a:rPr>
              <a:t>é</a:t>
            </a:r>
            <a:r>
              <a:rPr lang="cs-CZ" sz="36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analýz</a:t>
            </a:r>
            <a:r>
              <a:rPr lang="cs-CZ" sz="3600" kern="1200" dirty="0">
                <a:latin typeface="+mj-lt"/>
                <a:ea typeface="+mj-ea"/>
                <a:cs typeface="+mj-cs"/>
              </a:rPr>
              <a:t>e,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br>
              <a:rPr lang="cs-CZ" sz="3600" kern="1200" dirty="0"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latin typeface="+mj-lt"/>
                <a:ea typeface="+mj-ea"/>
                <a:cs typeface="+mj-cs"/>
              </a:rPr>
              <a:t>výukov</a:t>
            </a:r>
            <a:r>
              <a:rPr lang="cs-CZ" sz="3600" kern="1200" dirty="0" err="1">
                <a:latin typeface="+mj-lt"/>
                <a:ea typeface="+mj-ea"/>
                <a:cs typeface="+mj-cs"/>
              </a:rPr>
              <a:t>ému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cíl</a:t>
            </a:r>
            <a:r>
              <a:rPr lang="cs-CZ" sz="3600" kern="1200" dirty="0">
                <a:latin typeface="+mj-lt"/>
                <a:ea typeface="+mj-ea"/>
                <a:cs typeface="+mj-cs"/>
              </a:rPr>
              <a:t>i a učebním úlohám</a:t>
            </a:r>
          </a:p>
          <a:p>
            <a:pPr marL="0" indent="0">
              <a:buNone/>
            </a:pPr>
            <a:endParaRPr lang="cs-CZ" sz="3600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3600" dirty="0">
                <a:latin typeface="+mj-lt"/>
                <a:ea typeface="+mj-ea"/>
                <a:cs typeface="+mj-cs"/>
              </a:rPr>
              <a:t>ŠP PS 2021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42088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290" y="204522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92898" y="719666"/>
          <a:ext cx="866710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93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23" name="Rectangle 135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marL="838200" indent="-838200"/>
            <a:r>
              <a:rPr lang="cs-CZ" altLang="cs-CZ" sz="2600"/>
              <a:t>Didaktická analýza učiva (pojmová, operační/učební úlohy a mezipředmětová)</a:t>
            </a:r>
          </a:p>
        </p:txBody>
      </p:sp>
      <p:sp>
        <p:nvSpPr>
          <p:cNvPr id="17424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413" name="Rectangle 3">
            <a:extLst>
              <a:ext uri="{FF2B5EF4-FFF2-40B4-BE49-F238E27FC236}">
                <a16:creationId xmlns:a16="http://schemas.microsoft.com/office/drawing/2014/main" id="{927A79EE-FEA0-4F43-ACC6-BD7BEBA84E73}"/>
              </a:ext>
            </a:extLst>
          </p:cNvPr>
          <p:cNvGraphicFramePr/>
          <p:nvPr/>
        </p:nvGraphicFramePr>
        <p:xfrm>
          <a:off x="5126418" y="552091"/>
          <a:ext cx="6224335" cy="5431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7858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272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cs-CZ" sz="2300" b="1" dirty="0">
                <a:solidFill>
                  <a:schemeClr val="bg1"/>
                </a:solidFill>
              </a:rPr>
              <a:t>Didaktická analýza učiva = projektová a hodnotící činnost</a:t>
            </a:r>
            <a:r>
              <a:rPr lang="cs-CZ" sz="2300" dirty="0">
                <a:solidFill>
                  <a:schemeClr val="bg1"/>
                </a:solidFill>
              </a:rPr>
              <a:t> </a:t>
            </a:r>
            <a:r>
              <a:rPr lang="cs-CZ" sz="2300" b="1" dirty="0">
                <a:solidFill>
                  <a:schemeClr val="bg1"/>
                </a:solidFill>
              </a:rPr>
              <a:t>učitele</a:t>
            </a:r>
            <a:r>
              <a:rPr lang="cs-CZ" sz="2300" dirty="0">
                <a:solidFill>
                  <a:schemeClr val="bg1"/>
                </a:solidFill>
              </a:rPr>
              <a:t>, který při přípravě na hodinu zvažuje, zda se v konkrétním učivu jedná o:</a:t>
            </a:r>
          </a:p>
        </p:txBody>
      </p:sp>
      <p:pic>
        <p:nvPicPr>
          <p:cNvPr id="49" name="Graphic 48" descr="Soudce">
            <a:extLst>
              <a:ext uri="{FF2B5EF4-FFF2-40B4-BE49-F238E27FC236}">
                <a16:creationId xmlns:a16="http://schemas.microsoft.com/office/drawing/2014/main" id="{D520C85F-4AC9-4BBF-BAE6-1BD533FE99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2271" y="2122544"/>
            <a:ext cx="914400" cy="914400"/>
          </a:xfrm>
          <a:prstGeom prst="rect">
            <a:avLst/>
          </a:prstGeom>
        </p:spPr>
      </p:pic>
      <p:sp>
        <p:nvSpPr>
          <p:cNvPr id="80" name="Zástupný symbol pro obsah 2"/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600"/>
              <a:t> </a:t>
            </a:r>
          </a:p>
          <a:p>
            <a:pPr>
              <a:buNone/>
            </a:pPr>
            <a:r>
              <a:rPr lang="cs-CZ" sz="2600"/>
              <a:t> </a:t>
            </a:r>
            <a:r>
              <a:rPr lang="cs-CZ" sz="2600">
                <a:sym typeface="Symbol"/>
              </a:rPr>
              <a:t>    </a:t>
            </a:r>
            <a:r>
              <a:rPr lang="cs-CZ" sz="2600"/>
              <a:t>    </a:t>
            </a:r>
            <a:r>
              <a:rPr lang="cs-CZ" sz="2600" b="1">
                <a:latin typeface="+mj-lt"/>
              </a:rPr>
              <a:t>poznatky</a:t>
            </a:r>
            <a:r>
              <a:rPr lang="cs-CZ" sz="2600">
                <a:latin typeface="+mj-lt"/>
              </a:rPr>
              <a:t> (definice, data, poučky, zákony, pravidla, reálie), jejichž osvojením se v žákově poznatkové sféře vytvoří </a:t>
            </a:r>
            <a:r>
              <a:rPr lang="cs-CZ" sz="2600" b="1">
                <a:latin typeface="+mj-lt"/>
              </a:rPr>
              <a:t>vědomosti</a:t>
            </a:r>
            <a:r>
              <a:rPr lang="cs-CZ" sz="2600">
                <a:latin typeface="+mj-lt"/>
              </a:rPr>
              <a:t>;</a:t>
            </a:r>
          </a:p>
          <a:p>
            <a:pPr>
              <a:buNone/>
            </a:pPr>
            <a:r>
              <a:rPr lang="cs-CZ" sz="2600">
                <a:latin typeface="+mj-lt"/>
              </a:rPr>
              <a:t> </a:t>
            </a:r>
          </a:p>
          <a:p>
            <a:pPr>
              <a:buNone/>
            </a:pPr>
            <a:r>
              <a:rPr lang="cs-CZ" sz="2600">
                <a:latin typeface="+mj-lt"/>
                <a:sym typeface="Symbol"/>
              </a:rPr>
              <a:t>      </a:t>
            </a:r>
            <a:r>
              <a:rPr lang="cs-CZ" sz="2600">
                <a:latin typeface="+mj-lt"/>
              </a:rPr>
              <a:t>    </a:t>
            </a:r>
            <a:r>
              <a:rPr lang="cs-CZ" sz="2600" b="1">
                <a:latin typeface="+mj-lt"/>
              </a:rPr>
              <a:t>činnosti </a:t>
            </a:r>
            <a:r>
              <a:rPr lang="cs-CZ" sz="2600">
                <a:latin typeface="+mj-lt"/>
              </a:rPr>
              <a:t>(aktivity, cvičení, trénink, výkony), jejichž opakovaným prováděním se dosáhne určitých žádoucích </a:t>
            </a:r>
            <a:r>
              <a:rPr lang="cs-CZ" sz="2600" b="1">
                <a:latin typeface="+mj-lt"/>
              </a:rPr>
              <a:t>dovedností </a:t>
            </a:r>
            <a:r>
              <a:rPr lang="cs-CZ" sz="2600">
                <a:latin typeface="+mj-lt"/>
              </a:rPr>
              <a:t>v intelektuální, motorické nebo psychomotorické úrovni žáka, v některých případech (při větším počtu opakování) i zautomatizovaných struktur, tj. návyků;</a:t>
            </a:r>
          </a:p>
          <a:p>
            <a:pPr>
              <a:buNone/>
            </a:pPr>
            <a:r>
              <a:rPr lang="cs-CZ" sz="2600">
                <a:latin typeface="+mj-lt"/>
              </a:rPr>
              <a:t> </a:t>
            </a:r>
          </a:p>
          <a:p>
            <a:endParaRPr lang="cs-CZ" sz="2600"/>
          </a:p>
          <a:p>
            <a:endParaRPr lang="cs-CZ" sz="2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8" name="Rectangle 117">
            <a:extLst>
              <a:ext uri="{FF2B5EF4-FFF2-40B4-BE49-F238E27FC236}">
                <a16:creationId xmlns:a16="http://schemas.microsoft.com/office/drawing/2014/main" id="{FFE2FE29-1120-4FE4-9FDA-311CBA66F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DD926EC-6F88-4D89-9AED-1C4C1AC00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2"/>
            <a:ext cx="4688632" cy="6857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8226" y="926649"/>
            <a:ext cx="4415290" cy="5066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13BE3671-0C43-4D05-A267-3400AD09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79" y="3758184"/>
            <a:ext cx="2139190" cy="2373963"/>
            <a:chOff x="723679" y="3758184"/>
            <a:chExt cx="2139190" cy="2373963"/>
          </a:xfrm>
        </p:grpSpPr>
        <p:sp>
          <p:nvSpPr>
            <p:cNvPr id="125" name="Rectangle 66">
              <a:extLst>
                <a:ext uri="{FF2B5EF4-FFF2-40B4-BE49-F238E27FC236}">
                  <a16:creationId xmlns:a16="http://schemas.microsoft.com/office/drawing/2014/main" id="{4284BA9C-01AC-48B3-8010-804869A07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6051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3E232F3A-24DA-47FC-A6E7-8347EA07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4630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6">
              <a:extLst>
                <a:ext uri="{FF2B5EF4-FFF2-40B4-BE49-F238E27FC236}">
                  <a16:creationId xmlns:a16="http://schemas.microsoft.com/office/drawing/2014/main" id="{2B7D041A-D364-4BF2-9F8A-0294D0918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3209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1CB5A6AE-FC55-4655-AE45-5E9A3F328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88940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6">
              <a:extLst>
                <a:ext uri="{FF2B5EF4-FFF2-40B4-BE49-F238E27FC236}">
                  <a16:creationId xmlns:a16="http://schemas.microsoft.com/office/drawing/2014/main" id="{500BEBAD-632B-4E00-AD16-C6A03CD1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7472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29BEDA70-8722-46C0-A1EB-8CDFEE5920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17111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62">
              <a:extLst>
                <a:ext uri="{FF2B5EF4-FFF2-40B4-BE49-F238E27FC236}">
                  <a16:creationId xmlns:a16="http://schemas.microsoft.com/office/drawing/2014/main" id="{3979BE25-E2B2-4CF8-85A1-65AD3E0CF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17495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59">
              <a:extLst>
                <a:ext uri="{FF2B5EF4-FFF2-40B4-BE49-F238E27FC236}">
                  <a16:creationId xmlns:a16="http://schemas.microsoft.com/office/drawing/2014/main" id="{2C9FF4D0-2F5C-4E54-AC5A-58A6169BA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0284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64">
              <a:extLst>
                <a:ext uri="{FF2B5EF4-FFF2-40B4-BE49-F238E27FC236}">
                  <a16:creationId xmlns:a16="http://schemas.microsoft.com/office/drawing/2014/main" id="{B94E4ABC-1B44-4E4D-9065-F67D887D7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75948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62">
              <a:extLst>
                <a:ext uri="{FF2B5EF4-FFF2-40B4-BE49-F238E27FC236}">
                  <a16:creationId xmlns:a16="http://schemas.microsoft.com/office/drawing/2014/main" id="{FDDFF3EB-39A2-4D3F-AD9F-0CF4409EA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89627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59">
              <a:extLst>
                <a:ext uri="{FF2B5EF4-FFF2-40B4-BE49-F238E27FC236}">
                  <a16:creationId xmlns:a16="http://schemas.microsoft.com/office/drawing/2014/main" id="{DB732EBE-ED01-4374-8D0C-8AF6E5A5B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04333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2">
              <a:extLst>
                <a:ext uri="{FF2B5EF4-FFF2-40B4-BE49-F238E27FC236}">
                  <a16:creationId xmlns:a16="http://schemas.microsoft.com/office/drawing/2014/main" id="{D22DDEF5-6AF3-4D7C-BC62-4409D396B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3269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2">
              <a:extLst>
                <a:ext uri="{FF2B5EF4-FFF2-40B4-BE49-F238E27FC236}">
                  <a16:creationId xmlns:a16="http://schemas.microsoft.com/office/drawing/2014/main" id="{C376CD22-707A-45BF-B1E0-3F62124A5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4743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62">
              <a:extLst>
                <a:ext uri="{FF2B5EF4-FFF2-40B4-BE49-F238E27FC236}">
                  <a16:creationId xmlns:a16="http://schemas.microsoft.com/office/drawing/2014/main" id="{77D3C970-47FF-4506-B61A-DCAA63289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765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3D0163D1-030C-49AE-83F7-8B6F17D3F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618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2">
              <a:extLst>
                <a:ext uri="{FF2B5EF4-FFF2-40B4-BE49-F238E27FC236}">
                  <a16:creationId xmlns:a16="http://schemas.microsoft.com/office/drawing/2014/main" id="{68397BEB-F2C5-49D6-8F17-BC81796AC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9104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59">
              <a:extLst>
                <a:ext uri="{FF2B5EF4-FFF2-40B4-BE49-F238E27FC236}">
                  <a16:creationId xmlns:a16="http://schemas.microsoft.com/office/drawing/2014/main" id="{8C1B7012-AA7A-4E78-965E-ABD7EC337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453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2">
              <a:extLst>
                <a:ext uri="{FF2B5EF4-FFF2-40B4-BE49-F238E27FC236}">
                  <a16:creationId xmlns:a16="http://schemas.microsoft.com/office/drawing/2014/main" id="{ADA7F354-F3A6-49A0-AF9C-EC69C2A31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803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64">
              <a:extLst>
                <a:ext uri="{FF2B5EF4-FFF2-40B4-BE49-F238E27FC236}">
                  <a16:creationId xmlns:a16="http://schemas.microsoft.com/office/drawing/2014/main" id="{82531391-74CB-4FBD-97B7-D73D91C44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6152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66">
              <a:extLst>
                <a:ext uri="{FF2B5EF4-FFF2-40B4-BE49-F238E27FC236}">
                  <a16:creationId xmlns:a16="http://schemas.microsoft.com/office/drawing/2014/main" id="{3CD46824-FF3A-460F-8F13-1B2A420A1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501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4">
              <a:extLst>
                <a:ext uri="{FF2B5EF4-FFF2-40B4-BE49-F238E27FC236}">
                  <a16:creationId xmlns:a16="http://schemas.microsoft.com/office/drawing/2014/main" id="{15EE979E-5456-4D5F-83BF-158EB8B24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944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6">
              <a:extLst>
                <a:ext uri="{FF2B5EF4-FFF2-40B4-BE49-F238E27FC236}">
                  <a16:creationId xmlns:a16="http://schemas.microsoft.com/office/drawing/2014/main" id="{B5123B19-3717-4BC1-B7CE-C6727099C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52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59">
              <a:extLst>
                <a:ext uri="{FF2B5EF4-FFF2-40B4-BE49-F238E27FC236}">
                  <a16:creationId xmlns:a16="http://schemas.microsoft.com/office/drawing/2014/main" id="{25F3BA9E-DEA1-4368-A4BE-FB9C9C350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42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62">
              <a:extLst>
                <a:ext uri="{FF2B5EF4-FFF2-40B4-BE49-F238E27FC236}">
                  <a16:creationId xmlns:a16="http://schemas.microsoft.com/office/drawing/2014/main" id="{0EFD15C2-3CE6-43C9-AA85-2000C0A69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9173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2">
              <a:extLst>
                <a:ext uri="{FF2B5EF4-FFF2-40B4-BE49-F238E27FC236}">
                  <a16:creationId xmlns:a16="http://schemas.microsoft.com/office/drawing/2014/main" id="{A7D19408-5ACA-46A3-8FC7-0A2B511B2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3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59">
              <a:extLst>
                <a:ext uri="{FF2B5EF4-FFF2-40B4-BE49-F238E27FC236}">
                  <a16:creationId xmlns:a16="http://schemas.microsoft.com/office/drawing/2014/main" id="{C39A546E-F35B-4AF5-9F7E-F7CC78DD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743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4C051F4E-E13F-4468-BCAB-379380355A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233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99A94C11-96BF-4E23-9B0F-CCCF0E690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583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2C253E13-7D4F-4651-B26F-C9A398426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874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6C607944-C3DA-49D0-B76C-ECF13B2E8D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095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A044E8D2-BE36-4B3B-BF61-A4ED4D637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444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08C4C63A-4388-4C37-9D9C-5C1F9925C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5794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14866A3A-FA92-4434-98E9-418FEC9B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143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Rectangle 64">
              <a:extLst>
                <a:ext uri="{FF2B5EF4-FFF2-40B4-BE49-F238E27FC236}">
                  <a16:creationId xmlns:a16="http://schemas.microsoft.com/office/drawing/2014/main" id="{AF97CA9B-731E-47BF-B724-E6CD2C915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585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66">
              <a:extLst>
                <a:ext uri="{FF2B5EF4-FFF2-40B4-BE49-F238E27FC236}">
                  <a16:creationId xmlns:a16="http://schemas.microsoft.com/office/drawing/2014/main" id="{B9B7DB1A-1165-4D7C-95DC-D710F20E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49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59">
              <a:extLst>
                <a:ext uri="{FF2B5EF4-FFF2-40B4-BE49-F238E27FC236}">
                  <a16:creationId xmlns:a16="http://schemas.microsoft.com/office/drawing/2014/main" id="{737B22B9-9D11-4F36-9B12-FB41FBA4E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067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62">
              <a:extLst>
                <a:ext uri="{FF2B5EF4-FFF2-40B4-BE49-F238E27FC236}">
                  <a16:creationId xmlns:a16="http://schemas.microsoft.com/office/drawing/2014/main" id="{FBCEABA9-0D42-4E75-BBFB-8374262E8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2">
              <a:extLst>
                <a:ext uri="{FF2B5EF4-FFF2-40B4-BE49-F238E27FC236}">
                  <a16:creationId xmlns:a16="http://schemas.microsoft.com/office/drawing/2014/main" id="{66428691-A429-4D5E-AE96-E43B6F0E2D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0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59">
              <a:extLst>
                <a:ext uri="{FF2B5EF4-FFF2-40B4-BE49-F238E27FC236}">
                  <a16:creationId xmlns:a16="http://schemas.microsoft.com/office/drawing/2014/main" id="{5BCC330F-9915-4B86-97E9-BA49CBFEC0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384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64">
              <a:extLst>
                <a:ext uri="{FF2B5EF4-FFF2-40B4-BE49-F238E27FC236}">
                  <a16:creationId xmlns:a16="http://schemas.microsoft.com/office/drawing/2014/main" id="{9A1A7FCA-8137-4FF0-9940-FB481BFD27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79875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66">
              <a:extLst>
                <a:ext uri="{FF2B5EF4-FFF2-40B4-BE49-F238E27FC236}">
                  <a16:creationId xmlns:a16="http://schemas.microsoft.com/office/drawing/2014/main" id="{3A9167A0-5576-4F2F-B5FE-431186597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24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965" y="1321743"/>
            <a:ext cx="3787482" cy="4277890"/>
          </a:xfrm>
        </p:spPr>
        <p:txBody>
          <a:bodyPr anchor="ctr"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Didaktická analýza učiva = projektová a hodnotící činnost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  <a:r>
              <a:rPr lang="cs-CZ" sz="3600" b="1" dirty="0">
                <a:solidFill>
                  <a:schemeClr val="bg1"/>
                </a:solidFill>
              </a:rPr>
              <a:t>učitele</a:t>
            </a:r>
            <a:r>
              <a:rPr lang="cs-CZ" sz="3600" dirty="0">
                <a:solidFill>
                  <a:schemeClr val="bg1"/>
                </a:solidFill>
              </a:rPr>
              <a:t>, který při přípravě na hodinu zvažuje, zda se v konkrétním učivu jedná o:</a:t>
            </a:r>
            <a:endParaRPr lang="cs-CZ" sz="3600" dirty="0">
              <a:solidFill>
                <a:srgbClr val="FFFFFF"/>
              </a:solidFill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283F107F-9294-4679-B247-91D8556A6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68" name="Rectangle 64">
              <a:extLst>
                <a:ext uri="{FF2B5EF4-FFF2-40B4-BE49-F238E27FC236}">
                  <a16:creationId xmlns:a16="http://schemas.microsoft.com/office/drawing/2014/main" id="{20F93971-D547-4C36-A076-D57249994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66">
              <a:extLst>
                <a:ext uri="{FF2B5EF4-FFF2-40B4-BE49-F238E27FC236}">
                  <a16:creationId xmlns:a16="http://schemas.microsoft.com/office/drawing/2014/main" id="{012A36A9-DFAE-4F57-9711-172E65EDA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64">
              <a:extLst>
                <a:ext uri="{FF2B5EF4-FFF2-40B4-BE49-F238E27FC236}">
                  <a16:creationId xmlns:a16="http://schemas.microsoft.com/office/drawing/2014/main" id="{8B6B96C8-D832-4071-A5D2-1F11CBF9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66">
              <a:extLst>
                <a:ext uri="{FF2B5EF4-FFF2-40B4-BE49-F238E27FC236}">
                  <a16:creationId xmlns:a16="http://schemas.microsoft.com/office/drawing/2014/main" id="{0FF1DEB5-31F1-464D-BDB3-EFE620642A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64">
              <a:extLst>
                <a:ext uri="{FF2B5EF4-FFF2-40B4-BE49-F238E27FC236}">
                  <a16:creationId xmlns:a16="http://schemas.microsoft.com/office/drawing/2014/main" id="{96B80410-DC2C-4DFC-B52E-CC5E6788B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66">
              <a:extLst>
                <a:ext uri="{FF2B5EF4-FFF2-40B4-BE49-F238E27FC236}">
                  <a16:creationId xmlns:a16="http://schemas.microsoft.com/office/drawing/2014/main" id="{9CE51CA3-95B8-44B4-B784-CE35A844D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64">
              <a:extLst>
                <a:ext uri="{FF2B5EF4-FFF2-40B4-BE49-F238E27FC236}">
                  <a16:creationId xmlns:a16="http://schemas.microsoft.com/office/drawing/2014/main" id="{FA1EB8B0-6221-4A35-A5F2-46E9A78CB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66">
              <a:extLst>
                <a:ext uri="{FF2B5EF4-FFF2-40B4-BE49-F238E27FC236}">
                  <a16:creationId xmlns:a16="http://schemas.microsoft.com/office/drawing/2014/main" id="{FDA530E1-5E88-4861-8642-F5B6A715B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64">
              <a:extLst>
                <a:ext uri="{FF2B5EF4-FFF2-40B4-BE49-F238E27FC236}">
                  <a16:creationId xmlns:a16="http://schemas.microsoft.com/office/drawing/2014/main" id="{854D2927-5C3A-424C-B30D-6048719C8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66">
              <a:extLst>
                <a:ext uri="{FF2B5EF4-FFF2-40B4-BE49-F238E27FC236}">
                  <a16:creationId xmlns:a16="http://schemas.microsoft.com/office/drawing/2014/main" id="{9B9A782D-CE07-499E-81BB-3F6D2E7EF0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64">
              <a:extLst>
                <a:ext uri="{FF2B5EF4-FFF2-40B4-BE49-F238E27FC236}">
                  <a16:creationId xmlns:a16="http://schemas.microsoft.com/office/drawing/2014/main" id="{BDEBE12E-1915-4596-A0A7-9C61CAF8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66">
              <a:extLst>
                <a:ext uri="{FF2B5EF4-FFF2-40B4-BE49-F238E27FC236}">
                  <a16:creationId xmlns:a16="http://schemas.microsoft.com/office/drawing/2014/main" id="{4FBDEF84-1447-47C6-998D-A35B78E0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12693" y="1188719"/>
            <a:ext cx="5561320" cy="4804465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400" dirty="0">
                <a:latin typeface="+mj-lt"/>
                <a:sym typeface="Symbol"/>
              </a:rPr>
              <a:t>     </a:t>
            </a:r>
            <a:r>
              <a:rPr lang="cs-CZ" sz="2400" dirty="0">
                <a:latin typeface="+mj-lt"/>
              </a:rPr>
              <a:t>    </a:t>
            </a:r>
            <a:r>
              <a:rPr lang="cs-CZ" sz="2400" b="1" dirty="0">
                <a:latin typeface="+mj-lt"/>
              </a:rPr>
              <a:t>logické operace </a:t>
            </a:r>
            <a:r>
              <a:rPr lang="cs-CZ" sz="2400" dirty="0">
                <a:latin typeface="+mj-lt"/>
              </a:rPr>
              <a:t>a myšlenkové pochody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dirty="0">
                <a:latin typeface="+mj-lt"/>
              </a:rPr>
              <a:t>a postupy k pochopení nového učiva a jeho souvislostí; mají formativní význam, učí žáka </a:t>
            </a:r>
            <a:r>
              <a:rPr lang="cs-CZ" sz="2400" b="1" dirty="0">
                <a:latin typeface="+mj-lt"/>
              </a:rPr>
              <a:t>myslet</a:t>
            </a:r>
            <a:r>
              <a:rPr lang="cs-CZ" sz="2400" dirty="0">
                <a:latin typeface="+mj-lt"/>
              </a:rPr>
              <a:t> a </a:t>
            </a:r>
            <a:r>
              <a:rPr lang="cs-CZ" sz="2400" b="1" dirty="0">
                <a:latin typeface="+mj-lt"/>
              </a:rPr>
              <a:t>hledat</a:t>
            </a:r>
            <a:r>
              <a:rPr lang="cs-CZ" sz="2400" dirty="0">
                <a:latin typeface="+mj-lt"/>
              </a:rPr>
              <a:t> řešení a postupy; </a:t>
            </a:r>
          </a:p>
          <a:p>
            <a:pPr>
              <a:buNone/>
            </a:pPr>
            <a:r>
              <a:rPr lang="cs-CZ" sz="2400" dirty="0">
                <a:latin typeface="+mj-lt"/>
                <a:sym typeface="Symbol"/>
              </a:rPr>
              <a:t>    </a:t>
            </a:r>
            <a:r>
              <a:rPr lang="cs-CZ" sz="2400" dirty="0">
                <a:latin typeface="+mj-lt"/>
              </a:rPr>
              <a:t>    </a:t>
            </a:r>
            <a:r>
              <a:rPr lang="cs-CZ" sz="2400" b="1" dirty="0">
                <a:latin typeface="+mj-lt"/>
              </a:rPr>
              <a:t>výchovné momenty,</a:t>
            </a:r>
            <a:r>
              <a:rPr lang="cs-CZ" sz="2400" dirty="0">
                <a:latin typeface="+mj-lt"/>
              </a:rPr>
              <a:t> obohacující a rozvíjející </a:t>
            </a:r>
            <a:r>
              <a:rPr lang="cs-CZ" sz="2400" b="1" dirty="0">
                <a:latin typeface="+mj-lt"/>
              </a:rPr>
              <a:t>emotivní sféru </a:t>
            </a:r>
            <a:r>
              <a:rPr lang="cs-CZ" sz="2400" dirty="0">
                <a:latin typeface="+mj-lt"/>
              </a:rPr>
              <a:t>člověka, prožívání citů a emocí, estetických vjemů a prožitků;</a:t>
            </a:r>
          </a:p>
          <a:p>
            <a:pPr>
              <a:buNone/>
            </a:pPr>
            <a:r>
              <a:rPr lang="cs-CZ" sz="2400" dirty="0">
                <a:latin typeface="+mj-lt"/>
                <a:sym typeface="Symbol"/>
              </a:rPr>
              <a:t>    </a:t>
            </a:r>
            <a:r>
              <a:rPr lang="cs-CZ" sz="2400" dirty="0">
                <a:latin typeface="+mj-lt"/>
              </a:rPr>
              <a:t>    </a:t>
            </a:r>
            <a:r>
              <a:rPr lang="cs-CZ" sz="2400" b="1" dirty="0">
                <a:latin typeface="+mj-lt"/>
              </a:rPr>
              <a:t>volní prvky </a:t>
            </a:r>
            <a:r>
              <a:rPr lang="cs-CZ" sz="2400" dirty="0">
                <a:latin typeface="+mj-lt"/>
              </a:rPr>
              <a:t>k rozvíjení určité míry snahy, </a:t>
            </a:r>
            <a:r>
              <a:rPr lang="cs-CZ" sz="2400" b="1" dirty="0">
                <a:latin typeface="+mj-lt"/>
              </a:rPr>
              <a:t>vytrvalosti </a:t>
            </a:r>
            <a:r>
              <a:rPr lang="cs-CZ" sz="2400" dirty="0">
                <a:latin typeface="+mj-lt"/>
              </a:rPr>
              <a:t>a</a:t>
            </a:r>
            <a:r>
              <a:rPr lang="cs-CZ" sz="2400" b="1" dirty="0">
                <a:latin typeface="+mj-lt"/>
              </a:rPr>
              <a:t> vůle </a:t>
            </a:r>
            <a:r>
              <a:rPr lang="cs-CZ" sz="2400" dirty="0">
                <a:latin typeface="+mj-lt"/>
              </a:rPr>
              <a:t>k pochopení nového a k překonání překážek.</a:t>
            </a:r>
            <a:r>
              <a:rPr lang="cs-CZ" sz="2400" b="1" dirty="0">
                <a:latin typeface="+mj-lt"/>
              </a:rPr>
              <a:t> 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1787C549-66DE-4718-9D45-816599251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1" name="Rectangle 139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592824" cy="3233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648" y="655591"/>
            <a:ext cx="4929352" cy="2315616"/>
          </a:xfrm>
        </p:spPr>
        <p:txBody>
          <a:bodyPr>
            <a:normAutofit/>
          </a:bodyPr>
          <a:lstStyle/>
          <a:p>
            <a:pPr marL="838200" indent="-838200"/>
            <a:r>
              <a:rPr lang="cs-CZ" altLang="cs-CZ" sz="3900" b="1"/>
              <a:t>1. Pojmová analýza - stěžejních pojmů v tématu </a:t>
            </a:r>
            <a:br>
              <a:rPr lang="cs-CZ" altLang="cs-CZ" sz="3900" b="1"/>
            </a:br>
            <a:r>
              <a:rPr lang="cs-CZ" altLang="cs-CZ" sz="3900" b="1"/>
              <a:t>a vztahů mezi nimi. </a:t>
            </a:r>
          </a:p>
        </p:txBody>
      </p:sp>
      <p:sp>
        <p:nvSpPr>
          <p:cNvPr id="18442" name="Rectangle 141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443" name="Group 143">
            <a:extLst>
              <a:ext uri="{FF2B5EF4-FFF2-40B4-BE49-F238E27FC236}">
                <a16:creationId xmlns:a16="http://schemas.microsoft.com/office/drawing/2014/main" id="{BAB21C4D-C8DB-45E4-8B45-1A73A188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45" name="Rectangle 64">
              <a:extLst>
                <a:ext uri="{FF2B5EF4-FFF2-40B4-BE49-F238E27FC236}">
                  <a16:creationId xmlns:a16="http://schemas.microsoft.com/office/drawing/2014/main" id="{408C67FF-5706-4C08-9DF4-D3E2EF7F61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6">
              <a:extLst>
                <a:ext uri="{FF2B5EF4-FFF2-40B4-BE49-F238E27FC236}">
                  <a16:creationId xmlns:a16="http://schemas.microsoft.com/office/drawing/2014/main" id="{90AE6FAF-1DDD-40E6-8128-2B5DD1464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4">
              <a:extLst>
                <a:ext uri="{FF2B5EF4-FFF2-40B4-BE49-F238E27FC236}">
                  <a16:creationId xmlns:a16="http://schemas.microsoft.com/office/drawing/2014/main" id="{3E186F0A-23FB-4FB4-8C95-4C6A6F483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66">
              <a:extLst>
                <a:ext uri="{FF2B5EF4-FFF2-40B4-BE49-F238E27FC236}">
                  <a16:creationId xmlns:a16="http://schemas.microsoft.com/office/drawing/2014/main" id="{D183081B-2F31-48CC-A297-BA0C06A744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64">
              <a:extLst>
                <a:ext uri="{FF2B5EF4-FFF2-40B4-BE49-F238E27FC236}">
                  <a16:creationId xmlns:a16="http://schemas.microsoft.com/office/drawing/2014/main" id="{BC6A5254-D4C3-478C-B4E0-73D3642DBE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6">
              <a:extLst>
                <a:ext uri="{FF2B5EF4-FFF2-40B4-BE49-F238E27FC236}">
                  <a16:creationId xmlns:a16="http://schemas.microsoft.com/office/drawing/2014/main" id="{41974FE2-7080-4C99-A4E6-3E15D4B28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C843590-9C15-4DFA-9178-8A943EF622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3506696A-3D1F-450D-96A0-B59B7BBE3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64">
              <a:extLst>
                <a:ext uri="{FF2B5EF4-FFF2-40B4-BE49-F238E27FC236}">
                  <a16:creationId xmlns:a16="http://schemas.microsoft.com/office/drawing/2014/main" id="{6D2546D9-69E1-4D75-8E64-8862078132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66">
              <a:extLst>
                <a:ext uri="{FF2B5EF4-FFF2-40B4-BE49-F238E27FC236}">
                  <a16:creationId xmlns:a16="http://schemas.microsoft.com/office/drawing/2014/main" id="{865383D5-D060-4DBD-82E9-14902BD82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4">
              <a:extLst>
                <a:ext uri="{FF2B5EF4-FFF2-40B4-BE49-F238E27FC236}">
                  <a16:creationId xmlns:a16="http://schemas.microsoft.com/office/drawing/2014/main" id="{70242239-3409-460D-BA74-ADF2AFD4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6">
              <a:extLst>
                <a:ext uri="{FF2B5EF4-FFF2-40B4-BE49-F238E27FC236}">
                  <a16:creationId xmlns:a16="http://schemas.microsoft.com/office/drawing/2014/main" id="{4F02255D-DBCA-4E02-8376-8A374688DE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4">
              <a:extLst>
                <a:ext uri="{FF2B5EF4-FFF2-40B4-BE49-F238E27FC236}">
                  <a16:creationId xmlns:a16="http://schemas.microsoft.com/office/drawing/2014/main" id="{343BABB3-0280-4F53-A4A9-54ED96AB29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66">
              <a:extLst>
                <a:ext uri="{FF2B5EF4-FFF2-40B4-BE49-F238E27FC236}">
                  <a16:creationId xmlns:a16="http://schemas.microsoft.com/office/drawing/2014/main" id="{2824031E-D05D-4B6C-A900-28D70C7374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64">
              <a:extLst>
                <a:ext uri="{FF2B5EF4-FFF2-40B4-BE49-F238E27FC236}">
                  <a16:creationId xmlns:a16="http://schemas.microsoft.com/office/drawing/2014/main" id="{96B0A62E-B7B0-475C-B1FF-989CDB45E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66">
              <a:extLst>
                <a:ext uri="{FF2B5EF4-FFF2-40B4-BE49-F238E27FC236}">
                  <a16:creationId xmlns:a16="http://schemas.microsoft.com/office/drawing/2014/main" id="{D62DF221-DFF7-4614-8983-8B7C47034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64">
              <a:extLst>
                <a:ext uri="{FF2B5EF4-FFF2-40B4-BE49-F238E27FC236}">
                  <a16:creationId xmlns:a16="http://schemas.microsoft.com/office/drawing/2014/main" id="{4E544155-BC32-4013-9135-149E30150C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66">
              <a:extLst>
                <a:ext uri="{FF2B5EF4-FFF2-40B4-BE49-F238E27FC236}">
                  <a16:creationId xmlns:a16="http://schemas.microsoft.com/office/drawing/2014/main" id="{1DD4153E-E8EE-4D47-8FF6-926EBB23FE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64">
              <a:extLst>
                <a:ext uri="{FF2B5EF4-FFF2-40B4-BE49-F238E27FC236}">
                  <a16:creationId xmlns:a16="http://schemas.microsoft.com/office/drawing/2014/main" id="{6834F1B0-119E-4A62-A22F-79C5AEEE3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66">
              <a:extLst>
                <a:ext uri="{FF2B5EF4-FFF2-40B4-BE49-F238E27FC236}">
                  <a16:creationId xmlns:a16="http://schemas.microsoft.com/office/drawing/2014/main" id="{04C90783-5CC9-4855-A633-D3D3B900D0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6" name="Rectangle 165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606971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437" name="Rectangle 3">
            <a:extLst>
              <a:ext uri="{FF2B5EF4-FFF2-40B4-BE49-F238E27FC236}">
                <a16:creationId xmlns:a16="http://schemas.microsoft.com/office/drawing/2014/main" id="{22E71BE5-9BFB-4AB0-ADB8-D8737BBBA2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2341286"/>
              </p:ext>
            </p:extLst>
          </p:nvPr>
        </p:nvGraphicFramePr>
        <p:xfrm>
          <a:off x="7169101" y="521207"/>
          <a:ext cx="4496426" cy="5957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61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5200"/>
              <a:t>Struktura učiva</a:t>
            </a:r>
          </a:p>
        </p:txBody>
      </p:sp>
      <p:graphicFrame>
        <p:nvGraphicFramePr>
          <p:cNvPr id="19466" name="Rectangle 3">
            <a:extLst>
              <a:ext uri="{FF2B5EF4-FFF2-40B4-BE49-F238E27FC236}">
                <a16:creationId xmlns:a16="http://schemas.microsoft.com/office/drawing/2014/main" id="{8F8B06C1-EEFC-40CD-B81B-55EA454FB8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9622725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9599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600">
                <a:solidFill>
                  <a:srgbClr val="FFFFFF"/>
                </a:solidFill>
              </a:rPr>
              <a:t>Příklady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cs-CZ" sz="2600" u="sng" dirty="0">
                <a:latin typeface="+mj-lt"/>
              </a:rPr>
              <a:t>Pojmy</a:t>
            </a:r>
          </a:p>
          <a:p>
            <a:pPr>
              <a:buNone/>
              <a:defRPr/>
            </a:pPr>
            <a:r>
              <a:rPr lang="cs-CZ" sz="2600" i="1" dirty="0">
                <a:latin typeface="+mj-lt"/>
              </a:rPr>
              <a:t>Oběhová soustava</a:t>
            </a:r>
            <a:r>
              <a:rPr lang="cs-CZ" sz="2600" dirty="0">
                <a:latin typeface="+mj-lt"/>
              </a:rPr>
              <a:t>. </a:t>
            </a:r>
            <a:r>
              <a:rPr lang="cs-CZ" sz="2600" i="1" dirty="0">
                <a:latin typeface="+mj-lt"/>
              </a:rPr>
              <a:t>Krev</a:t>
            </a:r>
            <a:r>
              <a:rPr lang="cs-CZ" sz="2600" dirty="0">
                <a:latin typeface="+mj-lt"/>
              </a:rPr>
              <a:t>, </a:t>
            </a:r>
            <a:r>
              <a:rPr lang="cs-CZ" sz="2600" i="1" dirty="0">
                <a:latin typeface="+mj-lt"/>
              </a:rPr>
              <a:t>červené krvinky</a:t>
            </a:r>
            <a:r>
              <a:rPr lang="cs-CZ" sz="2600" dirty="0">
                <a:latin typeface="+mj-lt"/>
              </a:rPr>
              <a:t>, </a:t>
            </a:r>
            <a:r>
              <a:rPr lang="cs-CZ" sz="2600" i="1" dirty="0">
                <a:latin typeface="+mj-lt"/>
              </a:rPr>
              <a:t>bílé krvinky</a:t>
            </a:r>
            <a:r>
              <a:rPr lang="cs-CZ" sz="2600" dirty="0">
                <a:latin typeface="+mj-lt"/>
              </a:rPr>
              <a:t>, </a:t>
            </a:r>
            <a:r>
              <a:rPr lang="cs-CZ" sz="2600" i="1" dirty="0">
                <a:latin typeface="+mj-lt"/>
              </a:rPr>
              <a:t>krevní destičky.</a:t>
            </a:r>
            <a:endParaRPr lang="cs-CZ" sz="2600" dirty="0">
              <a:latin typeface="+mj-lt"/>
            </a:endParaRPr>
          </a:p>
          <a:p>
            <a:pPr>
              <a:buNone/>
              <a:defRPr/>
            </a:pPr>
            <a:r>
              <a:rPr lang="cs-CZ" sz="2600" u="sng" dirty="0">
                <a:latin typeface="+mj-lt"/>
              </a:rPr>
              <a:t>Fakta</a:t>
            </a:r>
            <a:r>
              <a:rPr lang="cs-CZ" sz="2600" dirty="0">
                <a:latin typeface="+mj-lt"/>
              </a:rPr>
              <a:t>: V těle máme 5-6l krve. Svaly společně s kostrou umožňují pohyb těla a vyvíjejí sílu. Dýcháním je nepřetržitě zajištěn přívod kyslíku ze vzduchu.  </a:t>
            </a:r>
          </a:p>
          <a:p>
            <a:pPr>
              <a:buNone/>
              <a:defRPr/>
            </a:pPr>
            <a:r>
              <a:rPr lang="cs-CZ" sz="2600" u="sng" dirty="0">
                <a:latin typeface="+mj-lt"/>
              </a:rPr>
              <a:t>Generalizace</a:t>
            </a:r>
            <a:r>
              <a:rPr lang="cs-CZ" sz="2600" dirty="0">
                <a:latin typeface="+mj-lt"/>
              </a:rPr>
              <a:t>: Na svalech závisí i trávení potravy a oběh krve. Onemocnění dýchacích cest předcházíme otužováním, pravidelným větráním , dodržováním hygieny. Každý člověk má krev určité krevní skupiny. </a:t>
            </a:r>
          </a:p>
        </p:txBody>
      </p:sp>
    </p:spTree>
    <p:extLst>
      <p:ext uri="{BB962C8B-B14F-4D97-AF65-F5344CB8AC3E}">
        <p14:creationId xmlns:p14="http://schemas.microsoft.com/office/powerpoint/2010/main" val="394689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605A7-3DA0-4BBB-8C59-1A4666B1B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cs-CZ" sz="5000" dirty="0"/>
              <a:t>Diskuse </a:t>
            </a:r>
            <a:br>
              <a:rPr lang="cs-CZ" sz="5000" dirty="0"/>
            </a:br>
            <a:r>
              <a:rPr lang="cs-CZ" sz="5000" dirty="0"/>
              <a:t>k plnění </a:t>
            </a:r>
            <a:br>
              <a:rPr lang="cs-CZ" sz="5000" dirty="0"/>
            </a:br>
            <a:r>
              <a:rPr lang="cs-CZ" sz="5000" dirty="0"/>
              <a:t>1. části portfoliového úkolu.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92D7B95-A20B-4B75-B808-4776A96BD1F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359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020" y="609600"/>
            <a:ext cx="9594981" cy="2514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 b="1" i="1" u="sng" dirty="0"/>
              <a:t>Formální struktura portfoliového úkolu</a:t>
            </a:r>
            <a:br>
              <a:rPr lang="cs-CZ" altLang="cs-CZ" sz="2500" b="1" i="1" u="sng" dirty="0"/>
            </a:br>
            <a:r>
              <a:rPr lang="cs-CZ" altLang="cs-CZ" sz="1900" b="1" dirty="0"/>
              <a:t>Předmět – vzdělávací oblast:                                                           Ročník:</a:t>
            </a:r>
            <a:br>
              <a:rPr lang="cs-CZ" altLang="cs-CZ" sz="1900" b="1" dirty="0"/>
            </a:br>
            <a:r>
              <a:rPr lang="cs-CZ" altLang="cs-CZ" sz="1900" b="1" dirty="0"/>
              <a:t>Tematický celek:                                      </a:t>
            </a:r>
            <a:br>
              <a:rPr lang="cs-CZ" altLang="cs-CZ" sz="1900" b="1" dirty="0"/>
            </a:br>
            <a:r>
              <a:rPr lang="cs-CZ" altLang="cs-CZ" sz="1900" b="1" dirty="0"/>
              <a:t>Téma (3-4 vyuč. jednotek) …..  </a:t>
            </a:r>
            <a:r>
              <a:rPr lang="cs-CZ" altLang="cs-CZ" sz="1900" b="1" i="1" dirty="0"/>
              <a:t>myšlenková mapa</a:t>
            </a:r>
            <a:br>
              <a:rPr lang="cs-CZ" altLang="cs-CZ" sz="1900" b="1" i="1" dirty="0"/>
            </a:br>
            <a:r>
              <a:rPr lang="cs-CZ" altLang="cs-CZ" sz="1900" b="1" dirty="0"/>
              <a:t>Cíle tématu:</a:t>
            </a:r>
            <a:r>
              <a:rPr lang="cs-CZ" altLang="cs-CZ" sz="1900" b="1" i="1" dirty="0"/>
              <a:t> – vybírat v RVP  („cíle“, „klíčové kompetence“ a „očekávané výstupy“)</a:t>
            </a:r>
            <a:r>
              <a:rPr lang="cs-CZ" altLang="cs-CZ" sz="1900" b="1" dirty="0"/>
              <a:t>:</a:t>
            </a:r>
            <a:br>
              <a:rPr lang="cs-CZ" altLang="cs-CZ" sz="1900" b="1" i="1" dirty="0"/>
            </a:br>
            <a:r>
              <a:rPr lang="cs-CZ" altLang="cs-CZ" sz="1900" i="1" dirty="0"/>
              <a:t>-</a:t>
            </a:r>
            <a:r>
              <a:rPr lang="cs-CZ" altLang="cs-CZ" sz="1900" b="1" i="1" dirty="0"/>
              <a:t> </a:t>
            </a:r>
            <a:r>
              <a:rPr lang="cs-CZ" altLang="cs-CZ" sz="1900" i="1" dirty="0"/>
              <a:t>kognitivní (vědomosti)                    </a:t>
            </a:r>
            <a:br>
              <a:rPr lang="cs-CZ" altLang="cs-CZ" sz="1900" i="1" dirty="0"/>
            </a:br>
            <a:r>
              <a:rPr lang="cs-CZ" altLang="cs-CZ" sz="1900" i="1" dirty="0"/>
              <a:t>- psychomotorické (dovednosti, schopnosti) </a:t>
            </a:r>
            <a:br>
              <a:rPr lang="cs-CZ" altLang="cs-CZ" sz="1900" i="1" dirty="0"/>
            </a:br>
            <a:r>
              <a:rPr lang="cs-CZ" altLang="cs-CZ" sz="1900" i="1" dirty="0"/>
              <a:t>- postojové - afektivní – výchovné (postoje, potřeby, zájmy, hodnoty)</a:t>
            </a:r>
            <a:r>
              <a:rPr lang="cs-CZ" altLang="cs-CZ" sz="2100" b="1" i="1" dirty="0"/>
              <a:t>  </a:t>
            </a:r>
          </a:p>
        </p:txBody>
      </p:sp>
      <p:graphicFrame>
        <p:nvGraphicFramePr>
          <p:cNvPr id="22616" name="Group 88"/>
          <p:cNvGraphicFramePr>
            <a:graphicFrameLocks noGrp="1"/>
          </p:cNvGraphicFramePr>
          <p:nvPr>
            <p:ph type="tbl" idx="1"/>
          </p:nvPr>
        </p:nvGraphicFramePr>
        <p:xfrm>
          <a:off x="1073019" y="2985799"/>
          <a:ext cx="9347331" cy="3881902"/>
        </p:xfrm>
        <a:graphic>
          <a:graphicData uri="http://schemas.openxmlformats.org/drawingml/2006/table">
            <a:tbl>
              <a:tblPr/>
              <a:tblGrid>
                <a:gridCol w="16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 vyuč. jednotky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cíle*)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strategie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Evaluační nástroje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Metodické 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 mapy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vyplývají  z cílů  tématu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učební úlohy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(zadání)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(otázky)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KONKRÉTNĚ, ve 2. 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70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FBD4D03B-2398-4D55-AAD9-ACF050125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kompetence a jejich průnik ve výuce - příklady 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BC4EA1B6-6349-4122-BBEE-41040746D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70392-66E0-44E8-B7C5-20805B804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05000"/>
            <a:ext cx="5157787" cy="428466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effectLst/>
                <a:latin typeface="TimesNewRomanPS-BoldMT"/>
                <a:ea typeface="Calibri" panose="020F0502020204030204" pitchFamily="34" charset="0"/>
                <a:cs typeface="TimesNewRomanPS-BoldMT"/>
              </a:rPr>
              <a:t>Kompetence k učení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zájem o cizí jazyk, uvědomování si důležitosti znalosti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cizího jazyka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vedení k sebehodnocení i vzájemnému hodnocení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vedení k vlastní aktivitě při vyhledávání učebního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materiálu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F9AABC03-C7E1-4A5C-B66D-DF3E2C67E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5C80C2AB-20AC-4DA1-82AE-614433FF9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90688"/>
            <a:ext cx="5183188" cy="449897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800" b="1" dirty="0">
              <a:effectLst/>
              <a:latin typeface="TimesNewRomanPS-BoldMT"/>
              <a:ea typeface="Calibri" panose="020F0502020204030204" pitchFamily="34" charset="0"/>
              <a:cs typeface="TimesNewRomanPS-BoldMT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dirty="0">
                <a:effectLst/>
                <a:latin typeface="TimesNewRomanPS-BoldMT"/>
                <a:ea typeface="Calibri" panose="020F0502020204030204" pitchFamily="34" charset="0"/>
                <a:cs typeface="TimesNewRomanPS-BoldMT"/>
              </a:rPr>
              <a:t>Kompetence sociální a personální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schopnost spolupráce a práce ve skupině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zpracovávání témat různou formou dramatizace,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dialog, hudební zpracování apod.)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vedení k respektování dohodnutých pravidel a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k odpovědnosti za vykonanou práci skupinovou i samostatnou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9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45D41-CEE7-4753-B15D-062C2CA0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25CEEC-A908-43CF-9195-E97F2C3F52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>
                <a:effectLst/>
                <a:latin typeface="TimesNewRomanPS-BoldMT"/>
                <a:ea typeface="Calibri" panose="020F0502020204030204" pitchFamily="34" charset="0"/>
                <a:cs typeface="TimesNewRomanPS-BoldMT"/>
              </a:rPr>
              <a:t>Kompetence k řešení problémů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900BF7-2C7B-4695-8763-75C2BD6FE4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práce s obrázkovým a akustickým materiálem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zpracovávání předloženého problému – hledání správné odpovědi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B9F0E9F-08B7-4EC9-93F5-0F7A1EA64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400" b="1" dirty="0">
                <a:effectLst/>
                <a:latin typeface="TimesNewRomanPS-BoldMT"/>
                <a:ea typeface="Calibri" panose="020F0502020204030204" pitchFamily="34" charset="0"/>
                <a:cs typeface="TimesNewRomanPS-BoldMT"/>
              </a:rPr>
              <a:t>Kompetence občanské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2304E1-F5BD-4E8C-9055-7A42767DEE9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možnost využití cizího jazyka v běžném životě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seznámení s reáliemi anglicky mluvících zemí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203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FA04DF-3082-4E6B-A023-E372496FE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cs-CZ" sz="5400" dirty="0"/>
              <a:t>Učivo – zkuste si prosím doma</a:t>
            </a:r>
          </a:p>
        </p:txBody>
      </p:sp>
      <p:pic>
        <p:nvPicPr>
          <p:cNvPr id="7" name="Picture 6" descr="Majestátní lev ve zlaté trávě">
            <a:extLst>
              <a:ext uri="{FF2B5EF4-FFF2-40B4-BE49-F238E27FC236}">
                <a16:creationId xmlns:a16="http://schemas.microsoft.com/office/drawing/2014/main" id="{D8FEAE66-966F-4309-8B4B-98C17AF6F5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07" r="16262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FAD624-3C02-4213-81BF-A93409967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r>
              <a:rPr lang="cs-CZ" sz="2200" dirty="0">
                <a:hlinkClick r:id="rId3"/>
              </a:rPr>
              <a:t>fraus-prirodopis-8-pro-zs-a-vg-uc-ukazky-str-3-4-16-17-32-33-42-101-102.pdf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>
                <a:hlinkClick r:id="rId4"/>
              </a:rPr>
              <a:t>Trávicí-soustava-1.pdf</a:t>
            </a:r>
            <a:endParaRPr lang="cs-CZ" sz="2200" dirty="0"/>
          </a:p>
          <a:p>
            <a:r>
              <a:rPr lang="cs-CZ" sz="2200" dirty="0">
                <a:hlinkClick r:id="rId5"/>
              </a:rPr>
              <a:t>Savci-2-Placentálové.-Hlodavci (1).pdf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74772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EA8E8-274E-4EA2-B4DE-C7A28CFFF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br>
              <a:rPr lang="cs-CZ" sz="4800"/>
            </a:br>
            <a:r>
              <a:rPr lang="cs-CZ" sz="4800"/>
              <a:t>Cíl semináře</a:t>
            </a:r>
            <a:endParaRPr lang="cs-CZ" sz="4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Trefa do černého">
            <a:extLst>
              <a:ext uri="{FF2B5EF4-FFF2-40B4-BE49-F238E27FC236}">
                <a16:creationId xmlns:a16="http://schemas.microsoft.com/office/drawing/2014/main" id="{F85C700B-3C7A-461E-AAD8-6BC83C3EF5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030528"/>
            <a:ext cx="914400" cy="914400"/>
          </a:xfrm>
          <a:prstGeom prst="rect">
            <a:avLst/>
          </a:prstGeom>
        </p:spPr>
      </p:pic>
      <p:graphicFrame>
        <p:nvGraphicFramePr>
          <p:cNvPr id="44" name="Zástupný obsah 2">
            <a:extLst>
              <a:ext uri="{FF2B5EF4-FFF2-40B4-BE49-F238E27FC236}">
                <a16:creationId xmlns:a16="http://schemas.microsoft.com/office/drawing/2014/main" id="{0B6D7B32-A5C8-4603-8B11-A3B11C0B0D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64000" y="643467"/>
          <a:ext cx="7289799" cy="5533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1336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 b="1" dirty="0"/>
              <a:t>Kurikulární obsahy</a:t>
            </a:r>
            <a:endParaRPr lang="cs-CZ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/>
              <a:t>V kurikulárních dokumentech jsou uspořádány zpravidla do </a:t>
            </a:r>
            <a:r>
              <a:rPr lang="cs-CZ" sz="2200" b="1"/>
              <a:t>vzdělávacích oblastí </a:t>
            </a:r>
            <a:r>
              <a:rPr lang="cs-CZ" sz="2200"/>
              <a:t>nebo </a:t>
            </a:r>
            <a:r>
              <a:rPr lang="cs-CZ" sz="2200" b="1"/>
              <a:t>vyučovacích předmětů. </a:t>
            </a:r>
          </a:p>
          <a:p>
            <a:pPr marL="0" indent="0">
              <a:buNone/>
            </a:pPr>
            <a:r>
              <a:rPr lang="cs-CZ" sz="2200"/>
              <a:t>Vyučovací předměty „</a:t>
            </a:r>
            <a:r>
              <a:rPr lang="cs-CZ" sz="2200" b="1"/>
              <a:t>vymezuji rámec učiva </a:t>
            </a:r>
            <a:r>
              <a:rPr lang="cs-CZ" sz="2200"/>
              <a:t>a zároveň poskytují předpoklady pro odbornost výuky tím, že jsou zakotveny v jednotlivých specializovaných oborech“ (Slavik, 1999, s. 220).</a:t>
            </a:r>
          </a:p>
          <a:p>
            <a:pPr marL="0" indent="0">
              <a:buNone/>
            </a:pPr>
            <a:r>
              <a:rPr lang="cs-CZ" sz="2200" b="1"/>
              <a:t>Vyučovací předměty </a:t>
            </a:r>
            <a:r>
              <a:rPr lang="cs-CZ" sz="2200"/>
              <a:t>jsou způsoby myšleni o určitých jevech; </a:t>
            </a:r>
            <a:r>
              <a:rPr lang="cs-CZ" sz="2200" b="1"/>
              <a:t>nejsou </a:t>
            </a:r>
            <a:r>
              <a:rPr lang="cs-CZ" sz="2200"/>
              <a:t>vědami v „kapesním vydání“; transformuji je </a:t>
            </a:r>
            <a:r>
              <a:rPr lang="cs-CZ" sz="2200" b="1"/>
              <a:t>s ohledem na žáky </a:t>
            </a:r>
            <a:r>
              <a:rPr lang="cs-CZ" sz="2200"/>
              <a:t>a na </a:t>
            </a:r>
            <a:r>
              <a:rPr lang="cs-CZ" sz="2200" b="1"/>
              <a:t>cíle</a:t>
            </a:r>
            <a:r>
              <a:rPr lang="cs-CZ" sz="2200"/>
              <a:t> vzdělávání.</a:t>
            </a:r>
          </a:p>
          <a:p>
            <a:pPr marL="0" indent="0">
              <a:buNone/>
            </a:pPr>
            <a:r>
              <a:rPr lang="cs-CZ" sz="2200"/>
              <a:t>Vztah </a:t>
            </a:r>
            <a:r>
              <a:rPr lang="cs-CZ" sz="2200" b="1"/>
              <a:t>obor – vyučovací předmět </a:t>
            </a:r>
            <a:r>
              <a:rPr lang="cs-CZ" sz="2200"/>
              <a:t>jako klíčový problém tvorby kurikula.</a:t>
            </a:r>
          </a:p>
        </p:txBody>
      </p:sp>
    </p:spTree>
    <p:extLst>
      <p:ext uri="{BB962C8B-B14F-4D97-AF65-F5344CB8AC3E}">
        <p14:creationId xmlns:p14="http://schemas.microsoft.com/office/powerpoint/2010/main" val="222801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630" y="500062"/>
            <a:ext cx="10515600" cy="1325563"/>
          </a:xfrm>
        </p:spPr>
        <p:txBody>
          <a:bodyPr>
            <a:noAutofit/>
          </a:bodyPr>
          <a:lstStyle/>
          <a:p>
            <a:pPr lvl="0"/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943" y="1825625"/>
            <a:ext cx="111578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Aktéři:</a:t>
            </a:r>
            <a:r>
              <a:rPr lang="cs-CZ" b="1" dirty="0">
                <a:latin typeface="+mj-lt"/>
              </a:rPr>
              <a:t>                  Tvůrce kurikula      -       učitel              - </a:t>
            </a:r>
            <a:r>
              <a:rPr lang="cs-CZ" dirty="0">
                <a:latin typeface="+mj-lt"/>
              </a:rPr>
              <a:t>ž</a:t>
            </a:r>
            <a:r>
              <a:rPr lang="cs-CZ" b="1" dirty="0">
                <a:latin typeface="+mj-lt"/>
              </a:rPr>
              <a:t>ák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Transformace</a:t>
            </a:r>
            <a:r>
              <a:rPr lang="cs-CZ" sz="2400" b="1" dirty="0">
                <a:latin typeface="+mj-lt"/>
              </a:rPr>
              <a:t> 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Obsahy</a:t>
            </a: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latin typeface="+mj-lt"/>
              </a:rPr>
              <a:t>                            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Procesy  </a:t>
            </a:r>
            <a:r>
              <a:rPr lang="cs-CZ" b="1" dirty="0">
                <a:latin typeface="+mj-lt"/>
              </a:rPr>
              <a:t>                                vyučování a učení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75963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B7A38A0058A641A35D7AAA8AF09637" ma:contentTypeVersion="2" ma:contentTypeDescription="Vytvoří nový dokument" ma:contentTypeScope="" ma:versionID="07d1f40962b15dd4da9f1141274b0eb2">
  <xsd:schema xmlns:xsd="http://www.w3.org/2001/XMLSchema" xmlns:xs="http://www.w3.org/2001/XMLSchema" xmlns:p="http://schemas.microsoft.com/office/2006/metadata/properties" xmlns:ns3="61f2ff1e-d339-44b6-a036-ca36cfa39f31" targetNamespace="http://schemas.microsoft.com/office/2006/metadata/properties" ma:root="true" ma:fieldsID="e670618fc491f66925f08c320fde0198" ns3:_="">
    <xsd:import namespace="61f2ff1e-d339-44b6-a036-ca36cfa39f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2ff1e-d339-44b6-a036-ca36cfa39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EE3634-BAF6-4977-9823-2B724847376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F5A3C2-EE96-4243-956B-FD66FA928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f2ff1e-d339-44b6-a036-ca36cfa39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8868CA-02E9-448C-A57E-5F9271FDA5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931</Words>
  <Application>Microsoft Office PowerPoint</Application>
  <PresentationFormat>Širokoúhlá obrazovka</PresentationFormat>
  <Paragraphs>116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TimesNewRomanPS-BoldMT</vt:lpstr>
      <vt:lpstr>TimesNewRomanPSMT</vt:lpstr>
      <vt:lpstr>Wingdings</vt:lpstr>
      <vt:lpstr>Motiv Office</vt:lpstr>
      <vt:lpstr>Kurikulární činnosti učitele</vt:lpstr>
      <vt:lpstr>Diskuse  k plnění  1. části portfoliového úkolu.</vt:lpstr>
      <vt:lpstr>Formální struktura portfoliového úkolu Předmět – vzdělávací oblast:                                                           Ročník: Tematický celek:                                       Téma (3-4 vyuč. jednotek) …..  myšlenková mapa Cíle tématu: – vybírat v RVP  („cíle“, „klíčové kompetence“ a „očekávané výstupy“): - kognitivní (vědomosti)                     - psychomotorické (dovednosti, schopnosti)  - postojové - afektivní – výchovné (postoje, potřeby, zájmy, hodnoty)  </vt:lpstr>
      <vt:lpstr>Klíčové kompetence a jejich průnik ve výuce - příklady </vt:lpstr>
      <vt:lpstr>Prezentace aplikace PowerPoint</vt:lpstr>
      <vt:lpstr>Učivo – zkuste si prosím doma</vt:lpstr>
      <vt:lpstr> Cíl semináře</vt:lpstr>
      <vt:lpstr>Kurikulární obsahy</vt:lpstr>
      <vt:lpstr>Prezentace aplikace PowerPoint</vt:lpstr>
      <vt:lpstr>Prezentace aplikace PowerPoint</vt:lpstr>
      <vt:lpstr>Didaktická analýza učiva (pojmová, operační/učební úlohy a mezipředmětová)</vt:lpstr>
      <vt:lpstr>Didaktická analýza učiva = projektová a hodnotící činnost učitele, který při přípravě na hodinu zvažuje, zda se v konkrétním učivu jedná o:</vt:lpstr>
      <vt:lpstr>Didaktická analýza učiva = projektová a hodnotící činnost učitele, který při přípravě na hodinu zvažuje, zda se v konkrétním učivu jedná o:</vt:lpstr>
      <vt:lpstr>1. Pojmová analýza - stěžejních pojmů v tématu  a vztahů mezi nimi. </vt:lpstr>
      <vt:lpstr>Struktura učiva</vt:lpstr>
      <vt:lpstr>Příklady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Kurikulární činnosti učitele  Od učiva  k jeho didaktické analýze  a výukovému cíli</dc:title>
  <dc:creator>Hana Horká</dc:creator>
  <cp:lastModifiedBy>Hana Horká</cp:lastModifiedBy>
  <cp:revision>24</cp:revision>
  <dcterms:created xsi:type="dcterms:W3CDTF">2020-11-01T22:24:01Z</dcterms:created>
  <dcterms:modified xsi:type="dcterms:W3CDTF">2021-10-13T11:14:05Z</dcterms:modified>
</cp:coreProperties>
</file>