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6" r:id="rId3"/>
    <p:sldId id="325" r:id="rId4"/>
    <p:sldId id="297" r:id="rId5"/>
    <p:sldId id="298" r:id="rId6"/>
    <p:sldId id="268" r:id="rId7"/>
    <p:sldId id="299" r:id="rId8"/>
    <p:sldId id="300" r:id="rId9"/>
    <p:sldId id="301" r:id="rId10"/>
    <p:sldId id="302" r:id="rId11"/>
    <p:sldId id="327" r:id="rId12"/>
    <p:sldId id="304" r:id="rId13"/>
    <p:sldId id="328" r:id="rId14"/>
    <p:sldId id="330" r:id="rId15"/>
    <p:sldId id="331" r:id="rId16"/>
    <p:sldId id="308" r:id="rId17"/>
    <p:sldId id="332" r:id="rId18"/>
    <p:sldId id="309" r:id="rId19"/>
    <p:sldId id="333" r:id="rId20"/>
    <p:sldId id="310" r:id="rId21"/>
    <p:sldId id="311" r:id="rId22"/>
    <p:sldId id="312" r:id="rId23"/>
    <p:sldId id="313" r:id="rId24"/>
    <p:sldId id="314" r:id="rId25"/>
    <p:sldId id="315" r:id="rId26"/>
    <p:sldId id="329" r:id="rId27"/>
    <p:sldId id="317" r:id="rId28"/>
    <p:sldId id="318" r:id="rId29"/>
    <p:sldId id="319" r:id="rId30"/>
    <p:sldId id="321" r:id="rId31"/>
    <p:sldId id="322" r:id="rId32"/>
    <p:sldId id="323" r:id="rId33"/>
    <p:sldId id="324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70732" autoAdjust="0"/>
  </p:normalViewPr>
  <p:slideViewPr>
    <p:cSldViewPr snapToGrid="0">
      <p:cViewPr varScale="1">
        <p:scale>
          <a:sx n="78" d="100"/>
          <a:sy n="78" d="100"/>
        </p:scale>
        <p:origin x="178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5C5AC-B4EE-4F82-A8AE-81AC346E7BFA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04670-4231-4391-92CA-F1A0A5D1D763}">
      <dgm:prSet/>
      <dgm:spPr/>
      <dgm:t>
        <a:bodyPr/>
        <a:lstStyle/>
        <a:p>
          <a:r>
            <a:rPr lang="cs-CZ" dirty="0"/>
            <a:t>- potřeba jedince udržovat, zvyšovat, či napravovat své přesvědčení a víru k splnění náboženských povinností, </a:t>
          </a:r>
          <a:endParaRPr lang="en-US" dirty="0"/>
        </a:p>
      </dgm:t>
    </dgm:pt>
    <dgm:pt modelId="{0237350F-966A-424D-A6FD-16671F443846}" type="parTrans" cxnId="{968DCB7D-4AC1-4396-A3F1-6D2EE7AC3E82}">
      <dgm:prSet/>
      <dgm:spPr/>
      <dgm:t>
        <a:bodyPr/>
        <a:lstStyle/>
        <a:p>
          <a:endParaRPr lang="en-US"/>
        </a:p>
      </dgm:t>
    </dgm:pt>
    <dgm:pt modelId="{39EE2D05-BC21-452F-A444-F119CAB18594}" type="sibTrans" cxnId="{968DCB7D-4AC1-4396-A3F1-6D2EE7AC3E82}">
      <dgm:prSet/>
      <dgm:spPr/>
      <dgm:t>
        <a:bodyPr/>
        <a:lstStyle/>
        <a:p>
          <a:endParaRPr lang="en-US"/>
        </a:p>
      </dgm:t>
    </dgm:pt>
    <dgm:pt modelId="{5BC2510D-A074-4071-8948-A0F4F1BFEEFD}">
      <dgm:prSet/>
      <dgm:spPr/>
      <dgm:t>
        <a:bodyPr/>
        <a:lstStyle/>
        <a:p>
          <a:r>
            <a:rPr lang="cs-CZ"/>
            <a:t>potřeby související s vědomím sebe,</a:t>
          </a:r>
          <a:endParaRPr lang="en-US"/>
        </a:p>
      </dgm:t>
    </dgm:pt>
    <dgm:pt modelId="{3951B2F7-4AFF-42CF-97A1-50BCF3B43397}" type="parTrans" cxnId="{B88836F0-C214-4C85-951A-7DB96E9D5000}">
      <dgm:prSet/>
      <dgm:spPr/>
      <dgm:t>
        <a:bodyPr/>
        <a:lstStyle/>
        <a:p>
          <a:endParaRPr lang="en-US"/>
        </a:p>
      </dgm:t>
    </dgm:pt>
    <dgm:pt modelId="{17512F26-CE4E-4A3D-9B12-A3B600E9F9C5}" type="sibTrans" cxnId="{B88836F0-C214-4C85-951A-7DB96E9D5000}">
      <dgm:prSet/>
      <dgm:spPr/>
      <dgm:t>
        <a:bodyPr/>
        <a:lstStyle/>
        <a:p>
          <a:endParaRPr lang="en-US"/>
        </a:p>
      </dgm:t>
    </dgm:pt>
    <dgm:pt modelId="{EC02AFFB-87D2-4402-92B1-5C904524AB44}">
      <dgm:prSet/>
      <dgm:spPr/>
      <dgm:t>
        <a:bodyPr/>
        <a:lstStyle/>
        <a:p>
          <a:r>
            <a:rPr lang="cs-CZ"/>
            <a:t>potřeby související s jinými,</a:t>
          </a:r>
          <a:endParaRPr lang="en-US"/>
        </a:p>
      </dgm:t>
    </dgm:pt>
    <dgm:pt modelId="{57001138-41CF-498D-9946-FDCBB8B12896}" type="parTrans" cxnId="{8B3079AE-5709-446A-B9AE-5A6FFE3C24AF}">
      <dgm:prSet/>
      <dgm:spPr/>
      <dgm:t>
        <a:bodyPr/>
        <a:lstStyle/>
        <a:p>
          <a:endParaRPr lang="en-US"/>
        </a:p>
      </dgm:t>
    </dgm:pt>
    <dgm:pt modelId="{8AB2989F-7051-4814-8CDF-2EB9E3E421F0}" type="sibTrans" cxnId="{8B3079AE-5709-446A-B9AE-5A6FFE3C24AF}">
      <dgm:prSet/>
      <dgm:spPr/>
      <dgm:t>
        <a:bodyPr/>
        <a:lstStyle/>
        <a:p>
          <a:endParaRPr lang="en-US"/>
        </a:p>
      </dgm:t>
    </dgm:pt>
    <dgm:pt modelId="{42ACCC29-8C66-42A8-B3F5-07A13A6F653E}">
      <dgm:prSet/>
      <dgm:spPr/>
      <dgm:t>
        <a:bodyPr/>
        <a:lstStyle/>
        <a:p>
          <a:r>
            <a:rPr lang="cs-CZ"/>
            <a:t>potřeby související s absolutnem.</a:t>
          </a:r>
          <a:endParaRPr lang="en-US"/>
        </a:p>
      </dgm:t>
    </dgm:pt>
    <dgm:pt modelId="{0231BC2E-EF73-4A3B-8019-69EFBE246AC6}" type="parTrans" cxnId="{8C399380-8C21-430C-8621-4F4D316EEE60}">
      <dgm:prSet/>
      <dgm:spPr/>
      <dgm:t>
        <a:bodyPr/>
        <a:lstStyle/>
        <a:p>
          <a:endParaRPr lang="en-US"/>
        </a:p>
      </dgm:t>
    </dgm:pt>
    <dgm:pt modelId="{A0CC01C7-3389-48ED-AEC6-2AF3A0CB2E6F}" type="sibTrans" cxnId="{8C399380-8C21-430C-8621-4F4D316EEE60}">
      <dgm:prSet/>
      <dgm:spPr/>
      <dgm:t>
        <a:bodyPr/>
        <a:lstStyle/>
        <a:p>
          <a:endParaRPr lang="en-US"/>
        </a:p>
      </dgm:t>
    </dgm:pt>
    <dgm:pt modelId="{201FBCF0-8873-4098-B9C7-1A90F72BF76D}" type="pres">
      <dgm:prSet presAssocID="{27A5C5AC-B4EE-4F82-A8AE-81AC346E7BFA}" presName="outerComposite" presStyleCnt="0">
        <dgm:presLayoutVars>
          <dgm:chMax val="5"/>
          <dgm:dir/>
          <dgm:resizeHandles val="exact"/>
        </dgm:presLayoutVars>
      </dgm:prSet>
      <dgm:spPr/>
    </dgm:pt>
    <dgm:pt modelId="{5DB57580-A8C0-4963-A7CD-5F306E3083FD}" type="pres">
      <dgm:prSet presAssocID="{27A5C5AC-B4EE-4F82-A8AE-81AC346E7BFA}" presName="dummyMaxCanvas" presStyleCnt="0">
        <dgm:presLayoutVars/>
      </dgm:prSet>
      <dgm:spPr/>
    </dgm:pt>
    <dgm:pt modelId="{8CDEB454-0EB0-4C56-8E2A-9E0367272F44}" type="pres">
      <dgm:prSet presAssocID="{27A5C5AC-B4EE-4F82-A8AE-81AC346E7BFA}" presName="FourNodes_1" presStyleLbl="node1" presStyleIdx="0" presStyleCnt="4">
        <dgm:presLayoutVars>
          <dgm:bulletEnabled val="1"/>
        </dgm:presLayoutVars>
      </dgm:prSet>
      <dgm:spPr/>
    </dgm:pt>
    <dgm:pt modelId="{0A408582-692C-45F7-A8DB-ED14EF2ADA95}" type="pres">
      <dgm:prSet presAssocID="{27A5C5AC-B4EE-4F82-A8AE-81AC346E7BFA}" presName="FourNodes_2" presStyleLbl="node1" presStyleIdx="1" presStyleCnt="4">
        <dgm:presLayoutVars>
          <dgm:bulletEnabled val="1"/>
        </dgm:presLayoutVars>
      </dgm:prSet>
      <dgm:spPr/>
    </dgm:pt>
    <dgm:pt modelId="{E6E96CF6-DF88-491C-A305-CAC6D9D427EF}" type="pres">
      <dgm:prSet presAssocID="{27A5C5AC-B4EE-4F82-A8AE-81AC346E7BFA}" presName="FourNodes_3" presStyleLbl="node1" presStyleIdx="2" presStyleCnt="4">
        <dgm:presLayoutVars>
          <dgm:bulletEnabled val="1"/>
        </dgm:presLayoutVars>
      </dgm:prSet>
      <dgm:spPr/>
    </dgm:pt>
    <dgm:pt modelId="{AF02EB56-E746-45B3-BEEE-B748BFC40AC2}" type="pres">
      <dgm:prSet presAssocID="{27A5C5AC-B4EE-4F82-A8AE-81AC346E7BFA}" presName="FourNodes_4" presStyleLbl="node1" presStyleIdx="3" presStyleCnt="4">
        <dgm:presLayoutVars>
          <dgm:bulletEnabled val="1"/>
        </dgm:presLayoutVars>
      </dgm:prSet>
      <dgm:spPr/>
    </dgm:pt>
    <dgm:pt modelId="{E922667B-65AA-468A-A680-575672E27661}" type="pres">
      <dgm:prSet presAssocID="{27A5C5AC-B4EE-4F82-A8AE-81AC346E7BFA}" presName="FourConn_1-2" presStyleLbl="fgAccFollowNode1" presStyleIdx="0" presStyleCnt="3">
        <dgm:presLayoutVars>
          <dgm:bulletEnabled val="1"/>
        </dgm:presLayoutVars>
      </dgm:prSet>
      <dgm:spPr/>
    </dgm:pt>
    <dgm:pt modelId="{B9A9B406-CA37-4623-BBC7-4E6BBB8D6215}" type="pres">
      <dgm:prSet presAssocID="{27A5C5AC-B4EE-4F82-A8AE-81AC346E7BFA}" presName="FourConn_2-3" presStyleLbl="fgAccFollowNode1" presStyleIdx="1" presStyleCnt="3">
        <dgm:presLayoutVars>
          <dgm:bulletEnabled val="1"/>
        </dgm:presLayoutVars>
      </dgm:prSet>
      <dgm:spPr/>
    </dgm:pt>
    <dgm:pt modelId="{C33451D2-389A-45D8-963C-92C1EFFFA679}" type="pres">
      <dgm:prSet presAssocID="{27A5C5AC-B4EE-4F82-A8AE-81AC346E7BFA}" presName="FourConn_3-4" presStyleLbl="fgAccFollowNode1" presStyleIdx="2" presStyleCnt="3">
        <dgm:presLayoutVars>
          <dgm:bulletEnabled val="1"/>
        </dgm:presLayoutVars>
      </dgm:prSet>
      <dgm:spPr/>
    </dgm:pt>
    <dgm:pt modelId="{45F6F9CC-3E16-4752-AC27-8ADE383D6F7B}" type="pres">
      <dgm:prSet presAssocID="{27A5C5AC-B4EE-4F82-A8AE-81AC346E7BFA}" presName="FourNodes_1_text" presStyleLbl="node1" presStyleIdx="3" presStyleCnt="4">
        <dgm:presLayoutVars>
          <dgm:bulletEnabled val="1"/>
        </dgm:presLayoutVars>
      </dgm:prSet>
      <dgm:spPr/>
    </dgm:pt>
    <dgm:pt modelId="{69A908B9-FE20-420F-A907-0CFB41A05EFD}" type="pres">
      <dgm:prSet presAssocID="{27A5C5AC-B4EE-4F82-A8AE-81AC346E7BFA}" presName="FourNodes_2_text" presStyleLbl="node1" presStyleIdx="3" presStyleCnt="4">
        <dgm:presLayoutVars>
          <dgm:bulletEnabled val="1"/>
        </dgm:presLayoutVars>
      </dgm:prSet>
      <dgm:spPr/>
    </dgm:pt>
    <dgm:pt modelId="{B85C663C-5C10-4671-B902-1C521ED37B9C}" type="pres">
      <dgm:prSet presAssocID="{27A5C5AC-B4EE-4F82-A8AE-81AC346E7BFA}" presName="FourNodes_3_text" presStyleLbl="node1" presStyleIdx="3" presStyleCnt="4">
        <dgm:presLayoutVars>
          <dgm:bulletEnabled val="1"/>
        </dgm:presLayoutVars>
      </dgm:prSet>
      <dgm:spPr/>
    </dgm:pt>
    <dgm:pt modelId="{0908B4CE-AFD7-45FC-8806-363E18E11554}" type="pres">
      <dgm:prSet presAssocID="{27A5C5AC-B4EE-4F82-A8AE-81AC346E7B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F184619-2BFC-4745-A65B-FDCB35EA3A41}" type="presOf" srcId="{39EE2D05-BC21-452F-A444-F119CAB18594}" destId="{E922667B-65AA-468A-A680-575672E27661}" srcOrd="0" destOrd="0" presId="urn:microsoft.com/office/officeart/2005/8/layout/vProcess5"/>
    <dgm:cxn modelId="{E4C8F61E-9FB3-4CF1-BA22-3BF3F42AE010}" type="presOf" srcId="{42ACCC29-8C66-42A8-B3F5-07A13A6F653E}" destId="{AF02EB56-E746-45B3-BEEE-B748BFC40AC2}" srcOrd="0" destOrd="0" presId="urn:microsoft.com/office/officeart/2005/8/layout/vProcess5"/>
    <dgm:cxn modelId="{DF17A420-1F4A-4C12-80A8-8C0C8ACA257B}" type="presOf" srcId="{27A5C5AC-B4EE-4F82-A8AE-81AC346E7BFA}" destId="{201FBCF0-8873-4098-B9C7-1A90F72BF76D}" srcOrd="0" destOrd="0" presId="urn:microsoft.com/office/officeart/2005/8/layout/vProcess5"/>
    <dgm:cxn modelId="{4073355E-3AD6-4DD5-8811-21CA062F3C69}" type="presOf" srcId="{18304670-4231-4391-92CA-F1A0A5D1D763}" destId="{8CDEB454-0EB0-4C56-8E2A-9E0367272F44}" srcOrd="0" destOrd="0" presId="urn:microsoft.com/office/officeart/2005/8/layout/vProcess5"/>
    <dgm:cxn modelId="{15A8B942-8302-4431-8BDF-032510230C82}" type="presOf" srcId="{EC02AFFB-87D2-4402-92B1-5C904524AB44}" destId="{E6E96CF6-DF88-491C-A305-CAC6D9D427EF}" srcOrd="0" destOrd="0" presId="urn:microsoft.com/office/officeart/2005/8/layout/vProcess5"/>
    <dgm:cxn modelId="{968DCB7D-4AC1-4396-A3F1-6D2EE7AC3E82}" srcId="{27A5C5AC-B4EE-4F82-A8AE-81AC346E7BFA}" destId="{18304670-4231-4391-92CA-F1A0A5D1D763}" srcOrd="0" destOrd="0" parTransId="{0237350F-966A-424D-A6FD-16671F443846}" sibTransId="{39EE2D05-BC21-452F-A444-F119CAB18594}"/>
    <dgm:cxn modelId="{8C399380-8C21-430C-8621-4F4D316EEE60}" srcId="{27A5C5AC-B4EE-4F82-A8AE-81AC346E7BFA}" destId="{42ACCC29-8C66-42A8-B3F5-07A13A6F653E}" srcOrd="3" destOrd="0" parTransId="{0231BC2E-EF73-4A3B-8019-69EFBE246AC6}" sibTransId="{A0CC01C7-3389-48ED-AEC6-2AF3A0CB2E6F}"/>
    <dgm:cxn modelId="{61A58683-37FA-418A-B126-0E722C091D28}" type="presOf" srcId="{8AB2989F-7051-4814-8CDF-2EB9E3E421F0}" destId="{C33451D2-389A-45D8-963C-92C1EFFFA679}" srcOrd="0" destOrd="0" presId="urn:microsoft.com/office/officeart/2005/8/layout/vProcess5"/>
    <dgm:cxn modelId="{6B8FAC9F-2C18-46E7-81F6-58D729B91D79}" type="presOf" srcId="{17512F26-CE4E-4A3D-9B12-A3B600E9F9C5}" destId="{B9A9B406-CA37-4623-BBC7-4E6BBB8D6215}" srcOrd="0" destOrd="0" presId="urn:microsoft.com/office/officeart/2005/8/layout/vProcess5"/>
    <dgm:cxn modelId="{8B3079AE-5709-446A-B9AE-5A6FFE3C24AF}" srcId="{27A5C5AC-B4EE-4F82-A8AE-81AC346E7BFA}" destId="{EC02AFFB-87D2-4402-92B1-5C904524AB44}" srcOrd="2" destOrd="0" parTransId="{57001138-41CF-498D-9946-FDCBB8B12896}" sibTransId="{8AB2989F-7051-4814-8CDF-2EB9E3E421F0}"/>
    <dgm:cxn modelId="{1CAE4EC6-FE7D-4EE1-B58D-46D2625253C1}" type="presOf" srcId="{18304670-4231-4391-92CA-F1A0A5D1D763}" destId="{45F6F9CC-3E16-4752-AC27-8ADE383D6F7B}" srcOrd="1" destOrd="0" presId="urn:microsoft.com/office/officeart/2005/8/layout/vProcess5"/>
    <dgm:cxn modelId="{0B014FE2-34CF-4F4A-BA0E-606D14488E23}" type="presOf" srcId="{5BC2510D-A074-4071-8948-A0F4F1BFEEFD}" destId="{0A408582-692C-45F7-A8DB-ED14EF2ADA95}" srcOrd="0" destOrd="0" presId="urn:microsoft.com/office/officeart/2005/8/layout/vProcess5"/>
    <dgm:cxn modelId="{0DA04DEF-99C7-47BC-844E-C52ACA8E8143}" type="presOf" srcId="{42ACCC29-8C66-42A8-B3F5-07A13A6F653E}" destId="{0908B4CE-AFD7-45FC-8806-363E18E11554}" srcOrd="1" destOrd="0" presId="urn:microsoft.com/office/officeart/2005/8/layout/vProcess5"/>
    <dgm:cxn modelId="{B88836F0-C214-4C85-951A-7DB96E9D5000}" srcId="{27A5C5AC-B4EE-4F82-A8AE-81AC346E7BFA}" destId="{5BC2510D-A074-4071-8948-A0F4F1BFEEFD}" srcOrd="1" destOrd="0" parTransId="{3951B2F7-4AFF-42CF-97A1-50BCF3B43397}" sibTransId="{17512F26-CE4E-4A3D-9B12-A3B600E9F9C5}"/>
    <dgm:cxn modelId="{A6B00AF1-6B9D-48FE-8D90-1265B078D923}" type="presOf" srcId="{EC02AFFB-87D2-4402-92B1-5C904524AB44}" destId="{B85C663C-5C10-4671-B902-1C521ED37B9C}" srcOrd="1" destOrd="0" presId="urn:microsoft.com/office/officeart/2005/8/layout/vProcess5"/>
    <dgm:cxn modelId="{BF5CE3F1-304B-4BC9-B291-4C7F6461F637}" type="presOf" srcId="{5BC2510D-A074-4071-8948-A0F4F1BFEEFD}" destId="{69A908B9-FE20-420F-A907-0CFB41A05EFD}" srcOrd="1" destOrd="0" presId="urn:microsoft.com/office/officeart/2005/8/layout/vProcess5"/>
    <dgm:cxn modelId="{FE46A9F2-5BD2-4B4F-88F3-854164D17A19}" type="presParOf" srcId="{201FBCF0-8873-4098-B9C7-1A90F72BF76D}" destId="{5DB57580-A8C0-4963-A7CD-5F306E3083FD}" srcOrd="0" destOrd="0" presId="urn:microsoft.com/office/officeart/2005/8/layout/vProcess5"/>
    <dgm:cxn modelId="{2905F309-DDDD-4937-B516-674D1DBA7699}" type="presParOf" srcId="{201FBCF0-8873-4098-B9C7-1A90F72BF76D}" destId="{8CDEB454-0EB0-4C56-8E2A-9E0367272F44}" srcOrd="1" destOrd="0" presId="urn:microsoft.com/office/officeart/2005/8/layout/vProcess5"/>
    <dgm:cxn modelId="{17549D68-9190-48EA-A265-B30FDFD6A01E}" type="presParOf" srcId="{201FBCF0-8873-4098-B9C7-1A90F72BF76D}" destId="{0A408582-692C-45F7-A8DB-ED14EF2ADA95}" srcOrd="2" destOrd="0" presId="urn:microsoft.com/office/officeart/2005/8/layout/vProcess5"/>
    <dgm:cxn modelId="{CD8345F8-C3EC-4E88-9272-752E83CABB3E}" type="presParOf" srcId="{201FBCF0-8873-4098-B9C7-1A90F72BF76D}" destId="{E6E96CF6-DF88-491C-A305-CAC6D9D427EF}" srcOrd="3" destOrd="0" presId="urn:microsoft.com/office/officeart/2005/8/layout/vProcess5"/>
    <dgm:cxn modelId="{843BF2BF-4068-4D2D-A467-E93FB073AF60}" type="presParOf" srcId="{201FBCF0-8873-4098-B9C7-1A90F72BF76D}" destId="{AF02EB56-E746-45B3-BEEE-B748BFC40AC2}" srcOrd="4" destOrd="0" presId="urn:microsoft.com/office/officeart/2005/8/layout/vProcess5"/>
    <dgm:cxn modelId="{CF996BB4-AB95-466C-9893-B7CF74483396}" type="presParOf" srcId="{201FBCF0-8873-4098-B9C7-1A90F72BF76D}" destId="{E922667B-65AA-468A-A680-575672E27661}" srcOrd="5" destOrd="0" presId="urn:microsoft.com/office/officeart/2005/8/layout/vProcess5"/>
    <dgm:cxn modelId="{5E43BA48-41EA-43D1-ABE9-15BB56442585}" type="presParOf" srcId="{201FBCF0-8873-4098-B9C7-1A90F72BF76D}" destId="{B9A9B406-CA37-4623-BBC7-4E6BBB8D6215}" srcOrd="6" destOrd="0" presId="urn:microsoft.com/office/officeart/2005/8/layout/vProcess5"/>
    <dgm:cxn modelId="{37D0488F-F64D-4427-9238-82D0283098E9}" type="presParOf" srcId="{201FBCF0-8873-4098-B9C7-1A90F72BF76D}" destId="{C33451D2-389A-45D8-963C-92C1EFFFA679}" srcOrd="7" destOrd="0" presId="urn:microsoft.com/office/officeart/2005/8/layout/vProcess5"/>
    <dgm:cxn modelId="{34516965-7424-46CF-B0F1-7D2C6561B26A}" type="presParOf" srcId="{201FBCF0-8873-4098-B9C7-1A90F72BF76D}" destId="{45F6F9CC-3E16-4752-AC27-8ADE383D6F7B}" srcOrd="8" destOrd="0" presId="urn:microsoft.com/office/officeart/2005/8/layout/vProcess5"/>
    <dgm:cxn modelId="{306C4DD2-E1FC-419B-A578-72517B1E34E2}" type="presParOf" srcId="{201FBCF0-8873-4098-B9C7-1A90F72BF76D}" destId="{69A908B9-FE20-420F-A907-0CFB41A05EFD}" srcOrd="9" destOrd="0" presId="urn:microsoft.com/office/officeart/2005/8/layout/vProcess5"/>
    <dgm:cxn modelId="{75FF0DEA-F671-4351-90B3-CBEFBD85D570}" type="presParOf" srcId="{201FBCF0-8873-4098-B9C7-1A90F72BF76D}" destId="{B85C663C-5C10-4671-B902-1C521ED37B9C}" srcOrd="10" destOrd="0" presId="urn:microsoft.com/office/officeart/2005/8/layout/vProcess5"/>
    <dgm:cxn modelId="{C8DB3BE8-A771-4A0A-BADA-29651F399E94}" type="presParOf" srcId="{201FBCF0-8873-4098-B9C7-1A90F72BF76D}" destId="{0908B4CE-AFD7-45FC-8806-363E18E115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A293C-1661-4DA8-B593-986A8D9F4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F46F6B6-BBCF-411A-BB80-E5B8355D1131}">
      <dgm:prSet custT="1"/>
      <dgm:spPr/>
      <dgm:t>
        <a:bodyPr/>
        <a:lstStyle/>
        <a:p>
          <a:r>
            <a:rPr lang="cs-CZ" sz="1600" b="0" dirty="0"/>
            <a:t>je charakteristická pocitem smysluplnosti života,</a:t>
          </a:r>
          <a:endParaRPr lang="cs-CZ" sz="1600" dirty="0"/>
        </a:p>
      </dgm:t>
    </dgm:pt>
    <dgm:pt modelId="{F2D76385-6934-48E3-AA3D-7119B0D972DB}" type="parTrans" cxnId="{E90AB8BA-BD19-4700-890B-0A7EE1980864}">
      <dgm:prSet/>
      <dgm:spPr/>
      <dgm:t>
        <a:bodyPr/>
        <a:lstStyle/>
        <a:p>
          <a:endParaRPr lang="cs-CZ" sz="2400"/>
        </a:p>
      </dgm:t>
    </dgm:pt>
    <dgm:pt modelId="{A68D57AF-8756-4F24-85E4-86A97FE27D74}" type="sibTrans" cxnId="{E90AB8BA-BD19-4700-890B-0A7EE1980864}">
      <dgm:prSet/>
      <dgm:spPr/>
      <dgm:t>
        <a:bodyPr/>
        <a:lstStyle/>
        <a:p>
          <a:endParaRPr lang="cs-CZ" sz="2400"/>
        </a:p>
      </dgm:t>
    </dgm:pt>
    <dgm:pt modelId="{7297BF9C-5507-4D6C-AFC0-A3DAB079A2B9}">
      <dgm:prSet custT="1"/>
      <dgm:spPr/>
      <dgm:t>
        <a:bodyPr/>
        <a:lstStyle/>
        <a:p>
          <a:r>
            <a:rPr lang="cs-CZ" sz="1600" b="0" dirty="0"/>
            <a:t>je také charakteristická pozitivním postojem jednotlivce k sobě samému</a:t>
          </a:r>
          <a:endParaRPr lang="cs-CZ" sz="1600" dirty="0"/>
        </a:p>
      </dgm:t>
    </dgm:pt>
    <dgm:pt modelId="{8EB568F3-F1C1-47AC-8234-D6CB02453E7E}" type="parTrans" cxnId="{3A75E19D-A936-4D42-9805-CA1A0B4EA33D}">
      <dgm:prSet/>
      <dgm:spPr/>
      <dgm:t>
        <a:bodyPr/>
        <a:lstStyle/>
        <a:p>
          <a:endParaRPr lang="cs-CZ" sz="2400"/>
        </a:p>
      </dgm:t>
    </dgm:pt>
    <dgm:pt modelId="{7DFFE508-A765-410B-AFB6-1E8E7FD69DE4}" type="sibTrans" cxnId="{3A75E19D-A936-4D42-9805-CA1A0B4EA33D}">
      <dgm:prSet/>
      <dgm:spPr/>
      <dgm:t>
        <a:bodyPr/>
        <a:lstStyle/>
        <a:p>
          <a:endParaRPr lang="cs-CZ" sz="2400"/>
        </a:p>
      </dgm:t>
    </dgm:pt>
    <dgm:pt modelId="{20F0DF40-346D-477E-A00B-763BBE109379}">
      <dgm:prSet custT="1"/>
      <dgm:spPr/>
      <dgm:t>
        <a:bodyPr/>
        <a:lstStyle/>
        <a:p>
          <a:r>
            <a:rPr lang="cs-CZ" sz="1600" b="0" dirty="0"/>
            <a:t>cílevědomostí a spokojeností,</a:t>
          </a:r>
          <a:endParaRPr lang="cs-CZ" sz="1600" dirty="0"/>
        </a:p>
      </dgm:t>
    </dgm:pt>
    <dgm:pt modelId="{38CB6CB2-55CB-4C30-A4B6-C9B6C74E2743}" type="parTrans" cxnId="{708D6ED2-2C98-4811-BB71-6B19ADBF7537}">
      <dgm:prSet/>
      <dgm:spPr/>
      <dgm:t>
        <a:bodyPr/>
        <a:lstStyle/>
        <a:p>
          <a:endParaRPr lang="cs-CZ" sz="2400"/>
        </a:p>
      </dgm:t>
    </dgm:pt>
    <dgm:pt modelId="{F11B10CA-534D-455A-ADD3-8472AB0BCAF9}" type="sibTrans" cxnId="{708D6ED2-2C98-4811-BB71-6B19ADBF7537}">
      <dgm:prSet/>
      <dgm:spPr/>
      <dgm:t>
        <a:bodyPr/>
        <a:lstStyle/>
        <a:p>
          <a:endParaRPr lang="cs-CZ" sz="2400"/>
        </a:p>
      </dgm:t>
    </dgm:pt>
    <dgm:pt modelId="{AFE384C9-B714-42F6-AC96-14AFEE124827}">
      <dgm:prSet custT="1"/>
      <dgm:spPr/>
      <dgm:t>
        <a:bodyPr/>
        <a:lstStyle/>
        <a:p>
          <a:r>
            <a:rPr lang="cs-CZ" sz="1600" b="0" dirty="0"/>
            <a:t>svobodným výběrem životních příležitostí</a:t>
          </a:r>
          <a:endParaRPr lang="cs-CZ" sz="1600" dirty="0"/>
        </a:p>
      </dgm:t>
    </dgm:pt>
    <dgm:pt modelId="{2FFC6823-3FEE-42A2-97A4-B62507454172}" type="parTrans" cxnId="{CAC2BBF9-D067-494B-9094-706604AC275F}">
      <dgm:prSet/>
      <dgm:spPr/>
      <dgm:t>
        <a:bodyPr/>
        <a:lstStyle/>
        <a:p>
          <a:endParaRPr lang="cs-CZ" sz="2400"/>
        </a:p>
      </dgm:t>
    </dgm:pt>
    <dgm:pt modelId="{CFB1E990-5287-4CAB-BB7D-D5B8FD85AE39}" type="sibTrans" cxnId="{CAC2BBF9-D067-494B-9094-706604AC275F}">
      <dgm:prSet/>
      <dgm:spPr/>
      <dgm:t>
        <a:bodyPr/>
        <a:lstStyle/>
        <a:p>
          <a:endParaRPr lang="cs-CZ" sz="2400"/>
        </a:p>
      </dgm:t>
    </dgm:pt>
    <dgm:pt modelId="{4C72B1C5-AB05-44D0-BAFC-4DD1EB0F517D}">
      <dgm:prSet custT="1"/>
      <dgm:spPr/>
      <dgm:t>
        <a:bodyPr/>
        <a:lstStyle/>
        <a:p>
          <a:r>
            <a:rPr lang="cs-CZ" sz="1600" b="0"/>
            <a:t>využitím </a:t>
          </a:r>
          <a:r>
            <a:rPr lang="cs-CZ" sz="1600" b="0" dirty="0"/>
            <a:t>možností, které nabízí život,</a:t>
          </a:r>
          <a:endParaRPr lang="cs-CZ" sz="1600" dirty="0"/>
        </a:p>
      </dgm:t>
    </dgm:pt>
    <dgm:pt modelId="{DE6ABFEF-F403-4AAA-9590-29B726BC5158}" type="parTrans" cxnId="{DD5BACAE-8504-493B-AAE7-647598EF5647}">
      <dgm:prSet/>
      <dgm:spPr/>
      <dgm:t>
        <a:bodyPr/>
        <a:lstStyle/>
        <a:p>
          <a:endParaRPr lang="cs-CZ" sz="2400"/>
        </a:p>
      </dgm:t>
    </dgm:pt>
    <dgm:pt modelId="{7D302F1E-D722-423D-8558-C7823D7EB4CD}" type="sibTrans" cxnId="{DD5BACAE-8504-493B-AAE7-647598EF5647}">
      <dgm:prSet/>
      <dgm:spPr/>
      <dgm:t>
        <a:bodyPr/>
        <a:lstStyle/>
        <a:p>
          <a:endParaRPr lang="cs-CZ" sz="2400"/>
        </a:p>
      </dgm:t>
    </dgm:pt>
    <dgm:pt modelId="{0E5AB963-6336-4545-AA77-2643A4B667EE}">
      <dgm:prSet custT="1"/>
      <dgm:spPr/>
      <dgm:t>
        <a:bodyPr/>
        <a:lstStyle/>
        <a:p>
          <a:r>
            <a:rPr lang="cs-CZ" sz="1600" b="0" dirty="0"/>
            <a:t>smysluplnými vztahy s jinými.</a:t>
          </a:r>
          <a:endParaRPr lang="cs-CZ" sz="1600" dirty="0"/>
        </a:p>
      </dgm:t>
    </dgm:pt>
    <dgm:pt modelId="{0FBE9E5E-5BA1-4E14-AE16-09B02A237C84}" type="parTrans" cxnId="{91899058-259D-4FDD-B610-5476C584ACAF}">
      <dgm:prSet/>
      <dgm:spPr/>
      <dgm:t>
        <a:bodyPr/>
        <a:lstStyle/>
        <a:p>
          <a:endParaRPr lang="cs-CZ" sz="2400"/>
        </a:p>
      </dgm:t>
    </dgm:pt>
    <dgm:pt modelId="{D6BB683B-9D03-49EA-8A5C-F4B4A9599F27}" type="sibTrans" cxnId="{91899058-259D-4FDD-B610-5476C584ACAF}">
      <dgm:prSet/>
      <dgm:spPr/>
      <dgm:t>
        <a:bodyPr/>
        <a:lstStyle/>
        <a:p>
          <a:endParaRPr lang="cs-CZ" sz="2400"/>
        </a:p>
      </dgm:t>
    </dgm:pt>
    <dgm:pt modelId="{6FA88962-E280-4B91-8C65-26EBDBB4F06D}" type="pres">
      <dgm:prSet presAssocID="{720A293C-1661-4DA8-B593-986A8D9F483E}" presName="CompostProcess" presStyleCnt="0">
        <dgm:presLayoutVars>
          <dgm:dir/>
          <dgm:resizeHandles val="exact"/>
        </dgm:presLayoutVars>
      </dgm:prSet>
      <dgm:spPr/>
    </dgm:pt>
    <dgm:pt modelId="{C93D042B-305E-429C-BFD7-B45B06F19EF0}" type="pres">
      <dgm:prSet presAssocID="{720A293C-1661-4DA8-B593-986A8D9F483E}" presName="arrow" presStyleLbl="bgShp" presStyleIdx="0" presStyleCnt="1" custScaleX="117647"/>
      <dgm:spPr/>
    </dgm:pt>
    <dgm:pt modelId="{1CB00861-4D8F-4C8C-8D57-0BE57490A230}" type="pres">
      <dgm:prSet presAssocID="{720A293C-1661-4DA8-B593-986A8D9F483E}" presName="linearProcess" presStyleCnt="0"/>
      <dgm:spPr/>
    </dgm:pt>
    <dgm:pt modelId="{CA19A771-7F27-42CB-88A1-46B7882F9513}" type="pres">
      <dgm:prSet presAssocID="{4F46F6B6-BBCF-411A-BB80-E5B8355D1131}" presName="textNode" presStyleLbl="node1" presStyleIdx="0" presStyleCnt="6" custScaleX="204039" custScaleY="111796">
        <dgm:presLayoutVars>
          <dgm:bulletEnabled val="1"/>
        </dgm:presLayoutVars>
      </dgm:prSet>
      <dgm:spPr/>
    </dgm:pt>
    <dgm:pt modelId="{B650597E-AC29-4597-8265-BB875F09A776}" type="pres">
      <dgm:prSet presAssocID="{A68D57AF-8756-4F24-85E4-86A97FE27D74}" presName="sibTrans" presStyleCnt="0"/>
      <dgm:spPr/>
    </dgm:pt>
    <dgm:pt modelId="{A4AF3198-A4D1-45D5-84CF-60EABEB5DCDA}" type="pres">
      <dgm:prSet presAssocID="{20F0DF40-346D-477E-A00B-763BBE109379}" presName="textNode" presStyleLbl="node1" presStyleIdx="1" presStyleCnt="6" custScaleX="181289" custScaleY="107288">
        <dgm:presLayoutVars>
          <dgm:bulletEnabled val="1"/>
        </dgm:presLayoutVars>
      </dgm:prSet>
      <dgm:spPr/>
    </dgm:pt>
    <dgm:pt modelId="{BBA85F2F-1891-4767-B73C-41014A624D22}" type="pres">
      <dgm:prSet presAssocID="{F11B10CA-534D-455A-ADD3-8472AB0BCAF9}" presName="sibTrans" presStyleCnt="0"/>
      <dgm:spPr/>
    </dgm:pt>
    <dgm:pt modelId="{F09B2119-BD16-4440-8D92-414BD5D349FE}" type="pres">
      <dgm:prSet presAssocID="{AFE384C9-B714-42F6-AC96-14AFEE124827}" presName="textNode" presStyleLbl="node1" presStyleIdx="2" presStyleCnt="6" custScaleX="152617" custScaleY="109542">
        <dgm:presLayoutVars>
          <dgm:bulletEnabled val="1"/>
        </dgm:presLayoutVars>
      </dgm:prSet>
      <dgm:spPr/>
    </dgm:pt>
    <dgm:pt modelId="{BEC7D7B9-7F66-4855-9AB6-C88B178E2B1F}" type="pres">
      <dgm:prSet presAssocID="{CFB1E990-5287-4CAB-BB7D-D5B8FD85AE39}" presName="sibTrans" presStyleCnt="0"/>
      <dgm:spPr/>
    </dgm:pt>
    <dgm:pt modelId="{DEE7FC97-C267-402A-9B10-A4DC8559EA40}" type="pres">
      <dgm:prSet presAssocID="{4C72B1C5-AB05-44D0-BAFC-4DD1EB0F517D}" presName="textNode" presStyleLbl="node1" presStyleIdx="3" presStyleCnt="6" custScaleX="140360" custScaleY="111796">
        <dgm:presLayoutVars>
          <dgm:bulletEnabled val="1"/>
        </dgm:presLayoutVars>
      </dgm:prSet>
      <dgm:spPr/>
    </dgm:pt>
    <dgm:pt modelId="{1578A54C-5959-4F49-8F72-A296C5619260}" type="pres">
      <dgm:prSet presAssocID="{7D302F1E-D722-423D-8558-C7823D7EB4CD}" presName="sibTrans" presStyleCnt="0"/>
      <dgm:spPr/>
    </dgm:pt>
    <dgm:pt modelId="{EA3CD4A9-A150-439A-BFB9-B8BC910FE0D6}" type="pres">
      <dgm:prSet presAssocID="{7297BF9C-5507-4D6C-AFC0-A3DAB079A2B9}" presName="textNode" presStyleLbl="node1" presStyleIdx="4" presStyleCnt="6" custScaleX="201335" custScaleY="110669">
        <dgm:presLayoutVars>
          <dgm:bulletEnabled val="1"/>
        </dgm:presLayoutVars>
      </dgm:prSet>
      <dgm:spPr/>
    </dgm:pt>
    <dgm:pt modelId="{F82D41DC-FAA8-4217-8E83-891DE2000558}" type="pres">
      <dgm:prSet presAssocID="{7DFFE508-A765-410B-AFB6-1E8E7FD69DE4}" presName="sibTrans" presStyleCnt="0"/>
      <dgm:spPr/>
    </dgm:pt>
    <dgm:pt modelId="{6DA16BC9-0DCB-452A-B5F4-31EF96FE2B69}" type="pres">
      <dgm:prSet presAssocID="{0E5AB963-6336-4545-AA77-2643A4B667EE}" presName="textNode" presStyleLbl="node1" presStyleIdx="5" presStyleCnt="6" custScaleX="177071" custScaleY="110669">
        <dgm:presLayoutVars>
          <dgm:bulletEnabled val="1"/>
        </dgm:presLayoutVars>
      </dgm:prSet>
      <dgm:spPr/>
    </dgm:pt>
  </dgm:ptLst>
  <dgm:cxnLst>
    <dgm:cxn modelId="{2E63981D-E09D-4764-972A-BEDB759222E4}" type="presOf" srcId="{4C72B1C5-AB05-44D0-BAFC-4DD1EB0F517D}" destId="{DEE7FC97-C267-402A-9B10-A4DC8559EA40}" srcOrd="0" destOrd="0" presId="urn:microsoft.com/office/officeart/2005/8/layout/hProcess9"/>
    <dgm:cxn modelId="{39089836-EB8E-43BD-B9DD-F05705C74C6B}" type="presOf" srcId="{0E5AB963-6336-4545-AA77-2643A4B667EE}" destId="{6DA16BC9-0DCB-452A-B5F4-31EF96FE2B69}" srcOrd="0" destOrd="0" presId="urn:microsoft.com/office/officeart/2005/8/layout/hProcess9"/>
    <dgm:cxn modelId="{91899058-259D-4FDD-B610-5476C584ACAF}" srcId="{720A293C-1661-4DA8-B593-986A8D9F483E}" destId="{0E5AB963-6336-4545-AA77-2643A4B667EE}" srcOrd="5" destOrd="0" parTransId="{0FBE9E5E-5BA1-4E14-AE16-09B02A237C84}" sibTransId="{D6BB683B-9D03-49EA-8A5C-F4B4A9599F27}"/>
    <dgm:cxn modelId="{84C62759-9D8A-474F-88E1-E50BC4A1F140}" type="presOf" srcId="{AFE384C9-B714-42F6-AC96-14AFEE124827}" destId="{F09B2119-BD16-4440-8D92-414BD5D349FE}" srcOrd="0" destOrd="0" presId="urn:microsoft.com/office/officeart/2005/8/layout/hProcess9"/>
    <dgm:cxn modelId="{3A75E19D-A936-4D42-9805-CA1A0B4EA33D}" srcId="{720A293C-1661-4DA8-B593-986A8D9F483E}" destId="{7297BF9C-5507-4D6C-AFC0-A3DAB079A2B9}" srcOrd="4" destOrd="0" parTransId="{8EB568F3-F1C1-47AC-8234-D6CB02453E7E}" sibTransId="{7DFFE508-A765-410B-AFB6-1E8E7FD69DE4}"/>
    <dgm:cxn modelId="{D37EA3AB-7C9B-4A61-83FF-C9A2C3B82DA3}" type="presOf" srcId="{4F46F6B6-BBCF-411A-BB80-E5B8355D1131}" destId="{CA19A771-7F27-42CB-88A1-46B7882F9513}" srcOrd="0" destOrd="0" presId="urn:microsoft.com/office/officeart/2005/8/layout/hProcess9"/>
    <dgm:cxn modelId="{DD5BACAE-8504-493B-AAE7-647598EF5647}" srcId="{720A293C-1661-4DA8-B593-986A8D9F483E}" destId="{4C72B1C5-AB05-44D0-BAFC-4DD1EB0F517D}" srcOrd="3" destOrd="0" parTransId="{DE6ABFEF-F403-4AAA-9590-29B726BC5158}" sibTransId="{7D302F1E-D722-423D-8558-C7823D7EB4CD}"/>
    <dgm:cxn modelId="{E90AB8BA-BD19-4700-890B-0A7EE1980864}" srcId="{720A293C-1661-4DA8-B593-986A8D9F483E}" destId="{4F46F6B6-BBCF-411A-BB80-E5B8355D1131}" srcOrd="0" destOrd="0" parTransId="{F2D76385-6934-48E3-AA3D-7119B0D972DB}" sibTransId="{A68D57AF-8756-4F24-85E4-86A97FE27D74}"/>
    <dgm:cxn modelId="{708D6ED2-2C98-4811-BB71-6B19ADBF7537}" srcId="{720A293C-1661-4DA8-B593-986A8D9F483E}" destId="{20F0DF40-346D-477E-A00B-763BBE109379}" srcOrd="1" destOrd="0" parTransId="{38CB6CB2-55CB-4C30-A4B6-C9B6C74E2743}" sibTransId="{F11B10CA-534D-455A-ADD3-8472AB0BCAF9}"/>
    <dgm:cxn modelId="{507D7AD3-7C78-4001-B0C2-70A1C078018D}" type="presOf" srcId="{20F0DF40-346D-477E-A00B-763BBE109379}" destId="{A4AF3198-A4D1-45D5-84CF-60EABEB5DCDA}" srcOrd="0" destOrd="0" presId="urn:microsoft.com/office/officeart/2005/8/layout/hProcess9"/>
    <dgm:cxn modelId="{2D414BE1-56A5-4D91-B683-F550950FFEDA}" type="presOf" srcId="{720A293C-1661-4DA8-B593-986A8D9F483E}" destId="{6FA88962-E280-4B91-8C65-26EBDBB4F06D}" srcOrd="0" destOrd="0" presId="urn:microsoft.com/office/officeart/2005/8/layout/hProcess9"/>
    <dgm:cxn modelId="{053A42F6-5BBE-47F9-9CC4-6E239E799351}" type="presOf" srcId="{7297BF9C-5507-4D6C-AFC0-A3DAB079A2B9}" destId="{EA3CD4A9-A150-439A-BFB9-B8BC910FE0D6}" srcOrd="0" destOrd="0" presId="urn:microsoft.com/office/officeart/2005/8/layout/hProcess9"/>
    <dgm:cxn modelId="{CAC2BBF9-D067-494B-9094-706604AC275F}" srcId="{720A293C-1661-4DA8-B593-986A8D9F483E}" destId="{AFE384C9-B714-42F6-AC96-14AFEE124827}" srcOrd="2" destOrd="0" parTransId="{2FFC6823-3FEE-42A2-97A4-B62507454172}" sibTransId="{CFB1E990-5287-4CAB-BB7D-D5B8FD85AE39}"/>
    <dgm:cxn modelId="{5791BB36-094A-4815-A1AC-84356272A09B}" type="presParOf" srcId="{6FA88962-E280-4B91-8C65-26EBDBB4F06D}" destId="{C93D042B-305E-429C-BFD7-B45B06F19EF0}" srcOrd="0" destOrd="0" presId="urn:microsoft.com/office/officeart/2005/8/layout/hProcess9"/>
    <dgm:cxn modelId="{CF54D53E-3EDA-46E1-8034-1526B1721C2B}" type="presParOf" srcId="{6FA88962-E280-4B91-8C65-26EBDBB4F06D}" destId="{1CB00861-4D8F-4C8C-8D57-0BE57490A230}" srcOrd="1" destOrd="0" presId="urn:microsoft.com/office/officeart/2005/8/layout/hProcess9"/>
    <dgm:cxn modelId="{76CA2F47-F186-41EC-82A7-B96687675E2F}" type="presParOf" srcId="{1CB00861-4D8F-4C8C-8D57-0BE57490A230}" destId="{CA19A771-7F27-42CB-88A1-46B7882F9513}" srcOrd="0" destOrd="0" presId="urn:microsoft.com/office/officeart/2005/8/layout/hProcess9"/>
    <dgm:cxn modelId="{470CEB42-D20C-4B11-881D-33D380C5DDE6}" type="presParOf" srcId="{1CB00861-4D8F-4C8C-8D57-0BE57490A230}" destId="{B650597E-AC29-4597-8265-BB875F09A776}" srcOrd="1" destOrd="0" presId="urn:microsoft.com/office/officeart/2005/8/layout/hProcess9"/>
    <dgm:cxn modelId="{6E36C18D-EC39-4D48-830F-35186264D8F1}" type="presParOf" srcId="{1CB00861-4D8F-4C8C-8D57-0BE57490A230}" destId="{A4AF3198-A4D1-45D5-84CF-60EABEB5DCDA}" srcOrd="2" destOrd="0" presId="urn:microsoft.com/office/officeart/2005/8/layout/hProcess9"/>
    <dgm:cxn modelId="{9CDCEFAB-7FF2-4C06-A2DE-F40946DFF770}" type="presParOf" srcId="{1CB00861-4D8F-4C8C-8D57-0BE57490A230}" destId="{BBA85F2F-1891-4767-B73C-41014A624D22}" srcOrd="3" destOrd="0" presId="urn:microsoft.com/office/officeart/2005/8/layout/hProcess9"/>
    <dgm:cxn modelId="{898A4B83-B3DE-414F-8132-34633BD23FCC}" type="presParOf" srcId="{1CB00861-4D8F-4C8C-8D57-0BE57490A230}" destId="{F09B2119-BD16-4440-8D92-414BD5D349FE}" srcOrd="4" destOrd="0" presId="urn:microsoft.com/office/officeart/2005/8/layout/hProcess9"/>
    <dgm:cxn modelId="{98BA3552-5CE1-4D42-920F-084F9088C21E}" type="presParOf" srcId="{1CB00861-4D8F-4C8C-8D57-0BE57490A230}" destId="{BEC7D7B9-7F66-4855-9AB6-C88B178E2B1F}" srcOrd="5" destOrd="0" presId="urn:microsoft.com/office/officeart/2005/8/layout/hProcess9"/>
    <dgm:cxn modelId="{4D33D941-D6A4-4CF3-A241-A0A7A45433CA}" type="presParOf" srcId="{1CB00861-4D8F-4C8C-8D57-0BE57490A230}" destId="{DEE7FC97-C267-402A-9B10-A4DC8559EA40}" srcOrd="6" destOrd="0" presId="urn:microsoft.com/office/officeart/2005/8/layout/hProcess9"/>
    <dgm:cxn modelId="{FF54DB7C-B2D3-491E-83A5-82FCA941C101}" type="presParOf" srcId="{1CB00861-4D8F-4C8C-8D57-0BE57490A230}" destId="{1578A54C-5959-4F49-8F72-A296C5619260}" srcOrd="7" destOrd="0" presId="urn:microsoft.com/office/officeart/2005/8/layout/hProcess9"/>
    <dgm:cxn modelId="{7ECEE1CF-8AC4-4A6C-8B15-AD10BA09A61D}" type="presParOf" srcId="{1CB00861-4D8F-4C8C-8D57-0BE57490A230}" destId="{EA3CD4A9-A150-439A-BFB9-B8BC910FE0D6}" srcOrd="8" destOrd="0" presId="urn:microsoft.com/office/officeart/2005/8/layout/hProcess9"/>
    <dgm:cxn modelId="{81381B87-5BD0-4F77-83BC-E6A25BDE383E}" type="presParOf" srcId="{1CB00861-4D8F-4C8C-8D57-0BE57490A230}" destId="{F82D41DC-FAA8-4217-8E83-891DE2000558}" srcOrd="9" destOrd="0" presId="urn:microsoft.com/office/officeart/2005/8/layout/hProcess9"/>
    <dgm:cxn modelId="{1F164954-B8EA-4872-9B77-B74390EFBACA}" type="presParOf" srcId="{1CB00861-4D8F-4C8C-8D57-0BE57490A230}" destId="{6DA16BC9-0DCB-452A-B5F4-31EF96FE2B69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8E15E-D52B-42D9-B2BC-65DFEEF8454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1CB15-541A-4CDE-946F-BEC7F54ECDAC}">
      <dgm:prSet/>
      <dgm:spPr/>
      <dgm:t>
        <a:bodyPr/>
        <a:lstStyle/>
        <a:p>
          <a:r>
            <a:rPr lang="cs-CZ" b="0" dirty="0"/>
            <a:t>disharmonie v systému spirituality,</a:t>
          </a:r>
          <a:endParaRPr lang="en-US" dirty="0"/>
        </a:p>
      </dgm:t>
    </dgm:pt>
    <dgm:pt modelId="{6A9BF804-3E08-4E1F-9D50-1DF0B0D8DD52}" type="parTrans" cxnId="{A2002F9E-DA71-401B-BC90-286F9B2E9093}">
      <dgm:prSet/>
      <dgm:spPr/>
      <dgm:t>
        <a:bodyPr/>
        <a:lstStyle/>
        <a:p>
          <a:endParaRPr lang="en-US"/>
        </a:p>
      </dgm:t>
    </dgm:pt>
    <dgm:pt modelId="{BF278012-036A-4CB2-B822-78A5C59CC947}" type="sibTrans" cxnId="{A2002F9E-DA71-401B-BC90-286F9B2E9093}">
      <dgm:prSet/>
      <dgm:spPr/>
      <dgm:t>
        <a:bodyPr/>
        <a:lstStyle/>
        <a:p>
          <a:endParaRPr lang="en-US"/>
        </a:p>
      </dgm:t>
    </dgm:pt>
    <dgm:pt modelId="{DF05231E-0F8A-4CA6-8A3C-627B3ED99C0B}">
      <dgm:prSet/>
      <dgm:spPr/>
      <dgm:t>
        <a:bodyPr/>
        <a:lstStyle/>
        <a:p>
          <a:r>
            <a:rPr lang="cs-CZ" b="0"/>
            <a:t>stav duchovních potřeb není dostatečně funkční a nepodporuje vyrovnávání se s osobní krizí a zvládání zátěžových situací,</a:t>
          </a:r>
          <a:endParaRPr lang="en-US"/>
        </a:p>
      </dgm:t>
    </dgm:pt>
    <dgm:pt modelId="{861EF0AF-C447-489E-92CD-128B88B6E19D}" type="parTrans" cxnId="{6E9AF63C-179A-4AF5-8715-6A813590F7DA}">
      <dgm:prSet/>
      <dgm:spPr/>
      <dgm:t>
        <a:bodyPr/>
        <a:lstStyle/>
        <a:p>
          <a:endParaRPr lang="en-US"/>
        </a:p>
      </dgm:t>
    </dgm:pt>
    <dgm:pt modelId="{0D8848BA-B31A-4FDA-842E-0DD972268CA8}" type="sibTrans" cxnId="{6E9AF63C-179A-4AF5-8715-6A813590F7DA}">
      <dgm:prSet/>
      <dgm:spPr/>
      <dgm:t>
        <a:bodyPr/>
        <a:lstStyle/>
        <a:p>
          <a:endParaRPr lang="en-US"/>
        </a:p>
      </dgm:t>
    </dgm:pt>
    <dgm:pt modelId="{C11DC046-6B20-4001-BCDC-F64E7A1051CF}">
      <dgm:prSet/>
      <dgm:spPr/>
      <dgm:t>
        <a:bodyPr/>
        <a:lstStyle/>
        <a:p>
          <a:r>
            <a:rPr lang="cs-CZ" b="0"/>
            <a:t>může být spojena se somatickými problémy, s obavami z diagnostiky, terapie a jejích výsledků, s obavami ze závažného onemocnění, bolesti, těžkého umírání a smrti,</a:t>
          </a:r>
          <a:endParaRPr lang="en-US"/>
        </a:p>
      </dgm:t>
    </dgm:pt>
    <dgm:pt modelId="{9A97B6A5-116B-43F1-AAF2-A8CC162C6B3B}" type="parTrans" cxnId="{05577E88-EC01-41C9-A23F-062E095D23C0}">
      <dgm:prSet/>
      <dgm:spPr/>
      <dgm:t>
        <a:bodyPr/>
        <a:lstStyle/>
        <a:p>
          <a:endParaRPr lang="en-US"/>
        </a:p>
      </dgm:t>
    </dgm:pt>
    <dgm:pt modelId="{49986BD0-FEC1-44E7-861E-FF8FAD22E3FB}" type="sibTrans" cxnId="{05577E88-EC01-41C9-A23F-062E095D23C0}">
      <dgm:prSet/>
      <dgm:spPr/>
      <dgm:t>
        <a:bodyPr/>
        <a:lstStyle/>
        <a:p>
          <a:endParaRPr lang="en-US"/>
        </a:p>
      </dgm:t>
    </dgm:pt>
    <dgm:pt modelId="{57B5423A-E4E4-4478-B37D-1423BEC357F4}">
      <dgm:prSet/>
      <dgm:spPr/>
      <dgm:t>
        <a:bodyPr/>
        <a:lstStyle/>
        <a:p>
          <a:r>
            <a:rPr lang="cs-CZ" b="0"/>
            <a:t>...</a:t>
          </a:r>
          <a:endParaRPr lang="en-US"/>
        </a:p>
      </dgm:t>
    </dgm:pt>
    <dgm:pt modelId="{5EAD7974-5165-4B07-8C6E-A81B08B90823}" type="parTrans" cxnId="{5468E000-2E79-4874-8ACB-2A72A1DFAD17}">
      <dgm:prSet/>
      <dgm:spPr/>
      <dgm:t>
        <a:bodyPr/>
        <a:lstStyle/>
        <a:p>
          <a:endParaRPr lang="en-US"/>
        </a:p>
      </dgm:t>
    </dgm:pt>
    <dgm:pt modelId="{12A010B8-5743-40FC-8781-5F447BD97C3D}" type="sibTrans" cxnId="{5468E000-2E79-4874-8ACB-2A72A1DFAD17}">
      <dgm:prSet/>
      <dgm:spPr/>
      <dgm:t>
        <a:bodyPr/>
        <a:lstStyle/>
        <a:p>
          <a:endParaRPr lang="en-US"/>
        </a:p>
      </dgm:t>
    </dgm:pt>
    <dgm:pt modelId="{96C104C3-6B87-4549-9201-869ACEAC856E}" type="pres">
      <dgm:prSet presAssocID="{5058E15E-D52B-42D9-B2BC-65DFEEF84546}" presName="root" presStyleCnt="0">
        <dgm:presLayoutVars>
          <dgm:dir/>
          <dgm:resizeHandles val="exact"/>
        </dgm:presLayoutVars>
      </dgm:prSet>
      <dgm:spPr/>
    </dgm:pt>
    <dgm:pt modelId="{3BFF31B7-F965-4C63-A6BF-19AC90302D2E}" type="pres">
      <dgm:prSet presAssocID="{5058E15E-D52B-42D9-B2BC-65DFEEF84546}" presName="container" presStyleCnt="0">
        <dgm:presLayoutVars>
          <dgm:dir/>
          <dgm:resizeHandles val="exact"/>
        </dgm:presLayoutVars>
      </dgm:prSet>
      <dgm:spPr/>
    </dgm:pt>
    <dgm:pt modelId="{E2A9EA26-0E81-47EC-A565-32DD934B3CF0}" type="pres">
      <dgm:prSet presAssocID="{71F1CB15-541A-4CDE-946F-BEC7F54ECDAC}" presName="compNode" presStyleCnt="0"/>
      <dgm:spPr/>
    </dgm:pt>
    <dgm:pt modelId="{491BEC54-7A99-4B20-B19E-B7F6C24E867D}" type="pres">
      <dgm:prSet presAssocID="{71F1CB15-541A-4CDE-946F-BEC7F54ECDAC}" presName="iconBgRect" presStyleLbl="bgShp" presStyleIdx="0" presStyleCnt="4"/>
      <dgm:spPr/>
    </dgm:pt>
    <dgm:pt modelId="{658C10C8-0D08-40FF-92A1-60D008B29DC1}" type="pres">
      <dgm:prSet presAssocID="{71F1CB15-541A-4CDE-946F-BEC7F54ECD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esk"/>
        </a:ext>
      </dgm:extLst>
    </dgm:pt>
    <dgm:pt modelId="{7FF9A34A-3627-43C5-B42C-BA3D120D294D}" type="pres">
      <dgm:prSet presAssocID="{71F1CB15-541A-4CDE-946F-BEC7F54ECDAC}" presName="spaceRect" presStyleCnt="0"/>
      <dgm:spPr/>
    </dgm:pt>
    <dgm:pt modelId="{295ED118-9C26-4DF6-BBD6-3EF6583A2ED8}" type="pres">
      <dgm:prSet presAssocID="{71F1CB15-541A-4CDE-946F-BEC7F54ECDAC}" presName="textRect" presStyleLbl="revTx" presStyleIdx="0" presStyleCnt="4">
        <dgm:presLayoutVars>
          <dgm:chMax val="1"/>
          <dgm:chPref val="1"/>
        </dgm:presLayoutVars>
      </dgm:prSet>
      <dgm:spPr/>
    </dgm:pt>
    <dgm:pt modelId="{89CAC5CB-3E0A-4B32-837C-EDE5644DAD78}" type="pres">
      <dgm:prSet presAssocID="{BF278012-036A-4CB2-B822-78A5C59CC947}" presName="sibTrans" presStyleLbl="sibTrans2D1" presStyleIdx="0" presStyleCnt="0"/>
      <dgm:spPr/>
    </dgm:pt>
    <dgm:pt modelId="{897EDE2D-58AB-4806-A156-38F5674F7490}" type="pres">
      <dgm:prSet presAssocID="{DF05231E-0F8A-4CA6-8A3C-627B3ED99C0B}" presName="compNode" presStyleCnt="0"/>
      <dgm:spPr/>
    </dgm:pt>
    <dgm:pt modelId="{6794137F-37D0-473A-B8E5-A65B5C987F09}" type="pres">
      <dgm:prSet presAssocID="{DF05231E-0F8A-4CA6-8A3C-627B3ED99C0B}" presName="iconBgRect" presStyleLbl="bgShp" presStyleIdx="1" presStyleCnt="4"/>
      <dgm:spPr/>
    </dgm:pt>
    <dgm:pt modelId="{7AE82816-52EB-4C4C-8060-CA0F2192E8EC}" type="pres">
      <dgm:prSet presAssocID="{DF05231E-0F8A-4CA6-8A3C-627B3ED99C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922041F-4A5E-4071-B610-7E7FBC304C89}" type="pres">
      <dgm:prSet presAssocID="{DF05231E-0F8A-4CA6-8A3C-627B3ED99C0B}" presName="spaceRect" presStyleCnt="0"/>
      <dgm:spPr/>
    </dgm:pt>
    <dgm:pt modelId="{BC81D936-A4C6-4D4A-8B98-74EE3560EBA8}" type="pres">
      <dgm:prSet presAssocID="{DF05231E-0F8A-4CA6-8A3C-627B3ED99C0B}" presName="textRect" presStyleLbl="revTx" presStyleIdx="1" presStyleCnt="4">
        <dgm:presLayoutVars>
          <dgm:chMax val="1"/>
          <dgm:chPref val="1"/>
        </dgm:presLayoutVars>
      </dgm:prSet>
      <dgm:spPr/>
    </dgm:pt>
    <dgm:pt modelId="{EDD8DD3C-75BF-40E7-BFA4-707013AE5E5F}" type="pres">
      <dgm:prSet presAssocID="{0D8848BA-B31A-4FDA-842E-0DD972268CA8}" presName="sibTrans" presStyleLbl="sibTrans2D1" presStyleIdx="0" presStyleCnt="0"/>
      <dgm:spPr/>
    </dgm:pt>
    <dgm:pt modelId="{BAC2AE1D-FC8F-44C6-9F31-3E5363E9D20A}" type="pres">
      <dgm:prSet presAssocID="{C11DC046-6B20-4001-BCDC-F64E7A1051CF}" presName="compNode" presStyleCnt="0"/>
      <dgm:spPr/>
    </dgm:pt>
    <dgm:pt modelId="{892C5A7C-1593-4F8C-B5A1-E1BB27A6A43B}" type="pres">
      <dgm:prSet presAssocID="{C11DC046-6B20-4001-BCDC-F64E7A1051CF}" presName="iconBgRect" presStyleLbl="bgShp" presStyleIdx="2" presStyleCnt="4"/>
      <dgm:spPr/>
    </dgm:pt>
    <dgm:pt modelId="{CBDC11C6-837A-4FF2-989A-AB355AE9C388}" type="pres">
      <dgm:prSet presAssocID="{C11DC046-6B20-4001-BCDC-F64E7A1051C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bezpečí"/>
        </a:ext>
      </dgm:extLst>
    </dgm:pt>
    <dgm:pt modelId="{968E3AAB-E14B-41AA-912B-7351D41FC231}" type="pres">
      <dgm:prSet presAssocID="{C11DC046-6B20-4001-BCDC-F64E7A1051CF}" presName="spaceRect" presStyleCnt="0"/>
      <dgm:spPr/>
    </dgm:pt>
    <dgm:pt modelId="{094E1100-41CF-4B7C-9C69-D87C30C7E4BD}" type="pres">
      <dgm:prSet presAssocID="{C11DC046-6B20-4001-BCDC-F64E7A1051CF}" presName="textRect" presStyleLbl="revTx" presStyleIdx="2" presStyleCnt="4">
        <dgm:presLayoutVars>
          <dgm:chMax val="1"/>
          <dgm:chPref val="1"/>
        </dgm:presLayoutVars>
      </dgm:prSet>
      <dgm:spPr/>
    </dgm:pt>
    <dgm:pt modelId="{502597E8-C37C-45EF-AF22-6E81DBAF57B2}" type="pres">
      <dgm:prSet presAssocID="{49986BD0-FEC1-44E7-861E-FF8FAD22E3FB}" presName="sibTrans" presStyleLbl="sibTrans2D1" presStyleIdx="0" presStyleCnt="0"/>
      <dgm:spPr/>
    </dgm:pt>
    <dgm:pt modelId="{70F50778-6A16-4A36-B6E7-B91BC2D518C9}" type="pres">
      <dgm:prSet presAssocID="{57B5423A-E4E4-4478-B37D-1423BEC357F4}" presName="compNode" presStyleCnt="0"/>
      <dgm:spPr/>
    </dgm:pt>
    <dgm:pt modelId="{2BAB15E5-C9EE-43BF-89E7-5B80D059A229}" type="pres">
      <dgm:prSet presAssocID="{57B5423A-E4E4-4478-B37D-1423BEC357F4}" presName="iconBgRect" presStyleLbl="bgShp" presStyleIdx="3" presStyleCnt="4"/>
      <dgm:spPr/>
    </dgm:pt>
    <dgm:pt modelId="{2DFAF2CC-81E2-4830-8699-315FBF1313FA}" type="pres">
      <dgm:prSet presAssocID="{57B5423A-E4E4-4478-B37D-1423BEC357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ůzné"/>
        </a:ext>
      </dgm:extLst>
    </dgm:pt>
    <dgm:pt modelId="{D2DF7682-54C1-4836-AA2D-C13C05EE495A}" type="pres">
      <dgm:prSet presAssocID="{57B5423A-E4E4-4478-B37D-1423BEC357F4}" presName="spaceRect" presStyleCnt="0"/>
      <dgm:spPr/>
    </dgm:pt>
    <dgm:pt modelId="{47415233-A3EC-4998-9503-E420EEB421CA}" type="pres">
      <dgm:prSet presAssocID="{57B5423A-E4E4-4478-B37D-1423BEC357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468E000-2E79-4874-8ACB-2A72A1DFAD17}" srcId="{5058E15E-D52B-42D9-B2BC-65DFEEF84546}" destId="{57B5423A-E4E4-4478-B37D-1423BEC357F4}" srcOrd="3" destOrd="0" parTransId="{5EAD7974-5165-4B07-8C6E-A81B08B90823}" sibTransId="{12A010B8-5743-40FC-8781-5F447BD97C3D}"/>
    <dgm:cxn modelId="{BD56C723-7DE8-4E9B-9433-121E5CE7B1DE}" type="presOf" srcId="{49986BD0-FEC1-44E7-861E-FF8FAD22E3FB}" destId="{502597E8-C37C-45EF-AF22-6E81DBAF57B2}" srcOrd="0" destOrd="0" presId="urn:microsoft.com/office/officeart/2018/2/layout/IconCircleList"/>
    <dgm:cxn modelId="{6E9AF63C-179A-4AF5-8715-6A813590F7DA}" srcId="{5058E15E-D52B-42D9-B2BC-65DFEEF84546}" destId="{DF05231E-0F8A-4CA6-8A3C-627B3ED99C0B}" srcOrd="1" destOrd="0" parTransId="{861EF0AF-C447-489E-92CD-128B88B6E19D}" sibTransId="{0D8848BA-B31A-4FDA-842E-0DD972268CA8}"/>
    <dgm:cxn modelId="{F6746570-014C-49F0-8AF2-A8D2BE98A283}" type="presOf" srcId="{57B5423A-E4E4-4478-B37D-1423BEC357F4}" destId="{47415233-A3EC-4998-9503-E420EEB421CA}" srcOrd="0" destOrd="0" presId="urn:microsoft.com/office/officeart/2018/2/layout/IconCircleList"/>
    <dgm:cxn modelId="{694C1384-3B61-41BC-9201-C22944DF689E}" type="presOf" srcId="{71F1CB15-541A-4CDE-946F-BEC7F54ECDAC}" destId="{295ED118-9C26-4DF6-BBD6-3EF6583A2ED8}" srcOrd="0" destOrd="0" presId="urn:microsoft.com/office/officeart/2018/2/layout/IconCircleList"/>
    <dgm:cxn modelId="{05577E88-EC01-41C9-A23F-062E095D23C0}" srcId="{5058E15E-D52B-42D9-B2BC-65DFEEF84546}" destId="{C11DC046-6B20-4001-BCDC-F64E7A1051CF}" srcOrd="2" destOrd="0" parTransId="{9A97B6A5-116B-43F1-AAF2-A8CC162C6B3B}" sibTransId="{49986BD0-FEC1-44E7-861E-FF8FAD22E3FB}"/>
    <dgm:cxn modelId="{5B44828D-2C74-4B3C-9875-730242713FF7}" type="presOf" srcId="{C11DC046-6B20-4001-BCDC-F64E7A1051CF}" destId="{094E1100-41CF-4B7C-9C69-D87C30C7E4BD}" srcOrd="0" destOrd="0" presId="urn:microsoft.com/office/officeart/2018/2/layout/IconCircleList"/>
    <dgm:cxn modelId="{7A738795-2433-4334-A419-5960EF4E8970}" type="presOf" srcId="{0D8848BA-B31A-4FDA-842E-0DD972268CA8}" destId="{EDD8DD3C-75BF-40E7-BFA4-707013AE5E5F}" srcOrd="0" destOrd="0" presId="urn:microsoft.com/office/officeart/2018/2/layout/IconCircleList"/>
    <dgm:cxn modelId="{A2002F9E-DA71-401B-BC90-286F9B2E9093}" srcId="{5058E15E-D52B-42D9-B2BC-65DFEEF84546}" destId="{71F1CB15-541A-4CDE-946F-BEC7F54ECDAC}" srcOrd="0" destOrd="0" parTransId="{6A9BF804-3E08-4E1F-9D50-1DF0B0D8DD52}" sibTransId="{BF278012-036A-4CB2-B822-78A5C59CC947}"/>
    <dgm:cxn modelId="{925E0EAA-9AAE-4D97-BA3A-ED55E60EBD30}" type="presOf" srcId="{DF05231E-0F8A-4CA6-8A3C-627B3ED99C0B}" destId="{BC81D936-A4C6-4D4A-8B98-74EE3560EBA8}" srcOrd="0" destOrd="0" presId="urn:microsoft.com/office/officeart/2018/2/layout/IconCircleList"/>
    <dgm:cxn modelId="{355EF0D5-5306-4220-90EF-2208E6CB3881}" type="presOf" srcId="{5058E15E-D52B-42D9-B2BC-65DFEEF84546}" destId="{96C104C3-6B87-4549-9201-869ACEAC856E}" srcOrd="0" destOrd="0" presId="urn:microsoft.com/office/officeart/2018/2/layout/IconCircleList"/>
    <dgm:cxn modelId="{537C8EDC-D683-4EF9-9EA2-A64DDE84B50F}" type="presOf" srcId="{BF278012-036A-4CB2-B822-78A5C59CC947}" destId="{89CAC5CB-3E0A-4B32-837C-EDE5644DAD78}" srcOrd="0" destOrd="0" presId="urn:microsoft.com/office/officeart/2018/2/layout/IconCircleList"/>
    <dgm:cxn modelId="{C1E2B1BF-FE6E-4B7F-8DF9-DAA3F4C3F97C}" type="presParOf" srcId="{96C104C3-6B87-4549-9201-869ACEAC856E}" destId="{3BFF31B7-F965-4C63-A6BF-19AC90302D2E}" srcOrd="0" destOrd="0" presId="urn:microsoft.com/office/officeart/2018/2/layout/IconCircleList"/>
    <dgm:cxn modelId="{8CA9DA1D-83D2-4DFD-8A3B-6078336EF6F2}" type="presParOf" srcId="{3BFF31B7-F965-4C63-A6BF-19AC90302D2E}" destId="{E2A9EA26-0E81-47EC-A565-32DD934B3CF0}" srcOrd="0" destOrd="0" presId="urn:microsoft.com/office/officeart/2018/2/layout/IconCircleList"/>
    <dgm:cxn modelId="{BB90F311-3F6F-4B28-9E53-4AC4CAB2C10B}" type="presParOf" srcId="{E2A9EA26-0E81-47EC-A565-32DD934B3CF0}" destId="{491BEC54-7A99-4B20-B19E-B7F6C24E867D}" srcOrd="0" destOrd="0" presId="urn:microsoft.com/office/officeart/2018/2/layout/IconCircleList"/>
    <dgm:cxn modelId="{69C16560-58F5-4364-ADCC-8DF42C5BFF23}" type="presParOf" srcId="{E2A9EA26-0E81-47EC-A565-32DD934B3CF0}" destId="{658C10C8-0D08-40FF-92A1-60D008B29DC1}" srcOrd="1" destOrd="0" presId="urn:microsoft.com/office/officeart/2018/2/layout/IconCircleList"/>
    <dgm:cxn modelId="{AE14820F-6F34-4373-A929-ABA9C6804EC6}" type="presParOf" srcId="{E2A9EA26-0E81-47EC-A565-32DD934B3CF0}" destId="{7FF9A34A-3627-43C5-B42C-BA3D120D294D}" srcOrd="2" destOrd="0" presId="urn:microsoft.com/office/officeart/2018/2/layout/IconCircleList"/>
    <dgm:cxn modelId="{F685CA42-2B06-48BA-A727-2FBAF8313E09}" type="presParOf" srcId="{E2A9EA26-0E81-47EC-A565-32DD934B3CF0}" destId="{295ED118-9C26-4DF6-BBD6-3EF6583A2ED8}" srcOrd="3" destOrd="0" presId="urn:microsoft.com/office/officeart/2018/2/layout/IconCircleList"/>
    <dgm:cxn modelId="{5008A201-68EA-4EC4-B6D6-CFAF0D553AD5}" type="presParOf" srcId="{3BFF31B7-F965-4C63-A6BF-19AC90302D2E}" destId="{89CAC5CB-3E0A-4B32-837C-EDE5644DAD78}" srcOrd="1" destOrd="0" presId="urn:microsoft.com/office/officeart/2018/2/layout/IconCircleList"/>
    <dgm:cxn modelId="{873762E2-1388-4D39-9C77-AC9C5321D8A2}" type="presParOf" srcId="{3BFF31B7-F965-4C63-A6BF-19AC90302D2E}" destId="{897EDE2D-58AB-4806-A156-38F5674F7490}" srcOrd="2" destOrd="0" presId="urn:microsoft.com/office/officeart/2018/2/layout/IconCircleList"/>
    <dgm:cxn modelId="{295CBD3B-F4C9-470C-86C4-9D49A96B354D}" type="presParOf" srcId="{897EDE2D-58AB-4806-A156-38F5674F7490}" destId="{6794137F-37D0-473A-B8E5-A65B5C987F09}" srcOrd="0" destOrd="0" presId="urn:microsoft.com/office/officeart/2018/2/layout/IconCircleList"/>
    <dgm:cxn modelId="{A5B9AD0C-5C26-4DDA-865F-5599F9D4F5FB}" type="presParOf" srcId="{897EDE2D-58AB-4806-A156-38F5674F7490}" destId="{7AE82816-52EB-4C4C-8060-CA0F2192E8EC}" srcOrd="1" destOrd="0" presId="urn:microsoft.com/office/officeart/2018/2/layout/IconCircleList"/>
    <dgm:cxn modelId="{FACCB3C5-A392-460D-9F56-C0D65E2D4971}" type="presParOf" srcId="{897EDE2D-58AB-4806-A156-38F5674F7490}" destId="{E922041F-4A5E-4071-B610-7E7FBC304C89}" srcOrd="2" destOrd="0" presId="urn:microsoft.com/office/officeart/2018/2/layout/IconCircleList"/>
    <dgm:cxn modelId="{226EA2C1-7F10-473E-8E1C-DB1290C7B0EF}" type="presParOf" srcId="{897EDE2D-58AB-4806-A156-38F5674F7490}" destId="{BC81D936-A4C6-4D4A-8B98-74EE3560EBA8}" srcOrd="3" destOrd="0" presId="urn:microsoft.com/office/officeart/2018/2/layout/IconCircleList"/>
    <dgm:cxn modelId="{75AAD24E-BBF8-4014-9B01-D5BB071E1F76}" type="presParOf" srcId="{3BFF31B7-F965-4C63-A6BF-19AC90302D2E}" destId="{EDD8DD3C-75BF-40E7-BFA4-707013AE5E5F}" srcOrd="3" destOrd="0" presId="urn:microsoft.com/office/officeart/2018/2/layout/IconCircleList"/>
    <dgm:cxn modelId="{9953D274-ADC3-4BE2-BB92-EFA53775BC4A}" type="presParOf" srcId="{3BFF31B7-F965-4C63-A6BF-19AC90302D2E}" destId="{BAC2AE1D-FC8F-44C6-9F31-3E5363E9D20A}" srcOrd="4" destOrd="0" presId="urn:microsoft.com/office/officeart/2018/2/layout/IconCircleList"/>
    <dgm:cxn modelId="{9D2ED81D-2D93-4386-98FC-A76E3AD9377E}" type="presParOf" srcId="{BAC2AE1D-FC8F-44C6-9F31-3E5363E9D20A}" destId="{892C5A7C-1593-4F8C-B5A1-E1BB27A6A43B}" srcOrd="0" destOrd="0" presId="urn:microsoft.com/office/officeart/2018/2/layout/IconCircleList"/>
    <dgm:cxn modelId="{F7DC7652-449F-4F4B-BA38-E1820E4E861E}" type="presParOf" srcId="{BAC2AE1D-FC8F-44C6-9F31-3E5363E9D20A}" destId="{CBDC11C6-837A-4FF2-989A-AB355AE9C388}" srcOrd="1" destOrd="0" presId="urn:microsoft.com/office/officeart/2018/2/layout/IconCircleList"/>
    <dgm:cxn modelId="{3CA059FD-32A7-468C-9F0A-132B151408E8}" type="presParOf" srcId="{BAC2AE1D-FC8F-44C6-9F31-3E5363E9D20A}" destId="{968E3AAB-E14B-41AA-912B-7351D41FC231}" srcOrd="2" destOrd="0" presId="urn:microsoft.com/office/officeart/2018/2/layout/IconCircleList"/>
    <dgm:cxn modelId="{19D5DA07-1D28-46AD-A4CD-BB44411B6363}" type="presParOf" srcId="{BAC2AE1D-FC8F-44C6-9F31-3E5363E9D20A}" destId="{094E1100-41CF-4B7C-9C69-D87C30C7E4BD}" srcOrd="3" destOrd="0" presId="urn:microsoft.com/office/officeart/2018/2/layout/IconCircleList"/>
    <dgm:cxn modelId="{26A528D7-822A-4C65-A9F1-E3E520F9C044}" type="presParOf" srcId="{3BFF31B7-F965-4C63-A6BF-19AC90302D2E}" destId="{502597E8-C37C-45EF-AF22-6E81DBAF57B2}" srcOrd="5" destOrd="0" presId="urn:microsoft.com/office/officeart/2018/2/layout/IconCircleList"/>
    <dgm:cxn modelId="{F1E4C6CC-2353-43A6-8175-78B9B0D76EDD}" type="presParOf" srcId="{3BFF31B7-F965-4C63-A6BF-19AC90302D2E}" destId="{70F50778-6A16-4A36-B6E7-B91BC2D518C9}" srcOrd="6" destOrd="0" presId="urn:microsoft.com/office/officeart/2018/2/layout/IconCircleList"/>
    <dgm:cxn modelId="{2642D107-8B04-4583-B6ED-50F90051D6B5}" type="presParOf" srcId="{70F50778-6A16-4A36-B6E7-B91BC2D518C9}" destId="{2BAB15E5-C9EE-43BF-89E7-5B80D059A229}" srcOrd="0" destOrd="0" presId="urn:microsoft.com/office/officeart/2018/2/layout/IconCircleList"/>
    <dgm:cxn modelId="{398AF8AE-7D18-4F60-858B-C62BCA81782C}" type="presParOf" srcId="{70F50778-6A16-4A36-B6E7-B91BC2D518C9}" destId="{2DFAF2CC-81E2-4830-8699-315FBF1313FA}" srcOrd="1" destOrd="0" presId="urn:microsoft.com/office/officeart/2018/2/layout/IconCircleList"/>
    <dgm:cxn modelId="{06A339AB-F9FD-4230-9E07-79828D8DAE03}" type="presParOf" srcId="{70F50778-6A16-4A36-B6E7-B91BC2D518C9}" destId="{D2DF7682-54C1-4836-AA2D-C13C05EE495A}" srcOrd="2" destOrd="0" presId="urn:microsoft.com/office/officeart/2018/2/layout/IconCircleList"/>
    <dgm:cxn modelId="{D7EF5AD4-943E-4D04-87C3-574FD1E5F13B}" type="presParOf" srcId="{70F50778-6A16-4A36-B6E7-B91BC2D518C9}" destId="{47415233-A3EC-4998-9503-E420EEB421C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0F2B71-84C1-4943-8EA3-BB28914D6A4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64F057-6CDF-4ED5-BA19-519BF708D198}">
      <dgm:prSet/>
      <dgm:spPr/>
      <dgm:t>
        <a:bodyPr/>
        <a:lstStyle/>
        <a:p>
          <a:r>
            <a:rPr lang="cs-CZ" b="0"/>
            <a:t>vyjadřování ztráty naděje, cílů a smyslu, </a:t>
          </a:r>
          <a:endParaRPr lang="en-US"/>
        </a:p>
      </dgm:t>
    </dgm:pt>
    <dgm:pt modelId="{28D44686-8A37-43B0-B5D2-7E59619E36C2}" type="parTrans" cxnId="{8FB19283-E79F-45D8-86D0-3B53E5E8B590}">
      <dgm:prSet/>
      <dgm:spPr/>
      <dgm:t>
        <a:bodyPr/>
        <a:lstStyle/>
        <a:p>
          <a:endParaRPr lang="en-US"/>
        </a:p>
      </dgm:t>
    </dgm:pt>
    <dgm:pt modelId="{E47E980F-416A-4335-B04A-23F8E4C45447}" type="sibTrans" cxnId="{8FB19283-E79F-45D8-86D0-3B53E5E8B590}">
      <dgm:prSet/>
      <dgm:spPr/>
      <dgm:t>
        <a:bodyPr/>
        <a:lstStyle/>
        <a:p>
          <a:endParaRPr lang="en-US"/>
        </a:p>
      </dgm:t>
    </dgm:pt>
    <dgm:pt modelId="{4C740B3D-891A-4655-AF19-92CAB699E29C}">
      <dgm:prSet/>
      <dgm:spPr/>
      <dgm:t>
        <a:bodyPr/>
        <a:lstStyle/>
        <a:p>
          <a:r>
            <a:rPr lang="cs-CZ" b="0"/>
            <a:t>sebeobviňování,</a:t>
          </a:r>
          <a:endParaRPr lang="en-US"/>
        </a:p>
      </dgm:t>
    </dgm:pt>
    <dgm:pt modelId="{6AC8F252-3211-49DF-9F05-1F0971822C59}" type="parTrans" cxnId="{2E4012D2-ED1E-41E2-84D6-E79AE399D15E}">
      <dgm:prSet/>
      <dgm:spPr/>
      <dgm:t>
        <a:bodyPr/>
        <a:lstStyle/>
        <a:p>
          <a:endParaRPr lang="en-US"/>
        </a:p>
      </dgm:t>
    </dgm:pt>
    <dgm:pt modelId="{B659CB1E-6459-440B-B27B-9667EAAF300F}" type="sibTrans" cxnId="{2E4012D2-ED1E-41E2-84D6-E79AE399D15E}">
      <dgm:prSet/>
      <dgm:spPr/>
      <dgm:t>
        <a:bodyPr/>
        <a:lstStyle/>
        <a:p>
          <a:endParaRPr lang="en-US"/>
        </a:p>
      </dgm:t>
    </dgm:pt>
    <dgm:pt modelId="{75D27383-25AC-40C4-BFCC-AE183587280D}">
      <dgm:prSet/>
      <dgm:spPr/>
      <dgm:t>
        <a:bodyPr/>
        <a:lstStyle/>
        <a:p>
          <a:r>
            <a:rPr lang="cs-CZ" b="0"/>
            <a:t>vyjádření, že Bůh ho opustil anebo hněv na Boha,</a:t>
          </a:r>
          <a:endParaRPr lang="en-US"/>
        </a:p>
      </dgm:t>
    </dgm:pt>
    <dgm:pt modelId="{D5B99DA4-341A-4EF8-8CC6-E4BC089948B1}" type="parTrans" cxnId="{94225F9E-88BB-4516-9C25-8FB37BD35806}">
      <dgm:prSet/>
      <dgm:spPr/>
      <dgm:t>
        <a:bodyPr/>
        <a:lstStyle/>
        <a:p>
          <a:endParaRPr lang="en-US"/>
        </a:p>
      </dgm:t>
    </dgm:pt>
    <dgm:pt modelId="{B3DD4CF9-ACE5-4332-A542-B5F73F37DD68}" type="sibTrans" cxnId="{94225F9E-88BB-4516-9C25-8FB37BD35806}">
      <dgm:prSet/>
      <dgm:spPr/>
      <dgm:t>
        <a:bodyPr/>
        <a:lstStyle/>
        <a:p>
          <a:endParaRPr lang="en-US"/>
        </a:p>
      </dgm:t>
    </dgm:pt>
    <dgm:pt modelId="{F485915B-A30F-439A-9FEB-10BB077FC347}">
      <dgm:prSet/>
      <dgm:spPr/>
      <dgm:t>
        <a:bodyPr/>
        <a:lstStyle/>
        <a:p>
          <a:r>
            <a:rPr lang="cs-CZ" b="0"/>
            <a:t>odmítání kontaktů s přáteli, rodinou,</a:t>
          </a:r>
          <a:endParaRPr lang="en-US"/>
        </a:p>
      </dgm:t>
    </dgm:pt>
    <dgm:pt modelId="{ED2CD1FD-1376-49FF-AAED-7500BDE70F8A}" type="parTrans" cxnId="{4E4CA4B9-2C09-4987-BCD8-B5F17281A64B}">
      <dgm:prSet/>
      <dgm:spPr/>
      <dgm:t>
        <a:bodyPr/>
        <a:lstStyle/>
        <a:p>
          <a:endParaRPr lang="en-US"/>
        </a:p>
      </dgm:t>
    </dgm:pt>
    <dgm:pt modelId="{84EA4DBC-BDDE-422E-A607-E8A22C5C6E59}" type="sibTrans" cxnId="{4E4CA4B9-2C09-4987-BCD8-B5F17281A64B}">
      <dgm:prSet/>
      <dgm:spPr/>
      <dgm:t>
        <a:bodyPr/>
        <a:lstStyle/>
        <a:p>
          <a:endParaRPr lang="en-US"/>
        </a:p>
      </dgm:t>
    </dgm:pt>
    <dgm:pt modelId="{5C7E6B2F-1140-44E5-80C8-09F10962D9B9}">
      <dgm:prSet/>
      <dgm:spPr/>
      <dgm:t>
        <a:bodyPr/>
        <a:lstStyle/>
        <a:p>
          <a:r>
            <a:rPr lang="cs-CZ" b="0" dirty="0"/>
            <a:t>náhlé změny v duchovních praktikách a rituálech,</a:t>
          </a:r>
          <a:endParaRPr lang="en-US" dirty="0"/>
        </a:p>
      </dgm:t>
    </dgm:pt>
    <dgm:pt modelId="{F724C8E2-5120-4B57-B60B-531D19D6339A}" type="parTrans" cxnId="{96F7F92A-EBA8-4D8B-8DF2-D54D6A26BB51}">
      <dgm:prSet/>
      <dgm:spPr/>
      <dgm:t>
        <a:bodyPr/>
        <a:lstStyle/>
        <a:p>
          <a:endParaRPr lang="en-US"/>
        </a:p>
      </dgm:t>
    </dgm:pt>
    <dgm:pt modelId="{638B3ACB-0F3D-499C-A696-CD1703162FF9}" type="sibTrans" cxnId="{96F7F92A-EBA8-4D8B-8DF2-D54D6A26BB51}">
      <dgm:prSet/>
      <dgm:spPr/>
      <dgm:t>
        <a:bodyPr/>
        <a:lstStyle/>
        <a:p>
          <a:endParaRPr lang="en-US"/>
        </a:p>
      </dgm:t>
    </dgm:pt>
    <dgm:pt modelId="{456C0E21-3DD8-4639-99B6-57020FDB0069}">
      <dgm:prSet/>
      <dgm:spPr/>
      <dgm:t>
        <a:bodyPr/>
        <a:lstStyle/>
        <a:p>
          <a:r>
            <a:rPr lang="cs-CZ" b="0"/>
            <a:t>žádost setkat se s duchovním, </a:t>
          </a:r>
          <a:endParaRPr lang="en-US"/>
        </a:p>
      </dgm:t>
    </dgm:pt>
    <dgm:pt modelId="{78E522D2-45C7-422A-8B29-1991E07B5179}" type="parTrans" cxnId="{8B161D5F-D58D-41EB-BC3F-36519FB90CE1}">
      <dgm:prSet/>
      <dgm:spPr/>
      <dgm:t>
        <a:bodyPr/>
        <a:lstStyle/>
        <a:p>
          <a:endParaRPr lang="en-US"/>
        </a:p>
      </dgm:t>
    </dgm:pt>
    <dgm:pt modelId="{19329153-5E3C-4A75-9B96-CF5386883CC2}" type="sibTrans" cxnId="{8B161D5F-D58D-41EB-BC3F-36519FB90CE1}">
      <dgm:prSet/>
      <dgm:spPr/>
      <dgm:t>
        <a:bodyPr/>
        <a:lstStyle/>
        <a:p>
          <a:endParaRPr lang="en-US"/>
        </a:p>
      </dgm:t>
    </dgm:pt>
    <dgm:pt modelId="{532811DF-5AFE-4513-A346-595DD573712F}">
      <dgm:prSet/>
      <dgm:spPr/>
      <dgm:t>
        <a:bodyPr/>
        <a:lstStyle/>
        <a:p>
          <a:r>
            <a:rPr lang="cs-CZ" b="0" dirty="0"/>
            <a:t>nezájem o přírodu, o čtení literatury s duchovním obsahem...</a:t>
          </a:r>
          <a:endParaRPr lang="en-US" dirty="0"/>
        </a:p>
      </dgm:t>
    </dgm:pt>
    <dgm:pt modelId="{C9360973-502D-42FB-8D90-022E2E6DDE0C}" type="parTrans" cxnId="{467D4E68-F7A6-4BAA-B197-A46ED7E9F45E}">
      <dgm:prSet/>
      <dgm:spPr/>
      <dgm:t>
        <a:bodyPr/>
        <a:lstStyle/>
        <a:p>
          <a:endParaRPr lang="en-US"/>
        </a:p>
      </dgm:t>
    </dgm:pt>
    <dgm:pt modelId="{3C659695-C253-4500-B1FF-84AD6862D407}" type="sibTrans" cxnId="{467D4E68-F7A6-4BAA-B197-A46ED7E9F45E}">
      <dgm:prSet/>
      <dgm:spPr/>
      <dgm:t>
        <a:bodyPr/>
        <a:lstStyle/>
        <a:p>
          <a:endParaRPr lang="en-US"/>
        </a:p>
      </dgm:t>
    </dgm:pt>
    <dgm:pt modelId="{916DCAAD-D921-4B56-B81A-FE0E9B6183AC}" type="pres">
      <dgm:prSet presAssocID="{C40F2B71-84C1-4943-8EA3-BB28914D6A43}" presName="linear" presStyleCnt="0">
        <dgm:presLayoutVars>
          <dgm:animLvl val="lvl"/>
          <dgm:resizeHandles val="exact"/>
        </dgm:presLayoutVars>
      </dgm:prSet>
      <dgm:spPr/>
    </dgm:pt>
    <dgm:pt modelId="{94580E44-63F5-48C7-B484-14974FDC9F85}" type="pres">
      <dgm:prSet presAssocID="{FD64F057-6CDF-4ED5-BA19-519BF708D19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73880E0-D2BB-4870-898D-526ABA9E9BD1}" type="pres">
      <dgm:prSet presAssocID="{E47E980F-416A-4335-B04A-23F8E4C45447}" presName="spacer" presStyleCnt="0"/>
      <dgm:spPr/>
    </dgm:pt>
    <dgm:pt modelId="{ABF9E2E9-81CE-4777-9F07-DE61EB202E7E}" type="pres">
      <dgm:prSet presAssocID="{4C740B3D-891A-4655-AF19-92CAB699E29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31168DA-E7F2-4E70-A3EA-3434E28DC251}" type="pres">
      <dgm:prSet presAssocID="{B659CB1E-6459-440B-B27B-9667EAAF300F}" presName="spacer" presStyleCnt="0"/>
      <dgm:spPr/>
    </dgm:pt>
    <dgm:pt modelId="{8F107985-807C-4EF9-A0C1-FFEDBA133335}" type="pres">
      <dgm:prSet presAssocID="{75D27383-25AC-40C4-BFCC-AE18358728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B8EA8F6-5CFF-414E-9292-896AD3DF0A6C}" type="pres">
      <dgm:prSet presAssocID="{B3DD4CF9-ACE5-4332-A542-B5F73F37DD68}" presName="spacer" presStyleCnt="0"/>
      <dgm:spPr/>
    </dgm:pt>
    <dgm:pt modelId="{D3E932F0-5066-4DB4-BC34-8313C3AF4CBA}" type="pres">
      <dgm:prSet presAssocID="{F485915B-A30F-439A-9FEB-10BB077FC3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455B3A0-DA30-466C-BD06-99C4747CEB5D}" type="pres">
      <dgm:prSet presAssocID="{84EA4DBC-BDDE-422E-A607-E8A22C5C6E59}" presName="spacer" presStyleCnt="0"/>
      <dgm:spPr/>
    </dgm:pt>
    <dgm:pt modelId="{F3D9C9F2-E118-4BB3-999E-A7DF435DA0D0}" type="pres">
      <dgm:prSet presAssocID="{5C7E6B2F-1140-44E5-80C8-09F10962D9B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E6F66FE-7794-419B-9D74-3AE3F1718335}" type="pres">
      <dgm:prSet presAssocID="{638B3ACB-0F3D-499C-A696-CD1703162FF9}" presName="spacer" presStyleCnt="0"/>
      <dgm:spPr/>
    </dgm:pt>
    <dgm:pt modelId="{5977FDC2-9D72-4F1D-986C-2853DCE973AA}" type="pres">
      <dgm:prSet presAssocID="{456C0E21-3DD8-4639-99B6-57020FDB006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79BB1D0-39A6-4CCB-B946-BC648CB4FC2C}" type="pres">
      <dgm:prSet presAssocID="{19329153-5E3C-4A75-9B96-CF5386883CC2}" presName="spacer" presStyleCnt="0"/>
      <dgm:spPr/>
    </dgm:pt>
    <dgm:pt modelId="{2C124FD8-1C38-4997-BF63-A6727DCDB830}" type="pres">
      <dgm:prSet presAssocID="{532811DF-5AFE-4513-A346-595DD573712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771B229-FE1A-4270-A877-D7F681E067EF}" type="presOf" srcId="{4C740B3D-891A-4655-AF19-92CAB699E29C}" destId="{ABF9E2E9-81CE-4777-9F07-DE61EB202E7E}" srcOrd="0" destOrd="0" presId="urn:microsoft.com/office/officeart/2005/8/layout/vList2"/>
    <dgm:cxn modelId="{96F7F92A-EBA8-4D8B-8DF2-D54D6A26BB51}" srcId="{C40F2B71-84C1-4943-8EA3-BB28914D6A43}" destId="{5C7E6B2F-1140-44E5-80C8-09F10962D9B9}" srcOrd="4" destOrd="0" parTransId="{F724C8E2-5120-4B57-B60B-531D19D6339A}" sibTransId="{638B3ACB-0F3D-499C-A696-CD1703162FF9}"/>
    <dgm:cxn modelId="{8B161D5F-D58D-41EB-BC3F-36519FB90CE1}" srcId="{C40F2B71-84C1-4943-8EA3-BB28914D6A43}" destId="{456C0E21-3DD8-4639-99B6-57020FDB0069}" srcOrd="5" destOrd="0" parTransId="{78E522D2-45C7-422A-8B29-1991E07B5179}" sibTransId="{19329153-5E3C-4A75-9B96-CF5386883CC2}"/>
    <dgm:cxn modelId="{467D4E68-F7A6-4BAA-B197-A46ED7E9F45E}" srcId="{C40F2B71-84C1-4943-8EA3-BB28914D6A43}" destId="{532811DF-5AFE-4513-A346-595DD573712F}" srcOrd="6" destOrd="0" parTransId="{C9360973-502D-42FB-8D90-022E2E6DDE0C}" sibTransId="{3C659695-C253-4500-B1FF-84AD6862D407}"/>
    <dgm:cxn modelId="{7752346B-7DD9-4752-830D-E7CE4F40AB2A}" type="presOf" srcId="{5C7E6B2F-1140-44E5-80C8-09F10962D9B9}" destId="{F3D9C9F2-E118-4BB3-999E-A7DF435DA0D0}" srcOrd="0" destOrd="0" presId="urn:microsoft.com/office/officeart/2005/8/layout/vList2"/>
    <dgm:cxn modelId="{618BC257-2FBA-4DCC-A04D-38C04F502D49}" type="presOf" srcId="{456C0E21-3DD8-4639-99B6-57020FDB0069}" destId="{5977FDC2-9D72-4F1D-986C-2853DCE973AA}" srcOrd="0" destOrd="0" presId="urn:microsoft.com/office/officeart/2005/8/layout/vList2"/>
    <dgm:cxn modelId="{D6398C58-F42E-4992-BC5F-E932E2816936}" type="presOf" srcId="{FD64F057-6CDF-4ED5-BA19-519BF708D198}" destId="{94580E44-63F5-48C7-B484-14974FDC9F85}" srcOrd="0" destOrd="0" presId="urn:microsoft.com/office/officeart/2005/8/layout/vList2"/>
    <dgm:cxn modelId="{8FB19283-E79F-45D8-86D0-3B53E5E8B590}" srcId="{C40F2B71-84C1-4943-8EA3-BB28914D6A43}" destId="{FD64F057-6CDF-4ED5-BA19-519BF708D198}" srcOrd="0" destOrd="0" parTransId="{28D44686-8A37-43B0-B5D2-7E59619E36C2}" sibTransId="{E47E980F-416A-4335-B04A-23F8E4C45447}"/>
    <dgm:cxn modelId="{94225F9E-88BB-4516-9C25-8FB37BD35806}" srcId="{C40F2B71-84C1-4943-8EA3-BB28914D6A43}" destId="{75D27383-25AC-40C4-BFCC-AE183587280D}" srcOrd="2" destOrd="0" parTransId="{D5B99DA4-341A-4EF8-8CC6-E4BC089948B1}" sibTransId="{B3DD4CF9-ACE5-4332-A542-B5F73F37DD68}"/>
    <dgm:cxn modelId="{4E4CA4B9-2C09-4987-BCD8-B5F17281A64B}" srcId="{C40F2B71-84C1-4943-8EA3-BB28914D6A43}" destId="{F485915B-A30F-439A-9FEB-10BB077FC347}" srcOrd="3" destOrd="0" parTransId="{ED2CD1FD-1376-49FF-AAED-7500BDE70F8A}" sibTransId="{84EA4DBC-BDDE-422E-A607-E8A22C5C6E59}"/>
    <dgm:cxn modelId="{9C44AAC5-C7EC-457E-953E-F928093ADC80}" type="presOf" srcId="{532811DF-5AFE-4513-A346-595DD573712F}" destId="{2C124FD8-1C38-4997-BF63-A6727DCDB830}" srcOrd="0" destOrd="0" presId="urn:microsoft.com/office/officeart/2005/8/layout/vList2"/>
    <dgm:cxn modelId="{F2C9A0C7-28A2-4183-8BD5-3AB6C9CFBF61}" type="presOf" srcId="{F485915B-A30F-439A-9FEB-10BB077FC347}" destId="{D3E932F0-5066-4DB4-BC34-8313C3AF4CBA}" srcOrd="0" destOrd="0" presId="urn:microsoft.com/office/officeart/2005/8/layout/vList2"/>
    <dgm:cxn modelId="{2E4012D2-ED1E-41E2-84D6-E79AE399D15E}" srcId="{C40F2B71-84C1-4943-8EA3-BB28914D6A43}" destId="{4C740B3D-891A-4655-AF19-92CAB699E29C}" srcOrd="1" destOrd="0" parTransId="{6AC8F252-3211-49DF-9F05-1F0971822C59}" sibTransId="{B659CB1E-6459-440B-B27B-9667EAAF300F}"/>
    <dgm:cxn modelId="{607685D7-B8DD-4C47-AFEB-A7625B935F28}" type="presOf" srcId="{C40F2B71-84C1-4943-8EA3-BB28914D6A43}" destId="{916DCAAD-D921-4B56-B81A-FE0E9B6183AC}" srcOrd="0" destOrd="0" presId="urn:microsoft.com/office/officeart/2005/8/layout/vList2"/>
    <dgm:cxn modelId="{F448F6F5-0D91-4419-9DE0-409B01A35303}" type="presOf" srcId="{75D27383-25AC-40C4-BFCC-AE183587280D}" destId="{8F107985-807C-4EF9-A0C1-FFEDBA133335}" srcOrd="0" destOrd="0" presId="urn:microsoft.com/office/officeart/2005/8/layout/vList2"/>
    <dgm:cxn modelId="{E53D5761-A591-450E-A425-46CC40AF3B85}" type="presParOf" srcId="{916DCAAD-D921-4B56-B81A-FE0E9B6183AC}" destId="{94580E44-63F5-48C7-B484-14974FDC9F85}" srcOrd="0" destOrd="0" presId="urn:microsoft.com/office/officeart/2005/8/layout/vList2"/>
    <dgm:cxn modelId="{0C0AB863-4947-4B80-92D0-BDCEE1BEF64C}" type="presParOf" srcId="{916DCAAD-D921-4B56-B81A-FE0E9B6183AC}" destId="{873880E0-D2BB-4870-898D-526ABA9E9BD1}" srcOrd="1" destOrd="0" presId="urn:microsoft.com/office/officeart/2005/8/layout/vList2"/>
    <dgm:cxn modelId="{5AD04E0C-F97C-4408-95BF-0D872DB806FE}" type="presParOf" srcId="{916DCAAD-D921-4B56-B81A-FE0E9B6183AC}" destId="{ABF9E2E9-81CE-4777-9F07-DE61EB202E7E}" srcOrd="2" destOrd="0" presId="urn:microsoft.com/office/officeart/2005/8/layout/vList2"/>
    <dgm:cxn modelId="{9BE50626-45B4-4961-B9F3-0FCE792129C6}" type="presParOf" srcId="{916DCAAD-D921-4B56-B81A-FE0E9B6183AC}" destId="{331168DA-E7F2-4E70-A3EA-3434E28DC251}" srcOrd="3" destOrd="0" presId="urn:microsoft.com/office/officeart/2005/8/layout/vList2"/>
    <dgm:cxn modelId="{B5BC17E1-BEAF-4EA8-8939-DD439A33FA63}" type="presParOf" srcId="{916DCAAD-D921-4B56-B81A-FE0E9B6183AC}" destId="{8F107985-807C-4EF9-A0C1-FFEDBA133335}" srcOrd="4" destOrd="0" presId="urn:microsoft.com/office/officeart/2005/8/layout/vList2"/>
    <dgm:cxn modelId="{D3684EAC-4D69-4748-8DCF-4E4B3AF78966}" type="presParOf" srcId="{916DCAAD-D921-4B56-B81A-FE0E9B6183AC}" destId="{EB8EA8F6-5CFF-414E-9292-896AD3DF0A6C}" srcOrd="5" destOrd="0" presId="urn:microsoft.com/office/officeart/2005/8/layout/vList2"/>
    <dgm:cxn modelId="{00740116-A2E0-43DD-ABBC-11580C0F47A6}" type="presParOf" srcId="{916DCAAD-D921-4B56-B81A-FE0E9B6183AC}" destId="{D3E932F0-5066-4DB4-BC34-8313C3AF4CBA}" srcOrd="6" destOrd="0" presId="urn:microsoft.com/office/officeart/2005/8/layout/vList2"/>
    <dgm:cxn modelId="{4442119F-E2A0-43B5-8FC4-7F9973F67EFC}" type="presParOf" srcId="{916DCAAD-D921-4B56-B81A-FE0E9B6183AC}" destId="{9455B3A0-DA30-466C-BD06-99C4747CEB5D}" srcOrd="7" destOrd="0" presId="urn:microsoft.com/office/officeart/2005/8/layout/vList2"/>
    <dgm:cxn modelId="{27A7BE0E-EB4D-4368-BE02-9A49634C4A26}" type="presParOf" srcId="{916DCAAD-D921-4B56-B81A-FE0E9B6183AC}" destId="{F3D9C9F2-E118-4BB3-999E-A7DF435DA0D0}" srcOrd="8" destOrd="0" presId="urn:microsoft.com/office/officeart/2005/8/layout/vList2"/>
    <dgm:cxn modelId="{2AC06AB7-C6A6-4F06-BD0B-9185C919145B}" type="presParOf" srcId="{916DCAAD-D921-4B56-B81A-FE0E9B6183AC}" destId="{FE6F66FE-7794-419B-9D74-3AE3F1718335}" srcOrd="9" destOrd="0" presId="urn:microsoft.com/office/officeart/2005/8/layout/vList2"/>
    <dgm:cxn modelId="{B21198B5-BD4A-4026-8112-9D5156EDC1CC}" type="presParOf" srcId="{916DCAAD-D921-4B56-B81A-FE0E9B6183AC}" destId="{5977FDC2-9D72-4F1D-986C-2853DCE973AA}" srcOrd="10" destOrd="0" presId="urn:microsoft.com/office/officeart/2005/8/layout/vList2"/>
    <dgm:cxn modelId="{14C011D6-8F7D-4B4A-9A81-1E433BF00D6F}" type="presParOf" srcId="{916DCAAD-D921-4B56-B81A-FE0E9B6183AC}" destId="{679BB1D0-39A6-4CCB-B946-BC648CB4FC2C}" srcOrd="11" destOrd="0" presId="urn:microsoft.com/office/officeart/2005/8/layout/vList2"/>
    <dgm:cxn modelId="{92EFE1EB-5340-4857-B413-DFF245CFE3F8}" type="presParOf" srcId="{916DCAAD-D921-4B56-B81A-FE0E9B6183AC}" destId="{2C124FD8-1C38-4997-BF63-A6727DCDB83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C14B9-F02D-46D6-A344-7F499AC19EA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2EB5E-505E-4241-9AA0-9F989A0B7E01}">
      <dgm:prSet/>
      <dgm:spPr/>
      <dgm:t>
        <a:bodyPr/>
        <a:lstStyle/>
        <a:p>
          <a:r>
            <a:rPr lang="en-US" b="1" u="sng"/>
            <a:t>F</a:t>
          </a:r>
          <a:r>
            <a:rPr lang="en-US"/>
            <a:t>aith </a:t>
          </a:r>
          <a:r>
            <a:rPr lang="cs-CZ"/>
            <a:t>– víra</a:t>
          </a:r>
          <a:endParaRPr lang="en-US"/>
        </a:p>
      </dgm:t>
    </dgm:pt>
    <dgm:pt modelId="{6FD9C798-E71A-4DF0-AA31-ACDA8DF09158}" type="parTrans" cxnId="{2971D65C-40ED-40FD-946E-BDBFA0703A34}">
      <dgm:prSet/>
      <dgm:spPr/>
      <dgm:t>
        <a:bodyPr/>
        <a:lstStyle/>
        <a:p>
          <a:endParaRPr lang="en-US"/>
        </a:p>
      </dgm:t>
    </dgm:pt>
    <dgm:pt modelId="{588DC30C-0F62-4959-87BB-F2EE02A06105}" type="sibTrans" cxnId="{2971D65C-40ED-40FD-946E-BDBFA0703A34}">
      <dgm:prSet/>
      <dgm:spPr/>
      <dgm:t>
        <a:bodyPr/>
        <a:lstStyle/>
        <a:p>
          <a:endParaRPr lang="en-US"/>
        </a:p>
      </dgm:t>
    </dgm:pt>
    <dgm:pt modelId="{8EADA8C7-527D-4001-A9E0-AA251F7F7BB8}">
      <dgm:prSet/>
      <dgm:spPr/>
      <dgm:t>
        <a:bodyPr/>
        <a:lstStyle/>
        <a:p>
          <a:r>
            <a:rPr lang="en-US" b="1" u="sng"/>
            <a:t>I</a:t>
          </a:r>
          <a:r>
            <a:rPr lang="en-US"/>
            <a:t>mportant</a:t>
          </a:r>
          <a:r>
            <a:rPr lang="cs-CZ"/>
            <a:t> - důležitost</a:t>
          </a:r>
          <a:r>
            <a:rPr lang="en-US"/>
            <a:t> </a:t>
          </a:r>
        </a:p>
      </dgm:t>
    </dgm:pt>
    <dgm:pt modelId="{275E4505-2DB4-480D-9410-9552861B3936}" type="parTrans" cxnId="{5D98DAC4-999A-4E98-9675-233420A8C980}">
      <dgm:prSet/>
      <dgm:spPr/>
      <dgm:t>
        <a:bodyPr/>
        <a:lstStyle/>
        <a:p>
          <a:endParaRPr lang="en-US"/>
        </a:p>
      </dgm:t>
    </dgm:pt>
    <dgm:pt modelId="{D8F0924E-F31A-451A-B72D-C7094D553DB6}" type="sibTrans" cxnId="{5D98DAC4-999A-4E98-9675-233420A8C980}">
      <dgm:prSet/>
      <dgm:spPr/>
      <dgm:t>
        <a:bodyPr/>
        <a:lstStyle/>
        <a:p>
          <a:endParaRPr lang="en-US"/>
        </a:p>
      </dgm:t>
    </dgm:pt>
    <dgm:pt modelId="{92248944-A486-432C-BC78-1FEF8F9A5FCD}">
      <dgm:prSet/>
      <dgm:spPr/>
      <dgm:t>
        <a:bodyPr/>
        <a:lstStyle/>
        <a:p>
          <a:r>
            <a:rPr lang="en-US" b="1" u="sng"/>
            <a:t>C</a:t>
          </a:r>
          <a:r>
            <a:rPr lang="en-US"/>
            <a:t>ommunity</a:t>
          </a:r>
          <a:r>
            <a:rPr lang="cs-CZ"/>
            <a:t> - společenství</a:t>
          </a:r>
          <a:r>
            <a:rPr lang="en-US"/>
            <a:t> </a:t>
          </a:r>
        </a:p>
      </dgm:t>
    </dgm:pt>
    <dgm:pt modelId="{790F5072-2019-49D5-8163-2AF92B9C73FB}" type="parTrans" cxnId="{2D5F59CC-D104-464E-87D3-4E6E7ED6BFD9}">
      <dgm:prSet/>
      <dgm:spPr/>
      <dgm:t>
        <a:bodyPr/>
        <a:lstStyle/>
        <a:p>
          <a:endParaRPr lang="en-US"/>
        </a:p>
      </dgm:t>
    </dgm:pt>
    <dgm:pt modelId="{AFCCFD15-B4D0-46A4-BE6F-50954CCA02F7}" type="sibTrans" cxnId="{2D5F59CC-D104-464E-87D3-4E6E7ED6BFD9}">
      <dgm:prSet/>
      <dgm:spPr/>
      <dgm:t>
        <a:bodyPr/>
        <a:lstStyle/>
        <a:p>
          <a:endParaRPr lang="en-US"/>
        </a:p>
      </dgm:t>
    </dgm:pt>
    <dgm:pt modelId="{649DE83A-9806-4862-B6F2-B6D899A29B18}">
      <dgm:prSet/>
      <dgm:spPr/>
      <dgm:t>
        <a:bodyPr/>
        <a:lstStyle/>
        <a:p>
          <a:r>
            <a:rPr lang="en-US" b="1" u="sng" dirty="0"/>
            <a:t>A</a:t>
          </a:r>
          <a:r>
            <a:rPr lang="en-US" dirty="0"/>
            <a:t>pply/Address</a:t>
          </a:r>
          <a:r>
            <a:rPr lang="cs-CZ" dirty="0"/>
            <a:t> –</a:t>
          </a:r>
          <a:r>
            <a:rPr lang="cs-CZ" dirty="0" err="1"/>
            <a:t>aplikovate</a:t>
          </a:r>
          <a:r>
            <a:rPr lang="en-US" dirty="0"/>
            <a:t>l</a:t>
          </a:r>
          <a:r>
            <a:rPr lang="cs-CZ" dirty="0" err="1"/>
            <a:t>nost</a:t>
          </a:r>
          <a:r>
            <a:rPr lang="cs-CZ" dirty="0"/>
            <a:t>/</a:t>
          </a:r>
          <a:r>
            <a:rPr lang="cs-CZ" dirty="0" err="1"/>
            <a:t>adresnos</a:t>
          </a:r>
          <a:r>
            <a:rPr lang="en-US" dirty="0"/>
            <a:t>t</a:t>
          </a:r>
          <a:r>
            <a:rPr lang="cs-CZ" dirty="0"/>
            <a:t>/řešitel</a:t>
          </a:r>
          <a:r>
            <a:rPr lang="en-US" dirty="0"/>
            <a:t>n</a:t>
          </a:r>
          <a:r>
            <a:rPr lang="cs-CZ" dirty="0" err="1"/>
            <a:t>ost</a:t>
          </a:r>
          <a:endParaRPr lang="en-US" dirty="0"/>
        </a:p>
      </dgm:t>
    </dgm:pt>
    <dgm:pt modelId="{39516CEA-A921-4776-BDCD-0F2C32772A15}" type="parTrans" cxnId="{6F7C72BB-11D1-4562-BF2F-F9F76932ACB5}">
      <dgm:prSet/>
      <dgm:spPr/>
      <dgm:t>
        <a:bodyPr/>
        <a:lstStyle/>
        <a:p>
          <a:endParaRPr lang="en-US"/>
        </a:p>
      </dgm:t>
    </dgm:pt>
    <dgm:pt modelId="{E9348779-CF70-4F07-AF89-6236E9ACCF30}" type="sibTrans" cxnId="{6F7C72BB-11D1-4562-BF2F-F9F76932ACB5}">
      <dgm:prSet/>
      <dgm:spPr/>
      <dgm:t>
        <a:bodyPr/>
        <a:lstStyle/>
        <a:p>
          <a:endParaRPr lang="en-US"/>
        </a:p>
      </dgm:t>
    </dgm:pt>
    <dgm:pt modelId="{DECF7EF2-A6A0-4A4E-9901-99DC13ED0E89}" type="pres">
      <dgm:prSet presAssocID="{2DFC14B9-F02D-46D6-A344-7F499AC19EAC}" presName="linear" presStyleCnt="0">
        <dgm:presLayoutVars>
          <dgm:animLvl val="lvl"/>
          <dgm:resizeHandles val="exact"/>
        </dgm:presLayoutVars>
      </dgm:prSet>
      <dgm:spPr/>
    </dgm:pt>
    <dgm:pt modelId="{F7285917-C368-40D5-BAE8-8AEFD21789AD}" type="pres">
      <dgm:prSet presAssocID="{80A2EB5E-505E-4241-9AA0-9F989A0B7E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20638F-D7EF-4085-AB63-A02F6BD16E18}" type="pres">
      <dgm:prSet presAssocID="{588DC30C-0F62-4959-87BB-F2EE02A06105}" presName="spacer" presStyleCnt="0"/>
      <dgm:spPr/>
    </dgm:pt>
    <dgm:pt modelId="{C93A89D5-9DB2-4BCD-9209-8BC419A1973C}" type="pres">
      <dgm:prSet presAssocID="{8EADA8C7-527D-4001-A9E0-AA251F7F7BB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465CF8-0D1C-423C-BCE6-ACA6062949AF}" type="pres">
      <dgm:prSet presAssocID="{D8F0924E-F31A-451A-B72D-C7094D553DB6}" presName="spacer" presStyleCnt="0"/>
      <dgm:spPr/>
    </dgm:pt>
    <dgm:pt modelId="{790B9AC6-B90D-4606-8588-2F5FA5CA312B}" type="pres">
      <dgm:prSet presAssocID="{92248944-A486-432C-BC78-1FEF8F9A5F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D14416-9FFC-44E8-949B-B280224BAF55}" type="pres">
      <dgm:prSet presAssocID="{AFCCFD15-B4D0-46A4-BE6F-50954CCA02F7}" presName="spacer" presStyleCnt="0"/>
      <dgm:spPr/>
    </dgm:pt>
    <dgm:pt modelId="{980E5368-6622-47EB-9442-A4E1E661761B}" type="pres">
      <dgm:prSet presAssocID="{649DE83A-9806-4862-B6F2-B6D899A29B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01A111-2A98-4542-8BB3-392CDBC13853}" type="presOf" srcId="{8EADA8C7-527D-4001-A9E0-AA251F7F7BB8}" destId="{C93A89D5-9DB2-4BCD-9209-8BC419A1973C}" srcOrd="0" destOrd="0" presId="urn:microsoft.com/office/officeart/2005/8/layout/vList2"/>
    <dgm:cxn modelId="{C9FB1813-BBF6-4284-BBB1-2D1508239CFD}" type="presOf" srcId="{80A2EB5E-505E-4241-9AA0-9F989A0B7E01}" destId="{F7285917-C368-40D5-BAE8-8AEFD21789AD}" srcOrd="0" destOrd="0" presId="urn:microsoft.com/office/officeart/2005/8/layout/vList2"/>
    <dgm:cxn modelId="{2971D65C-40ED-40FD-946E-BDBFA0703A34}" srcId="{2DFC14B9-F02D-46D6-A344-7F499AC19EAC}" destId="{80A2EB5E-505E-4241-9AA0-9F989A0B7E01}" srcOrd="0" destOrd="0" parTransId="{6FD9C798-E71A-4DF0-AA31-ACDA8DF09158}" sibTransId="{588DC30C-0F62-4959-87BB-F2EE02A06105}"/>
    <dgm:cxn modelId="{55867370-C031-45DC-84B2-C20368882F7C}" type="presOf" srcId="{92248944-A486-432C-BC78-1FEF8F9A5FCD}" destId="{790B9AC6-B90D-4606-8588-2F5FA5CA312B}" srcOrd="0" destOrd="0" presId="urn:microsoft.com/office/officeart/2005/8/layout/vList2"/>
    <dgm:cxn modelId="{0736F873-ECB9-488A-B57C-6A18249E99E9}" type="presOf" srcId="{649DE83A-9806-4862-B6F2-B6D899A29B18}" destId="{980E5368-6622-47EB-9442-A4E1E661761B}" srcOrd="0" destOrd="0" presId="urn:microsoft.com/office/officeart/2005/8/layout/vList2"/>
    <dgm:cxn modelId="{6F7C72BB-11D1-4562-BF2F-F9F76932ACB5}" srcId="{2DFC14B9-F02D-46D6-A344-7F499AC19EAC}" destId="{649DE83A-9806-4862-B6F2-B6D899A29B18}" srcOrd="3" destOrd="0" parTransId="{39516CEA-A921-4776-BDCD-0F2C32772A15}" sibTransId="{E9348779-CF70-4F07-AF89-6236E9ACCF30}"/>
    <dgm:cxn modelId="{5D98DAC4-999A-4E98-9675-233420A8C980}" srcId="{2DFC14B9-F02D-46D6-A344-7F499AC19EAC}" destId="{8EADA8C7-527D-4001-A9E0-AA251F7F7BB8}" srcOrd="1" destOrd="0" parTransId="{275E4505-2DB4-480D-9410-9552861B3936}" sibTransId="{D8F0924E-F31A-451A-B72D-C7094D553DB6}"/>
    <dgm:cxn modelId="{2D5F59CC-D104-464E-87D3-4E6E7ED6BFD9}" srcId="{2DFC14B9-F02D-46D6-A344-7F499AC19EAC}" destId="{92248944-A486-432C-BC78-1FEF8F9A5FCD}" srcOrd="2" destOrd="0" parTransId="{790F5072-2019-49D5-8163-2AF92B9C73FB}" sibTransId="{AFCCFD15-B4D0-46A4-BE6F-50954CCA02F7}"/>
    <dgm:cxn modelId="{A8B7E1DA-E822-4EB3-8B32-D51D127A2C17}" type="presOf" srcId="{2DFC14B9-F02D-46D6-A344-7F499AC19EAC}" destId="{DECF7EF2-A6A0-4A4E-9901-99DC13ED0E89}" srcOrd="0" destOrd="0" presId="urn:microsoft.com/office/officeart/2005/8/layout/vList2"/>
    <dgm:cxn modelId="{A43FF69F-BCA7-4F5F-9984-4FCA40C94C87}" type="presParOf" srcId="{DECF7EF2-A6A0-4A4E-9901-99DC13ED0E89}" destId="{F7285917-C368-40D5-BAE8-8AEFD21789AD}" srcOrd="0" destOrd="0" presId="urn:microsoft.com/office/officeart/2005/8/layout/vList2"/>
    <dgm:cxn modelId="{C1F0836D-10D9-42D7-831D-58378A3DDFEC}" type="presParOf" srcId="{DECF7EF2-A6A0-4A4E-9901-99DC13ED0E89}" destId="{1D20638F-D7EF-4085-AB63-A02F6BD16E18}" srcOrd="1" destOrd="0" presId="urn:microsoft.com/office/officeart/2005/8/layout/vList2"/>
    <dgm:cxn modelId="{62D4F387-F764-44EA-B910-B750E7BD491C}" type="presParOf" srcId="{DECF7EF2-A6A0-4A4E-9901-99DC13ED0E89}" destId="{C93A89D5-9DB2-4BCD-9209-8BC419A1973C}" srcOrd="2" destOrd="0" presId="urn:microsoft.com/office/officeart/2005/8/layout/vList2"/>
    <dgm:cxn modelId="{309CF944-5CEB-404D-BD36-0BF2838DD707}" type="presParOf" srcId="{DECF7EF2-A6A0-4A4E-9901-99DC13ED0E89}" destId="{7E465CF8-0D1C-423C-BCE6-ACA6062949AF}" srcOrd="3" destOrd="0" presId="urn:microsoft.com/office/officeart/2005/8/layout/vList2"/>
    <dgm:cxn modelId="{0EF93FA7-C6E4-492F-9ED7-BBB664DE5D4B}" type="presParOf" srcId="{DECF7EF2-A6A0-4A4E-9901-99DC13ED0E89}" destId="{790B9AC6-B90D-4606-8588-2F5FA5CA312B}" srcOrd="4" destOrd="0" presId="urn:microsoft.com/office/officeart/2005/8/layout/vList2"/>
    <dgm:cxn modelId="{159FF36B-152F-49FE-A7B5-881ECDDBC059}" type="presParOf" srcId="{DECF7EF2-A6A0-4A4E-9901-99DC13ED0E89}" destId="{81D14416-9FFC-44E8-949B-B280224BAF55}" srcOrd="5" destOrd="0" presId="urn:microsoft.com/office/officeart/2005/8/layout/vList2"/>
    <dgm:cxn modelId="{FE1D1BF6-5BD9-4DC7-9DBF-1170FE9C6E2E}" type="presParOf" srcId="{DECF7EF2-A6A0-4A4E-9901-99DC13ED0E89}" destId="{980E5368-6622-47EB-9442-A4E1E66176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9BFEE-01AB-410B-B591-052DE58B85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1BCBE-E86C-4AC4-9E44-796346B3A508}">
      <dgm:prSet/>
      <dgm:spPr/>
      <dgm:t>
        <a:bodyPr/>
        <a:lstStyle/>
        <a:p>
          <a:r>
            <a:rPr lang="cs-CZ" b="0"/>
            <a:t>usiluj o atmosféru partnerství, vzájemné podpory a důvěry,</a:t>
          </a:r>
          <a:endParaRPr lang="en-US"/>
        </a:p>
      </dgm:t>
    </dgm:pt>
    <dgm:pt modelId="{02AC5CBD-AE55-45F9-AB4E-F1C43C14DB8C}" type="parTrans" cxnId="{28F9F77E-BE55-40E3-80A3-BB2FCBD86C91}">
      <dgm:prSet/>
      <dgm:spPr/>
      <dgm:t>
        <a:bodyPr/>
        <a:lstStyle/>
        <a:p>
          <a:endParaRPr lang="en-US"/>
        </a:p>
      </dgm:t>
    </dgm:pt>
    <dgm:pt modelId="{60C9D39A-E320-4E82-AB55-BD932953B3B2}" type="sibTrans" cxnId="{28F9F77E-BE55-40E3-80A3-BB2FCBD86C91}">
      <dgm:prSet/>
      <dgm:spPr/>
      <dgm:t>
        <a:bodyPr/>
        <a:lstStyle/>
        <a:p>
          <a:endParaRPr lang="en-US"/>
        </a:p>
      </dgm:t>
    </dgm:pt>
    <dgm:pt modelId="{973B8C1A-F6F7-479A-8603-BEC5622720B2}">
      <dgm:prSet/>
      <dgm:spPr/>
      <dgm:t>
        <a:bodyPr/>
        <a:lstStyle/>
        <a:p>
          <a:r>
            <a:rPr lang="cs-CZ" b="0"/>
            <a:t>neizoluj intervence k duchovní péči od ostatních (součást všech),</a:t>
          </a:r>
          <a:endParaRPr lang="en-US"/>
        </a:p>
      </dgm:t>
    </dgm:pt>
    <dgm:pt modelId="{F0F778C3-C5C5-40B2-9CDA-1B2DC2737C6C}" type="parTrans" cxnId="{011EA9F7-BB77-498A-B232-22004518CE17}">
      <dgm:prSet/>
      <dgm:spPr/>
      <dgm:t>
        <a:bodyPr/>
        <a:lstStyle/>
        <a:p>
          <a:endParaRPr lang="en-US"/>
        </a:p>
      </dgm:t>
    </dgm:pt>
    <dgm:pt modelId="{828ED1AA-0C61-4E09-918C-7551E97BD6FA}" type="sibTrans" cxnId="{011EA9F7-BB77-498A-B232-22004518CE17}">
      <dgm:prSet/>
      <dgm:spPr/>
      <dgm:t>
        <a:bodyPr/>
        <a:lstStyle/>
        <a:p>
          <a:endParaRPr lang="en-US"/>
        </a:p>
      </dgm:t>
    </dgm:pt>
    <dgm:pt modelId="{39146D57-A986-4A07-A6C2-D812607CC9FC}">
      <dgm:prSet/>
      <dgm:spPr/>
      <dgm:t>
        <a:bodyPr/>
        <a:lstStyle/>
        <a:p>
          <a:r>
            <a:rPr lang="cs-CZ" b="0"/>
            <a:t>pomoz p/k identifikovat strategie zvládání, sociální oporu,</a:t>
          </a:r>
          <a:endParaRPr lang="en-US"/>
        </a:p>
      </dgm:t>
    </dgm:pt>
    <dgm:pt modelId="{1D095D47-AA14-4140-906E-2EDD3ED82ACC}" type="parTrans" cxnId="{80BDACD6-2E88-48EB-925A-9476431E55D1}">
      <dgm:prSet/>
      <dgm:spPr/>
      <dgm:t>
        <a:bodyPr/>
        <a:lstStyle/>
        <a:p>
          <a:endParaRPr lang="en-US"/>
        </a:p>
      </dgm:t>
    </dgm:pt>
    <dgm:pt modelId="{24065352-FE2F-4143-8117-0152B2352027}" type="sibTrans" cxnId="{80BDACD6-2E88-48EB-925A-9476431E55D1}">
      <dgm:prSet/>
      <dgm:spPr/>
      <dgm:t>
        <a:bodyPr/>
        <a:lstStyle/>
        <a:p>
          <a:endParaRPr lang="en-US"/>
        </a:p>
      </dgm:t>
    </dgm:pt>
    <dgm:pt modelId="{DF0CC25D-9E17-46DD-AECC-60B6FF696E76}">
      <dgm:prSet/>
      <dgm:spPr/>
      <dgm:t>
        <a:bodyPr/>
        <a:lstStyle/>
        <a:p>
          <a:r>
            <a:rPr lang="cs-CZ" b="0"/>
            <a:t>veď s p/k rozhovor, zajímej se o jeho prožívání, akceptuj jeho přesvědčení a problémy, aktivně naslouchej,</a:t>
          </a:r>
          <a:endParaRPr lang="en-US"/>
        </a:p>
      </dgm:t>
    </dgm:pt>
    <dgm:pt modelId="{CD718715-1778-448B-9B48-76FE1331F3D6}" type="parTrans" cxnId="{7A474A04-EC98-4F9D-8BD5-85B0E632FBE3}">
      <dgm:prSet/>
      <dgm:spPr/>
      <dgm:t>
        <a:bodyPr/>
        <a:lstStyle/>
        <a:p>
          <a:endParaRPr lang="en-US"/>
        </a:p>
      </dgm:t>
    </dgm:pt>
    <dgm:pt modelId="{15C0DCC0-4CD3-4347-8CB0-3FA8EFEB1134}" type="sibTrans" cxnId="{7A474A04-EC98-4F9D-8BD5-85B0E632FBE3}">
      <dgm:prSet/>
      <dgm:spPr/>
      <dgm:t>
        <a:bodyPr/>
        <a:lstStyle/>
        <a:p>
          <a:endParaRPr lang="en-US"/>
        </a:p>
      </dgm:t>
    </dgm:pt>
    <dgm:pt modelId="{664A3F2B-20EE-4323-9266-CA1E53AEE8F9}">
      <dgm:prSet/>
      <dgm:spPr/>
      <dgm:t>
        <a:bodyPr/>
        <a:lstStyle/>
        <a:p>
          <a:r>
            <a:rPr lang="cs-CZ" b="0"/>
            <a:t>podporuj informovanost p/k.</a:t>
          </a:r>
          <a:endParaRPr lang="en-US"/>
        </a:p>
      </dgm:t>
    </dgm:pt>
    <dgm:pt modelId="{5837D199-49C1-4641-A3C9-F1123DC29AB1}" type="parTrans" cxnId="{BF953E72-3DE7-497E-8B82-09A75C41CF86}">
      <dgm:prSet/>
      <dgm:spPr/>
      <dgm:t>
        <a:bodyPr/>
        <a:lstStyle/>
        <a:p>
          <a:endParaRPr lang="en-US"/>
        </a:p>
      </dgm:t>
    </dgm:pt>
    <dgm:pt modelId="{C9D6E04A-EF7A-449C-8FA1-84F92B24F440}" type="sibTrans" cxnId="{BF953E72-3DE7-497E-8B82-09A75C41CF86}">
      <dgm:prSet/>
      <dgm:spPr/>
      <dgm:t>
        <a:bodyPr/>
        <a:lstStyle/>
        <a:p>
          <a:endParaRPr lang="en-US"/>
        </a:p>
      </dgm:t>
    </dgm:pt>
    <dgm:pt modelId="{046957C6-D851-46C0-B8D5-1F3E4131CC7B}" type="pres">
      <dgm:prSet presAssocID="{1219BFEE-01AB-410B-B591-052DE58B8520}" presName="root" presStyleCnt="0">
        <dgm:presLayoutVars>
          <dgm:dir/>
          <dgm:resizeHandles val="exact"/>
        </dgm:presLayoutVars>
      </dgm:prSet>
      <dgm:spPr/>
    </dgm:pt>
    <dgm:pt modelId="{0793B50B-E807-498F-A5B4-2B7ECB1D2AFE}" type="pres">
      <dgm:prSet presAssocID="{4861BCBE-E86C-4AC4-9E44-796346B3A508}" presName="compNode" presStyleCnt="0"/>
      <dgm:spPr/>
    </dgm:pt>
    <dgm:pt modelId="{939DBF40-E60C-4EB1-A3C9-758428A2CFA3}" type="pres">
      <dgm:prSet presAssocID="{4861BCBE-E86C-4AC4-9E44-796346B3A508}" presName="bgRect" presStyleLbl="bgShp" presStyleIdx="0" presStyleCnt="5"/>
      <dgm:spPr/>
    </dgm:pt>
    <dgm:pt modelId="{C362A86A-6BD8-4C8A-B019-A19D306E5282}" type="pres">
      <dgm:prSet presAssocID="{4861BCBE-E86C-4AC4-9E44-796346B3A5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9F2785A-F9FE-4E87-9BD4-6ABD2DA199AF}" type="pres">
      <dgm:prSet presAssocID="{4861BCBE-E86C-4AC4-9E44-796346B3A508}" presName="spaceRect" presStyleCnt="0"/>
      <dgm:spPr/>
    </dgm:pt>
    <dgm:pt modelId="{B5056F70-12E9-4779-A886-F482503EBD06}" type="pres">
      <dgm:prSet presAssocID="{4861BCBE-E86C-4AC4-9E44-796346B3A508}" presName="parTx" presStyleLbl="revTx" presStyleIdx="0" presStyleCnt="5">
        <dgm:presLayoutVars>
          <dgm:chMax val="0"/>
          <dgm:chPref val="0"/>
        </dgm:presLayoutVars>
      </dgm:prSet>
      <dgm:spPr/>
    </dgm:pt>
    <dgm:pt modelId="{0C276795-9ACE-4452-8F19-72B573B73F5D}" type="pres">
      <dgm:prSet presAssocID="{60C9D39A-E320-4E82-AB55-BD932953B3B2}" presName="sibTrans" presStyleCnt="0"/>
      <dgm:spPr/>
    </dgm:pt>
    <dgm:pt modelId="{272BFEFA-BF58-4FA0-BAF0-3D2D76092DE9}" type="pres">
      <dgm:prSet presAssocID="{973B8C1A-F6F7-479A-8603-BEC5622720B2}" presName="compNode" presStyleCnt="0"/>
      <dgm:spPr/>
    </dgm:pt>
    <dgm:pt modelId="{2F9B4E67-69F1-4F1C-94A6-3CD7B0B24603}" type="pres">
      <dgm:prSet presAssocID="{973B8C1A-F6F7-479A-8603-BEC5622720B2}" presName="bgRect" presStyleLbl="bgShp" presStyleIdx="1" presStyleCnt="5"/>
      <dgm:spPr/>
    </dgm:pt>
    <dgm:pt modelId="{FF238336-B66C-4E46-9BA9-F56190AD230B}" type="pres">
      <dgm:prSet presAssocID="{973B8C1A-F6F7-479A-8603-BEC5622720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9038134A-DBBA-4EA4-AF58-B1E897CAAA95}" type="pres">
      <dgm:prSet presAssocID="{973B8C1A-F6F7-479A-8603-BEC5622720B2}" presName="spaceRect" presStyleCnt="0"/>
      <dgm:spPr/>
    </dgm:pt>
    <dgm:pt modelId="{51DD93A1-BD3E-4A32-A4A4-CC0DB7488CC7}" type="pres">
      <dgm:prSet presAssocID="{973B8C1A-F6F7-479A-8603-BEC5622720B2}" presName="parTx" presStyleLbl="revTx" presStyleIdx="1" presStyleCnt="5">
        <dgm:presLayoutVars>
          <dgm:chMax val="0"/>
          <dgm:chPref val="0"/>
        </dgm:presLayoutVars>
      </dgm:prSet>
      <dgm:spPr/>
    </dgm:pt>
    <dgm:pt modelId="{A3EFEBCF-E4BD-4BD4-9744-D56CF5219490}" type="pres">
      <dgm:prSet presAssocID="{828ED1AA-0C61-4E09-918C-7551E97BD6FA}" presName="sibTrans" presStyleCnt="0"/>
      <dgm:spPr/>
    </dgm:pt>
    <dgm:pt modelId="{2AD100AA-336D-4FFE-9CD4-C5C8E5CDBEC6}" type="pres">
      <dgm:prSet presAssocID="{39146D57-A986-4A07-A6C2-D812607CC9FC}" presName="compNode" presStyleCnt="0"/>
      <dgm:spPr/>
    </dgm:pt>
    <dgm:pt modelId="{28D386E5-E716-4DBF-BEB5-7EC861BED71A}" type="pres">
      <dgm:prSet presAssocID="{39146D57-A986-4A07-A6C2-D812607CC9FC}" presName="bgRect" presStyleLbl="bgShp" presStyleIdx="2" presStyleCnt="5"/>
      <dgm:spPr/>
    </dgm:pt>
    <dgm:pt modelId="{8DD9A0A3-C9C0-4490-8B9C-08EAF07CB63F}" type="pres">
      <dgm:prSet presAssocID="{39146D57-A986-4A07-A6C2-D812607CC9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alizovat"/>
        </a:ext>
      </dgm:extLst>
    </dgm:pt>
    <dgm:pt modelId="{BC10C3E2-EE4C-4248-8EB1-0B0D76E55F4E}" type="pres">
      <dgm:prSet presAssocID="{39146D57-A986-4A07-A6C2-D812607CC9FC}" presName="spaceRect" presStyleCnt="0"/>
      <dgm:spPr/>
    </dgm:pt>
    <dgm:pt modelId="{FFB1D10E-F37B-46EC-AFA8-C58E70020D41}" type="pres">
      <dgm:prSet presAssocID="{39146D57-A986-4A07-A6C2-D812607CC9FC}" presName="parTx" presStyleLbl="revTx" presStyleIdx="2" presStyleCnt="5">
        <dgm:presLayoutVars>
          <dgm:chMax val="0"/>
          <dgm:chPref val="0"/>
        </dgm:presLayoutVars>
      </dgm:prSet>
      <dgm:spPr/>
    </dgm:pt>
    <dgm:pt modelId="{7D9E8A00-9698-4E2F-8548-96C43C37D450}" type="pres">
      <dgm:prSet presAssocID="{24065352-FE2F-4143-8117-0152B2352027}" presName="sibTrans" presStyleCnt="0"/>
      <dgm:spPr/>
    </dgm:pt>
    <dgm:pt modelId="{EC33973D-695F-4503-AFDC-AAFB1CBA2AC6}" type="pres">
      <dgm:prSet presAssocID="{DF0CC25D-9E17-46DD-AECC-60B6FF696E76}" presName="compNode" presStyleCnt="0"/>
      <dgm:spPr/>
    </dgm:pt>
    <dgm:pt modelId="{FC326E58-9404-4FEA-86E5-26ABA90999BC}" type="pres">
      <dgm:prSet presAssocID="{DF0CC25D-9E17-46DD-AECC-60B6FF696E76}" presName="bgRect" presStyleLbl="bgShp" presStyleIdx="3" presStyleCnt="5"/>
      <dgm:spPr/>
    </dgm:pt>
    <dgm:pt modelId="{31128D00-4636-4AA2-805A-96467D5DA231}" type="pres">
      <dgm:prSet presAssocID="{DF0CC25D-9E17-46DD-AECC-60B6FF696E7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99399BD-4F57-4C52-8D19-ED88A06BA60F}" type="pres">
      <dgm:prSet presAssocID="{DF0CC25D-9E17-46DD-AECC-60B6FF696E76}" presName="spaceRect" presStyleCnt="0"/>
      <dgm:spPr/>
    </dgm:pt>
    <dgm:pt modelId="{B87D94EA-7528-4D00-96AD-1D2D9F0ACA6A}" type="pres">
      <dgm:prSet presAssocID="{DF0CC25D-9E17-46DD-AECC-60B6FF696E76}" presName="parTx" presStyleLbl="revTx" presStyleIdx="3" presStyleCnt="5">
        <dgm:presLayoutVars>
          <dgm:chMax val="0"/>
          <dgm:chPref val="0"/>
        </dgm:presLayoutVars>
      </dgm:prSet>
      <dgm:spPr/>
    </dgm:pt>
    <dgm:pt modelId="{299A46D2-9ECA-442A-ACE0-E6B3C63C6BE7}" type="pres">
      <dgm:prSet presAssocID="{15C0DCC0-4CD3-4347-8CB0-3FA8EFEB1134}" presName="sibTrans" presStyleCnt="0"/>
      <dgm:spPr/>
    </dgm:pt>
    <dgm:pt modelId="{04CC89A9-05CC-4476-A36D-15EAF48E68E7}" type="pres">
      <dgm:prSet presAssocID="{664A3F2B-20EE-4323-9266-CA1E53AEE8F9}" presName="compNode" presStyleCnt="0"/>
      <dgm:spPr/>
    </dgm:pt>
    <dgm:pt modelId="{97144BA1-2CC0-4B83-9308-3117EF6D8370}" type="pres">
      <dgm:prSet presAssocID="{664A3F2B-20EE-4323-9266-CA1E53AEE8F9}" presName="bgRect" presStyleLbl="bgShp" presStyleIdx="4" presStyleCnt="5"/>
      <dgm:spPr/>
    </dgm:pt>
    <dgm:pt modelId="{111DDD65-602B-45B8-98D0-2EA89AAC4CB3}" type="pres">
      <dgm:prSet presAssocID="{664A3F2B-20EE-4323-9266-CA1E53AEE8F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ánek"/>
        </a:ext>
      </dgm:extLst>
    </dgm:pt>
    <dgm:pt modelId="{4FB3C95C-0DE0-44FE-B61F-E886025CA884}" type="pres">
      <dgm:prSet presAssocID="{664A3F2B-20EE-4323-9266-CA1E53AEE8F9}" presName="spaceRect" presStyleCnt="0"/>
      <dgm:spPr/>
    </dgm:pt>
    <dgm:pt modelId="{8B3001F4-C794-4ABB-9173-971D18204D88}" type="pres">
      <dgm:prSet presAssocID="{664A3F2B-20EE-4323-9266-CA1E53AEE8F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A474A04-EC98-4F9D-8BD5-85B0E632FBE3}" srcId="{1219BFEE-01AB-410B-B591-052DE58B8520}" destId="{DF0CC25D-9E17-46DD-AECC-60B6FF696E76}" srcOrd="3" destOrd="0" parTransId="{CD718715-1778-448B-9B48-76FE1331F3D6}" sibTransId="{15C0DCC0-4CD3-4347-8CB0-3FA8EFEB1134}"/>
    <dgm:cxn modelId="{61338B0F-8303-4903-869B-5616CAC3217F}" type="presOf" srcId="{DF0CC25D-9E17-46DD-AECC-60B6FF696E76}" destId="{B87D94EA-7528-4D00-96AD-1D2D9F0ACA6A}" srcOrd="0" destOrd="0" presId="urn:microsoft.com/office/officeart/2018/2/layout/IconVerticalSolidList"/>
    <dgm:cxn modelId="{852F7310-124B-40F8-BA3F-A2CF682003E7}" type="presOf" srcId="{4861BCBE-E86C-4AC4-9E44-796346B3A508}" destId="{B5056F70-12E9-4779-A886-F482503EBD06}" srcOrd="0" destOrd="0" presId="urn:microsoft.com/office/officeart/2018/2/layout/IconVerticalSolidList"/>
    <dgm:cxn modelId="{6BFBC612-8B1A-43A7-B9D7-1C325F1158D9}" type="presOf" srcId="{1219BFEE-01AB-410B-B591-052DE58B8520}" destId="{046957C6-D851-46C0-B8D5-1F3E4131CC7B}" srcOrd="0" destOrd="0" presId="urn:microsoft.com/office/officeart/2018/2/layout/IconVerticalSolidList"/>
    <dgm:cxn modelId="{BF953E72-3DE7-497E-8B82-09A75C41CF86}" srcId="{1219BFEE-01AB-410B-B591-052DE58B8520}" destId="{664A3F2B-20EE-4323-9266-CA1E53AEE8F9}" srcOrd="4" destOrd="0" parTransId="{5837D199-49C1-4641-A3C9-F1123DC29AB1}" sibTransId="{C9D6E04A-EF7A-449C-8FA1-84F92B24F440}"/>
    <dgm:cxn modelId="{3308A576-3172-4DEC-8A99-3A0D2D0A6406}" type="presOf" srcId="{973B8C1A-F6F7-479A-8603-BEC5622720B2}" destId="{51DD93A1-BD3E-4A32-A4A4-CC0DB7488CC7}" srcOrd="0" destOrd="0" presId="urn:microsoft.com/office/officeart/2018/2/layout/IconVerticalSolidList"/>
    <dgm:cxn modelId="{2334DD57-6508-482A-AF5C-D121BAAB893A}" type="presOf" srcId="{664A3F2B-20EE-4323-9266-CA1E53AEE8F9}" destId="{8B3001F4-C794-4ABB-9173-971D18204D88}" srcOrd="0" destOrd="0" presId="urn:microsoft.com/office/officeart/2018/2/layout/IconVerticalSolidList"/>
    <dgm:cxn modelId="{28F9F77E-BE55-40E3-80A3-BB2FCBD86C91}" srcId="{1219BFEE-01AB-410B-B591-052DE58B8520}" destId="{4861BCBE-E86C-4AC4-9E44-796346B3A508}" srcOrd="0" destOrd="0" parTransId="{02AC5CBD-AE55-45F9-AB4E-F1C43C14DB8C}" sibTransId="{60C9D39A-E320-4E82-AB55-BD932953B3B2}"/>
    <dgm:cxn modelId="{CA6C2897-D291-46C0-83AB-B4DB13229C73}" type="presOf" srcId="{39146D57-A986-4A07-A6C2-D812607CC9FC}" destId="{FFB1D10E-F37B-46EC-AFA8-C58E70020D41}" srcOrd="0" destOrd="0" presId="urn:microsoft.com/office/officeart/2018/2/layout/IconVerticalSolidList"/>
    <dgm:cxn modelId="{80BDACD6-2E88-48EB-925A-9476431E55D1}" srcId="{1219BFEE-01AB-410B-B591-052DE58B8520}" destId="{39146D57-A986-4A07-A6C2-D812607CC9FC}" srcOrd="2" destOrd="0" parTransId="{1D095D47-AA14-4140-906E-2EDD3ED82ACC}" sibTransId="{24065352-FE2F-4143-8117-0152B2352027}"/>
    <dgm:cxn modelId="{011EA9F7-BB77-498A-B232-22004518CE17}" srcId="{1219BFEE-01AB-410B-B591-052DE58B8520}" destId="{973B8C1A-F6F7-479A-8603-BEC5622720B2}" srcOrd="1" destOrd="0" parTransId="{F0F778C3-C5C5-40B2-9CDA-1B2DC2737C6C}" sibTransId="{828ED1AA-0C61-4E09-918C-7551E97BD6FA}"/>
    <dgm:cxn modelId="{94D6DD59-A30E-4A22-9BF3-8B7D5D11AA64}" type="presParOf" srcId="{046957C6-D851-46C0-B8D5-1F3E4131CC7B}" destId="{0793B50B-E807-498F-A5B4-2B7ECB1D2AFE}" srcOrd="0" destOrd="0" presId="urn:microsoft.com/office/officeart/2018/2/layout/IconVerticalSolidList"/>
    <dgm:cxn modelId="{FB3956F2-C5B8-4FB2-A44D-9AC8ADE4D827}" type="presParOf" srcId="{0793B50B-E807-498F-A5B4-2B7ECB1D2AFE}" destId="{939DBF40-E60C-4EB1-A3C9-758428A2CFA3}" srcOrd="0" destOrd="0" presId="urn:microsoft.com/office/officeart/2018/2/layout/IconVerticalSolidList"/>
    <dgm:cxn modelId="{BB46760E-A289-455E-9902-008325100872}" type="presParOf" srcId="{0793B50B-E807-498F-A5B4-2B7ECB1D2AFE}" destId="{C362A86A-6BD8-4C8A-B019-A19D306E5282}" srcOrd="1" destOrd="0" presId="urn:microsoft.com/office/officeart/2018/2/layout/IconVerticalSolidList"/>
    <dgm:cxn modelId="{E195DA19-D12A-4026-90DB-AE45B34A5B12}" type="presParOf" srcId="{0793B50B-E807-498F-A5B4-2B7ECB1D2AFE}" destId="{49F2785A-F9FE-4E87-9BD4-6ABD2DA199AF}" srcOrd="2" destOrd="0" presId="urn:microsoft.com/office/officeart/2018/2/layout/IconVerticalSolidList"/>
    <dgm:cxn modelId="{32E6C7E8-4A28-48E0-BCCE-C2EA021398CF}" type="presParOf" srcId="{0793B50B-E807-498F-A5B4-2B7ECB1D2AFE}" destId="{B5056F70-12E9-4779-A886-F482503EBD06}" srcOrd="3" destOrd="0" presId="urn:microsoft.com/office/officeart/2018/2/layout/IconVerticalSolidList"/>
    <dgm:cxn modelId="{B93E5EA5-3B1B-49D3-B0A4-955E2F28AE96}" type="presParOf" srcId="{046957C6-D851-46C0-B8D5-1F3E4131CC7B}" destId="{0C276795-9ACE-4452-8F19-72B573B73F5D}" srcOrd="1" destOrd="0" presId="urn:microsoft.com/office/officeart/2018/2/layout/IconVerticalSolidList"/>
    <dgm:cxn modelId="{0524DB2E-936C-4699-8B6B-AFDFA98D221B}" type="presParOf" srcId="{046957C6-D851-46C0-B8D5-1F3E4131CC7B}" destId="{272BFEFA-BF58-4FA0-BAF0-3D2D76092DE9}" srcOrd="2" destOrd="0" presId="urn:microsoft.com/office/officeart/2018/2/layout/IconVerticalSolidList"/>
    <dgm:cxn modelId="{A8646274-02CA-4AF0-9B75-171456857D15}" type="presParOf" srcId="{272BFEFA-BF58-4FA0-BAF0-3D2D76092DE9}" destId="{2F9B4E67-69F1-4F1C-94A6-3CD7B0B24603}" srcOrd="0" destOrd="0" presId="urn:microsoft.com/office/officeart/2018/2/layout/IconVerticalSolidList"/>
    <dgm:cxn modelId="{6DC809CB-197C-4925-9527-4AAA7135B56A}" type="presParOf" srcId="{272BFEFA-BF58-4FA0-BAF0-3D2D76092DE9}" destId="{FF238336-B66C-4E46-9BA9-F56190AD230B}" srcOrd="1" destOrd="0" presId="urn:microsoft.com/office/officeart/2018/2/layout/IconVerticalSolidList"/>
    <dgm:cxn modelId="{BAD3AB0B-6E28-4BF9-8C7F-26DAC4D4F36D}" type="presParOf" srcId="{272BFEFA-BF58-4FA0-BAF0-3D2D76092DE9}" destId="{9038134A-DBBA-4EA4-AF58-B1E897CAAA95}" srcOrd="2" destOrd="0" presId="urn:microsoft.com/office/officeart/2018/2/layout/IconVerticalSolidList"/>
    <dgm:cxn modelId="{D5E90C05-C422-40CB-8493-C5974A4BFB75}" type="presParOf" srcId="{272BFEFA-BF58-4FA0-BAF0-3D2D76092DE9}" destId="{51DD93A1-BD3E-4A32-A4A4-CC0DB7488CC7}" srcOrd="3" destOrd="0" presId="urn:microsoft.com/office/officeart/2018/2/layout/IconVerticalSolidList"/>
    <dgm:cxn modelId="{C9303C2D-7270-4BCA-8C6B-2E5DDEFC8714}" type="presParOf" srcId="{046957C6-D851-46C0-B8D5-1F3E4131CC7B}" destId="{A3EFEBCF-E4BD-4BD4-9744-D56CF5219490}" srcOrd="3" destOrd="0" presId="urn:microsoft.com/office/officeart/2018/2/layout/IconVerticalSolidList"/>
    <dgm:cxn modelId="{F109119B-A267-4EA9-95E2-B3CB763577C4}" type="presParOf" srcId="{046957C6-D851-46C0-B8D5-1F3E4131CC7B}" destId="{2AD100AA-336D-4FFE-9CD4-C5C8E5CDBEC6}" srcOrd="4" destOrd="0" presId="urn:microsoft.com/office/officeart/2018/2/layout/IconVerticalSolidList"/>
    <dgm:cxn modelId="{C2A5C44A-9C68-4490-865B-2DFF078B7EC4}" type="presParOf" srcId="{2AD100AA-336D-4FFE-9CD4-C5C8E5CDBEC6}" destId="{28D386E5-E716-4DBF-BEB5-7EC861BED71A}" srcOrd="0" destOrd="0" presId="urn:microsoft.com/office/officeart/2018/2/layout/IconVerticalSolidList"/>
    <dgm:cxn modelId="{F0E15F3A-5CD5-47C3-8DDF-897CE944FA14}" type="presParOf" srcId="{2AD100AA-336D-4FFE-9CD4-C5C8E5CDBEC6}" destId="{8DD9A0A3-C9C0-4490-8B9C-08EAF07CB63F}" srcOrd="1" destOrd="0" presId="urn:microsoft.com/office/officeart/2018/2/layout/IconVerticalSolidList"/>
    <dgm:cxn modelId="{952FF9F4-F1D3-4BC6-B9D4-CDCFA4F2092A}" type="presParOf" srcId="{2AD100AA-336D-4FFE-9CD4-C5C8E5CDBEC6}" destId="{BC10C3E2-EE4C-4248-8EB1-0B0D76E55F4E}" srcOrd="2" destOrd="0" presId="urn:microsoft.com/office/officeart/2018/2/layout/IconVerticalSolidList"/>
    <dgm:cxn modelId="{ABE4BA67-C291-4C02-B2B4-A57D23B35473}" type="presParOf" srcId="{2AD100AA-336D-4FFE-9CD4-C5C8E5CDBEC6}" destId="{FFB1D10E-F37B-46EC-AFA8-C58E70020D41}" srcOrd="3" destOrd="0" presId="urn:microsoft.com/office/officeart/2018/2/layout/IconVerticalSolidList"/>
    <dgm:cxn modelId="{B34DDB88-8EE3-40B0-A52E-50CC7200CA95}" type="presParOf" srcId="{046957C6-D851-46C0-B8D5-1F3E4131CC7B}" destId="{7D9E8A00-9698-4E2F-8548-96C43C37D450}" srcOrd="5" destOrd="0" presId="urn:microsoft.com/office/officeart/2018/2/layout/IconVerticalSolidList"/>
    <dgm:cxn modelId="{F1FDF926-124C-46C6-A938-787DC040F8D5}" type="presParOf" srcId="{046957C6-D851-46C0-B8D5-1F3E4131CC7B}" destId="{EC33973D-695F-4503-AFDC-AAFB1CBA2AC6}" srcOrd="6" destOrd="0" presId="urn:microsoft.com/office/officeart/2018/2/layout/IconVerticalSolidList"/>
    <dgm:cxn modelId="{83377DF0-095F-48ED-A7E6-B7DD9F79A04E}" type="presParOf" srcId="{EC33973D-695F-4503-AFDC-AAFB1CBA2AC6}" destId="{FC326E58-9404-4FEA-86E5-26ABA90999BC}" srcOrd="0" destOrd="0" presId="urn:microsoft.com/office/officeart/2018/2/layout/IconVerticalSolidList"/>
    <dgm:cxn modelId="{B50E78FE-AC0E-42C5-8DE3-7410B266599D}" type="presParOf" srcId="{EC33973D-695F-4503-AFDC-AAFB1CBA2AC6}" destId="{31128D00-4636-4AA2-805A-96467D5DA231}" srcOrd="1" destOrd="0" presId="urn:microsoft.com/office/officeart/2018/2/layout/IconVerticalSolidList"/>
    <dgm:cxn modelId="{ADFDDC35-557B-4822-89FA-C2A789E67AE1}" type="presParOf" srcId="{EC33973D-695F-4503-AFDC-AAFB1CBA2AC6}" destId="{399399BD-4F57-4C52-8D19-ED88A06BA60F}" srcOrd="2" destOrd="0" presId="urn:microsoft.com/office/officeart/2018/2/layout/IconVerticalSolidList"/>
    <dgm:cxn modelId="{97F55DA3-6C88-4D11-A245-6BFB58ADBC0D}" type="presParOf" srcId="{EC33973D-695F-4503-AFDC-AAFB1CBA2AC6}" destId="{B87D94EA-7528-4D00-96AD-1D2D9F0ACA6A}" srcOrd="3" destOrd="0" presId="urn:microsoft.com/office/officeart/2018/2/layout/IconVerticalSolidList"/>
    <dgm:cxn modelId="{80C96042-75C4-40AB-8848-999745643A6C}" type="presParOf" srcId="{046957C6-D851-46C0-B8D5-1F3E4131CC7B}" destId="{299A46D2-9ECA-442A-ACE0-E6B3C63C6BE7}" srcOrd="7" destOrd="0" presId="urn:microsoft.com/office/officeart/2018/2/layout/IconVerticalSolidList"/>
    <dgm:cxn modelId="{859E119D-951E-422F-A7EC-B3535858F5E6}" type="presParOf" srcId="{046957C6-D851-46C0-B8D5-1F3E4131CC7B}" destId="{04CC89A9-05CC-4476-A36D-15EAF48E68E7}" srcOrd="8" destOrd="0" presId="urn:microsoft.com/office/officeart/2018/2/layout/IconVerticalSolidList"/>
    <dgm:cxn modelId="{845D6D48-2E1D-49D5-9BE6-ADE32BAD6656}" type="presParOf" srcId="{04CC89A9-05CC-4476-A36D-15EAF48E68E7}" destId="{97144BA1-2CC0-4B83-9308-3117EF6D8370}" srcOrd="0" destOrd="0" presId="urn:microsoft.com/office/officeart/2018/2/layout/IconVerticalSolidList"/>
    <dgm:cxn modelId="{0A87E0B6-E4E4-4DC3-BEC5-BB2FD78F4F29}" type="presParOf" srcId="{04CC89A9-05CC-4476-A36D-15EAF48E68E7}" destId="{111DDD65-602B-45B8-98D0-2EA89AAC4CB3}" srcOrd="1" destOrd="0" presId="urn:microsoft.com/office/officeart/2018/2/layout/IconVerticalSolidList"/>
    <dgm:cxn modelId="{A8838DB8-62E4-4743-A441-D642DFBA0088}" type="presParOf" srcId="{04CC89A9-05CC-4476-A36D-15EAF48E68E7}" destId="{4FB3C95C-0DE0-44FE-B61F-E886025CA884}" srcOrd="2" destOrd="0" presId="urn:microsoft.com/office/officeart/2018/2/layout/IconVerticalSolidList"/>
    <dgm:cxn modelId="{82C4866A-C097-40CD-B9EB-AFB1131923E5}" type="presParOf" srcId="{04CC89A9-05CC-4476-A36D-15EAF48E68E7}" destId="{8B3001F4-C794-4ABB-9173-971D18204D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B454-0EB0-4C56-8E2A-9E0367272F44}">
      <dsp:nvSpPr>
        <dsp:cNvPr id="0" name=""/>
        <dsp:cNvSpPr/>
      </dsp:nvSpPr>
      <dsp:spPr>
        <a:xfrm>
          <a:off x="0" y="0"/>
          <a:ext cx="7568984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- potřeba jedince udržovat, zvyšovat, či napravovat své přesvědčení a víru k splnění náboženských povinností, </a:t>
          </a:r>
          <a:endParaRPr lang="en-US" sz="2000" kern="1200" dirty="0"/>
        </a:p>
      </dsp:txBody>
      <dsp:txXfrm>
        <a:off x="26676" y="26676"/>
        <a:ext cx="6509198" cy="857447"/>
      </dsp:txXfrm>
    </dsp:sp>
    <dsp:sp modelId="{0A408582-692C-45F7-A8DB-ED14EF2ADA95}">
      <dsp:nvSpPr>
        <dsp:cNvPr id="0" name=""/>
        <dsp:cNvSpPr/>
      </dsp:nvSpPr>
      <dsp:spPr>
        <a:xfrm>
          <a:off x="633902" y="1076399"/>
          <a:ext cx="7568984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potřeby související s vědomím sebe,</a:t>
          </a:r>
          <a:endParaRPr lang="en-US" sz="2000" kern="1200"/>
        </a:p>
      </dsp:txBody>
      <dsp:txXfrm>
        <a:off x="660578" y="1103075"/>
        <a:ext cx="6289709" cy="857447"/>
      </dsp:txXfrm>
    </dsp:sp>
    <dsp:sp modelId="{E6E96CF6-DF88-491C-A305-CAC6D9D427EF}">
      <dsp:nvSpPr>
        <dsp:cNvPr id="0" name=""/>
        <dsp:cNvSpPr/>
      </dsp:nvSpPr>
      <dsp:spPr>
        <a:xfrm>
          <a:off x="1258343" y="2152798"/>
          <a:ext cx="7568984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potřeby související s jinými,</a:t>
          </a:r>
          <a:endParaRPr lang="en-US" sz="2000" kern="1200"/>
        </a:p>
      </dsp:txBody>
      <dsp:txXfrm>
        <a:off x="1285019" y="2179474"/>
        <a:ext cx="6299171" cy="857447"/>
      </dsp:txXfrm>
    </dsp:sp>
    <dsp:sp modelId="{AF02EB56-E746-45B3-BEEE-B748BFC40AC2}">
      <dsp:nvSpPr>
        <dsp:cNvPr id="0" name=""/>
        <dsp:cNvSpPr/>
      </dsp:nvSpPr>
      <dsp:spPr>
        <a:xfrm>
          <a:off x="1892245" y="3229198"/>
          <a:ext cx="7568984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potřeby související s absolutnem.</a:t>
          </a:r>
          <a:endParaRPr lang="en-US" sz="2000" kern="1200"/>
        </a:p>
      </dsp:txBody>
      <dsp:txXfrm>
        <a:off x="1918921" y="3255874"/>
        <a:ext cx="6289709" cy="857447"/>
      </dsp:txXfrm>
    </dsp:sp>
    <dsp:sp modelId="{E922667B-65AA-468A-A680-575672E27661}">
      <dsp:nvSpPr>
        <dsp:cNvPr id="0" name=""/>
        <dsp:cNvSpPr/>
      </dsp:nvSpPr>
      <dsp:spPr>
        <a:xfrm>
          <a:off x="6976964" y="6975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10168" y="697589"/>
        <a:ext cx="325611" cy="445494"/>
      </dsp:txXfrm>
    </dsp:sp>
    <dsp:sp modelId="{B9A9B406-CA37-4623-BBC7-4E6BBB8D6215}">
      <dsp:nvSpPr>
        <dsp:cNvPr id="0" name=""/>
        <dsp:cNvSpPr/>
      </dsp:nvSpPr>
      <dsp:spPr>
        <a:xfrm>
          <a:off x="7610866" y="17739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744070" y="1773989"/>
        <a:ext cx="325611" cy="445494"/>
      </dsp:txXfrm>
    </dsp:sp>
    <dsp:sp modelId="{C33451D2-389A-45D8-963C-92C1EFFFA679}">
      <dsp:nvSpPr>
        <dsp:cNvPr id="0" name=""/>
        <dsp:cNvSpPr/>
      </dsp:nvSpPr>
      <dsp:spPr>
        <a:xfrm>
          <a:off x="8235307" y="2850388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368511" y="2850388"/>
        <a:ext cx="325611" cy="44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D042B-305E-429C-BFD7-B45B06F19EF0}">
      <dsp:nvSpPr>
        <dsp:cNvPr id="0" name=""/>
        <dsp:cNvSpPr/>
      </dsp:nvSpPr>
      <dsp:spPr>
        <a:xfrm>
          <a:off x="2" y="0"/>
          <a:ext cx="9890667" cy="4139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9A771-7F27-42CB-88A1-46B7882F9513}">
      <dsp:nvSpPr>
        <dsp:cNvPr id="0" name=""/>
        <dsp:cNvSpPr/>
      </dsp:nvSpPr>
      <dsp:spPr>
        <a:xfrm>
          <a:off x="6665" y="1144328"/>
          <a:ext cx="1767793" cy="185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je charakteristická pocitem smysluplnosti života,</a:t>
          </a:r>
          <a:endParaRPr lang="cs-CZ" sz="1600" kern="1200" dirty="0"/>
        </a:p>
      </dsp:txBody>
      <dsp:txXfrm>
        <a:off x="92962" y="1230625"/>
        <a:ext cx="1595199" cy="1678746"/>
      </dsp:txXfrm>
    </dsp:sp>
    <dsp:sp modelId="{A4AF3198-A4D1-45D5-84CF-60EABEB5DCDA}">
      <dsp:nvSpPr>
        <dsp:cNvPr id="0" name=""/>
        <dsp:cNvSpPr/>
      </dsp:nvSpPr>
      <dsp:spPr>
        <a:xfrm>
          <a:off x="1918858" y="1181654"/>
          <a:ext cx="1570687" cy="1776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cílevědomostí a spokojeností,</a:t>
          </a:r>
          <a:endParaRPr lang="cs-CZ" sz="1600" kern="1200" dirty="0"/>
        </a:p>
      </dsp:txBody>
      <dsp:txXfrm>
        <a:off x="1995533" y="1258329"/>
        <a:ext cx="1417337" cy="1623338"/>
      </dsp:txXfrm>
    </dsp:sp>
    <dsp:sp modelId="{F09B2119-BD16-4440-8D92-414BD5D349FE}">
      <dsp:nvSpPr>
        <dsp:cNvPr id="0" name=""/>
        <dsp:cNvSpPr/>
      </dsp:nvSpPr>
      <dsp:spPr>
        <a:xfrm>
          <a:off x="3633946" y="1162991"/>
          <a:ext cx="1322273" cy="1814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svobodným výběrem životních příležitostí</a:t>
          </a:r>
          <a:endParaRPr lang="cs-CZ" sz="1600" kern="1200" dirty="0"/>
        </a:p>
      </dsp:txBody>
      <dsp:txXfrm>
        <a:off x="3698494" y="1227539"/>
        <a:ext cx="1193177" cy="1684918"/>
      </dsp:txXfrm>
    </dsp:sp>
    <dsp:sp modelId="{DEE7FC97-C267-402A-9B10-A4DC8559EA40}">
      <dsp:nvSpPr>
        <dsp:cNvPr id="0" name=""/>
        <dsp:cNvSpPr/>
      </dsp:nvSpPr>
      <dsp:spPr>
        <a:xfrm>
          <a:off x="5100619" y="1144328"/>
          <a:ext cx="1216078" cy="185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/>
            <a:t>využitím </a:t>
          </a:r>
          <a:r>
            <a:rPr lang="cs-CZ" sz="1600" b="0" kern="1200" dirty="0"/>
            <a:t>možností, které nabízí život,</a:t>
          </a:r>
          <a:endParaRPr lang="cs-CZ" sz="1600" kern="1200" dirty="0"/>
        </a:p>
      </dsp:txBody>
      <dsp:txXfrm>
        <a:off x="5159983" y="1203692"/>
        <a:ext cx="1097350" cy="1732612"/>
      </dsp:txXfrm>
    </dsp:sp>
    <dsp:sp modelId="{EA3CD4A9-A150-439A-BFB9-B8BC910FE0D6}">
      <dsp:nvSpPr>
        <dsp:cNvPr id="0" name=""/>
        <dsp:cNvSpPr/>
      </dsp:nvSpPr>
      <dsp:spPr>
        <a:xfrm>
          <a:off x="6461097" y="1153660"/>
          <a:ext cx="1744365" cy="1832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je také charakteristická pozitivním postojem jednotlivce k sobě samému</a:t>
          </a:r>
          <a:endParaRPr lang="cs-CZ" sz="1600" kern="1200" dirty="0"/>
        </a:p>
      </dsp:txBody>
      <dsp:txXfrm>
        <a:off x="6546250" y="1238813"/>
        <a:ext cx="1574059" cy="1662371"/>
      </dsp:txXfrm>
    </dsp:sp>
    <dsp:sp modelId="{6DA16BC9-0DCB-452A-B5F4-31EF96FE2B69}">
      <dsp:nvSpPr>
        <dsp:cNvPr id="0" name=""/>
        <dsp:cNvSpPr/>
      </dsp:nvSpPr>
      <dsp:spPr>
        <a:xfrm>
          <a:off x="8349863" y="1153660"/>
          <a:ext cx="1534142" cy="1832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smysluplnými vztahy s jinými.</a:t>
          </a:r>
          <a:endParaRPr lang="cs-CZ" sz="1600" kern="1200" dirty="0"/>
        </a:p>
      </dsp:txBody>
      <dsp:txXfrm>
        <a:off x="8424754" y="1228551"/>
        <a:ext cx="1384360" cy="1682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BEC54-7A99-4B20-B19E-B7F6C24E867D}">
      <dsp:nvSpPr>
        <dsp:cNvPr id="0" name=""/>
        <dsp:cNvSpPr/>
      </dsp:nvSpPr>
      <dsp:spPr>
        <a:xfrm>
          <a:off x="252615" y="361394"/>
          <a:ext cx="1356705" cy="13567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C10C8-0D08-40FF-92A1-60D008B29DC1}">
      <dsp:nvSpPr>
        <dsp:cNvPr id="0" name=""/>
        <dsp:cNvSpPr/>
      </dsp:nvSpPr>
      <dsp:spPr>
        <a:xfrm>
          <a:off x="537523" y="646302"/>
          <a:ext cx="786888" cy="786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ED118-9C26-4DF6-BBD6-3EF6583A2ED8}">
      <dsp:nvSpPr>
        <dsp:cNvPr id="0" name=""/>
        <dsp:cNvSpPr/>
      </dsp:nvSpPr>
      <dsp:spPr>
        <a:xfrm>
          <a:off x="1900043" y="361394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disharmonie v systému spirituality,</a:t>
          </a:r>
          <a:endParaRPr lang="en-US" sz="1700" kern="1200" dirty="0"/>
        </a:p>
      </dsp:txBody>
      <dsp:txXfrm>
        <a:off x="1900043" y="361394"/>
        <a:ext cx="3197947" cy="1356705"/>
      </dsp:txXfrm>
    </dsp:sp>
    <dsp:sp modelId="{6794137F-37D0-473A-B8E5-A65B5C987F09}">
      <dsp:nvSpPr>
        <dsp:cNvPr id="0" name=""/>
        <dsp:cNvSpPr/>
      </dsp:nvSpPr>
      <dsp:spPr>
        <a:xfrm>
          <a:off x="5655209" y="361394"/>
          <a:ext cx="1356705" cy="13567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82816-52EB-4C4C-8060-CA0F2192E8EC}">
      <dsp:nvSpPr>
        <dsp:cNvPr id="0" name=""/>
        <dsp:cNvSpPr/>
      </dsp:nvSpPr>
      <dsp:spPr>
        <a:xfrm>
          <a:off x="5940117" y="646302"/>
          <a:ext cx="786888" cy="7868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1D936-A4C6-4D4A-8B98-74EE3560EBA8}">
      <dsp:nvSpPr>
        <dsp:cNvPr id="0" name=""/>
        <dsp:cNvSpPr/>
      </dsp:nvSpPr>
      <dsp:spPr>
        <a:xfrm>
          <a:off x="7302636" y="361394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stav duchovních potřeb není dostatečně funkční a nepodporuje vyrovnávání se s osobní krizí a zvládání zátěžových situací,</a:t>
          </a:r>
          <a:endParaRPr lang="en-US" sz="1700" kern="1200"/>
        </a:p>
      </dsp:txBody>
      <dsp:txXfrm>
        <a:off x="7302636" y="361394"/>
        <a:ext cx="3197947" cy="1356705"/>
      </dsp:txXfrm>
    </dsp:sp>
    <dsp:sp modelId="{892C5A7C-1593-4F8C-B5A1-E1BB27A6A43B}">
      <dsp:nvSpPr>
        <dsp:cNvPr id="0" name=""/>
        <dsp:cNvSpPr/>
      </dsp:nvSpPr>
      <dsp:spPr>
        <a:xfrm>
          <a:off x="252615" y="2421898"/>
          <a:ext cx="1356705" cy="13567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C11C6-837A-4FF2-989A-AB355AE9C388}">
      <dsp:nvSpPr>
        <dsp:cNvPr id="0" name=""/>
        <dsp:cNvSpPr/>
      </dsp:nvSpPr>
      <dsp:spPr>
        <a:xfrm>
          <a:off x="537523" y="2706806"/>
          <a:ext cx="786888" cy="7868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E1100-41CF-4B7C-9C69-D87C30C7E4BD}">
      <dsp:nvSpPr>
        <dsp:cNvPr id="0" name=""/>
        <dsp:cNvSpPr/>
      </dsp:nvSpPr>
      <dsp:spPr>
        <a:xfrm>
          <a:off x="1900043" y="2421898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může být spojena se somatickými problémy, s obavami z diagnostiky, terapie a jejích výsledků, s obavami ze závažného onemocnění, bolesti, těžkého umírání a smrti,</a:t>
          </a:r>
          <a:endParaRPr lang="en-US" sz="1700" kern="1200"/>
        </a:p>
      </dsp:txBody>
      <dsp:txXfrm>
        <a:off x="1900043" y="2421898"/>
        <a:ext cx="3197947" cy="1356705"/>
      </dsp:txXfrm>
    </dsp:sp>
    <dsp:sp modelId="{2BAB15E5-C9EE-43BF-89E7-5B80D059A229}">
      <dsp:nvSpPr>
        <dsp:cNvPr id="0" name=""/>
        <dsp:cNvSpPr/>
      </dsp:nvSpPr>
      <dsp:spPr>
        <a:xfrm>
          <a:off x="5655209" y="2421898"/>
          <a:ext cx="1356705" cy="13567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AF2CC-81E2-4830-8699-315FBF1313FA}">
      <dsp:nvSpPr>
        <dsp:cNvPr id="0" name=""/>
        <dsp:cNvSpPr/>
      </dsp:nvSpPr>
      <dsp:spPr>
        <a:xfrm>
          <a:off x="5940117" y="2706806"/>
          <a:ext cx="786888" cy="7868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15233-A3EC-4998-9503-E420EEB421CA}">
      <dsp:nvSpPr>
        <dsp:cNvPr id="0" name=""/>
        <dsp:cNvSpPr/>
      </dsp:nvSpPr>
      <dsp:spPr>
        <a:xfrm>
          <a:off x="7302636" y="2421898"/>
          <a:ext cx="3197947" cy="135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...</a:t>
          </a:r>
          <a:endParaRPr lang="en-US" sz="1700" kern="1200"/>
        </a:p>
      </dsp:txBody>
      <dsp:txXfrm>
        <a:off x="7302636" y="2421898"/>
        <a:ext cx="3197947" cy="1356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0E44-63F5-48C7-B484-14974FDC9F85}">
      <dsp:nvSpPr>
        <dsp:cNvPr id="0" name=""/>
        <dsp:cNvSpPr/>
      </dsp:nvSpPr>
      <dsp:spPr>
        <a:xfrm>
          <a:off x="0" y="259199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vyjadřování ztráty naděje, cílů a smyslu, </a:t>
          </a:r>
          <a:endParaRPr lang="en-US" sz="2000" kern="1200"/>
        </a:p>
      </dsp:txBody>
      <dsp:txXfrm>
        <a:off x="22846" y="282045"/>
        <a:ext cx="7297500" cy="422308"/>
      </dsp:txXfrm>
    </dsp:sp>
    <dsp:sp modelId="{ABF9E2E9-81CE-4777-9F07-DE61EB202E7E}">
      <dsp:nvSpPr>
        <dsp:cNvPr id="0" name=""/>
        <dsp:cNvSpPr/>
      </dsp:nvSpPr>
      <dsp:spPr>
        <a:xfrm>
          <a:off x="0" y="784799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sebeobviňování,</a:t>
          </a:r>
          <a:endParaRPr lang="en-US" sz="2000" kern="1200"/>
        </a:p>
      </dsp:txBody>
      <dsp:txXfrm>
        <a:off x="22846" y="807645"/>
        <a:ext cx="7297500" cy="422308"/>
      </dsp:txXfrm>
    </dsp:sp>
    <dsp:sp modelId="{8F107985-807C-4EF9-A0C1-FFEDBA133335}">
      <dsp:nvSpPr>
        <dsp:cNvPr id="0" name=""/>
        <dsp:cNvSpPr/>
      </dsp:nvSpPr>
      <dsp:spPr>
        <a:xfrm>
          <a:off x="0" y="1310399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vyjádření, že Bůh ho opustil anebo hněv na Boha,</a:t>
          </a:r>
          <a:endParaRPr lang="en-US" sz="2000" kern="1200"/>
        </a:p>
      </dsp:txBody>
      <dsp:txXfrm>
        <a:off x="22846" y="1333245"/>
        <a:ext cx="7297500" cy="422308"/>
      </dsp:txXfrm>
    </dsp:sp>
    <dsp:sp modelId="{D3E932F0-5066-4DB4-BC34-8313C3AF4CBA}">
      <dsp:nvSpPr>
        <dsp:cNvPr id="0" name=""/>
        <dsp:cNvSpPr/>
      </dsp:nvSpPr>
      <dsp:spPr>
        <a:xfrm>
          <a:off x="0" y="1835999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odmítání kontaktů s přáteli, rodinou,</a:t>
          </a:r>
          <a:endParaRPr lang="en-US" sz="2000" kern="1200"/>
        </a:p>
      </dsp:txBody>
      <dsp:txXfrm>
        <a:off x="22846" y="1858845"/>
        <a:ext cx="7297500" cy="422308"/>
      </dsp:txXfrm>
    </dsp:sp>
    <dsp:sp modelId="{F3D9C9F2-E118-4BB3-999E-A7DF435DA0D0}">
      <dsp:nvSpPr>
        <dsp:cNvPr id="0" name=""/>
        <dsp:cNvSpPr/>
      </dsp:nvSpPr>
      <dsp:spPr>
        <a:xfrm>
          <a:off x="0" y="2361599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náhlé změny v duchovních praktikách a rituálech,</a:t>
          </a:r>
          <a:endParaRPr lang="en-US" sz="2000" kern="1200" dirty="0"/>
        </a:p>
      </dsp:txBody>
      <dsp:txXfrm>
        <a:off x="22846" y="2384445"/>
        <a:ext cx="7297500" cy="422308"/>
      </dsp:txXfrm>
    </dsp:sp>
    <dsp:sp modelId="{5977FDC2-9D72-4F1D-986C-2853DCE973AA}">
      <dsp:nvSpPr>
        <dsp:cNvPr id="0" name=""/>
        <dsp:cNvSpPr/>
      </dsp:nvSpPr>
      <dsp:spPr>
        <a:xfrm>
          <a:off x="0" y="2887198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/>
            <a:t>žádost setkat se s duchovním, </a:t>
          </a:r>
          <a:endParaRPr lang="en-US" sz="2000" kern="1200"/>
        </a:p>
      </dsp:txBody>
      <dsp:txXfrm>
        <a:off x="22846" y="2910044"/>
        <a:ext cx="7297500" cy="422308"/>
      </dsp:txXfrm>
    </dsp:sp>
    <dsp:sp modelId="{2C124FD8-1C38-4997-BF63-A6727DCDB830}">
      <dsp:nvSpPr>
        <dsp:cNvPr id="0" name=""/>
        <dsp:cNvSpPr/>
      </dsp:nvSpPr>
      <dsp:spPr>
        <a:xfrm>
          <a:off x="0" y="3412798"/>
          <a:ext cx="7343192" cy="46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nezájem o přírodu, o čtení literatury s duchovním obsahem...</a:t>
          </a:r>
          <a:endParaRPr lang="en-US" sz="2000" kern="1200" dirty="0"/>
        </a:p>
      </dsp:txBody>
      <dsp:txXfrm>
        <a:off x="22846" y="3435644"/>
        <a:ext cx="7297500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85917-C368-40D5-BAE8-8AEFD21789AD}">
      <dsp:nvSpPr>
        <dsp:cNvPr id="0" name=""/>
        <dsp:cNvSpPr/>
      </dsp:nvSpPr>
      <dsp:spPr>
        <a:xfrm>
          <a:off x="0" y="141118"/>
          <a:ext cx="521999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F</a:t>
          </a:r>
          <a:r>
            <a:rPr lang="en-US" sz="2400" kern="1200"/>
            <a:t>aith </a:t>
          </a:r>
          <a:r>
            <a:rPr lang="cs-CZ" sz="2400" kern="1200"/>
            <a:t>– víra</a:t>
          </a:r>
          <a:endParaRPr lang="en-US" sz="2400" kern="1200"/>
        </a:p>
      </dsp:txBody>
      <dsp:txXfrm>
        <a:off x="44549" y="185667"/>
        <a:ext cx="5130900" cy="823502"/>
      </dsp:txXfrm>
    </dsp:sp>
    <dsp:sp modelId="{C93A89D5-9DB2-4BCD-9209-8BC419A1973C}">
      <dsp:nvSpPr>
        <dsp:cNvPr id="0" name=""/>
        <dsp:cNvSpPr/>
      </dsp:nvSpPr>
      <dsp:spPr>
        <a:xfrm>
          <a:off x="0" y="1122839"/>
          <a:ext cx="521999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I</a:t>
          </a:r>
          <a:r>
            <a:rPr lang="en-US" sz="2400" kern="1200"/>
            <a:t>mportant</a:t>
          </a:r>
          <a:r>
            <a:rPr lang="cs-CZ" sz="2400" kern="1200"/>
            <a:t> - důležitost</a:t>
          </a:r>
          <a:r>
            <a:rPr lang="en-US" sz="2400" kern="1200"/>
            <a:t> </a:t>
          </a:r>
        </a:p>
      </dsp:txBody>
      <dsp:txXfrm>
        <a:off x="44549" y="1167388"/>
        <a:ext cx="5130900" cy="823502"/>
      </dsp:txXfrm>
    </dsp:sp>
    <dsp:sp modelId="{790B9AC6-B90D-4606-8588-2F5FA5CA312B}">
      <dsp:nvSpPr>
        <dsp:cNvPr id="0" name=""/>
        <dsp:cNvSpPr/>
      </dsp:nvSpPr>
      <dsp:spPr>
        <a:xfrm>
          <a:off x="0" y="2104559"/>
          <a:ext cx="521999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C</a:t>
          </a:r>
          <a:r>
            <a:rPr lang="en-US" sz="2400" kern="1200"/>
            <a:t>ommunity</a:t>
          </a:r>
          <a:r>
            <a:rPr lang="cs-CZ" sz="2400" kern="1200"/>
            <a:t> - společenství</a:t>
          </a:r>
          <a:r>
            <a:rPr lang="en-US" sz="2400" kern="1200"/>
            <a:t> </a:t>
          </a:r>
        </a:p>
      </dsp:txBody>
      <dsp:txXfrm>
        <a:off x="44549" y="2149108"/>
        <a:ext cx="5130900" cy="823502"/>
      </dsp:txXfrm>
    </dsp:sp>
    <dsp:sp modelId="{980E5368-6622-47EB-9442-A4E1E661761B}">
      <dsp:nvSpPr>
        <dsp:cNvPr id="0" name=""/>
        <dsp:cNvSpPr/>
      </dsp:nvSpPr>
      <dsp:spPr>
        <a:xfrm>
          <a:off x="0" y="3086278"/>
          <a:ext cx="5219998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A</a:t>
          </a:r>
          <a:r>
            <a:rPr lang="en-US" sz="2400" kern="1200" dirty="0"/>
            <a:t>pply/Address</a:t>
          </a:r>
          <a:r>
            <a:rPr lang="cs-CZ" sz="2400" kern="1200" dirty="0"/>
            <a:t> –</a:t>
          </a:r>
          <a:r>
            <a:rPr lang="cs-CZ" sz="2400" kern="1200" dirty="0" err="1"/>
            <a:t>aplikovate</a:t>
          </a:r>
          <a:r>
            <a:rPr lang="en-US" sz="2400" kern="1200" dirty="0"/>
            <a:t>l</a:t>
          </a:r>
          <a:r>
            <a:rPr lang="cs-CZ" sz="2400" kern="1200" dirty="0" err="1"/>
            <a:t>nost</a:t>
          </a:r>
          <a:r>
            <a:rPr lang="cs-CZ" sz="2400" kern="1200" dirty="0"/>
            <a:t>/</a:t>
          </a:r>
          <a:r>
            <a:rPr lang="cs-CZ" sz="2400" kern="1200" dirty="0" err="1"/>
            <a:t>adresnos</a:t>
          </a:r>
          <a:r>
            <a:rPr lang="en-US" sz="2400" kern="1200" dirty="0"/>
            <a:t>t</a:t>
          </a:r>
          <a:r>
            <a:rPr lang="cs-CZ" sz="2400" kern="1200" dirty="0"/>
            <a:t>/řešitel</a:t>
          </a:r>
          <a:r>
            <a:rPr lang="en-US" sz="2400" kern="1200" dirty="0"/>
            <a:t>n</a:t>
          </a:r>
          <a:r>
            <a:rPr lang="cs-CZ" sz="2400" kern="1200" dirty="0" err="1"/>
            <a:t>ost</a:t>
          </a:r>
          <a:endParaRPr lang="en-US" sz="2400" kern="1200" dirty="0"/>
        </a:p>
      </dsp:txBody>
      <dsp:txXfrm>
        <a:off x="44549" y="3130827"/>
        <a:ext cx="5130900" cy="823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DBF40-E60C-4EB1-A3C9-758428A2CFA3}">
      <dsp:nvSpPr>
        <dsp:cNvPr id="0" name=""/>
        <dsp:cNvSpPr/>
      </dsp:nvSpPr>
      <dsp:spPr>
        <a:xfrm>
          <a:off x="0" y="3234"/>
          <a:ext cx="10753200" cy="68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2A86A-6BD8-4C8A-B019-A19D306E5282}">
      <dsp:nvSpPr>
        <dsp:cNvPr id="0" name=""/>
        <dsp:cNvSpPr/>
      </dsp:nvSpPr>
      <dsp:spPr>
        <a:xfrm>
          <a:off x="208398" y="158241"/>
          <a:ext cx="378906" cy="378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6F70-12E9-4779-A886-F482503EBD06}">
      <dsp:nvSpPr>
        <dsp:cNvPr id="0" name=""/>
        <dsp:cNvSpPr/>
      </dsp:nvSpPr>
      <dsp:spPr>
        <a:xfrm>
          <a:off x="795704" y="3234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usiluj o atmosféru partnerství, vzájemné podpory a důvěry,</a:t>
          </a:r>
          <a:endParaRPr lang="en-US" sz="1900" kern="1200"/>
        </a:p>
      </dsp:txBody>
      <dsp:txXfrm>
        <a:off x="795704" y="3234"/>
        <a:ext cx="9957495" cy="688921"/>
      </dsp:txXfrm>
    </dsp:sp>
    <dsp:sp modelId="{2F9B4E67-69F1-4F1C-94A6-3CD7B0B24603}">
      <dsp:nvSpPr>
        <dsp:cNvPr id="0" name=""/>
        <dsp:cNvSpPr/>
      </dsp:nvSpPr>
      <dsp:spPr>
        <a:xfrm>
          <a:off x="0" y="864386"/>
          <a:ext cx="10753200" cy="68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8336-B66C-4E46-9BA9-F56190AD230B}">
      <dsp:nvSpPr>
        <dsp:cNvPr id="0" name=""/>
        <dsp:cNvSpPr/>
      </dsp:nvSpPr>
      <dsp:spPr>
        <a:xfrm>
          <a:off x="208398" y="1019393"/>
          <a:ext cx="378906" cy="378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D93A1-BD3E-4A32-A4A4-CC0DB7488CC7}">
      <dsp:nvSpPr>
        <dsp:cNvPr id="0" name=""/>
        <dsp:cNvSpPr/>
      </dsp:nvSpPr>
      <dsp:spPr>
        <a:xfrm>
          <a:off x="795704" y="864386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neizoluj intervence k duchovní péči od ostatních (součást všech),</a:t>
          </a:r>
          <a:endParaRPr lang="en-US" sz="1900" kern="1200"/>
        </a:p>
      </dsp:txBody>
      <dsp:txXfrm>
        <a:off x="795704" y="864386"/>
        <a:ext cx="9957495" cy="688921"/>
      </dsp:txXfrm>
    </dsp:sp>
    <dsp:sp modelId="{28D386E5-E716-4DBF-BEB5-7EC861BED71A}">
      <dsp:nvSpPr>
        <dsp:cNvPr id="0" name=""/>
        <dsp:cNvSpPr/>
      </dsp:nvSpPr>
      <dsp:spPr>
        <a:xfrm>
          <a:off x="0" y="1725538"/>
          <a:ext cx="10753200" cy="68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A0A3-C9C0-4490-8B9C-08EAF07CB63F}">
      <dsp:nvSpPr>
        <dsp:cNvPr id="0" name=""/>
        <dsp:cNvSpPr/>
      </dsp:nvSpPr>
      <dsp:spPr>
        <a:xfrm>
          <a:off x="208398" y="1880545"/>
          <a:ext cx="378906" cy="378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D10E-F37B-46EC-AFA8-C58E70020D41}">
      <dsp:nvSpPr>
        <dsp:cNvPr id="0" name=""/>
        <dsp:cNvSpPr/>
      </dsp:nvSpPr>
      <dsp:spPr>
        <a:xfrm>
          <a:off x="795704" y="1725538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pomoz p/k identifikovat strategie zvládání, sociální oporu,</a:t>
          </a:r>
          <a:endParaRPr lang="en-US" sz="1900" kern="1200"/>
        </a:p>
      </dsp:txBody>
      <dsp:txXfrm>
        <a:off x="795704" y="1725538"/>
        <a:ext cx="9957495" cy="688921"/>
      </dsp:txXfrm>
    </dsp:sp>
    <dsp:sp modelId="{FC326E58-9404-4FEA-86E5-26ABA90999BC}">
      <dsp:nvSpPr>
        <dsp:cNvPr id="0" name=""/>
        <dsp:cNvSpPr/>
      </dsp:nvSpPr>
      <dsp:spPr>
        <a:xfrm>
          <a:off x="0" y="2586690"/>
          <a:ext cx="10753200" cy="68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28D00-4636-4AA2-805A-96467D5DA231}">
      <dsp:nvSpPr>
        <dsp:cNvPr id="0" name=""/>
        <dsp:cNvSpPr/>
      </dsp:nvSpPr>
      <dsp:spPr>
        <a:xfrm>
          <a:off x="208398" y="2741697"/>
          <a:ext cx="378906" cy="3789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D94EA-7528-4D00-96AD-1D2D9F0ACA6A}">
      <dsp:nvSpPr>
        <dsp:cNvPr id="0" name=""/>
        <dsp:cNvSpPr/>
      </dsp:nvSpPr>
      <dsp:spPr>
        <a:xfrm>
          <a:off x="795704" y="2586690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veď s p/k rozhovor, zajímej se o jeho prožívání, akceptuj jeho přesvědčení a problémy, aktivně naslouchej,</a:t>
          </a:r>
          <a:endParaRPr lang="en-US" sz="1900" kern="1200"/>
        </a:p>
      </dsp:txBody>
      <dsp:txXfrm>
        <a:off x="795704" y="2586690"/>
        <a:ext cx="9957495" cy="688921"/>
      </dsp:txXfrm>
    </dsp:sp>
    <dsp:sp modelId="{97144BA1-2CC0-4B83-9308-3117EF6D8370}">
      <dsp:nvSpPr>
        <dsp:cNvPr id="0" name=""/>
        <dsp:cNvSpPr/>
      </dsp:nvSpPr>
      <dsp:spPr>
        <a:xfrm>
          <a:off x="0" y="3447842"/>
          <a:ext cx="10753200" cy="6889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DDD65-602B-45B8-98D0-2EA89AAC4CB3}">
      <dsp:nvSpPr>
        <dsp:cNvPr id="0" name=""/>
        <dsp:cNvSpPr/>
      </dsp:nvSpPr>
      <dsp:spPr>
        <a:xfrm>
          <a:off x="208398" y="3602849"/>
          <a:ext cx="378906" cy="3789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001F4-C794-4ABB-9173-971D18204D88}">
      <dsp:nvSpPr>
        <dsp:cNvPr id="0" name=""/>
        <dsp:cNvSpPr/>
      </dsp:nvSpPr>
      <dsp:spPr>
        <a:xfrm>
          <a:off x="795704" y="3447842"/>
          <a:ext cx="9957495" cy="68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1" tIns="72911" rIns="72911" bIns="729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podporuj informovanost p/k.</a:t>
          </a:r>
          <a:endParaRPr lang="en-US" sz="1900" kern="1200"/>
        </a:p>
      </dsp:txBody>
      <dsp:txXfrm>
        <a:off x="795704" y="3447842"/>
        <a:ext cx="9957495" cy="68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B338AF-4DD9-4C91-8590-993708688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9EFB07-BFF1-4491-B1FA-0130B89A8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Zvnutornena – </a:t>
            </a:r>
            <a:r>
              <a:rPr lang="cs-CZ" altLang="cs-CZ" dirty="0" err="1">
                <a:latin typeface="Arial" panose="020B0604020202020204" pitchFamily="34" charset="0"/>
              </a:rPr>
              <a:t>kazdodenny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zivot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riadi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nabozenskym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ucenim</a:t>
            </a:r>
            <a:r>
              <a:rPr lang="cs-CZ" altLang="cs-CZ" dirty="0">
                <a:latin typeface="Arial" panose="020B0604020202020204" pitchFamily="34" charset="0"/>
              </a:rPr>
              <a:t>, jednotlivci </a:t>
            </a:r>
            <a:r>
              <a:rPr lang="cs-CZ" altLang="cs-CZ" dirty="0" err="1">
                <a:latin typeface="Arial" panose="020B0604020202020204" pitchFamily="34" charset="0"/>
              </a:rPr>
              <a:t>hladaju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svoj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hlavny</a:t>
            </a:r>
            <a:r>
              <a:rPr lang="cs-CZ" altLang="cs-CZ" dirty="0">
                <a:latin typeface="Arial" panose="020B0604020202020204" pitchFamily="34" charset="0"/>
              </a:rPr>
              <a:t> motiv v </a:t>
            </a:r>
            <a:r>
              <a:rPr lang="cs-CZ" altLang="cs-CZ" dirty="0" err="1">
                <a:latin typeface="Arial" panose="020B0604020202020204" pitchFamily="34" charset="0"/>
              </a:rPr>
              <a:t>nabozenstve</a:t>
            </a:r>
            <a:r>
              <a:rPr lang="cs-CZ" altLang="cs-CZ" dirty="0">
                <a:latin typeface="Arial" panose="020B0604020202020204" pitchFamily="34" charset="0"/>
              </a:rPr>
              <a:t> , </a:t>
            </a:r>
            <a:r>
              <a:rPr lang="cs-CZ" altLang="cs-CZ" dirty="0" err="1">
                <a:latin typeface="Arial" panose="020B0604020202020204" pitchFamily="34" charset="0"/>
              </a:rPr>
              <a:t>snazia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zosuladit</a:t>
            </a:r>
            <a:r>
              <a:rPr lang="cs-CZ" altLang="cs-CZ" dirty="0">
                <a:latin typeface="Arial" panose="020B0604020202020204" pitchFamily="34" charset="0"/>
              </a:rPr>
              <a:t> svoje </a:t>
            </a:r>
            <a:r>
              <a:rPr lang="cs-CZ" altLang="cs-CZ" dirty="0" err="1">
                <a:latin typeface="Arial" panose="020B0604020202020204" pitchFamily="34" charset="0"/>
              </a:rPr>
              <a:t>potreby</a:t>
            </a:r>
            <a:r>
              <a:rPr lang="cs-CZ" altLang="cs-CZ" dirty="0">
                <a:latin typeface="Arial" panose="020B0604020202020204" pitchFamily="34" charset="0"/>
              </a:rPr>
              <a:t> s </a:t>
            </a:r>
            <a:r>
              <a:rPr lang="cs-CZ" altLang="cs-CZ" dirty="0" err="1">
                <a:latin typeface="Arial" panose="020B0604020202020204" pitchFamily="34" charset="0"/>
              </a:rPr>
              <a:t>nabozenskou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vierou</a:t>
            </a:r>
            <a:r>
              <a:rPr lang="cs-CZ" altLang="cs-CZ" dirty="0">
                <a:latin typeface="Arial" panose="020B0604020202020204" pitchFamily="34" charset="0"/>
              </a:rPr>
              <a:t> a </a:t>
            </a:r>
            <a:r>
              <a:rPr lang="cs-CZ" altLang="cs-CZ" dirty="0" err="1">
                <a:latin typeface="Arial" panose="020B0604020202020204" pitchFamily="34" charset="0"/>
              </a:rPr>
              <a:t>predpismi</a:t>
            </a:r>
            <a:r>
              <a:rPr lang="cs-CZ" altLang="cs-CZ" dirty="0">
                <a:latin typeface="Arial" panose="020B0604020202020204" pitchFamily="34" charset="0"/>
              </a:rPr>
              <a:t>, tato </a:t>
            </a:r>
            <a:r>
              <a:rPr lang="cs-CZ" altLang="cs-CZ" dirty="0" err="1">
                <a:latin typeface="Arial" panose="020B0604020202020204" pitchFamily="34" charset="0"/>
              </a:rPr>
              <a:t>orientacia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zahrna</a:t>
            </a:r>
            <a:r>
              <a:rPr lang="cs-CZ" altLang="cs-CZ" dirty="0">
                <a:latin typeface="Arial" panose="020B0604020202020204" pitchFamily="34" charset="0"/>
              </a:rPr>
              <a:t> aj </a:t>
            </a:r>
            <a:r>
              <a:rPr lang="cs-CZ" altLang="cs-CZ" dirty="0" err="1">
                <a:latin typeface="Arial" panose="020B0604020202020204" pitchFamily="34" charset="0"/>
              </a:rPr>
              <a:t>doveru</a:t>
            </a:r>
            <a:r>
              <a:rPr lang="cs-CZ" altLang="cs-CZ" dirty="0">
                <a:latin typeface="Arial" panose="020B0604020202020204" pitchFamily="34" charset="0"/>
              </a:rPr>
              <a:t> k </a:t>
            </a:r>
            <a:r>
              <a:rPr lang="cs-CZ" altLang="cs-CZ" dirty="0" err="1">
                <a:latin typeface="Arial" panose="020B0604020202020204" pitchFamily="34" charset="0"/>
              </a:rPr>
              <a:t>inym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empatiu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vacsiu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otvorenost</a:t>
            </a:r>
            <a:r>
              <a:rPr lang="cs-CZ" altLang="cs-CZ" dirty="0">
                <a:latin typeface="Arial" panose="020B0604020202020204" pitchFamily="34" charset="0"/>
              </a:rPr>
              <a:t> a tolerantnost.</a:t>
            </a: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Vonkajskova</a:t>
            </a:r>
            <a:r>
              <a:rPr lang="cs-CZ" altLang="cs-CZ" dirty="0">
                <a:latin typeface="Arial" panose="020B0604020202020204" pitchFamily="34" charset="0"/>
              </a:rPr>
              <a:t> – </a:t>
            </a:r>
            <a:r>
              <a:rPr lang="cs-CZ" altLang="cs-CZ" dirty="0" err="1">
                <a:latin typeface="Arial" panose="020B0604020202020204" pitchFamily="34" charset="0"/>
              </a:rPr>
              <a:t>nabozenstvo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pouziva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zvysenie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osobnych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ambicii</a:t>
            </a:r>
            <a:endParaRPr lang="cs-CZ" altLang="cs-CZ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Nerozlisujuca</a:t>
            </a:r>
            <a:r>
              <a:rPr lang="cs-CZ" altLang="cs-CZ" dirty="0">
                <a:latin typeface="Arial" panose="020B0604020202020204" pitchFamily="34" charset="0"/>
              </a:rPr>
              <a:t> – nekriticky </a:t>
            </a:r>
            <a:r>
              <a:rPr lang="cs-CZ" altLang="cs-CZ" dirty="0" err="1">
                <a:latin typeface="Arial" panose="020B0604020202020204" pitchFamily="34" charset="0"/>
              </a:rPr>
              <a:t>suhlas</a:t>
            </a:r>
            <a:r>
              <a:rPr lang="cs-CZ" altLang="cs-CZ" dirty="0">
                <a:latin typeface="Arial" panose="020B0604020202020204" pitchFamily="34" charset="0"/>
              </a:rPr>
              <a:t> so </a:t>
            </a:r>
            <a:r>
              <a:rPr lang="cs-CZ" altLang="cs-CZ" dirty="0" err="1">
                <a:latin typeface="Arial" panose="020B0604020202020204" pitchFamily="34" charset="0"/>
              </a:rPr>
              <a:t>vsetkymi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nabozenskymi</a:t>
            </a:r>
            <a:r>
              <a:rPr lang="cs-CZ" altLang="cs-CZ" dirty="0">
                <a:latin typeface="Arial" panose="020B0604020202020204" pitchFamily="34" charset="0"/>
              </a:rPr>
              <a:t> ideami </a:t>
            </a:r>
          </a:p>
          <a:p>
            <a:pPr eaLnBrk="1" hangingPunct="1"/>
            <a:r>
              <a:rPr lang="cs-CZ" altLang="cs-CZ" dirty="0" err="1">
                <a:latin typeface="Arial" panose="020B0604020202020204" pitchFamily="34" charset="0"/>
              </a:rPr>
              <a:t>Protinabozenska</a:t>
            </a:r>
            <a:r>
              <a:rPr lang="cs-CZ" altLang="cs-CZ" dirty="0">
                <a:latin typeface="Arial" panose="020B0604020202020204" pitchFamily="34" charset="0"/>
              </a:rPr>
              <a:t> – </a:t>
            </a:r>
            <a:r>
              <a:rPr lang="cs-CZ" altLang="cs-CZ" dirty="0" err="1">
                <a:latin typeface="Arial" panose="020B0604020202020204" pitchFamily="34" charset="0"/>
              </a:rPr>
              <a:t>odmietanie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kazdeho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nabozenskeho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ucenia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82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14FA33-AC01-493D-AA42-FD408AE85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5C9B22D-6EB6-40E0-8004-392775549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40FFDF-6D29-410F-AE98-D34D81CBE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C2D075C-3AE5-4AD8-AB15-59E1A2492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3924ABB-49EE-4784-8A8B-86767FE4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DEDDC08-4A9B-4036-85D5-A63312060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069F288-87B4-4CCD-BAC7-70F0971BA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81B89D3-E8C5-4F2E-B03D-2688B6040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B30C819-81A0-4C2F-B7E3-8A5677ABC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ED93826-7D4C-43D1-841A-658E54315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A08A582-776F-46DA-985C-EE3E9FDE3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82DD788-8D11-4E79-A00C-EE45AAD1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5383163-16C6-4BCA-8D11-2B0511CAD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46CC6A6-A729-4F2F-88C0-1A75EC1E0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B4644BC-DDA4-4645-9110-F2FA9CF29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82A0B8-F1EC-4FAE-B84E-FFD08C87B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1958E77-C17F-4896-A62E-4CCF658DF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F525E3-CE0A-426E-B37B-3463C501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000" dirty="0" err="1">
                <a:latin typeface="Arial" panose="020B0604020202020204" pitchFamily="34" charset="0"/>
              </a:rPr>
              <a:t>anamneza</a:t>
            </a:r>
            <a:r>
              <a:rPr lang="cs-CZ" altLang="cs-CZ" sz="1000" dirty="0">
                <a:latin typeface="Arial" panose="020B0604020202020204" pitchFamily="34" charset="0"/>
              </a:rPr>
              <a:t> – osoby, vztahy, </a:t>
            </a:r>
            <a:r>
              <a:rPr lang="cs-CZ" altLang="cs-CZ" sz="1000" dirty="0" err="1">
                <a:latin typeface="Arial" panose="020B0604020202020204" pitchFamily="34" charset="0"/>
              </a:rPr>
              <a:t>ktore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su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pre</a:t>
            </a:r>
            <a:r>
              <a:rPr lang="cs-CZ" altLang="cs-CZ" sz="1000" dirty="0">
                <a:latin typeface="Arial" panose="020B0604020202020204" pitchFamily="34" charset="0"/>
              </a:rPr>
              <a:t> pacienta </a:t>
            </a:r>
            <a:r>
              <a:rPr lang="cs-CZ" altLang="cs-CZ" sz="1000" dirty="0" err="1">
                <a:latin typeface="Arial" panose="020B0604020202020204" pitchFamily="34" charset="0"/>
              </a:rPr>
              <a:t>dolezite</a:t>
            </a:r>
            <a:r>
              <a:rPr lang="cs-CZ" altLang="cs-CZ" sz="1000" dirty="0">
                <a:latin typeface="Arial" panose="020B0604020202020204" pitchFamily="34" charset="0"/>
              </a:rPr>
              <a:t>, sila </a:t>
            </a:r>
            <a:r>
              <a:rPr lang="cs-CZ" altLang="cs-CZ" sz="1000" dirty="0" err="1">
                <a:latin typeface="Arial" panose="020B0604020202020204" pitchFamily="34" charset="0"/>
              </a:rPr>
              <a:t>rodinneho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zazemia</a:t>
            </a:r>
            <a:r>
              <a:rPr lang="cs-CZ" altLang="cs-CZ" sz="1000" dirty="0">
                <a:latin typeface="Arial" panose="020B0604020202020204" pitchFamily="34" charset="0"/>
              </a:rPr>
              <a:t>, jeho </a:t>
            </a:r>
            <a:r>
              <a:rPr lang="cs-CZ" altLang="cs-CZ" sz="1000" dirty="0" err="1">
                <a:latin typeface="Arial" panose="020B0604020202020204" pitchFamily="34" charset="0"/>
              </a:rPr>
              <a:t>hierarchia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prípadné</a:t>
            </a:r>
            <a:r>
              <a:rPr lang="cs-CZ" altLang="cs-CZ" sz="1000" dirty="0">
                <a:latin typeface="Arial" panose="020B0604020202020204" pitchFamily="34" charset="0"/>
              </a:rPr>
              <a:t> problémy </a:t>
            </a:r>
            <a:r>
              <a:rPr lang="cs-CZ" altLang="cs-CZ" sz="1000" dirty="0" err="1">
                <a:latin typeface="Arial" panose="020B0604020202020204" pitchFamily="34" charset="0"/>
              </a:rPr>
              <a:t>vo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vztahoch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otvorene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neyriesene</a:t>
            </a:r>
            <a:r>
              <a:rPr lang="cs-CZ" altLang="cs-CZ" sz="1000" dirty="0">
                <a:latin typeface="Arial" panose="020B0604020202020204" pitchFamily="34" charset="0"/>
              </a:rPr>
              <a:t> konflikty, </a:t>
            </a:r>
            <a:r>
              <a:rPr lang="cs-CZ" altLang="cs-CZ" sz="1000" dirty="0" err="1">
                <a:latin typeface="Arial" panose="020B0604020202020204" pitchFamily="34" charset="0"/>
              </a:rPr>
              <a:t>ktorym</a:t>
            </a:r>
            <a:r>
              <a:rPr lang="cs-CZ" altLang="cs-CZ" sz="1000" dirty="0">
                <a:latin typeface="Arial" panose="020B0604020202020204" pitchFamily="34" charset="0"/>
              </a:rPr>
              <a:t> pacient </a:t>
            </a:r>
            <a:r>
              <a:rPr lang="cs-CZ" altLang="cs-CZ" sz="1000" dirty="0" err="1">
                <a:latin typeface="Arial" panose="020B0604020202020204" pitchFamily="34" charset="0"/>
              </a:rPr>
              <a:t>priklada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vyznam</a:t>
            </a:r>
            <a:r>
              <a:rPr lang="cs-CZ" altLang="cs-CZ" sz="1000" dirty="0">
                <a:latin typeface="Arial" panose="020B0604020202020204" pitchFamily="34" charset="0"/>
              </a:rPr>
              <a:t>. Religiozita rodiny, </a:t>
            </a:r>
            <a:r>
              <a:rPr lang="cs-CZ" altLang="cs-CZ" sz="1000" dirty="0" err="1">
                <a:latin typeface="Arial" panose="020B0604020202020204" pitchFamily="34" charset="0"/>
              </a:rPr>
              <a:t>rodinne</a:t>
            </a:r>
            <a:r>
              <a:rPr lang="cs-CZ" altLang="cs-CZ" sz="1000" dirty="0">
                <a:latin typeface="Arial" panose="020B0604020202020204" pitchFamily="34" charset="0"/>
              </a:rPr>
              <a:t> zvyky, </a:t>
            </a:r>
            <a:r>
              <a:rPr lang="cs-CZ" altLang="cs-CZ" sz="1000" dirty="0" err="1">
                <a:latin typeface="Arial" panose="020B0604020202020204" pitchFamily="34" charset="0"/>
              </a:rPr>
              <a:t>praktizované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sviatočné</a:t>
            </a:r>
            <a:r>
              <a:rPr lang="cs-CZ" altLang="cs-CZ" sz="1000" dirty="0">
                <a:latin typeface="Arial" panose="020B0604020202020204" pitchFamily="34" charset="0"/>
              </a:rPr>
              <a:t> i </a:t>
            </a:r>
            <a:r>
              <a:rPr lang="cs-CZ" altLang="cs-CZ" sz="1000" dirty="0" err="1">
                <a:latin typeface="Arial" panose="020B0604020202020204" pitchFamily="34" charset="0"/>
              </a:rPr>
              <a:t>kazdodenne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ritualy</a:t>
            </a:r>
            <a:r>
              <a:rPr lang="cs-CZ" altLang="cs-CZ" sz="1000" dirty="0">
                <a:latin typeface="Arial" panose="020B0604020202020204" pitchFamily="34" charset="0"/>
              </a:rPr>
              <a:t> (</a:t>
            </a:r>
            <a:r>
              <a:rPr lang="cs-CZ" altLang="cs-CZ" sz="1000" dirty="0" err="1">
                <a:latin typeface="Arial" panose="020B0604020202020204" pitchFamily="34" charset="0"/>
              </a:rPr>
              <a:t>zakaz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jedenia</a:t>
            </a:r>
            <a:r>
              <a:rPr lang="cs-CZ" altLang="cs-CZ" sz="1000" dirty="0">
                <a:latin typeface="Arial" panose="020B0604020202020204" pitchFamily="34" charset="0"/>
              </a:rPr>
              <a:t> masa, post...) </a:t>
            </a:r>
            <a:r>
              <a:rPr lang="cs-CZ" altLang="cs-CZ" sz="1000" dirty="0" err="1">
                <a:latin typeface="Arial" panose="020B0604020202020204" pitchFamily="34" charset="0"/>
              </a:rPr>
              <a:t>Patrame</a:t>
            </a:r>
            <a:r>
              <a:rPr lang="cs-CZ" altLang="cs-CZ" sz="1000" dirty="0">
                <a:latin typeface="Arial" panose="020B0604020202020204" pitchFamily="34" charset="0"/>
              </a:rPr>
              <a:t> aj po </a:t>
            </a:r>
            <a:r>
              <a:rPr lang="cs-CZ" altLang="cs-CZ" sz="1000" dirty="0" err="1">
                <a:latin typeface="Arial" panose="020B0604020202020204" pitchFamily="34" charset="0"/>
              </a:rPr>
              <a:t>plneni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socialnych</a:t>
            </a:r>
            <a:r>
              <a:rPr lang="cs-CZ" altLang="cs-CZ" sz="1000" dirty="0">
                <a:latin typeface="Arial" panose="020B0604020202020204" pitchFamily="34" charset="0"/>
              </a:rPr>
              <a:t> roli, </a:t>
            </a:r>
            <a:r>
              <a:rPr lang="cs-CZ" altLang="cs-CZ" sz="1000" dirty="0" err="1">
                <a:latin typeface="Arial" panose="020B0604020202020204" pitchFamily="34" charset="0"/>
              </a:rPr>
              <a:t>dosiahnute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vzdelanie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pracovne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zaradenie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osobny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vyznam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prace</a:t>
            </a:r>
            <a:r>
              <a:rPr lang="cs-CZ" altLang="cs-CZ" sz="1000" dirty="0">
                <a:latin typeface="Arial" panose="020B0604020202020204" pitchFamily="34" charset="0"/>
              </a:rPr>
              <a:t>- </a:t>
            </a:r>
            <a:r>
              <a:rPr lang="cs-CZ" altLang="cs-CZ" sz="1000" dirty="0" err="1">
                <a:latin typeface="Arial" panose="020B0604020202020204" pitchFamily="34" charset="0"/>
              </a:rPr>
              <a:t>ochorenie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ohrozuje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navrat</a:t>
            </a:r>
            <a:r>
              <a:rPr lang="cs-CZ" altLang="cs-CZ" sz="1000" dirty="0">
                <a:latin typeface="Arial" panose="020B0604020202020204" pitchFamily="34" charset="0"/>
              </a:rPr>
              <a:t> do </a:t>
            </a:r>
            <a:r>
              <a:rPr lang="cs-CZ" altLang="cs-CZ" sz="1000" dirty="0" err="1">
                <a:latin typeface="Arial" panose="020B0604020202020204" pitchFamily="34" charset="0"/>
              </a:rPr>
              <a:t>prace</a:t>
            </a:r>
            <a:r>
              <a:rPr lang="cs-CZ" altLang="cs-CZ" sz="1000" dirty="0">
                <a:latin typeface="Arial" panose="020B0604020202020204" pitchFamily="34" charset="0"/>
              </a:rPr>
              <a:t>? ...</a:t>
            </a:r>
            <a:r>
              <a:rPr lang="cs-CZ" altLang="cs-CZ" sz="1000" dirty="0" err="1">
                <a:latin typeface="Arial" panose="020B0604020202020204" pitchFamily="34" charset="0"/>
              </a:rPr>
              <a:t>dalej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realizacia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zaujmov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vyznam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volneho</a:t>
            </a:r>
            <a:r>
              <a:rPr lang="cs-CZ" altLang="cs-CZ" sz="1000" dirty="0">
                <a:latin typeface="Arial" panose="020B0604020202020204" pitchFamily="34" charset="0"/>
              </a:rPr>
              <a:t> casu, </a:t>
            </a:r>
            <a:r>
              <a:rPr lang="cs-CZ" altLang="cs-CZ" sz="1000" dirty="0" err="1">
                <a:latin typeface="Arial" panose="020B0604020202020204" pitchFamily="34" charset="0"/>
              </a:rPr>
              <a:t>sposob</a:t>
            </a:r>
            <a:r>
              <a:rPr lang="cs-CZ" altLang="cs-CZ" sz="1000" dirty="0">
                <a:latin typeface="Arial" panose="020B0604020202020204" pitchFamily="34" charset="0"/>
              </a:rPr>
              <a:t> jeho </a:t>
            </a:r>
            <a:r>
              <a:rPr lang="cs-CZ" altLang="cs-CZ" sz="1000" dirty="0" err="1">
                <a:latin typeface="Arial" panose="020B0604020202020204" pitchFamily="34" charset="0"/>
              </a:rPr>
              <a:t>travenia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000" dirty="0">
                <a:latin typeface="Arial" panose="020B0604020202020204" pitchFamily="34" charset="0"/>
              </a:rPr>
              <a:t>Stav duchovna - ,</a:t>
            </a:r>
            <a:r>
              <a:rPr lang="cs-CZ" altLang="cs-CZ" sz="1000" dirty="0" err="1">
                <a:latin typeface="Arial" panose="020B0604020202020204" pitchFamily="34" charset="0"/>
              </a:rPr>
              <a:t>prebiehajuci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vnutorny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hodnotiaci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sebahodnotiaci</a:t>
            </a:r>
            <a:r>
              <a:rPr lang="cs-CZ" altLang="cs-CZ" sz="1000" dirty="0">
                <a:latin typeface="Arial" panose="020B0604020202020204" pitchFamily="34" charset="0"/>
              </a:rPr>
              <a:t> proces spojeny so </a:t>
            </a:r>
            <a:r>
              <a:rPr lang="cs-CZ" altLang="cs-CZ" sz="1000" dirty="0" err="1">
                <a:latin typeface="Arial" panose="020B0604020202020204" pitchFamily="34" charset="0"/>
              </a:rPr>
              <a:t>zivotom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ako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celkom</a:t>
            </a:r>
            <a:r>
              <a:rPr lang="cs-CZ" altLang="cs-CZ" sz="1000" dirty="0">
                <a:latin typeface="Arial" panose="020B0604020202020204" pitchFamily="34" charset="0"/>
              </a:rPr>
              <a:t>, s </a:t>
            </a:r>
            <a:r>
              <a:rPr lang="cs-CZ" altLang="cs-CZ" sz="1000" dirty="0" err="1">
                <a:latin typeface="Arial" panose="020B0604020202020204" pitchFamily="34" charset="0"/>
              </a:rPr>
              <a:t>uvahami</a:t>
            </a:r>
            <a:r>
              <a:rPr lang="cs-CZ" altLang="cs-CZ" sz="1000" dirty="0">
                <a:latin typeface="Arial" panose="020B0604020202020204" pitchFamily="34" charset="0"/>
              </a:rPr>
              <a:t> o jeho </a:t>
            </a:r>
            <a:r>
              <a:rPr lang="cs-CZ" altLang="cs-CZ" sz="1000" dirty="0" err="1">
                <a:latin typeface="Arial" panose="020B0604020202020204" pitchFamily="34" charset="0"/>
              </a:rPr>
              <a:t>zmysle</a:t>
            </a:r>
            <a:r>
              <a:rPr lang="cs-CZ" altLang="cs-CZ" sz="1000" dirty="0">
                <a:latin typeface="Arial" panose="020B0604020202020204" pitchFamily="34" charset="0"/>
              </a:rPr>
              <a:t> v kontexte s </a:t>
            </a:r>
            <a:r>
              <a:rPr lang="cs-CZ" altLang="cs-CZ" sz="1000" dirty="0" err="1">
                <a:latin typeface="Arial" panose="020B0604020202020204" pitchFamily="34" charset="0"/>
              </a:rPr>
              <a:t>preferovanymi</a:t>
            </a:r>
            <a:r>
              <a:rPr lang="cs-CZ" altLang="cs-CZ" sz="1000" dirty="0">
                <a:latin typeface="Arial" panose="020B0604020202020204" pitchFamily="34" charset="0"/>
              </a:rPr>
              <a:t> hodnotami, </a:t>
            </a:r>
            <a:r>
              <a:rPr lang="cs-CZ" altLang="cs-CZ" sz="1000" dirty="0" err="1">
                <a:latin typeface="Arial" panose="020B0604020202020204" pitchFamily="34" charset="0"/>
              </a:rPr>
              <a:t>presvedcenim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postojmi</a:t>
            </a:r>
            <a:r>
              <a:rPr lang="cs-CZ" altLang="cs-CZ" sz="1000" dirty="0">
                <a:latin typeface="Arial" panose="020B0604020202020204" pitchFamily="34" charset="0"/>
              </a:rPr>
              <a:t>., </a:t>
            </a:r>
            <a:r>
              <a:rPr lang="cs-CZ" altLang="cs-CZ" sz="1000" dirty="0" err="1">
                <a:latin typeface="Arial" panose="020B0604020202020204" pitchFamily="34" charset="0"/>
              </a:rPr>
              <a:t>zistujeme</a:t>
            </a:r>
            <a:r>
              <a:rPr lang="cs-CZ" altLang="cs-CZ" sz="1000" dirty="0">
                <a:latin typeface="Arial" panose="020B0604020202020204" pitchFamily="34" charset="0"/>
              </a:rPr>
              <a:t> co pacienta </a:t>
            </a:r>
            <a:r>
              <a:rPr lang="cs-CZ" altLang="cs-CZ" sz="1000" dirty="0" err="1">
                <a:latin typeface="Arial" panose="020B0604020202020204" pitchFamily="34" charset="0"/>
              </a:rPr>
              <a:t>trapi</a:t>
            </a:r>
            <a:r>
              <a:rPr lang="cs-CZ" altLang="cs-CZ" sz="1000" dirty="0">
                <a:latin typeface="Arial" panose="020B0604020202020204" pitchFamily="34" charset="0"/>
              </a:rPr>
              <a:t>, z </a:t>
            </a:r>
            <a:r>
              <a:rPr lang="cs-CZ" altLang="cs-CZ" sz="1000" dirty="0" err="1">
                <a:latin typeface="Arial" panose="020B0604020202020204" pitchFamily="34" charset="0"/>
              </a:rPr>
              <a:t>coho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najvacsie</a:t>
            </a:r>
            <a:r>
              <a:rPr lang="cs-CZ" altLang="cs-CZ" sz="1000" dirty="0">
                <a:latin typeface="Arial" panose="020B0604020202020204" pitchFamily="34" charset="0"/>
              </a:rPr>
              <a:t> obavy, </a:t>
            </a:r>
            <a:r>
              <a:rPr lang="cs-CZ" altLang="cs-CZ" sz="1000" dirty="0" err="1">
                <a:latin typeface="Arial" panose="020B0604020202020204" pitchFamily="34" charset="0"/>
              </a:rPr>
              <a:t>aky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problem</a:t>
            </a:r>
            <a:r>
              <a:rPr lang="cs-CZ" altLang="cs-CZ" sz="1000" dirty="0">
                <a:latin typeface="Arial" panose="020B0604020202020204" pitchFamily="34" charset="0"/>
              </a:rPr>
              <a:t> mu </a:t>
            </a:r>
            <a:r>
              <a:rPr lang="cs-CZ" altLang="cs-CZ" sz="1000" dirty="0" err="1">
                <a:latin typeface="Arial" panose="020B0604020202020204" pitchFamily="34" charset="0"/>
              </a:rPr>
              <a:t>mozno</a:t>
            </a:r>
            <a:r>
              <a:rPr lang="cs-CZ" altLang="cs-CZ" sz="1000" dirty="0">
                <a:latin typeface="Arial" panose="020B0604020202020204" pitchFamily="34" charset="0"/>
              </a:rPr>
              <a:t> pomoct </a:t>
            </a:r>
            <a:r>
              <a:rPr lang="cs-CZ" altLang="cs-CZ" sz="1000" dirty="0" err="1">
                <a:latin typeface="Arial" panose="020B0604020202020204" pitchFamily="34" charset="0"/>
              </a:rPr>
              <a:t>riesit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vsimame</a:t>
            </a:r>
            <a:r>
              <a:rPr lang="cs-CZ" altLang="cs-CZ" sz="1000" dirty="0">
                <a:latin typeface="Arial" panose="020B0604020202020204" pitchFamily="34" charset="0"/>
              </a:rPr>
              <a:t> si </a:t>
            </a:r>
            <a:r>
              <a:rPr lang="cs-CZ" altLang="cs-CZ" sz="1000" dirty="0" err="1">
                <a:latin typeface="Arial" panose="020B0604020202020204" pitchFamily="34" charset="0"/>
              </a:rPr>
              <a:t>zmeny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zauzivaneho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spravania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ritualov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zmeny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nalady</a:t>
            </a:r>
            <a:r>
              <a:rPr lang="cs-CZ" altLang="cs-CZ" sz="1000" dirty="0">
                <a:latin typeface="Arial" panose="020B0604020202020204" pitchFamily="34" charset="0"/>
              </a:rPr>
              <a:t> a pod. Do </a:t>
            </a:r>
            <a:r>
              <a:rPr lang="cs-CZ" altLang="cs-CZ" sz="1000" dirty="0" err="1">
                <a:latin typeface="Arial" panose="020B0604020202020204" pitchFamily="34" charset="0"/>
              </a:rPr>
              <a:t>akej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miery</a:t>
            </a:r>
            <a:r>
              <a:rPr lang="cs-CZ" altLang="cs-CZ" sz="1000" dirty="0">
                <a:latin typeface="Arial" panose="020B0604020202020204" pitchFamily="34" charset="0"/>
              </a:rPr>
              <a:t> spiritualit </a:t>
            </a:r>
            <a:r>
              <a:rPr lang="cs-CZ" altLang="cs-CZ" sz="1000" dirty="0" err="1">
                <a:latin typeface="Arial" panose="020B0604020202020204" pitchFamily="34" charset="0"/>
              </a:rPr>
              <a:t>apomaha</a:t>
            </a:r>
            <a:r>
              <a:rPr lang="cs-CZ" altLang="cs-CZ" sz="1000" dirty="0">
                <a:latin typeface="Arial" panose="020B0604020202020204" pitchFamily="34" charset="0"/>
              </a:rPr>
              <a:t> pacientovi </a:t>
            </a:r>
            <a:r>
              <a:rPr lang="cs-CZ" altLang="cs-CZ" sz="1000" dirty="0" err="1">
                <a:latin typeface="Arial" panose="020B0604020202020204" pitchFamily="34" charset="0"/>
              </a:rPr>
              <a:t>riesit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problemy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vyrovnavat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s </a:t>
            </a:r>
            <a:r>
              <a:rPr lang="cs-CZ" altLang="cs-CZ" sz="1000" dirty="0" err="1">
                <a:latin typeface="Arial" panose="020B0604020202020204" pitchFamily="34" charset="0"/>
              </a:rPr>
              <a:t>ochorenim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Hodnotenie</a:t>
            </a:r>
            <a:r>
              <a:rPr lang="cs-CZ" altLang="cs-CZ" sz="1000" dirty="0">
                <a:latin typeface="Arial" panose="020B0604020202020204" pitchFamily="34" charset="0"/>
              </a:rPr>
              <a:t> religiozity, hodnot...</a:t>
            </a:r>
          </a:p>
          <a:p>
            <a:pPr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000" dirty="0" err="1">
                <a:latin typeface="Arial" panose="020B0604020202020204" pitchFamily="34" charset="0"/>
              </a:rPr>
              <a:t>Aktualny</a:t>
            </a:r>
            <a:r>
              <a:rPr lang="cs-CZ" altLang="cs-CZ" sz="1000" dirty="0">
                <a:latin typeface="Arial" panose="020B0604020202020204" pitchFamily="34" charset="0"/>
              </a:rPr>
              <a:t> zdrav, stav – </a:t>
            </a:r>
            <a:r>
              <a:rPr lang="cs-CZ" altLang="cs-CZ" sz="1000" dirty="0" err="1">
                <a:latin typeface="Arial" panose="020B0604020202020204" pitchFamily="34" charset="0"/>
              </a:rPr>
              <a:t>akutne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alebo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chronocke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ochorenie</a:t>
            </a:r>
            <a:r>
              <a:rPr lang="cs-CZ" altLang="cs-CZ" sz="1000" dirty="0">
                <a:latin typeface="Arial" panose="020B0604020202020204" pitchFamily="34" charset="0"/>
              </a:rPr>
              <a:t>, stadium, </a:t>
            </a:r>
            <a:r>
              <a:rPr lang="cs-CZ" altLang="cs-CZ" sz="1000" dirty="0" err="1">
                <a:latin typeface="Arial" panose="020B0604020202020204" pitchFamily="34" charset="0"/>
              </a:rPr>
              <a:t>prognoza</a:t>
            </a:r>
            <a:r>
              <a:rPr lang="cs-CZ" altLang="cs-CZ" sz="1000" dirty="0">
                <a:latin typeface="Arial" panose="020B0604020202020204" pitchFamily="34" charset="0"/>
              </a:rPr>
              <a:t>...</a:t>
            </a:r>
            <a:r>
              <a:rPr lang="cs-CZ" altLang="cs-CZ" sz="1000" dirty="0" err="1">
                <a:latin typeface="Arial" panose="020B0604020202020204" pitchFamily="34" charset="0"/>
              </a:rPr>
              <a:t>miera</a:t>
            </a:r>
            <a:r>
              <a:rPr lang="cs-CZ" altLang="cs-CZ" sz="1000" dirty="0">
                <a:latin typeface="Arial" panose="020B0604020202020204" pitchFamily="34" charset="0"/>
              </a:rPr>
              <a:t> informovanosti pacienta, jeho </a:t>
            </a:r>
            <a:r>
              <a:rPr lang="cs-CZ" altLang="cs-CZ" sz="1000" dirty="0" err="1">
                <a:latin typeface="Arial" panose="020B0604020202020204" pitchFamily="34" charset="0"/>
              </a:rPr>
              <a:t>ocakavania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zodpovedajuce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realite</a:t>
            </a:r>
            <a:r>
              <a:rPr lang="cs-CZ" altLang="cs-CZ" sz="1000" dirty="0">
                <a:latin typeface="Arial" panose="020B0604020202020204" pitchFamily="34" charset="0"/>
              </a:rPr>
              <a:t> (?), </a:t>
            </a:r>
            <a:r>
              <a:rPr lang="cs-CZ" altLang="cs-CZ" sz="1000" dirty="0" err="1">
                <a:latin typeface="Arial" panose="020B0604020202020204" pitchFamily="34" charset="0"/>
              </a:rPr>
              <a:t>aktualny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emocionalny</a:t>
            </a:r>
            <a:r>
              <a:rPr lang="cs-CZ" altLang="cs-CZ" sz="1000" dirty="0">
                <a:latin typeface="Arial" panose="020B0604020202020204" pitchFamily="34" charset="0"/>
              </a:rPr>
              <a:t> stav, pacientova </a:t>
            </a:r>
            <a:r>
              <a:rPr lang="cs-CZ" altLang="cs-CZ" sz="1000" dirty="0" err="1">
                <a:latin typeface="Arial" panose="020B0604020202020204" pitchFamily="34" charset="0"/>
              </a:rPr>
              <a:t>interpretacia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ochorenia</a:t>
            </a:r>
            <a:r>
              <a:rPr lang="cs-CZ" altLang="cs-CZ" sz="1000" dirty="0">
                <a:latin typeface="Arial" panose="020B0604020202020204" pitchFamily="34" charset="0"/>
              </a:rPr>
              <a:t> (bozi trest, osud, </a:t>
            </a:r>
            <a:r>
              <a:rPr lang="cs-CZ" altLang="cs-CZ" sz="1000" dirty="0" err="1">
                <a:latin typeface="Arial" panose="020B0604020202020204" pitchFamily="34" charset="0"/>
              </a:rPr>
              <a:t>nahoda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prirodzene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priciny</a:t>
            </a:r>
            <a:r>
              <a:rPr lang="cs-CZ" altLang="cs-CZ" sz="1000" dirty="0">
                <a:latin typeface="Arial" panose="020B0604020202020204" pitchFamily="34" charset="0"/>
              </a:rPr>
              <a:t>...), </a:t>
            </a:r>
            <a:r>
              <a:rPr lang="cs-CZ" altLang="cs-CZ" sz="1000" dirty="0" err="1">
                <a:latin typeface="Arial" panose="020B0604020202020204" pitchFamily="34" charset="0"/>
              </a:rPr>
              <a:t>chapanie</a:t>
            </a:r>
            <a:r>
              <a:rPr lang="cs-CZ" altLang="cs-CZ" sz="1000" dirty="0">
                <a:latin typeface="Arial" panose="020B0604020202020204" pitchFamily="34" charset="0"/>
              </a:rPr>
              <a:t> aktivity pacienta a </a:t>
            </a:r>
            <a:r>
              <a:rPr lang="cs-CZ" altLang="cs-CZ" sz="1000" dirty="0" err="1">
                <a:latin typeface="Arial" panose="020B0604020202020204" pitchFamily="34" charset="0"/>
              </a:rPr>
              <a:t>vlastnych</a:t>
            </a:r>
            <a:r>
              <a:rPr lang="cs-CZ" altLang="cs-CZ" sz="1000" dirty="0">
                <a:latin typeface="Arial" panose="020B0604020202020204" pitchFamily="34" charset="0"/>
              </a:rPr>
              <a:t> moznosti </a:t>
            </a:r>
            <a:r>
              <a:rPr lang="cs-CZ" altLang="cs-CZ" sz="1000" dirty="0" err="1">
                <a:latin typeface="Arial" panose="020B0604020202020204" pitchFamily="34" charset="0"/>
              </a:rPr>
              <a:t>pri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rieseni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vzniknutej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situacie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prezivanie</a:t>
            </a:r>
            <a:r>
              <a:rPr lang="cs-CZ" altLang="cs-CZ" sz="1000" dirty="0">
                <a:latin typeface="Arial" panose="020B0604020202020204" pitchFamily="34" charset="0"/>
              </a:rPr>
              <a:t> viny...</a:t>
            </a:r>
          </a:p>
          <a:p>
            <a:pPr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000" dirty="0" err="1">
                <a:latin typeface="Arial" panose="020B0604020202020204" pitchFamily="34" charset="0"/>
              </a:rPr>
              <a:t>podporny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system</a:t>
            </a:r>
            <a:r>
              <a:rPr lang="cs-CZ" altLang="cs-CZ" sz="1000" dirty="0">
                <a:latin typeface="Arial" panose="020B0604020202020204" pitchFamily="34" charset="0"/>
              </a:rPr>
              <a:t> – dostupnost a </a:t>
            </a:r>
            <a:r>
              <a:rPr lang="cs-CZ" altLang="cs-CZ" sz="1000" dirty="0" err="1">
                <a:latin typeface="Arial" panose="020B0604020202020204" pitchFamily="34" charset="0"/>
              </a:rPr>
              <a:t>vyznam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jednotlivca</a:t>
            </a:r>
            <a:r>
              <a:rPr lang="cs-CZ" altLang="cs-CZ" sz="1000" dirty="0">
                <a:latin typeface="Arial" panose="020B0604020202020204" pitchFamily="34" charset="0"/>
              </a:rPr>
              <a:t> (rodina, </a:t>
            </a:r>
            <a:r>
              <a:rPr lang="cs-CZ" altLang="cs-CZ" sz="1000" dirty="0" err="1">
                <a:latin typeface="Arial" panose="020B0604020202020204" pitchFamily="34" charset="0"/>
              </a:rPr>
              <a:t>priatelia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knaz</a:t>
            </a:r>
            <a:r>
              <a:rPr lang="cs-CZ" altLang="cs-CZ" sz="1000" dirty="0">
                <a:latin typeface="Arial" panose="020B0604020202020204" pitchFamily="34" charset="0"/>
              </a:rPr>
              <a:t>,...)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4246047-0578-4C4F-ACCD-8DD76656B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60EEA71-3AF7-4D87-8603-39776DEB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 u="sng" dirty="0"/>
              <a:t>F</a:t>
            </a:r>
            <a:r>
              <a:rPr lang="en-US" altLang="en-US" dirty="0"/>
              <a:t>aith 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en-US" altLang="en-US" dirty="0"/>
              <a:t>(believe, tradition, </a:t>
            </a:r>
            <a:r>
              <a:rPr lang="en-US" altLang="en-US" dirty="0" err="1"/>
              <a:t>etc</a:t>
            </a:r>
            <a:r>
              <a:rPr lang="en-US" altLang="en-US" dirty="0"/>
              <a:t>?)</a:t>
            </a:r>
          </a:p>
          <a:p>
            <a:pPr lvl="1" eaLnBrk="1" hangingPunct="1"/>
            <a:r>
              <a:rPr lang="en-US" altLang="en-US" dirty="0"/>
              <a:t>	</a:t>
            </a:r>
            <a:r>
              <a:rPr lang="en-US" altLang="en-US" b="1" u="sng" dirty="0"/>
              <a:t>I</a:t>
            </a:r>
            <a:r>
              <a:rPr lang="en-US" altLang="en-US" dirty="0"/>
              <a:t>mportant (How important to you?)</a:t>
            </a:r>
          </a:p>
          <a:p>
            <a:pPr lvl="1" eaLnBrk="1" hangingPunct="1"/>
            <a:r>
              <a:rPr lang="en-US" altLang="en-US" dirty="0"/>
              <a:t>	</a:t>
            </a:r>
            <a:r>
              <a:rPr lang="en-US" altLang="en-US" b="1" u="sng" dirty="0"/>
              <a:t>C</a:t>
            </a:r>
            <a:r>
              <a:rPr lang="en-US" altLang="en-US" dirty="0"/>
              <a:t>ommunity (church, support, involvement?)</a:t>
            </a:r>
          </a:p>
          <a:p>
            <a:pPr lvl="1" eaLnBrk="1" hangingPunct="1"/>
            <a:r>
              <a:rPr lang="en-US" altLang="en-US" dirty="0"/>
              <a:t>	</a:t>
            </a:r>
            <a:r>
              <a:rPr lang="en-US" altLang="en-US" b="1" u="sng" dirty="0"/>
              <a:t>A</a:t>
            </a:r>
            <a:r>
              <a:rPr lang="en-US" altLang="en-US" dirty="0"/>
              <a:t>pply/Address (beliefs apply to health? how can we address those needs?)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658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34F0886-20C4-4197-B685-272EBFA5E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B776D79-F851-4706-866F-7D200CB90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CE481AA-D4AC-49F9-AACE-4CF0FBB70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411198E-A299-4D23-9E68-3391AD072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A61A6D0-52A9-43EC-B342-1213B0FFF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3D71285-F079-4433-85BF-9EC49F2B9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C31D850-9039-4560-A50A-8B83F1D73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2EF3712-3225-44D1-906F-0F9D08C71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6548E87-F06D-4B30-8837-015AA22EA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D019555-CE98-4661-98D7-22A11DEC9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2B9CE8A-E69A-40B3-8703-80E98F3AB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A5FCA90-9BDA-4B7B-BD66-E4CF18494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59C458-5CB4-4EB5-839F-F4F7A56D9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17692BC-74B4-4705-B6A4-85FAE115E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cs-CZ" altLang="cs-CZ" sz="1000" dirty="0">
                <a:latin typeface="Arial" panose="020B0604020202020204" pitchFamily="34" charset="0"/>
              </a:rPr>
              <a:t>smysl – </a:t>
            </a:r>
            <a:r>
              <a:rPr lang="cs-CZ" altLang="cs-CZ" sz="1000" dirty="0" err="1">
                <a:latin typeface="Arial" panose="020B0604020202020204" pitchFamily="34" charset="0"/>
              </a:rPr>
              <a:t>sebaporozumenie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zvýznamnenie</a:t>
            </a:r>
            <a:r>
              <a:rPr lang="cs-CZ" altLang="cs-CZ" sz="1000" dirty="0">
                <a:latin typeface="Arial" panose="020B0604020202020204" pitchFamily="34" charset="0"/>
              </a:rPr>
              <a:t> života </a:t>
            </a:r>
            <a:r>
              <a:rPr lang="cs-CZ" altLang="cs-CZ" sz="1000" dirty="0" err="1">
                <a:latin typeface="Arial" panose="020B0604020202020204" pitchFamily="34" charset="0"/>
              </a:rPr>
              <a:t>prostredníctvom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cieľov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ambícií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snáh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Spytovanie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na </a:t>
            </a:r>
            <a:r>
              <a:rPr lang="cs-CZ" altLang="cs-CZ" sz="1000" dirty="0" err="1">
                <a:latin typeface="Arial" panose="020B0604020202020204" pitchFamily="34" charset="0"/>
              </a:rPr>
              <a:t>zmysel</a:t>
            </a:r>
            <a:r>
              <a:rPr lang="cs-CZ" altLang="cs-CZ" sz="1000" dirty="0">
                <a:latin typeface="Arial" panose="020B0604020202020204" pitchFamily="34" charset="0"/>
              </a:rPr>
              <a:t> života (</a:t>
            </a:r>
            <a:r>
              <a:rPr lang="cs-CZ" altLang="cs-CZ" sz="1000" dirty="0" err="1">
                <a:latin typeface="Arial" panose="020B0604020202020204" pitchFamily="34" charset="0"/>
              </a:rPr>
              <a:t>existenciálne</a:t>
            </a:r>
            <a:r>
              <a:rPr lang="cs-CZ" altLang="cs-CZ" sz="1000" dirty="0">
                <a:latin typeface="Arial" panose="020B0604020202020204" pitchFamily="34" charset="0"/>
              </a:rPr>
              <a:t> otázky)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zintenzívňuje</a:t>
            </a:r>
            <a:r>
              <a:rPr lang="cs-CZ" altLang="cs-CZ" sz="1000" dirty="0">
                <a:latin typeface="Arial" panose="020B0604020202020204" pitchFamily="34" charset="0"/>
              </a:rPr>
              <a:t> v </a:t>
            </a:r>
            <a:r>
              <a:rPr lang="cs-CZ" altLang="cs-CZ" sz="1000" dirty="0" err="1">
                <a:latin typeface="Arial" panose="020B0604020202020204" pitchFamily="34" charset="0"/>
              </a:rPr>
              <a:t>určitom</a:t>
            </a:r>
            <a:r>
              <a:rPr lang="cs-CZ" altLang="cs-CZ" sz="1000" dirty="0">
                <a:latin typeface="Arial" panose="020B0604020202020204" pitchFamily="34" charset="0"/>
              </a:rPr>
              <a:t> veku </a:t>
            </a:r>
            <a:r>
              <a:rPr lang="cs-CZ" altLang="cs-CZ" sz="1000" dirty="0" err="1">
                <a:latin typeface="Arial" panose="020B0604020202020204" pitchFamily="34" charset="0"/>
              </a:rPr>
              <a:t>alebo</a:t>
            </a:r>
            <a:r>
              <a:rPr lang="cs-CZ" altLang="cs-CZ" sz="1000" dirty="0">
                <a:latin typeface="Arial" panose="020B0604020202020204" pitchFamily="34" charset="0"/>
              </a:rPr>
              <a:t> v </a:t>
            </a:r>
            <a:r>
              <a:rPr lang="cs-CZ" altLang="cs-CZ" sz="1000" dirty="0" err="1">
                <a:latin typeface="Arial" panose="020B0604020202020204" pitchFamily="34" charset="0"/>
              </a:rPr>
              <a:t>krízových</a:t>
            </a:r>
            <a:r>
              <a:rPr lang="cs-CZ" altLang="cs-CZ" sz="1000" dirty="0">
                <a:latin typeface="Arial" panose="020B0604020202020204" pitchFamily="34" charset="0"/>
              </a:rPr>
              <a:t> životných </a:t>
            </a:r>
            <a:r>
              <a:rPr lang="cs-CZ" altLang="cs-CZ" sz="1000" dirty="0" err="1">
                <a:latin typeface="Arial" panose="020B0604020202020204" pitchFamily="34" charset="0"/>
              </a:rPr>
              <a:t>situáciách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najma</a:t>
            </a:r>
            <a:r>
              <a:rPr lang="cs-CZ" altLang="cs-CZ" sz="1000" dirty="0">
                <a:latin typeface="Arial" panose="020B0604020202020204" pitchFamily="34" charset="0"/>
              </a:rPr>
              <a:t> v spojení s utrpením, </a:t>
            </a:r>
            <a:r>
              <a:rPr lang="cs-CZ" altLang="cs-CZ" sz="1000" dirty="0" err="1">
                <a:latin typeface="Arial" panose="020B0604020202020204" pitchFamily="34" charset="0"/>
              </a:rPr>
              <a:t>stratou</a:t>
            </a:r>
            <a:r>
              <a:rPr lang="cs-CZ" altLang="cs-CZ" sz="1000" dirty="0">
                <a:latin typeface="Arial" panose="020B0604020202020204" pitchFamily="34" charset="0"/>
              </a:rPr>
              <a:t> blízkého, </a:t>
            </a:r>
            <a:r>
              <a:rPr lang="cs-CZ" altLang="cs-CZ" sz="1000" dirty="0" err="1">
                <a:latin typeface="Arial" panose="020B0604020202020204" pitchFamily="34" charset="0"/>
              </a:rPr>
              <a:t>stratou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sebaucty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dostojnosti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osamelostou</a:t>
            </a:r>
            <a:r>
              <a:rPr lang="cs-CZ" altLang="cs-CZ" sz="1000" dirty="0">
                <a:latin typeface="Arial" panose="020B0604020202020204" pitchFamily="34" charset="0"/>
              </a:rPr>
              <a:t>...</a:t>
            </a:r>
            <a:r>
              <a:rPr lang="cs-CZ" altLang="cs-CZ" sz="1000" dirty="0" err="1">
                <a:latin typeface="Arial" panose="020B0604020202020204" pitchFamily="34" charset="0"/>
              </a:rPr>
              <a:t>Nedostatrok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zivotneho</a:t>
            </a:r>
            <a:r>
              <a:rPr lang="cs-CZ" altLang="cs-CZ" sz="1000" dirty="0">
                <a:latin typeface="Arial" panose="020B0604020202020204" pitchFamily="34" charset="0"/>
              </a:rPr>
              <a:t> obsahu a </a:t>
            </a:r>
            <a:r>
              <a:rPr lang="cs-CZ" altLang="cs-CZ" sz="1000" dirty="0" err="1">
                <a:latin typeface="Arial" panose="020B0604020202020204" pitchFamily="34" charset="0"/>
              </a:rPr>
              <a:t>strata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zmyslu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zivota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mozu</a:t>
            </a:r>
            <a:r>
              <a:rPr lang="cs-CZ" altLang="cs-CZ" sz="1000" dirty="0">
                <a:latin typeface="Arial" panose="020B0604020202020204" pitchFamily="34" charset="0"/>
              </a:rPr>
              <a:t> byt </a:t>
            </a:r>
            <a:r>
              <a:rPr lang="cs-CZ" altLang="cs-CZ" sz="1000" dirty="0" err="1">
                <a:latin typeface="Arial" panose="020B0604020202020204" pitchFamily="34" charset="0"/>
              </a:rPr>
              <a:t>spojene</a:t>
            </a:r>
            <a:r>
              <a:rPr lang="cs-CZ" altLang="cs-CZ" sz="1000" dirty="0">
                <a:latin typeface="Arial" panose="020B0604020202020204" pitchFamily="34" charset="0"/>
              </a:rPr>
              <a:t> aj s </a:t>
            </a:r>
            <a:r>
              <a:rPr lang="cs-CZ" altLang="cs-CZ" sz="1000" dirty="0" err="1">
                <a:latin typeface="Arial" panose="020B0604020202020204" pitchFamily="34" charset="0"/>
              </a:rPr>
              <a:t>nadbytkom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presýtením</a:t>
            </a:r>
            <a:r>
              <a:rPr lang="cs-CZ" altLang="cs-CZ" sz="1000" dirty="0">
                <a:latin typeface="Arial" panose="020B0604020202020204" pitchFamily="34" charset="0"/>
              </a:rPr>
              <a:t> a s bezproblémovým </a:t>
            </a:r>
            <a:r>
              <a:rPr lang="cs-CZ" altLang="cs-CZ" sz="1000" dirty="0" err="1">
                <a:latin typeface="Arial" panose="020B0604020202020204" pitchFamily="34" charset="0"/>
              </a:rPr>
              <a:t>uspokojovaním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potrieb</a:t>
            </a:r>
            <a:r>
              <a:rPr lang="cs-CZ" altLang="cs-CZ" sz="1000" dirty="0">
                <a:latin typeface="Arial" panose="020B0604020202020204" pitchFamily="34" charset="0"/>
              </a:rPr>
              <a:t>, s nudou a </a:t>
            </a:r>
            <a:r>
              <a:rPr lang="cs-CZ" altLang="cs-CZ" sz="1000" dirty="0" err="1">
                <a:latin typeface="Arial" panose="020B0604020202020204" pitchFamily="34" charset="0"/>
              </a:rPr>
              <a:t>nihilizmom</a:t>
            </a:r>
            <a:r>
              <a:rPr lang="cs-CZ" altLang="cs-CZ" sz="1000" dirty="0">
                <a:latin typeface="Arial" panose="020B0604020202020204" pitchFamily="34" charset="0"/>
              </a:rPr>
              <a:t> (</a:t>
            </a:r>
            <a:r>
              <a:rPr lang="cs-CZ" altLang="cs-CZ" sz="1000" dirty="0" err="1">
                <a:latin typeface="Arial" panose="020B0604020202020204" pitchFamily="34" charset="0"/>
              </a:rPr>
              <a:t>existenciálna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frustrácia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Clovek</a:t>
            </a:r>
            <a:r>
              <a:rPr lang="cs-CZ" altLang="cs-CZ" sz="1000" dirty="0">
                <a:latin typeface="Arial" panose="020B0604020202020204" pitchFamily="34" charset="0"/>
              </a:rPr>
              <a:t> dokáže </a:t>
            </a:r>
            <a:r>
              <a:rPr lang="cs-CZ" altLang="cs-CZ" sz="1000" dirty="0" err="1">
                <a:latin typeface="Arial" panose="020B0604020202020204" pitchFamily="34" charset="0"/>
              </a:rPr>
              <a:t>žiť</a:t>
            </a:r>
            <a:r>
              <a:rPr lang="cs-CZ" altLang="cs-CZ" sz="1000" dirty="0">
                <a:latin typeface="Arial" panose="020B0604020202020204" pitchFamily="34" charset="0"/>
              </a:rPr>
              <a:t> len </a:t>
            </a:r>
            <a:r>
              <a:rPr lang="cs-CZ" altLang="cs-CZ" sz="1000" dirty="0" err="1">
                <a:latin typeface="Arial" panose="020B0604020202020204" pitchFamily="34" charset="0"/>
              </a:rPr>
              <a:t>keď</a:t>
            </a:r>
            <a:r>
              <a:rPr lang="cs-CZ" altLang="cs-CZ" sz="1000" dirty="0">
                <a:latin typeface="Arial" panose="020B0604020202020204" pitchFamily="34" charset="0"/>
              </a:rPr>
              <a:t> žije </a:t>
            </a:r>
            <a:r>
              <a:rPr lang="cs-CZ" altLang="cs-CZ" sz="1000" dirty="0" err="1">
                <a:latin typeface="Arial" panose="020B0604020202020204" pitchFamily="34" charset="0"/>
              </a:rPr>
              <a:t>pre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niečo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alebo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niekoho</a:t>
            </a:r>
            <a:r>
              <a:rPr lang="cs-CZ" altLang="cs-CZ" sz="1000" dirty="0">
                <a:latin typeface="Arial" panose="020B0604020202020204" pitchFamily="34" charset="0"/>
              </a:rPr>
              <a:t>...</a:t>
            </a:r>
          </a:p>
          <a:p>
            <a:pPr marL="228600" indent="-228600"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cs-CZ" altLang="cs-CZ" sz="1000" dirty="0">
                <a:latin typeface="Arial" panose="020B0604020202020204" pitchFamily="34" charset="0"/>
              </a:rPr>
              <a:t>hodnoty, přesvědčení – </a:t>
            </a:r>
            <a:r>
              <a:rPr lang="cs-CZ" altLang="cs-CZ" sz="1000" dirty="0" err="1">
                <a:latin typeface="Arial" panose="020B0604020202020204" pitchFamily="34" charset="0"/>
              </a:rPr>
              <a:t>uctievane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dodrziavane</a:t>
            </a:r>
            <a:r>
              <a:rPr lang="cs-CZ" altLang="cs-CZ" sz="1000" dirty="0">
                <a:latin typeface="Arial" panose="020B0604020202020204" pitchFamily="34" charset="0"/>
              </a:rPr>
              <a:t> principy, </a:t>
            </a:r>
            <a:r>
              <a:rPr lang="cs-CZ" altLang="cs-CZ" sz="1000" dirty="0" err="1">
                <a:latin typeface="Arial" panose="020B0604020202020204" pitchFamily="34" charset="0"/>
              </a:rPr>
              <a:t>zasady</a:t>
            </a:r>
            <a:r>
              <a:rPr lang="cs-CZ" altLang="cs-CZ" sz="1000" dirty="0">
                <a:latin typeface="Arial" panose="020B0604020202020204" pitchFamily="34" charset="0"/>
              </a:rPr>
              <a:t>, normy </a:t>
            </a:r>
            <a:r>
              <a:rPr lang="cs-CZ" altLang="cs-CZ" sz="1000" dirty="0" err="1">
                <a:latin typeface="Arial" panose="020B0604020202020204" pitchFamily="34" charset="0"/>
              </a:rPr>
              <a:t>ako</a:t>
            </a:r>
            <a:r>
              <a:rPr lang="cs-CZ" altLang="cs-CZ" sz="1000" dirty="0">
                <a:latin typeface="Arial" panose="020B0604020202020204" pitchFamily="34" charset="0"/>
              </a:rPr>
              <a:t> pravda, dobro, </a:t>
            </a:r>
            <a:r>
              <a:rPr lang="cs-CZ" altLang="cs-CZ" sz="1000" dirty="0" err="1">
                <a:latin typeface="Arial" panose="020B0604020202020204" pitchFamily="34" charset="0"/>
              </a:rPr>
              <a:t>krasa</a:t>
            </a:r>
            <a:r>
              <a:rPr lang="cs-CZ" altLang="cs-CZ" sz="1000" dirty="0">
                <a:latin typeface="Arial" panose="020B0604020202020204" pitchFamily="34" charset="0"/>
              </a:rPr>
              <a:t>, hodnota </a:t>
            </a:r>
            <a:r>
              <a:rPr lang="cs-CZ" altLang="cs-CZ" sz="1000" dirty="0" err="1">
                <a:latin typeface="Arial" panose="020B0604020202020204" pitchFamily="34" charset="0"/>
              </a:rPr>
              <a:t>myslenia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cieľov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konania</a:t>
            </a:r>
            <a:r>
              <a:rPr lang="cs-CZ" altLang="cs-CZ" sz="1000" dirty="0">
                <a:latin typeface="Arial" panose="020B0604020202020204" pitchFamily="34" charset="0"/>
              </a:rPr>
              <a:t>. Hodnoty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chápu </a:t>
            </a:r>
            <a:r>
              <a:rPr lang="cs-CZ" altLang="cs-CZ" sz="1000" dirty="0" err="1">
                <a:latin typeface="Arial" panose="020B0604020202020204" pitchFamily="34" charset="0"/>
              </a:rPr>
              <a:t>ako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morálne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kategórie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ktoré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prostredníctvom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noriem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urcuju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spravanie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konanie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jednotlivca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Vseobecnejsi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da </a:t>
            </a:r>
            <a:r>
              <a:rPr lang="cs-CZ" altLang="cs-CZ" sz="1000" dirty="0" err="1">
                <a:latin typeface="Arial" panose="020B0604020202020204" pitchFamily="34" charset="0"/>
              </a:rPr>
              <a:t>povedat</a:t>
            </a:r>
            <a:r>
              <a:rPr lang="cs-CZ" altLang="cs-CZ" sz="1000" dirty="0">
                <a:latin typeface="Arial" panose="020B0604020202020204" pitchFamily="34" charset="0"/>
              </a:rPr>
              <a:t>, ze hodnotou je to, co je </a:t>
            </a:r>
            <a:r>
              <a:rPr lang="cs-CZ" altLang="cs-CZ" sz="1000" dirty="0" err="1">
                <a:latin typeface="Arial" panose="020B0604020202020204" pitchFamily="34" charset="0"/>
              </a:rPr>
              <a:t>pre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jednotlivca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alebo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socialnu</a:t>
            </a:r>
            <a:r>
              <a:rPr lang="cs-CZ" altLang="cs-CZ" sz="1000" dirty="0">
                <a:latin typeface="Arial" panose="020B0604020202020204" pitchFamily="34" charset="0"/>
              </a:rPr>
              <a:t> skupinu </a:t>
            </a:r>
            <a:r>
              <a:rPr lang="cs-CZ" altLang="cs-CZ" sz="1000" dirty="0" err="1">
                <a:latin typeface="Arial" panose="020B0604020202020204" pitchFamily="34" charset="0"/>
              </a:rPr>
              <a:t>pritazlive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Ich</a:t>
            </a:r>
            <a:r>
              <a:rPr lang="cs-CZ" altLang="cs-CZ" sz="1000" dirty="0">
                <a:latin typeface="Arial" panose="020B0604020202020204" pitchFamily="34" charset="0"/>
              </a:rPr>
              <a:t> vznik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vysvetluje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roznorodo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podla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chapania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cloveka</a:t>
            </a:r>
            <a:r>
              <a:rPr lang="cs-CZ" altLang="cs-CZ" sz="1000" dirty="0">
                <a:latin typeface="Arial" panose="020B0604020202020204" pitchFamily="34" charset="0"/>
              </a:rPr>
              <a:t>. Z </a:t>
            </a:r>
            <a:r>
              <a:rPr lang="cs-CZ" altLang="cs-CZ" sz="1000" dirty="0" err="1">
                <a:latin typeface="Arial" panose="020B0604020202020204" pitchFamily="34" charset="0"/>
              </a:rPr>
              <a:t>hladiska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poskytovania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osetrovatelskej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starostlivostinemá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vyýznam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zistovat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povod</a:t>
            </a:r>
            <a:r>
              <a:rPr lang="cs-CZ" altLang="cs-CZ" sz="1000" dirty="0">
                <a:latin typeface="Arial" panose="020B0604020202020204" pitchFamily="34" charset="0"/>
              </a:rPr>
              <a:t> hodnot, ale </a:t>
            </a:r>
            <a:r>
              <a:rPr lang="cs-CZ" altLang="cs-CZ" sz="1000" dirty="0" err="1">
                <a:latin typeface="Arial" panose="020B0604020202020204" pitchFamily="34" charset="0"/>
              </a:rPr>
              <a:t>ich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aktualnu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hierarchiu</a:t>
            </a:r>
            <a:r>
              <a:rPr lang="cs-CZ" altLang="cs-CZ" sz="1000" dirty="0">
                <a:latin typeface="Arial" panose="020B0604020202020204" pitchFamily="34" charset="0"/>
              </a:rPr>
              <a:t> u pacienta, </a:t>
            </a:r>
            <a:r>
              <a:rPr lang="cs-CZ" altLang="cs-CZ" sz="1000" dirty="0" err="1">
                <a:latin typeface="Arial" panose="020B0604020202020204" pitchFamily="34" charset="0"/>
              </a:rPr>
              <a:t>ktora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moze</a:t>
            </a:r>
            <a:r>
              <a:rPr lang="cs-CZ" altLang="cs-CZ" sz="1000" dirty="0">
                <a:latin typeface="Arial" panose="020B0604020202020204" pitchFamily="34" charset="0"/>
              </a:rPr>
              <a:t> v </a:t>
            </a:r>
            <a:r>
              <a:rPr lang="cs-CZ" altLang="cs-CZ" sz="1000" dirty="0" err="1">
                <a:latin typeface="Arial" panose="020B0604020202020204" pitchFamily="34" charset="0"/>
              </a:rPr>
              <a:t>krizovych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situaciach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radikalne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menit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cs-CZ" altLang="cs-CZ" sz="1000" dirty="0">
                <a:latin typeface="Arial" panose="020B0604020202020204" pitchFamily="34" charset="0"/>
              </a:rPr>
              <a:t>transcendence – </a:t>
            </a:r>
            <a:r>
              <a:rPr lang="cs-CZ" altLang="cs-CZ" sz="1000" dirty="0" err="1">
                <a:latin typeface="Arial" panose="020B0604020202020204" pitchFamily="34" charset="0"/>
              </a:rPr>
              <a:t>presahovanie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individualnej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skusenosti</a:t>
            </a:r>
            <a:r>
              <a:rPr lang="cs-CZ" altLang="cs-CZ" sz="1000" dirty="0">
                <a:latin typeface="Arial" panose="020B0604020202020204" pitchFamily="34" charset="0"/>
              </a:rPr>
              <a:t> a </a:t>
            </a:r>
            <a:r>
              <a:rPr lang="cs-CZ" altLang="cs-CZ" sz="1000" dirty="0" err="1">
                <a:latin typeface="Arial" panose="020B0604020202020204" pitchFamily="34" charset="0"/>
              </a:rPr>
              <a:t>individualnych</a:t>
            </a:r>
            <a:r>
              <a:rPr lang="cs-CZ" altLang="cs-CZ" sz="1000" dirty="0">
                <a:latin typeface="Arial" panose="020B0604020202020204" pitchFamily="34" charset="0"/>
              </a:rPr>
              <a:t> hranic, </a:t>
            </a:r>
            <a:r>
              <a:rPr lang="cs-CZ" altLang="cs-CZ" sz="1000" dirty="0" err="1">
                <a:latin typeface="Arial" panose="020B0604020202020204" pitchFamily="34" charset="0"/>
              </a:rPr>
              <a:t>sebauvedomenie</a:t>
            </a:r>
            <a:r>
              <a:rPr lang="cs-CZ" altLang="cs-CZ" sz="1000" dirty="0">
                <a:latin typeface="Arial" panose="020B0604020202020204" pitchFamily="34" charset="0"/>
              </a:rPr>
              <a:t> v </a:t>
            </a:r>
            <a:r>
              <a:rPr lang="cs-CZ" altLang="cs-CZ" sz="1000" dirty="0" err="1">
                <a:latin typeface="Arial" panose="020B0604020202020204" pitchFamily="34" charset="0"/>
              </a:rPr>
              <a:t>sirsich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suvislostiach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cs-CZ" altLang="cs-CZ" sz="1000" dirty="0" err="1">
                <a:latin typeface="Arial" panose="020B0604020202020204" pitchFamily="34" charset="0"/>
              </a:rPr>
              <a:t>interakcie</a:t>
            </a:r>
            <a:r>
              <a:rPr lang="cs-CZ" altLang="cs-CZ" sz="1000" dirty="0">
                <a:latin typeface="Arial" panose="020B0604020202020204" pitchFamily="34" charset="0"/>
              </a:rPr>
              <a:t> – vztah so sebou </a:t>
            </a:r>
            <a:r>
              <a:rPr lang="cs-CZ" altLang="cs-CZ" sz="1000" dirty="0" err="1">
                <a:latin typeface="Arial" panose="020B0604020202020204" pitchFamily="34" charset="0"/>
              </a:rPr>
              <a:t>samym</a:t>
            </a:r>
            <a:r>
              <a:rPr lang="cs-CZ" altLang="cs-CZ" sz="1000" dirty="0">
                <a:latin typeface="Arial" panose="020B0604020202020204" pitchFamily="34" charset="0"/>
              </a:rPr>
              <a:t> , s </a:t>
            </a:r>
            <a:r>
              <a:rPr lang="cs-CZ" altLang="cs-CZ" sz="1000" dirty="0" err="1">
                <a:latin typeface="Arial" panose="020B0604020202020204" pitchFamily="34" charset="0"/>
              </a:rPr>
              <a:t>inymi</a:t>
            </a:r>
            <a:r>
              <a:rPr lang="cs-CZ" altLang="cs-CZ" sz="1000" dirty="0">
                <a:latin typeface="Arial" panose="020B0604020202020204" pitchFamily="34" charset="0"/>
              </a:rPr>
              <a:t>, vztah k Bohu, k </a:t>
            </a:r>
            <a:r>
              <a:rPr lang="cs-CZ" altLang="cs-CZ" sz="1000" dirty="0" err="1">
                <a:latin typeface="Arial" panose="020B0604020202020204" pitchFamily="34" charset="0"/>
              </a:rPr>
              <a:t>vyššej</a:t>
            </a:r>
            <a:r>
              <a:rPr lang="cs-CZ" altLang="cs-CZ" sz="1000" dirty="0">
                <a:latin typeface="Arial" panose="020B0604020202020204" pitchFamily="34" charset="0"/>
              </a:rPr>
              <a:t> moci, k </a:t>
            </a:r>
            <a:r>
              <a:rPr lang="cs-CZ" altLang="cs-CZ" sz="1000" dirty="0" err="1">
                <a:latin typeface="Arial" panose="020B0604020202020204" pitchFamily="34" charset="0"/>
              </a:rPr>
              <a:t>prostrediu</a:t>
            </a:r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cs-CZ" altLang="cs-CZ" sz="1000" dirty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cs-CZ" altLang="cs-CZ" sz="1000" dirty="0">
                <a:latin typeface="Arial" panose="020B0604020202020204" pitchFamily="34" charset="0"/>
              </a:rPr>
              <a:t>stávání se – </a:t>
            </a:r>
            <a:r>
              <a:rPr lang="cs-CZ" altLang="cs-CZ" sz="1000" dirty="0" err="1">
                <a:latin typeface="Arial" panose="020B0604020202020204" pitchFamily="34" charset="0"/>
              </a:rPr>
              <a:t>otvorenost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bytiu</a:t>
            </a:r>
            <a:r>
              <a:rPr lang="cs-CZ" altLang="cs-CZ" sz="1000" dirty="0">
                <a:latin typeface="Arial" panose="020B0604020202020204" pitchFamily="34" charset="0"/>
              </a:rPr>
              <a:t>, jeho </a:t>
            </a:r>
            <a:r>
              <a:rPr lang="cs-CZ" altLang="cs-CZ" sz="1000" dirty="0" err="1">
                <a:latin typeface="Arial" panose="020B0604020202020204" pitchFamily="34" charset="0"/>
              </a:rPr>
              <a:t>reflexia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sebapoznavanie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vyuzitie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ludskej</a:t>
            </a:r>
            <a:r>
              <a:rPr lang="cs-CZ" altLang="cs-CZ" sz="1000" dirty="0">
                <a:latin typeface="Arial" panose="020B0604020202020204" pitchFamily="34" charset="0"/>
              </a:rPr>
              <a:t> moznosti </a:t>
            </a:r>
            <a:r>
              <a:rPr lang="cs-CZ" altLang="cs-CZ" sz="1000" dirty="0" err="1">
                <a:latin typeface="Arial" panose="020B0604020202020204" pitchFamily="34" charset="0"/>
              </a:rPr>
              <a:t>sebarozvoja</a:t>
            </a:r>
            <a:r>
              <a:rPr lang="cs-CZ" altLang="cs-CZ" sz="1000" dirty="0">
                <a:latin typeface="Arial" panose="020B0604020202020204" pitchFamily="34" charset="0"/>
              </a:rPr>
              <a:t>, a </a:t>
            </a:r>
            <a:r>
              <a:rPr lang="cs-CZ" altLang="cs-CZ" sz="1000" dirty="0" err="1">
                <a:latin typeface="Arial" panose="020B0604020202020204" pitchFamily="34" charset="0"/>
              </a:rPr>
              <a:t>duchovneho</a:t>
            </a:r>
            <a:r>
              <a:rPr lang="cs-CZ" altLang="cs-CZ" sz="1000" dirty="0">
                <a:latin typeface="Arial" panose="020B0604020202020204" pitchFamily="34" charset="0"/>
              </a:rPr>
              <a:t> rastu. </a:t>
            </a:r>
            <a:r>
              <a:rPr lang="cs-CZ" altLang="cs-CZ" sz="1000" dirty="0" err="1">
                <a:latin typeface="Arial" panose="020B0604020202020204" pitchFamily="34" charset="0"/>
              </a:rPr>
              <a:t>Podla</a:t>
            </a:r>
            <a:r>
              <a:rPr lang="cs-CZ" altLang="cs-CZ" sz="1000" dirty="0">
                <a:latin typeface="Arial" panose="020B0604020202020204" pitchFamily="34" charset="0"/>
              </a:rPr>
              <a:t> V. E. </a:t>
            </a:r>
            <a:r>
              <a:rPr lang="cs-CZ" altLang="cs-CZ" sz="1000" dirty="0" err="1">
                <a:latin typeface="Arial" panose="020B0604020202020204" pitchFamily="34" charset="0"/>
              </a:rPr>
              <a:t>Frankla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utrpenie</a:t>
            </a:r>
            <a:r>
              <a:rPr lang="cs-CZ" altLang="cs-CZ" sz="1000" dirty="0">
                <a:latin typeface="Arial" panose="020B0604020202020204" pitchFamily="34" charset="0"/>
              </a:rPr>
              <a:t>. </a:t>
            </a:r>
            <a:r>
              <a:rPr lang="cs-CZ" altLang="cs-CZ" sz="1000" dirty="0" err="1">
                <a:latin typeface="Arial" panose="020B0604020202020204" pitchFamily="34" charset="0"/>
              </a:rPr>
              <a:t>ked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nemame</a:t>
            </a:r>
            <a:r>
              <a:rPr lang="cs-CZ" altLang="cs-CZ" sz="1000" dirty="0">
                <a:latin typeface="Arial" panose="020B0604020202020204" pitchFamily="34" charset="0"/>
              </a:rPr>
              <a:t> moznost </a:t>
            </a:r>
            <a:r>
              <a:rPr lang="cs-CZ" altLang="cs-CZ" sz="1000" dirty="0" err="1">
                <a:latin typeface="Arial" panose="020B0604020202020204" pitchFamily="34" charset="0"/>
              </a:rPr>
              <a:t>zmenit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situaciu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dava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prilezitost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dozriet</a:t>
            </a:r>
            <a:r>
              <a:rPr lang="cs-CZ" altLang="cs-CZ" sz="1000" dirty="0">
                <a:latin typeface="Arial" panose="020B0604020202020204" pitchFamily="34" charset="0"/>
              </a:rPr>
              <a:t>, </a:t>
            </a:r>
            <a:r>
              <a:rPr lang="cs-CZ" altLang="cs-CZ" sz="1000" dirty="0" err="1">
                <a:latin typeface="Arial" panose="020B0604020202020204" pitchFamily="34" charset="0"/>
              </a:rPr>
              <a:t>zmenit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r>
              <a:rPr lang="cs-CZ" altLang="cs-CZ" sz="1000" dirty="0" err="1">
                <a:latin typeface="Arial" panose="020B0604020202020204" pitchFamily="34" charset="0"/>
              </a:rPr>
              <a:t>seba</a:t>
            </a:r>
            <a:r>
              <a:rPr lang="cs-CZ" altLang="cs-CZ" sz="1000" dirty="0">
                <a:latin typeface="Arial" panose="020B0604020202020204" pitchFamily="34" charset="0"/>
              </a:rPr>
              <a:t>, „</a:t>
            </a:r>
            <a:r>
              <a:rPr lang="cs-CZ" altLang="cs-CZ" sz="1000" dirty="0" err="1">
                <a:latin typeface="Arial" panose="020B0604020202020204" pitchFamily="34" charset="0"/>
              </a:rPr>
              <a:t>vyrast</a:t>
            </a:r>
            <a:r>
              <a:rPr lang="cs-CZ" altLang="cs-CZ" sz="1000" dirty="0">
                <a:latin typeface="Arial" panose="020B0604020202020204" pitchFamily="34" charset="0"/>
              </a:rPr>
              <a:t> nad </a:t>
            </a:r>
            <a:r>
              <a:rPr lang="cs-CZ" altLang="cs-CZ" sz="1000" dirty="0" err="1">
                <a:latin typeface="Arial" panose="020B0604020202020204" pitchFamily="34" charset="0"/>
              </a:rPr>
              <a:t>seba</a:t>
            </a:r>
            <a:r>
              <a:rPr lang="cs-CZ" altLang="cs-CZ" sz="1000" dirty="0">
                <a:latin typeface="Arial" panose="020B0604020202020204" pitchFamily="34" charset="0"/>
              </a:rPr>
              <a:t>“</a:t>
            </a:r>
          </a:p>
          <a:p>
            <a:pPr marL="228600" indent="-228600" eaLnBrk="1" hangingPunct="1"/>
            <a:endParaRPr lang="cs-CZ" altLang="cs-CZ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98C0C2B-B2A5-4853-B1DD-FA2B9FDAA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93ED5CD-D0C4-4AA5-BDCD-1BD42B82B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44C3291-89A8-4874-9CB5-5CB3359DD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61D377F-656E-4650-9238-EDA5467F7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61D3F34-92DC-4493-B4A8-4E5577740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465CE05-FB33-4A00-9EFD-A93B70006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- je doležité s dieťaťom viesť rozhovory, ktoré umožnia nielen vyjadrovať problémy (aj exitenciálne o umieraní a smrti), ale pomáhajú im zvyšovať mieru sebaucty narušenú ochorením. Podľa platného zákona by deti v tomto veku mali by´t informované vhodným sposobom a podielat sa na rozhodovaní v najvačšej miere, ktorú dovoľujú ich schopnosti....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667100-9E5B-4CAE-A434-3D609DDC6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6AFB5B-AE7D-40C6-B043-8C33A610D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635678-1F3A-4AD6-8A73-36EE7F973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0751532-1E20-4D53-B6C4-8657083DC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lahko uveria vsetkemu, nechavaju sa strhnut, pozor na sekty a pod!!!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79E58EF-258A-4CF1-974A-24C475F6E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6C82529-D659-4736-90A6-0EDD37893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7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156D33-27BD-42B8-B41B-4CED14BD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DC81-61F8-4AC7-8521-99F1B00CBC48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778A61-1904-408C-A6EC-8B25B2A4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2A5F9B-7DCB-4076-9A41-B755AC55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E5182-01B5-4352-AEBF-59ECDD39A596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0751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E648AA4-C96C-43B1-983C-728ECF51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4848-5DFE-44AC-BD9F-0652AEDF8D9E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C7A0B7C-A715-4AB2-B470-99384644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4E45380-FAB0-48D8-98FC-682354FE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B1061-47DA-4066-BDCC-6064F017450B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24975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33909E2-7E8C-46B2-956E-D5E1FEFF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D484-8FEF-4830-BA18-98443FD137D3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1BC3480-B385-4012-97E7-D8668FAD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1A2CF1C-2578-4D33-AD30-B269D9C7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C6D0-8211-4C8D-97EB-660911A47D80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93652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C7C10-B115-4ADF-976D-5F281483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D517-11DF-45F0-B9EB-C37015DC698F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42D8B9-3A8D-4799-A0E1-036B79EB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4464A-8E57-486C-ACD0-70E30434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0525F-0D4E-422C-B263-D1C9A6E3577E}" type="slidenum">
              <a:rPr lang="fr-FR" altLang="cs-CZ"/>
              <a:pPr/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2337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2" r:id="rId19"/>
    <p:sldLayoutId id="2147483703" r:id="rId20"/>
    <p:sldLayoutId id="2147483704" r:id="rId21"/>
    <p:sldLayoutId id="2147483705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ordhospice.org.uk/content/images/big/pastoral%20car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lavera.cz/blog/images/180.jpg&amp;imgrefurl=http://lavera.cz/blog/clanky/o-prirodni-kosmetice-pro-deti-na-wwwnovinkycz&amp;usg=__kFat7Rhu4Ceh0N9IVOTUQz0p8U0=&amp;h=500&amp;w=508&amp;sz=16&amp;hl=cs&amp;start=4&amp;itbs=1&amp;tbnid=CPQTCyB0_JHGGM:&amp;tbnh=129&amp;tbnw=131&amp;prev=/images%3Fq%3Dd%25C4%259Bti%26hl%3Dcs%26tbs%3D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FD5C922B-59C1-42F5-8275-CC8C314A8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AC1C21D0-25A7-44CD-84D0-F5D836D15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2050" name="Titre 1">
            <a:extLst>
              <a:ext uri="{FF2B5EF4-FFF2-40B4-BE49-F238E27FC236}">
                <a16:creationId xmlns:a16="http://schemas.microsoft.com/office/drawing/2014/main" id="{68DA9F69-8ECD-4B0C-9EF0-B260E2F6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Ošetřovatelský proces při zajištění spirituálních potřeb</a:t>
            </a:r>
            <a:endParaRPr lang="fr-FR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Sous-titre 2">
            <a:extLst>
              <a:ext uri="{FF2B5EF4-FFF2-40B4-BE49-F238E27FC236}">
                <a16:creationId xmlns:a16="http://schemas.microsoft.com/office/drawing/2014/main" id="{DE1C6B8A-DEE2-4163-84AA-EE28B9E37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endParaRPr lang="fr-FR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8234C00-8A36-4DC6-99D6-A5BF5C93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Vývoj spirituality (5)</a:t>
            </a:r>
          </a:p>
        </p:txBody>
      </p:sp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20D351A2-5E33-4FAF-B1E9-EE55DC2F0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DCFAD4E0-DB3F-4B58-8936-E0C900B24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9B14749-7435-4BAE-B6C9-1439B8B2A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026" y="1990291"/>
            <a:ext cx="4437052" cy="3208441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u="sng" dirty="0"/>
              <a:t>Dospělost</a:t>
            </a:r>
            <a:r>
              <a:rPr lang="cs-CZ" altLang="cs-CZ" dirty="0"/>
              <a:t>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dirty="0"/>
              <a:t>– formování světonázoru, vlastní názory na náboženství a morální otázky,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cs-CZ" altLang="cs-CZ" dirty="0"/>
              <a:t>mnohé náboženské rozpory → únik do ateizmu.</a:t>
            </a:r>
          </a:p>
        </p:txBody>
      </p:sp>
      <p:pic>
        <p:nvPicPr>
          <p:cNvPr id="21508" name="Picture 5" descr="Finding Religion at the End of Life">
            <a:extLst>
              <a:ext uri="{FF2B5EF4-FFF2-40B4-BE49-F238E27FC236}">
                <a16:creationId xmlns:a16="http://schemas.microsoft.com/office/drawing/2014/main" id="{7E1E3BC4-100D-4DE7-A7F5-6840AB7D977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-2" b="5265"/>
          <a:stretch/>
        </p:blipFill>
        <p:spPr>
          <a:xfrm>
            <a:off x="729509" y="1665288"/>
            <a:ext cx="6207791" cy="4139998"/>
          </a:xfrm>
          <a:noFill/>
        </p:spPr>
      </p:pic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5BB65DDE-6301-442F-8553-3C441D854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1A2DF4-DC11-4E15-954E-3CF784F9D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099162-B66F-4EC4-BCC6-6B1F243F3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F2CAF5-4825-4B37-9B69-6090F06B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4379"/>
            <a:ext cx="10752138" cy="450850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latin typeface="Arial" panose="020B0604020202020204" pitchFamily="34" charset="0"/>
              </a:rPr>
              <a:t>Orientace člověka </a:t>
            </a:r>
            <a:br>
              <a:rPr lang="cs-CZ" altLang="cs-CZ" sz="3600" dirty="0">
                <a:latin typeface="Arial" panose="020B0604020202020204" pitchFamily="34" charset="0"/>
              </a:rPr>
            </a:br>
            <a:r>
              <a:rPr lang="cs-CZ" altLang="cs-CZ" sz="3600" dirty="0">
                <a:latin typeface="Arial" panose="020B0604020202020204" pitchFamily="34" charset="0"/>
              </a:rPr>
              <a:t>ve vztahu k religiozitě: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D0F4DAA-6EAF-464F-AB8F-58FBA521D18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00189" y="1702038"/>
            <a:ext cx="5051425" cy="452596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zvnitřněná orientace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vnější orientace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nerozlišující orientace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protináboženská orientace</a:t>
            </a:r>
          </a:p>
        </p:txBody>
      </p:sp>
      <p:pic>
        <p:nvPicPr>
          <p:cNvPr id="10" name="Picture 5" descr="Modlitba">
            <a:extLst>
              <a:ext uri="{FF2B5EF4-FFF2-40B4-BE49-F238E27FC236}">
                <a16:creationId xmlns:a16="http://schemas.microsoft.com/office/drawing/2014/main" id="{6B5F70EB-3790-4612-8334-3D0EFEAD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4262" y="1634807"/>
            <a:ext cx="29114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oter Placeholder 1">
            <a:extLst>
              <a:ext uri="{FF2B5EF4-FFF2-40B4-BE49-F238E27FC236}">
                <a16:creationId xmlns:a16="http://schemas.microsoft.com/office/drawing/2014/main" id="{6EE3581C-9AFA-4C97-BEE7-099C7D68C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147A5176-0C54-41BF-A905-096DF0BD9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89F5376-D497-46AC-AA96-56205775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Spirituální potřeba</a:t>
            </a:r>
          </a:p>
        </p:txBody>
      </p:sp>
      <p:sp>
        <p:nvSpPr>
          <p:cNvPr id="78" name="Content Placeholder 5">
            <a:extLst>
              <a:ext uri="{FF2B5EF4-FFF2-40B4-BE49-F238E27FC236}">
                <a16:creationId xmlns:a16="http://schemas.microsoft.com/office/drawing/2014/main" id="{1C0A659B-AE4F-49C9-ADA9-432AB4C4315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A2F831B6-979F-46E2-9283-F5B9FE263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059617"/>
              </p:ext>
            </p:extLst>
          </p:nvPr>
        </p:nvGraphicFramePr>
        <p:xfrm>
          <a:off x="720000" y="1701505"/>
          <a:ext cx="946123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540210-C54A-405A-84C7-2BC48486E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EC72D6-6EFF-424B-9FC1-FB16FF379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EFD968-BA05-41E3-91C5-5CC36681988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9888906" cy="4139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cílů a smyslu života,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naděje,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projevit tvořivost,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překonat krize a životní výzvy,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sebeúcty a osobní důstojnosti,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odpustit si,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vděčnosti,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přesahu, vize budoucnosti,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připravit se přijmout smrt, smířit se se smrtelností.</a:t>
            </a:r>
          </a:p>
          <a:p>
            <a:endParaRPr lang="cs-CZ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6D11C79-0787-4FCC-9D87-68A5B4D0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pPr eaLnBrk="1" hangingPunct="1"/>
            <a:r>
              <a:rPr lang="cs-CZ" altLang="cs-CZ" sz="3600" u="sng" dirty="0">
                <a:latin typeface="Arial" panose="020B0604020202020204" pitchFamily="34" charset="0"/>
              </a:rPr>
              <a:t>Potřeby související s vědomím sebe:</a:t>
            </a:r>
            <a:br>
              <a:rPr lang="cs-CZ" altLang="cs-CZ" sz="3600" u="sng" dirty="0">
                <a:latin typeface="Arial" panose="020B0604020202020204" pitchFamily="34" charset="0"/>
              </a:rPr>
            </a:br>
            <a:endParaRPr lang="fr-FR" altLang="cs-CZ" sz="36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4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FF950C-16EA-4A24-82FA-42C5DCA77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3ED74-02D1-4E60-A53B-90FE284B2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6934AD-0750-4B93-BCDD-EB26F773D28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potřeba odpustit jiným,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potřeba vyrovnat se ze ztrátou lásky,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potřeba být vážený a respektovaný,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potřeba poznat možnosti,                                     co a kdy dávat                                                         a kdy přijímat.</a:t>
            </a:r>
          </a:p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AC91E4D-54AE-43E8-8FE6-E11386D9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pPr eaLnBrk="1" hangingPunct="1"/>
            <a:r>
              <a:rPr lang="cs-CZ" altLang="cs-CZ" sz="3600" u="sng" dirty="0">
                <a:latin typeface="Arial" panose="020B0604020202020204" pitchFamily="34" charset="0"/>
              </a:rPr>
              <a:t>Potřeby související s jinými:</a:t>
            </a:r>
            <a:br>
              <a:rPr lang="cs-CZ" altLang="cs-CZ" u="sng" dirty="0">
                <a:latin typeface="Arial" panose="020B0604020202020204" pitchFamily="34" charset="0"/>
              </a:rPr>
            </a:br>
            <a:endParaRPr lang="cs-CZ" altLang="cs-CZ" u="sng" dirty="0">
              <a:latin typeface="Arial" panose="020B0604020202020204" pitchFamily="34" charset="0"/>
            </a:endParaRPr>
          </a:p>
        </p:txBody>
      </p:sp>
      <p:pic>
        <p:nvPicPr>
          <p:cNvPr id="8" name="Picture 5" descr="labrynth">
            <a:extLst>
              <a:ext uri="{FF2B5EF4-FFF2-40B4-BE49-F238E27FC236}">
                <a16:creationId xmlns:a16="http://schemas.microsoft.com/office/drawing/2014/main" id="{4FF12E5D-6C53-43B6-AB89-21D6F031E2FA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425" y="2252662"/>
            <a:ext cx="4572000" cy="3038475"/>
          </a:xfrm>
        </p:spPr>
      </p:pic>
    </p:spTree>
    <p:extLst>
      <p:ext uri="{BB962C8B-B14F-4D97-AF65-F5344CB8AC3E}">
        <p14:creationId xmlns:p14="http://schemas.microsoft.com/office/powerpoint/2010/main" val="174705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40F0CE-E126-44A8-9E9E-19A04B4B09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C6B924-6367-4239-9CAD-510AC3310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C5E146-0F57-4A8A-83EE-87DC3C82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latin typeface="Arial" panose="020B0604020202020204" pitchFamily="34" charset="0"/>
              </a:rPr>
              <a:t>Potřeby související s absolutnem:</a:t>
            </a:r>
            <a:br>
              <a:rPr lang="cs-CZ" altLang="cs-CZ" u="sng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00E082-5DA6-4EBA-A061-63A957EBBD7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jistoty, že existuje Bůh, či vyšší moc,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víry, že Bůh je milující a přítomný,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potřeba uctívání a zbožnosti.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9999BC-0FAF-4723-B3DD-110D2CD552B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11" descr="Buddha">
            <a:extLst>
              <a:ext uri="{FF2B5EF4-FFF2-40B4-BE49-F238E27FC236}">
                <a16:creationId xmlns:a16="http://schemas.microsoft.com/office/drawing/2014/main" id="{2727AA09-858F-4348-B6A0-789FBBD6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160" y="574823"/>
            <a:ext cx="2438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liknutím na obrázek zavřete okno">
            <a:extLst>
              <a:ext uri="{FF2B5EF4-FFF2-40B4-BE49-F238E27FC236}">
                <a16:creationId xmlns:a16="http://schemas.microsoft.com/office/drawing/2014/main" id="{208BE4BC-15F7-4A9E-8CB7-5E68DCF2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56396"/>
            <a:ext cx="2693988" cy="1728788"/>
          </a:xfrm>
          <a:prstGeom prst="rect">
            <a:avLst/>
          </a:prstGeom>
        </p:spPr>
      </p:pic>
      <p:pic>
        <p:nvPicPr>
          <p:cNvPr id="9" name="Picture 8" descr="Obrázek “http://mypunk.bloguje.cz/img/soudce.gif” nelze zobrazit, protože obsahuje chyby.">
            <a:extLst>
              <a:ext uri="{FF2B5EF4-FFF2-40B4-BE49-F238E27FC236}">
                <a16:creationId xmlns:a16="http://schemas.microsoft.com/office/drawing/2014/main" id="{EC58107D-81B2-494F-838F-0307A909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1280" y="4114392"/>
            <a:ext cx="2057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DF68C85A-9B24-4BA7-B296-76F852ABD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12EF1037-1C5C-4EE3-9A7E-F55AFD2E3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8AEC3EE-15C1-4041-B9DC-0AC8675A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6000"/>
              <a:t>Víra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EDA15D2-9600-4F99-A8F7-86A321B0AB5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558073"/>
            <a:ext cx="5954177" cy="4437374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1600" dirty="0"/>
              <a:t>je univerzální,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600" dirty="0"/>
              <a:t>je charakteristikou žití, činnosti a </a:t>
            </a:r>
            <a:r>
              <a:rPr lang="cs-CZ" altLang="cs-CZ" sz="1600" dirty="0" err="1"/>
              <a:t>sebepochopení</a:t>
            </a:r>
            <a:r>
              <a:rPr lang="cs-CZ" altLang="cs-CZ" sz="1600" dirty="0"/>
              <a:t>,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600" dirty="0"/>
              <a:t>mít víru znamená věřit anebo odevzdávat se něčemu či někomu,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600" dirty="0"/>
              <a:t>jedinec se snaží pochopit své vlastní místo ve vesmíru (jak se vidí ve vztahu k okolí) ,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600" dirty="0"/>
              <a:t>oddanost k něčemu, pevné přesvědčení (postoj) v něco nebo někoho, co může dát životu smysl. Jde o smysluplný vztah, který nemusí mít náboženskou formu.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altLang="cs-CZ" sz="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BFDE91-2617-4FD4-9CB6-6FB49067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25" y="131976"/>
            <a:ext cx="5299927" cy="52999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CCF29-1CD3-492F-93C3-97CB2B22C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F6D468-E808-4C26-A1DA-BA09F9E78D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BE75E4-D4E7-4F1C-B7F9-962DD722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Náboženství – religiozita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F3110B-32FF-41A2-8EFE-7F4A2DF2203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organizovaný systém uctívání,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má základní věrovyznání, rituály a praktiky obyčejně ve vztahu k smrti, sňatku a ke spáse,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má vlastní pravidla chování aplikovatelné v běžném životě,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je to komplexní jev </a:t>
            </a:r>
            <a:r>
              <a:rPr lang="cs-CZ" altLang="cs-CZ" dirty="0">
                <a:latin typeface="Arial" panose="020B0604020202020204" pitchFamily="34" charset="0"/>
                <a:sym typeface="Wingdings" panose="05000000000000000000" pitchFamily="2" charset="2"/>
              </a:rPr>
              <a:t>osobní, kladný vztah člověka k náboženství.</a:t>
            </a:r>
          </a:p>
          <a:p>
            <a:endParaRPr lang="cs-CZ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93BFF4B-9743-4BC8-BA4E-16165625B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EF77F8D-4D54-4981-969D-210D4F7BC0F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AutoShape 4" descr="Zobrazit zdrojový obrázek">
            <a:extLst>
              <a:ext uri="{FF2B5EF4-FFF2-40B4-BE49-F238E27FC236}">
                <a16:creationId xmlns:a16="http://schemas.microsoft.com/office/drawing/2014/main" id="{D8AC2244-D46B-456F-81BB-0A550F7F0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C95C383-45C3-415F-93B6-4AE5B466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55" y="1521867"/>
            <a:ext cx="5500247" cy="43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8D1D96-CE50-4B94-AAD2-7E34BC5F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Náboženství – religiozita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DDB3C4E-C667-4685-9EC3-A61B68F7FA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74826" y="1844675"/>
            <a:ext cx="6130925" cy="4781550"/>
          </a:xfrm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671F7-6635-4B5A-8999-3347AB29194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9FE63C-5C85-442C-B9FA-6F1A413A00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1A14C7-1481-441D-9C8D-91329FF8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7" y="274638"/>
            <a:ext cx="11520066" cy="60314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549B37-C127-4A2D-99A1-EC86E5B35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DC0CD-878A-4D09-B0AB-F48321689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8267BA-26D5-4BDF-819A-FA778B26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6B89B4-983E-47B8-BD2E-403A6E284F5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DBFDB2-1479-41EC-B27A-F2DCC83993B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1AAC12-8D2B-4DED-A13D-DE0927D4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6" y="2934283"/>
            <a:ext cx="4516144" cy="320371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37D823A-EB0D-45C9-BC17-E86D5D06D2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4ACC467-8C27-4D1B-B618-E6083932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29" y="224612"/>
            <a:ext cx="7932780" cy="40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4AA14FA4-3620-4221-8130-0D2A92C2B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EB907DA-5997-47F1-8B20-BB8AC7DC3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pic>
        <p:nvPicPr>
          <p:cNvPr id="5123" name="Picture 5" descr="Image30">
            <a:extLst>
              <a:ext uri="{FF2B5EF4-FFF2-40B4-BE49-F238E27FC236}">
                <a16:creationId xmlns:a16="http://schemas.microsoft.com/office/drawing/2014/main" id="{BA02A4F9-563C-4778-830F-A4678AEA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352" y="692150"/>
            <a:ext cx="7586495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26BFCF4A-4BB1-423E-8055-1CF7515E0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CBC99193-712E-4256-B0B1-CB49008D1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490D879-E0A5-41E6-833C-0DB1BBCB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dirty="0"/>
              <a:t>Duchovní pohoda</a:t>
            </a:r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5F69B3B8-DB97-48EF-B803-2968308B18BD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825084061"/>
              </p:ext>
            </p:extLst>
          </p:nvPr>
        </p:nvGraphicFramePr>
        <p:xfrm>
          <a:off x="1279836" y="1458910"/>
          <a:ext cx="9890672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594197D4-B274-405E-B160-423D883C1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38864C8F-5BFC-44DE-B5F9-F016AAEB9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721EA4-0352-4F03-952C-44E412D5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Indikátory duchovní pohody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CF3F128-4599-4269-A25A-AF4A2366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víra, naděje,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životní cíle a smysl života,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vnitřní vyrovnanost a harmonie,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schopnost milovat a schopnost odpouštět,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duchovní zkušenosti a zážitky,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čtení duchovní literatury,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vyjádření zážitků prostřednictvím umění,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harmonický vztah se sebou, s jinými, schopnost sdílet </a:t>
            </a:r>
          </a:p>
          <a:p>
            <a:pPr marL="72000" indent="0" eaLnBrk="1" hangingPunct="1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altLang="cs-CZ" sz="1400" dirty="0"/>
              <a:t>    a vyměňovat si myšlenky, pocity, zážitky a přesvědčení,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zbožnost a schopnost modlit se,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účastnění se duchovních obřadů, rituálů,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kontakty a vztahy s duchovními,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1400" dirty="0"/>
              <a:t>meditace.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cs-CZ" sz="1400" dirty="0"/>
          </a:p>
        </p:txBody>
      </p:sp>
      <p:pic>
        <p:nvPicPr>
          <p:cNvPr id="39940" name="Picture 8" descr="7658265">
            <a:extLst>
              <a:ext uri="{FF2B5EF4-FFF2-40B4-BE49-F238E27FC236}">
                <a16:creationId xmlns:a16="http://schemas.microsoft.com/office/drawing/2014/main" id="{354DB21D-9C6B-48E7-B4A1-5F29D6F0009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9" y="1962423"/>
            <a:ext cx="3371850" cy="32035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B3CB4E54-448B-4B5E-A5FE-D3C5DC201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DBC0A93A-D484-45AC-A9E8-BEE578914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123DA54-1629-431C-8276-3FC9725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3600" dirty="0"/>
              <a:t>Duchovní tíseň</a:t>
            </a: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DE1B8FDE-ECA5-4076-8BAB-C8444FDDD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97017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7725644F-F8D7-41F1-B0E7-5F18BBD04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1F9D4861-ECE8-488D-A8CE-69DC4D3D7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A5E7BB2-C9F2-45E2-96F9-BF7352EB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dirty="0"/>
              <a:t>Projevy duchovní tísně</a:t>
            </a:r>
          </a:p>
        </p:txBody>
      </p:sp>
      <p:sp>
        <p:nvSpPr>
          <p:cNvPr id="77" name="Content Placeholder 4">
            <a:extLst>
              <a:ext uri="{FF2B5EF4-FFF2-40B4-BE49-F238E27FC236}">
                <a16:creationId xmlns:a16="http://schemas.microsoft.com/office/drawing/2014/main" id="{8DB7A663-1EC0-45A1-A2F2-D5A927CFE65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4037" name="Rectangle 3">
            <a:extLst>
              <a:ext uri="{FF2B5EF4-FFF2-40B4-BE49-F238E27FC236}">
                <a16:creationId xmlns:a16="http://schemas.microsoft.com/office/drawing/2014/main" id="{B319C015-397E-4338-B0EB-32603B981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556325"/>
              </p:ext>
            </p:extLst>
          </p:nvPr>
        </p:nvGraphicFramePr>
        <p:xfrm>
          <a:off x="2939144" y="1701505"/>
          <a:ext cx="7343192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Footer Placeholder 1">
            <a:extLst>
              <a:ext uri="{FF2B5EF4-FFF2-40B4-BE49-F238E27FC236}">
                <a16:creationId xmlns:a16="http://schemas.microsoft.com/office/drawing/2014/main" id="{09B5407F-377A-4439-9CFD-2F8B0B41B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46086" name="Slide Number Placeholder 2">
            <a:extLst>
              <a:ext uri="{FF2B5EF4-FFF2-40B4-BE49-F238E27FC236}">
                <a16:creationId xmlns:a16="http://schemas.microsoft.com/office/drawing/2014/main" id="{91AB1B96-BC33-461D-B0DD-822C1D85B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78553B6-7B6A-4387-B6B2-4C27E118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41464"/>
            <a:ext cx="10753200" cy="451576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cs-CZ" altLang="cs-CZ" sz="4400" dirty="0" err="1"/>
              <a:t>Psychospirituální</a:t>
            </a:r>
            <a:r>
              <a:rPr lang="cs-CZ" altLang="cs-CZ" sz="2200" dirty="0"/>
              <a:t> </a:t>
            </a:r>
            <a:r>
              <a:rPr lang="cs-CZ" altLang="cs-CZ" sz="4400" dirty="0"/>
              <a:t>krize</a:t>
            </a:r>
            <a:r>
              <a:rPr lang="cs-CZ" altLang="cs-CZ" sz="2200" dirty="0"/>
              <a:t>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0229BF5-7999-48E9-A166-E5D8A211D77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/>
              <a:t>je specifickou formou duševní krize, kdy se procesy vnitřního rozvoje a změn mohou stát neočekávaným a někdy až zahlcujícím vstupem do oblasti mimořádných stavů vědomí či duchovní zkušenosti. </a:t>
            </a:r>
          </a:p>
        </p:txBody>
      </p:sp>
      <p:sp>
        <p:nvSpPr>
          <p:cNvPr id="2" name="AutoShape 2" descr="Psychospirtuální krize | Opava | Holos Centrum">
            <a:extLst>
              <a:ext uri="{FF2B5EF4-FFF2-40B4-BE49-F238E27FC236}">
                <a16:creationId xmlns:a16="http://schemas.microsoft.com/office/drawing/2014/main" id="{FED8E86C-A992-44B9-AE68-77DD66F7DCC9}"/>
              </a:ext>
            </a:extLst>
          </p:cNvPr>
          <p:cNvSpPr>
            <a:spLocks noGrp="1" noChangeAspect="1" noChangeArrowheads="1"/>
          </p:cNvSpPr>
          <p:nvPr>
            <p:ph idx="30"/>
          </p:nvPr>
        </p:nvSpPr>
        <p:spPr bwMode="auto">
          <a:xfrm>
            <a:off x="6251575" y="1701800"/>
            <a:ext cx="52197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A5D2DB-74C4-43A4-BA3A-B47AA5AB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75" y="767749"/>
            <a:ext cx="5737107" cy="50737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5B3E82CD-FE62-4ADB-A1DC-E665420EE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C85E160B-1F11-4A7F-A813-4461168BD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28E0831-168B-4B26-8F5E-6A5D948C94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5BB03EC-85B5-4497-A6B0-F7471B2F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3600" dirty="0"/>
              <a:t>Posuzování - </a:t>
            </a:r>
            <a:r>
              <a:rPr lang="en-US" altLang="en-US" sz="3600" dirty="0"/>
              <a:t>Assessment</a:t>
            </a:r>
            <a:endParaRPr lang="cs-CZ" altLang="cs-CZ" sz="3600" dirty="0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E44A5623-0F91-4038-96C8-2C7349317D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A848E7-C54C-4C17-BAC6-3075A82ADDC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/>
              <a:t>anamnestické údaje</a:t>
            </a:r>
          </a:p>
          <a:p>
            <a:pPr eaLnBrk="1" hangingPunct="1">
              <a:spcAft>
                <a:spcPts val="600"/>
              </a:spcAft>
            </a:pPr>
            <a:endParaRPr lang="cs-CZ" altLang="cs-CZ"/>
          </a:p>
          <a:p>
            <a:pPr eaLnBrk="1" hangingPunct="1">
              <a:spcAft>
                <a:spcPts val="600"/>
              </a:spcAft>
            </a:pPr>
            <a:r>
              <a:rPr lang="cs-CZ" altLang="cs-CZ"/>
              <a:t>aktuální stav v duchovní sféře</a:t>
            </a:r>
          </a:p>
          <a:p>
            <a:pPr eaLnBrk="1" hangingPunct="1">
              <a:spcAft>
                <a:spcPts val="600"/>
              </a:spcAft>
            </a:pPr>
            <a:endParaRPr lang="cs-CZ" altLang="cs-CZ"/>
          </a:p>
          <a:p>
            <a:pPr eaLnBrk="1" hangingPunct="1">
              <a:spcAft>
                <a:spcPts val="600"/>
              </a:spcAft>
            </a:pPr>
            <a:r>
              <a:rPr lang="cs-CZ" altLang="cs-CZ"/>
              <a:t>aktuální zdravotní stav</a:t>
            </a:r>
          </a:p>
          <a:p>
            <a:pPr eaLnBrk="1" hangingPunct="1">
              <a:spcAft>
                <a:spcPts val="600"/>
              </a:spcAft>
            </a:pPr>
            <a:endParaRPr lang="cs-CZ" altLang="cs-CZ"/>
          </a:p>
          <a:p>
            <a:pPr eaLnBrk="1" hangingPunct="1">
              <a:spcAft>
                <a:spcPts val="600"/>
              </a:spcAft>
            </a:pPr>
            <a:r>
              <a:rPr lang="cs-CZ" altLang="cs-CZ"/>
              <a:t>podporující systémy</a:t>
            </a:r>
          </a:p>
        </p:txBody>
      </p:sp>
      <p:pic>
        <p:nvPicPr>
          <p:cNvPr id="48132" name="Picture 5" descr="85323">
            <a:extLst>
              <a:ext uri="{FF2B5EF4-FFF2-40B4-BE49-F238E27FC236}">
                <a16:creationId xmlns:a16="http://schemas.microsoft.com/office/drawing/2014/main" id="{6D6AB7F8-E3EC-4EA0-84C5-75E217BF71C7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9" b="-2"/>
          <a:stretch/>
        </p:blipFill>
        <p:spPr>
          <a:xfrm>
            <a:off x="6251280" y="1701505"/>
            <a:ext cx="5219998" cy="413999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1D95BE-CD59-4C1C-9009-AF288BE078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2758C-A132-4053-8725-056AA851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EA21807-FDD8-4F8C-A4C8-B53950C0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altLang="cs-CZ" sz="2200"/>
              <a:t>Posuzování - </a:t>
            </a:r>
            <a:r>
              <a:rPr lang="en-US" altLang="en-US" sz="2200"/>
              <a:t>Assessment</a:t>
            </a:r>
            <a:endParaRPr lang="cs-CZ" sz="220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FD3CC3-E9D3-449E-A8F6-32F5F617DAD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/>
              <a:t>FICA Model (Puchalski, 1996)</a:t>
            </a:r>
            <a:r>
              <a:rPr lang="cs-CZ" altLang="en-US"/>
              <a:t>:</a:t>
            </a:r>
            <a:endParaRPr lang="en-US" altLang="en-US"/>
          </a:p>
          <a:p>
            <a:pPr>
              <a:spcAft>
                <a:spcPts val="600"/>
              </a:spcAft>
            </a:pPr>
            <a:endParaRPr lang="cs-CZ"/>
          </a:p>
        </p:txBody>
      </p:sp>
      <p:graphicFrame>
        <p:nvGraphicFramePr>
          <p:cNvPr id="12" name="Zástupný obsah 6">
            <a:extLst>
              <a:ext uri="{FF2B5EF4-FFF2-40B4-BE49-F238E27FC236}">
                <a16:creationId xmlns:a16="http://schemas.microsoft.com/office/drawing/2014/main" id="{2A8587D7-23EE-43DD-8A0F-C3293CA7FD72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237655946"/>
              </p:ext>
            </p:extLst>
          </p:nvPr>
        </p:nvGraphicFramePr>
        <p:xfrm>
          <a:off x="625128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15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533B7874-E5AA-48D5-81AF-4C65597E1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CB7B08D1-39F4-466E-98A5-2C36BECA08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E51EDF09-ED23-4CB9-873F-67DEE2EFFF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87C9963-3B38-43CD-BB1F-CD02B65E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3600" dirty="0"/>
              <a:t>Ošetřovatelská diagnostika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50CEAD0A-4F5C-4F0A-9AC6-7AB5F3E85B1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80" name="Content Placeholder 7">
            <a:extLst>
              <a:ext uri="{FF2B5EF4-FFF2-40B4-BE49-F238E27FC236}">
                <a16:creationId xmlns:a16="http://schemas.microsoft.com/office/drawing/2014/main" id="{073B88F6-871D-4230-91AF-8D0FCD389B6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5155" name="Group 99">
            <a:extLst>
              <a:ext uri="{FF2B5EF4-FFF2-40B4-BE49-F238E27FC236}">
                <a16:creationId xmlns:a16="http://schemas.microsoft.com/office/drawing/2014/main" id="{C6303A58-AF76-42F2-B780-AFF7D2CCE4E2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07886504"/>
              </p:ext>
            </p:extLst>
          </p:nvPr>
        </p:nvGraphicFramePr>
        <p:xfrm>
          <a:off x="1427011" y="1710919"/>
          <a:ext cx="8725658" cy="409755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14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10. doména: ŽIVOTNÍ PRINCIPY</a:t>
                      </a:r>
                      <a:endParaRPr kumimoji="0" lang="cs-CZ" altLang="cs-CZ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Třída: HODNOTY </a:t>
                      </a:r>
                      <a:endParaRPr kumimoji="0" lang="cs-CZ" alt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Ochota zlepšit naději (W)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Třída: VÍRA/PŘESVĚDČENÍ</a:t>
                      </a:r>
                      <a:endParaRPr kumimoji="0" lang="cs-CZ" alt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Ochota ke zlepšení duchovní pohody (W)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61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Třída: SOULAD HODNOT, PŘESVĚDČENÍ A ČINŮ</a:t>
                      </a:r>
                      <a:endParaRPr kumimoji="0" lang="cs-CZ" alt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Duchovní nouze (A)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Riziko duchovní nouze (P)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Nedodržení (A)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Riziko porušení religiozity (P)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Porušená religiozita (A)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Ochota ke zlepšení religiozity (W)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56" marR="73256" marT="36634" marB="36634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B33D2958-BF55-4473-A3DA-EC8DCC8764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49060F4D-D3A2-453F-856B-C0EF47C8F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4161CEB6-1669-4934-95A2-11F898016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39DE721-7732-4B37-93C3-6313565E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Ošetřovatelské intervence</a:t>
            </a:r>
          </a:p>
        </p:txBody>
      </p:sp>
      <p:graphicFrame>
        <p:nvGraphicFramePr>
          <p:cNvPr id="54277" name="Rectangle 3">
            <a:extLst>
              <a:ext uri="{FF2B5EF4-FFF2-40B4-BE49-F238E27FC236}">
                <a16:creationId xmlns:a16="http://schemas.microsoft.com/office/drawing/2014/main" id="{892543B1-458C-47BA-BAD8-33BEFD120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9381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59B5C3B-1578-4FCE-A233-6AD16DE1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7" y="192099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Kazuistika </a:t>
            </a:r>
            <a:r>
              <a:rPr lang="cs-CZ" altLang="cs-CZ" sz="2800" dirty="0">
                <a:latin typeface="Arial" panose="020B0604020202020204" pitchFamily="34" charset="0"/>
              </a:rPr>
              <a:t>(1)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C3FE79C9-B272-4973-BFA0-57A2755C499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064" y="765850"/>
            <a:ext cx="7073245" cy="3890012"/>
          </a:xfrm>
        </p:spPr>
      </p:pic>
      <p:pic>
        <p:nvPicPr>
          <p:cNvPr id="4" name="Zástupný obsah 1">
            <a:extLst>
              <a:ext uri="{FF2B5EF4-FFF2-40B4-BE49-F238E27FC236}">
                <a16:creationId xmlns:a16="http://schemas.microsoft.com/office/drawing/2014/main" id="{D894FE7F-5AC4-4468-9B38-7F94B9AC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07" y="4142408"/>
            <a:ext cx="7217114" cy="2715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4CD822-128F-448A-A272-A6C65E3A5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1B8B06-92BA-4883-A5C3-389AD809B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FEEEE36-76A6-4626-B100-6CD4DE4C1BDC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>
                <a:latin typeface="Arial" panose="020B0604020202020204" pitchFamily="34" charset="0"/>
              </a:rPr>
              <a:t>SPIRITUALITA </a:t>
            </a:r>
            <a:r>
              <a:rPr lang="cs-CZ" altLang="cs-CZ" sz="2800" kern="0">
                <a:latin typeface="Arial" panose="020B0604020202020204" pitchFamily="34" charset="0"/>
              </a:rPr>
              <a:t>(1)</a:t>
            </a:r>
            <a:endParaRPr lang="fr-FR" altLang="cs-CZ" sz="2800" kern="0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0393C5-059C-488A-8C30-AE2988135F1A}"/>
              </a:ext>
            </a:extLst>
          </p:cNvPr>
          <p:cNvSpPr txBox="1">
            <a:spLocks/>
          </p:cNvSpPr>
          <p:nvPr/>
        </p:nvSpPr>
        <p:spPr>
          <a:xfrm>
            <a:off x="1981200" y="1916113"/>
            <a:ext cx="8229600" cy="4210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kern="0">
                <a:latin typeface="Arial" panose="020B0604020202020204" pitchFamily="34" charset="0"/>
              </a:rPr>
              <a:t>= duchovnost – víra anebo vztah s jakousi vyšší mocí, tvořivou silou, božským jedincem anebo nekonečným zdrojem energie</a:t>
            </a:r>
            <a:endParaRPr lang="cs-CZ" altLang="cs-CZ" kern="0" dirty="0"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93804A8-91EE-4571-AA24-AAE2E91F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1" y="4941889"/>
            <a:ext cx="2867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vertikální dimenze</a:t>
            </a:r>
          </a:p>
          <a:p>
            <a:pPr eaLnBrk="1" hangingPunct="1"/>
            <a:r>
              <a:rPr lang="cs-CZ" altLang="cs-CZ" sz="1600" dirty="0"/>
              <a:t>(vztah s transcendentnem – Bohem, nebo jinou nejvyšší mocí řídící lidský život)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AE0B3F2-B78A-451B-BA47-A94D45DDB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5013325"/>
            <a:ext cx="32400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horizontální dimenze</a:t>
            </a:r>
          </a:p>
          <a:p>
            <a:pPr eaLnBrk="1" hangingPunct="1"/>
            <a:r>
              <a:rPr lang="cs-CZ" altLang="cs-CZ" sz="1600" dirty="0"/>
              <a:t>vztah jedince, k sobě samému, k jiným, k prostředí, ve kterém žije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589BF645-B8C9-4092-A8C9-87D2AB8A8B67}"/>
              </a:ext>
            </a:extLst>
          </p:cNvPr>
          <p:cNvSpPr>
            <a:spLocks noChangeArrowheads="1"/>
          </p:cNvSpPr>
          <p:nvPr/>
        </p:nvSpPr>
        <p:spPr bwMode="auto">
          <a:xfrm rot="8236427">
            <a:off x="4151314" y="4005264"/>
            <a:ext cx="1800225" cy="504825"/>
          </a:xfrm>
          <a:prstGeom prst="rightArrow">
            <a:avLst>
              <a:gd name="adj1" fmla="val 50000"/>
              <a:gd name="adj2" fmla="val 891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A8CFF43-EC76-4EFB-ADEF-E46FCFA2D531}"/>
              </a:ext>
            </a:extLst>
          </p:cNvPr>
          <p:cNvSpPr>
            <a:spLocks noChangeArrowheads="1"/>
          </p:cNvSpPr>
          <p:nvPr/>
        </p:nvSpPr>
        <p:spPr bwMode="auto">
          <a:xfrm rot="2596281">
            <a:off x="5303839" y="4005264"/>
            <a:ext cx="1800225" cy="504825"/>
          </a:xfrm>
          <a:prstGeom prst="rightArrow">
            <a:avLst>
              <a:gd name="adj1" fmla="val 50000"/>
              <a:gd name="adj2" fmla="val 891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5655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Footer Placeholder 1">
            <a:extLst>
              <a:ext uri="{FF2B5EF4-FFF2-40B4-BE49-F238E27FC236}">
                <a16:creationId xmlns:a16="http://schemas.microsoft.com/office/drawing/2014/main" id="{D9B24CC1-E28D-40C1-90B1-A808E974F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60422" name="Slide Number Placeholder 2">
            <a:extLst>
              <a:ext uri="{FF2B5EF4-FFF2-40B4-BE49-F238E27FC236}">
                <a16:creationId xmlns:a16="http://schemas.microsoft.com/office/drawing/2014/main" id="{3DB23D42-33F5-4188-AB71-82A784F81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91A0B4D-662A-42EF-BB15-8A925B54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 dirty="0"/>
              <a:t>Kazuistika (2)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F22023-3046-438E-AEA7-E6EB38BA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759" y="1692002"/>
            <a:ext cx="6519681" cy="413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A049FF3-8E6E-4B7B-BF8B-3D72D46A0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6" r="44370"/>
          <a:stretch/>
        </p:blipFill>
        <p:spPr>
          <a:xfrm>
            <a:off x="1752600" y="1871663"/>
            <a:ext cx="8683625" cy="1438275"/>
          </a:xfr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F9436701-343A-4414-A0A0-2FE7891D7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4382" b="66683"/>
          <a:stretch/>
        </p:blipFill>
        <p:spPr>
          <a:xfrm>
            <a:off x="1752600" y="3368675"/>
            <a:ext cx="5321300" cy="246221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B848C22-C1DC-4874-BF3A-0893D9F3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31950" b="21741"/>
          <a:stretch/>
        </p:blipFill>
        <p:spPr>
          <a:xfrm>
            <a:off x="7132638" y="3368675"/>
            <a:ext cx="3303588" cy="246221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F3BE10-CDBC-42EF-BD00-3489B5C6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Kazuistika (3)</a:t>
            </a:r>
          </a:p>
        </p:txBody>
      </p:sp>
    </p:spTree>
    <p:extLst>
      <p:ext uri="{BB962C8B-B14F-4D97-AF65-F5344CB8AC3E}">
        <p14:creationId xmlns:p14="http://schemas.microsoft.com/office/powerpoint/2010/main" val="1190514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Footer Placeholder 1">
            <a:extLst>
              <a:ext uri="{FF2B5EF4-FFF2-40B4-BE49-F238E27FC236}">
                <a16:creationId xmlns:a16="http://schemas.microsoft.com/office/drawing/2014/main" id="{B85D991C-6D56-475C-BCC0-B28D9C9D5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62469" name="Slide Number Placeholder 2">
            <a:extLst>
              <a:ext uri="{FF2B5EF4-FFF2-40B4-BE49-F238E27FC236}">
                <a16:creationId xmlns:a16="http://schemas.microsoft.com/office/drawing/2014/main" id="{103C0ADE-D0AE-4A21-B3D7-A1457623B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62466" name="Picture 10" descr="?id=725X1342&amp;site=libzine">
            <a:extLst>
              <a:ext uri="{FF2B5EF4-FFF2-40B4-BE49-F238E27FC236}">
                <a16:creationId xmlns:a16="http://schemas.microsoft.com/office/drawing/2014/main" id="{2EA87D0B-F586-45D9-A57A-CD3737B8A04C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68" y="168806"/>
            <a:ext cx="5379320" cy="6520388"/>
          </a:xfr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EC01746-A351-45AA-908C-4DF458FEF1F0}"/>
              </a:ext>
            </a:extLst>
          </p:cNvPr>
          <p:cNvSpPr/>
          <p:nvPr/>
        </p:nvSpPr>
        <p:spPr>
          <a:xfrm>
            <a:off x="8485263" y="5262432"/>
            <a:ext cx="370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Zajímavá prezentace k religiozitě:</a:t>
            </a:r>
            <a:r>
              <a:rPr lang="cs-CZ" sz="1200" dirty="0"/>
              <a:t> https://prezi.com/p/bfwqhpw2brtf/religiziota/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B8EA997-AC04-47CA-877E-3F406365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DĚKUJI ZA POZORNOST</a:t>
            </a:r>
          </a:p>
        </p:txBody>
      </p:sp>
      <p:pic>
        <p:nvPicPr>
          <p:cNvPr id="64515" name="Picture 5" descr="holdinghands">
            <a:extLst>
              <a:ext uri="{FF2B5EF4-FFF2-40B4-BE49-F238E27FC236}">
                <a16:creationId xmlns:a16="http://schemas.microsoft.com/office/drawing/2014/main" id="{2010F0B1-7148-4A80-AB1F-9A23ED684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1916114"/>
            <a:ext cx="4378325" cy="4378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2">
            <a:extLst>
              <a:ext uri="{FF2B5EF4-FFF2-40B4-BE49-F238E27FC236}">
                <a16:creationId xmlns:a16="http://schemas.microsoft.com/office/drawing/2014/main" id="{6A51997C-99F7-4651-85D1-11CCC8E7D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09E34CBB-2B98-4F60-9281-E60F496CC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B16A8F8-9E3F-49A7-8297-B33FAC05E93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5376001" cy="3549301"/>
          </a:xfrm>
        </p:spPr>
        <p:txBody>
          <a:bodyPr>
            <a:normAutofit/>
          </a:bodyPr>
          <a:lstStyle/>
          <a:p>
            <a:pPr marL="609600" indent="17463">
              <a:lnSpc>
                <a:spcPct val="104000"/>
              </a:lnSpc>
              <a:spcAft>
                <a:spcPts val="600"/>
              </a:spcAft>
            </a:pPr>
            <a:r>
              <a:rPr lang="cs-CZ" altLang="cs-CZ" sz="1600" dirty="0"/>
              <a:t>= součást lidského bytí, hledání smysluplnosti          v životě, ve vztazích (včetně náboženských)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</a:pPr>
            <a:endParaRPr lang="cs-CZ" altLang="cs-CZ" sz="1600" u="sng" dirty="0"/>
          </a:p>
          <a:p>
            <a:pPr marL="609600" indent="-609600">
              <a:lnSpc>
                <a:spcPct val="104000"/>
              </a:lnSpc>
              <a:spcAft>
                <a:spcPts val="600"/>
              </a:spcAft>
            </a:pPr>
            <a:r>
              <a:rPr lang="cs-CZ" altLang="cs-CZ" sz="1600" u="sng" dirty="0"/>
              <a:t>5 charakteristických znaků: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altLang="cs-CZ" sz="1600" dirty="0"/>
              <a:t>smysl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altLang="cs-CZ" sz="1600" dirty="0"/>
              <a:t>hodnoty, přesvědčení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altLang="cs-CZ" sz="1600" dirty="0"/>
              <a:t>transcendence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altLang="cs-CZ" sz="1600" dirty="0"/>
              <a:t>interakce</a:t>
            </a:r>
          </a:p>
          <a:p>
            <a:pPr marL="609600" indent="-609600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cs-CZ" altLang="cs-CZ" sz="1600" dirty="0"/>
              <a:t>stávání se</a:t>
            </a:r>
          </a:p>
        </p:txBody>
      </p:sp>
      <p:pic>
        <p:nvPicPr>
          <p:cNvPr id="9220" name="Picture 5" descr="Accord Hospice - The Hospice Spritual Care Group provides both spiritual and religious care to all - for those of any faith or no faith">
            <a:hlinkClick r:id="rId3" tooltip="Accord Hospice - The Hospice Spritual Care Group provides both spiritual and religious care to all - for those of any faith or no faith"/>
            <a:extLst>
              <a:ext uri="{FF2B5EF4-FFF2-40B4-BE49-F238E27FC236}">
                <a16:creationId xmlns:a16="http://schemas.microsoft.com/office/drawing/2014/main" id="{B72F2DB1-55D0-418E-8FC1-B24C25DD5F89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1068901"/>
            <a:ext cx="3196999" cy="4795501"/>
          </a:xfrm>
          <a:noFill/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792296E2-22C1-4844-99B6-445F26CC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dirty="0"/>
              <a:t>SPIRITUALITA (2)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180">
            <a:hlinkClick r:id="rId3"/>
            <a:extLst>
              <a:ext uri="{FF2B5EF4-FFF2-40B4-BE49-F238E27FC236}">
                <a16:creationId xmlns:a16="http://schemas.microsoft.com/office/drawing/2014/main" id="{EE3FFF5D-4179-4B05-9FFB-360E2591B257}"/>
              </a:ext>
            </a:extLst>
          </p:cNvPr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81"/>
            <a:ext cx="1549694" cy="1526035"/>
          </a:xfrm>
          <a:noFill/>
        </p:spPr>
      </p:pic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7431310E-C126-4095-9533-3DC144102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B5FE9249-FD2E-440A-AB60-A302AB150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85C89E2-3AEA-4FAD-B445-B6F50E4CD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01E84A6B-7542-4F3B-89B5-9CA6E60782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A86B4067-1F85-4D7B-B495-7762B5A46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/>
          <a:lstStyle/>
          <a:p>
            <a:endParaRPr lang="en-US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EEB92C5B-5E62-4FA7-BD70-C89E3D6A77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517032E9-9E64-4177-8CF0-E0CF6224A7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4E5B5E4C-262C-4BFE-B410-BD56D16A1B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DE99E47-E780-40BC-A426-AAB61455462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4511877" cy="37943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400" u="sng" dirty="0"/>
              <a:t>0-3 r.</a:t>
            </a:r>
            <a:r>
              <a:rPr lang="cs-CZ" altLang="cs-CZ" sz="2400" dirty="0"/>
              <a:t> – základy spirituality se utváří hlavně ve vztazích k blízkým v podobě důvěry, vzájemnosti a lásky, přelomovým obdobím a podmínkou dalšího vývoje spirituality je schopnost </a:t>
            </a:r>
            <a:r>
              <a:rPr lang="cs-CZ" altLang="cs-CZ" sz="2400" u="sng" dirty="0"/>
              <a:t>symbolizace</a:t>
            </a:r>
            <a:r>
              <a:rPr lang="cs-CZ" altLang="cs-CZ" sz="2400" dirty="0"/>
              <a:t>, která se projevuje používáním náhradních předmětů ve hře, hraním rolí a rozvojem řeči.</a:t>
            </a:r>
            <a:endParaRPr lang="cs-CZ" altLang="cs-CZ" sz="2400" u="sng" dirty="0"/>
          </a:p>
        </p:txBody>
      </p:sp>
      <p:sp>
        <p:nvSpPr>
          <p:cNvPr id="89" name="Content Placeholder 11">
            <a:extLst>
              <a:ext uri="{FF2B5EF4-FFF2-40B4-BE49-F238E27FC236}">
                <a16:creationId xmlns:a16="http://schemas.microsoft.com/office/drawing/2014/main" id="{BEF6588E-7D3E-47C3-929C-E5B4584F5CF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endParaRPr lang="en-US"/>
          </a:p>
        </p:txBody>
      </p:sp>
      <p:sp>
        <p:nvSpPr>
          <p:cNvPr id="91" name="Text Placeholder 12">
            <a:extLst>
              <a:ext uri="{FF2B5EF4-FFF2-40B4-BE49-F238E27FC236}">
                <a16:creationId xmlns:a16="http://schemas.microsoft.com/office/drawing/2014/main" id="{E40D3D83-AC07-44EC-85FD-7BE72D75C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46B9B2A-0E04-4B3C-B10B-D6B6D37A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eaLnBrk="1" hangingPunct="1"/>
            <a:r>
              <a:rPr lang="cs-CZ" altLang="cs-CZ" sz="3600" dirty="0"/>
              <a:t>      Vývoj spirituality (1)</a:t>
            </a:r>
          </a:p>
        </p:txBody>
      </p:sp>
      <p:sp>
        <p:nvSpPr>
          <p:cNvPr id="2" name="AutoShape 2" descr="Předčasně narozená miminka: první chvíle po porodu - Nutriklub">
            <a:extLst>
              <a:ext uri="{FF2B5EF4-FFF2-40B4-BE49-F238E27FC236}">
                <a16:creationId xmlns:a16="http://schemas.microsoft.com/office/drawing/2014/main" id="{FEBBFDF7-8929-4C34-AB0D-8E499D4DE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E43378-B3EC-44DA-A252-B765CDA80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104" y="2110739"/>
            <a:ext cx="52768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F42F514-0EF2-48B4-8E28-454741A1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200"/>
              <a:t>Vývoj spirituality (2)</a:t>
            </a:r>
          </a:p>
        </p:txBody>
      </p:sp>
      <p:sp>
        <p:nvSpPr>
          <p:cNvPr id="73" name="Footer Placeholder 2">
            <a:extLst>
              <a:ext uri="{FF2B5EF4-FFF2-40B4-BE49-F238E27FC236}">
                <a16:creationId xmlns:a16="http://schemas.microsoft.com/office/drawing/2014/main" id="{6E9F8A56-3B02-4E6D-99E2-E491C684A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35E7BD2E-267A-46FC-A72E-DEEE53971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8B81B60-23B7-474D-AB31-B69B5F66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026" y="1692002"/>
            <a:ext cx="4125465" cy="3208441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1600" b="1" u="sng" dirty="0"/>
              <a:t>Předškolní věk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1600" dirty="0"/>
              <a:t> – bohatá fantazie, ovlivňovaná pohádkami, prolínají se zde fakta, zkušenosti, emoce s fantazijními představami (Bůh, Ježíšek, Santa </a:t>
            </a:r>
            <a:r>
              <a:rPr lang="cs-CZ" altLang="cs-CZ" sz="1600" dirty="0" err="1"/>
              <a:t>Claus</a:t>
            </a:r>
            <a:r>
              <a:rPr lang="cs-CZ" altLang="cs-CZ" sz="1600" dirty="0"/>
              <a:t>...), děti si začínají uvědomovat                          smrtelnost jiných.</a:t>
            </a:r>
          </a:p>
        </p:txBody>
      </p:sp>
      <p:pic>
        <p:nvPicPr>
          <p:cNvPr id="13316" name="Picture 4" descr="_ECY0210_web">
            <a:extLst>
              <a:ext uri="{FF2B5EF4-FFF2-40B4-BE49-F238E27FC236}">
                <a16:creationId xmlns:a16="http://schemas.microsoft.com/office/drawing/2014/main" id="{196495ED-27E3-4AF6-B8E2-EF1D339AC2A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r="-2" b="15676"/>
          <a:stretch/>
        </p:blipFill>
        <p:spPr>
          <a:xfrm>
            <a:off x="729509" y="1665288"/>
            <a:ext cx="6207791" cy="4139998"/>
          </a:xfrm>
          <a:noFill/>
        </p:spPr>
      </p:pic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0201ED04-3698-4CFF-BE81-F23EA1B2A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602B6A7-469E-4A57-BBF6-487DB550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dirty="0"/>
              <a:t>Vývoj spirituality (3)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2EB0316-A455-4FC0-98CA-2B596DC4654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0000" y="1559837"/>
            <a:ext cx="5384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200" u="sng" dirty="0"/>
              <a:t>Školní věk</a:t>
            </a:r>
            <a:r>
              <a:rPr lang="cs-CZ" altLang="cs-CZ" sz="2200" dirty="0"/>
              <a:t> </a:t>
            </a:r>
          </a:p>
          <a:p>
            <a:pPr marL="342900" indent="-342900"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cs-CZ" altLang="cs-CZ" sz="2200" dirty="0"/>
              <a:t>rozvoj představivosti, fantazijní představy slučují s důkazy nebo znázorněním reality, </a:t>
            </a:r>
          </a:p>
          <a:p>
            <a:pPr marL="342900" indent="-342900"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cs-CZ" altLang="cs-CZ" sz="2200" dirty="0"/>
              <a:t>pohádky jsou důležité pro hledání smyslu a organizování zkušeností,</a:t>
            </a:r>
          </a:p>
          <a:p>
            <a:pPr marL="342900" indent="-342900"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cs-CZ" altLang="cs-CZ" sz="2200" dirty="0"/>
              <a:t>jsou už schopni přijímat duchovní praktiky                                                    a rituály z kultury i náboženství,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cs-CZ" sz="2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2200" dirty="0">
                <a:solidFill>
                  <a:schemeClr val="tx2"/>
                </a:solidFill>
              </a:rPr>
              <a:t>Těžce nemocné děti si už                                                             v tomhle období uvědomují                                                 ohrožení vlastního života! </a:t>
            </a:r>
          </a:p>
        </p:txBody>
      </p:sp>
      <p:pic>
        <p:nvPicPr>
          <p:cNvPr id="15364" name="Picture 7" descr="Mladší školní věk">
            <a:extLst>
              <a:ext uri="{FF2B5EF4-FFF2-40B4-BE49-F238E27FC236}">
                <a16:creationId xmlns:a16="http://schemas.microsoft.com/office/drawing/2014/main" id="{987B940A-5BD9-4A74-92C6-7EA7B2DA8B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3" b="3"/>
          <a:stretch/>
        </p:blipFill>
        <p:spPr>
          <a:xfrm>
            <a:off x="6197600" y="1600201"/>
            <a:ext cx="5384800" cy="4525963"/>
          </a:xfrm>
          <a:noFill/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DE0D19F3-6A5B-4F8B-8B42-5393993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EE19B565-CBA0-40B9-8E20-E3E2BD7B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9FB1061-47DA-4066-BDCC-6064F017450B}" type="slidenum">
              <a:rPr lang="fr-FR" altLang="cs-CZ"/>
              <a:pPr>
                <a:spcAft>
                  <a:spcPts val="600"/>
                </a:spcAft>
              </a:pPr>
              <a:t>7</a:t>
            </a:fld>
            <a:endParaRPr lang="fr-FR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EE62CBF6-9D7B-499B-80B3-BEC7F2E97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36" name="Slide Number Placeholder 2">
            <a:extLst>
              <a:ext uri="{FF2B5EF4-FFF2-40B4-BE49-F238E27FC236}">
                <a16:creationId xmlns:a16="http://schemas.microsoft.com/office/drawing/2014/main" id="{FC32510C-F133-4C46-B392-C57D6D4F7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38" name="Title 3">
            <a:extLst>
              <a:ext uri="{FF2B5EF4-FFF2-40B4-BE49-F238E27FC236}">
                <a16:creationId xmlns:a16="http://schemas.microsoft.com/office/drawing/2014/main" id="{19C67453-C0D9-4F60-AF47-0E22A967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17411" name="Picture 5" descr="Milostivý Pane, ďakujeme Ti za Tvoju lásku, ktorú nám dávaš,...">
            <a:extLst>
              <a:ext uri="{FF2B5EF4-FFF2-40B4-BE49-F238E27FC236}">
                <a16:creationId xmlns:a16="http://schemas.microsoft.com/office/drawing/2014/main" id="{152B2DD9-1144-48B1-8000-FDC52FA21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29463" y="625832"/>
            <a:ext cx="8333074" cy="5458168"/>
          </a:xfrm>
          <a:noFill/>
        </p:spPr>
      </p:pic>
      <p:sp>
        <p:nvSpPr>
          <p:cNvPr id="74" name="Slide Number Placeholder 2" hidden="1">
            <a:extLst>
              <a:ext uri="{FF2B5EF4-FFF2-40B4-BE49-F238E27FC236}">
                <a16:creationId xmlns:a16="http://schemas.microsoft.com/office/drawing/2014/main" id="{31B2F90C-2D6F-4305-B83F-5A90E42042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ED9E882-5CCE-4321-8713-8B3613EE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/>
              <a:t>Vývoj spirituality (4)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1C3084A-156B-4B1D-B97D-FA0052344D6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altLang="cs-CZ" sz="2600" u="sng" dirty="0"/>
              <a:t>Dospívání</a:t>
            </a:r>
            <a:r>
              <a:rPr lang="cs-CZ" altLang="cs-CZ" sz="2600" dirty="0"/>
              <a:t> 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cs-CZ" sz="2600" dirty="0"/>
              <a:t>– maximální rozvoj kognitivních schopností,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buFontTx/>
              <a:buChar char="-"/>
            </a:pPr>
            <a:r>
              <a:rPr lang="cs-CZ" altLang="cs-CZ" sz="2600" dirty="0"/>
              <a:t>↑ abstrakce a úroveň logického uvažování,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buFontTx/>
              <a:buChar char="-"/>
            </a:pPr>
            <a:r>
              <a:rPr lang="cs-CZ" altLang="cs-CZ" sz="2600" dirty="0"/>
              <a:t>konfliktní období,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buFontTx/>
              <a:buChar char="-"/>
            </a:pPr>
            <a:r>
              <a:rPr lang="cs-CZ" altLang="cs-CZ" sz="2600" dirty="0"/>
              <a:t>hledání osobní identity                                   (??? smysl vlastní                                         existence...),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  <a:buFontTx/>
              <a:buChar char="-"/>
            </a:pPr>
            <a:r>
              <a:rPr lang="cs-CZ" altLang="cs-CZ" sz="2600" dirty="0"/>
              <a:t>!!! ↑ riziko sebevražd                                              a duševních poruch.</a:t>
            </a:r>
          </a:p>
        </p:txBody>
      </p:sp>
      <p:pic>
        <p:nvPicPr>
          <p:cNvPr id="19460" name="Picture 9" descr="rodice_deti">
            <a:extLst>
              <a:ext uri="{FF2B5EF4-FFF2-40B4-BE49-F238E27FC236}">
                <a16:creationId xmlns:a16="http://schemas.microsoft.com/office/drawing/2014/main" id="{46B8BD9E-EFF0-48C8-A615-47373DBB02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3" b="3"/>
          <a:stretch/>
        </p:blipFill>
        <p:spPr>
          <a:xfrm>
            <a:off x="6197600" y="1600201"/>
            <a:ext cx="5384800" cy="4525963"/>
          </a:xfrm>
          <a:noFill/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4D36F35-93C1-4B4D-B345-48318C8B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E6891F9D-73DE-425F-B8A8-194BBB9AE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9FB1061-47DA-4066-BDCC-6064F017450B}" type="slidenum">
              <a:rPr lang="fr-FR" altLang="cs-CZ"/>
              <a:pPr>
                <a:spcAft>
                  <a:spcPts val="600"/>
                </a:spcAft>
              </a:pPr>
              <a:t>9</a:t>
            </a:fld>
            <a:endParaRPr lang="fr-FR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1853</Words>
  <Application>Microsoft Office PowerPoint</Application>
  <PresentationFormat>Širokoúhlá obrazovka</PresentationFormat>
  <Paragraphs>242</Paragraphs>
  <Slides>33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Prezentace_MU_CZ</vt:lpstr>
      <vt:lpstr>Ošetřovatelský proces při zajištění spirituálních potřeb</vt:lpstr>
      <vt:lpstr>Prezentace aplikace PowerPoint</vt:lpstr>
      <vt:lpstr>Prezentace aplikace PowerPoint</vt:lpstr>
      <vt:lpstr>SPIRITUALITA (2)</vt:lpstr>
      <vt:lpstr>      Vývoj spirituality (1)</vt:lpstr>
      <vt:lpstr>Vývoj spirituality (2)</vt:lpstr>
      <vt:lpstr>Vývoj spirituality (3) </vt:lpstr>
      <vt:lpstr>Prezentace aplikace PowerPoint</vt:lpstr>
      <vt:lpstr>Vývoj spirituality (4)</vt:lpstr>
      <vt:lpstr>Vývoj spirituality (5)</vt:lpstr>
      <vt:lpstr>Orientace člověka  ve vztahu k religiozitě:</vt:lpstr>
      <vt:lpstr>Spirituální potřeba</vt:lpstr>
      <vt:lpstr>Potřeby související s vědomím sebe: </vt:lpstr>
      <vt:lpstr>Potřeby související s jinými: </vt:lpstr>
      <vt:lpstr>Potřeby související s absolutnem: </vt:lpstr>
      <vt:lpstr>Víra</vt:lpstr>
      <vt:lpstr>Náboženství – religiozita </vt:lpstr>
      <vt:lpstr>Náboženství – religiozita </vt:lpstr>
      <vt:lpstr>Prezentace aplikace PowerPoint</vt:lpstr>
      <vt:lpstr>Duchovní pohoda</vt:lpstr>
      <vt:lpstr>Indikátory duchovní pohody </vt:lpstr>
      <vt:lpstr>Duchovní tíseň</vt:lpstr>
      <vt:lpstr>Projevy duchovní tísně</vt:lpstr>
      <vt:lpstr>Psychospirituální krize </vt:lpstr>
      <vt:lpstr>Posuzování - Assessment</vt:lpstr>
      <vt:lpstr>Posuzování - Assessment</vt:lpstr>
      <vt:lpstr>Ošetřovatelská diagnostika</vt:lpstr>
      <vt:lpstr>Ošetřovatelské intervence</vt:lpstr>
      <vt:lpstr>Kazuistika (1)</vt:lpstr>
      <vt:lpstr>Kazuistika (2)</vt:lpstr>
      <vt:lpstr>Kazuistika (3)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54</cp:revision>
  <cp:lastPrinted>1601-01-01T00:00:00Z</cp:lastPrinted>
  <dcterms:created xsi:type="dcterms:W3CDTF">2021-04-17T19:05:00Z</dcterms:created>
  <dcterms:modified xsi:type="dcterms:W3CDTF">2021-11-09T09:58:32Z</dcterms:modified>
</cp:coreProperties>
</file>