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7" r:id="rId14"/>
    <p:sldId id="265" r:id="rId15"/>
    <p:sldId id="266" r:id="rId16"/>
    <p:sldId id="268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CE6082-FBF3-4AAD-A656-756BD6D45F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5AD29E6-0457-4236-A019-5C6CDA763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53F483-45DD-4F97-8EE6-159D927D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5F59-22BB-4B77-82C3-65C6FFCEC813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003D09-286B-475E-AFDA-5DE86A581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92361D-14BD-44EE-80BC-63A6AC428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949B-2D6A-4230-B6F3-60603F3AEF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78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CFE90F-D7C2-4FDD-A3AC-B814197A9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4FCAB6-949E-4EC5-B64F-BC2C739C9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FF7A25A-9010-4BE9-9A2B-5B44A531C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5F59-22BB-4B77-82C3-65C6FFCEC813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F6240E-A2DE-446C-A0AC-ED2EBAED7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5053D8-4118-4529-95EC-3CBBBE788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949B-2D6A-4230-B6F3-60603F3AEF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3240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A6DCE14-A280-40AA-9BD7-FF20684CE5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43174BE-4CC0-4B7A-BE39-A6945DFC0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6D6623-7FCE-4E3A-8577-DF340FBC6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5F59-22BB-4B77-82C3-65C6FFCEC813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BBE79B-F6B1-44A8-8146-392866E7B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97940E-5484-4F91-AA93-69A468958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949B-2D6A-4230-B6F3-60603F3AEF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88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D1FEFC-69A5-42C1-B9D5-59AA288EB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E9653F4-01E4-4CF8-AF64-D5B753D53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246CF4-ED26-4122-A681-FE412F285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5F59-22BB-4B77-82C3-65C6FFCEC813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870863-FF9E-465A-9B2E-80B4245C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8EBF982-F682-42A1-891C-E07885933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949B-2D6A-4230-B6F3-60603F3AEF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59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814EBF-1CE8-4154-AE27-53B3EA8A4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89C0F65-97D7-401C-A351-65BA1020E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4646B1-B1E0-4490-8F67-8CBF89A28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5F59-22BB-4B77-82C3-65C6FFCEC813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E05E7C-072A-4C32-954C-339CD9BB0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9280D3-61C0-469B-ABB5-37FEEDE78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949B-2D6A-4230-B6F3-60603F3AEF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1984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98C913-1DF5-4932-A27B-5A539DCD3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E83FAD-4897-44AA-BF17-A8F631BB3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9569032-1A21-4EE6-82BF-1DF08C1B4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92E8FB5-CB60-476E-9149-BCFAC7F33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5F59-22BB-4B77-82C3-65C6FFCEC813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4D9E54A-0390-4053-86C6-0F0671079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00CCA88-F47D-40C2-ADB0-2384966B5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949B-2D6A-4230-B6F3-60603F3AEF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04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7DE6A6-ACBE-4233-B50D-F7EC264EF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C76AB9C-186A-4C84-B90A-AE2C45BE5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5A35FD5-FB6D-43CD-84EA-9D40367E2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EC68CEF-2FFA-4521-84C1-4BFA4CFE82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FB39E5AE-65EF-441C-8024-33BBD78807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046AD5B-0E66-45A7-9276-C4F4812D5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5F59-22BB-4B77-82C3-65C6FFCEC813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CFB3034-07BA-4FE9-A353-61F60FB60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89DDD0A-A364-4DFB-8808-E618714E5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949B-2D6A-4230-B6F3-60603F3AEF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4579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D24273-F0E3-431F-859F-BDA88EE8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452DC78-7BE1-445D-90C1-F1F8989FA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5F59-22BB-4B77-82C3-65C6FFCEC813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17A2AC8-E36A-4649-9CBD-6A6AFC306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B7B0E83-8DEA-4650-97F9-BD2EE67C0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949B-2D6A-4230-B6F3-60603F3AEF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3171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FA9B20C-ECA0-4931-BD80-346A24B25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5F59-22BB-4B77-82C3-65C6FFCEC813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5DE1DD6-3E49-4D40-9703-DA4CBBB63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36A60F1-49BC-4692-91E8-1377F4C0D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949B-2D6A-4230-B6F3-60603F3AEF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778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E2C830-DD69-4E9B-8898-F577DA712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C31C6D-5A83-40A2-BDF8-BF7DFA3F7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50F2CB5-0D27-4CC9-A823-59836551A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EDDBC7-8039-49DF-A103-348351BA5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5F59-22BB-4B77-82C3-65C6FFCEC813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59ED4E3-A859-4D8A-BFFF-22C6EBB16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BE8C84F-B1C4-40ED-AB0D-897EFF4D1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949B-2D6A-4230-B6F3-60603F3AEF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32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790CEC-50A0-4DEB-92AE-8FE9FCAEA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89A9C2F-66C0-4329-8EC7-6B6CBB2BF1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50D109C-DC45-4808-B553-1700310EC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37A8B8D-DC6A-4D5D-97A0-18B5AE12F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5F59-22BB-4B77-82C3-65C6FFCEC813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F506A74-AABF-444C-8212-648688BBB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88F331C-C539-4077-BCC8-BDA3B782E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949B-2D6A-4230-B6F3-60603F3AEF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370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D174758-F8CA-4A01-9B8E-8C04B55D2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FB4096D-3C3A-4E35-93C6-FFD85380D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A8698A-5178-4B57-8111-AD71F058D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A5F59-22BB-4B77-82C3-65C6FFCEC813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F73A46-EF87-499B-A07B-5950E474AC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BF7376-89BE-4A81-8CA9-4F714DA954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4949B-2D6A-4230-B6F3-60603F3AEF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29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9DD123-45FB-4FA3-ADE1-7144F0F3AB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523BA36-D7F9-4DBF-B7E8-B7A29DC0B2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449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ABB797C-8504-4EA8-9989-6DB609DC6B19}"/>
              </a:ext>
            </a:extLst>
          </p:cNvPr>
          <p:cNvSpPr txBox="1"/>
          <p:nvPr/>
        </p:nvSpPr>
        <p:spPr>
          <a:xfrm>
            <a:off x="365760" y="173736"/>
            <a:ext cx="7269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Fingers</a:t>
            </a:r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Toes</a:t>
            </a:r>
            <a:endParaRPr lang="cs-CZ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A088433-5C53-40C9-AFD3-9EE9C46C5D74}"/>
              </a:ext>
            </a:extLst>
          </p:cNvPr>
          <p:cNvSpPr txBox="1"/>
          <p:nvPr/>
        </p:nvSpPr>
        <p:spPr>
          <a:xfrm>
            <a:off x="365760" y="943177"/>
            <a:ext cx="1163116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err="1">
                <a:sym typeface="Wingdings" panose="05000000000000000000" pitchFamily="2" charset="2"/>
              </a:rPr>
              <a:t>dorsal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side</a:t>
            </a:r>
            <a:r>
              <a:rPr lang="cs-CZ" dirty="0">
                <a:sym typeface="Wingdings" panose="05000000000000000000" pitchFamily="2" charset="2"/>
              </a:rPr>
              <a:t> –</a:t>
            </a:r>
            <a:r>
              <a:rPr lang="cs-CZ" sz="2000" dirty="0">
                <a:sym typeface="Wingdings" panose="05000000000000000000" pitchFamily="2" charset="2"/>
              </a:rPr>
              <a:t> </a:t>
            </a:r>
            <a:r>
              <a:rPr lang="cs-CZ" dirty="0"/>
              <a:t>skin: </a:t>
            </a:r>
            <a:r>
              <a:rPr lang="cs-CZ" dirty="0" err="1"/>
              <a:t>thin</a:t>
            </a:r>
            <a:r>
              <a:rPr lang="cs-CZ" dirty="0"/>
              <a:t> and </a:t>
            </a:r>
            <a:r>
              <a:rPr lang="cs-CZ" dirty="0" err="1"/>
              <a:t>movable</a:t>
            </a:r>
            <a:r>
              <a:rPr lang="cs-CZ" dirty="0"/>
              <a:t> on </a:t>
            </a:r>
            <a:r>
              <a:rPr lang="cs-CZ" dirty="0" err="1"/>
              <a:t>dorsal</a:t>
            </a:r>
            <a:r>
              <a:rPr lang="cs-CZ" dirty="0"/>
              <a:t> </a:t>
            </a:r>
            <a:r>
              <a:rPr lang="cs-CZ" dirty="0" err="1"/>
              <a:t>side</a:t>
            </a:r>
            <a:r>
              <a:rPr lang="cs-CZ" dirty="0"/>
              <a:t> (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hairs</a:t>
            </a:r>
            <a:r>
              <a:rPr lang="cs-CZ" dirty="0"/>
              <a:t> and </a:t>
            </a:r>
            <a:r>
              <a:rPr lang="cs-CZ" dirty="0" err="1"/>
              <a:t>nails</a:t>
            </a:r>
            <a:r>
              <a:rPr lang="cs-CZ" dirty="0"/>
              <a:t>), </a:t>
            </a:r>
            <a:r>
              <a:rPr lang="cs-CZ" dirty="0" err="1">
                <a:sym typeface="Wingdings" panose="05000000000000000000" pitchFamily="2" charset="2"/>
              </a:rPr>
              <a:t>above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the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joints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transverse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flexion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creases</a:t>
            </a:r>
            <a:endParaRPr lang="cs-CZ" dirty="0">
              <a:sym typeface="Wingdings" panose="05000000000000000000" pitchFamily="2" charset="2"/>
            </a:endParaRPr>
          </a:p>
          <a:p>
            <a:pPr marL="742950" lvl="1" indent="-285750">
              <a:buFontTx/>
              <a:buChar char="-"/>
            </a:pPr>
            <a:r>
              <a:rPr lang="cs-CZ" dirty="0" err="1">
                <a:sym typeface="Wingdings" panose="05000000000000000000" pitchFamily="2" charset="2"/>
              </a:rPr>
              <a:t>dorsal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digital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nerves</a:t>
            </a:r>
            <a:r>
              <a:rPr lang="cs-CZ" dirty="0">
                <a:sym typeface="Wingdings" panose="05000000000000000000" pitchFamily="2" charset="2"/>
              </a:rPr>
              <a:t> and </a:t>
            </a:r>
            <a:r>
              <a:rPr lang="cs-CZ" dirty="0" err="1">
                <a:sym typeface="Wingdings" panose="05000000000000000000" pitchFamily="2" charset="2"/>
              </a:rPr>
              <a:t>vessles</a:t>
            </a:r>
            <a:r>
              <a:rPr lang="cs-CZ" dirty="0">
                <a:sym typeface="Wingdings" panose="05000000000000000000" pitchFamily="2" charset="2"/>
              </a:rPr>
              <a:t> on </a:t>
            </a:r>
            <a:r>
              <a:rPr lang="cs-CZ" dirty="0" err="1">
                <a:sym typeface="Wingdings" panose="05000000000000000000" pitchFamily="2" charset="2"/>
              </a:rPr>
              <a:t>the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sides</a:t>
            </a:r>
            <a:endParaRPr lang="cs-CZ" dirty="0">
              <a:sym typeface="Wingdings" panose="05000000000000000000" pitchFamily="2" charset="2"/>
            </a:endParaRPr>
          </a:p>
          <a:p>
            <a:pPr marL="742950" lvl="1" indent="-285750">
              <a:buFontTx/>
              <a:buChar char="-"/>
            </a:pPr>
            <a:r>
              <a:rPr lang="cs-CZ" dirty="0" err="1">
                <a:sym typeface="Wingdings" panose="05000000000000000000" pitchFamily="2" charset="2"/>
              </a:rPr>
              <a:t>the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tendons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of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the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extensors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below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subcutaneus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tissue</a:t>
            </a:r>
            <a:r>
              <a:rPr lang="cs-CZ" dirty="0">
                <a:sym typeface="Wingdings" panose="05000000000000000000" pitchFamily="2" charset="2"/>
              </a:rPr>
              <a:t>, </a:t>
            </a:r>
            <a:r>
              <a:rPr lang="cs-CZ" dirty="0" err="1">
                <a:sym typeface="Wingdings" panose="05000000000000000000" pitchFamily="2" charset="2"/>
              </a:rPr>
              <a:t>attached</a:t>
            </a:r>
            <a:r>
              <a:rPr lang="cs-CZ" dirty="0">
                <a:sym typeface="Wingdings" panose="05000000000000000000" pitchFamily="2" charset="2"/>
              </a:rPr>
              <a:t> to </a:t>
            </a:r>
            <a:r>
              <a:rPr lang="cs-CZ" dirty="0" err="1">
                <a:sym typeface="Wingdings" panose="05000000000000000000" pitchFamily="2" charset="2"/>
              </a:rPr>
              <a:t>the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dorsal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aponeurosis</a:t>
            </a:r>
            <a:endParaRPr lang="cs-CZ" dirty="0">
              <a:sym typeface="Wingdings" panose="05000000000000000000" pitchFamily="2" charset="2"/>
            </a:endParaRPr>
          </a:p>
          <a:p>
            <a:pPr marL="742950" lvl="1" indent="-285750">
              <a:buFontTx/>
              <a:buChar char="-"/>
            </a:pPr>
            <a:endParaRPr lang="cs-CZ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cs-CZ" dirty="0" err="1"/>
              <a:t>palmar</a:t>
            </a:r>
            <a:r>
              <a:rPr lang="cs-CZ" dirty="0"/>
              <a:t> </a:t>
            </a:r>
            <a:r>
              <a:rPr lang="cs-CZ" dirty="0" err="1"/>
              <a:t>side</a:t>
            </a:r>
            <a:r>
              <a:rPr lang="cs-CZ" dirty="0"/>
              <a:t> – skin: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 err="1"/>
              <a:t>thick</a:t>
            </a:r>
            <a:r>
              <a:rPr lang="cs-CZ" dirty="0"/>
              <a:t> and not </a:t>
            </a:r>
            <a:r>
              <a:rPr lang="cs-CZ" dirty="0" err="1"/>
              <a:t>movable</a:t>
            </a:r>
            <a:r>
              <a:rPr lang="cs-CZ" dirty="0"/>
              <a:t> on </a:t>
            </a:r>
            <a:r>
              <a:rPr lang="cs-CZ" dirty="0" err="1"/>
              <a:t>palmar</a:t>
            </a:r>
            <a:r>
              <a:rPr lang="cs-CZ" dirty="0"/>
              <a:t>/</a:t>
            </a:r>
            <a:r>
              <a:rPr lang="cs-CZ" dirty="0" err="1"/>
              <a:t>plantar</a:t>
            </a:r>
            <a:r>
              <a:rPr lang="cs-CZ" dirty="0"/>
              <a:t> </a:t>
            </a:r>
            <a:r>
              <a:rPr lang="cs-CZ" dirty="0" err="1"/>
              <a:t>side</a:t>
            </a:r>
            <a:r>
              <a:rPr lang="cs-CZ" dirty="0"/>
              <a:t> (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tactile</a:t>
            </a:r>
            <a:r>
              <a:rPr lang="cs-CZ" dirty="0"/>
              <a:t> </a:t>
            </a:r>
            <a:r>
              <a:rPr lang="cs-CZ" dirty="0" err="1"/>
              <a:t>ridges</a:t>
            </a:r>
            <a:r>
              <a:rPr lang="cs-CZ" dirty="0"/>
              <a:t>)</a:t>
            </a:r>
          </a:p>
          <a:p>
            <a:pPr marL="742950" lvl="1" indent="-285750">
              <a:buFontTx/>
              <a:buChar char="-"/>
            </a:pPr>
            <a:r>
              <a:rPr lang="cs-CZ" dirty="0" err="1">
                <a:sym typeface="Wingdings" panose="05000000000000000000" pitchFamily="2" charset="2"/>
              </a:rPr>
              <a:t>subcutaneous</a:t>
            </a:r>
            <a:r>
              <a:rPr lang="cs-CZ" dirty="0">
                <a:sym typeface="Wingdings" panose="05000000000000000000" pitchFamily="2" charset="2"/>
              </a:rPr>
              <a:t> fat </a:t>
            </a:r>
            <a:r>
              <a:rPr lang="cs-CZ" dirty="0" err="1">
                <a:sym typeface="Wingdings" panose="05000000000000000000" pitchFamily="2" charset="2"/>
              </a:rPr>
              <a:t>pads</a:t>
            </a:r>
            <a:r>
              <a:rPr lang="cs-CZ" dirty="0"/>
              <a:t> </a:t>
            </a:r>
            <a:endParaRPr lang="cs-CZ" dirty="0">
              <a:sym typeface="Wingdings" panose="05000000000000000000" pitchFamily="2" charset="2"/>
            </a:endParaRPr>
          </a:p>
          <a:p>
            <a:pPr marL="742950" lvl="1" indent="-285750">
              <a:buFontTx/>
              <a:buChar char="-"/>
            </a:pPr>
            <a:r>
              <a:rPr lang="cs-CZ" dirty="0" err="1"/>
              <a:t>connective</a:t>
            </a:r>
            <a:r>
              <a:rPr lang="cs-CZ" dirty="0"/>
              <a:t> </a:t>
            </a:r>
            <a:r>
              <a:rPr lang="cs-CZ" dirty="0" err="1"/>
              <a:t>tissue</a:t>
            </a:r>
            <a:r>
              <a:rPr lang="cs-CZ" dirty="0"/>
              <a:t> </a:t>
            </a:r>
            <a:r>
              <a:rPr lang="cs-CZ" dirty="0" err="1"/>
              <a:t>attaches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skin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fibrous</a:t>
            </a:r>
            <a:r>
              <a:rPr lang="cs-CZ" dirty="0"/>
              <a:t> </a:t>
            </a:r>
            <a:r>
              <a:rPr lang="cs-CZ" dirty="0" err="1"/>
              <a:t>sheaths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flexor </a:t>
            </a:r>
            <a:r>
              <a:rPr lang="cs-CZ" dirty="0" err="1"/>
              <a:t>tendons</a:t>
            </a:r>
            <a:r>
              <a:rPr lang="cs-CZ" dirty="0"/>
              <a:t> and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periosteum</a:t>
            </a:r>
            <a:endParaRPr lang="cs-CZ" dirty="0"/>
          </a:p>
          <a:p>
            <a:pPr marL="742950" lvl="1" indent="-285750">
              <a:buFontTx/>
              <a:buChar char="-"/>
            </a:pPr>
            <a:r>
              <a:rPr lang="cs-CZ" dirty="0" err="1"/>
              <a:t>lymphatic</a:t>
            </a:r>
            <a:r>
              <a:rPr lang="cs-CZ" dirty="0"/>
              <a:t> plexus on </a:t>
            </a:r>
            <a:r>
              <a:rPr lang="cs-CZ" dirty="0" err="1"/>
              <a:t>ventral</a:t>
            </a:r>
            <a:r>
              <a:rPr lang="cs-CZ" dirty="0"/>
              <a:t> </a:t>
            </a:r>
            <a:r>
              <a:rPr lang="cs-CZ" dirty="0" err="1"/>
              <a:t>side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subcutaneus</a:t>
            </a:r>
            <a:r>
              <a:rPr lang="cs-CZ" dirty="0"/>
              <a:t> </a:t>
            </a:r>
            <a:r>
              <a:rPr lang="cs-CZ" dirty="0" err="1"/>
              <a:t>tissue</a:t>
            </a:r>
            <a:endParaRPr lang="cs-CZ" dirty="0"/>
          </a:p>
          <a:p>
            <a:pPr marL="742950" lvl="1" indent="-285750">
              <a:buFontTx/>
              <a:buChar char="-"/>
            </a:pPr>
            <a:r>
              <a:rPr lang="cs-CZ" dirty="0"/>
              <a:t>proper </a:t>
            </a:r>
            <a:r>
              <a:rPr lang="cs-CZ" dirty="0" err="1"/>
              <a:t>palmar</a:t>
            </a:r>
            <a:r>
              <a:rPr lang="cs-CZ" dirty="0"/>
              <a:t> </a:t>
            </a:r>
            <a:r>
              <a:rPr lang="cs-CZ" dirty="0" err="1"/>
              <a:t>digital</a:t>
            </a:r>
            <a:r>
              <a:rPr lang="cs-CZ" dirty="0"/>
              <a:t> </a:t>
            </a:r>
            <a:r>
              <a:rPr lang="cs-CZ" dirty="0" err="1"/>
              <a:t>nerves</a:t>
            </a:r>
            <a:r>
              <a:rPr lang="cs-CZ" dirty="0"/>
              <a:t> and </a:t>
            </a:r>
            <a:r>
              <a:rPr lang="cs-CZ" dirty="0" err="1"/>
              <a:t>vessels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 err="1">
                <a:sym typeface="Wingdings" panose="05000000000000000000" pitchFamily="2" charset="2"/>
              </a:rPr>
              <a:t>subcutaneously</a:t>
            </a:r>
            <a:r>
              <a:rPr lang="cs-CZ" dirty="0">
                <a:sym typeface="Wingdings" panose="05000000000000000000" pitchFamily="2" charset="2"/>
              </a:rPr>
              <a:t> on </a:t>
            </a:r>
            <a:r>
              <a:rPr lang="cs-CZ" dirty="0" err="1">
                <a:sym typeface="Wingdings" panose="05000000000000000000" pitchFamily="2" charset="2"/>
              </a:rPr>
              <a:t>the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sides</a:t>
            </a:r>
            <a:endParaRPr lang="cs-CZ" dirty="0">
              <a:sym typeface="Wingdings" panose="05000000000000000000" pitchFamily="2" charset="2"/>
            </a:endParaRPr>
          </a:p>
          <a:p>
            <a:pPr marL="742950" lvl="1" indent="-285750">
              <a:buFontTx/>
              <a:buChar char="-"/>
            </a:pPr>
            <a:r>
              <a:rPr lang="cs-CZ" dirty="0" err="1">
                <a:sym typeface="Wingdings" panose="05000000000000000000" pitchFamily="2" charset="2"/>
              </a:rPr>
              <a:t>tendons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of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superficial</a:t>
            </a:r>
            <a:r>
              <a:rPr lang="cs-CZ" dirty="0">
                <a:sym typeface="Wingdings" panose="05000000000000000000" pitchFamily="2" charset="2"/>
              </a:rPr>
              <a:t> and </a:t>
            </a:r>
            <a:r>
              <a:rPr lang="cs-CZ" dirty="0" err="1">
                <a:sym typeface="Wingdings" panose="05000000000000000000" pitchFamily="2" charset="2"/>
              </a:rPr>
              <a:t>deep</a:t>
            </a:r>
            <a:r>
              <a:rPr lang="cs-CZ" dirty="0">
                <a:sym typeface="Wingdings" panose="05000000000000000000" pitchFamily="2" charset="2"/>
              </a:rPr>
              <a:t> flexor </a:t>
            </a:r>
            <a:r>
              <a:rPr lang="cs-CZ" dirty="0" err="1">
                <a:sym typeface="Wingdings" panose="05000000000000000000" pitchFamily="2" charset="2"/>
              </a:rPr>
              <a:t>covered</a:t>
            </a:r>
            <a:r>
              <a:rPr lang="cs-CZ" dirty="0">
                <a:sym typeface="Wingdings" panose="05000000000000000000" pitchFamily="2" charset="2"/>
              </a:rPr>
              <a:t> by </a:t>
            </a:r>
            <a:r>
              <a:rPr lang="cs-CZ" dirty="0" err="1">
                <a:sym typeface="Wingdings" panose="05000000000000000000" pitchFamily="2" charset="2"/>
              </a:rPr>
              <a:t>fibrous</a:t>
            </a:r>
            <a:r>
              <a:rPr lang="cs-CZ" dirty="0">
                <a:sym typeface="Wingdings" panose="05000000000000000000" pitchFamily="2" charset="2"/>
              </a:rPr>
              <a:t> and </a:t>
            </a:r>
            <a:r>
              <a:rPr lang="cs-CZ" dirty="0" err="1">
                <a:sym typeface="Wingdings" panose="05000000000000000000" pitchFamily="2" charset="2"/>
              </a:rPr>
              <a:t>synovial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sheaths</a:t>
            </a:r>
            <a:r>
              <a:rPr lang="cs-CZ" dirty="0">
                <a:sym typeface="Wingdings" panose="05000000000000000000" pitchFamily="2" charset="2"/>
              </a:rPr>
              <a:t>  </a:t>
            </a:r>
            <a:r>
              <a:rPr lang="cs-CZ" dirty="0" err="1">
                <a:sym typeface="Wingdings" panose="05000000000000000000" pitchFamily="2" charset="2"/>
              </a:rPr>
              <a:t>separated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from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common</a:t>
            </a:r>
            <a:r>
              <a:rPr lang="cs-CZ" dirty="0">
                <a:sym typeface="Wingdings" panose="05000000000000000000" pitchFamily="2" charset="2"/>
              </a:rPr>
              <a:t> flexor </a:t>
            </a:r>
            <a:r>
              <a:rPr lang="cs-CZ" dirty="0" err="1">
                <a:sym typeface="Wingdings" panose="05000000000000000000" pitchFamily="2" charset="2"/>
              </a:rPr>
              <a:t>sheat</a:t>
            </a:r>
            <a:r>
              <a:rPr lang="cs-CZ" dirty="0">
                <a:sym typeface="Wingdings" panose="05000000000000000000" pitchFamily="2" charset="2"/>
              </a:rPr>
              <a:t> (</a:t>
            </a:r>
            <a:r>
              <a:rPr lang="cs-CZ" dirty="0" err="1">
                <a:sym typeface="Wingdings" panose="05000000000000000000" pitchFamily="2" charset="2"/>
              </a:rPr>
              <a:t>except</a:t>
            </a:r>
            <a:r>
              <a:rPr lang="cs-CZ" dirty="0">
                <a:sym typeface="Wingdings" panose="05000000000000000000" pitchFamily="2" charset="2"/>
              </a:rPr>
              <a:t> 1th </a:t>
            </a:r>
            <a:r>
              <a:rPr lang="cs-CZ" dirty="0" err="1">
                <a:sym typeface="Wingdings" panose="05000000000000000000" pitchFamily="2" charset="2"/>
              </a:rPr>
              <a:t>finger</a:t>
            </a:r>
            <a:r>
              <a:rPr lang="cs-CZ" dirty="0">
                <a:sym typeface="Wingdings" panose="05000000000000000000" pitchFamily="2" charset="2"/>
              </a:rPr>
              <a:t> -&gt; </a:t>
            </a:r>
            <a:r>
              <a:rPr lang="cs-CZ" dirty="0" err="1">
                <a:sym typeface="Wingdings" panose="05000000000000000000" pitchFamily="2" charset="2"/>
              </a:rPr>
              <a:t>flex.poll.long</a:t>
            </a:r>
            <a:r>
              <a:rPr lang="cs-CZ" dirty="0">
                <a:sym typeface="Wingdings" panose="05000000000000000000" pitchFamily="2" charset="2"/>
              </a:rPr>
              <a:t>. </a:t>
            </a:r>
            <a:r>
              <a:rPr lang="cs-CZ" dirty="0" err="1">
                <a:sym typeface="Wingdings" panose="05000000000000000000" pitchFamily="2" charset="2"/>
              </a:rPr>
              <a:t>thenar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space</a:t>
            </a:r>
            <a:r>
              <a:rPr lang="cs-CZ" dirty="0">
                <a:sym typeface="Wingdings" panose="05000000000000000000" pitchFamily="2" charset="2"/>
              </a:rPr>
              <a:t> in </a:t>
            </a:r>
            <a:r>
              <a:rPr lang="cs-CZ" dirty="0" err="1">
                <a:sym typeface="Wingdings" panose="05000000000000000000" pitchFamily="2" charset="2"/>
              </a:rPr>
              <a:t>between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the</a:t>
            </a:r>
            <a:r>
              <a:rPr lang="cs-CZ" dirty="0">
                <a:sym typeface="Wingdings" panose="05000000000000000000" pitchFamily="2" charset="2"/>
              </a:rPr>
              <a:t> 2 </a:t>
            </a:r>
            <a:r>
              <a:rPr lang="cs-CZ" dirty="0" err="1">
                <a:sym typeface="Wingdings" panose="05000000000000000000" pitchFamily="2" charset="2"/>
              </a:rPr>
              <a:t>heads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of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the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short</a:t>
            </a:r>
            <a:r>
              <a:rPr lang="cs-CZ" dirty="0">
                <a:sym typeface="Wingdings" panose="05000000000000000000" pitchFamily="2" charset="2"/>
              </a:rPr>
              <a:t> flexor </a:t>
            </a:r>
            <a:r>
              <a:rPr lang="cs-CZ" dirty="0" err="1">
                <a:sym typeface="Wingdings" panose="05000000000000000000" pitchFamily="2" charset="2"/>
              </a:rPr>
              <a:t>with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its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own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synovial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sheath</a:t>
            </a:r>
            <a:r>
              <a:rPr lang="cs-CZ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Tx/>
              <a:buChar char="-"/>
            </a:pPr>
            <a:endParaRPr lang="cs-CZ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cs-CZ" dirty="0">
              <a:sym typeface="Wingdings" panose="05000000000000000000" pitchFamily="2" charset="2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B7C36C6-3676-4515-BCDD-F2B7C9B93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272" y="4201113"/>
            <a:ext cx="5340096" cy="222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03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D688FDE-81A2-4463-A418-23591355156A}"/>
              </a:ext>
            </a:extLst>
          </p:cNvPr>
          <p:cNvSpPr txBox="1"/>
          <p:nvPr/>
        </p:nvSpPr>
        <p:spPr>
          <a:xfrm>
            <a:off x="201168" y="466344"/>
            <a:ext cx="11247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Foramen</a:t>
            </a:r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omotricipitale</a:t>
            </a:r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humerotricipitale</a:t>
            </a:r>
            <a:endParaRPr lang="cs-CZ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F8CD726-5956-45D5-8EE0-BEBC31A76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692" y="1819260"/>
            <a:ext cx="7112616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19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19AC838-162C-4A6A-B2C3-F2F9AD4CD333}"/>
              </a:ext>
            </a:extLst>
          </p:cNvPr>
          <p:cNvSpPr txBox="1"/>
          <p:nvPr/>
        </p:nvSpPr>
        <p:spPr>
          <a:xfrm>
            <a:off x="768096" y="292609"/>
            <a:ext cx="4233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Carpal</a:t>
            </a:r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tunel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EB67517-FC6C-44BC-83C6-A82272188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488" y="1247150"/>
            <a:ext cx="6367559" cy="506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60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26CC3F0-3DBD-4D7F-BA04-1C8BB6290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9" y="1428750"/>
            <a:ext cx="5167993" cy="434111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CA10504-3C5D-4196-87C3-8A6E39760D47}"/>
              </a:ext>
            </a:extLst>
          </p:cNvPr>
          <p:cNvSpPr txBox="1"/>
          <p:nvPr/>
        </p:nvSpPr>
        <p:spPr>
          <a:xfrm>
            <a:off x="603504" y="219456"/>
            <a:ext cx="5276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Suboccipital</a:t>
            </a:r>
            <a:r>
              <a:rPr lang="cs-CZ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triangle</a:t>
            </a:r>
            <a:endParaRPr lang="cs-CZ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497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8EB1B94-78FF-425B-8B58-C2EB170DF8E3}"/>
              </a:ext>
            </a:extLst>
          </p:cNvPr>
          <p:cNvSpPr txBox="1"/>
          <p:nvPr/>
        </p:nvSpPr>
        <p:spPr>
          <a:xfrm>
            <a:off x="786384" y="758952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Temporal</a:t>
            </a:r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region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A3B061F-87CE-4995-A37F-10BB619BEAFC}"/>
              </a:ext>
            </a:extLst>
          </p:cNvPr>
          <p:cNvSpPr/>
          <p:nvPr/>
        </p:nvSpPr>
        <p:spPr>
          <a:xfrm>
            <a:off x="787199" y="1452110"/>
            <a:ext cx="3999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 linea temporalis sup., arcus zygomaticus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5C9F2EF-32B9-4336-B967-4B0AF876E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226" y="1143672"/>
            <a:ext cx="5192575" cy="4534849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10D73FDF-EF96-487C-AB02-F792967B6D16}"/>
              </a:ext>
            </a:extLst>
          </p:cNvPr>
          <p:cNvSpPr/>
          <p:nvPr/>
        </p:nvSpPr>
        <p:spPr>
          <a:xfrm>
            <a:off x="786384" y="291447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skin</a:t>
            </a:r>
          </a:p>
          <a:p>
            <a:r>
              <a:rPr lang="fr-FR" dirty="0"/>
              <a:t>n. </a:t>
            </a:r>
            <a:r>
              <a:rPr lang="fr-FR" dirty="0" err="1"/>
              <a:t>auricularis</a:t>
            </a:r>
            <a:r>
              <a:rPr lang="fr-FR" dirty="0"/>
              <a:t> </a:t>
            </a:r>
            <a:r>
              <a:rPr lang="fr-FR" dirty="0" err="1"/>
              <a:t>magnus</a:t>
            </a:r>
            <a:endParaRPr lang="fr-FR" dirty="0"/>
          </a:p>
          <a:p>
            <a:r>
              <a:rPr lang="fr-FR" dirty="0"/>
              <a:t>m. </a:t>
            </a:r>
            <a:r>
              <a:rPr lang="fr-FR" dirty="0" err="1"/>
              <a:t>temporoparietalis</a:t>
            </a:r>
            <a:r>
              <a:rPr lang="fr-FR" dirty="0"/>
              <a:t> (</a:t>
            </a:r>
            <a:r>
              <a:rPr lang="fr-FR" dirty="0" err="1"/>
              <a:t>n.VII</a:t>
            </a:r>
            <a:r>
              <a:rPr lang="fr-FR" dirty="0"/>
              <a:t>.)</a:t>
            </a:r>
          </a:p>
          <a:p>
            <a:r>
              <a:rPr lang="fr-FR" dirty="0"/>
              <a:t>a., v. </a:t>
            </a:r>
            <a:r>
              <a:rPr lang="fr-FR" dirty="0" err="1"/>
              <a:t>temporalis</a:t>
            </a:r>
            <a:r>
              <a:rPr lang="fr-FR" dirty="0"/>
              <a:t> </a:t>
            </a:r>
            <a:r>
              <a:rPr lang="fr-FR" dirty="0" err="1"/>
              <a:t>spf</a:t>
            </a:r>
            <a:r>
              <a:rPr lang="fr-FR" dirty="0"/>
              <a:t>. (v. </a:t>
            </a:r>
            <a:r>
              <a:rPr lang="fr-FR" dirty="0" err="1"/>
              <a:t>retromandibularis</a:t>
            </a:r>
            <a:endParaRPr lang="cs-CZ" dirty="0"/>
          </a:p>
          <a:p>
            <a:r>
              <a:rPr lang="cs-CZ" dirty="0"/>
              <a:t>n. </a:t>
            </a:r>
            <a:r>
              <a:rPr lang="cs-CZ" dirty="0" err="1"/>
              <a:t>auriculotemporalis</a:t>
            </a:r>
            <a:endParaRPr lang="cs-CZ" dirty="0"/>
          </a:p>
          <a:p>
            <a:r>
              <a:rPr lang="cs-CZ" dirty="0" err="1"/>
              <a:t>fascia</a:t>
            </a:r>
            <a:r>
              <a:rPr lang="cs-CZ" dirty="0"/>
              <a:t> </a:t>
            </a:r>
            <a:r>
              <a:rPr lang="cs-CZ" dirty="0" err="1"/>
              <a:t>temporalis</a:t>
            </a:r>
            <a:endParaRPr lang="cs-CZ" dirty="0"/>
          </a:p>
          <a:p>
            <a:r>
              <a:rPr lang="cs-CZ" dirty="0"/>
              <a:t>m. </a:t>
            </a:r>
            <a:r>
              <a:rPr lang="cs-CZ" dirty="0" err="1"/>
              <a:t>temporalis</a:t>
            </a:r>
            <a:endParaRPr lang="cs-CZ" dirty="0"/>
          </a:p>
          <a:p>
            <a:r>
              <a:rPr lang="cs-CZ" dirty="0" err="1"/>
              <a:t>a.,v</a:t>
            </a:r>
            <a:r>
              <a:rPr lang="cs-CZ" dirty="0"/>
              <a:t>., n. </a:t>
            </a:r>
            <a:r>
              <a:rPr lang="cs-CZ" dirty="0" err="1"/>
              <a:t>temporalis</a:t>
            </a:r>
            <a:r>
              <a:rPr lang="cs-CZ" dirty="0"/>
              <a:t> prof.</a:t>
            </a:r>
          </a:p>
        </p:txBody>
      </p:sp>
    </p:spTree>
    <p:extLst>
      <p:ext uri="{BB962C8B-B14F-4D97-AF65-F5344CB8AC3E}">
        <p14:creationId xmlns:p14="http://schemas.microsoft.com/office/powerpoint/2010/main" val="247078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E9BBA0CE-BD7B-4FC9-A527-24C2FBB19989}"/>
              </a:ext>
            </a:extLst>
          </p:cNvPr>
          <p:cNvSpPr/>
          <p:nvPr/>
        </p:nvSpPr>
        <p:spPr>
          <a:xfrm>
            <a:off x="446349" y="610862"/>
            <a:ext cx="68317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Regio</a:t>
            </a:r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parotideomasseterica</a:t>
            </a:r>
            <a:endParaRPr lang="cs-CZ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1B116707-3192-401D-A425-A32032B4CAE7}"/>
              </a:ext>
            </a:extLst>
          </p:cNvPr>
          <p:cNvSpPr/>
          <p:nvPr/>
        </p:nvSpPr>
        <p:spPr>
          <a:xfrm>
            <a:off x="560832" y="138030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Superior - </a:t>
            </a:r>
            <a:r>
              <a:rPr lang="cs-CZ" dirty="0" err="1"/>
              <a:t>arcus</a:t>
            </a:r>
            <a:r>
              <a:rPr lang="cs-CZ" dirty="0"/>
              <a:t> </a:t>
            </a:r>
            <a:r>
              <a:rPr lang="cs-CZ" dirty="0" err="1"/>
              <a:t>zygomaticus</a:t>
            </a:r>
            <a:endParaRPr lang="cs-CZ" dirty="0"/>
          </a:p>
          <a:p>
            <a:r>
              <a:rPr lang="cs-CZ" dirty="0" err="1"/>
              <a:t>Ventral</a:t>
            </a:r>
            <a:r>
              <a:rPr lang="cs-CZ" dirty="0"/>
              <a:t> - m. </a:t>
            </a:r>
            <a:r>
              <a:rPr lang="cs-CZ" dirty="0" err="1"/>
              <a:t>masseter</a:t>
            </a:r>
            <a:endParaRPr lang="cs-CZ" dirty="0"/>
          </a:p>
          <a:p>
            <a:r>
              <a:rPr lang="cs-CZ" dirty="0" err="1"/>
              <a:t>Caudal</a:t>
            </a:r>
            <a:r>
              <a:rPr lang="cs-CZ" dirty="0"/>
              <a:t> - </a:t>
            </a:r>
            <a:r>
              <a:rPr lang="cs-CZ" dirty="0" err="1"/>
              <a:t>mandible</a:t>
            </a:r>
            <a:endParaRPr lang="cs-CZ" dirty="0"/>
          </a:p>
          <a:p>
            <a:r>
              <a:rPr lang="cs-CZ" dirty="0" err="1"/>
              <a:t>Posterior</a:t>
            </a:r>
            <a:r>
              <a:rPr lang="cs-CZ" dirty="0"/>
              <a:t> – line </a:t>
            </a:r>
            <a:r>
              <a:rPr lang="cs-CZ" dirty="0" err="1"/>
              <a:t>through</a:t>
            </a:r>
            <a:r>
              <a:rPr lang="cs-CZ" dirty="0"/>
              <a:t> tragus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291A23A-DD58-4D81-96F9-CBF747A3C9DB}"/>
              </a:ext>
            </a:extLst>
          </p:cNvPr>
          <p:cNvSpPr/>
          <p:nvPr/>
        </p:nvSpPr>
        <p:spPr>
          <a:xfrm>
            <a:off x="560832" y="3268855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err="1"/>
              <a:t>glandula</a:t>
            </a:r>
            <a:r>
              <a:rPr lang="cs-CZ" dirty="0"/>
              <a:t> </a:t>
            </a:r>
            <a:r>
              <a:rPr lang="cs-CZ" dirty="0" err="1"/>
              <a:t>parotis</a:t>
            </a:r>
            <a:endParaRPr lang="cs-CZ" dirty="0"/>
          </a:p>
          <a:p>
            <a:r>
              <a:rPr lang="cs-CZ" dirty="0" err="1"/>
              <a:t>fascia</a:t>
            </a:r>
            <a:r>
              <a:rPr lang="cs-CZ" dirty="0"/>
              <a:t> </a:t>
            </a:r>
            <a:r>
              <a:rPr lang="cs-CZ" dirty="0" err="1"/>
              <a:t>parotideomasseterica</a:t>
            </a:r>
            <a:endParaRPr lang="cs-CZ" dirty="0"/>
          </a:p>
          <a:p>
            <a:r>
              <a:rPr lang="cs-CZ" dirty="0" err="1"/>
              <a:t>ductus</a:t>
            </a:r>
            <a:r>
              <a:rPr lang="cs-CZ" dirty="0"/>
              <a:t> </a:t>
            </a:r>
            <a:r>
              <a:rPr lang="cs-CZ" dirty="0" err="1"/>
              <a:t>parotideus</a:t>
            </a:r>
            <a:endParaRPr lang="cs-CZ" dirty="0"/>
          </a:p>
          <a:p>
            <a:r>
              <a:rPr lang="cs-CZ" dirty="0"/>
              <a:t>plexus </a:t>
            </a:r>
            <a:r>
              <a:rPr lang="cs-CZ" dirty="0" err="1"/>
              <a:t>parotideus</a:t>
            </a:r>
            <a:r>
              <a:rPr lang="cs-CZ" dirty="0"/>
              <a:t> n. VII.</a:t>
            </a:r>
          </a:p>
          <a:p>
            <a:r>
              <a:rPr lang="cs-CZ" dirty="0" err="1"/>
              <a:t>pars</a:t>
            </a:r>
            <a:r>
              <a:rPr lang="cs-CZ" dirty="0"/>
              <a:t> </a:t>
            </a:r>
            <a:r>
              <a:rPr lang="cs-CZ" dirty="0" err="1"/>
              <a:t>spf</a:t>
            </a:r>
            <a:r>
              <a:rPr lang="cs-CZ" dirty="0"/>
              <a:t>. et prof. </a:t>
            </a:r>
            <a:r>
              <a:rPr lang="cs-CZ" dirty="0" err="1"/>
              <a:t>gl</a:t>
            </a:r>
            <a:r>
              <a:rPr lang="cs-CZ" dirty="0"/>
              <a:t>. </a:t>
            </a:r>
            <a:r>
              <a:rPr lang="cs-CZ" dirty="0" err="1"/>
              <a:t>parotis</a:t>
            </a:r>
            <a:endParaRPr lang="cs-CZ" dirty="0"/>
          </a:p>
          <a:p>
            <a:r>
              <a:rPr lang="cs-CZ" dirty="0"/>
              <a:t>a. </a:t>
            </a:r>
            <a:r>
              <a:rPr lang="cs-CZ" dirty="0" err="1"/>
              <a:t>temporalis</a:t>
            </a:r>
            <a:r>
              <a:rPr lang="cs-CZ" dirty="0"/>
              <a:t> </a:t>
            </a:r>
            <a:r>
              <a:rPr lang="cs-CZ" dirty="0" err="1"/>
              <a:t>spf</a:t>
            </a:r>
            <a:r>
              <a:rPr lang="cs-CZ" dirty="0"/>
              <a:t>.</a:t>
            </a:r>
          </a:p>
          <a:p>
            <a:r>
              <a:rPr lang="cs-CZ" dirty="0"/>
              <a:t>a. </a:t>
            </a:r>
            <a:r>
              <a:rPr lang="cs-CZ" dirty="0" err="1"/>
              <a:t>transversa</a:t>
            </a:r>
            <a:r>
              <a:rPr lang="cs-CZ" dirty="0"/>
              <a:t> </a:t>
            </a:r>
            <a:r>
              <a:rPr lang="cs-CZ" dirty="0" err="1"/>
              <a:t>faciei</a:t>
            </a:r>
            <a:endParaRPr lang="cs-CZ" dirty="0"/>
          </a:p>
          <a:p>
            <a:r>
              <a:rPr lang="cs-CZ" dirty="0"/>
              <a:t>v. </a:t>
            </a:r>
            <a:r>
              <a:rPr lang="cs-CZ" dirty="0" err="1"/>
              <a:t>temporalis</a:t>
            </a:r>
            <a:r>
              <a:rPr lang="cs-CZ" dirty="0"/>
              <a:t> </a:t>
            </a:r>
            <a:r>
              <a:rPr lang="cs-CZ" dirty="0" err="1"/>
              <a:t>spf</a:t>
            </a:r>
            <a:r>
              <a:rPr lang="cs-CZ" dirty="0"/>
              <a:t>., v.</a:t>
            </a:r>
          </a:p>
          <a:p>
            <a:r>
              <a:rPr lang="cs-CZ" dirty="0" err="1"/>
              <a:t>retromandibularis</a:t>
            </a:r>
            <a:endParaRPr lang="cs-CZ" dirty="0"/>
          </a:p>
          <a:p>
            <a:r>
              <a:rPr lang="cs-CZ" dirty="0"/>
              <a:t>n. </a:t>
            </a:r>
            <a:r>
              <a:rPr lang="cs-CZ" dirty="0" err="1"/>
              <a:t>auriculotemporalis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8891E1B-7900-444E-9680-81BC4E846C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6" r="1" b="2747"/>
          <a:stretch/>
        </p:blipFill>
        <p:spPr>
          <a:xfrm>
            <a:off x="8735094" y="1916859"/>
            <a:ext cx="3185634" cy="369215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39CD773-F48C-4334-9F33-27BF2D856D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2" t="1684" r="13327" b="20807"/>
          <a:stretch/>
        </p:blipFill>
        <p:spPr>
          <a:xfrm>
            <a:off x="4041648" y="1821680"/>
            <a:ext cx="4398264" cy="378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1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D5AB883-E374-43F2-9DD6-CEEE58826405}"/>
              </a:ext>
            </a:extLst>
          </p:cNvPr>
          <p:cNvSpPr txBox="1"/>
          <p:nvPr/>
        </p:nvSpPr>
        <p:spPr>
          <a:xfrm>
            <a:off x="786384" y="758952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Retromandibular</a:t>
            </a:r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region 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376389ED-9853-4230-93EA-289903A6708D}"/>
              </a:ext>
            </a:extLst>
          </p:cNvPr>
          <p:cNvSpPr/>
          <p:nvPr/>
        </p:nvSpPr>
        <p:spPr>
          <a:xfrm>
            <a:off x="786384" y="2695462"/>
            <a:ext cx="35387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/>
              <a:t>n.VII</a:t>
            </a:r>
            <a:r>
              <a:rPr lang="cs-CZ" dirty="0"/>
              <a:t>.</a:t>
            </a:r>
          </a:p>
          <a:p>
            <a:r>
              <a:rPr lang="cs-CZ" dirty="0"/>
              <a:t>r. </a:t>
            </a:r>
            <a:r>
              <a:rPr lang="cs-CZ" dirty="0" err="1"/>
              <a:t>stylohyoideus</a:t>
            </a:r>
            <a:endParaRPr lang="cs-CZ" dirty="0"/>
          </a:p>
          <a:p>
            <a:r>
              <a:rPr lang="cs-CZ" dirty="0"/>
              <a:t>(m. </a:t>
            </a:r>
            <a:r>
              <a:rPr lang="cs-CZ" dirty="0" err="1"/>
              <a:t>stylohyoideus</a:t>
            </a:r>
            <a:r>
              <a:rPr lang="cs-CZ" dirty="0"/>
              <a:t>)</a:t>
            </a:r>
          </a:p>
          <a:p>
            <a:r>
              <a:rPr lang="cs-CZ" dirty="0"/>
              <a:t>r. </a:t>
            </a:r>
            <a:r>
              <a:rPr lang="cs-CZ" dirty="0" err="1"/>
              <a:t>digastricus</a:t>
            </a:r>
            <a:endParaRPr lang="cs-CZ" dirty="0"/>
          </a:p>
          <a:p>
            <a:r>
              <a:rPr lang="cs-CZ" dirty="0"/>
              <a:t>(</a:t>
            </a:r>
            <a:r>
              <a:rPr lang="cs-CZ" dirty="0" err="1"/>
              <a:t>venter</a:t>
            </a:r>
            <a:r>
              <a:rPr lang="cs-CZ" dirty="0"/>
              <a:t> post. m. </a:t>
            </a:r>
            <a:r>
              <a:rPr lang="cs-CZ" dirty="0" err="1"/>
              <a:t>digastrici</a:t>
            </a:r>
            <a:r>
              <a:rPr lang="cs-CZ" dirty="0"/>
              <a:t>)</a:t>
            </a:r>
          </a:p>
          <a:p>
            <a:r>
              <a:rPr lang="cs-CZ" dirty="0"/>
              <a:t>n. </a:t>
            </a:r>
            <a:r>
              <a:rPr lang="cs-CZ" dirty="0" err="1"/>
              <a:t>auricularis</a:t>
            </a:r>
            <a:r>
              <a:rPr lang="cs-CZ" dirty="0"/>
              <a:t> post.</a:t>
            </a:r>
          </a:p>
          <a:p>
            <a:r>
              <a:rPr lang="cs-CZ" dirty="0"/>
              <a:t>a. </a:t>
            </a:r>
            <a:r>
              <a:rPr lang="cs-CZ" dirty="0" err="1"/>
              <a:t>auricularis</a:t>
            </a:r>
            <a:r>
              <a:rPr lang="cs-CZ" dirty="0"/>
              <a:t> post.</a:t>
            </a:r>
          </a:p>
          <a:p>
            <a:r>
              <a:rPr lang="cs-CZ" dirty="0"/>
              <a:t>(a. </a:t>
            </a:r>
            <a:r>
              <a:rPr lang="cs-CZ" dirty="0" err="1"/>
              <a:t>carotis</a:t>
            </a:r>
            <a:r>
              <a:rPr lang="cs-CZ" dirty="0"/>
              <a:t> </a:t>
            </a:r>
            <a:r>
              <a:rPr lang="cs-CZ" dirty="0" err="1"/>
              <a:t>ext</a:t>
            </a:r>
            <a:r>
              <a:rPr lang="cs-CZ" dirty="0"/>
              <a:t>.)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A17C0E8-81C0-402D-A7E8-36709DF10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940" y="1743265"/>
            <a:ext cx="3720084" cy="401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9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B8E2D77-B310-4268-894D-196BDB0C2D2C}"/>
              </a:ext>
            </a:extLst>
          </p:cNvPr>
          <p:cNvSpPr txBox="1"/>
          <p:nvPr/>
        </p:nvSpPr>
        <p:spPr>
          <a:xfrm>
            <a:off x="676656" y="768096"/>
            <a:ext cx="8375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Trigonum</a:t>
            </a:r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submandibulare</a:t>
            </a:r>
            <a:endParaRPr lang="cs-CZ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C6A03F5-4CBC-4376-B54E-A499F8621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494" y="1909247"/>
            <a:ext cx="8507012" cy="464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35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505579F4-5C74-4708-A20C-4A3587EA4EE9}"/>
              </a:ext>
            </a:extLst>
          </p:cNvPr>
          <p:cNvSpPr txBox="1"/>
          <p:nvPr/>
        </p:nvSpPr>
        <p:spPr>
          <a:xfrm>
            <a:off x="512064" y="539496"/>
            <a:ext cx="7141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Trigonum</a:t>
            </a:r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femorale</a:t>
            </a:r>
            <a:endParaRPr lang="cs-CZ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7CE4CF8-BAAF-4400-9DCA-D025079AD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297" y="1954667"/>
            <a:ext cx="6933405" cy="366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59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37B7D22-8A48-4BF8-A988-5D558F370604}"/>
              </a:ext>
            </a:extLst>
          </p:cNvPr>
          <p:cNvSpPr txBox="1"/>
          <p:nvPr/>
        </p:nvSpPr>
        <p:spPr>
          <a:xfrm>
            <a:off x="563880" y="511391"/>
            <a:ext cx="5532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Fossa</a:t>
            </a:r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poplitea</a:t>
            </a:r>
            <a:endParaRPr lang="cs-CZ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896AA6E-5222-4BAE-89A5-6089DA62FF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383" b="13085"/>
          <a:stretch/>
        </p:blipFill>
        <p:spPr>
          <a:xfrm>
            <a:off x="0" y="1785493"/>
            <a:ext cx="5948359" cy="335343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AFD57E7-FD9B-4834-A0AD-FA6CD82154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" t="2933" r="5677" b="13094"/>
          <a:stretch/>
        </p:blipFill>
        <p:spPr>
          <a:xfrm>
            <a:off x="5948359" y="1785493"/>
            <a:ext cx="5788152" cy="370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63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2C4B9C1-9B79-47F4-A6F8-4ADBA493E0C5}"/>
              </a:ext>
            </a:extLst>
          </p:cNvPr>
          <p:cNvSpPr txBox="1"/>
          <p:nvPr/>
        </p:nvSpPr>
        <p:spPr>
          <a:xfrm>
            <a:off x="557784" y="521208"/>
            <a:ext cx="6830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Medial</a:t>
            </a:r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Ankle</a:t>
            </a:r>
            <a:endParaRPr lang="cs-CZ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ACD9B30-DDF0-43FF-A1F8-F34A21B41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419" y="1701500"/>
            <a:ext cx="5958069" cy="40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7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70A9393-F04A-4029-AA62-D4C82DF7A6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" t="2713" r="1492" b="5233"/>
          <a:stretch/>
        </p:blipFill>
        <p:spPr>
          <a:xfrm>
            <a:off x="2788919" y="1700784"/>
            <a:ext cx="6172201" cy="43434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AFB829D-9622-470D-9A72-570D01829CF6}"/>
              </a:ext>
            </a:extLst>
          </p:cNvPr>
          <p:cNvSpPr txBox="1"/>
          <p:nvPr/>
        </p:nvSpPr>
        <p:spPr>
          <a:xfrm>
            <a:off x="777240" y="474815"/>
            <a:ext cx="4636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Lateral</a:t>
            </a:r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Ankle</a:t>
            </a:r>
            <a:endParaRPr lang="cs-CZ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73416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7B4775FAABDF4484C6497A7A26939B" ma:contentTypeVersion="14" ma:contentTypeDescription="Vytvoří nový dokument" ma:contentTypeScope="" ma:versionID="9c73e27454260fa975bf8c2617871dd5">
  <xsd:schema xmlns:xsd="http://www.w3.org/2001/XMLSchema" xmlns:xs="http://www.w3.org/2001/XMLSchema" xmlns:p="http://schemas.microsoft.com/office/2006/metadata/properties" xmlns:ns3="af9df581-49dc-41f9-a4e1-1ae68eaafbf8" xmlns:ns4="317fa241-dc0d-4a19-bd23-9d6e79d0e5eb" targetNamespace="http://schemas.microsoft.com/office/2006/metadata/properties" ma:root="true" ma:fieldsID="021dde798378589c5e5082abf6328f36" ns3:_="" ns4:_="">
    <xsd:import namespace="af9df581-49dc-41f9-a4e1-1ae68eaafbf8"/>
    <xsd:import namespace="317fa241-dc0d-4a19-bd23-9d6e79d0e5e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9df581-49dc-41f9-a4e1-1ae68eaafb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7fa241-dc0d-4a19-bd23-9d6e79d0e5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AB4687D-1B6D-4F39-8D6B-C039329608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9df581-49dc-41f9-a4e1-1ae68eaafbf8"/>
    <ds:schemaRef ds:uri="317fa241-dc0d-4a19-bd23-9d6e79d0e5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F83A21-A5A8-4B3D-901C-1BFBE877C9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0C9A41-1E4F-4165-B5B5-FBF6D01928D6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317fa241-dc0d-4a19-bd23-9d6e79d0e5eb"/>
    <ds:schemaRef ds:uri="af9df581-49dc-41f9-a4e1-1ae68eaafbf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323</Words>
  <Application>Microsoft Office PowerPoint</Application>
  <PresentationFormat>Širokoúhlá obrazovka</PresentationFormat>
  <Paragraphs>54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Klaudia Lakatosová</dc:creator>
  <cp:lastModifiedBy>Dana Procházková</cp:lastModifiedBy>
  <cp:revision>12</cp:revision>
  <dcterms:created xsi:type="dcterms:W3CDTF">2021-12-06T12:50:22Z</dcterms:created>
  <dcterms:modified xsi:type="dcterms:W3CDTF">2021-12-07T08:30:48Z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0x010100507B4775FAABDF4484C6497A7A26939B</vt:lpwstr>
  </property>
</Properties>
</file>