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diagrams/data14.xml" ContentType="application/vnd.openxmlformats-officedocument.drawingml.diagramData+xml"/>
  <Override PartName="/ppt/diagrams/data12.xml" ContentType="application/vnd.openxmlformats-officedocument.drawingml.diagramData+xml"/>
  <Override PartName="/ppt/diagrams/data3.xml" ContentType="application/vnd.openxmlformats-officedocument.drawingml.diagramData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diagrams/data8.xml" ContentType="application/vnd.openxmlformats-officedocument.drawingml.diagramData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diagrams/data11.xml" ContentType="application/vnd.openxmlformats-officedocument.drawingml.diagramData+xml"/>
  <Override PartName="/ppt/diagrams/data13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diagrams/colors3.xml" ContentType="application/vnd.openxmlformats-officedocument.drawingml.diagramColors+xml"/>
  <Override PartName="/ppt/diagrams/quickStyle3.xml" ContentType="application/vnd.openxmlformats-officedocument.drawingml.diagramStyle+xml"/>
  <Override PartName="/ppt/diagrams/layout3.xml" ContentType="application/vnd.openxmlformats-officedocument.drawingml.diagramLayout+xml"/>
  <Override PartName="/ppt/diagrams/quickStyle7.xml" ContentType="application/vnd.openxmlformats-officedocument.drawingml.diagramStyle+xml"/>
  <Override PartName="/ppt/diagrams/layout4.xml" ContentType="application/vnd.openxmlformats-officedocument.drawingml.diagramLayout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diagrams/drawing5.xml" ContentType="application/vnd.ms-office.drawingml.diagramDrawing+xml"/>
  <Override PartName="/ppt/diagrams/colors5.xml" ContentType="application/vnd.openxmlformats-officedocument.drawingml.diagramColors+xml"/>
  <Override PartName="/ppt/diagrams/quickStyle5.xml" ContentType="application/vnd.openxmlformats-officedocument.drawingml.diagramStyle+xml"/>
  <Override PartName="/ppt/diagrams/layout5.xml" ContentType="application/vnd.openxmlformats-officedocument.drawingml.diagramLayout+xml"/>
  <Override PartName="/ppt/diagrams/drawing4.xml" ContentType="application/vnd.ms-office.drawingml.diagramDrawing+xml"/>
  <Override PartName="/ppt/diagrams/colors4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3.xml" ContentType="application/vnd.ms-office.drawingml.diagramDrawing+xml"/>
  <Override PartName="/ppt/diagrams/drawing2.xml" ContentType="application/vnd.ms-office.drawingml.diagramDrawing+xml"/>
  <Override PartName="/ppt/diagrams/colors2.xml" ContentType="application/vnd.openxmlformats-officedocument.drawingml.diagramColors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layout2.xml" ContentType="application/vnd.openxmlformats-officedocument.drawingml.diagramLayout+xml"/>
  <Override PartName="/ppt/diagrams/layout7.xml" ContentType="application/vnd.openxmlformats-officedocument.drawingml.diagramLayout+xml"/>
  <Override PartName="/ppt/diagrams/colors8.xml" ContentType="application/vnd.openxmlformats-officedocument.drawingml.diagramColors+xml"/>
  <Override PartName="/ppt/diagrams/drawing10.xml" ContentType="application/vnd.ms-office.drawingml.diagramDrawing+xml"/>
  <Override PartName="/ppt/diagrams/quickStyle6.xml" ContentType="application/vnd.openxmlformats-officedocument.drawingml.diagramStyle+xml"/>
  <Override PartName="/ppt/diagrams/colors10.xml" ContentType="application/vnd.openxmlformats-officedocument.drawingml.diagramColors+xml"/>
  <Override PartName="/ppt/diagrams/quickStyle10.xml" ContentType="application/vnd.openxmlformats-officedocument.drawingml.diagramStyle+xml"/>
  <Override PartName="/ppt/diagrams/layout10.xml" ContentType="application/vnd.openxmlformats-officedocument.drawingml.diagramLayout+xml"/>
  <Override PartName="/ppt/diagrams/drawing8.xml" ContentType="application/vnd.ms-office.drawingml.diagramDrawing+xml"/>
  <Override PartName="/ppt/diagrams/drawing6.xml" ContentType="application/vnd.ms-office.drawingml.diagramDrawing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colors6.xml" ContentType="application/vnd.openxmlformats-officedocument.drawingml.diagramColors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3.xml" ContentType="application/vnd.ms-office.drawingml.diagramDrawing+xml"/>
  <Override PartName="/ppt/theme/theme1.xml" ContentType="application/vnd.openxmlformats-officedocument.theme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rawing7.xml" ContentType="application/vnd.ms-office.drawingml.diagramDrawing+xml"/>
  <Override PartName="/ppt/diagrams/colors7.xml" ContentType="application/vnd.openxmlformats-officedocument.drawingml.diagramColors+xml"/>
  <Override PartName="/ppt/diagrams/quickStyle8.xml" ContentType="application/vnd.openxmlformats-officedocument.drawingml.diagramStyle+xml"/>
  <Override PartName="/ppt/diagrams/colors13.xml" ContentType="application/vnd.openxmlformats-officedocument.drawingml.diagramColors+xml"/>
  <Override PartName="/ppt/diagrams/layout13.xml" ContentType="application/vnd.openxmlformats-officedocument.drawingml.diagramLayout+xml"/>
  <Override PartName="/ppt/diagrams/drawing11.xml" ContentType="application/vnd.ms-office.drawingml.diagramDrawing+xml"/>
  <Override PartName="/ppt/diagrams/layout6.xml" ContentType="application/vnd.openxmlformats-officedocument.drawingml.diagramLayout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layout8.xml" ContentType="application/vnd.openxmlformats-officedocument.drawingml.diagramLayout+xml"/>
  <Override PartName="/ppt/diagrams/quickStyle13.xml" ContentType="application/vnd.openxmlformats-officedocument.drawingml.diagramStyl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1"/>
  </p:notesMasterIdLst>
  <p:handoutMasterIdLst>
    <p:handoutMasterId r:id="rId32"/>
  </p:handoutMasterIdLst>
  <p:sldIdLst>
    <p:sldId id="256" r:id="rId2"/>
    <p:sldId id="425" r:id="rId3"/>
    <p:sldId id="426" r:id="rId4"/>
    <p:sldId id="427" r:id="rId5"/>
    <p:sldId id="428" r:id="rId6"/>
    <p:sldId id="429" r:id="rId7"/>
    <p:sldId id="259" r:id="rId8"/>
    <p:sldId id="264" r:id="rId9"/>
    <p:sldId id="430" r:id="rId10"/>
    <p:sldId id="265" r:id="rId11"/>
    <p:sldId id="384" r:id="rId12"/>
    <p:sldId id="266" r:id="rId13"/>
    <p:sldId id="385" r:id="rId14"/>
    <p:sldId id="276" r:id="rId15"/>
    <p:sldId id="387" r:id="rId16"/>
    <p:sldId id="388" r:id="rId17"/>
    <p:sldId id="389" r:id="rId18"/>
    <p:sldId id="260" r:id="rId19"/>
    <p:sldId id="269" r:id="rId20"/>
    <p:sldId id="271" r:id="rId21"/>
    <p:sldId id="272" r:id="rId22"/>
    <p:sldId id="370" r:id="rId23"/>
    <p:sldId id="390" r:id="rId24"/>
    <p:sldId id="371" r:id="rId25"/>
    <p:sldId id="375" r:id="rId26"/>
    <p:sldId id="379" r:id="rId27"/>
    <p:sldId id="374" r:id="rId28"/>
    <p:sldId id="381" r:id="rId29"/>
    <p:sldId id="416" r:id="rId30"/>
  </p:sldIdLst>
  <p:sldSz cx="12192000" cy="6858000"/>
  <p:notesSz cx="6946900" cy="9271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97" d="100"/>
          <a:sy n="97" d="100"/>
        </p:scale>
        <p:origin x="100" y="15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ustomXml" Target="../customXml/item3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38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_rels/data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4" Type="http://schemas.openxmlformats.org/officeDocument/2006/relationships/image" Target="../media/image18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diagrams/_rels/drawing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4" Type="http://schemas.openxmlformats.org/officeDocument/2006/relationships/image" Target="../media/image18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18/5/colors/Iconchunking_colored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accent2">
        <a:alpha val="0"/>
      </a:schemeClr>
    </dgm:fillClrLst>
    <dgm:linClrLst meth="repeat">
      <a:schemeClr val="accent2">
        <a:alpha val="0"/>
      </a:schemeClr>
    </dgm:linClrLst>
    <dgm:effectClrLst/>
    <dgm:txLinClrLst/>
    <dgm:txFillClrLst meth="repeat">
      <a:schemeClr val="accent2"/>
      <a:schemeClr val="accent3"/>
      <a:schemeClr val="accent4"/>
      <a:schemeClr val="accent5"/>
      <a:schemeClr val="accent6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BBF68E-65F2-48EC-936B-BACA90A4C153}" type="doc">
      <dgm:prSet loTypeId="urn:microsoft.com/office/officeart/2008/layout/LinedList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cs-CZ"/>
        </a:p>
      </dgm:t>
    </dgm:pt>
    <dgm:pt modelId="{89AF3569-7442-4C8F-832F-E75F3E7E212A}">
      <dgm:prSet/>
      <dgm:spPr/>
      <dgm:t>
        <a:bodyPr/>
        <a:lstStyle/>
        <a:p>
          <a:r>
            <a:rPr lang="cs-CZ"/>
            <a:t>Create trust</a:t>
          </a:r>
        </a:p>
      </dgm:t>
    </dgm:pt>
    <dgm:pt modelId="{85C0A22C-7867-4286-B9A4-04300C8E7DB2}" type="parTrans" cxnId="{E14D8D86-26F7-4676-9D0B-68504FB12D9D}">
      <dgm:prSet/>
      <dgm:spPr/>
      <dgm:t>
        <a:bodyPr/>
        <a:lstStyle/>
        <a:p>
          <a:endParaRPr lang="cs-CZ"/>
        </a:p>
      </dgm:t>
    </dgm:pt>
    <dgm:pt modelId="{E27AD2E7-2667-47A0-B233-2DF2529385C4}" type="sibTrans" cxnId="{E14D8D86-26F7-4676-9D0B-68504FB12D9D}">
      <dgm:prSet/>
      <dgm:spPr/>
      <dgm:t>
        <a:bodyPr/>
        <a:lstStyle/>
        <a:p>
          <a:endParaRPr lang="cs-CZ"/>
        </a:p>
      </dgm:t>
    </dgm:pt>
    <dgm:pt modelId="{B6C899A5-B124-4930-B697-FE8FD1860CC5}">
      <dgm:prSet/>
      <dgm:spPr/>
      <dgm:t>
        <a:bodyPr/>
        <a:lstStyle/>
        <a:p>
          <a:r>
            <a:rPr lang="cs-CZ"/>
            <a:t>Level of organsation in society</a:t>
          </a:r>
        </a:p>
      </dgm:t>
    </dgm:pt>
    <dgm:pt modelId="{48CFF2E5-B108-41E0-9514-62BF15FBBCF4}" type="parTrans" cxnId="{9873CA12-B5D5-42FC-95F8-5DA9D3AD0EF7}">
      <dgm:prSet/>
      <dgm:spPr/>
      <dgm:t>
        <a:bodyPr/>
        <a:lstStyle/>
        <a:p>
          <a:endParaRPr lang="cs-CZ"/>
        </a:p>
      </dgm:t>
    </dgm:pt>
    <dgm:pt modelId="{FEA35693-9FE3-4DFF-902E-951B2D62DE2D}" type="sibTrans" cxnId="{9873CA12-B5D5-42FC-95F8-5DA9D3AD0EF7}">
      <dgm:prSet/>
      <dgm:spPr/>
      <dgm:t>
        <a:bodyPr/>
        <a:lstStyle/>
        <a:p>
          <a:endParaRPr lang="cs-CZ"/>
        </a:p>
      </dgm:t>
    </dgm:pt>
    <dgm:pt modelId="{4450D774-065E-452F-993B-4873E55104D0}">
      <dgm:prSet/>
      <dgm:spPr/>
      <dgm:t>
        <a:bodyPr/>
        <a:lstStyle/>
        <a:p>
          <a:r>
            <a:rPr lang="cs-CZ"/>
            <a:t>Achieve „justice“</a:t>
          </a:r>
        </a:p>
      </dgm:t>
    </dgm:pt>
    <dgm:pt modelId="{0C230AA0-9B29-4EAC-B71A-E3C3198900E0}" type="parTrans" cxnId="{F54DEDBF-761F-4017-9647-6F9CC8CA34C3}">
      <dgm:prSet/>
      <dgm:spPr/>
      <dgm:t>
        <a:bodyPr/>
        <a:lstStyle/>
        <a:p>
          <a:endParaRPr lang="cs-CZ"/>
        </a:p>
      </dgm:t>
    </dgm:pt>
    <dgm:pt modelId="{AD43C208-243B-4DAF-B51A-40F82CA1CEE3}" type="sibTrans" cxnId="{F54DEDBF-761F-4017-9647-6F9CC8CA34C3}">
      <dgm:prSet/>
      <dgm:spPr/>
      <dgm:t>
        <a:bodyPr/>
        <a:lstStyle/>
        <a:p>
          <a:endParaRPr lang="cs-CZ"/>
        </a:p>
      </dgm:t>
    </dgm:pt>
    <dgm:pt modelId="{38E7989A-ACEA-4092-AFAE-4F0601AB4BF2}">
      <dgm:prSet/>
      <dgm:spPr/>
      <dgm:t>
        <a:bodyPr/>
        <a:lstStyle/>
        <a:p>
          <a:r>
            <a:rPr lang="cs-CZ"/>
            <a:t>Achieve „equality“</a:t>
          </a:r>
        </a:p>
      </dgm:t>
    </dgm:pt>
    <dgm:pt modelId="{E7730D5B-9C5E-47C0-B460-9B983FC398E0}" type="parTrans" cxnId="{2FF047E1-BEAD-472B-8A11-FD4CBE76A46E}">
      <dgm:prSet/>
      <dgm:spPr/>
      <dgm:t>
        <a:bodyPr/>
        <a:lstStyle/>
        <a:p>
          <a:endParaRPr lang="cs-CZ"/>
        </a:p>
      </dgm:t>
    </dgm:pt>
    <dgm:pt modelId="{DD2DBD05-7879-4E30-8487-854F7CE3391A}" type="sibTrans" cxnId="{2FF047E1-BEAD-472B-8A11-FD4CBE76A46E}">
      <dgm:prSet/>
      <dgm:spPr/>
      <dgm:t>
        <a:bodyPr/>
        <a:lstStyle/>
        <a:p>
          <a:endParaRPr lang="cs-CZ"/>
        </a:p>
      </dgm:t>
    </dgm:pt>
    <dgm:pt modelId="{69C7DB27-FFBD-4544-8FAF-BE4A4649124C}">
      <dgm:prSet/>
      <dgm:spPr/>
      <dgm:t>
        <a:bodyPr/>
        <a:lstStyle/>
        <a:p>
          <a:r>
            <a:rPr lang="cs-CZ" dirty="0" err="1"/>
            <a:t>Protect</a:t>
          </a:r>
          <a:r>
            <a:rPr lang="cs-CZ" dirty="0"/>
            <a:t> </a:t>
          </a:r>
          <a:r>
            <a:rPr lang="cs-CZ" dirty="0" err="1"/>
            <a:t>the</a:t>
          </a:r>
          <a:r>
            <a:rPr lang="cs-CZ" dirty="0"/>
            <a:t> </a:t>
          </a:r>
          <a:r>
            <a:rPr lang="cs-CZ" dirty="0" err="1"/>
            <a:t>weak</a:t>
          </a:r>
          <a:endParaRPr lang="cs-CZ" dirty="0"/>
        </a:p>
      </dgm:t>
    </dgm:pt>
    <dgm:pt modelId="{EDE54537-ABBA-41A7-BF9F-3A347CCD48E9}" type="parTrans" cxnId="{C21972CE-783C-4719-A4DF-970E44721D28}">
      <dgm:prSet/>
      <dgm:spPr/>
      <dgm:t>
        <a:bodyPr/>
        <a:lstStyle/>
        <a:p>
          <a:endParaRPr lang="cs-CZ"/>
        </a:p>
      </dgm:t>
    </dgm:pt>
    <dgm:pt modelId="{8CAC815A-B6A8-4F01-843F-56DA0FCE6BF8}" type="sibTrans" cxnId="{C21972CE-783C-4719-A4DF-970E44721D28}">
      <dgm:prSet/>
      <dgm:spPr/>
      <dgm:t>
        <a:bodyPr/>
        <a:lstStyle/>
        <a:p>
          <a:endParaRPr lang="cs-CZ"/>
        </a:p>
      </dgm:t>
    </dgm:pt>
    <dgm:pt modelId="{DDF61C27-E719-4EC4-8485-4F89150A7C9B}">
      <dgm:prSet/>
      <dgm:spPr/>
      <dgm:t>
        <a:bodyPr/>
        <a:lstStyle/>
        <a:p>
          <a:r>
            <a:rPr lang="cs-CZ"/>
            <a:t>Serve as tool for economic transactions</a:t>
          </a:r>
        </a:p>
      </dgm:t>
    </dgm:pt>
    <dgm:pt modelId="{3DBAA1CD-5270-41E1-9A77-41B5FA0A99E7}" type="parTrans" cxnId="{0ACF4442-A3A1-4C1E-BBD5-64455F47EAAD}">
      <dgm:prSet/>
      <dgm:spPr/>
      <dgm:t>
        <a:bodyPr/>
        <a:lstStyle/>
        <a:p>
          <a:endParaRPr lang="cs-CZ"/>
        </a:p>
      </dgm:t>
    </dgm:pt>
    <dgm:pt modelId="{601C89A9-18E6-4679-B2CF-63606A69C540}" type="sibTrans" cxnId="{0ACF4442-A3A1-4C1E-BBD5-64455F47EAAD}">
      <dgm:prSet/>
      <dgm:spPr/>
      <dgm:t>
        <a:bodyPr/>
        <a:lstStyle/>
        <a:p>
          <a:endParaRPr lang="cs-CZ"/>
        </a:p>
      </dgm:t>
    </dgm:pt>
    <dgm:pt modelId="{1DEC8661-9028-4D43-A4C1-89506BCC2E7E}">
      <dgm:prSet/>
      <dgm:spPr/>
      <dgm:t>
        <a:bodyPr/>
        <a:lstStyle/>
        <a:p>
          <a:r>
            <a:rPr lang="cs-CZ"/>
            <a:t>Protect investment</a:t>
          </a:r>
        </a:p>
      </dgm:t>
    </dgm:pt>
    <dgm:pt modelId="{69A11517-DBE0-40A0-BAEC-B61AAE3C467E}" type="parTrans" cxnId="{191E3AB7-DB14-4E78-9780-D62DA230079C}">
      <dgm:prSet/>
      <dgm:spPr/>
      <dgm:t>
        <a:bodyPr/>
        <a:lstStyle/>
        <a:p>
          <a:endParaRPr lang="cs-CZ"/>
        </a:p>
      </dgm:t>
    </dgm:pt>
    <dgm:pt modelId="{BB57EE7B-A71F-41A8-8B58-E4248131A2BF}" type="sibTrans" cxnId="{191E3AB7-DB14-4E78-9780-D62DA230079C}">
      <dgm:prSet/>
      <dgm:spPr/>
      <dgm:t>
        <a:bodyPr/>
        <a:lstStyle/>
        <a:p>
          <a:endParaRPr lang="cs-CZ"/>
        </a:p>
      </dgm:t>
    </dgm:pt>
    <dgm:pt modelId="{788E8861-3854-4DBE-AE40-7C472ACB553E}" type="pres">
      <dgm:prSet presAssocID="{7ABBF68E-65F2-48EC-936B-BACA90A4C153}" presName="vert0" presStyleCnt="0">
        <dgm:presLayoutVars>
          <dgm:dir/>
          <dgm:animOne val="branch"/>
          <dgm:animLvl val="lvl"/>
        </dgm:presLayoutVars>
      </dgm:prSet>
      <dgm:spPr/>
    </dgm:pt>
    <dgm:pt modelId="{FF43E11C-5766-42F6-9AA4-67B7FE91AE66}" type="pres">
      <dgm:prSet presAssocID="{89AF3569-7442-4C8F-832F-E75F3E7E212A}" presName="thickLine" presStyleLbl="alignNode1" presStyleIdx="0" presStyleCnt="7"/>
      <dgm:spPr/>
    </dgm:pt>
    <dgm:pt modelId="{CD607EFA-64D9-4114-8355-0D8A761E2004}" type="pres">
      <dgm:prSet presAssocID="{89AF3569-7442-4C8F-832F-E75F3E7E212A}" presName="horz1" presStyleCnt="0"/>
      <dgm:spPr/>
    </dgm:pt>
    <dgm:pt modelId="{784F6DE0-4A44-4B01-B037-4B7E9986C7ED}" type="pres">
      <dgm:prSet presAssocID="{89AF3569-7442-4C8F-832F-E75F3E7E212A}" presName="tx1" presStyleLbl="revTx" presStyleIdx="0" presStyleCnt="7"/>
      <dgm:spPr/>
    </dgm:pt>
    <dgm:pt modelId="{FD2BD085-9DDE-462D-B813-564005501196}" type="pres">
      <dgm:prSet presAssocID="{89AF3569-7442-4C8F-832F-E75F3E7E212A}" presName="vert1" presStyleCnt="0"/>
      <dgm:spPr/>
    </dgm:pt>
    <dgm:pt modelId="{3D8EB605-9F72-4B31-83E7-DE194DCB59A8}" type="pres">
      <dgm:prSet presAssocID="{B6C899A5-B124-4930-B697-FE8FD1860CC5}" presName="thickLine" presStyleLbl="alignNode1" presStyleIdx="1" presStyleCnt="7"/>
      <dgm:spPr/>
    </dgm:pt>
    <dgm:pt modelId="{A195F7FF-6F76-4793-A880-C53918C7048A}" type="pres">
      <dgm:prSet presAssocID="{B6C899A5-B124-4930-B697-FE8FD1860CC5}" presName="horz1" presStyleCnt="0"/>
      <dgm:spPr/>
    </dgm:pt>
    <dgm:pt modelId="{D7733DA8-D171-44F5-9D45-CB3FADB55CFA}" type="pres">
      <dgm:prSet presAssocID="{B6C899A5-B124-4930-B697-FE8FD1860CC5}" presName="tx1" presStyleLbl="revTx" presStyleIdx="1" presStyleCnt="7"/>
      <dgm:spPr/>
    </dgm:pt>
    <dgm:pt modelId="{FCEE7E43-4876-49D4-838F-EE5C1EFA10ED}" type="pres">
      <dgm:prSet presAssocID="{B6C899A5-B124-4930-B697-FE8FD1860CC5}" presName="vert1" presStyleCnt="0"/>
      <dgm:spPr/>
    </dgm:pt>
    <dgm:pt modelId="{C7FA3BCB-EBD3-4365-82D6-90D42BBB0370}" type="pres">
      <dgm:prSet presAssocID="{4450D774-065E-452F-993B-4873E55104D0}" presName="thickLine" presStyleLbl="alignNode1" presStyleIdx="2" presStyleCnt="7"/>
      <dgm:spPr/>
    </dgm:pt>
    <dgm:pt modelId="{DE98BE90-5BE2-4C72-9EA7-87981E13419D}" type="pres">
      <dgm:prSet presAssocID="{4450D774-065E-452F-993B-4873E55104D0}" presName="horz1" presStyleCnt="0"/>
      <dgm:spPr/>
    </dgm:pt>
    <dgm:pt modelId="{EFECCC7B-584E-46C0-A306-49BB1F4F774D}" type="pres">
      <dgm:prSet presAssocID="{4450D774-065E-452F-993B-4873E55104D0}" presName="tx1" presStyleLbl="revTx" presStyleIdx="2" presStyleCnt="7"/>
      <dgm:spPr/>
    </dgm:pt>
    <dgm:pt modelId="{24A313CB-A5EE-4DA7-B0DD-97957A23C0B0}" type="pres">
      <dgm:prSet presAssocID="{4450D774-065E-452F-993B-4873E55104D0}" presName="vert1" presStyleCnt="0"/>
      <dgm:spPr/>
    </dgm:pt>
    <dgm:pt modelId="{960AD3EE-EFFC-4C0A-9B8F-D2884392B5A8}" type="pres">
      <dgm:prSet presAssocID="{38E7989A-ACEA-4092-AFAE-4F0601AB4BF2}" presName="thickLine" presStyleLbl="alignNode1" presStyleIdx="3" presStyleCnt="7"/>
      <dgm:spPr/>
    </dgm:pt>
    <dgm:pt modelId="{5437F596-F3C5-48E9-B3F1-0ACD6B340D63}" type="pres">
      <dgm:prSet presAssocID="{38E7989A-ACEA-4092-AFAE-4F0601AB4BF2}" presName="horz1" presStyleCnt="0"/>
      <dgm:spPr/>
    </dgm:pt>
    <dgm:pt modelId="{EDBE608A-83DD-4BE4-A210-4E546CDC8245}" type="pres">
      <dgm:prSet presAssocID="{38E7989A-ACEA-4092-AFAE-4F0601AB4BF2}" presName="tx1" presStyleLbl="revTx" presStyleIdx="3" presStyleCnt="7"/>
      <dgm:spPr/>
    </dgm:pt>
    <dgm:pt modelId="{EC384282-33E6-47F6-9CF4-461220EE4752}" type="pres">
      <dgm:prSet presAssocID="{38E7989A-ACEA-4092-AFAE-4F0601AB4BF2}" presName="vert1" presStyleCnt="0"/>
      <dgm:spPr/>
    </dgm:pt>
    <dgm:pt modelId="{0B349712-E7CF-4A09-BEE9-774C86F79D34}" type="pres">
      <dgm:prSet presAssocID="{69C7DB27-FFBD-4544-8FAF-BE4A4649124C}" presName="thickLine" presStyleLbl="alignNode1" presStyleIdx="4" presStyleCnt="7"/>
      <dgm:spPr/>
    </dgm:pt>
    <dgm:pt modelId="{9FF071F5-C123-47F2-802A-C541125E2F00}" type="pres">
      <dgm:prSet presAssocID="{69C7DB27-FFBD-4544-8FAF-BE4A4649124C}" presName="horz1" presStyleCnt="0"/>
      <dgm:spPr/>
    </dgm:pt>
    <dgm:pt modelId="{EDF9BC64-8225-4675-9B36-4CBF1A24E054}" type="pres">
      <dgm:prSet presAssocID="{69C7DB27-FFBD-4544-8FAF-BE4A4649124C}" presName="tx1" presStyleLbl="revTx" presStyleIdx="4" presStyleCnt="7"/>
      <dgm:spPr/>
    </dgm:pt>
    <dgm:pt modelId="{CEEE4C1A-8393-4110-9E76-E9BF6FF90F05}" type="pres">
      <dgm:prSet presAssocID="{69C7DB27-FFBD-4544-8FAF-BE4A4649124C}" presName="vert1" presStyleCnt="0"/>
      <dgm:spPr/>
    </dgm:pt>
    <dgm:pt modelId="{F1D00638-FE7E-4F2E-BEBA-8A153DD82667}" type="pres">
      <dgm:prSet presAssocID="{DDF61C27-E719-4EC4-8485-4F89150A7C9B}" presName="thickLine" presStyleLbl="alignNode1" presStyleIdx="5" presStyleCnt="7"/>
      <dgm:spPr/>
    </dgm:pt>
    <dgm:pt modelId="{E4E4DA78-6DB9-41DD-BB24-48B6E63E061A}" type="pres">
      <dgm:prSet presAssocID="{DDF61C27-E719-4EC4-8485-4F89150A7C9B}" presName="horz1" presStyleCnt="0"/>
      <dgm:spPr/>
    </dgm:pt>
    <dgm:pt modelId="{1F08558A-C2DE-4791-96AE-929201E6F333}" type="pres">
      <dgm:prSet presAssocID="{DDF61C27-E719-4EC4-8485-4F89150A7C9B}" presName="tx1" presStyleLbl="revTx" presStyleIdx="5" presStyleCnt="7"/>
      <dgm:spPr/>
    </dgm:pt>
    <dgm:pt modelId="{98B2842F-54B3-4DA1-B68A-90891AAB28E4}" type="pres">
      <dgm:prSet presAssocID="{DDF61C27-E719-4EC4-8485-4F89150A7C9B}" presName="vert1" presStyleCnt="0"/>
      <dgm:spPr/>
    </dgm:pt>
    <dgm:pt modelId="{105171C7-2BA5-4F84-BE8A-809CCF376829}" type="pres">
      <dgm:prSet presAssocID="{1DEC8661-9028-4D43-A4C1-89506BCC2E7E}" presName="thickLine" presStyleLbl="alignNode1" presStyleIdx="6" presStyleCnt="7"/>
      <dgm:spPr/>
    </dgm:pt>
    <dgm:pt modelId="{A180D786-75C6-4B73-847B-E5AC920CAA2B}" type="pres">
      <dgm:prSet presAssocID="{1DEC8661-9028-4D43-A4C1-89506BCC2E7E}" presName="horz1" presStyleCnt="0"/>
      <dgm:spPr/>
    </dgm:pt>
    <dgm:pt modelId="{B6C4D8AD-5AB7-4B1A-8760-855F15B12089}" type="pres">
      <dgm:prSet presAssocID="{1DEC8661-9028-4D43-A4C1-89506BCC2E7E}" presName="tx1" presStyleLbl="revTx" presStyleIdx="6" presStyleCnt="7"/>
      <dgm:spPr/>
    </dgm:pt>
    <dgm:pt modelId="{8530DBC0-0D73-49DA-AA7A-E85BF3531095}" type="pres">
      <dgm:prSet presAssocID="{1DEC8661-9028-4D43-A4C1-89506BCC2E7E}" presName="vert1" presStyleCnt="0"/>
      <dgm:spPr/>
    </dgm:pt>
  </dgm:ptLst>
  <dgm:cxnLst>
    <dgm:cxn modelId="{9873CA12-B5D5-42FC-95F8-5DA9D3AD0EF7}" srcId="{7ABBF68E-65F2-48EC-936B-BACA90A4C153}" destId="{B6C899A5-B124-4930-B697-FE8FD1860CC5}" srcOrd="1" destOrd="0" parTransId="{48CFF2E5-B108-41E0-9514-62BF15FBBCF4}" sibTransId="{FEA35693-9FE3-4DFF-902E-951B2D62DE2D}"/>
    <dgm:cxn modelId="{B434FB15-79B0-4DF3-A509-C0A7C38FD365}" type="presOf" srcId="{1DEC8661-9028-4D43-A4C1-89506BCC2E7E}" destId="{B6C4D8AD-5AB7-4B1A-8760-855F15B12089}" srcOrd="0" destOrd="0" presId="urn:microsoft.com/office/officeart/2008/layout/LinedList"/>
    <dgm:cxn modelId="{F8EF5F17-E150-49BE-8CB0-8F4CE3C09941}" type="presOf" srcId="{B6C899A5-B124-4930-B697-FE8FD1860CC5}" destId="{D7733DA8-D171-44F5-9D45-CB3FADB55CFA}" srcOrd="0" destOrd="0" presId="urn:microsoft.com/office/officeart/2008/layout/LinedList"/>
    <dgm:cxn modelId="{02D1AE28-6BD0-4871-AAE7-1F8D9D3F5F2F}" type="presOf" srcId="{7ABBF68E-65F2-48EC-936B-BACA90A4C153}" destId="{788E8861-3854-4DBE-AE40-7C472ACB553E}" srcOrd="0" destOrd="0" presId="urn:microsoft.com/office/officeart/2008/layout/LinedList"/>
    <dgm:cxn modelId="{0ACF4442-A3A1-4C1E-BBD5-64455F47EAAD}" srcId="{7ABBF68E-65F2-48EC-936B-BACA90A4C153}" destId="{DDF61C27-E719-4EC4-8485-4F89150A7C9B}" srcOrd="5" destOrd="0" parTransId="{3DBAA1CD-5270-41E1-9A77-41B5FA0A99E7}" sibTransId="{601C89A9-18E6-4679-B2CF-63606A69C540}"/>
    <dgm:cxn modelId="{187EA664-B4CB-413F-87AF-61560E8A8048}" type="presOf" srcId="{38E7989A-ACEA-4092-AFAE-4F0601AB4BF2}" destId="{EDBE608A-83DD-4BE4-A210-4E546CDC8245}" srcOrd="0" destOrd="0" presId="urn:microsoft.com/office/officeart/2008/layout/LinedList"/>
    <dgm:cxn modelId="{2F59ED74-8D79-4F27-8ED8-66DD21788C64}" type="presOf" srcId="{4450D774-065E-452F-993B-4873E55104D0}" destId="{EFECCC7B-584E-46C0-A306-49BB1F4F774D}" srcOrd="0" destOrd="0" presId="urn:microsoft.com/office/officeart/2008/layout/LinedList"/>
    <dgm:cxn modelId="{E14D8D86-26F7-4676-9D0B-68504FB12D9D}" srcId="{7ABBF68E-65F2-48EC-936B-BACA90A4C153}" destId="{89AF3569-7442-4C8F-832F-E75F3E7E212A}" srcOrd="0" destOrd="0" parTransId="{85C0A22C-7867-4286-B9A4-04300C8E7DB2}" sibTransId="{E27AD2E7-2667-47A0-B233-2DF2529385C4}"/>
    <dgm:cxn modelId="{D3544C97-B6C7-4469-9FFE-29087347D41B}" type="presOf" srcId="{DDF61C27-E719-4EC4-8485-4F89150A7C9B}" destId="{1F08558A-C2DE-4791-96AE-929201E6F333}" srcOrd="0" destOrd="0" presId="urn:microsoft.com/office/officeart/2008/layout/LinedList"/>
    <dgm:cxn modelId="{2F8703AB-4582-4823-98C6-67360578E05F}" type="presOf" srcId="{69C7DB27-FFBD-4544-8FAF-BE4A4649124C}" destId="{EDF9BC64-8225-4675-9B36-4CBF1A24E054}" srcOrd="0" destOrd="0" presId="urn:microsoft.com/office/officeart/2008/layout/LinedList"/>
    <dgm:cxn modelId="{89FCABAC-649A-41FA-8B0F-8F789131E41D}" type="presOf" srcId="{89AF3569-7442-4C8F-832F-E75F3E7E212A}" destId="{784F6DE0-4A44-4B01-B037-4B7E9986C7ED}" srcOrd="0" destOrd="0" presId="urn:microsoft.com/office/officeart/2008/layout/LinedList"/>
    <dgm:cxn modelId="{191E3AB7-DB14-4E78-9780-D62DA230079C}" srcId="{7ABBF68E-65F2-48EC-936B-BACA90A4C153}" destId="{1DEC8661-9028-4D43-A4C1-89506BCC2E7E}" srcOrd="6" destOrd="0" parTransId="{69A11517-DBE0-40A0-BAEC-B61AAE3C467E}" sibTransId="{BB57EE7B-A71F-41A8-8B58-E4248131A2BF}"/>
    <dgm:cxn modelId="{F54DEDBF-761F-4017-9647-6F9CC8CA34C3}" srcId="{7ABBF68E-65F2-48EC-936B-BACA90A4C153}" destId="{4450D774-065E-452F-993B-4873E55104D0}" srcOrd="2" destOrd="0" parTransId="{0C230AA0-9B29-4EAC-B71A-E3C3198900E0}" sibTransId="{AD43C208-243B-4DAF-B51A-40F82CA1CEE3}"/>
    <dgm:cxn modelId="{C21972CE-783C-4719-A4DF-970E44721D28}" srcId="{7ABBF68E-65F2-48EC-936B-BACA90A4C153}" destId="{69C7DB27-FFBD-4544-8FAF-BE4A4649124C}" srcOrd="4" destOrd="0" parTransId="{EDE54537-ABBA-41A7-BF9F-3A347CCD48E9}" sibTransId="{8CAC815A-B6A8-4F01-843F-56DA0FCE6BF8}"/>
    <dgm:cxn modelId="{2FF047E1-BEAD-472B-8A11-FD4CBE76A46E}" srcId="{7ABBF68E-65F2-48EC-936B-BACA90A4C153}" destId="{38E7989A-ACEA-4092-AFAE-4F0601AB4BF2}" srcOrd="3" destOrd="0" parTransId="{E7730D5B-9C5E-47C0-B460-9B983FC398E0}" sibTransId="{DD2DBD05-7879-4E30-8487-854F7CE3391A}"/>
    <dgm:cxn modelId="{25CD875B-BED4-4656-8BA8-6272DA1F048B}" type="presParOf" srcId="{788E8861-3854-4DBE-AE40-7C472ACB553E}" destId="{FF43E11C-5766-42F6-9AA4-67B7FE91AE66}" srcOrd="0" destOrd="0" presId="urn:microsoft.com/office/officeart/2008/layout/LinedList"/>
    <dgm:cxn modelId="{D2DBC95F-2193-4F8F-8E57-49859EE720A4}" type="presParOf" srcId="{788E8861-3854-4DBE-AE40-7C472ACB553E}" destId="{CD607EFA-64D9-4114-8355-0D8A761E2004}" srcOrd="1" destOrd="0" presId="urn:microsoft.com/office/officeart/2008/layout/LinedList"/>
    <dgm:cxn modelId="{C1679DFB-4893-47E9-88A9-A688F4766125}" type="presParOf" srcId="{CD607EFA-64D9-4114-8355-0D8A761E2004}" destId="{784F6DE0-4A44-4B01-B037-4B7E9986C7ED}" srcOrd="0" destOrd="0" presId="urn:microsoft.com/office/officeart/2008/layout/LinedList"/>
    <dgm:cxn modelId="{FF276CDF-B4A0-4D1F-A369-8C1CA69B39FE}" type="presParOf" srcId="{CD607EFA-64D9-4114-8355-0D8A761E2004}" destId="{FD2BD085-9DDE-462D-B813-564005501196}" srcOrd="1" destOrd="0" presId="urn:microsoft.com/office/officeart/2008/layout/LinedList"/>
    <dgm:cxn modelId="{39126515-167C-435E-9B1B-9C1C490394D4}" type="presParOf" srcId="{788E8861-3854-4DBE-AE40-7C472ACB553E}" destId="{3D8EB605-9F72-4B31-83E7-DE194DCB59A8}" srcOrd="2" destOrd="0" presId="urn:microsoft.com/office/officeart/2008/layout/LinedList"/>
    <dgm:cxn modelId="{38351617-E721-4B90-93D8-26E2DF9CB7EF}" type="presParOf" srcId="{788E8861-3854-4DBE-AE40-7C472ACB553E}" destId="{A195F7FF-6F76-4793-A880-C53918C7048A}" srcOrd="3" destOrd="0" presId="urn:microsoft.com/office/officeart/2008/layout/LinedList"/>
    <dgm:cxn modelId="{DEEDBDE3-E72B-48AE-99A9-A9856EAF7D57}" type="presParOf" srcId="{A195F7FF-6F76-4793-A880-C53918C7048A}" destId="{D7733DA8-D171-44F5-9D45-CB3FADB55CFA}" srcOrd="0" destOrd="0" presId="urn:microsoft.com/office/officeart/2008/layout/LinedList"/>
    <dgm:cxn modelId="{46FAF102-07B9-4AFF-A8BE-0380CB35DF42}" type="presParOf" srcId="{A195F7FF-6F76-4793-A880-C53918C7048A}" destId="{FCEE7E43-4876-49D4-838F-EE5C1EFA10ED}" srcOrd="1" destOrd="0" presId="urn:microsoft.com/office/officeart/2008/layout/LinedList"/>
    <dgm:cxn modelId="{B05AD565-1D62-4E95-AAC6-6E16922AEBE0}" type="presParOf" srcId="{788E8861-3854-4DBE-AE40-7C472ACB553E}" destId="{C7FA3BCB-EBD3-4365-82D6-90D42BBB0370}" srcOrd="4" destOrd="0" presId="urn:microsoft.com/office/officeart/2008/layout/LinedList"/>
    <dgm:cxn modelId="{24B007D5-F64B-4F04-9494-E20669DEA85E}" type="presParOf" srcId="{788E8861-3854-4DBE-AE40-7C472ACB553E}" destId="{DE98BE90-5BE2-4C72-9EA7-87981E13419D}" srcOrd="5" destOrd="0" presId="urn:microsoft.com/office/officeart/2008/layout/LinedList"/>
    <dgm:cxn modelId="{A6C72C05-2BA6-4D31-8031-9D463E812DBB}" type="presParOf" srcId="{DE98BE90-5BE2-4C72-9EA7-87981E13419D}" destId="{EFECCC7B-584E-46C0-A306-49BB1F4F774D}" srcOrd="0" destOrd="0" presId="urn:microsoft.com/office/officeart/2008/layout/LinedList"/>
    <dgm:cxn modelId="{011D66CB-35F9-4747-A0E5-D76C66672940}" type="presParOf" srcId="{DE98BE90-5BE2-4C72-9EA7-87981E13419D}" destId="{24A313CB-A5EE-4DA7-B0DD-97957A23C0B0}" srcOrd="1" destOrd="0" presId="urn:microsoft.com/office/officeart/2008/layout/LinedList"/>
    <dgm:cxn modelId="{48323301-F3D2-4D73-AFD5-C13F68FD3E49}" type="presParOf" srcId="{788E8861-3854-4DBE-AE40-7C472ACB553E}" destId="{960AD3EE-EFFC-4C0A-9B8F-D2884392B5A8}" srcOrd="6" destOrd="0" presId="urn:microsoft.com/office/officeart/2008/layout/LinedList"/>
    <dgm:cxn modelId="{262D11B7-0808-47DD-BEE7-2EBD017514D9}" type="presParOf" srcId="{788E8861-3854-4DBE-AE40-7C472ACB553E}" destId="{5437F596-F3C5-48E9-B3F1-0ACD6B340D63}" srcOrd="7" destOrd="0" presId="urn:microsoft.com/office/officeart/2008/layout/LinedList"/>
    <dgm:cxn modelId="{0E172A85-94E5-46E8-A31E-D565796FAB3F}" type="presParOf" srcId="{5437F596-F3C5-48E9-B3F1-0ACD6B340D63}" destId="{EDBE608A-83DD-4BE4-A210-4E546CDC8245}" srcOrd="0" destOrd="0" presId="urn:microsoft.com/office/officeart/2008/layout/LinedList"/>
    <dgm:cxn modelId="{88CE2F3F-1331-4CFF-BFB1-FEF91744F2A4}" type="presParOf" srcId="{5437F596-F3C5-48E9-B3F1-0ACD6B340D63}" destId="{EC384282-33E6-47F6-9CF4-461220EE4752}" srcOrd="1" destOrd="0" presId="urn:microsoft.com/office/officeart/2008/layout/LinedList"/>
    <dgm:cxn modelId="{A7A9DE30-DC31-488B-9ED6-59B251FE485A}" type="presParOf" srcId="{788E8861-3854-4DBE-AE40-7C472ACB553E}" destId="{0B349712-E7CF-4A09-BEE9-774C86F79D34}" srcOrd="8" destOrd="0" presId="urn:microsoft.com/office/officeart/2008/layout/LinedList"/>
    <dgm:cxn modelId="{EDC09F54-A754-418A-913C-078C315A1910}" type="presParOf" srcId="{788E8861-3854-4DBE-AE40-7C472ACB553E}" destId="{9FF071F5-C123-47F2-802A-C541125E2F00}" srcOrd="9" destOrd="0" presId="urn:microsoft.com/office/officeart/2008/layout/LinedList"/>
    <dgm:cxn modelId="{470CC2CE-086F-4E25-B565-55EBEFEFBAA8}" type="presParOf" srcId="{9FF071F5-C123-47F2-802A-C541125E2F00}" destId="{EDF9BC64-8225-4675-9B36-4CBF1A24E054}" srcOrd="0" destOrd="0" presId="urn:microsoft.com/office/officeart/2008/layout/LinedList"/>
    <dgm:cxn modelId="{5CAEC177-5F55-47E5-BAA9-A342B8B01C47}" type="presParOf" srcId="{9FF071F5-C123-47F2-802A-C541125E2F00}" destId="{CEEE4C1A-8393-4110-9E76-E9BF6FF90F05}" srcOrd="1" destOrd="0" presId="urn:microsoft.com/office/officeart/2008/layout/LinedList"/>
    <dgm:cxn modelId="{03A11BFA-32A8-4DD7-9A99-96D7C2A6CA7D}" type="presParOf" srcId="{788E8861-3854-4DBE-AE40-7C472ACB553E}" destId="{F1D00638-FE7E-4F2E-BEBA-8A153DD82667}" srcOrd="10" destOrd="0" presId="urn:microsoft.com/office/officeart/2008/layout/LinedList"/>
    <dgm:cxn modelId="{058FC317-5325-4641-A84A-CB7265D53267}" type="presParOf" srcId="{788E8861-3854-4DBE-AE40-7C472ACB553E}" destId="{E4E4DA78-6DB9-41DD-BB24-48B6E63E061A}" srcOrd="11" destOrd="0" presId="urn:microsoft.com/office/officeart/2008/layout/LinedList"/>
    <dgm:cxn modelId="{5998A387-8CF5-4201-89D3-C6C10E37E3B6}" type="presParOf" srcId="{E4E4DA78-6DB9-41DD-BB24-48B6E63E061A}" destId="{1F08558A-C2DE-4791-96AE-929201E6F333}" srcOrd="0" destOrd="0" presId="urn:microsoft.com/office/officeart/2008/layout/LinedList"/>
    <dgm:cxn modelId="{D5F974F4-0133-4055-BA20-4F63C9140A07}" type="presParOf" srcId="{E4E4DA78-6DB9-41DD-BB24-48B6E63E061A}" destId="{98B2842F-54B3-4DA1-B68A-90891AAB28E4}" srcOrd="1" destOrd="0" presId="urn:microsoft.com/office/officeart/2008/layout/LinedList"/>
    <dgm:cxn modelId="{6439A469-4C6B-46C3-AA9C-8D37D4F2A70F}" type="presParOf" srcId="{788E8861-3854-4DBE-AE40-7C472ACB553E}" destId="{105171C7-2BA5-4F84-BE8A-809CCF376829}" srcOrd="12" destOrd="0" presId="urn:microsoft.com/office/officeart/2008/layout/LinedList"/>
    <dgm:cxn modelId="{8B9D0EEC-17F0-4D3D-9A26-4C2CB19B74C5}" type="presParOf" srcId="{788E8861-3854-4DBE-AE40-7C472ACB553E}" destId="{A180D786-75C6-4B73-847B-E5AC920CAA2B}" srcOrd="13" destOrd="0" presId="urn:microsoft.com/office/officeart/2008/layout/LinedList"/>
    <dgm:cxn modelId="{25EF9615-87E7-4FBD-A1A4-76EF705C8FF7}" type="presParOf" srcId="{A180D786-75C6-4B73-847B-E5AC920CAA2B}" destId="{B6C4D8AD-5AB7-4B1A-8760-855F15B12089}" srcOrd="0" destOrd="0" presId="urn:microsoft.com/office/officeart/2008/layout/LinedList"/>
    <dgm:cxn modelId="{A1E5D9D7-7F52-4C17-AE15-08FEF6C269D8}" type="presParOf" srcId="{A180D786-75C6-4B73-847B-E5AC920CAA2B}" destId="{8530DBC0-0D73-49DA-AA7A-E85BF353109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FD67F39-9A23-4C96-8629-0932E9843EED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coloredtext_colorful1" csCatId="colorful" phldr="1"/>
      <dgm:spPr/>
      <dgm:t>
        <a:bodyPr/>
        <a:lstStyle/>
        <a:p>
          <a:endParaRPr lang="cs-CZ"/>
        </a:p>
      </dgm:t>
    </dgm:pt>
    <dgm:pt modelId="{3B5CA58B-2E49-4224-874C-4269926CFD47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cs-CZ"/>
            <a:t>Revers</a:t>
          </a:r>
        </a:p>
      </dgm:t>
    </dgm:pt>
    <dgm:pt modelId="{ED70F2B2-D268-4A90-ADC9-7070AAA18E74}" type="parTrans" cxnId="{A349A7B0-95FB-422A-B233-F55EE404DA6D}">
      <dgm:prSet/>
      <dgm:spPr/>
      <dgm:t>
        <a:bodyPr/>
        <a:lstStyle/>
        <a:p>
          <a:endParaRPr lang="cs-CZ"/>
        </a:p>
      </dgm:t>
    </dgm:pt>
    <dgm:pt modelId="{AABC87E7-620A-4992-A995-1B5EB2AF737C}" type="sibTrans" cxnId="{A349A7B0-95FB-422A-B233-F55EE404DA6D}">
      <dgm:prSet/>
      <dgm:spPr/>
      <dgm:t>
        <a:bodyPr/>
        <a:lstStyle/>
        <a:p>
          <a:endParaRPr lang="cs-CZ"/>
        </a:p>
      </dgm:t>
    </dgm:pt>
    <dgm:pt modelId="{AF58109E-67D1-4F6E-A07C-618926275323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cs-CZ"/>
            <a:t>Withdrawal of consent</a:t>
          </a:r>
        </a:p>
      </dgm:t>
    </dgm:pt>
    <dgm:pt modelId="{27C2C738-159C-46DE-8A94-1BB9914CF40B}" type="parTrans" cxnId="{EE5A3EE2-C747-49AA-96ED-5CDCC7D0D85F}">
      <dgm:prSet/>
      <dgm:spPr/>
      <dgm:t>
        <a:bodyPr/>
        <a:lstStyle/>
        <a:p>
          <a:endParaRPr lang="cs-CZ"/>
        </a:p>
      </dgm:t>
    </dgm:pt>
    <dgm:pt modelId="{C06B06BD-862A-45E0-9590-B2646D4B2BD2}" type="sibTrans" cxnId="{EE5A3EE2-C747-49AA-96ED-5CDCC7D0D85F}">
      <dgm:prSet/>
      <dgm:spPr/>
      <dgm:t>
        <a:bodyPr/>
        <a:lstStyle/>
        <a:p>
          <a:endParaRPr lang="cs-CZ"/>
        </a:p>
      </dgm:t>
    </dgm:pt>
    <dgm:pt modelId="{62186B2F-E267-4066-85CC-32B8EE47B76E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cs-CZ"/>
            <a:t>Previously expressed wishes</a:t>
          </a:r>
        </a:p>
      </dgm:t>
    </dgm:pt>
    <dgm:pt modelId="{7B03E21A-384F-44B2-9ADC-7CDC252A0524}" type="parTrans" cxnId="{C03ED65F-4952-4DCC-9F75-CE8EDBE310FE}">
      <dgm:prSet/>
      <dgm:spPr/>
      <dgm:t>
        <a:bodyPr/>
        <a:lstStyle/>
        <a:p>
          <a:endParaRPr lang="cs-CZ"/>
        </a:p>
      </dgm:t>
    </dgm:pt>
    <dgm:pt modelId="{07DB3BCE-A582-4325-8F4D-54496970EE78}" type="sibTrans" cxnId="{C03ED65F-4952-4DCC-9F75-CE8EDBE310FE}">
      <dgm:prSet/>
      <dgm:spPr/>
      <dgm:t>
        <a:bodyPr/>
        <a:lstStyle/>
        <a:p>
          <a:endParaRPr lang="cs-CZ"/>
        </a:p>
      </dgm:t>
    </dgm:pt>
    <dgm:pt modelId="{78D108F1-3F04-49C2-BE03-D9C8B4DFCCBD}" type="pres">
      <dgm:prSet presAssocID="{7FD67F39-9A23-4C96-8629-0932E9843EED}" presName="root" presStyleCnt="0">
        <dgm:presLayoutVars>
          <dgm:dir/>
          <dgm:resizeHandles val="exact"/>
        </dgm:presLayoutVars>
      </dgm:prSet>
      <dgm:spPr/>
    </dgm:pt>
    <dgm:pt modelId="{D42F440A-0553-45AB-8330-81535F6FE146}" type="pres">
      <dgm:prSet presAssocID="{3B5CA58B-2E49-4224-874C-4269926CFD47}" presName="compNode" presStyleCnt="0"/>
      <dgm:spPr/>
    </dgm:pt>
    <dgm:pt modelId="{1D36E781-005B-486A-87CD-4D8F4749D7A6}" type="pres">
      <dgm:prSet presAssocID="{3B5CA58B-2E49-4224-874C-4269926CFD47}" presName="iconBgRect" presStyleLbl="bgShp" presStyleIdx="0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DCDCA27A-E97B-4E93-A6CE-F3C7F2A96E1F}" type="pres">
      <dgm:prSet presAssocID="{3B5CA58B-2E49-4224-874C-4269926CFD47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ind Chime"/>
        </a:ext>
      </dgm:extLst>
    </dgm:pt>
    <dgm:pt modelId="{4A67552E-7ED3-4CFE-89CC-D1C6C2037E2E}" type="pres">
      <dgm:prSet presAssocID="{3B5CA58B-2E49-4224-874C-4269926CFD47}" presName="spaceRect" presStyleCnt="0"/>
      <dgm:spPr/>
    </dgm:pt>
    <dgm:pt modelId="{FECCD1AC-6FC3-4C23-B207-15EEF5BDC1F9}" type="pres">
      <dgm:prSet presAssocID="{3B5CA58B-2E49-4224-874C-4269926CFD47}" presName="textRect" presStyleLbl="revTx" presStyleIdx="0" presStyleCnt="3">
        <dgm:presLayoutVars>
          <dgm:chMax val="1"/>
          <dgm:chPref val="1"/>
        </dgm:presLayoutVars>
      </dgm:prSet>
      <dgm:spPr/>
    </dgm:pt>
    <dgm:pt modelId="{F7613CE4-172A-477B-9172-10D21FBDED59}" type="pres">
      <dgm:prSet presAssocID="{AABC87E7-620A-4992-A995-1B5EB2AF737C}" presName="sibTrans" presStyleCnt="0"/>
      <dgm:spPr/>
    </dgm:pt>
    <dgm:pt modelId="{23D7FC95-14EC-47D0-B9B5-8E9CD0C4DFA0}" type="pres">
      <dgm:prSet presAssocID="{AF58109E-67D1-4F6E-A07C-618926275323}" presName="compNode" presStyleCnt="0"/>
      <dgm:spPr/>
    </dgm:pt>
    <dgm:pt modelId="{BACB6D75-CBC6-41C9-A729-CA02E48D485D}" type="pres">
      <dgm:prSet presAssocID="{AF58109E-67D1-4F6E-A07C-618926275323}" presName="iconBgRect" presStyleLbl="bgShp" presStyleIdx="1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10976B57-35DA-45AF-AEF9-CB9F1B6B85A6}" type="pres">
      <dgm:prSet presAssocID="{AF58109E-67D1-4F6E-A07C-618926275323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ntract"/>
        </a:ext>
      </dgm:extLst>
    </dgm:pt>
    <dgm:pt modelId="{FE9BF238-270A-43AE-885D-4E4480A93075}" type="pres">
      <dgm:prSet presAssocID="{AF58109E-67D1-4F6E-A07C-618926275323}" presName="spaceRect" presStyleCnt="0"/>
      <dgm:spPr/>
    </dgm:pt>
    <dgm:pt modelId="{C319DB34-9DCC-4F3C-AC63-572D42C8C42A}" type="pres">
      <dgm:prSet presAssocID="{AF58109E-67D1-4F6E-A07C-618926275323}" presName="textRect" presStyleLbl="revTx" presStyleIdx="1" presStyleCnt="3">
        <dgm:presLayoutVars>
          <dgm:chMax val="1"/>
          <dgm:chPref val="1"/>
        </dgm:presLayoutVars>
      </dgm:prSet>
      <dgm:spPr/>
    </dgm:pt>
    <dgm:pt modelId="{55E04929-9673-4260-A392-E0DC90D5901D}" type="pres">
      <dgm:prSet presAssocID="{C06B06BD-862A-45E0-9590-B2646D4B2BD2}" presName="sibTrans" presStyleCnt="0"/>
      <dgm:spPr/>
    </dgm:pt>
    <dgm:pt modelId="{70CC0F16-8647-4C1D-B828-49B883C55A4B}" type="pres">
      <dgm:prSet presAssocID="{62186B2F-E267-4066-85CC-32B8EE47B76E}" presName="compNode" presStyleCnt="0"/>
      <dgm:spPr/>
    </dgm:pt>
    <dgm:pt modelId="{E2CEC89E-2DDB-4C21-BF17-98E8F3E7CFF7}" type="pres">
      <dgm:prSet presAssocID="{62186B2F-E267-4066-85CC-32B8EE47B76E}" presName="iconBgRect" presStyleLbl="bgShp" presStyleIdx="2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04F3ED8B-7C0C-474F-A8D4-9B6C01BF19C5}" type="pres">
      <dgm:prSet presAssocID="{62186B2F-E267-4066-85CC-32B8EE47B76E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ghtbulb"/>
        </a:ext>
      </dgm:extLst>
    </dgm:pt>
    <dgm:pt modelId="{149CE4EE-1751-48D4-B136-08CB7DA43BE4}" type="pres">
      <dgm:prSet presAssocID="{62186B2F-E267-4066-85CC-32B8EE47B76E}" presName="spaceRect" presStyleCnt="0"/>
      <dgm:spPr/>
    </dgm:pt>
    <dgm:pt modelId="{EBD6FC45-44C9-47A2-A0D3-349C1151F699}" type="pres">
      <dgm:prSet presAssocID="{62186B2F-E267-4066-85CC-32B8EE47B76E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C03ED65F-4952-4DCC-9F75-CE8EDBE310FE}" srcId="{7FD67F39-9A23-4C96-8629-0932E9843EED}" destId="{62186B2F-E267-4066-85CC-32B8EE47B76E}" srcOrd="2" destOrd="0" parTransId="{7B03E21A-384F-44B2-9ADC-7CDC252A0524}" sibTransId="{07DB3BCE-A582-4325-8F4D-54496970EE78}"/>
    <dgm:cxn modelId="{1C52D76E-A2AD-4133-9BA3-A2C75CF6FE64}" type="presOf" srcId="{3B5CA58B-2E49-4224-874C-4269926CFD47}" destId="{FECCD1AC-6FC3-4C23-B207-15EEF5BDC1F9}" srcOrd="0" destOrd="0" presId="urn:microsoft.com/office/officeart/2018/5/layout/IconLeafLabelList"/>
    <dgm:cxn modelId="{C12D4881-2C09-43C4-B81C-65BED83F6A8A}" type="presOf" srcId="{AF58109E-67D1-4F6E-A07C-618926275323}" destId="{C319DB34-9DCC-4F3C-AC63-572D42C8C42A}" srcOrd="0" destOrd="0" presId="urn:microsoft.com/office/officeart/2018/5/layout/IconLeafLabelList"/>
    <dgm:cxn modelId="{A349A7B0-95FB-422A-B233-F55EE404DA6D}" srcId="{7FD67F39-9A23-4C96-8629-0932E9843EED}" destId="{3B5CA58B-2E49-4224-874C-4269926CFD47}" srcOrd="0" destOrd="0" parTransId="{ED70F2B2-D268-4A90-ADC9-7070AAA18E74}" sibTransId="{AABC87E7-620A-4992-A995-1B5EB2AF737C}"/>
    <dgm:cxn modelId="{3276DFD4-A7F0-41D2-BF11-0963FDC66912}" type="presOf" srcId="{7FD67F39-9A23-4C96-8629-0932E9843EED}" destId="{78D108F1-3F04-49C2-BE03-D9C8B4DFCCBD}" srcOrd="0" destOrd="0" presId="urn:microsoft.com/office/officeart/2018/5/layout/IconLeafLabelList"/>
    <dgm:cxn modelId="{C941C6D6-D663-4612-81F6-389339B08729}" type="presOf" srcId="{62186B2F-E267-4066-85CC-32B8EE47B76E}" destId="{EBD6FC45-44C9-47A2-A0D3-349C1151F699}" srcOrd="0" destOrd="0" presId="urn:microsoft.com/office/officeart/2018/5/layout/IconLeafLabelList"/>
    <dgm:cxn modelId="{EE5A3EE2-C747-49AA-96ED-5CDCC7D0D85F}" srcId="{7FD67F39-9A23-4C96-8629-0932E9843EED}" destId="{AF58109E-67D1-4F6E-A07C-618926275323}" srcOrd="1" destOrd="0" parTransId="{27C2C738-159C-46DE-8A94-1BB9914CF40B}" sibTransId="{C06B06BD-862A-45E0-9590-B2646D4B2BD2}"/>
    <dgm:cxn modelId="{1401D01D-84C6-4A6A-8C44-B03A3A0E4DB2}" type="presParOf" srcId="{78D108F1-3F04-49C2-BE03-D9C8B4DFCCBD}" destId="{D42F440A-0553-45AB-8330-81535F6FE146}" srcOrd="0" destOrd="0" presId="urn:microsoft.com/office/officeart/2018/5/layout/IconLeafLabelList"/>
    <dgm:cxn modelId="{3CCA2E38-A534-4B95-AD94-8476B341A263}" type="presParOf" srcId="{D42F440A-0553-45AB-8330-81535F6FE146}" destId="{1D36E781-005B-486A-87CD-4D8F4749D7A6}" srcOrd="0" destOrd="0" presId="urn:microsoft.com/office/officeart/2018/5/layout/IconLeafLabelList"/>
    <dgm:cxn modelId="{4A62963F-1126-42F1-AFC8-4892DBFD7EB8}" type="presParOf" srcId="{D42F440A-0553-45AB-8330-81535F6FE146}" destId="{DCDCA27A-E97B-4E93-A6CE-F3C7F2A96E1F}" srcOrd="1" destOrd="0" presId="urn:microsoft.com/office/officeart/2018/5/layout/IconLeafLabelList"/>
    <dgm:cxn modelId="{A7602413-C41F-4544-A2B4-F3349EAA601E}" type="presParOf" srcId="{D42F440A-0553-45AB-8330-81535F6FE146}" destId="{4A67552E-7ED3-4CFE-89CC-D1C6C2037E2E}" srcOrd="2" destOrd="0" presId="urn:microsoft.com/office/officeart/2018/5/layout/IconLeafLabelList"/>
    <dgm:cxn modelId="{B3B70821-B8B2-40DF-88E0-3A506A0ACE31}" type="presParOf" srcId="{D42F440A-0553-45AB-8330-81535F6FE146}" destId="{FECCD1AC-6FC3-4C23-B207-15EEF5BDC1F9}" srcOrd="3" destOrd="0" presId="urn:microsoft.com/office/officeart/2018/5/layout/IconLeafLabelList"/>
    <dgm:cxn modelId="{3438D060-1B2E-4B90-BD90-E8A54533F667}" type="presParOf" srcId="{78D108F1-3F04-49C2-BE03-D9C8B4DFCCBD}" destId="{F7613CE4-172A-477B-9172-10D21FBDED59}" srcOrd="1" destOrd="0" presId="urn:microsoft.com/office/officeart/2018/5/layout/IconLeafLabelList"/>
    <dgm:cxn modelId="{F2E03E16-98CD-420B-BDF0-423BB56AE063}" type="presParOf" srcId="{78D108F1-3F04-49C2-BE03-D9C8B4DFCCBD}" destId="{23D7FC95-14EC-47D0-B9B5-8E9CD0C4DFA0}" srcOrd="2" destOrd="0" presId="urn:microsoft.com/office/officeart/2018/5/layout/IconLeafLabelList"/>
    <dgm:cxn modelId="{9C9B37F5-4241-4C8E-B6DC-50972038935E}" type="presParOf" srcId="{23D7FC95-14EC-47D0-B9B5-8E9CD0C4DFA0}" destId="{BACB6D75-CBC6-41C9-A729-CA02E48D485D}" srcOrd="0" destOrd="0" presId="urn:microsoft.com/office/officeart/2018/5/layout/IconLeafLabelList"/>
    <dgm:cxn modelId="{DFFCEEE2-D8E7-4400-BF45-6B58B0802F37}" type="presParOf" srcId="{23D7FC95-14EC-47D0-B9B5-8E9CD0C4DFA0}" destId="{10976B57-35DA-45AF-AEF9-CB9F1B6B85A6}" srcOrd="1" destOrd="0" presId="urn:microsoft.com/office/officeart/2018/5/layout/IconLeafLabelList"/>
    <dgm:cxn modelId="{23971DBE-F8AC-4EE9-9828-3721C84685D4}" type="presParOf" srcId="{23D7FC95-14EC-47D0-B9B5-8E9CD0C4DFA0}" destId="{FE9BF238-270A-43AE-885D-4E4480A93075}" srcOrd="2" destOrd="0" presId="urn:microsoft.com/office/officeart/2018/5/layout/IconLeafLabelList"/>
    <dgm:cxn modelId="{20E33EE8-FDA5-432C-A0F4-C2CC77EE1711}" type="presParOf" srcId="{23D7FC95-14EC-47D0-B9B5-8E9CD0C4DFA0}" destId="{C319DB34-9DCC-4F3C-AC63-572D42C8C42A}" srcOrd="3" destOrd="0" presId="urn:microsoft.com/office/officeart/2018/5/layout/IconLeafLabelList"/>
    <dgm:cxn modelId="{01C97979-A9B8-4E20-933E-62D2EA19507D}" type="presParOf" srcId="{78D108F1-3F04-49C2-BE03-D9C8B4DFCCBD}" destId="{55E04929-9673-4260-A392-E0DC90D5901D}" srcOrd="3" destOrd="0" presId="urn:microsoft.com/office/officeart/2018/5/layout/IconLeafLabelList"/>
    <dgm:cxn modelId="{8905982E-D89C-4395-912D-E641F2465D77}" type="presParOf" srcId="{78D108F1-3F04-49C2-BE03-D9C8B4DFCCBD}" destId="{70CC0F16-8647-4C1D-B828-49B883C55A4B}" srcOrd="4" destOrd="0" presId="urn:microsoft.com/office/officeart/2018/5/layout/IconLeafLabelList"/>
    <dgm:cxn modelId="{1A77259C-1929-490C-87AC-03384188FC5D}" type="presParOf" srcId="{70CC0F16-8647-4C1D-B828-49B883C55A4B}" destId="{E2CEC89E-2DDB-4C21-BF17-98E8F3E7CFF7}" srcOrd="0" destOrd="0" presId="urn:microsoft.com/office/officeart/2018/5/layout/IconLeafLabelList"/>
    <dgm:cxn modelId="{E37A3131-8878-4BA6-896F-D2DDDA91E512}" type="presParOf" srcId="{70CC0F16-8647-4C1D-B828-49B883C55A4B}" destId="{04F3ED8B-7C0C-474F-A8D4-9B6C01BF19C5}" srcOrd="1" destOrd="0" presId="urn:microsoft.com/office/officeart/2018/5/layout/IconLeafLabelList"/>
    <dgm:cxn modelId="{C996322E-BA25-43A7-9692-A2DC7688B898}" type="presParOf" srcId="{70CC0F16-8647-4C1D-B828-49B883C55A4B}" destId="{149CE4EE-1751-48D4-B136-08CB7DA43BE4}" srcOrd="2" destOrd="0" presId="urn:microsoft.com/office/officeart/2018/5/layout/IconLeafLabelList"/>
    <dgm:cxn modelId="{514A1A66-8A25-40E1-ABE3-6CBFFA2EA3D8}" type="presParOf" srcId="{70CC0F16-8647-4C1D-B828-49B883C55A4B}" destId="{EBD6FC45-44C9-47A2-A0D3-349C1151F699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08B2856-2B9A-419E-B307-F50E56EFB5EF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5D629DF1-D376-4B40-AE71-1C54948EC3EC}">
      <dgm:prSet/>
      <dgm:spPr/>
      <dgm:t>
        <a:bodyPr/>
        <a:lstStyle/>
        <a:p>
          <a:r>
            <a:rPr lang="cs-CZ"/>
            <a:t>REVERS</a:t>
          </a:r>
          <a:endParaRPr lang="en-US"/>
        </a:p>
      </dgm:t>
    </dgm:pt>
    <dgm:pt modelId="{96899AC9-1769-44B8-BDC7-E4CE804AA618}" type="parTrans" cxnId="{5A63534A-2EB4-4DB7-8B62-4356E94A7D82}">
      <dgm:prSet/>
      <dgm:spPr/>
      <dgm:t>
        <a:bodyPr/>
        <a:lstStyle/>
        <a:p>
          <a:endParaRPr lang="en-US"/>
        </a:p>
      </dgm:t>
    </dgm:pt>
    <dgm:pt modelId="{882B42B5-DECB-43EB-9405-8D72B59D2B3D}" type="sibTrans" cxnId="{5A63534A-2EB4-4DB7-8B62-4356E94A7D82}">
      <dgm:prSet/>
      <dgm:spPr/>
      <dgm:t>
        <a:bodyPr/>
        <a:lstStyle/>
        <a:p>
          <a:endParaRPr lang="en-US"/>
        </a:p>
      </dgm:t>
    </dgm:pt>
    <dgm:pt modelId="{A433EEDE-CF39-4D60-ABAB-FC7EF9BEB108}">
      <dgm:prSet/>
      <dgm:spPr/>
      <dgm:t>
        <a:bodyPr/>
        <a:lstStyle/>
        <a:p>
          <a:r>
            <a:rPr lang="en-US"/>
            <a:t>the patient is informed about </a:t>
          </a:r>
          <a:r>
            <a:rPr lang="cs-CZ"/>
            <a:t>his </a:t>
          </a:r>
          <a:r>
            <a:rPr lang="en-US"/>
            <a:t>health condition</a:t>
          </a:r>
          <a:r>
            <a:rPr lang="cs-CZ"/>
            <a:t> </a:t>
          </a:r>
          <a:r>
            <a:rPr lang="en-US"/>
            <a:t>and still refuses treatment </a:t>
          </a:r>
        </a:p>
      </dgm:t>
    </dgm:pt>
    <dgm:pt modelId="{1D648B10-33C3-4204-AB51-3251ED84CD90}" type="parTrans" cxnId="{B7B3ACC6-7EDE-4965-8A1C-17A3E3723DE8}">
      <dgm:prSet/>
      <dgm:spPr/>
      <dgm:t>
        <a:bodyPr/>
        <a:lstStyle/>
        <a:p>
          <a:endParaRPr lang="en-US"/>
        </a:p>
      </dgm:t>
    </dgm:pt>
    <dgm:pt modelId="{81089C26-ED22-498C-ADD6-0204F3880386}" type="sibTrans" cxnId="{B7B3ACC6-7EDE-4965-8A1C-17A3E3723DE8}">
      <dgm:prSet/>
      <dgm:spPr/>
      <dgm:t>
        <a:bodyPr/>
        <a:lstStyle/>
        <a:p>
          <a:endParaRPr lang="en-US"/>
        </a:p>
      </dgm:t>
    </dgm:pt>
    <dgm:pt modelId="{884A163C-DC69-4DCA-864A-F9086A2EB1D2}">
      <dgm:prSet/>
      <dgm:spPr/>
      <dgm:t>
        <a:bodyPr/>
        <a:lstStyle/>
        <a:p>
          <a:r>
            <a:rPr lang="en-US"/>
            <a:t>make</a:t>
          </a:r>
          <a:r>
            <a:rPr lang="cs-CZ"/>
            <a:t>s</a:t>
          </a:r>
          <a:r>
            <a:rPr lang="en-US"/>
            <a:t> a written declaration</a:t>
          </a:r>
          <a:r>
            <a:rPr lang="cs-CZ"/>
            <a:t> of refusal</a:t>
          </a:r>
          <a:endParaRPr lang="en-US"/>
        </a:p>
      </dgm:t>
    </dgm:pt>
    <dgm:pt modelId="{AB7C327E-3A7F-4436-BE0B-2AEB363AA539}" type="parTrans" cxnId="{90FB786A-97FB-4AB3-81F2-3D538B8D0570}">
      <dgm:prSet/>
      <dgm:spPr/>
      <dgm:t>
        <a:bodyPr/>
        <a:lstStyle/>
        <a:p>
          <a:endParaRPr lang="en-US"/>
        </a:p>
      </dgm:t>
    </dgm:pt>
    <dgm:pt modelId="{7E1EABBE-323E-4755-8DBE-24F3F4161099}" type="sibTrans" cxnId="{90FB786A-97FB-4AB3-81F2-3D538B8D0570}">
      <dgm:prSet/>
      <dgm:spPr/>
      <dgm:t>
        <a:bodyPr/>
        <a:lstStyle/>
        <a:p>
          <a:endParaRPr lang="en-US"/>
        </a:p>
      </dgm:t>
    </dgm:pt>
    <dgm:pt modelId="{0FBA882C-B25C-4481-9FA7-6DBFA0D660DB}">
      <dgm:prSet/>
      <dgm:spPr/>
      <dgm:t>
        <a:bodyPr/>
        <a:lstStyle/>
        <a:p>
          <a:r>
            <a:rPr lang="cs-CZ"/>
            <a:t>Withdrawal of consent </a:t>
          </a:r>
          <a:endParaRPr lang="en-US"/>
        </a:p>
      </dgm:t>
    </dgm:pt>
    <dgm:pt modelId="{11201DD4-F122-455C-8629-D51B56E6DC28}" type="parTrans" cxnId="{3DD542E0-76DA-41E0-BDCB-AF4683353479}">
      <dgm:prSet/>
      <dgm:spPr/>
      <dgm:t>
        <a:bodyPr/>
        <a:lstStyle/>
        <a:p>
          <a:endParaRPr lang="en-US"/>
        </a:p>
      </dgm:t>
    </dgm:pt>
    <dgm:pt modelId="{D2E9057E-604C-4A4D-91A9-455869EE591F}" type="sibTrans" cxnId="{3DD542E0-76DA-41E0-BDCB-AF4683353479}">
      <dgm:prSet/>
      <dgm:spPr/>
      <dgm:t>
        <a:bodyPr/>
        <a:lstStyle/>
        <a:p>
          <a:endParaRPr lang="en-US"/>
        </a:p>
      </dgm:t>
    </dgm:pt>
    <dgm:pt modelId="{033ED629-C266-482A-9BF0-CDC0EA2C11E3}">
      <dgm:prSet/>
      <dgm:spPr/>
      <dgm:t>
        <a:bodyPr/>
        <a:lstStyle/>
        <a:p>
          <a:r>
            <a:rPr lang="cs-CZ"/>
            <a:t>P</a:t>
          </a:r>
          <a:r>
            <a:rPr lang="en-US"/>
            <a:t>atient may </a:t>
          </a:r>
          <a:r>
            <a:rPr lang="cs-CZ"/>
            <a:t>withdraw</a:t>
          </a:r>
          <a:r>
            <a:rPr lang="en-US"/>
            <a:t> </a:t>
          </a:r>
          <a:r>
            <a:rPr lang="cs-CZ"/>
            <a:t>his </a:t>
          </a:r>
          <a:r>
            <a:rPr lang="en-US"/>
            <a:t>consent </a:t>
          </a:r>
          <a:r>
            <a:rPr lang="cs-CZ"/>
            <a:t>to </a:t>
          </a:r>
          <a:r>
            <a:rPr lang="en-US"/>
            <a:t>the provision of health</a:t>
          </a:r>
          <a:r>
            <a:rPr lang="cs-CZ"/>
            <a:t>care</a:t>
          </a:r>
          <a:r>
            <a:rPr lang="en-US"/>
            <a:t> services</a:t>
          </a:r>
          <a:r>
            <a:rPr lang="cs-CZ"/>
            <a:t> unless the medical procedure has allready started and its termination may cause a serious injury to the patient.</a:t>
          </a:r>
          <a:endParaRPr lang="en-US"/>
        </a:p>
      </dgm:t>
    </dgm:pt>
    <dgm:pt modelId="{0F3E083D-24C5-4B6B-9092-3C02BE65E89A}" type="parTrans" cxnId="{2A102A7F-D1D0-49F6-A8F3-962CFB038B02}">
      <dgm:prSet/>
      <dgm:spPr/>
      <dgm:t>
        <a:bodyPr/>
        <a:lstStyle/>
        <a:p>
          <a:endParaRPr lang="en-US"/>
        </a:p>
      </dgm:t>
    </dgm:pt>
    <dgm:pt modelId="{93A49FF4-2DD3-46F3-B705-BEA1A9CBAB43}" type="sibTrans" cxnId="{2A102A7F-D1D0-49F6-A8F3-962CFB038B02}">
      <dgm:prSet/>
      <dgm:spPr/>
      <dgm:t>
        <a:bodyPr/>
        <a:lstStyle/>
        <a:p>
          <a:endParaRPr lang="en-US"/>
        </a:p>
      </dgm:t>
    </dgm:pt>
    <dgm:pt modelId="{E7162D3C-BC0B-4B7E-A7E9-820D4C937508}">
      <dgm:prSet/>
      <dgm:spPr/>
      <dgm:t>
        <a:bodyPr/>
        <a:lstStyle/>
        <a:p>
          <a:r>
            <a:rPr lang="cs-CZ"/>
            <a:t>Record</a:t>
          </a:r>
          <a:endParaRPr lang="en-US"/>
        </a:p>
      </dgm:t>
    </dgm:pt>
    <dgm:pt modelId="{0EA0F71A-DE29-4852-A1FE-8CAAFA8898EC}" type="parTrans" cxnId="{9670E84B-AA7B-469B-AB92-7529CBA18037}">
      <dgm:prSet/>
      <dgm:spPr/>
      <dgm:t>
        <a:bodyPr/>
        <a:lstStyle/>
        <a:p>
          <a:endParaRPr lang="en-US"/>
        </a:p>
      </dgm:t>
    </dgm:pt>
    <dgm:pt modelId="{3D6CD47B-964F-47EF-B308-40F92932A77E}" type="sibTrans" cxnId="{9670E84B-AA7B-469B-AB92-7529CBA18037}">
      <dgm:prSet/>
      <dgm:spPr/>
      <dgm:t>
        <a:bodyPr/>
        <a:lstStyle/>
        <a:p>
          <a:endParaRPr lang="en-US"/>
        </a:p>
      </dgm:t>
    </dgm:pt>
    <dgm:pt modelId="{CB4F4C5C-3F3F-4021-A5A8-94AD15F98524}">
      <dgm:prSet/>
      <dgm:spPr/>
      <dgm:t>
        <a:bodyPr/>
        <a:lstStyle/>
        <a:p>
          <a:r>
            <a:rPr lang="en-US"/>
            <a:t>Written consent</a:t>
          </a:r>
          <a:r>
            <a:rPr lang="cs-CZ"/>
            <a:t> and </a:t>
          </a:r>
          <a:r>
            <a:rPr lang="en-US"/>
            <a:t>written withdrawal </a:t>
          </a:r>
          <a:r>
            <a:rPr lang="cs-CZ"/>
            <a:t>of a </a:t>
          </a:r>
          <a:r>
            <a:rPr lang="en-US"/>
            <a:t>consent </a:t>
          </a:r>
          <a:r>
            <a:rPr lang="cs-CZ"/>
            <a:t>or its record is a part of medical documentation</a:t>
          </a:r>
          <a:endParaRPr lang="en-US"/>
        </a:p>
      </dgm:t>
    </dgm:pt>
    <dgm:pt modelId="{DD5B955A-1DCF-4D1D-A5EA-A76BB42FA8C2}" type="parTrans" cxnId="{F9A8165F-4B99-4470-B9C7-447E56DF0630}">
      <dgm:prSet/>
      <dgm:spPr/>
      <dgm:t>
        <a:bodyPr/>
        <a:lstStyle/>
        <a:p>
          <a:endParaRPr lang="en-US"/>
        </a:p>
      </dgm:t>
    </dgm:pt>
    <dgm:pt modelId="{347DBE5F-3D3C-4CED-88F5-7515E822AEC2}" type="sibTrans" cxnId="{F9A8165F-4B99-4470-B9C7-447E56DF0630}">
      <dgm:prSet/>
      <dgm:spPr/>
      <dgm:t>
        <a:bodyPr/>
        <a:lstStyle/>
        <a:p>
          <a:endParaRPr lang="en-US"/>
        </a:p>
      </dgm:t>
    </dgm:pt>
    <dgm:pt modelId="{43401199-4063-4F3F-B2ED-6F62CADBAFDF}">
      <dgm:prSet/>
      <dgm:spPr/>
      <dgm:t>
        <a:bodyPr/>
        <a:lstStyle/>
        <a:p>
          <a:r>
            <a:rPr lang="cs-CZ"/>
            <a:t>It is signed by a patient and healthcare professional</a:t>
          </a:r>
          <a:endParaRPr lang="en-US"/>
        </a:p>
      </dgm:t>
    </dgm:pt>
    <dgm:pt modelId="{F133517F-2455-4548-9773-AF3C7DEA029B}" type="parTrans" cxnId="{A14A7C4D-DA8D-4C8D-8F6A-56E28FA2A0AA}">
      <dgm:prSet/>
      <dgm:spPr/>
      <dgm:t>
        <a:bodyPr/>
        <a:lstStyle/>
        <a:p>
          <a:endParaRPr lang="en-US"/>
        </a:p>
      </dgm:t>
    </dgm:pt>
    <dgm:pt modelId="{EB27ECC9-DEAA-414F-9A93-67D8E6ADAB85}" type="sibTrans" cxnId="{A14A7C4D-DA8D-4C8D-8F6A-56E28FA2A0AA}">
      <dgm:prSet/>
      <dgm:spPr/>
      <dgm:t>
        <a:bodyPr/>
        <a:lstStyle/>
        <a:p>
          <a:endParaRPr lang="en-US"/>
        </a:p>
      </dgm:t>
    </dgm:pt>
    <dgm:pt modelId="{079E5CE2-8844-4461-A670-9DBEEE35B48B}">
      <dgm:prSet/>
      <dgm:spPr/>
      <dgm:t>
        <a:bodyPr/>
        <a:lstStyle/>
        <a:p>
          <a:r>
            <a:rPr lang="cs-CZ"/>
            <a:t>Patient may refuse to sign - healthcare professional and witness</a:t>
          </a:r>
          <a:endParaRPr lang="en-US"/>
        </a:p>
      </dgm:t>
    </dgm:pt>
    <dgm:pt modelId="{0C28F9C9-68D4-45B2-ADC7-A945761BF29D}" type="parTrans" cxnId="{E8078679-B442-4B85-9655-D842A5365A82}">
      <dgm:prSet/>
      <dgm:spPr/>
      <dgm:t>
        <a:bodyPr/>
        <a:lstStyle/>
        <a:p>
          <a:endParaRPr lang="en-US"/>
        </a:p>
      </dgm:t>
    </dgm:pt>
    <dgm:pt modelId="{38A5F024-E3F5-4187-B96A-3B095E635E91}" type="sibTrans" cxnId="{E8078679-B442-4B85-9655-D842A5365A82}">
      <dgm:prSet/>
      <dgm:spPr/>
      <dgm:t>
        <a:bodyPr/>
        <a:lstStyle/>
        <a:p>
          <a:endParaRPr lang="en-US"/>
        </a:p>
      </dgm:t>
    </dgm:pt>
    <dgm:pt modelId="{9D815CF1-B7F9-422C-BE13-B37ED7765422}" type="pres">
      <dgm:prSet presAssocID="{408B2856-2B9A-419E-B307-F50E56EFB5EF}" presName="Name0" presStyleCnt="0">
        <dgm:presLayoutVars>
          <dgm:dir/>
          <dgm:animLvl val="lvl"/>
          <dgm:resizeHandles val="exact"/>
        </dgm:presLayoutVars>
      </dgm:prSet>
      <dgm:spPr/>
    </dgm:pt>
    <dgm:pt modelId="{0127AF8A-DD5D-4F79-B90D-A68B89766D5E}" type="pres">
      <dgm:prSet presAssocID="{5D629DF1-D376-4B40-AE71-1C54948EC3EC}" presName="linNode" presStyleCnt="0"/>
      <dgm:spPr/>
    </dgm:pt>
    <dgm:pt modelId="{367F69AF-798D-4CAB-9E56-DDDB16BD48F3}" type="pres">
      <dgm:prSet presAssocID="{5D629DF1-D376-4B40-AE71-1C54948EC3EC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B70CF2AB-6B9D-4BE0-A102-8DB545836E4D}" type="pres">
      <dgm:prSet presAssocID="{5D629DF1-D376-4B40-AE71-1C54948EC3EC}" presName="descendantText" presStyleLbl="alignAccFollowNode1" presStyleIdx="0" presStyleCnt="3">
        <dgm:presLayoutVars>
          <dgm:bulletEnabled val="1"/>
        </dgm:presLayoutVars>
      </dgm:prSet>
      <dgm:spPr/>
    </dgm:pt>
    <dgm:pt modelId="{CF1E63E3-4D73-4AAC-B7CF-2B05B9CE5524}" type="pres">
      <dgm:prSet presAssocID="{882B42B5-DECB-43EB-9405-8D72B59D2B3D}" presName="sp" presStyleCnt="0"/>
      <dgm:spPr/>
    </dgm:pt>
    <dgm:pt modelId="{4C20FE1A-F0F3-40A1-8A5F-6F46029B5D5E}" type="pres">
      <dgm:prSet presAssocID="{0FBA882C-B25C-4481-9FA7-6DBFA0D660DB}" presName="linNode" presStyleCnt="0"/>
      <dgm:spPr/>
    </dgm:pt>
    <dgm:pt modelId="{F92A6587-702B-4926-A7F0-BCADECFE39E6}" type="pres">
      <dgm:prSet presAssocID="{0FBA882C-B25C-4481-9FA7-6DBFA0D660DB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D6C83759-572D-4D91-A31E-E66AFFFC51AB}" type="pres">
      <dgm:prSet presAssocID="{0FBA882C-B25C-4481-9FA7-6DBFA0D660DB}" presName="descendantText" presStyleLbl="alignAccFollowNode1" presStyleIdx="1" presStyleCnt="3">
        <dgm:presLayoutVars>
          <dgm:bulletEnabled val="1"/>
        </dgm:presLayoutVars>
      </dgm:prSet>
      <dgm:spPr/>
    </dgm:pt>
    <dgm:pt modelId="{76EA3527-AB7A-44AD-A147-A1F13B5924E9}" type="pres">
      <dgm:prSet presAssocID="{D2E9057E-604C-4A4D-91A9-455869EE591F}" presName="sp" presStyleCnt="0"/>
      <dgm:spPr/>
    </dgm:pt>
    <dgm:pt modelId="{BF02B4B0-24B7-4B51-B292-2176411CB592}" type="pres">
      <dgm:prSet presAssocID="{E7162D3C-BC0B-4B7E-A7E9-820D4C937508}" presName="linNode" presStyleCnt="0"/>
      <dgm:spPr/>
    </dgm:pt>
    <dgm:pt modelId="{5A9017C5-149B-457A-9208-71BC391CAD4D}" type="pres">
      <dgm:prSet presAssocID="{E7162D3C-BC0B-4B7E-A7E9-820D4C937508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16DD4EC1-EB09-4BBB-9980-A73D9062A867}" type="pres">
      <dgm:prSet presAssocID="{E7162D3C-BC0B-4B7E-A7E9-820D4C937508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1C150C3C-E766-47D3-B8D0-2CC4D1214B51}" type="presOf" srcId="{A433EEDE-CF39-4D60-ABAB-FC7EF9BEB108}" destId="{B70CF2AB-6B9D-4BE0-A102-8DB545836E4D}" srcOrd="0" destOrd="0" presId="urn:microsoft.com/office/officeart/2005/8/layout/vList5"/>
    <dgm:cxn modelId="{F9A8165F-4B99-4470-B9C7-447E56DF0630}" srcId="{E7162D3C-BC0B-4B7E-A7E9-820D4C937508}" destId="{CB4F4C5C-3F3F-4021-A5A8-94AD15F98524}" srcOrd="0" destOrd="0" parTransId="{DD5B955A-1DCF-4D1D-A5EA-A76BB42FA8C2}" sibTransId="{347DBE5F-3D3C-4CED-88F5-7515E822AEC2}"/>
    <dgm:cxn modelId="{7A1BF641-D9B2-4CF5-B13E-465F78459D94}" type="presOf" srcId="{0FBA882C-B25C-4481-9FA7-6DBFA0D660DB}" destId="{F92A6587-702B-4926-A7F0-BCADECFE39E6}" srcOrd="0" destOrd="0" presId="urn:microsoft.com/office/officeart/2005/8/layout/vList5"/>
    <dgm:cxn modelId="{744F9F47-C90A-490E-A82A-CE41256A27C7}" type="presOf" srcId="{43401199-4063-4F3F-B2ED-6F62CADBAFDF}" destId="{16DD4EC1-EB09-4BBB-9980-A73D9062A867}" srcOrd="0" destOrd="1" presId="urn:microsoft.com/office/officeart/2005/8/layout/vList5"/>
    <dgm:cxn modelId="{5A63534A-2EB4-4DB7-8B62-4356E94A7D82}" srcId="{408B2856-2B9A-419E-B307-F50E56EFB5EF}" destId="{5D629DF1-D376-4B40-AE71-1C54948EC3EC}" srcOrd="0" destOrd="0" parTransId="{96899AC9-1769-44B8-BDC7-E4CE804AA618}" sibTransId="{882B42B5-DECB-43EB-9405-8D72B59D2B3D}"/>
    <dgm:cxn modelId="{90FB786A-97FB-4AB3-81F2-3D538B8D0570}" srcId="{5D629DF1-D376-4B40-AE71-1C54948EC3EC}" destId="{884A163C-DC69-4DCA-864A-F9086A2EB1D2}" srcOrd="1" destOrd="0" parTransId="{AB7C327E-3A7F-4436-BE0B-2AEB363AA539}" sibTransId="{7E1EABBE-323E-4755-8DBE-24F3F4161099}"/>
    <dgm:cxn modelId="{9670E84B-AA7B-469B-AB92-7529CBA18037}" srcId="{408B2856-2B9A-419E-B307-F50E56EFB5EF}" destId="{E7162D3C-BC0B-4B7E-A7E9-820D4C937508}" srcOrd="2" destOrd="0" parTransId="{0EA0F71A-DE29-4852-A1FE-8CAAFA8898EC}" sibTransId="{3D6CD47B-964F-47EF-B308-40F92932A77E}"/>
    <dgm:cxn modelId="{A14A7C4D-DA8D-4C8D-8F6A-56E28FA2A0AA}" srcId="{E7162D3C-BC0B-4B7E-A7E9-820D4C937508}" destId="{43401199-4063-4F3F-B2ED-6F62CADBAFDF}" srcOrd="1" destOrd="0" parTransId="{F133517F-2455-4548-9773-AF3C7DEA029B}" sibTransId="{EB27ECC9-DEAA-414F-9A93-67D8E6ADAB85}"/>
    <dgm:cxn modelId="{20B08C6F-C553-498F-93E7-3BC70DF706A6}" type="presOf" srcId="{033ED629-C266-482A-9BF0-CDC0EA2C11E3}" destId="{D6C83759-572D-4D91-A31E-E66AFFFC51AB}" srcOrd="0" destOrd="0" presId="urn:microsoft.com/office/officeart/2005/8/layout/vList5"/>
    <dgm:cxn modelId="{75241654-5D5E-4907-BEFA-50BAAA4CE6FA}" type="presOf" srcId="{884A163C-DC69-4DCA-864A-F9086A2EB1D2}" destId="{B70CF2AB-6B9D-4BE0-A102-8DB545836E4D}" srcOrd="0" destOrd="1" presId="urn:microsoft.com/office/officeart/2005/8/layout/vList5"/>
    <dgm:cxn modelId="{E8078679-B442-4B85-9655-D842A5365A82}" srcId="{E7162D3C-BC0B-4B7E-A7E9-820D4C937508}" destId="{079E5CE2-8844-4461-A670-9DBEEE35B48B}" srcOrd="2" destOrd="0" parTransId="{0C28F9C9-68D4-45B2-ADC7-A945761BF29D}" sibTransId="{38A5F024-E3F5-4187-B96A-3B095E635E91}"/>
    <dgm:cxn modelId="{5D8BEF59-E936-4590-8DBB-DAB491C22CF5}" type="presOf" srcId="{CB4F4C5C-3F3F-4021-A5A8-94AD15F98524}" destId="{16DD4EC1-EB09-4BBB-9980-A73D9062A867}" srcOrd="0" destOrd="0" presId="urn:microsoft.com/office/officeart/2005/8/layout/vList5"/>
    <dgm:cxn modelId="{2A102A7F-D1D0-49F6-A8F3-962CFB038B02}" srcId="{0FBA882C-B25C-4481-9FA7-6DBFA0D660DB}" destId="{033ED629-C266-482A-9BF0-CDC0EA2C11E3}" srcOrd="0" destOrd="0" parTransId="{0F3E083D-24C5-4B6B-9092-3C02BE65E89A}" sibTransId="{93A49FF4-2DD3-46F3-B705-BEA1A9CBAB43}"/>
    <dgm:cxn modelId="{919B038D-3354-4A9E-B44C-9A4DD06365D5}" type="presOf" srcId="{079E5CE2-8844-4461-A670-9DBEEE35B48B}" destId="{16DD4EC1-EB09-4BBB-9980-A73D9062A867}" srcOrd="0" destOrd="2" presId="urn:microsoft.com/office/officeart/2005/8/layout/vList5"/>
    <dgm:cxn modelId="{DA1A6BA3-77B3-499A-AD98-781F0E061001}" type="presOf" srcId="{408B2856-2B9A-419E-B307-F50E56EFB5EF}" destId="{9D815CF1-B7F9-422C-BE13-B37ED7765422}" srcOrd="0" destOrd="0" presId="urn:microsoft.com/office/officeart/2005/8/layout/vList5"/>
    <dgm:cxn modelId="{B7B3ACC6-7EDE-4965-8A1C-17A3E3723DE8}" srcId="{5D629DF1-D376-4B40-AE71-1C54948EC3EC}" destId="{A433EEDE-CF39-4D60-ABAB-FC7EF9BEB108}" srcOrd="0" destOrd="0" parTransId="{1D648B10-33C3-4204-AB51-3251ED84CD90}" sibTransId="{81089C26-ED22-498C-ADD6-0204F3880386}"/>
    <dgm:cxn modelId="{7BB139DA-21DE-4D06-AB0E-27C7326E67F5}" type="presOf" srcId="{5D629DF1-D376-4B40-AE71-1C54948EC3EC}" destId="{367F69AF-798D-4CAB-9E56-DDDB16BD48F3}" srcOrd="0" destOrd="0" presId="urn:microsoft.com/office/officeart/2005/8/layout/vList5"/>
    <dgm:cxn modelId="{BEB5BEDB-FFDC-4BD3-A63C-CE135DF86397}" type="presOf" srcId="{E7162D3C-BC0B-4B7E-A7E9-820D4C937508}" destId="{5A9017C5-149B-457A-9208-71BC391CAD4D}" srcOrd="0" destOrd="0" presId="urn:microsoft.com/office/officeart/2005/8/layout/vList5"/>
    <dgm:cxn modelId="{3DD542E0-76DA-41E0-BDCB-AF4683353479}" srcId="{408B2856-2B9A-419E-B307-F50E56EFB5EF}" destId="{0FBA882C-B25C-4481-9FA7-6DBFA0D660DB}" srcOrd="1" destOrd="0" parTransId="{11201DD4-F122-455C-8629-D51B56E6DC28}" sibTransId="{D2E9057E-604C-4A4D-91A9-455869EE591F}"/>
    <dgm:cxn modelId="{F053B092-5ABF-43B6-8C97-1884148B182C}" type="presParOf" srcId="{9D815CF1-B7F9-422C-BE13-B37ED7765422}" destId="{0127AF8A-DD5D-4F79-B90D-A68B89766D5E}" srcOrd="0" destOrd="0" presId="urn:microsoft.com/office/officeart/2005/8/layout/vList5"/>
    <dgm:cxn modelId="{84956D4E-B07C-4318-BB1D-A5F5C2E26961}" type="presParOf" srcId="{0127AF8A-DD5D-4F79-B90D-A68B89766D5E}" destId="{367F69AF-798D-4CAB-9E56-DDDB16BD48F3}" srcOrd="0" destOrd="0" presId="urn:microsoft.com/office/officeart/2005/8/layout/vList5"/>
    <dgm:cxn modelId="{AA82FE4C-8FCD-4DD0-80EC-6577941F8527}" type="presParOf" srcId="{0127AF8A-DD5D-4F79-B90D-A68B89766D5E}" destId="{B70CF2AB-6B9D-4BE0-A102-8DB545836E4D}" srcOrd="1" destOrd="0" presId="urn:microsoft.com/office/officeart/2005/8/layout/vList5"/>
    <dgm:cxn modelId="{5DE656C5-6911-497D-96A2-ED0210E8D56F}" type="presParOf" srcId="{9D815CF1-B7F9-422C-BE13-B37ED7765422}" destId="{CF1E63E3-4D73-4AAC-B7CF-2B05B9CE5524}" srcOrd="1" destOrd="0" presId="urn:microsoft.com/office/officeart/2005/8/layout/vList5"/>
    <dgm:cxn modelId="{593338C6-4156-46BA-83C4-20BEB0B0F7F7}" type="presParOf" srcId="{9D815CF1-B7F9-422C-BE13-B37ED7765422}" destId="{4C20FE1A-F0F3-40A1-8A5F-6F46029B5D5E}" srcOrd="2" destOrd="0" presId="urn:microsoft.com/office/officeart/2005/8/layout/vList5"/>
    <dgm:cxn modelId="{84EC07B6-BDF8-4615-91FB-8FB4F57B97B0}" type="presParOf" srcId="{4C20FE1A-F0F3-40A1-8A5F-6F46029B5D5E}" destId="{F92A6587-702B-4926-A7F0-BCADECFE39E6}" srcOrd="0" destOrd="0" presId="urn:microsoft.com/office/officeart/2005/8/layout/vList5"/>
    <dgm:cxn modelId="{0AA2CED7-EECB-45B9-AC29-D433EF2A1785}" type="presParOf" srcId="{4C20FE1A-F0F3-40A1-8A5F-6F46029B5D5E}" destId="{D6C83759-572D-4D91-A31E-E66AFFFC51AB}" srcOrd="1" destOrd="0" presId="urn:microsoft.com/office/officeart/2005/8/layout/vList5"/>
    <dgm:cxn modelId="{40DEB891-04B2-49FF-91E2-A5C6F6208847}" type="presParOf" srcId="{9D815CF1-B7F9-422C-BE13-B37ED7765422}" destId="{76EA3527-AB7A-44AD-A147-A1F13B5924E9}" srcOrd="3" destOrd="0" presId="urn:microsoft.com/office/officeart/2005/8/layout/vList5"/>
    <dgm:cxn modelId="{6F683EE4-87F6-4DC3-8CA3-8E53D96485F2}" type="presParOf" srcId="{9D815CF1-B7F9-422C-BE13-B37ED7765422}" destId="{BF02B4B0-24B7-4B51-B292-2176411CB592}" srcOrd="4" destOrd="0" presId="urn:microsoft.com/office/officeart/2005/8/layout/vList5"/>
    <dgm:cxn modelId="{B0C0B05A-F741-4889-B1CF-622A90F17A82}" type="presParOf" srcId="{BF02B4B0-24B7-4B51-B292-2176411CB592}" destId="{5A9017C5-149B-457A-9208-71BC391CAD4D}" srcOrd="0" destOrd="0" presId="urn:microsoft.com/office/officeart/2005/8/layout/vList5"/>
    <dgm:cxn modelId="{A94D7F4B-21B2-47D3-8017-42FD2F33D7F4}" type="presParOf" srcId="{BF02B4B0-24B7-4B51-B292-2176411CB592}" destId="{16DD4EC1-EB09-4BBB-9980-A73D9062A86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A5AA088D-373B-497B-85E5-0C84FCFEACA8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BEED1727-864F-4954-8259-D3146BFB532D}">
      <dgm:prSet/>
      <dgm:spPr/>
      <dgm:t>
        <a:bodyPr/>
        <a:lstStyle/>
        <a:p>
          <a:r>
            <a:rPr lang="cs-CZ"/>
            <a:t>P</a:t>
          </a:r>
          <a:r>
            <a:rPr lang="en-US"/>
            <a:t>atient may express agreement / disagreement </a:t>
          </a:r>
          <a:r>
            <a:rPr lang="cs-CZ"/>
            <a:t>in </a:t>
          </a:r>
          <a:r>
            <a:rPr lang="en-US"/>
            <a:t>advance</a:t>
          </a:r>
          <a:r>
            <a:rPr lang="cs-CZ"/>
            <a:t> </a:t>
          </a:r>
          <a:r>
            <a:rPr lang="en-US"/>
            <a:t>in certain cases</a:t>
          </a:r>
        </a:p>
      </dgm:t>
    </dgm:pt>
    <dgm:pt modelId="{BA47D913-B687-4946-AA9A-1634035C02D2}" type="parTrans" cxnId="{EEF29471-935A-411D-BF21-36350FDC37FA}">
      <dgm:prSet/>
      <dgm:spPr/>
      <dgm:t>
        <a:bodyPr/>
        <a:lstStyle/>
        <a:p>
          <a:endParaRPr lang="en-US"/>
        </a:p>
      </dgm:t>
    </dgm:pt>
    <dgm:pt modelId="{FBED5434-39ED-4DEE-A399-4A18A8E8F723}" type="sibTrans" cxnId="{EEF29471-935A-411D-BF21-36350FDC37FA}">
      <dgm:prSet/>
      <dgm:spPr/>
      <dgm:t>
        <a:bodyPr/>
        <a:lstStyle/>
        <a:p>
          <a:endParaRPr lang="en-US"/>
        </a:p>
      </dgm:t>
    </dgm:pt>
    <dgm:pt modelId="{EB37CEFC-E650-4771-AE7B-5F56962C72BE}">
      <dgm:prSet/>
      <dgm:spPr/>
      <dgm:t>
        <a:bodyPr/>
        <a:lstStyle/>
        <a:p>
          <a:r>
            <a:rPr lang="cs-CZ"/>
            <a:t>P</a:t>
          </a:r>
          <a:r>
            <a:rPr lang="en-US"/>
            <a:t>rovider takes into account the </a:t>
          </a:r>
          <a:r>
            <a:rPr lang="cs-CZ"/>
            <a:t>previously expressed wishes if</a:t>
          </a:r>
          <a:endParaRPr lang="en-US"/>
        </a:p>
      </dgm:t>
    </dgm:pt>
    <dgm:pt modelId="{D30F3760-29C7-48FB-B861-04A0DE3180DD}" type="parTrans" cxnId="{D870BDA3-D287-4F88-97E3-BDEAA0247E33}">
      <dgm:prSet/>
      <dgm:spPr/>
      <dgm:t>
        <a:bodyPr/>
        <a:lstStyle/>
        <a:p>
          <a:endParaRPr lang="en-US"/>
        </a:p>
      </dgm:t>
    </dgm:pt>
    <dgm:pt modelId="{75D96B86-1222-4FD2-9B9C-086C89661CAD}" type="sibTrans" cxnId="{D870BDA3-D287-4F88-97E3-BDEAA0247E33}">
      <dgm:prSet/>
      <dgm:spPr/>
      <dgm:t>
        <a:bodyPr/>
        <a:lstStyle/>
        <a:p>
          <a:endParaRPr lang="en-US"/>
        </a:p>
      </dgm:t>
    </dgm:pt>
    <dgm:pt modelId="{16D5AB45-A208-4AAD-AD9D-9B117CA2B532}">
      <dgm:prSet/>
      <dgm:spPr/>
      <dgm:t>
        <a:bodyPr/>
        <a:lstStyle/>
        <a:p>
          <a:r>
            <a:rPr lang="cs-CZ"/>
            <a:t>it is available</a:t>
          </a:r>
          <a:endParaRPr lang="en-US"/>
        </a:p>
      </dgm:t>
    </dgm:pt>
    <dgm:pt modelId="{F2BA0624-FDF2-4A0F-BD6F-E5D9484A6DD4}" type="parTrans" cxnId="{F294B82E-4CEC-428A-A20D-985F65FF0804}">
      <dgm:prSet/>
      <dgm:spPr/>
      <dgm:t>
        <a:bodyPr/>
        <a:lstStyle/>
        <a:p>
          <a:endParaRPr lang="en-US"/>
        </a:p>
      </dgm:t>
    </dgm:pt>
    <dgm:pt modelId="{B5F639FA-E71D-4982-9FA6-8950797F5363}" type="sibTrans" cxnId="{F294B82E-4CEC-428A-A20D-985F65FF0804}">
      <dgm:prSet/>
      <dgm:spPr/>
      <dgm:t>
        <a:bodyPr/>
        <a:lstStyle/>
        <a:p>
          <a:endParaRPr lang="en-US"/>
        </a:p>
      </dgm:t>
    </dgm:pt>
    <dgm:pt modelId="{440C5EC7-587B-4FB8-893B-2C6C6A7E7871}">
      <dgm:prSet/>
      <dgm:spPr/>
      <dgm:t>
        <a:bodyPr/>
        <a:lstStyle/>
        <a:p>
          <a:r>
            <a:rPr lang="en-US"/>
            <a:t>there was a predictable situation which previously expressed </a:t>
          </a:r>
          <a:r>
            <a:rPr lang="cs-CZ"/>
            <a:t>wish </a:t>
          </a:r>
          <a:r>
            <a:rPr lang="en-US"/>
            <a:t>covers</a:t>
          </a:r>
        </a:p>
      </dgm:t>
    </dgm:pt>
    <dgm:pt modelId="{DC67A0F8-EAA7-4F0F-BA8A-1D8C7DACF05F}" type="parTrans" cxnId="{8708EF2C-D0F4-440C-BD92-1874818CBF49}">
      <dgm:prSet/>
      <dgm:spPr/>
      <dgm:t>
        <a:bodyPr/>
        <a:lstStyle/>
        <a:p>
          <a:endParaRPr lang="en-US"/>
        </a:p>
      </dgm:t>
    </dgm:pt>
    <dgm:pt modelId="{6284BCCF-491B-4A43-97AA-E21937FB54D2}" type="sibTrans" cxnId="{8708EF2C-D0F4-440C-BD92-1874818CBF49}">
      <dgm:prSet/>
      <dgm:spPr/>
      <dgm:t>
        <a:bodyPr/>
        <a:lstStyle/>
        <a:p>
          <a:endParaRPr lang="en-US"/>
        </a:p>
      </dgm:t>
    </dgm:pt>
    <dgm:pt modelId="{E3FD280A-DFD1-4715-AC88-8CD943F11D65}">
      <dgm:prSet/>
      <dgm:spPr/>
      <dgm:t>
        <a:bodyPr/>
        <a:lstStyle/>
        <a:p>
          <a:r>
            <a:rPr lang="en-US"/>
            <a:t>patient is unable to pronounce a new agreement or disagreement</a:t>
          </a:r>
        </a:p>
      </dgm:t>
    </dgm:pt>
    <dgm:pt modelId="{A7570B4F-13B9-4222-A486-92B225F80724}" type="parTrans" cxnId="{6C88FFCC-EEA6-4756-A738-4F1736B11879}">
      <dgm:prSet/>
      <dgm:spPr/>
      <dgm:t>
        <a:bodyPr/>
        <a:lstStyle/>
        <a:p>
          <a:endParaRPr lang="en-US"/>
        </a:p>
      </dgm:t>
    </dgm:pt>
    <dgm:pt modelId="{4E147DF6-3C64-4148-B0FC-970F0DBA52CB}" type="sibTrans" cxnId="{6C88FFCC-EEA6-4756-A738-4F1736B11879}">
      <dgm:prSet/>
      <dgm:spPr/>
      <dgm:t>
        <a:bodyPr/>
        <a:lstStyle/>
        <a:p>
          <a:endParaRPr lang="en-US"/>
        </a:p>
      </dgm:t>
    </dgm:pt>
    <dgm:pt modelId="{734927F4-2FFE-41CA-8FB4-0BCE44336755}">
      <dgm:prSet/>
      <dgm:spPr/>
      <dgm:t>
        <a:bodyPr/>
        <a:lstStyle/>
        <a:p>
          <a:r>
            <a:rPr lang="en-US"/>
            <a:t>Previously Expressed wishes will be respected</a:t>
          </a:r>
        </a:p>
      </dgm:t>
    </dgm:pt>
    <dgm:pt modelId="{728477BB-5198-4ABB-9FE0-6DDDBFCEAEFD}" type="parTrans" cxnId="{B19AC374-6138-4E00-8972-556138DF511D}">
      <dgm:prSet/>
      <dgm:spPr/>
      <dgm:t>
        <a:bodyPr/>
        <a:lstStyle/>
        <a:p>
          <a:endParaRPr lang="en-US"/>
        </a:p>
      </dgm:t>
    </dgm:pt>
    <dgm:pt modelId="{169BCD44-E668-4924-9280-B685DDEA54C6}" type="sibTrans" cxnId="{B19AC374-6138-4E00-8972-556138DF511D}">
      <dgm:prSet/>
      <dgm:spPr/>
      <dgm:t>
        <a:bodyPr/>
        <a:lstStyle/>
        <a:p>
          <a:endParaRPr lang="en-US"/>
        </a:p>
      </dgm:t>
    </dgm:pt>
    <dgm:pt modelId="{9D1FBE64-8FD5-446B-900F-5D2BE93B5C17}">
      <dgm:prSet/>
      <dgm:spPr/>
      <dgm:t>
        <a:bodyPr/>
        <a:lstStyle/>
        <a:p>
          <a:r>
            <a:rPr lang="cs-CZ"/>
            <a:t>If it </a:t>
          </a:r>
          <a:r>
            <a:rPr lang="en-US"/>
            <a:t>was based on a written </a:t>
          </a:r>
          <a:r>
            <a:rPr lang="cs-CZ"/>
            <a:t>notice </a:t>
          </a:r>
          <a:r>
            <a:rPr lang="en-US"/>
            <a:t>about the consequences of his decision</a:t>
          </a:r>
          <a:r>
            <a:rPr lang="cs-CZ"/>
            <a:t>.</a:t>
          </a:r>
          <a:endParaRPr lang="en-US"/>
        </a:p>
      </dgm:t>
    </dgm:pt>
    <dgm:pt modelId="{F8615B4D-2749-4001-8E71-D07BF8D5F532}" type="parTrans" cxnId="{2018AA8A-45DD-4125-958A-C037E9979DD9}">
      <dgm:prSet/>
      <dgm:spPr/>
      <dgm:t>
        <a:bodyPr/>
        <a:lstStyle/>
        <a:p>
          <a:endParaRPr lang="en-US"/>
        </a:p>
      </dgm:t>
    </dgm:pt>
    <dgm:pt modelId="{AD4B98E6-62DC-4BD5-9977-479061A85CF0}" type="sibTrans" cxnId="{2018AA8A-45DD-4125-958A-C037E9979DD9}">
      <dgm:prSet/>
      <dgm:spPr/>
      <dgm:t>
        <a:bodyPr/>
        <a:lstStyle/>
        <a:p>
          <a:endParaRPr lang="en-US"/>
        </a:p>
      </dgm:t>
    </dgm:pt>
    <dgm:pt modelId="{13F3CC1F-2455-45CD-9A74-9ABC7DAB166F}">
      <dgm:prSet/>
      <dgm:spPr/>
      <dgm:t>
        <a:bodyPr/>
        <a:lstStyle/>
        <a:p>
          <a:r>
            <a:rPr lang="cs-CZ"/>
            <a:t>It m</a:t>
          </a:r>
          <a:r>
            <a:rPr lang="en-US"/>
            <a:t>ust be in writing and shall bear an officially verified signature of the patient.</a:t>
          </a:r>
        </a:p>
      </dgm:t>
    </dgm:pt>
    <dgm:pt modelId="{98D53AEF-7B2F-40D1-83E7-372F077859FF}" type="parTrans" cxnId="{0C0F1EF3-B8B9-46A1-86B4-491A84A33E71}">
      <dgm:prSet/>
      <dgm:spPr/>
      <dgm:t>
        <a:bodyPr/>
        <a:lstStyle/>
        <a:p>
          <a:endParaRPr lang="en-US"/>
        </a:p>
      </dgm:t>
    </dgm:pt>
    <dgm:pt modelId="{4B120D31-D364-4D71-BA42-DC5990245911}" type="sibTrans" cxnId="{0C0F1EF3-B8B9-46A1-86B4-491A84A33E71}">
      <dgm:prSet/>
      <dgm:spPr/>
      <dgm:t>
        <a:bodyPr/>
        <a:lstStyle/>
        <a:p>
          <a:endParaRPr lang="en-US"/>
        </a:p>
      </dgm:t>
    </dgm:pt>
    <dgm:pt modelId="{7A048E44-1FF7-4DCF-BD46-EEFE58586A63}">
      <dgm:prSet/>
      <dgm:spPr/>
      <dgm:t>
        <a:bodyPr/>
        <a:lstStyle/>
        <a:p>
          <a:r>
            <a:rPr lang="en-US"/>
            <a:t>If </a:t>
          </a:r>
          <a:r>
            <a:rPr lang="cs-CZ"/>
            <a:t>a </a:t>
          </a:r>
          <a:r>
            <a:rPr lang="en-US"/>
            <a:t>written</a:t>
          </a:r>
          <a:r>
            <a:rPr lang="cs-CZ"/>
            <a:t> </a:t>
          </a:r>
          <a:r>
            <a:rPr lang="en-US"/>
            <a:t>notice of the attending physician is </a:t>
          </a:r>
          <a:r>
            <a:rPr lang="cs-CZ"/>
            <a:t>a </a:t>
          </a:r>
          <a:r>
            <a:rPr lang="en-US"/>
            <a:t>part </a:t>
          </a:r>
          <a:r>
            <a:rPr lang="cs-CZ"/>
            <a:t>of </a:t>
          </a:r>
          <a:r>
            <a:rPr lang="en-US"/>
            <a:t>previously </a:t>
          </a:r>
          <a:r>
            <a:rPr lang="cs-CZ"/>
            <a:t>expressed </a:t>
          </a:r>
          <a:r>
            <a:rPr lang="en-US"/>
            <a:t>wishes.</a:t>
          </a:r>
        </a:p>
      </dgm:t>
    </dgm:pt>
    <dgm:pt modelId="{1151F59C-BBD6-4910-B351-27DAEC9E931E}" type="parTrans" cxnId="{196061BA-21A6-4F68-9D38-E4EB59237BC7}">
      <dgm:prSet/>
      <dgm:spPr/>
      <dgm:t>
        <a:bodyPr/>
        <a:lstStyle/>
        <a:p>
          <a:endParaRPr lang="en-US"/>
        </a:p>
      </dgm:t>
    </dgm:pt>
    <dgm:pt modelId="{7C956030-3F45-4A80-88B7-C2A7244B9B4D}" type="sibTrans" cxnId="{196061BA-21A6-4F68-9D38-E4EB59237BC7}">
      <dgm:prSet/>
      <dgm:spPr/>
      <dgm:t>
        <a:bodyPr/>
        <a:lstStyle/>
        <a:p>
          <a:endParaRPr lang="en-US"/>
        </a:p>
      </dgm:t>
    </dgm:pt>
    <dgm:pt modelId="{FB332549-EBA6-4A8C-8F17-9ED6B4328ADA}" type="pres">
      <dgm:prSet presAssocID="{A5AA088D-373B-497B-85E5-0C84FCFEACA8}" presName="linear" presStyleCnt="0">
        <dgm:presLayoutVars>
          <dgm:animLvl val="lvl"/>
          <dgm:resizeHandles val="exact"/>
        </dgm:presLayoutVars>
      </dgm:prSet>
      <dgm:spPr/>
    </dgm:pt>
    <dgm:pt modelId="{0D329454-AA04-4EB2-9201-4856A332E495}" type="pres">
      <dgm:prSet presAssocID="{BEED1727-864F-4954-8259-D3146BFB532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2C736820-ABAE-4AD2-BD09-A4889DFF4A6E}" type="pres">
      <dgm:prSet presAssocID="{FBED5434-39ED-4DEE-A399-4A18A8E8F723}" presName="spacer" presStyleCnt="0"/>
      <dgm:spPr/>
    </dgm:pt>
    <dgm:pt modelId="{0E276065-F9D4-4002-A1B5-C8E1CCE68EA6}" type="pres">
      <dgm:prSet presAssocID="{EB37CEFC-E650-4771-AE7B-5F56962C72BE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2F0574B9-FA6B-44E4-B634-929239EA767A}" type="pres">
      <dgm:prSet presAssocID="{EB37CEFC-E650-4771-AE7B-5F56962C72BE}" presName="childText" presStyleLbl="revTx" presStyleIdx="0" presStyleCnt="2">
        <dgm:presLayoutVars>
          <dgm:bulletEnabled val="1"/>
        </dgm:presLayoutVars>
      </dgm:prSet>
      <dgm:spPr/>
    </dgm:pt>
    <dgm:pt modelId="{C14DD705-3368-46D4-8F3A-41A2031C1D7E}" type="pres">
      <dgm:prSet presAssocID="{734927F4-2FFE-41CA-8FB4-0BCE44336755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5A1A5B0C-E0E6-41DC-B857-55DFA9C0A5F8}" type="pres">
      <dgm:prSet presAssocID="{734927F4-2FFE-41CA-8FB4-0BCE44336755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46651807-92E7-4F11-8259-8B490119B3A6}" type="presOf" srcId="{EB37CEFC-E650-4771-AE7B-5F56962C72BE}" destId="{0E276065-F9D4-4002-A1B5-C8E1CCE68EA6}" srcOrd="0" destOrd="0" presId="urn:microsoft.com/office/officeart/2005/8/layout/vList2"/>
    <dgm:cxn modelId="{0E63BB2C-71EA-4627-84F9-9A7AAB5E6381}" type="presOf" srcId="{13F3CC1F-2455-45CD-9A74-9ABC7DAB166F}" destId="{5A1A5B0C-E0E6-41DC-B857-55DFA9C0A5F8}" srcOrd="0" destOrd="1" presId="urn:microsoft.com/office/officeart/2005/8/layout/vList2"/>
    <dgm:cxn modelId="{8708EF2C-D0F4-440C-BD92-1874818CBF49}" srcId="{EB37CEFC-E650-4771-AE7B-5F56962C72BE}" destId="{440C5EC7-587B-4FB8-893B-2C6C6A7E7871}" srcOrd="1" destOrd="0" parTransId="{DC67A0F8-EAA7-4F0F-BA8A-1D8C7DACF05F}" sibTransId="{6284BCCF-491B-4A43-97AA-E21937FB54D2}"/>
    <dgm:cxn modelId="{F294B82E-4CEC-428A-A20D-985F65FF0804}" srcId="{EB37CEFC-E650-4771-AE7B-5F56962C72BE}" destId="{16D5AB45-A208-4AAD-AD9D-9B117CA2B532}" srcOrd="0" destOrd="0" parTransId="{F2BA0624-FDF2-4A0F-BD6F-E5D9484A6DD4}" sibTransId="{B5F639FA-E71D-4982-9FA6-8950797F5363}"/>
    <dgm:cxn modelId="{B38FEB61-1D86-488F-AA2A-CAF3AAA9B9C6}" type="presOf" srcId="{16D5AB45-A208-4AAD-AD9D-9B117CA2B532}" destId="{2F0574B9-FA6B-44E4-B634-929239EA767A}" srcOrd="0" destOrd="0" presId="urn:microsoft.com/office/officeart/2005/8/layout/vList2"/>
    <dgm:cxn modelId="{688A5243-FB37-499A-A208-8560A1C1516C}" type="presOf" srcId="{440C5EC7-587B-4FB8-893B-2C6C6A7E7871}" destId="{2F0574B9-FA6B-44E4-B634-929239EA767A}" srcOrd="0" destOrd="1" presId="urn:microsoft.com/office/officeart/2005/8/layout/vList2"/>
    <dgm:cxn modelId="{EEF29471-935A-411D-BF21-36350FDC37FA}" srcId="{A5AA088D-373B-497B-85E5-0C84FCFEACA8}" destId="{BEED1727-864F-4954-8259-D3146BFB532D}" srcOrd="0" destOrd="0" parTransId="{BA47D913-B687-4946-AA9A-1634035C02D2}" sibTransId="{FBED5434-39ED-4DEE-A399-4A18A8E8F723}"/>
    <dgm:cxn modelId="{B19AC374-6138-4E00-8972-556138DF511D}" srcId="{A5AA088D-373B-497B-85E5-0C84FCFEACA8}" destId="{734927F4-2FFE-41CA-8FB4-0BCE44336755}" srcOrd="2" destOrd="0" parTransId="{728477BB-5198-4ABB-9FE0-6DDDBFCEAEFD}" sibTransId="{169BCD44-E668-4924-9280-B685DDEA54C6}"/>
    <dgm:cxn modelId="{1565D87A-E10C-4E77-85D9-795945D3CDF5}" type="presOf" srcId="{A5AA088D-373B-497B-85E5-0C84FCFEACA8}" destId="{FB332549-EBA6-4A8C-8F17-9ED6B4328ADA}" srcOrd="0" destOrd="0" presId="urn:microsoft.com/office/officeart/2005/8/layout/vList2"/>
    <dgm:cxn modelId="{2018AA8A-45DD-4125-958A-C037E9979DD9}" srcId="{734927F4-2FFE-41CA-8FB4-0BCE44336755}" destId="{9D1FBE64-8FD5-446B-900F-5D2BE93B5C17}" srcOrd="0" destOrd="0" parTransId="{F8615B4D-2749-4001-8E71-D07BF8D5F532}" sibTransId="{AD4B98E6-62DC-4BD5-9977-479061A85CF0}"/>
    <dgm:cxn modelId="{44F6AE8C-1CEF-46BD-8A0E-0DE37043A49C}" type="presOf" srcId="{734927F4-2FFE-41CA-8FB4-0BCE44336755}" destId="{C14DD705-3368-46D4-8F3A-41A2031C1D7E}" srcOrd="0" destOrd="0" presId="urn:microsoft.com/office/officeart/2005/8/layout/vList2"/>
    <dgm:cxn modelId="{D870BDA3-D287-4F88-97E3-BDEAA0247E33}" srcId="{A5AA088D-373B-497B-85E5-0C84FCFEACA8}" destId="{EB37CEFC-E650-4771-AE7B-5F56962C72BE}" srcOrd="1" destOrd="0" parTransId="{D30F3760-29C7-48FB-B861-04A0DE3180DD}" sibTransId="{75D96B86-1222-4FD2-9B9C-086C89661CAD}"/>
    <dgm:cxn modelId="{9BC487B1-1252-423B-81BB-7D6996DEC1AD}" type="presOf" srcId="{7A048E44-1FF7-4DCF-BD46-EEFE58586A63}" destId="{5A1A5B0C-E0E6-41DC-B857-55DFA9C0A5F8}" srcOrd="0" destOrd="2" presId="urn:microsoft.com/office/officeart/2005/8/layout/vList2"/>
    <dgm:cxn modelId="{196061BA-21A6-4F68-9D38-E4EB59237BC7}" srcId="{734927F4-2FFE-41CA-8FB4-0BCE44336755}" destId="{7A048E44-1FF7-4DCF-BD46-EEFE58586A63}" srcOrd="2" destOrd="0" parTransId="{1151F59C-BBD6-4910-B351-27DAEC9E931E}" sibTransId="{7C956030-3F45-4A80-88B7-C2A7244B9B4D}"/>
    <dgm:cxn modelId="{6C88FFCC-EEA6-4756-A738-4F1736B11879}" srcId="{EB37CEFC-E650-4771-AE7B-5F56962C72BE}" destId="{E3FD280A-DFD1-4715-AC88-8CD943F11D65}" srcOrd="2" destOrd="0" parTransId="{A7570B4F-13B9-4222-A486-92B225F80724}" sibTransId="{4E147DF6-3C64-4148-B0FC-970F0DBA52CB}"/>
    <dgm:cxn modelId="{0C0F1EF3-B8B9-46A1-86B4-491A84A33E71}" srcId="{734927F4-2FFE-41CA-8FB4-0BCE44336755}" destId="{13F3CC1F-2455-45CD-9A74-9ABC7DAB166F}" srcOrd="1" destOrd="0" parTransId="{98D53AEF-7B2F-40D1-83E7-372F077859FF}" sibTransId="{4B120D31-D364-4D71-BA42-DC5990245911}"/>
    <dgm:cxn modelId="{415380F3-3CAC-4E38-BC1A-F4488929BA95}" type="presOf" srcId="{9D1FBE64-8FD5-446B-900F-5D2BE93B5C17}" destId="{5A1A5B0C-E0E6-41DC-B857-55DFA9C0A5F8}" srcOrd="0" destOrd="0" presId="urn:microsoft.com/office/officeart/2005/8/layout/vList2"/>
    <dgm:cxn modelId="{EBA276F7-2422-4D32-9EC4-76F00C37AAE1}" type="presOf" srcId="{E3FD280A-DFD1-4715-AC88-8CD943F11D65}" destId="{2F0574B9-FA6B-44E4-B634-929239EA767A}" srcOrd="0" destOrd="2" presId="urn:microsoft.com/office/officeart/2005/8/layout/vList2"/>
    <dgm:cxn modelId="{18A73EFE-43D7-4C39-833A-47DC12409AB2}" type="presOf" srcId="{BEED1727-864F-4954-8259-D3146BFB532D}" destId="{0D329454-AA04-4EB2-9201-4856A332E495}" srcOrd="0" destOrd="0" presId="urn:microsoft.com/office/officeart/2005/8/layout/vList2"/>
    <dgm:cxn modelId="{6A51830E-331A-4EE6-80F6-9ABA668E36BF}" type="presParOf" srcId="{FB332549-EBA6-4A8C-8F17-9ED6B4328ADA}" destId="{0D329454-AA04-4EB2-9201-4856A332E495}" srcOrd="0" destOrd="0" presId="urn:microsoft.com/office/officeart/2005/8/layout/vList2"/>
    <dgm:cxn modelId="{E80EE724-C7C3-4500-9C80-218A44E97FB9}" type="presParOf" srcId="{FB332549-EBA6-4A8C-8F17-9ED6B4328ADA}" destId="{2C736820-ABAE-4AD2-BD09-A4889DFF4A6E}" srcOrd="1" destOrd="0" presId="urn:microsoft.com/office/officeart/2005/8/layout/vList2"/>
    <dgm:cxn modelId="{E546817E-3C56-4668-BDFD-652D6B2B9671}" type="presParOf" srcId="{FB332549-EBA6-4A8C-8F17-9ED6B4328ADA}" destId="{0E276065-F9D4-4002-A1B5-C8E1CCE68EA6}" srcOrd="2" destOrd="0" presId="urn:microsoft.com/office/officeart/2005/8/layout/vList2"/>
    <dgm:cxn modelId="{4B916733-5CF7-45DD-A43B-241A40CD0460}" type="presParOf" srcId="{FB332549-EBA6-4A8C-8F17-9ED6B4328ADA}" destId="{2F0574B9-FA6B-44E4-B634-929239EA767A}" srcOrd="3" destOrd="0" presId="urn:microsoft.com/office/officeart/2005/8/layout/vList2"/>
    <dgm:cxn modelId="{FDC7BDE2-C1BF-4623-9E70-4DA87843D3AA}" type="presParOf" srcId="{FB332549-EBA6-4A8C-8F17-9ED6B4328ADA}" destId="{C14DD705-3368-46D4-8F3A-41A2031C1D7E}" srcOrd="4" destOrd="0" presId="urn:microsoft.com/office/officeart/2005/8/layout/vList2"/>
    <dgm:cxn modelId="{A67552AD-F895-4C19-B993-23EB1009AE54}" type="presParOf" srcId="{FB332549-EBA6-4A8C-8F17-9ED6B4328ADA}" destId="{5A1A5B0C-E0E6-41DC-B857-55DFA9C0A5F8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328E63C0-5895-4276-8F04-FE31DC7FB4C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18EBE2F-3C1E-49CF-8205-6EEEC55A3357}">
      <dgm:prSet/>
      <dgm:spPr/>
      <dgm:t>
        <a:bodyPr/>
        <a:lstStyle/>
        <a:p>
          <a:pPr rtl="0"/>
          <a:r>
            <a:rPr lang="en-US" dirty="0"/>
            <a:t>Hospitalization </a:t>
          </a:r>
          <a:endParaRPr lang="cs-CZ" dirty="0"/>
        </a:p>
      </dgm:t>
    </dgm:pt>
    <dgm:pt modelId="{4360F327-304F-49EB-B843-9D108BDFE39F}" type="parTrans" cxnId="{F63EA5ED-5476-44B7-B4A2-8213BA312EA2}">
      <dgm:prSet/>
      <dgm:spPr/>
      <dgm:t>
        <a:bodyPr/>
        <a:lstStyle/>
        <a:p>
          <a:endParaRPr lang="cs-CZ"/>
        </a:p>
      </dgm:t>
    </dgm:pt>
    <dgm:pt modelId="{0B5F5014-B870-47AB-B38A-D5BF06553E5C}" type="sibTrans" cxnId="{F63EA5ED-5476-44B7-B4A2-8213BA312EA2}">
      <dgm:prSet/>
      <dgm:spPr/>
      <dgm:t>
        <a:bodyPr/>
        <a:lstStyle/>
        <a:p>
          <a:endParaRPr lang="cs-CZ"/>
        </a:p>
      </dgm:t>
    </dgm:pt>
    <dgm:pt modelId="{85868AEA-3E1D-48B5-84E8-07FC5432F218}">
      <dgm:prSet/>
      <dgm:spPr/>
      <dgm:t>
        <a:bodyPr/>
        <a:lstStyle/>
        <a:p>
          <a:pPr rtl="0"/>
          <a:r>
            <a:rPr lang="en-US" dirty="0"/>
            <a:t>condition </a:t>
          </a:r>
          <a:r>
            <a:rPr lang="cs-CZ" dirty="0" err="1"/>
            <a:t>of</a:t>
          </a:r>
          <a:r>
            <a:rPr lang="cs-CZ" dirty="0"/>
            <a:t> </a:t>
          </a:r>
          <a:r>
            <a:rPr lang="cs-CZ" dirty="0" err="1"/>
            <a:t>the</a:t>
          </a:r>
          <a:r>
            <a:rPr lang="cs-CZ" dirty="0"/>
            <a:t> </a:t>
          </a:r>
          <a:r>
            <a:rPr lang="cs-CZ" dirty="0" err="1"/>
            <a:t>patient</a:t>
          </a:r>
          <a:r>
            <a:rPr lang="cs-CZ" dirty="0"/>
            <a:t> </a:t>
          </a:r>
          <a:r>
            <a:rPr lang="en-US" dirty="0"/>
            <a:t>requires the provision of </a:t>
          </a:r>
          <a:r>
            <a:rPr lang="cs-CZ" dirty="0"/>
            <a:t>urgent </a:t>
          </a:r>
          <a:r>
            <a:rPr lang="en-US" dirty="0"/>
            <a:t>care and </a:t>
          </a:r>
          <a:r>
            <a:rPr lang="cs-CZ" dirty="0"/>
            <a:t>he </a:t>
          </a:r>
          <a:r>
            <a:rPr lang="cs-CZ" dirty="0" err="1"/>
            <a:t>is</a:t>
          </a:r>
          <a:r>
            <a:rPr lang="cs-CZ" dirty="0"/>
            <a:t> </a:t>
          </a:r>
          <a:r>
            <a:rPr lang="cs-CZ" dirty="0" err="1"/>
            <a:t>unable</a:t>
          </a:r>
          <a:r>
            <a:rPr lang="cs-CZ" dirty="0"/>
            <a:t> to </a:t>
          </a:r>
          <a:r>
            <a:rPr lang="cs-CZ" dirty="0" err="1"/>
            <a:t>give</a:t>
          </a:r>
          <a:r>
            <a:rPr lang="cs-CZ" dirty="0"/>
            <a:t> his </a:t>
          </a:r>
          <a:r>
            <a:rPr lang="en-US" dirty="0"/>
            <a:t>consent</a:t>
          </a:r>
          <a:r>
            <a:rPr lang="cs-CZ" dirty="0"/>
            <a:t> </a:t>
          </a:r>
          <a:r>
            <a:rPr lang="en-US" dirty="0"/>
            <a:t>at the same time</a:t>
          </a:r>
          <a:endParaRPr lang="cs-CZ" dirty="0"/>
        </a:p>
      </dgm:t>
    </dgm:pt>
    <dgm:pt modelId="{D08486D4-31C5-4F59-AF8D-09444DCD3A74}" type="parTrans" cxnId="{52A1830A-113D-485B-B01A-B235EE9F8EF9}">
      <dgm:prSet/>
      <dgm:spPr/>
      <dgm:t>
        <a:bodyPr/>
        <a:lstStyle/>
        <a:p>
          <a:endParaRPr lang="cs-CZ"/>
        </a:p>
      </dgm:t>
    </dgm:pt>
    <dgm:pt modelId="{7EF246A9-D161-4E31-88A1-A1A441581CF8}" type="sibTrans" cxnId="{52A1830A-113D-485B-B01A-B235EE9F8EF9}">
      <dgm:prSet/>
      <dgm:spPr/>
      <dgm:t>
        <a:bodyPr/>
        <a:lstStyle/>
        <a:p>
          <a:endParaRPr lang="cs-CZ"/>
        </a:p>
      </dgm:t>
    </dgm:pt>
    <dgm:pt modelId="{38BAA9AC-51C7-4E13-80B3-5E4FC0DF5159}">
      <dgm:prSet/>
      <dgm:spPr/>
      <dgm:t>
        <a:bodyPr/>
        <a:lstStyle/>
        <a:p>
          <a:pPr rtl="0"/>
          <a:r>
            <a:rPr lang="cs-CZ" dirty="0"/>
            <a:t>Urgent care</a:t>
          </a:r>
        </a:p>
      </dgm:t>
    </dgm:pt>
    <dgm:pt modelId="{C3CDE5CA-30C7-4990-AEA2-25ECC2756C56}" type="parTrans" cxnId="{0AA011FE-2E8F-46FA-95AD-A05C401E09CF}">
      <dgm:prSet/>
      <dgm:spPr/>
      <dgm:t>
        <a:bodyPr/>
        <a:lstStyle/>
        <a:p>
          <a:endParaRPr lang="cs-CZ"/>
        </a:p>
      </dgm:t>
    </dgm:pt>
    <dgm:pt modelId="{3A720574-D4A3-4E5B-AAF1-A18DFC616D27}" type="sibTrans" cxnId="{0AA011FE-2E8F-46FA-95AD-A05C401E09CF}">
      <dgm:prSet/>
      <dgm:spPr/>
      <dgm:t>
        <a:bodyPr/>
        <a:lstStyle/>
        <a:p>
          <a:endParaRPr lang="cs-CZ"/>
        </a:p>
      </dgm:t>
    </dgm:pt>
    <dgm:pt modelId="{27AFC78A-C077-4A4B-A178-187CD669135A}">
      <dgm:prSet/>
      <dgm:spPr/>
      <dgm:t>
        <a:bodyPr/>
        <a:lstStyle/>
        <a:p>
          <a:pPr rtl="0"/>
          <a:r>
            <a:rPr lang="en-US" dirty="0"/>
            <a:t>case of health services essential to saving lives or preventing serious damage to health</a:t>
          </a:r>
          <a:r>
            <a:rPr lang="cs-CZ" dirty="0"/>
            <a:t>.</a:t>
          </a:r>
        </a:p>
      </dgm:t>
    </dgm:pt>
    <dgm:pt modelId="{C48652D0-CE52-4C21-96EE-4A12F336FECC}" type="parTrans" cxnId="{DD210E4D-1574-4181-9BC4-39567A409B8C}">
      <dgm:prSet/>
      <dgm:spPr/>
      <dgm:t>
        <a:bodyPr/>
        <a:lstStyle/>
        <a:p>
          <a:endParaRPr lang="cs-CZ"/>
        </a:p>
      </dgm:t>
    </dgm:pt>
    <dgm:pt modelId="{0D173D81-9E17-4227-8D75-9F0E59FC09D3}" type="sibTrans" cxnId="{DD210E4D-1574-4181-9BC4-39567A409B8C}">
      <dgm:prSet/>
      <dgm:spPr/>
      <dgm:t>
        <a:bodyPr/>
        <a:lstStyle/>
        <a:p>
          <a:endParaRPr lang="cs-CZ"/>
        </a:p>
      </dgm:t>
    </dgm:pt>
    <dgm:pt modelId="{265E3ED3-F5D5-4EE5-BBB3-9F67464F4001}">
      <dgm:prSet/>
      <dgm:spPr/>
      <dgm:t>
        <a:bodyPr/>
        <a:lstStyle/>
        <a:p>
          <a:pPr rtl="0"/>
          <a:r>
            <a:rPr lang="en-US" dirty="0"/>
            <a:t>Based on a court decision</a:t>
          </a:r>
          <a:endParaRPr lang="cs-CZ" dirty="0"/>
        </a:p>
      </dgm:t>
    </dgm:pt>
    <dgm:pt modelId="{2B65FA32-F816-413C-9E01-25394ACEDAA3}" type="parTrans" cxnId="{8811CBAE-E258-4F6D-A2C7-B1707E18A018}">
      <dgm:prSet/>
      <dgm:spPr/>
    </dgm:pt>
    <dgm:pt modelId="{5CF179D8-69C0-4FE8-81B5-971643174588}" type="sibTrans" cxnId="{8811CBAE-E258-4F6D-A2C7-B1707E18A018}">
      <dgm:prSet/>
      <dgm:spPr/>
    </dgm:pt>
    <dgm:pt modelId="{2FF7E8A2-E6A1-4A3D-83F8-C60DDA404B88}">
      <dgm:prSet/>
      <dgm:spPr/>
      <dgm:t>
        <a:bodyPr/>
        <a:lstStyle/>
        <a:p>
          <a:r>
            <a:rPr lang="en-US" dirty="0"/>
            <a:t>such as protective measures imposed in criminal proceedings</a:t>
          </a:r>
          <a:endParaRPr lang="cs-CZ" dirty="0"/>
        </a:p>
      </dgm:t>
    </dgm:pt>
    <dgm:pt modelId="{39756F2F-CC52-4DF3-ADA7-E7A22B5EA98B}" type="parTrans" cxnId="{33BC500F-070B-4C63-9226-EC3584B51303}">
      <dgm:prSet/>
      <dgm:spPr/>
    </dgm:pt>
    <dgm:pt modelId="{BA57B8D8-3EB1-4EC5-88F5-C54CDB9AF985}" type="sibTrans" cxnId="{33BC500F-070B-4C63-9226-EC3584B51303}">
      <dgm:prSet/>
      <dgm:spPr/>
    </dgm:pt>
    <dgm:pt modelId="{D7BBB79A-9423-476C-B67C-8021D08A9D91}" type="pres">
      <dgm:prSet presAssocID="{328E63C0-5895-4276-8F04-FE31DC7FB4CA}" presName="linear" presStyleCnt="0">
        <dgm:presLayoutVars>
          <dgm:animLvl val="lvl"/>
          <dgm:resizeHandles val="exact"/>
        </dgm:presLayoutVars>
      </dgm:prSet>
      <dgm:spPr/>
    </dgm:pt>
    <dgm:pt modelId="{C1502691-6150-46C3-9264-9477E07DED1C}" type="pres">
      <dgm:prSet presAssocID="{A18EBE2F-3C1E-49CF-8205-6EEEC55A3357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221404C-B39E-4D6E-A197-D02554847FB6}" type="pres">
      <dgm:prSet presAssocID="{A18EBE2F-3C1E-49CF-8205-6EEEC55A3357}" presName="childText" presStyleLbl="revTx" presStyleIdx="0" presStyleCnt="3">
        <dgm:presLayoutVars>
          <dgm:bulletEnabled val="1"/>
        </dgm:presLayoutVars>
      </dgm:prSet>
      <dgm:spPr/>
    </dgm:pt>
    <dgm:pt modelId="{AF93F47C-6734-4C83-B029-C257612EC192}" type="pres">
      <dgm:prSet presAssocID="{38BAA9AC-51C7-4E13-80B3-5E4FC0DF5159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8FE34A01-99BC-4909-84EA-E50FAD1E9A0B}" type="pres">
      <dgm:prSet presAssocID="{38BAA9AC-51C7-4E13-80B3-5E4FC0DF5159}" presName="childText" presStyleLbl="revTx" presStyleIdx="1" presStyleCnt="3">
        <dgm:presLayoutVars>
          <dgm:bulletEnabled val="1"/>
        </dgm:presLayoutVars>
      </dgm:prSet>
      <dgm:spPr/>
    </dgm:pt>
    <dgm:pt modelId="{267AD6D4-6798-4C5B-83D3-D94D81C36067}" type="pres">
      <dgm:prSet presAssocID="{265E3ED3-F5D5-4EE5-BBB3-9F67464F4001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88822137-C43F-42E9-B719-803DABA447A3}" type="pres">
      <dgm:prSet presAssocID="{265E3ED3-F5D5-4EE5-BBB3-9F67464F4001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AC8D9204-478C-4DBD-A92F-CEE6641225F9}" type="presOf" srcId="{27AFC78A-C077-4A4B-A178-187CD669135A}" destId="{8FE34A01-99BC-4909-84EA-E50FAD1E9A0B}" srcOrd="0" destOrd="0" presId="urn:microsoft.com/office/officeart/2005/8/layout/vList2"/>
    <dgm:cxn modelId="{52A1830A-113D-485B-B01A-B235EE9F8EF9}" srcId="{A18EBE2F-3C1E-49CF-8205-6EEEC55A3357}" destId="{85868AEA-3E1D-48B5-84E8-07FC5432F218}" srcOrd="0" destOrd="0" parTransId="{D08486D4-31C5-4F59-AF8D-09444DCD3A74}" sibTransId="{7EF246A9-D161-4E31-88A1-A1A441581CF8}"/>
    <dgm:cxn modelId="{33BC500F-070B-4C63-9226-EC3584B51303}" srcId="{265E3ED3-F5D5-4EE5-BBB3-9F67464F4001}" destId="{2FF7E8A2-E6A1-4A3D-83F8-C60DDA404B88}" srcOrd="0" destOrd="0" parTransId="{39756F2F-CC52-4DF3-ADA7-E7A22B5EA98B}" sibTransId="{BA57B8D8-3EB1-4EC5-88F5-C54CDB9AF985}"/>
    <dgm:cxn modelId="{BB73B131-8C8F-4DE7-8E24-EA89909DD3C2}" type="presOf" srcId="{328E63C0-5895-4276-8F04-FE31DC7FB4CA}" destId="{D7BBB79A-9423-476C-B67C-8021D08A9D91}" srcOrd="0" destOrd="0" presId="urn:microsoft.com/office/officeart/2005/8/layout/vList2"/>
    <dgm:cxn modelId="{4C028D6B-1968-4844-98D3-2EE585870A0D}" type="presOf" srcId="{2FF7E8A2-E6A1-4A3D-83F8-C60DDA404B88}" destId="{88822137-C43F-42E9-B719-803DABA447A3}" srcOrd="0" destOrd="0" presId="urn:microsoft.com/office/officeart/2005/8/layout/vList2"/>
    <dgm:cxn modelId="{DD210E4D-1574-4181-9BC4-39567A409B8C}" srcId="{38BAA9AC-51C7-4E13-80B3-5E4FC0DF5159}" destId="{27AFC78A-C077-4A4B-A178-187CD669135A}" srcOrd="0" destOrd="0" parTransId="{C48652D0-CE52-4C21-96EE-4A12F336FECC}" sibTransId="{0D173D81-9E17-4227-8D75-9F0E59FC09D3}"/>
    <dgm:cxn modelId="{F84EFF51-71D2-42F8-99B4-E2CCACAEB0CB}" type="presOf" srcId="{A18EBE2F-3C1E-49CF-8205-6EEEC55A3357}" destId="{C1502691-6150-46C3-9264-9477E07DED1C}" srcOrd="0" destOrd="0" presId="urn:microsoft.com/office/officeart/2005/8/layout/vList2"/>
    <dgm:cxn modelId="{7895F08F-4178-43C7-B9D4-7D85FFD4252F}" type="presOf" srcId="{85868AEA-3E1D-48B5-84E8-07FC5432F218}" destId="{E221404C-B39E-4D6E-A197-D02554847FB6}" srcOrd="0" destOrd="0" presId="urn:microsoft.com/office/officeart/2005/8/layout/vList2"/>
    <dgm:cxn modelId="{8811CBAE-E258-4F6D-A2C7-B1707E18A018}" srcId="{328E63C0-5895-4276-8F04-FE31DC7FB4CA}" destId="{265E3ED3-F5D5-4EE5-BBB3-9F67464F4001}" srcOrd="2" destOrd="0" parTransId="{2B65FA32-F816-413C-9E01-25394ACEDAA3}" sibTransId="{5CF179D8-69C0-4FE8-81B5-971643174588}"/>
    <dgm:cxn modelId="{9CCBF5B1-11C2-44E1-BB4E-19744FE3551D}" type="presOf" srcId="{265E3ED3-F5D5-4EE5-BBB3-9F67464F4001}" destId="{267AD6D4-6798-4C5B-83D3-D94D81C36067}" srcOrd="0" destOrd="0" presId="urn:microsoft.com/office/officeart/2005/8/layout/vList2"/>
    <dgm:cxn modelId="{54981DE6-9083-4632-BE41-AB3FE4022F05}" type="presOf" srcId="{38BAA9AC-51C7-4E13-80B3-5E4FC0DF5159}" destId="{AF93F47C-6734-4C83-B029-C257612EC192}" srcOrd="0" destOrd="0" presId="urn:microsoft.com/office/officeart/2005/8/layout/vList2"/>
    <dgm:cxn modelId="{F63EA5ED-5476-44B7-B4A2-8213BA312EA2}" srcId="{328E63C0-5895-4276-8F04-FE31DC7FB4CA}" destId="{A18EBE2F-3C1E-49CF-8205-6EEEC55A3357}" srcOrd="0" destOrd="0" parTransId="{4360F327-304F-49EB-B843-9D108BDFE39F}" sibTransId="{0B5F5014-B870-47AB-B38A-D5BF06553E5C}"/>
    <dgm:cxn modelId="{0AA011FE-2E8F-46FA-95AD-A05C401E09CF}" srcId="{328E63C0-5895-4276-8F04-FE31DC7FB4CA}" destId="{38BAA9AC-51C7-4E13-80B3-5E4FC0DF5159}" srcOrd="1" destOrd="0" parTransId="{C3CDE5CA-30C7-4990-AEA2-25ECC2756C56}" sibTransId="{3A720574-D4A3-4E5B-AAF1-A18DFC616D27}"/>
    <dgm:cxn modelId="{4D8AE3BC-DB1B-4025-B52F-CC6B54C7F70F}" type="presParOf" srcId="{D7BBB79A-9423-476C-B67C-8021D08A9D91}" destId="{C1502691-6150-46C3-9264-9477E07DED1C}" srcOrd="0" destOrd="0" presId="urn:microsoft.com/office/officeart/2005/8/layout/vList2"/>
    <dgm:cxn modelId="{5AEEC013-B85F-4F12-97F8-DA1D75FAD0E5}" type="presParOf" srcId="{D7BBB79A-9423-476C-B67C-8021D08A9D91}" destId="{E221404C-B39E-4D6E-A197-D02554847FB6}" srcOrd="1" destOrd="0" presId="urn:microsoft.com/office/officeart/2005/8/layout/vList2"/>
    <dgm:cxn modelId="{18392A49-28DD-42EE-A4CF-C9BE62C1154C}" type="presParOf" srcId="{D7BBB79A-9423-476C-B67C-8021D08A9D91}" destId="{AF93F47C-6734-4C83-B029-C257612EC192}" srcOrd="2" destOrd="0" presId="urn:microsoft.com/office/officeart/2005/8/layout/vList2"/>
    <dgm:cxn modelId="{B972DEB3-FBDB-40CF-AD24-4E60EA3748BF}" type="presParOf" srcId="{D7BBB79A-9423-476C-B67C-8021D08A9D91}" destId="{8FE34A01-99BC-4909-84EA-E50FAD1E9A0B}" srcOrd="3" destOrd="0" presId="urn:microsoft.com/office/officeart/2005/8/layout/vList2"/>
    <dgm:cxn modelId="{10A978F8-1C45-4312-AAE5-9616459E7591}" type="presParOf" srcId="{D7BBB79A-9423-476C-B67C-8021D08A9D91}" destId="{267AD6D4-6798-4C5B-83D3-D94D81C36067}" srcOrd="4" destOrd="0" presId="urn:microsoft.com/office/officeart/2005/8/layout/vList2"/>
    <dgm:cxn modelId="{65B89939-3DC0-4B41-901A-B88E2B6F2028}" type="presParOf" srcId="{D7BBB79A-9423-476C-B67C-8021D08A9D91}" destId="{88822137-C43F-42E9-B719-803DABA447A3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9120F534-3B09-4645-91F0-46AA98E51E65}" type="doc">
      <dgm:prSet loTypeId="urn:microsoft.com/office/officeart/2005/8/layout/process4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cs-CZ"/>
        </a:p>
      </dgm:t>
    </dgm:pt>
    <dgm:pt modelId="{E9EBF276-E63D-458F-BA59-71F0D28987A5}">
      <dgm:prSet/>
      <dgm:spPr/>
      <dgm:t>
        <a:bodyPr/>
        <a:lstStyle/>
        <a:p>
          <a:pPr rtl="0"/>
          <a:r>
            <a:rPr lang="en-US" dirty="0"/>
            <a:t>consent of the person designated by the patient</a:t>
          </a:r>
          <a:endParaRPr lang="cs-CZ" dirty="0"/>
        </a:p>
      </dgm:t>
    </dgm:pt>
    <dgm:pt modelId="{261406C7-0A8A-4AB0-991E-AFA7604A62C6}" type="parTrans" cxnId="{E5BF12AD-711B-4250-B805-F37FB4BC4077}">
      <dgm:prSet/>
      <dgm:spPr/>
      <dgm:t>
        <a:bodyPr/>
        <a:lstStyle/>
        <a:p>
          <a:endParaRPr lang="cs-CZ"/>
        </a:p>
      </dgm:t>
    </dgm:pt>
    <dgm:pt modelId="{69687EF7-1037-4056-BC1E-93E56ABBE851}" type="sibTrans" cxnId="{E5BF12AD-711B-4250-B805-F37FB4BC4077}">
      <dgm:prSet/>
      <dgm:spPr/>
      <dgm:t>
        <a:bodyPr/>
        <a:lstStyle/>
        <a:p>
          <a:endParaRPr lang="cs-CZ"/>
        </a:p>
      </dgm:t>
    </dgm:pt>
    <dgm:pt modelId="{30B2A9F0-5112-430A-9DB1-C7E3D0A8D078}">
      <dgm:prSet/>
      <dgm:spPr/>
      <dgm:t>
        <a:bodyPr/>
        <a:lstStyle/>
        <a:p>
          <a:pPr rtl="0"/>
          <a:r>
            <a:rPr lang="cs-CZ" dirty="0" err="1"/>
            <a:t>spouse</a:t>
          </a:r>
          <a:r>
            <a:rPr lang="cs-CZ" dirty="0"/>
            <a:t> </a:t>
          </a:r>
          <a:r>
            <a:rPr lang="cs-CZ" dirty="0" err="1"/>
            <a:t>or</a:t>
          </a:r>
          <a:r>
            <a:rPr lang="cs-CZ" dirty="0"/>
            <a:t> </a:t>
          </a:r>
          <a:r>
            <a:rPr lang="cs-CZ" dirty="0" err="1"/>
            <a:t>registered</a:t>
          </a:r>
          <a:r>
            <a:rPr lang="cs-CZ" dirty="0"/>
            <a:t> partner</a:t>
          </a:r>
        </a:p>
      </dgm:t>
    </dgm:pt>
    <dgm:pt modelId="{62F563D5-FC5B-4D93-B51E-5A81FE726214}" type="parTrans" cxnId="{BB2562BE-9A12-448D-970F-359E8A568BD2}">
      <dgm:prSet/>
      <dgm:spPr/>
      <dgm:t>
        <a:bodyPr/>
        <a:lstStyle/>
        <a:p>
          <a:endParaRPr lang="cs-CZ"/>
        </a:p>
      </dgm:t>
    </dgm:pt>
    <dgm:pt modelId="{9807801A-FBA4-4B36-89B3-A0CB3B7CA83C}" type="sibTrans" cxnId="{BB2562BE-9A12-448D-970F-359E8A568BD2}">
      <dgm:prSet/>
      <dgm:spPr/>
      <dgm:t>
        <a:bodyPr/>
        <a:lstStyle/>
        <a:p>
          <a:endParaRPr lang="cs-CZ"/>
        </a:p>
      </dgm:t>
    </dgm:pt>
    <dgm:pt modelId="{AC110824-A08F-4DCE-A881-FCE66ABFF316}">
      <dgm:prSet/>
      <dgm:spPr/>
      <dgm:t>
        <a:bodyPr/>
        <a:lstStyle/>
        <a:p>
          <a:pPr rtl="0"/>
          <a:r>
            <a:rPr lang="cs-CZ" dirty="0" err="1"/>
            <a:t>parents</a:t>
          </a:r>
          <a:endParaRPr lang="cs-CZ" dirty="0"/>
        </a:p>
      </dgm:t>
    </dgm:pt>
    <dgm:pt modelId="{9C9DC6BC-8330-4ADB-9793-511E7D1F5105}" type="parTrans" cxnId="{D2403067-FCE1-4030-9A14-763B068322E4}">
      <dgm:prSet/>
      <dgm:spPr/>
      <dgm:t>
        <a:bodyPr/>
        <a:lstStyle/>
        <a:p>
          <a:endParaRPr lang="cs-CZ"/>
        </a:p>
      </dgm:t>
    </dgm:pt>
    <dgm:pt modelId="{C6C1CEB1-80CC-4424-B7BE-059D08BE2639}" type="sibTrans" cxnId="{D2403067-FCE1-4030-9A14-763B068322E4}">
      <dgm:prSet/>
      <dgm:spPr/>
      <dgm:t>
        <a:bodyPr/>
        <a:lstStyle/>
        <a:p>
          <a:endParaRPr lang="cs-CZ"/>
        </a:p>
      </dgm:t>
    </dgm:pt>
    <dgm:pt modelId="{444EB196-57EA-4E6F-B06C-19CCBBD81AC0}">
      <dgm:prSet/>
      <dgm:spPr/>
      <dgm:t>
        <a:bodyPr/>
        <a:lstStyle/>
        <a:p>
          <a:pPr rtl="0"/>
          <a:r>
            <a:rPr lang="en-US" dirty="0"/>
            <a:t>consent </a:t>
          </a:r>
          <a:r>
            <a:rPr lang="cs-CZ" dirty="0" err="1"/>
            <a:t>of</a:t>
          </a:r>
          <a:r>
            <a:rPr lang="cs-CZ" dirty="0"/>
            <a:t> </a:t>
          </a:r>
          <a:r>
            <a:rPr lang="en-US" dirty="0"/>
            <a:t>other legally competent close person</a:t>
          </a:r>
          <a:r>
            <a:rPr lang="cs-CZ" dirty="0"/>
            <a:t> </a:t>
          </a:r>
        </a:p>
      </dgm:t>
    </dgm:pt>
    <dgm:pt modelId="{6EAF38A4-380B-4BA9-824A-01E596D67127}" type="parTrans" cxnId="{E8918A73-29D3-41E6-B0DD-DAA5D72ADC67}">
      <dgm:prSet/>
      <dgm:spPr/>
      <dgm:t>
        <a:bodyPr/>
        <a:lstStyle/>
        <a:p>
          <a:endParaRPr lang="cs-CZ"/>
        </a:p>
      </dgm:t>
    </dgm:pt>
    <dgm:pt modelId="{6FCBA5EA-8A86-4CBF-8520-811B7294B17E}" type="sibTrans" cxnId="{E8918A73-29D3-41E6-B0DD-DAA5D72ADC67}">
      <dgm:prSet/>
      <dgm:spPr/>
      <dgm:t>
        <a:bodyPr/>
        <a:lstStyle/>
        <a:p>
          <a:endParaRPr lang="cs-CZ"/>
        </a:p>
      </dgm:t>
    </dgm:pt>
    <dgm:pt modelId="{078E3F34-76C9-4686-B4C8-E965B3FAF6F0}" type="pres">
      <dgm:prSet presAssocID="{9120F534-3B09-4645-91F0-46AA98E51E65}" presName="Name0" presStyleCnt="0">
        <dgm:presLayoutVars>
          <dgm:dir/>
          <dgm:animLvl val="lvl"/>
          <dgm:resizeHandles val="exact"/>
        </dgm:presLayoutVars>
      </dgm:prSet>
      <dgm:spPr/>
    </dgm:pt>
    <dgm:pt modelId="{4F51AD8F-7250-4911-97B2-C8BC152CD0AF}" type="pres">
      <dgm:prSet presAssocID="{444EB196-57EA-4E6F-B06C-19CCBBD81AC0}" presName="boxAndChildren" presStyleCnt="0"/>
      <dgm:spPr/>
    </dgm:pt>
    <dgm:pt modelId="{AAB453D9-E84C-45C1-9C0A-714B115F8E21}" type="pres">
      <dgm:prSet presAssocID="{444EB196-57EA-4E6F-B06C-19CCBBD81AC0}" presName="parentTextBox" presStyleLbl="node1" presStyleIdx="0" presStyleCnt="4"/>
      <dgm:spPr/>
    </dgm:pt>
    <dgm:pt modelId="{001D6383-88A5-418E-9D1B-3137CFF8EBA9}" type="pres">
      <dgm:prSet presAssocID="{C6C1CEB1-80CC-4424-B7BE-059D08BE2639}" presName="sp" presStyleCnt="0"/>
      <dgm:spPr/>
    </dgm:pt>
    <dgm:pt modelId="{7AB88F5D-93D0-4A76-BA62-79F6177B93E1}" type="pres">
      <dgm:prSet presAssocID="{AC110824-A08F-4DCE-A881-FCE66ABFF316}" presName="arrowAndChildren" presStyleCnt="0"/>
      <dgm:spPr/>
    </dgm:pt>
    <dgm:pt modelId="{580384A2-8652-4443-BE8F-44E17F6F4240}" type="pres">
      <dgm:prSet presAssocID="{AC110824-A08F-4DCE-A881-FCE66ABFF316}" presName="parentTextArrow" presStyleLbl="node1" presStyleIdx="1" presStyleCnt="4"/>
      <dgm:spPr/>
    </dgm:pt>
    <dgm:pt modelId="{AE6D09EB-96C4-4707-A5B3-2C72DAF1AB9D}" type="pres">
      <dgm:prSet presAssocID="{9807801A-FBA4-4B36-89B3-A0CB3B7CA83C}" presName="sp" presStyleCnt="0"/>
      <dgm:spPr/>
    </dgm:pt>
    <dgm:pt modelId="{E5EC6551-5993-4916-A475-2181CAF919B9}" type="pres">
      <dgm:prSet presAssocID="{30B2A9F0-5112-430A-9DB1-C7E3D0A8D078}" presName="arrowAndChildren" presStyleCnt="0"/>
      <dgm:spPr/>
    </dgm:pt>
    <dgm:pt modelId="{55C5348C-7A20-4967-8593-1CCAFEEA3A58}" type="pres">
      <dgm:prSet presAssocID="{30B2A9F0-5112-430A-9DB1-C7E3D0A8D078}" presName="parentTextArrow" presStyleLbl="node1" presStyleIdx="2" presStyleCnt="4"/>
      <dgm:spPr/>
    </dgm:pt>
    <dgm:pt modelId="{084C1E7B-B004-48D0-B807-B134BF42E9BF}" type="pres">
      <dgm:prSet presAssocID="{69687EF7-1037-4056-BC1E-93E56ABBE851}" presName="sp" presStyleCnt="0"/>
      <dgm:spPr/>
    </dgm:pt>
    <dgm:pt modelId="{2B060770-7865-4652-B295-B23E804336D2}" type="pres">
      <dgm:prSet presAssocID="{E9EBF276-E63D-458F-BA59-71F0D28987A5}" presName="arrowAndChildren" presStyleCnt="0"/>
      <dgm:spPr/>
    </dgm:pt>
    <dgm:pt modelId="{466AAA96-404F-4706-A319-C878489C070C}" type="pres">
      <dgm:prSet presAssocID="{E9EBF276-E63D-458F-BA59-71F0D28987A5}" presName="parentTextArrow" presStyleLbl="node1" presStyleIdx="3" presStyleCnt="4"/>
      <dgm:spPr/>
    </dgm:pt>
  </dgm:ptLst>
  <dgm:cxnLst>
    <dgm:cxn modelId="{D2403067-FCE1-4030-9A14-763B068322E4}" srcId="{9120F534-3B09-4645-91F0-46AA98E51E65}" destId="{AC110824-A08F-4DCE-A881-FCE66ABFF316}" srcOrd="2" destOrd="0" parTransId="{9C9DC6BC-8330-4ADB-9793-511E7D1F5105}" sibTransId="{C6C1CEB1-80CC-4424-B7BE-059D08BE2639}"/>
    <dgm:cxn modelId="{1D76AC6C-ED23-4194-B782-45BC6E9B5F23}" type="presOf" srcId="{444EB196-57EA-4E6F-B06C-19CCBBD81AC0}" destId="{AAB453D9-E84C-45C1-9C0A-714B115F8E21}" srcOrd="0" destOrd="0" presId="urn:microsoft.com/office/officeart/2005/8/layout/process4"/>
    <dgm:cxn modelId="{E8918A73-29D3-41E6-B0DD-DAA5D72ADC67}" srcId="{9120F534-3B09-4645-91F0-46AA98E51E65}" destId="{444EB196-57EA-4E6F-B06C-19CCBBD81AC0}" srcOrd="3" destOrd="0" parTransId="{6EAF38A4-380B-4BA9-824A-01E596D67127}" sibTransId="{6FCBA5EA-8A86-4CBF-8520-811B7294B17E}"/>
    <dgm:cxn modelId="{D0F1BE59-22B4-4739-9E1E-A19F5677204C}" type="presOf" srcId="{9120F534-3B09-4645-91F0-46AA98E51E65}" destId="{078E3F34-76C9-4686-B4C8-E965B3FAF6F0}" srcOrd="0" destOrd="0" presId="urn:microsoft.com/office/officeart/2005/8/layout/process4"/>
    <dgm:cxn modelId="{DD148CA2-C98E-4B5E-97D1-8259B4A2F846}" type="presOf" srcId="{30B2A9F0-5112-430A-9DB1-C7E3D0A8D078}" destId="{55C5348C-7A20-4967-8593-1CCAFEEA3A58}" srcOrd="0" destOrd="0" presId="urn:microsoft.com/office/officeart/2005/8/layout/process4"/>
    <dgm:cxn modelId="{E5BF12AD-711B-4250-B805-F37FB4BC4077}" srcId="{9120F534-3B09-4645-91F0-46AA98E51E65}" destId="{E9EBF276-E63D-458F-BA59-71F0D28987A5}" srcOrd="0" destOrd="0" parTransId="{261406C7-0A8A-4AB0-991E-AFA7604A62C6}" sibTransId="{69687EF7-1037-4056-BC1E-93E56ABBE851}"/>
    <dgm:cxn modelId="{7BB1A8B2-0BFB-4537-B918-E36C80CAB9E2}" type="presOf" srcId="{E9EBF276-E63D-458F-BA59-71F0D28987A5}" destId="{466AAA96-404F-4706-A319-C878489C070C}" srcOrd="0" destOrd="0" presId="urn:microsoft.com/office/officeart/2005/8/layout/process4"/>
    <dgm:cxn modelId="{BB2562BE-9A12-448D-970F-359E8A568BD2}" srcId="{9120F534-3B09-4645-91F0-46AA98E51E65}" destId="{30B2A9F0-5112-430A-9DB1-C7E3D0A8D078}" srcOrd="1" destOrd="0" parTransId="{62F563D5-FC5B-4D93-B51E-5A81FE726214}" sibTransId="{9807801A-FBA4-4B36-89B3-A0CB3B7CA83C}"/>
    <dgm:cxn modelId="{6ADC86F5-46D3-452E-852F-211E53F5245B}" type="presOf" srcId="{AC110824-A08F-4DCE-A881-FCE66ABFF316}" destId="{580384A2-8652-4443-BE8F-44E17F6F4240}" srcOrd="0" destOrd="0" presId="urn:microsoft.com/office/officeart/2005/8/layout/process4"/>
    <dgm:cxn modelId="{B7B33AA4-ED76-4B2B-AB92-6F8DD7051430}" type="presParOf" srcId="{078E3F34-76C9-4686-B4C8-E965B3FAF6F0}" destId="{4F51AD8F-7250-4911-97B2-C8BC152CD0AF}" srcOrd="0" destOrd="0" presId="urn:microsoft.com/office/officeart/2005/8/layout/process4"/>
    <dgm:cxn modelId="{225B947E-FC44-4183-94A7-0DF7398B11DF}" type="presParOf" srcId="{4F51AD8F-7250-4911-97B2-C8BC152CD0AF}" destId="{AAB453D9-E84C-45C1-9C0A-714B115F8E21}" srcOrd="0" destOrd="0" presId="urn:microsoft.com/office/officeart/2005/8/layout/process4"/>
    <dgm:cxn modelId="{46FF1EA6-06BC-441C-9B15-60B3434F8B33}" type="presParOf" srcId="{078E3F34-76C9-4686-B4C8-E965B3FAF6F0}" destId="{001D6383-88A5-418E-9D1B-3137CFF8EBA9}" srcOrd="1" destOrd="0" presId="urn:microsoft.com/office/officeart/2005/8/layout/process4"/>
    <dgm:cxn modelId="{5CEFD0F9-523A-4A0A-841F-138940DD0698}" type="presParOf" srcId="{078E3F34-76C9-4686-B4C8-E965B3FAF6F0}" destId="{7AB88F5D-93D0-4A76-BA62-79F6177B93E1}" srcOrd="2" destOrd="0" presId="urn:microsoft.com/office/officeart/2005/8/layout/process4"/>
    <dgm:cxn modelId="{395764D9-5AA5-45C6-B0FE-93756B9CBCDB}" type="presParOf" srcId="{7AB88F5D-93D0-4A76-BA62-79F6177B93E1}" destId="{580384A2-8652-4443-BE8F-44E17F6F4240}" srcOrd="0" destOrd="0" presId="urn:microsoft.com/office/officeart/2005/8/layout/process4"/>
    <dgm:cxn modelId="{4D2F69C5-9620-4520-A7B2-B2DBB8307DF9}" type="presParOf" srcId="{078E3F34-76C9-4686-B4C8-E965B3FAF6F0}" destId="{AE6D09EB-96C4-4707-A5B3-2C72DAF1AB9D}" srcOrd="3" destOrd="0" presId="urn:microsoft.com/office/officeart/2005/8/layout/process4"/>
    <dgm:cxn modelId="{DBD4ED7A-4D97-46F2-A623-BA3746FFF400}" type="presParOf" srcId="{078E3F34-76C9-4686-B4C8-E965B3FAF6F0}" destId="{E5EC6551-5993-4916-A475-2181CAF919B9}" srcOrd="4" destOrd="0" presId="urn:microsoft.com/office/officeart/2005/8/layout/process4"/>
    <dgm:cxn modelId="{E255EA8B-3B45-418B-A3A1-B5D48665CE81}" type="presParOf" srcId="{E5EC6551-5993-4916-A475-2181CAF919B9}" destId="{55C5348C-7A20-4967-8593-1CCAFEEA3A58}" srcOrd="0" destOrd="0" presId="urn:microsoft.com/office/officeart/2005/8/layout/process4"/>
    <dgm:cxn modelId="{30FE2B07-16D8-479C-9562-89C7DBF913CF}" type="presParOf" srcId="{078E3F34-76C9-4686-B4C8-E965B3FAF6F0}" destId="{084C1E7B-B004-48D0-B807-B134BF42E9BF}" srcOrd="5" destOrd="0" presId="urn:microsoft.com/office/officeart/2005/8/layout/process4"/>
    <dgm:cxn modelId="{E8729449-29D0-453C-BAD7-82D62C43D821}" type="presParOf" srcId="{078E3F34-76C9-4686-B4C8-E965B3FAF6F0}" destId="{2B060770-7865-4652-B295-B23E804336D2}" srcOrd="6" destOrd="0" presId="urn:microsoft.com/office/officeart/2005/8/layout/process4"/>
    <dgm:cxn modelId="{C727F1C8-0672-4E1B-A38C-DB61C98BF533}" type="presParOf" srcId="{2B060770-7865-4652-B295-B23E804336D2}" destId="{466AAA96-404F-4706-A319-C878489C070C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EFB4BBA-E5AA-4B4F-AD2F-CB5812B18213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cs-CZ"/>
        </a:p>
      </dgm:t>
    </dgm:pt>
    <dgm:pt modelId="{9E15A669-F395-45A1-B580-A21D3B8DBFF7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As a citizen</a:t>
          </a:r>
        </a:p>
      </dgm:t>
    </dgm:pt>
    <dgm:pt modelId="{A76213DD-5D88-4743-8A37-D8DF0A1CFE85}" type="parTrans" cxnId="{A439ABEE-D810-4843-964A-2A37D5B85892}">
      <dgm:prSet/>
      <dgm:spPr/>
      <dgm:t>
        <a:bodyPr/>
        <a:lstStyle/>
        <a:p>
          <a:endParaRPr lang="cs-CZ"/>
        </a:p>
      </dgm:t>
    </dgm:pt>
    <dgm:pt modelId="{D1ACA5E5-0E34-4F22-B987-8F0BC4904BDD}" type="sibTrans" cxnId="{A439ABEE-D810-4843-964A-2A37D5B85892}">
      <dgm:prSet/>
      <dgm:spPr/>
      <dgm:t>
        <a:bodyPr/>
        <a:lstStyle/>
        <a:p>
          <a:endParaRPr lang="cs-CZ"/>
        </a:p>
      </dgm:t>
    </dgm:pt>
    <dgm:pt modelId="{773E74CE-1FD0-4D6B-8F0A-AC6472EBE292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to health protection. </a:t>
          </a:r>
        </a:p>
      </dgm:t>
    </dgm:pt>
    <dgm:pt modelId="{D4C829F9-F4A4-48B0-A0D1-E1902BA53EEF}" type="parTrans" cxnId="{C0F994D1-342F-4C2B-BBC1-07598A963C6B}">
      <dgm:prSet/>
      <dgm:spPr/>
      <dgm:t>
        <a:bodyPr/>
        <a:lstStyle/>
        <a:p>
          <a:endParaRPr lang="cs-CZ"/>
        </a:p>
      </dgm:t>
    </dgm:pt>
    <dgm:pt modelId="{1E054738-3C34-4492-9C71-AB8952AAA29B}" type="sibTrans" cxnId="{C0F994D1-342F-4C2B-BBC1-07598A963C6B}">
      <dgm:prSet/>
      <dgm:spPr/>
      <dgm:t>
        <a:bodyPr/>
        <a:lstStyle/>
        <a:p>
          <a:endParaRPr lang="cs-CZ"/>
        </a:p>
      </dgm:t>
    </dgm:pt>
    <dgm:pt modelId="{2AAAAFC1-9FA2-4CC8-B010-40171EA58F33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to free health care</a:t>
          </a:r>
        </a:p>
      </dgm:t>
    </dgm:pt>
    <dgm:pt modelId="{CD75F5DE-0433-4A61-A0D1-55F9DEBFDC21}" type="parTrans" cxnId="{A94D8D12-A644-48DF-AA64-12BE1E9D7147}">
      <dgm:prSet/>
      <dgm:spPr/>
      <dgm:t>
        <a:bodyPr/>
        <a:lstStyle/>
        <a:p>
          <a:endParaRPr lang="cs-CZ"/>
        </a:p>
      </dgm:t>
    </dgm:pt>
    <dgm:pt modelId="{32CBB711-300F-45E4-A97E-4B94D07C66D1}" type="sibTrans" cxnId="{A94D8D12-A644-48DF-AA64-12BE1E9D7147}">
      <dgm:prSet/>
      <dgm:spPr/>
      <dgm:t>
        <a:bodyPr/>
        <a:lstStyle/>
        <a:p>
          <a:endParaRPr lang="cs-CZ"/>
        </a:p>
      </dgm:t>
    </dgm:pt>
    <dgm:pt modelId="{2E9C357C-84DC-474E-B65F-371CECD5BBE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right to medical aids under conditions provided by law</a:t>
          </a:r>
          <a:r>
            <a:rPr lang="cs-CZ"/>
            <a:t>.</a:t>
          </a:r>
        </a:p>
      </dgm:t>
    </dgm:pt>
    <dgm:pt modelId="{1819CAA7-6945-4EB4-AE4A-2A9D6065183C}" type="parTrans" cxnId="{6C4E398D-D018-4577-93A6-D9BDD9A50282}">
      <dgm:prSet/>
      <dgm:spPr/>
      <dgm:t>
        <a:bodyPr/>
        <a:lstStyle/>
        <a:p>
          <a:endParaRPr lang="cs-CZ"/>
        </a:p>
      </dgm:t>
    </dgm:pt>
    <dgm:pt modelId="{938EEA2D-484B-497D-AC9F-81B30EF15513}" type="sibTrans" cxnId="{6C4E398D-D018-4577-93A6-D9BDD9A50282}">
      <dgm:prSet/>
      <dgm:spPr/>
      <dgm:t>
        <a:bodyPr/>
        <a:lstStyle/>
        <a:p>
          <a:endParaRPr lang="cs-CZ"/>
        </a:p>
      </dgm:t>
    </dgm:pt>
    <dgm:pt modelId="{D20D63EE-5478-4B09-9A51-7AE35CCFA5D0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dirty="0"/>
            <a:t>As a </a:t>
          </a:r>
          <a:r>
            <a:rPr lang="cs-CZ" dirty="0" err="1"/>
            <a:t>policyholder</a:t>
          </a:r>
          <a:endParaRPr lang="cs-CZ" dirty="0"/>
        </a:p>
      </dgm:t>
    </dgm:pt>
    <dgm:pt modelId="{30535744-7E4F-4318-B5CA-8842107D63EA}" type="parTrans" cxnId="{7FCA24E7-AF53-4C59-BA64-2E71D3667041}">
      <dgm:prSet/>
      <dgm:spPr/>
      <dgm:t>
        <a:bodyPr/>
        <a:lstStyle/>
        <a:p>
          <a:endParaRPr lang="cs-CZ"/>
        </a:p>
      </dgm:t>
    </dgm:pt>
    <dgm:pt modelId="{E834E4B0-84AF-4348-AD81-AA6787289F61}" type="sibTrans" cxnId="{7FCA24E7-AF53-4C59-BA64-2E71D3667041}">
      <dgm:prSet/>
      <dgm:spPr/>
      <dgm:t>
        <a:bodyPr/>
        <a:lstStyle/>
        <a:p>
          <a:endParaRPr lang="cs-CZ"/>
        </a:p>
      </dgm:t>
    </dgm:pt>
    <dgm:pt modelId="{0269DBB4-3E8B-49A1-90AE-42AAF122BCB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to </a:t>
          </a:r>
          <a:r>
            <a:rPr lang="en-US" noProof="0"/>
            <a:t>choose</a:t>
          </a:r>
          <a:r>
            <a:rPr lang="cs-CZ"/>
            <a:t> </a:t>
          </a:r>
          <a:r>
            <a:rPr lang="en-US"/>
            <a:t>the health insurance company</a:t>
          </a:r>
          <a:endParaRPr lang="cs-CZ"/>
        </a:p>
      </dgm:t>
    </dgm:pt>
    <dgm:pt modelId="{5FA6DF48-A7CB-4119-9815-E834940FA08D}" type="parTrans" cxnId="{0667F2BE-DDAE-432F-81CF-EBA1169AFAE5}">
      <dgm:prSet/>
      <dgm:spPr/>
      <dgm:t>
        <a:bodyPr/>
        <a:lstStyle/>
        <a:p>
          <a:endParaRPr lang="cs-CZ"/>
        </a:p>
      </dgm:t>
    </dgm:pt>
    <dgm:pt modelId="{8DACF25D-1EFF-4957-805F-4A5473D97F80}" type="sibTrans" cxnId="{0667F2BE-DDAE-432F-81CF-EBA1169AFAE5}">
      <dgm:prSet/>
      <dgm:spPr/>
      <dgm:t>
        <a:bodyPr/>
        <a:lstStyle/>
        <a:p>
          <a:endParaRPr lang="cs-CZ"/>
        </a:p>
      </dgm:t>
    </dgm:pt>
    <dgm:pt modelId="{63BD814D-6F9D-4E19-A6CB-1879AC104AB7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to t</a:t>
          </a:r>
          <a:r>
            <a:rPr lang="en-US"/>
            <a:t>ime and the local accessibility</a:t>
          </a:r>
          <a:r>
            <a:rPr lang="cs-CZ"/>
            <a:t> and </a:t>
          </a:r>
          <a:r>
            <a:rPr lang="en-US" noProof="0"/>
            <a:t>availability</a:t>
          </a:r>
          <a:r>
            <a:rPr lang="cs-CZ" noProof="0"/>
            <a:t> of</a:t>
          </a:r>
          <a:r>
            <a:rPr lang="en-US"/>
            <a:t> paid services</a:t>
          </a:r>
          <a:endParaRPr lang="cs-CZ"/>
        </a:p>
      </dgm:t>
    </dgm:pt>
    <dgm:pt modelId="{809226A1-E5C5-4BBD-9F97-164B8B2453FC}" type="parTrans" cxnId="{3A8ECF1E-FD4A-499C-A72A-6720F5CC56BE}">
      <dgm:prSet/>
      <dgm:spPr/>
      <dgm:t>
        <a:bodyPr/>
        <a:lstStyle/>
        <a:p>
          <a:endParaRPr lang="cs-CZ"/>
        </a:p>
      </dgm:t>
    </dgm:pt>
    <dgm:pt modelId="{85D6BA6C-B826-4375-82B7-7F1D90D8196B}" type="sibTrans" cxnId="{3A8ECF1E-FD4A-499C-A72A-6720F5CC56BE}">
      <dgm:prSet/>
      <dgm:spPr/>
      <dgm:t>
        <a:bodyPr/>
        <a:lstStyle/>
        <a:p>
          <a:endParaRPr lang="cs-CZ"/>
        </a:p>
      </dgm:t>
    </dgm:pt>
    <dgm:pt modelId="{69E9847F-7071-476A-A2AC-F5205954FB2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On medicinal product and foods for special medical purposes</a:t>
          </a:r>
          <a:endParaRPr lang="cs-CZ"/>
        </a:p>
      </dgm:t>
    </dgm:pt>
    <dgm:pt modelId="{DD1A3E7F-02BE-431A-B7FC-F236FE914394}" type="parTrans" cxnId="{830B9C1F-65DA-489D-BA6B-E9D1CC235296}">
      <dgm:prSet/>
      <dgm:spPr/>
      <dgm:t>
        <a:bodyPr/>
        <a:lstStyle/>
        <a:p>
          <a:endParaRPr lang="cs-CZ"/>
        </a:p>
      </dgm:t>
    </dgm:pt>
    <dgm:pt modelId="{CB137ACB-D228-415E-A6BF-36D1E2C9F68A}" type="sibTrans" cxnId="{830B9C1F-65DA-489D-BA6B-E9D1CC235296}">
      <dgm:prSet/>
      <dgm:spPr/>
      <dgm:t>
        <a:bodyPr/>
        <a:lstStyle/>
        <a:p>
          <a:endParaRPr lang="cs-CZ"/>
        </a:p>
      </dgm:t>
    </dgm:pt>
    <dgm:pt modelId="{196F79CF-ED38-40A1-9476-918CA2F14C47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dirty="0"/>
            <a:t>As a </a:t>
          </a:r>
          <a:r>
            <a:rPr lang="cs-CZ" dirty="0" err="1"/>
            <a:t>patient</a:t>
          </a:r>
          <a:endParaRPr lang="cs-CZ" dirty="0"/>
        </a:p>
      </dgm:t>
    </dgm:pt>
    <dgm:pt modelId="{017DF17A-439A-4EAD-A4AF-543AFFCEA567}" type="parTrans" cxnId="{345A555C-044F-4CB4-9BA6-C736AA2A55C3}">
      <dgm:prSet/>
      <dgm:spPr/>
      <dgm:t>
        <a:bodyPr/>
        <a:lstStyle/>
        <a:p>
          <a:endParaRPr lang="cs-CZ"/>
        </a:p>
      </dgm:t>
    </dgm:pt>
    <dgm:pt modelId="{CCA60FA7-A30C-4530-8CCC-5DD33D42C527}" type="sibTrans" cxnId="{345A555C-044F-4CB4-9BA6-C736AA2A55C3}">
      <dgm:prSet/>
      <dgm:spPr/>
      <dgm:t>
        <a:bodyPr/>
        <a:lstStyle/>
        <a:p>
          <a:endParaRPr lang="cs-CZ"/>
        </a:p>
      </dgm:t>
    </dgm:pt>
    <dgm:pt modelId="{C40E428E-3EC3-479A-A577-765AF3074BCF}">
      <dgm:prSet/>
      <dgm:spPr/>
      <dgm:t>
        <a:bodyPr/>
        <a:lstStyle/>
        <a:p>
          <a:pPr>
            <a:lnSpc>
              <a:spcPct val="100000"/>
            </a:lnSpc>
          </a:pPr>
          <a:endParaRPr lang="cs-CZ"/>
        </a:p>
      </dgm:t>
    </dgm:pt>
    <dgm:pt modelId="{E793AD07-D351-4C90-A6C3-94507F72814E}" type="parTrans" cxnId="{5D1ADBA3-07D1-4416-B2F2-7DA76965BCA7}">
      <dgm:prSet/>
      <dgm:spPr/>
      <dgm:t>
        <a:bodyPr/>
        <a:lstStyle/>
        <a:p>
          <a:endParaRPr lang="cs-CZ"/>
        </a:p>
      </dgm:t>
    </dgm:pt>
    <dgm:pt modelId="{B11ED3DA-3143-4B8B-A179-D6B4ED94E910}" type="sibTrans" cxnId="{5D1ADBA3-07D1-4416-B2F2-7DA76965BCA7}">
      <dgm:prSet/>
      <dgm:spPr/>
      <dgm:t>
        <a:bodyPr/>
        <a:lstStyle/>
        <a:p>
          <a:endParaRPr lang="cs-CZ"/>
        </a:p>
      </dgm:t>
    </dgm:pt>
    <dgm:pt modelId="{1A85F6C4-A6F9-4214-A843-82B36B274FF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"Patients means a natural person, which are provided by the health services"</a:t>
          </a:r>
          <a:endParaRPr lang="cs-CZ"/>
        </a:p>
      </dgm:t>
    </dgm:pt>
    <dgm:pt modelId="{C6D3BC7E-5A7C-44B1-B780-8751306F31B7}" type="parTrans" cxnId="{3AFB96DB-2E49-4B7B-9B00-ECD33D162A28}">
      <dgm:prSet/>
      <dgm:spPr/>
      <dgm:t>
        <a:bodyPr/>
        <a:lstStyle/>
        <a:p>
          <a:endParaRPr lang="cs-CZ"/>
        </a:p>
      </dgm:t>
    </dgm:pt>
    <dgm:pt modelId="{E8D07A17-99EA-4EAE-86E5-67F5016E258F}" type="sibTrans" cxnId="{3AFB96DB-2E49-4B7B-9B00-ECD33D162A28}">
      <dgm:prSet/>
      <dgm:spPr/>
      <dgm:t>
        <a:bodyPr/>
        <a:lstStyle/>
        <a:p>
          <a:endParaRPr lang="cs-CZ"/>
        </a:p>
      </dgm:t>
    </dgm:pt>
    <dgm:pt modelId="{C91FCBA3-C46C-4C82-BCC1-A5B123AB929C}">
      <dgm:prSet/>
      <dgm:spPr/>
      <dgm:t>
        <a:bodyPr/>
        <a:lstStyle/>
        <a:p>
          <a:pPr>
            <a:lnSpc>
              <a:spcPct val="100000"/>
            </a:lnSpc>
          </a:pPr>
          <a:endParaRPr lang="cs-CZ"/>
        </a:p>
      </dgm:t>
    </dgm:pt>
    <dgm:pt modelId="{26C53418-5ED2-46D1-9D4B-CC192AE6AD3F}" type="parTrans" cxnId="{8213271C-6255-4192-8888-3D227EF267AC}">
      <dgm:prSet/>
      <dgm:spPr/>
      <dgm:t>
        <a:bodyPr/>
        <a:lstStyle/>
        <a:p>
          <a:endParaRPr lang="cs-CZ"/>
        </a:p>
      </dgm:t>
    </dgm:pt>
    <dgm:pt modelId="{E07979D5-3238-4812-A884-9A7F40EEAD65}" type="sibTrans" cxnId="{8213271C-6255-4192-8888-3D227EF267AC}">
      <dgm:prSet/>
      <dgm:spPr/>
      <dgm:t>
        <a:bodyPr/>
        <a:lstStyle/>
        <a:p>
          <a:endParaRPr lang="cs-CZ"/>
        </a:p>
      </dgm:t>
    </dgm:pt>
    <dgm:pt modelId="{207DE78D-701A-4135-9F08-689409B9774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His rights correspond</a:t>
          </a:r>
          <a:r>
            <a:rPr lang="cs-CZ"/>
            <a:t> with</a:t>
          </a:r>
          <a:r>
            <a:rPr lang="en-US"/>
            <a:t> obligations </a:t>
          </a:r>
          <a:r>
            <a:rPr lang="cs-CZ"/>
            <a:t>of healthcare </a:t>
          </a:r>
          <a:r>
            <a:rPr lang="en-US"/>
            <a:t>provider</a:t>
          </a:r>
          <a:r>
            <a:rPr lang="cs-CZ"/>
            <a:t> and </a:t>
          </a:r>
          <a:r>
            <a:rPr lang="en-US"/>
            <a:t>medical staff</a:t>
          </a:r>
        </a:p>
      </dgm:t>
    </dgm:pt>
    <dgm:pt modelId="{9DA9025C-58B1-41EA-884C-845BC82BBE8D}" type="parTrans" cxnId="{7FF2AD8C-F313-4EC0-84C1-8FA3B9CD9B81}">
      <dgm:prSet/>
      <dgm:spPr/>
      <dgm:t>
        <a:bodyPr/>
        <a:lstStyle/>
        <a:p>
          <a:endParaRPr lang="cs-CZ"/>
        </a:p>
      </dgm:t>
    </dgm:pt>
    <dgm:pt modelId="{DFCBACE0-AE21-45C6-88FE-D5DB43F95DC2}" type="sibTrans" cxnId="{7FF2AD8C-F313-4EC0-84C1-8FA3B9CD9B81}">
      <dgm:prSet/>
      <dgm:spPr/>
      <dgm:t>
        <a:bodyPr/>
        <a:lstStyle/>
        <a:p>
          <a:endParaRPr lang="cs-CZ"/>
        </a:p>
      </dgm:t>
    </dgm:pt>
    <dgm:pt modelId="{D81A4DA8-BE36-419D-A1D6-77C494C1C556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(</a:t>
          </a:r>
          <a:r>
            <a:rPr lang="en-US"/>
            <a:t>Charter of Fundamental Rights and Freedoms</a:t>
          </a:r>
          <a:r>
            <a:rPr lang="cs-CZ"/>
            <a:t>)</a:t>
          </a:r>
        </a:p>
      </dgm:t>
    </dgm:pt>
    <dgm:pt modelId="{AA822023-967A-49FE-8EB1-B7F6AD25DA10}" type="parTrans" cxnId="{A917E0AC-D958-4160-B45D-6E2C6F2568A5}">
      <dgm:prSet/>
      <dgm:spPr/>
      <dgm:t>
        <a:bodyPr/>
        <a:lstStyle/>
        <a:p>
          <a:endParaRPr lang="cs-CZ"/>
        </a:p>
      </dgm:t>
    </dgm:pt>
    <dgm:pt modelId="{3A9928B6-255F-419F-BF94-34B7723CCEE4}" type="sibTrans" cxnId="{A917E0AC-D958-4160-B45D-6E2C6F2568A5}">
      <dgm:prSet/>
      <dgm:spPr/>
    </dgm:pt>
    <dgm:pt modelId="{143E8572-E0ED-4BFE-BF17-3D6CF4F4E636}" type="pres">
      <dgm:prSet presAssocID="{5EFB4BBA-E5AA-4B4F-AD2F-CB5812B18213}" presName="root" presStyleCnt="0">
        <dgm:presLayoutVars>
          <dgm:dir/>
          <dgm:resizeHandles val="exact"/>
        </dgm:presLayoutVars>
      </dgm:prSet>
      <dgm:spPr/>
    </dgm:pt>
    <dgm:pt modelId="{64EF08E3-0CA3-45EE-857F-6D96A7A7B04A}" type="pres">
      <dgm:prSet presAssocID="{9E15A669-F395-45A1-B580-A21D3B8DBFF7}" presName="compNode" presStyleCnt="0"/>
      <dgm:spPr/>
    </dgm:pt>
    <dgm:pt modelId="{040D21D2-F4C6-43FF-8C5F-1F2295489A16}" type="pres">
      <dgm:prSet presAssocID="{9E15A669-F395-45A1-B580-A21D3B8DBFF7}" presName="bgRect" presStyleLbl="bgShp" presStyleIdx="0" presStyleCnt="3"/>
      <dgm:spPr/>
    </dgm:pt>
    <dgm:pt modelId="{3DCCC1DC-1A73-4ED9-AC00-EDC49C2281E8}" type="pres">
      <dgm:prSet presAssocID="{9E15A669-F395-45A1-B580-A21D3B8DBFF7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octor"/>
        </a:ext>
      </dgm:extLst>
    </dgm:pt>
    <dgm:pt modelId="{A8D7C6E5-3FF5-4A84-8E94-80B8DE6F1C46}" type="pres">
      <dgm:prSet presAssocID="{9E15A669-F395-45A1-B580-A21D3B8DBFF7}" presName="spaceRect" presStyleCnt="0"/>
      <dgm:spPr/>
    </dgm:pt>
    <dgm:pt modelId="{DF8F1D8D-6774-418B-98C3-4D82B7A6E2EE}" type="pres">
      <dgm:prSet presAssocID="{9E15A669-F395-45A1-B580-A21D3B8DBFF7}" presName="parTx" presStyleLbl="revTx" presStyleIdx="0" presStyleCnt="6">
        <dgm:presLayoutVars>
          <dgm:chMax val="0"/>
          <dgm:chPref val="0"/>
        </dgm:presLayoutVars>
      </dgm:prSet>
      <dgm:spPr/>
    </dgm:pt>
    <dgm:pt modelId="{327888D5-E1F5-4978-AA0A-CD1E8A1D034E}" type="pres">
      <dgm:prSet presAssocID="{9E15A669-F395-45A1-B580-A21D3B8DBFF7}" presName="desTx" presStyleLbl="revTx" presStyleIdx="1" presStyleCnt="6">
        <dgm:presLayoutVars/>
      </dgm:prSet>
      <dgm:spPr/>
    </dgm:pt>
    <dgm:pt modelId="{00E1EDCF-5AFE-4DD0-A12F-CAB897290119}" type="pres">
      <dgm:prSet presAssocID="{D1ACA5E5-0E34-4F22-B987-8F0BC4904BDD}" presName="sibTrans" presStyleCnt="0"/>
      <dgm:spPr/>
    </dgm:pt>
    <dgm:pt modelId="{872918CF-F127-4B7B-8BEB-5B45EDF8306A}" type="pres">
      <dgm:prSet presAssocID="{D20D63EE-5478-4B09-9A51-7AE35CCFA5D0}" presName="compNode" presStyleCnt="0"/>
      <dgm:spPr/>
    </dgm:pt>
    <dgm:pt modelId="{5FDE5DDB-E0E1-4D78-8F5C-82067EA88C15}" type="pres">
      <dgm:prSet presAssocID="{D20D63EE-5478-4B09-9A51-7AE35CCFA5D0}" presName="bgRect" presStyleLbl="bgShp" presStyleIdx="1" presStyleCnt="3"/>
      <dgm:spPr/>
    </dgm:pt>
    <dgm:pt modelId="{5B785900-2E2B-4C4C-826A-E798EF55D7BC}" type="pres">
      <dgm:prSet presAssocID="{D20D63EE-5478-4B09-9A51-7AE35CCFA5D0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First Aid Kit"/>
        </a:ext>
      </dgm:extLst>
    </dgm:pt>
    <dgm:pt modelId="{504D4ADA-6887-4A0D-B5AB-6FCAAAAD051C}" type="pres">
      <dgm:prSet presAssocID="{D20D63EE-5478-4B09-9A51-7AE35CCFA5D0}" presName="spaceRect" presStyleCnt="0"/>
      <dgm:spPr/>
    </dgm:pt>
    <dgm:pt modelId="{B7CB260B-8B2F-43DD-B8EC-12F962369CD0}" type="pres">
      <dgm:prSet presAssocID="{D20D63EE-5478-4B09-9A51-7AE35CCFA5D0}" presName="parTx" presStyleLbl="revTx" presStyleIdx="2" presStyleCnt="6">
        <dgm:presLayoutVars>
          <dgm:chMax val="0"/>
          <dgm:chPref val="0"/>
        </dgm:presLayoutVars>
      </dgm:prSet>
      <dgm:spPr/>
    </dgm:pt>
    <dgm:pt modelId="{E8200655-26BC-46A3-8A48-0539D33CD8EF}" type="pres">
      <dgm:prSet presAssocID="{D20D63EE-5478-4B09-9A51-7AE35CCFA5D0}" presName="desTx" presStyleLbl="revTx" presStyleIdx="3" presStyleCnt="6">
        <dgm:presLayoutVars/>
      </dgm:prSet>
      <dgm:spPr/>
    </dgm:pt>
    <dgm:pt modelId="{67BCEBA4-6573-4BE0-902B-F7F21B94325C}" type="pres">
      <dgm:prSet presAssocID="{E834E4B0-84AF-4348-AD81-AA6787289F61}" presName="sibTrans" presStyleCnt="0"/>
      <dgm:spPr/>
    </dgm:pt>
    <dgm:pt modelId="{E2487A27-68DA-40B3-B1B1-EA5A1970F1F2}" type="pres">
      <dgm:prSet presAssocID="{196F79CF-ED38-40A1-9476-918CA2F14C47}" presName="compNode" presStyleCnt="0"/>
      <dgm:spPr/>
    </dgm:pt>
    <dgm:pt modelId="{952F055F-D931-48DB-AA77-F62D054DC74F}" type="pres">
      <dgm:prSet presAssocID="{196F79CF-ED38-40A1-9476-918CA2F14C47}" presName="bgRect" presStyleLbl="bgShp" presStyleIdx="2" presStyleCnt="3"/>
      <dgm:spPr/>
    </dgm:pt>
    <dgm:pt modelId="{D6F1F874-31E5-46C5-9250-D2373CABDDA9}" type="pres">
      <dgm:prSet presAssocID="{196F79CF-ED38-40A1-9476-918CA2F14C47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Ambulance"/>
        </a:ext>
      </dgm:extLst>
    </dgm:pt>
    <dgm:pt modelId="{A580D6B4-B5EA-48FF-ACA8-651757E50C25}" type="pres">
      <dgm:prSet presAssocID="{196F79CF-ED38-40A1-9476-918CA2F14C47}" presName="spaceRect" presStyleCnt="0"/>
      <dgm:spPr/>
    </dgm:pt>
    <dgm:pt modelId="{A9E94FFD-A731-4814-9ACC-92A4F193EE6B}" type="pres">
      <dgm:prSet presAssocID="{196F79CF-ED38-40A1-9476-918CA2F14C47}" presName="parTx" presStyleLbl="revTx" presStyleIdx="4" presStyleCnt="6">
        <dgm:presLayoutVars>
          <dgm:chMax val="0"/>
          <dgm:chPref val="0"/>
        </dgm:presLayoutVars>
      </dgm:prSet>
      <dgm:spPr/>
    </dgm:pt>
    <dgm:pt modelId="{2689F11F-EB55-4716-BF30-E8CA013F469D}" type="pres">
      <dgm:prSet presAssocID="{196F79CF-ED38-40A1-9476-918CA2F14C47}" presName="desTx" presStyleLbl="revTx" presStyleIdx="5" presStyleCnt="6">
        <dgm:presLayoutVars/>
      </dgm:prSet>
      <dgm:spPr/>
    </dgm:pt>
  </dgm:ptLst>
  <dgm:cxnLst>
    <dgm:cxn modelId="{7CA35802-6EBE-4306-AC4E-228CC295E637}" type="presOf" srcId="{196F79CF-ED38-40A1-9476-918CA2F14C47}" destId="{A9E94FFD-A731-4814-9ACC-92A4F193EE6B}" srcOrd="0" destOrd="0" presId="urn:microsoft.com/office/officeart/2018/2/layout/IconVerticalSolidList"/>
    <dgm:cxn modelId="{5777B402-378B-445B-BA18-B19F6D1D0C7F}" type="presOf" srcId="{D81A4DA8-BE36-419D-A1D6-77C494C1C556}" destId="{327888D5-E1F5-4978-AA0A-CD1E8A1D034E}" srcOrd="0" destOrd="3" presId="urn:microsoft.com/office/officeart/2018/2/layout/IconVerticalSolidList"/>
    <dgm:cxn modelId="{A94D8D12-A644-48DF-AA64-12BE1E9D7147}" srcId="{9E15A669-F395-45A1-B580-A21D3B8DBFF7}" destId="{2AAAAFC1-9FA2-4CC8-B010-40171EA58F33}" srcOrd="1" destOrd="0" parTransId="{CD75F5DE-0433-4A61-A0D1-55F9DEBFDC21}" sibTransId="{32CBB711-300F-45E4-A97E-4B94D07C66D1}"/>
    <dgm:cxn modelId="{8213271C-6255-4192-8888-3D227EF267AC}" srcId="{196F79CF-ED38-40A1-9476-918CA2F14C47}" destId="{C91FCBA3-C46C-4C82-BCC1-A5B123AB929C}" srcOrd="1" destOrd="0" parTransId="{26C53418-5ED2-46D1-9D4B-CC192AE6AD3F}" sibTransId="{E07979D5-3238-4812-A884-9A7F40EEAD65}"/>
    <dgm:cxn modelId="{3A8ECF1E-FD4A-499C-A72A-6720F5CC56BE}" srcId="{D20D63EE-5478-4B09-9A51-7AE35CCFA5D0}" destId="{63BD814D-6F9D-4E19-A6CB-1879AC104AB7}" srcOrd="1" destOrd="0" parTransId="{809226A1-E5C5-4BBD-9F97-164B8B2453FC}" sibTransId="{85D6BA6C-B826-4375-82B7-7F1D90D8196B}"/>
    <dgm:cxn modelId="{830B9C1F-65DA-489D-BA6B-E9D1CC235296}" srcId="{D20D63EE-5478-4B09-9A51-7AE35CCFA5D0}" destId="{69E9847F-7071-476A-A2AC-F5205954FB23}" srcOrd="2" destOrd="0" parTransId="{DD1A3E7F-02BE-431A-B7FC-F236FE914394}" sibTransId="{CB137ACB-D228-415E-A6BF-36D1E2C9F68A}"/>
    <dgm:cxn modelId="{E5AEA61F-4C5A-4B8B-B748-86AF589BD1E2}" type="presOf" srcId="{C40E428E-3EC3-479A-A577-765AF3074BCF}" destId="{2689F11F-EB55-4716-BF30-E8CA013F469D}" srcOrd="0" destOrd="3" presId="urn:microsoft.com/office/officeart/2018/2/layout/IconVerticalSolidList"/>
    <dgm:cxn modelId="{345A555C-044F-4CB4-9BA6-C736AA2A55C3}" srcId="{5EFB4BBA-E5AA-4B4F-AD2F-CB5812B18213}" destId="{196F79CF-ED38-40A1-9476-918CA2F14C47}" srcOrd="2" destOrd="0" parTransId="{017DF17A-439A-4EAD-A4AF-543AFFCEA567}" sibTransId="{CCA60FA7-A30C-4530-8CCC-5DD33D42C527}"/>
    <dgm:cxn modelId="{D623B344-D65C-4992-95E4-FBC9FDA39E04}" type="presOf" srcId="{63BD814D-6F9D-4E19-A6CB-1879AC104AB7}" destId="{E8200655-26BC-46A3-8A48-0539D33CD8EF}" srcOrd="0" destOrd="1" presId="urn:microsoft.com/office/officeart/2018/2/layout/IconVerticalSolidList"/>
    <dgm:cxn modelId="{4007906B-AB72-4637-A311-D0A867288FA2}" type="presOf" srcId="{9E15A669-F395-45A1-B580-A21D3B8DBFF7}" destId="{DF8F1D8D-6774-418B-98C3-4D82B7A6E2EE}" srcOrd="0" destOrd="0" presId="urn:microsoft.com/office/officeart/2018/2/layout/IconVerticalSolidList"/>
    <dgm:cxn modelId="{088A3B89-DBA9-438C-848B-C6048A0F3C60}" type="presOf" srcId="{2E9C357C-84DC-474E-B65F-371CECD5BBE2}" destId="{327888D5-E1F5-4978-AA0A-CD1E8A1D034E}" srcOrd="0" destOrd="2" presId="urn:microsoft.com/office/officeart/2018/2/layout/IconVerticalSolidList"/>
    <dgm:cxn modelId="{7FF2AD8C-F313-4EC0-84C1-8FA3B9CD9B81}" srcId="{196F79CF-ED38-40A1-9476-918CA2F14C47}" destId="{207DE78D-701A-4135-9F08-689409B97743}" srcOrd="2" destOrd="0" parTransId="{9DA9025C-58B1-41EA-884C-845BC82BBE8D}" sibTransId="{DFCBACE0-AE21-45C6-88FE-D5DB43F95DC2}"/>
    <dgm:cxn modelId="{6C4E398D-D018-4577-93A6-D9BDD9A50282}" srcId="{9E15A669-F395-45A1-B580-A21D3B8DBFF7}" destId="{2E9C357C-84DC-474E-B65F-371CECD5BBE2}" srcOrd="2" destOrd="0" parTransId="{1819CAA7-6945-4EB4-AE4A-2A9D6065183C}" sibTransId="{938EEA2D-484B-497D-AC9F-81B30EF15513}"/>
    <dgm:cxn modelId="{5D1ADBA3-07D1-4416-B2F2-7DA76965BCA7}" srcId="{196F79CF-ED38-40A1-9476-918CA2F14C47}" destId="{C40E428E-3EC3-479A-A577-765AF3074BCF}" srcOrd="3" destOrd="0" parTransId="{E793AD07-D351-4C90-A6C3-94507F72814E}" sibTransId="{B11ED3DA-3143-4B8B-A179-D6B4ED94E910}"/>
    <dgm:cxn modelId="{1330A9AC-8274-4432-A999-A1CAD82D635E}" type="presOf" srcId="{207DE78D-701A-4135-9F08-689409B97743}" destId="{2689F11F-EB55-4716-BF30-E8CA013F469D}" srcOrd="0" destOrd="2" presId="urn:microsoft.com/office/officeart/2018/2/layout/IconVerticalSolidList"/>
    <dgm:cxn modelId="{A917E0AC-D958-4160-B45D-6E2C6F2568A5}" srcId="{9E15A669-F395-45A1-B580-A21D3B8DBFF7}" destId="{D81A4DA8-BE36-419D-A1D6-77C494C1C556}" srcOrd="3" destOrd="0" parTransId="{AA822023-967A-49FE-8EB1-B7F6AD25DA10}" sibTransId="{3A9928B6-255F-419F-BF94-34B7723CCEE4}"/>
    <dgm:cxn modelId="{EA4982B3-A2E0-482E-963E-998836CCB21E}" type="presOf" srcId="{5EFB4BBA-E5AA-4B4F-AD2F-CB5812B18213}" destId="{143E8572-E0ED-4BFE-BF17-3D6CF4F4E636}" srcOrd="0" destOrd="0" presId="urn:microsoft.com/office/officeart/2018/2/layout/IconVerticalSolidList"/>
    <dgm:cxn modelId="{0667F2BE-DDAE-432F-81CF-EBA1169AFAE5}" srcId="{D20D63EE-5478-4B09-9A51-7AE35CCFA5D0}" destId="{0269DBB4-3E8B-49A1-90AE-42AAF122BCBD}" srcOrd="0" destOrd="0" parTransId="{5FA6DF48-A7CB-4119-9815-E834940FA08D}" sibTransId="{8DACF25D-1EFF-4957-805F-4A5473D97F80}"/>
    <dgm:cxn modelId="{EE988ABF-DD37-4A79-B83C-A1FB70CEEE05}" type="presOf" srcId="{1A85F6C4-A6F9-4214-A843-82B36B274FF3}" destId="{2689F11F-EB55-4716-BF30-E8CA013F469D}" srcOrd="0" destOrd="0" presId="urn:microsoft.com/office/officeart/2018/2/layout/IconVerticalSolidList"/>
    <dgm:cxn modelId="{AF399CC5-80CD-4468-8E43-4085C0F45B41}" type="presOf" srcId="{0269DBB4-3E8B-49A1-90AE-42AAF122BCBD}" destId="{E8200655-26BC-46A3-8A48-0539D33CD8EF}" srcOrd="0" destOrd="0" presId="urn:microsoft.com/office/officeart/2018/2/layout/IconVerticalSolidList"/>
    <dgm:cxn modelId="{F4DF9ECA-BFF6-47B4-9D44-FECAED7BC64E}" type="presOf" srcId="{773E74CE-1FD0-4D6B-8F0A-AC6472EBE292}" destId="{327888D5-E1F5-4978-AA0A-CD1E8A1D034E}" srcOrd="0" destOrd="0" presId="urn:microsoft.com/office/officeart/2018/2/layout/IconVerticalSolidList"/>
    <dgm:cxn modelId="{C0F994D1-342F-4C2B-BBC1-07598A963C6B}" srcId="{9E15A669-F395-45A1-B580-A21D3B8DBFF7}" destId="{773E74CE-1FD0-4D6B-8F0A-AC6472EBE292}" srcOrd="0" destOrd="0" parTransId="{D4C829F9-F4A4-48B0-A0D1-E1902BA53EEF}" sibTransId="{1E054738-3C34-4492-9C71-AB8952AAA29B}"/>
    <dgm:cxn modelId="{B889AAD5-D7F8-42FE-A717-75CEDA7DEBEB}" type="presOf" srcId="{69E9847F-7071-476A-A2AC-F5205954FB23}" destId="{E8200655-26BC-46A3-8A48-0539D33CD8EF}" srcOrd="0" destOrd="2" presId="urn:microsoft.com/office/officeart/2018/2/layout/IconVerticalSolidList"/>
    <dgm:cxn modelId="{2AD25DD7-6EB9-40F3-A3E2-5B40A1AB4DC3}" type="presOf" srcId="{D20D63EE-5478-4B09-9A51-7AE35CCFA5D0}" destId="{B7CB260B-8B2F-43DD-B8EC-12F962369CD0}" srcOrd="0" destOrd="0" presId="urn:microsoft.com/office/officeart/2018/2/layout/IconVerticalSolidList"/>
    <dgm:cxn modelId="{67C9B6D7-6402-4ACC-A4F8-C05E78263692}" type="presOf" srcId="{2AAAAFC1-9FA2-4CC8-B010-40171EA58F33}" destId="{327888D5-E1F5-4978-AA0A-CD1E8A1D034E}" srcOrd="0" destOrd="1" presId="urn:microsoft.com/office/officeart/2018/2/layout/IconVerticalSolidList"/>
    <dgm:cxn modelId="{3AFB96DB-2E49-4B7B-9B00-ECD33D162A28}" srcId="{196F79CF-ED38-40A1-9476-918CA2F14C47}" destId="{1A85F6C4-A6F9-4214-A843-82B36B274FF3}" srcOrd="0" destOrd="0" parTransId="{C6D3BC7E-5A7C-44B1-B780-8751306F31B7}" sibTransId="{E8D07A17-99EA-4EAE-86E5-67F5016E258F}"/>
    <dgm:cxn modelId="{9BDE93E4-1D7F-4839-8D8B-24933E9B2BB1}" type="presOf" srcId="{C91FCBA3-C46C-4C82-BCC1-A5B123AB929C}" destId="{2689F11F-EB55-4716-BF30-E8CA013F469D}" srcOrd="0" destOrd="1" presId="urn:microsoft.com/office/officeart/2018/2/layout/IconVerticalSolidList"/>
    <dgm:cxn modelId="{7FCA24E7-AF53-4C59-BA64-2E71D3667041}" srcId="{5EFB4BBA-E5AA-4B4F-AD2F-CB5812B18213}" destId="{D20D63EE-5478-4B09-9A51-7AE35CCFA5D0}" srcOrd="1" destOrd="0" parTransId="{30535744-7E4F-4318-B5CA-8842107D63EA}" sibTransId="{E834E4B0-84AF-4348-AD81-AA6787289F61}"/>
    <dgm:cxn modelId="{A439ABEE-D810-4843-964A-2A37D5B85892}" srcId="{5EFB4BBA-E5AA-4B4F-AD2F-CB5812B18213}" destId="{9E15A669-F395-45A1-B580-A21D3B8DBFF7}" srcOrd="0" destOrd="0" parTransId="{A76213DD-5D88-4743-8A37-D8DF0A1CFE85}" sibTransId="{D1ACA5E5-0E34-4F22-B987-8F0BC4904BDD}"/>
    <dgm:cxn modelId="{9765D6DC-62FD-4BDD-9034-80B48D4B2D4D}" type="presParOf" srcId="{143E8572-E0ED-4BFE-BF17-3D6CF4F4E636}" destId="{64EF08E3-0CA3-45EE-857F-6D96A7A7B04A}" srcOrd="0" destOrd="0" presId="urn:microsoft.com/office/officeart/2018/2/layout/IconVerticalSolidList"/>
    <dgm:cxn modelId="{7CF500BC-D9CD-4FE5-977C-7B6759E94240}" type="presParOf" srcId="{64EF08E3-0CA3-45EE-857F-6D96A7A7B04A}" destId="{040D21D2-F4C6-43FF-8C5F-1F2295489A16}" srcOrd="0" destOrd="0" presId="urn:microsoft.com/office/officeart/2018/2/layout/IconVerticalSolidList"/>
    <dgm:cxn modelId="{F8BDC035-1313-4FFD-AC50-306D3D8DD20A}" type="presParOf" srcId="{64EF08E3-0CA3-45EE-857F-6D96A7A7B04A}" destId="{3DCCC1DC-1A73-4ED9-AC00-EDC49C2281E8}" srcOrd="1" destOrd="0" presId="urn:microsoft.com/office/officeart/2018/2/layout/IconVerticalSolidList"/>
    <dgm:cxn modelId="{44BEFEBB-2645-45CA-A025-1732776CBF2E}" type="presParOf" srcId="{64EF08E3-0CA3-45EE-857F-6D96A7A7B04A}" destId="{A8D7C6E5-3FF5-4A84-8E94-80B8DE6F1C46}" srcOrd="2" destOrd="0" presId="urn:microsoft.com/office/officeart/2018/2/layout/IconVerticalSolidList"/>
    <dgm:cxn modelId="{8E69F822-C775-49FC-8F3C-BDD4CC2A1246}" type="presParOf" srcId="{64EF08E3-0CA3-45EE-857F-6D96A7A7B04A}" destId="{DF8F1D8D-6774-418B-98C3-4D82B7A6E2EE}" srcOrd="3" destOrd="0" presId="urn:microsoft.com/office/officeart/2018/2/layout/IconVerticalSolidList"/>
    <dgm:cxn modelId="{F0A67951-4692-4DAC-9620-9EF0345BC1C0}" type="presParOf" srcId="{64EF08E3-0CA3-45EE-857F-6D96A7A7B04A}" destId="{327888D5-E1F5-4978-AA0A-CD1E8A1D034E}" srcOrd="4" destOrd="0" presId="urn:microsoft.com/office/officeart/2018/2/layout/IconVerticalSolidList"/>
    <dgm:cxn modelId="{470F17CC-19C6-47A6-B969-E9F4E3614C32}" type="presParOf" srcId="{143E8572-E0ED-4BFE-BF17-3D6CF4F4E636}" destId="{00E1EDCF-5AFE-4DD0-A12F-CAB897290119}" srcOrd="1" destOrd="0" presId="urn:microsoft.com/office/officeart/2018/2/layout/IconVerticalSolidList"/>
    <dgm:cxn modelId="{6BF20334-20A0-4D2F-A0C9-ACAF04C36E21}" type="presParOf" srcId="{143E8572-E0ED-4BFE-BF17-3D6CF4F4E636}" destId="{872918CF-F127-4B7B-8BEB-5B45EDF8306A}" srcOrd="2" destOrd="0" presId="urn:microsoft.com/office/officeart/2018/2/layout/IconVerticalSolidList"/>
    <dgm:cxn modelId="{75C094DB-B92C-4804-97E3-91684107DF68}" type="presParOf" srcId="{872918CF-F127-4B7B-8BEB-5B45EDF8306A}" destId="{5FDE5DDB-E0E1-4D78-8F5C-82067EA88C15}" srcOrd="0" destOrd="0" presId="urn:microsoft.com/office/officeart/2018/2/layout/IconVerticalSolidList"/>
    <dgm:cxn modelId="{4BEFD8B5-25F1-41E5-BBB0-2B6C82730BAA}" type="presParOf" srcId="{872918CF-F127-4B7B-8BEB-5B45EDF8306A}" destId="{5B785900-2E2B-4C4C-826A-E798EF55D7BC}" srcOrd="1" destOrd="0" presId="urn:microsoft.com/office/officeart/2018/2/layout/IconVerticalSolidList"/>
    <dgm:cxn modelId="{7859F572-2B80-4FC7-A9F1-0E4561D20A2C}" type="presParOf" srcId="{872918CF-F127-4B7B-8BEB-5B45EDF8306A}" destId="{504D4ADA-6887-4A0D-B5AB-6FCAAAAD051C}" srcOrd="2" destOrd="0" presId="urn:microsoft.com/office/officeart/2018/2/layout/IconVerticalSolidList"/>
    <dgm:cxn modelId="{8A00BA24-A53E-4B70-8CCA-21DB022B317B}" type="presParOf" srcId="{872918CF-F127-4B7B-8BEB-5B45EDF8306A}" destId="{B7CB260B-8B2F-43DD-B8EC-12F962369CD0}" srcOrd="3" destOrd="0" presId="urn:microsoft.com/office/officeart/2018/2/layout/IconVerticalSolidList"/>
    <dgm:cxn modelId="{E63273C8-501A-4E71-9B01-0D75FB405680}" type="presParOf" srcId="{872918CF-F127-4B7B-8BEB-5B45EDF8306A}" destId="{E8200655-26BC-46A3-8A48-0539D33CD8EF}" srcOrd="4" destOrd="0" presId="urn:microsoft.com/office/officeart/2018/2/layout/IconVerticalSolidList"/>
    <dgm:cxn modelId="{E6294F4F-9A95-40D4-B750-D930357C6059}" type="presParOf" srcId="{143E8572-E0ED-4BFE-BF17-3D6CF4F4E636}" destId="{67BCEBA4-6573-4BE0-902B-F7F21B94325C}" srcOrd="3" destOrd="0" presId="urn:microsoft.com/office/officeart/2018/2/layout/IconVerticalSolidList"/>
    <dgm:cxn modelId="{147FE90A-3023-4BDB-9A35-5F17F25B1B31}" type="presParOf" srcId="{143E8572-E0ED-4BFE-BF17-3D6CF4F4E636}" destId="{E2487A27-68DA-40B3-B1B1-EA5A1970F1F2}" srcOrd="4" destOrd="0" presId="urn:microsoft.com/office/officeart/2018/2/layout/IconVerticalSolidList"/>
    <dgm:cxn modelId="{A4D1CEE5-D876-4B08-86C5-2C825CA6BC9A}" type="presParOf" srcId="{E2487A27-68DA-40B3-B1B1-EA5A1970F1F2}" destId="{952F055F-D931-48DB-AA77-F62D054DC74F}" srcOrd="0" destOrd="0" presId="urn:microsoft.com/office/officeart/2018/2/layout/IconVerticalSolidList"/>
    <dgm:cxn modelId="{6F00EE08-DD75-411E-B398-65B5F812EA20}" type="presParOf" srcId="{E2487A27-68DA-40B3-B1B1-EA5A1970F1F2}" destId="{D6F1F874-31E5-46C5-9250-D2373CABDDA9}" srcOrd="1" destOrd="0" presId="urn:microsoft.com/office/officeart/2018/2/layout/IconVerticalSolidList"/>
    <dgm:cxn modelId="{44CEBD80-B028-4BF6-94F5-79D3C61C8876}" type="presParOf" srcId="{E2487A27-68DA-40B3-B1B1-EA5A1970F1F2}" destId="{A580D6B4-B5EA-48FF-ACA8-651757E50C25}" srcOrd="2" destOrd="0" presId="urn:microsoft.com/office/officeart/2018/2/layout/IconVerticalSolidList"/>
    <dgm:cxn modelId="{C54D999C-C9C6-424E-93B5-B6720307EC35}" type="presParOf" srcId="{E2487A27-68DA-40B3-B1B1-EA5A1970F1F2}" destId="{A9E94FFD-A731-4814-9ACC-92A4F193EE6B}" srcOrd="3" destOrd="0" presId="urn:microsoft.com/office/officeart/2018/2/layout/IconVerticalSolidList"/>
    <dgm:cxn modelId="{1CD1C2F0-2C04-4A9D-B77E-414543E53703}" type="presParOf" srcId="{E2487A27-68DA-40B3-B1B1-EA5A1970F1F2}" destId="{2689F11F-EB55-4716-BF30-E8CA013F469D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90C9152-9B19-47C5-A9FA-B53DFED4897D}" type="doc">
      <dgm:prSet loTypeId="urn:microsoft.com/office/officeart/2005/8/layout/vList2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cs-CZ"/>
        </a:p>
      </dgm:t>
    </dgm:pt>
    <dgm:pt modelId="{6361B259-5DE9-4C8B-9D32-BE54F1B8A5FD}">
      <dgm:prSet/>
      <dgm:spPr/>
      <dgm:t>
        <a:bodyPr/>
        <a:lstStyle/>
        <a:p>
          <a:pPr rtl="0"/>
          <a:r>
            <a:rPr lang="en-US" dirty="0"/>
            <a:t>Right on the provision of health services at the appropriate professional level</a:t>
          </a:r>
          <a:endParaRPr lang="cs-CZ" dirty="0"/>
        </a:p>
      </dgm:t>
    </dgm:pt>
    <dgm:pt modelId="{42EF6239-C817-4D00-9D1B-C71C202E535B}" type="parTrans" cxnId="{CC89542E-3A0F-4C41-9417-D6918B2EF373}">
      <dgm:prSet/>
      <dgm:spPr/>
      <dgm:t>
        <a:bodyPr/>
        <a:lstStyle/>
        <a:p>
          <a:endParaRPr lang="cs-CZ"/>
        </a:p>
      </dgm:t>
    </dgm:pt>
    <dgm:pt modelId="{91B940AC-1AB1-4BE1-B1CD-713FEDE20C2A}" type="sibTrans" cxnId="{CC89542E-3A0F-4C41-9417-D6918B2EF373}">
      <dgm:prSet/>
      <dgm:spPr/>
      <dgm:t>
        <a:bodyPr/>
        <a:lstStyle/>
        <a:p>
          <a:endParaRPr lang="cs-CZ"/>
        </a:p>
      </dgm:t>
    </dgm:pt>
    <dgm:pt modelId="{A96AAB0B-BD65-4489-8CA3-5859343341A0}">
      <dgm:prSet/>
      <dgm:spPr/>
      <dgm:t>
        <a:bodyPr/>
        <a:lstStyle/>
        <a:p>
          <a:pPr rtl="0"/>
          <a:r>
            <a:rPr lang="en-US" dirty="0"/>
            <a:t>according to the rules of science and accepted medical practices</a:t>
          </a:r>
          <a:r>
            <a:rPr lang="cs-CZ" dirty="0"/>
            <a:t>, </a:t>
          </a:r>
        </a:p>
      </dgm:t>
    </dgm:pt>
    <dgm:pt modelId="{B0738BFF-658F-4F89-BD60-8E5173276FAA}" type="parTrans" cxnId="{51219A6A-F9F1-44C2-9FAA-D399A12DA94E}">
      <dgm:prSet/>
      <dgm:spPr/>
      <dgm:t>
        <a:bodyPr/>
        <a:lstStyle/>
        <a:p>
          <a:endParaRPr lang="cs-CZ"/>
        </a:p>
      </dgm:t>
    </dgm:pt>
    <dgm:pt modelId="{9356ED16-E8DC-4EF0-A693-236F9C6DED0A}" type="sibTrans" cxnId="{51219A6A-F9F1-44C2-9FAA-D399A12DA94E}">
      <dgm:prSet/>
      <dgm:spPr/>
      <dgm:t>
        <a:bodyPr/>
        <a:lstStyle/>
        <a:p>
          <a:endParaRPr lang="cs-CZ"/>
        </a:p>
      </dgm:t>
    </dgm:pt>
    <dgm:pt modelId="{175A3AC4-3C46-4DC6-A9A2-5BC50DE1ABDA}">
      <dgm:prSet/>
      <dgm:spPr/>
      <dgm:t>
        <a:bodyPr/>
        <a:lstStyle/>
        <a:p>
          <a:pPr rtl="0"/>
          <a:r>
            <a:rPr lang="en-US" dirty="0"/>
            <a:t>while respecting the individuality of the patient</a:t>
          </a:r>
          <a:r>
            <a:rPr lang="cs-CZ" dirty="0"/>
            <a:t>, </a:t>
          </a:r>
        </a:p>
      </dgm:t>
    </dgm:pt>
    <dgm:pt modelId="{59177F2B-FBC1-4643-8B83-47EA6695125D}" type="parTrans" cxnId="{4C5386F0-D9F6-418B-B0C5-2ED63FF4B141}">
      <dgm:prSet/>
      <dgm:spPr/>
      <dgm:t>
        <a:bodyPr/>
        <a:lstStyle/>
        <a:p>
          <a:endParaRPr lang="cs-CZ"/>
        </a:p>
      </dgm:t>
    </dgm:pt>
    <dgm:pt modelId="{8CFC7151-F371-4AFB-BE36-A28F50BFBD3F}" type="sibTrans" cxnId="{4C5386F0-D9F6-418B-B0C5-2ED63FF4B141}">
      <dgm:prSet/>
      <dgm:spPr/>
      <dgm:t>
        <a:bodyPr/>
        <a:lstStyle/>
        <a:p>
          <a:endParaRPr lang="cs-CZ"/>
        </a:p>
      </dgm:t>
    </dgm:pt>
    <dgm:pt modelId="{938FDF9E-5D70-43AA-BDBF-7E0428A52823}">
      <dgm:prSet/>
      <dgm:spPr/>
      <dgm:t>
        <a:bodyPr/>
        <a:lstStyle/>
        <a:p>
          <a:pPr rtl="0"/>
          <a:r>
            <a:rPr lang="en-US" dirty="0"/>
            <a:t>with regard to the specific conditions and objective options</a:t>
          </a:r>
          <a:r>
            <a:rPr lang="cs-CZ" dirty="0"/>
            <a:t>.</a:t>
          </a:r>
        </a:p>
      </dgm:t>
    </dgm:pt>
    <dgm:pt modelId="{529DFC5F-D581-4179-82A1-A45793FA3BB0}" type="parTrans" cxnId="{E873751C-5D44-4B87-8BEA-5B667681C7B6}">
      <dgm:prSet/>
      <dgm:spPr/>
      <dgm:t>
        <a:bodyPr/>
        <a:lstStyle/>
        <a:p>
          <a:endParaRPr lang="cs-CZ"/>
        </a:p>
      </dgm:t>
    </dgm:pt>
    <dgm:pt modelId="{D6A14CDF-0C26-4B87-87A6-3393129FAEA3}" type="sibTrans" cxnId="{E873751C-5D44-4B87-8BEA-5B667681C7B6}">
      <dgm:prSet/>
      <dgm:spPr/>
      <dgm:t>
        <a:bodyPr/>
        <a:lstStyle/>
        <a:p>
          <a:endParaRPr lang="cs-CZ"/>
        </a:p>
      </dgm:t>
    </dgm:pt>
    <dgm:pt modelId="{9E29BF29-EE97-4F50-B934-CB4B7AABA342}">
      <dgm:prSet/>
      <dgm:spPr/>
      <dgm:t>
        <a:bodyPr/>
        <a:lstStyle/>
        <a:p>
          <a:pPr rtl="0"/>
          <a:r>
            <a:rPr lang="en-US" dirty="0"/>
            <a:t>to esteem, treated with dignity, </a:t>
          </a:r>
          <a:r>
            <a:rPr lang="cs-CZ" dirty="0"/>
            <a:t>to </a:t>
          </a:r>
          <a:r>
            <a:rPr lang="en-US" noProof="0" dirty="0"/>
            <a:t>be treated with </a:t>
          </a:r>
          <a:r>
            <a:rPr lang="en-US" dirty="0"/>
            <a:t>courtesy in accordance with the nature of health services</a:t>
          </a:r>
          <a:r>
            <a:rPr lang="cs-CZ" dirty="0"/>
            <a:t>,</a:t>
          </a:r>
        </a:p>
      </dgm:t>
    </dgm:pt>
    <dgm:pt modelId="{EE13F2AF-0D63-4FA5-9659-4826AB35BE5C}" type="parTrans" cxnId="{AC23BE76-C170-41E8-8422-2A42880B40C9}">
      <dgm:prSet/>
      <dgm:spPr/>
      <dgm:t>
        <a:bodyPr/>
        <a:lstStyle/>
        <a:p>
          <a:endParaRPr lang="cs-CZ"/>
        </a:p>
      </dgm:t>
    </dgm:pt>
    <dgm:pt modelId="{8A33CDE2-87FD-4F20-B3DD-46DDC71EE01A}" type="sibTrans" cxnId="{AC23BE76-C170-41E8-8422-2A42880B40C9}">
      <dgm:prSet/>
      <dgm:spPr/>
      <dgm:t>
        <a:bodyPr/>
        <a:lstStyle/>
        <a:p>
          <a:endParaRPr lang="cs-CZ"/>
        </a:p>
      </dgm:t>
    </dgm:pt>
    <dgm:pt modelId="{AC44D2CF-C205-4A0E-B1DE-D5B5D0D3528E}">
      <dgm:prSet/>
      <dgm:spPr/>
      <dgm:t>
        <a:bodyPr/>
        <a:lstStyle/>
        <a:p>
          <a:pPr rtl="0"/>
          <a:r>
            <a:rPr lang="en-US" dirty="0"/>
            <a:t>respect for privacy </a:t>
          </a:r>
          <a:r>
            <a:rPr lang="en-US" noProof="0" dirty="0"/>
            <a:t>during</a:t>
          </a:r>
          <a:r>
            <a:rPr lang="cs-CZ" dirty="0"/>
            <a:t> </a:t>
          </a:r>
          <a:r>
            <a:rPr lang="en-US" dirty="0"/>
            <a:t>the provision of health</a:t>
          </a:r>
          <a:r>
            <a:rPr lang="cs-CZ" dirty="0"/>
            <a:t>care</a:t>
          </a:r>
          <a:r>
            <a:rPr lang="en-US" dirty="0"/>
            <a:t> services</a:t>
          </a:r>
          <a:endParaRPr lang="cs-CZ" dirty="0"/>
        </a:p>
      </dgm:t>
    </dgm:pt>
    <dgm:pt modelId="{89A1952B-12FD-4CB2-A335-39338A39B8BC}" type="parTrans" cxnId="{F1526428-1823-4470-8F3D-D048A5980871}">
      <dgm:prSet/>
      <dgm:spPr/>
      <dgm:t>
        <a:bodyPr/>
        <a:lstStyle/>
        <a:p>
          <a:endParaRPr lang="cs-CZ"/>
        </a:p>
      </dgm:t>
    </dgm:pt>
    <dgm:pt modelId="{48345A0B-B322-4DDC-A521-830A3D5882C6}" type="sibTrans" cxnId="{F1526428-1823-4470-8F3D-D048A5980871}">
      <dgm:prSet/>
      <dgm:spPr/>
      <dgm:t>
        <a:bodyPr/>
        <a:lstStyle/>
        <a:p>
          <a:endParaRPr lang="cs-CZ"/>
        </a:p>
      </dgm:t>
    </dgm:pt>
    <dgm:pt modelId="{C5EF1321-BB6D-4CE5-A5A0-80222A73D624}">
      <dgm:prSet/>
      <dgm:spPr/>
      <dgm:t>
        <a:bodyPr/>
        <a:lstStyle/>
        <a:p>
          <a:pPr rtl="0"/>
          <a:r>
            <a:rPr lang="en-US" dirty="0"/>
            <a:t>in accordance with the nature of health</a:t>
          </a:r>
          <a:r>
            <a:rPr lang="cs-CZ" dirty="0"/>
            <a:t>care</a:t>
          </a:r>
          <a:r>
            <a:rPr lang="en-US" dirty="0"/>
            <a:t> services</a:t>
          </a:r>
          <a:r>
            <a:rPr lang="cs-CZ" dirty="0"/>
            <a:t>,</a:t>
          </a:r>
        </a:p>
      </dgm:t>
    </dgm:pt>
    <dgm:pt modelId="{69711DA1-D30A-4C91-9E87-F0FDF3EC1D50}" type="parTrans" cxnId="{083432A1-AD2F-48F6-9251-6FB4E952ED9B}">
      <dgm:prSet/>
      <dgm:spPr/>
      <dgm:t>
        <a:bodyPr/>
        <a:lstStyle/>
        <a:p>
          <a:endParaRPr lang="cs-CZ"/>
        </a:p>
      </dgm:t>
    </dgm:pt>
    <dgm:pt modelId="{C2F29FFF-3735-4A69-9F56-DEBD3B656E2D}" type="sibTrans" cxnId="{083432A1-AD2F-48F6-9251-6FB4E952ED9B}">
      <dgm:prSet/>
      <dgm:spPr/>
      <dgm:t>
        <a:bodyPr/>
        <a:lstStyle/>
        <a:p>
          <a:endParaRPr lang="cs-CZ"/>
        </a:p>
      </dgm:t>
    </dgm:pt>
    <dgm:pt modelId="{D73BCCDD-3759-4CDD-AEF5-FF1C3321FAA1}">
      <dgm:prSet/>
      <dgm:spPr/>
      <dgm:t>
        <a:bodyPr/>
        <a:lstStyle/>
        <a:p>
          <a:pPr rtl="0"/>
          <a:r>
            <a:rPr lang="en-US" dirty="0"/>
            <a:t>Related rules for the</a:t>
          </a:r>
          <a:r>
            <a:rPr lang="cs-CZ" dirty="0"/>
            <a:t> </a:t>
          </a:r>
          <a:r>
            <a:rPr lang="en-US" dirty="0"/>
            <a:t>close persons, medical documentation, etc.</a:t>
          </a:r>
          <a:endParaRPr lang="cs-CZ" dirty="0"/>
        </a:p>
      </dgm:t>
    </dgm:pt>
    <dgm:pt modelId="{37460778-2B1F-41E8-972B-F5DD2E1986BE}" type="parTrans" cxnId="{BEFCA981-E0C3-482A-80D3-F78BD6D97667}">
      <dgm:prSet/>
      <dgm:spPr/>
      <dgm:t>
        <a:bodyPr/>
        <a:lstStyle/>
        <a:p>
          <a:endParaRPr lang="cs-CZ"/>
        </a:p>
      </dgm:t>
    </dgm:pt>
    <dgm:pt modelId="{FE71A7DD-435C-420A-9355-BDEFDF761A08}" type="sibTrans" cxnId="{BEFCA981-E0C3-482A-80D3-F78BD6D97667}">
      <dgm:prSet/>
      <dgm:spPr/>
      <dgm:t>
        <a:bodyPr/>
        <a:lstStyle/>
        <a:p>
          <a:endParaRPr lang="cs-CZ"/>
        </a:p>
      </dgm:t>
    </dgm:pt>
    <dgm:pt modelId="{60EEEADD-6EC0-44ED-AB4B-DE87D20574C3}" type="pres">
      <dgm:prSet presAssocID="{A90C9152-9B19-47C5-A9FA-B53DFED4897D}" presName="linear" presStyleCnt="0">
        <dgm:presLayoutVars>
          <dgm:animLvl val="lvl"/>
          <dgm:resizeHandles val="exact"/>
        </dgm:presLayoutVars>
      </dgm:prSet>
      <dgm:spPr/>
    </dgm:pt>
    <dgm:pt modelId="{4010D989-54F8-45DD-B5AA-7FF0F75850D4}" type="pres">
      <dgm:prSet presAssocID="{6361B259-5DE9-4C8B-9D32-BE54F1B8A5F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76DED07F-73BF-4F3B-A235-0B77487621F7}" type="pres">
      <dgm:prSet presAssocID="{6361B259-5DE9-4C8B-9D32-BE54F1B8A5FD}" presName="childText" presStyleLbl="revTx" presStyleIdx="0" presStyleCnt="2">
        <dgm:presLayoutVars>
          <dgm:bulletEnabled val="1"/>
        </dgm:presLayoutVars>
      </dgm:prSet>
      <dgm:spPr/>
    </dgm:pt>
    <dgm:pt modelId="{F7BA87E7-8A07-4B82-B07E-E7B6D0A272D2}" type="pres">
      <dgm:prSet presAssocID="{9E29BF29-EE97-4F50-B934-CB4B7AABA34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0A15242B-A1DD-4278-BEF2-EDBDC8368C9D}" type="pres">
      <dgm:prSet presAssocID="{8A33CDE2-87FD-4F20-B3DD-46DDC71EE01A}" presName="spacer" presStyleCnt="0"/>
      <dgm:spPr/>
    </dgm:pt>
    <dgm:pt modelId="{B45C8CB1-625A-4472-9AD1-A7294F839BA0}" type="pres">
      <dgm:prSet presAssocID="{AC44D2CF-C205-4A0E-B1DE-D5B5D0D3528E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68CBD2F7-3C09-46C5-AD2C-EB1DE2A9EAE3}" type="pres">
      <dgm:prSet presAssocID="{AC44D2CF-C205-4A0E-B1DE-D5B5D0D3528E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D6CFB01A-4F19-4621-A131-58FF38A9FF2E}" type="presOf" srcId="{D73BCCDD-3759-4CDD-AEF5-FF1C3321FAA1}" destId="{68CBD2F7-3C09-46C5-AD2C-EB1DE2A9EAE3}" srcOrd="0" destOrd="1" presId="urn:microsoft.com/office/officeart/2005/8/layout/vList2"/>
    <dgm:cxn modelId="{E873751C-5D44-4B87-8BEA-5B667681C7B6}" srcId="{6361B259-5DE9-4C8B-9D32-BE54F1B8A5FD}" destId="{938FDF9E-5D70-43AA-BDBF-7E0428A52823}" srcOrd="2" destOrd="0" parTransId="{529DFC5F-D581-4179-82A1-A45793FA3BB0}" sibTransId="{D6A14CDF-0C26-4B87-87A6-3393129FAEA3}"/>
    <dgm:cxn modelId="{FAF6A01D-7E7C-489D-ACF5-79928B2120BA}" type="presOf" srcId="{6361B259-5DE9-4C8B-9D32-BE54F1B8A5FD}" destId="{4010D989-54F8-45DD-B5AA-7FF0F75850D4}" srcOrd="0" destOrd="0" presId="urn:microsoft.com/office/officeart/2005/8/layout/vList2"/>
    <dgm:cxn modelId="{F1526428-1823-4470-8F3D-D048A5980871}" srcId="{A90C9152-9B19-47C5-A9FA-B53DFED4897D}" destId="{AC44D2CF-C205-4A0E-B1DE-D5B5D0D3528E}" srcOrd="2" destOrd="0" parTransId="{89A1952B-12FD-4CB2-A335-39338A39B8BC}" sibTransId="{48345A0B-B322-4DDC-A521-830A3D5882C6}"/>
    <dgm:cxn modelId="{CC89542E-3A0F-4C41-9417-D6918B2EF373}" srcId="{A90C9152-9B19-47C5-A9FA-B53DFED4897D}" destId="{6361B259-5DE9-4C8B-9D32-BE54F1B8A5FD}" srcOrd="0" destOrd="0" parTransId="{42EF6239-C817-4D00-9D1B-C71C202E535B}" sibTransId="{91B940AC-1AB1-4BE1-B1CD-713FEDE20C2A}"/>
    <dgm:cxn modelId="{3B746733-3352-4524-AC86-D157F82F21FB}" type="presOf" srcId="{A96AAB0B-BD65-4489-8CA3-5859343341A0}" destId="{76DED07F-73BF-4F3B-A235-0B77487621F7}" srcOrd="0" destOrd="0" presId="urn:microsoft.com/office/officeart/2005/8/layout/vList2"/>
    <dgm:cxn modelId="{AA291E36-B373-4569-80E5-0B8503698F7F}" type="presOf" srcId="{175A3AC4-3C46-4DC6-A9A2-5BC50DE1ABDA}" destId="{76DED07F-73BF-4F3B-A235-0B77487621F7}" srcOrd="0" destOrd="1" presId="urn:microsoft.com/office/officeart/2005/8/layout/vList2"/>
    <dgm:cxn modelId="{9A50C75D-82C9-4AE6-B065-B228FDC6EEAD}" type="presOf" srcId="{AC44D2CF-C205-4A0E-B1DE-D5B5D0D3528E}" destId="{B45C8CB1-625A-4472-9AD1-A7294F839BA0}" srcOrd="0" destOrd="0" presId="urn:microsoft.com/office/officeart/2005/8/layout/vList2"/>
    <dgm:cxn modelId="{8137CF5E-8112-44E8-9C6B-C796209078EF}" type="presOf" srcId="{A90C9152-9B19-47C5-A9FA-B53DFED4897D}" destId="{60EEEADD-6EC0-44ED-AB4B-DE87D20574C3}" srcOrd="0" destOrd="0" presId="urn:microsoft.com/office/officeart/2005/8/layout/vList2"/>
    <dgm:cxn modelId="{51219A6A-F9F1-44C2-9FAA-D399A12DA94E}" srcId="{6361B259-5DE9-4C8B-9D32-BE54F1B8A5FD}" destId="{A96AAB0B-BD65-4489-8CA3-5859343341A0}" srcOrd="0" destOrd="0" parTransId="{B0738BFF-658F-4F89-BD60-8E5173276FAA}" sibTransId="{9356ED16-E8DC-4EF0-A693-236F9C6DED0A}"/>
    <dgm:cxn modelId="{0F30BC52-70C5-455A-BB74-6FB072AFD048}" type="presOf" srcId="{938FDF9E-5D70-43AA-BDBF-7E0428A52823}" destId="{76DED07F-73BF-4F3B-A235-0B77487621F7}" srcOrd="0" destOrd="2" presId="urn:microsoft.com/office/officeart/2005/8/layout/vList2"/>
    <dgm:cxn modelId="{AC23BE76-C170-41E8-8422-2A42880B40C9}" srcId="{A90C9152-9B19-47C5-A9FA-B53DFED4897D}" destId="{9E29BF29-EE97-4F50-B934-CB4B7AABA342}" srcOrd="1" destOrd="0" parTransId="{EE13F2AF-0D63-4FA5-9659-4826AB35BE5C}" sibTransId="{8A33CDE2-87FD-4F20-B3DD-46DDC71EE01A}"/>
    <dgm:cxn modelId="{BEFCA981-E0C3-482A-80D3-F78BD6D97667}" srcId="{AC44D2CF-C205-4A0E-B1DE-D5B5D0D3528E}" destId="{D73BCCDD-3759-4CDD-AEF5-FF1C3321FAA1}" srcOrd="1" destOrd="0" parTransId="{37460778-2B1F-41E8-972B-F5DD2E1986BE}" sibTransId="{FE71A7DD-435C-420A-9355-BDEFDF761A08}"/>
    <dgm:cxn modelId="{083432A1-AD2F-48F6-9251-6FB4E952ED9B}" srcId="{AC44D2CF-C205-4A0E-B1DE-D5B5D0D3528E}" destId="{C5EF1321-BB6D-4CE5-A5A0-80222A73D624}" srcOrd="0" destOrd="0" parTransId="{69711DA1-D30A-4C91-9E87-F0FDF3EC1D50}" sibTransId="{C2F29FFF-3735-4A69-9F56-DEBD3B656E2D}"/>
    <dgm:cxn modelId="{817E3ED1-81D1-467B-8ECD-2BE11942FC4E}" type="presOf" srcId="{C5EF1321-BB6D-4CE5-A5A0-80222A73D624}" destId="{68CBD2F7-3C09-46C5-AD2C-EB1DE2A9EAE3}" srcOrd="0" destOrd="0" presId="urn:microsoft.com/office/officeart/2005/8/layout/vList2"/>
    <dgm:cxn modelId="{4C5386F0-D9F6-418B-B0C5-2ED63FF4B141}" srcId="{6361B259-5DE9-4C8B-9D32-BE54F1B8A5FD}" destId="{175A3AC4-3C46-4DC6-A9A2-5BC50DE1ABDA}" srcOrd="1" destOrd="0" parTransId="{59177F2B-FBC1-4643-8B83-47EA6695125D}" sibTransId="{8CFC7151-F371-4AFB-BE36-A28F50BFBD3F}"/>
    <dgm:cxn modelId="{FFA023F5-37A5-47E0-BDA2-35E7080CA9F0}" type="presOf" srcId="{9E29BF29-EE97-4F50-B934-CB4B7AABA342}" destId="{F7BA87E7-8A07-4B82-B07E-E7B6D0A272D2}" srcOrd="0" destOrd="0" presId="urn:microsoft.com/office/officeart/2005/8/layout/vList2"/>
    <dgm:cxn modelId="{51AC085C-57BA-4ECB-8471-189967CC465A}" type="presParOf" srcId="{60EEEADD-6EC0-44ED-AB4B-DE87D20574C3}" destId="{4010D989-54F8-45DD-B5AA-7FF0F75850D4}" srcOrd="0" destOrd="0" presId="urn:microsoft.com/office/officeart/2005/8/layout/vList2"/>
    <dgm:cxn modelId="{DC68AD7E-8442-4F82-AC32-94EC55B34D9E}" type="presParOf" srcId="{60EEEADD-6EC0-44ED-AB4B-DE87D20574C3}" destId="{76DED07F-73BF-4F3B-A235-0B77487621F7}" srcOrd="1" destOrd="0" presId="urn:microsoft.com/office/officeart/2005/8/layout/vList2"/>
    <dgm:cxn modelId="{99D091C5-1AC5-4E82-A052-2C1969329E7C}" type="presParOf" srcId="{60EEEADD-6EC0-44ED-AB4B-DE87D20574C3}" destId="{F7BA87E7-8A07-4B82-B07E-E7B6D0A272D2}" srcOrd="2" destOrd="0" presId="urn:microsoft.com/office/officeart/2005/8/layout/vList2"/>
    <dgm:cxn modelId="{90090FC0-B5CA-457A-9578-B48A0BE6A9E7}" type="presParOf" srcId="{60EEEADD-6EC0-44ED-AB4B-DE87D20574C3}" destId="{0A15242B-A1DD-4278-BEF2-EDBDC8368C9D}" srcOrd="3" destOrd="0" presId="urn:microsoft.com/office/officeart/2005/8/layout/vList2"/>
    <dgm:cxn modelId="{9AB97DD3-CCD5-4D5E-B1D6-03BE775E1F9A}" type="presParOf" srcId="{60EEEADD-6EC0-44ED-AB4B-DE87D20574C3}" destId="{B45C8CB1-625A-4472-9AD1-A7294F839BA0}" srcOrd="4" destOrd="0" presId="urn:microsoft.com/office/officeart/2005/8/layout/vList2"/>
    <dgm:cxn modelId="{FB78E5C1-DA8E-4A38-831A-B2822EA16404}" type="presParOf" srcId="{60EEEADD-6EC0-44ED-AB4B-DE87D20574C3}" destId="{68CBD2F7-3C09-46C5-AD2C-EB1DE2A9EAE3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725393C-4D7D-4770-B488-13D68EBFA618}" type="doc">
      <dgm:prSet loTypeId="urn:microsoft.com/office/officeart/2005/8/layout/vList2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cs-CZ"/>
        </a:p>
      </dgm:t>
    </dgm:pt>
    <dgm:pt modelId="{0E9B1DB4-42F9-4254-A946-DCEA750610EA}">
      <dgm:prSet/>
      <dgm:spPr/>
      <dgm:t>
        <a:bodyPr/>
        <a:lstStyle/>
        <a:p>
          <a:pPr rtl="0"/>
          <a:r>
            <a:rPr lang="cs-CZ" dirty="0"/>
            <a:t>to </a:t>
          </a:r>
          <a:r>
            <a:rPr lang="en-US" dirty="0"/>
            <a:t>choose </a:t>
          </a:r>
          <a:r>
            <a:rPr lang="cs-CZ" dirty="0"/>
            <a:t>a </a:t>
          </a:r>
          <a:r>
            <a:rPr lang="en-US" dirty="0"/>
            <a:t>provider authorized to provide health</a:t>
          </a:r>
          <a:r>
            <a:rPr lang="cs-CZ" dirty="0"/>
            <a:t>care</a:t>
          </a:r>
          <a:r>
            <a:rPr lang="en-US" dirty="0"/>
            <a:t> services</a:t>
          </a:r>
          <a:r>
            <a:rPr lang="cs-CZ" dirty="0"/>
            <a:t>,</a:t>
          </a:r>
        </a:p>
      </dgm:t>
    </dgm:pt>
    <dgm:pt modelId="{EAC99C43-E005-4652-AE5F-3514590D1AE4}" type="parTrans" cxnId="{194DD388-F5CA-49C9-B546-6A05E3A630D0}">
      <dgm:prSet/>
      <dgm:spPr/>
      <dgm:t>
        <a:bodyPr/>
        <a:lstStyle/>
        <a:p>
          <a:endParaRPr lang="cs-CZ"/>
        </a:p>
      </dgm:t>
    </dgm:pt>
    <dgm:pt modelId="{0A3D90AC-2E1C-4317-B752-0D12F3211B4E}" type="sibTrans" cxnId="{194DD388-F5CA-49C9-B546-6A05E3A630D0}">
      <dgm:prSet/>
      <dgm:spPr/>
      <dgm:t>
        <a:bodyPr/>
        <a:lstStyle/>
        <a:p>
          <a:endParaRPr lang="cs-CZ"/>
        </a:p>
      </dgm:t>
    </dgm:pt>
    <dgm:pt modelId="{575FAEB7-408B-44B9-9B7F-C983F207BF09}">
      <dgm:prSet/>
      <dgm:spPr/>
      <dgm:t>
        <a:bodyPr/>
        <a:lstStyle/>
        <a:p>
          <a:pPr rtl="0"/>
          <a:r>
            <a:rPr lang="en-US" dirty="0"/>
            <a:t>to seek consulting services from another provider</a:t>
          </a:r>
          <a:r>
            <a:rPr lang="cs-CZ" dirty="0"/>
            <a:t> </a:t>
          </a:r>
          <a:r>
            <a:rPr lang="cs-CZ" dirty="0" err="1"/>
            <a:t>or</a:t>
          </a:r>
          <a:r>
            <a:rPr lang="cs-CZ" dirty="0"/>
            <a:t> </a:t>
          </a:r>
          <a:r>
            <a:rPr lang="cs-CZ" dirty="0" err="1"/>
            <a:t>healthcare</a:t>
          </a:r>
          <a:r>
            <a:rPr lang="cs-CZ" dirty="0"/>
            <a:t> </a:t>
          </a:r>
          <a:r>
            <a:rPr lang="cs-CZ" dirty="0" err="1"/>
            <a:t>professional</a:t>
          </a:r>
          <a:r>
            <a:rPr lang="cs-CZ" dirty="0"/>
            <a:t>, </a:t>
          </a:r>
          <a:r>
            <a:rPr lang="en-US" dirty="0"/>
            <a:t>other than that </a:t>
          </a:r>
          <a:r>
            <a:rPr lang="cs-CZ" dirty="0" err="1"/>
            <a:t>who</a:t>
          </a:r>
          <a:r>
            <a:rPr lang="cs-CZ" dirty="0"/>
            <a:t> </a:t>
          </a:r>
          <a:r>
            <a:rPr lang="en-US" dirty="0"/>
            <a:t>provides health services</a:t>
          </a:r>
          <a:r>
            <a:rPr lang="cs-CZ" dirty="0"/>
            <a:t>;</a:t>
          </a:r>
        </a:p>
      </dgm:t>
    </dgm:pt>
    <dgm:pt modelId="{829D556C-0CA1-41DF-99B8-CFBF406A6DDF}" type="parTrans" cxnId="{A34969B9-76AB-4E97-8251-EBC4D76150E2}">
      <dgm:prSet/>
      <dgm:spPr/>
      <dgm:t>
        <a:bodyPr/>
        <a:lstStyle/>
        <a:p>
          <a:endParaRPr lang="cs-CZ"/>
        </a:p>
      </dgm:t>
    </dgm:pt>
    <dgm:pt modelId="{B6D9A698-EB9C-4C6A-A56F-861CEB3D83F6}" type="sibTrans" cxnId="{A34969B9-76AB-4E97-8251-EBC4D76150E2}">
      <dgm:prSet/>
      <dgm:spPr/>
      <dgm:t>
        <a:bodyPr/>
        <a:lstStyle/>
        <a:p>
          <a:endParaRPr lang="cs-CZ"/>
        </a:p>
      </dgm:t>
    </dgm:pt>
    <dgm:pt modelId="{11073C6B-7BEA-4A7B-8D45-9E6E0B8542E9}">
      <dgm:prSet/>
      <dgm:spPr/>
      <dgm:t>
        <a:bodyPr/>
        <a:lstStyle/>
        <a:p>
          <a:pPr rtl="0"/>
          <a:r>
            <a:rPr lang="cs-CZ" dirty="0"/>
            <a:t>to </a:t>
          </a:r>
          <a:r>
            <a:rPr lang="en-US" dirty="0"/>
            <a:t>be informed </a:t>
          </a:r>
          <a:r>
            <a:rPr lang="cs-CZ" dirty="0" err="1"/>
            <a:t>about</a:t>
          </a:r>
          <a:r>
            <a:rPr lang="cs-CZ" dirty="0"/>
            <a:t> </a:t>
          </a:r>
          <a:r>
            <a:rPr lang="en-US" dirty="0"/>
            <a:t>the internal rules of the healthcare facility inpatient or day care</a:t>
          </a:r>
          <a:endParaRPr lang="cs-CZ" dirty="0"/>
        </a:p>
      </dgm:t>
    </dgm:pt>
    <dgm:pt modelId="{0ED63B6F-6BE6-4DCD-BEA7-E8EC9F60F150}" type="parTrans" cxnId="{DA6AEA43-C83F-4811-B88A-DF97E46419F7}">
      <dgm:prSet/>
      <dgm:spPr/>
      <dgm:t>
        <a:bodyPr/>
        <a:lstStyle/>
        <a:p>
          <a:endParaRPr lang="cs-CZ"/>
        </a:p>
      </dgm:t>
    </dgm:pt>
    <dgm:pt modelId="{82CDAB5F-BE70-4CC5-A0A6-FD8F47F65D1F}" type="sibTrans" cxnId="{DA6AEA43-C83F-4811-B88A-DF97E46419F7}">
      <dgm:prSet/>
      <dgm:spPr/>
      <dgm:t>
        <a:bodyPr/>
        <a:lstStyle/>
        <a:p>
          <a:endParaRPr lang="cs-CZ"/>
        </a:p>
      </dgm:t>
    </dgm:pt>
    <dgm:pt modelId="{F7848E3E-15FD-4B48-961E-AEF32D877EE4}" type="pres">
      <dgm:prSet presAssocID="{A725393C-4D7D-4770-B488-13D68EBFA618}" presName="linear" presStyleCnt="0">
        <dgm:presLayoutVars>
          <dgm:animLvl val="lvl"/>
          <dgm:resizeHandles val="exact"/>
        </dgm:presLayoutVars>
      </dgm:prSet>
      <dgm:spPr/>
    </dgm:pt>
    <dgm:pt modelId="{984B0D80-4C6C-422E-9225-BA82B623769E}" type="pres">
      <dgm:prSet presAssocID="{0E9B1DB4-42F9-4254-A946-DCEA750610EA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4C082246-20D6-4C34-A550-E0F67B6A0F44}" type="pres">
      <dgm:prSet presAssocID="{0A3D90AC-2E1C-4317-B752-0D12F3211B4E}" presName="spacer" presStyleCnt="0"/>
      <dgm:spPr/>
    </dgm:pt>
    <dgm:pt modelId="{E50F2D24-0820-42AC-A546-CD539F4106C5}" type="pres">
      <dgm:prSet presAssocID="{575FAEB7-408B-44B9-9B7F-C983F207BF09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0869879-482C-41C0-83AB-93E96593854D}" type="pres">
      <dgm:prSet presAssocID="{B6D9A698-EB9C-4C6A-A56F-861CEB3D83F6}" presName="spacer" presStyleCnt="0"/>
      <dgm:spPr/>
    </dgm:pt>
    <dgm:pt modelId="{444CDB97-855D-4A8E-A4F6-61BB44B56A9D}" type="pres">
      <dgm:prSet presAssocID="{11073C6B-7BEA-4A7B-8D45-9E6E0B8542E9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D853245B-3E33-4112-845C-4B3624E68DDE}" type="presOf" srcId="{11073C6B-7BEA-4A7B-8D45-9E6E0B8542E9}" destId="{444CDB97-855D-4A8E-A4F6-61BB44B56A9D}" srcOrd="0" destOrd="0" presId="urn:microsoft.com/office/officeart/2005/8/layout/vList2"/>
    <dgm:cxn modelId="{DA6AEA43-C83F-4811-B88A-DF97E46419F7}" srcId="{A725393C-4D7D-4770-B488-13D68EBFA618}" destId="{11073C6B-7BEA-4A7B-8D45-9E6E0B8542E9}" srcOrd="2" destOrd="0" parTransId="{0ED63B6F-6BE6-4DCD-BEA7-E8EC9F60F150}" sibTransId="{82CDAB5F-BE70-4CC5-A0A6-FD8F47F65D1F}"/>
    <dgm:cxn modelId="{074E4468-2C59-45BC-90C8-30A0AAE0782E}" type="presOf" srcId="{575FAEB7-408B-44B9-9B7F-C983F207BF09}" destId="{E50F2D24-0820-42AC-A546-CD539F4106C5}" srcOrd="0" destOrd="0" presId="urn:microsoft.com/office/officeart/2005/8/layout/vList2"/>
    <dgm:cxn modelId="{194DD388-F5CA-49C9-B546-6A05E3A630D0}" srcId="{A725393C-4D7D-4770-B488-13D68EBFA618}" destId="{0E9B1DB4-42F9-4254-A946-DCEA750610EA}" srcOrd="0" destOrd="0" parTransId="{EAC99C43-E005-4652-AE5F-3514590D1AE4}" sibTransId="{0A3D90AC-2E1C-4317-B752-0D12F3211B4E}"/>
    <dgm:cxn modelId="{51DE10A9-9165-4FE2-926E-93E76BDD42D2}" type="presOf" srcId="{0E9B1DB4-42F9-4254-A946-DCEA750610EA}" destId="{984B0D80-4C6C-422E-9225-BA82B623769E}" srcOrd="0" destOrd="0" presId="urn:microsoft.com/office/officeart/2005/8/layout/vList2"/>
    <dgm:cxn modelId="{A34969B9-76AB-4E97-8251-EBC4D76150E2}" srcId="{A725393C-4D7D-4770-B488-13D68EBFA618}" destId="{575FAEB7-408B-44B9-9B7F-C983F207BF09}" srcOrd="1" destOrd="0" parTransId="{829D556C-0CA1-41DF-99B8-CFBF406A6DDF}" sibTransId="{B6D9A698-EB9C-4C6A-A56F-861CEB3D83F6}"/>
    <dgm:cxn modelId="{9B8790F8-0835-4FE8-A289-E38E9236CC65}" type="presOf" srcId="{A725393C-4D7D-4770-B488-13D68EBFA618}" destId="{F7848E3E-15FD-4B48-961E-AEF32D877EE4}" srcOrd="0" destOrd="0" presId="urn:microsoft.com/office/officeart/2005/8/layout/vList2"/>
    <dgm:cxn modelId="{5AB2F019-7422-4176-B468-26FFF1FCC4B8}" type="presParOf" srcId="{F7848E3E-15FD-4B48-961E-AEF32D877EE4}" destId="{984B0D80-4C6C-422E-9225-BA82B623769E}" srcOrd="0" destOrd="0" presId="urn:microsoft.com/office/officeart/2005/8/layout/vList2"/>
    <dgm:cxn modelId="{644743B5-BE7E-4F80-AE27-5ED1203DEB6E}" type="presParOf" srcId="{F7848E3E-15FD-4B48-961E-AEF32D877EE4}" destId="{4C082246-20D6-4C34-A550-E0F67B6A0F44}" srcOrd="1" destOrd="0" presId="urn:microsoft.com/office/officeart/2005/8/layout/vList2"/>
    <dgm:cxn modelId="{A6614823-C7C0-4DDA-BCE1-80C5B41AE345}" type="presParOf" srcId="{F7848E3E-15FD-4B48-961E-AEF32D877EE4}" destId="{E50F2D24-0820-42AC-A546-CD539F4106C5}" srcOrd="2" destOrd="0" presId="urn:microsoft.com/office/officeart/2005/8/layout/vList2"/>
    <dgm:cxn modelId="{1DDD6475-5E82-4F2A-AFB7-2887EA08F865}" type="presParOf" srcId="{F7848E3E-15FD-4B48-961E-AEF32D877EE4}" destId="{70869879-482C-41C0-83AB-93E96593854D}" srcOrd="3" destOrd="0" presId="urn:microsoft.com/office/officeart/2005/8/layout/vList2"/>
    <dgm:cxn modelId="{7468AA88-7B24-4C10-AE7A-BC04675AF1BD}" type="presParOf" srcId="{F7848E3E-15FD-4B48-961E-AEF32D877EE4}" destId="{444CDB97-855D-4A8E-A4F6-61BB44B56A9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DFD7923-B511-4CEC-8669-590486B96F58}" type="doc">
      <dgm:prSet loTypeId="urn:microsoft.com/office/officeart/2005/8/layout/vList2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cs-CZ"/>
        </a:p>
      </dgm:t>
    </dgm:pt>
    <dgm:pt modelId="{C5490AD0-731E-4659-92A6-38D2A7B7A62D}">
      <dgm:prSet/>
      <dgm:spPr/>
      <dgm:t>
        <a:bodyPr/>
        <a:lstStyle/>
        <a:p>
          <a:pPr rtl="0"/>
          <a:r>
            <a:rPr lang="cs-CZ" dirty="0"/>
            <a:t>to </a:t>
          </a:r>
          <a:r>
            <a:rPr lang="en-US" dirty="0"/>
            <a:t>be informed in advance about the cost of health services not covered by public health insurance</a:t>
          </a:r>
          <a:r>
            <a:rPr lang="cs-CZ" dirty="0"/>
            <a:t>,</a:t>
          </a:r>
        </a:p>
      </dgm:t>
    </dgm:pt>
    <dgm:pt modelId="{8F0C7FA6-9272-48B4-9FAF-7523CC624708}" type="parTrans" cxnId="{954121AC-0A0B-4846-817D-7D404ED3FE3F}">
      <dgm:prSet/>
      <dgm:spPr/>
      <dgm:t>
        <a:bodyPr/>
        <a:lstStyle/>
        <a:p>
          <a:endParaRPr lang="cs-CZ"/>
        </a:p>
      </dgm:t>
    </dgm:pt>
    <dgm:pt modelId="{AC8E0CED-AFE9-4259-A729-61F77B5BCA78}" type="sibTrans" cxnId="{954121AC-0A0B-4846-817D-7D404ED3FE3F}">
      <dgm:prSet/>
      <dgm:spPr/>
      <dgm:t>
        <a:bodyPr/>
        <a:lstStyle/>
        <a:p>
          <a:endParaRPr lang="cs-CZ"/>
        </a:p>
      </dgm:t>
    </dgm:pt>
    <dgm:pt modelId="{0769F7F5-2862-4BA1-9697-C73BB7EF8509}">
      <dgm:prSet/>
      <dgm:spPr/>
      <dgm:t>
        <a:bodyPr/>
        <a:lstStyle/>
        <a:p>
          <a:pPr rtl="0"/>
          <a:r>
            <a:rPr lang="cs-CZ" dirty="0"/>
            <a:t>to </a:t>
          </a:r>
          <a:r>
            <a:rPr lang="en-US" dirty="0"/>
            <a:t>know the names</a:t>
          </a:r>
          <a:r>
            <a:rPr lang="cs-CZ" dirty="0"/>
            <a:t> and</a:t>
          </a:r>
          <a:r>
            <a:rPr lang="en-US" dirty="0"/>
            <a:t> surnames </a:t>
          </a:r>
          <a:r>
            <a:rPr lang="cs-CZ" dirty="0" err="1"/>
            <a:t>of</a:t>
          </a:r>
          <a:r>
            <a:rPr lang="cs-CZ" dirty="0"/>
            <a:t> </a:t>
          </a:r>
          <a:r>
            <a:rPr lang="en-US" dirty="0"/>
            <a:t>healthcare </a:t>
          </a:r>
          <a:r>
            <a:rPr lang="en-US" noProof="0" dirty="0"/>
            <a:t>professionals</a:t>
          </a:r>
          <a:r>
            <a:rPr lang="cs-CZ" dirty="0"/>
            <a:t> </a:t>
          </a:r>
          <a:r>
            <a:rPr lang="en-US" dirty="0"/>
            <a:t>directly involved in the provision of health</a:t>
          </a:r>
          <a:r>
            <a:rPr lang="cs-CZ" dirty="0"/>
            <a:t>care</a:t>
          </a:r>
          <a:r>
            <a:rPr lang="en-US" dirty="0"/>
            <a:t> services</a:t>
          </a:r>
          <a:endParaRPr lang="cs-CZ" dirty="0"/>
        </a:p>
      </dgm:t>
    </dgm:pt>
    <dgm:pt modelId="{57F7B2B1-CA56-4AE5-89D1-357F3F5030F2}" type="parTrans" cxnId="{86C548F7-1540-4FC0-B60C-99A578027021}">
      <dgm:prSet/>
      <dgm:spPr/>
      <dgm:t>
        <a:bodyPr/>
        <a:lstStyle/>
        <a:p>
          <a:endParaRPr lang="cs-CZ"/>
        </a:p>
      </dgm:t>
    </dgm:pt>
    <dgm:pt modelId="{CB930B1D-CBB7-4C0B-90A7-54F2E7B4D115}" type="sibTrans" cxnId="{86C548F7-1540-4FC0-B60C-99A578027021}">
      <dgm:prSet/>
      <dgm:spPr/>
      <dgm:t>
        <a:bodyPr/>
        <a:lstStyle/>
        <a:p>
          <a:endParaRPr lang="cs-CZ"/>
        </a:p>
      </dgm:t>
    </dgm:pt>
    <dgm:pt modelId="{26F8F50D-2B5D-439D-9F51-8ECE34FF2660}">
      <dgm:prSet/>
      <dgm:spPr/>
      <dgm:t>
        <a:bodyPr/>
        <a:lstStyle/>
        <a:p>
          <a:pPr marL="0" marR="0" lvl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cs-CZ" dirty="0"/>
            <a:t>to </a:t>
          </a:r>
          <a:r>
            <a:rPr lang="en-US" dirty="0"/>
            <a:t>reject the presence of persons who are not directly involved</a:t>
          </a:r>
          <a:r>
            <a:rPr lang="cs-CZ" dirty="0"/>
            <a:t> in </a:t>
          </a:r>
          <a:r>
            <a:rPr lang="cs-CZ" dirty="0" err="1"/>
            <a:t>the</a:t>
          </a:r>
          <a:endParaRPr lang="cs-CZ" dirty="0"/>
        </a:p>
        <a:p>
          <a:pPr lvl="0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dirty="0"/>
            <a:t>providing </a:t>
          </a:r>
          <a:r>
            <a:rPr lang="cs-CZ" dirty="0" err="1"/>
            <a:t>of</a:t>
          </a:r>
          <a:r>
            <a:rPr lang="cs-CZ" dirty="0"/>
            <a:t> </a:t>
          </a:r>
          <a:r>
            <a:rPr lang="en-US" dirty="0"/>
            <a:t>health</a:t>
          </a:r>
          <a:r>
            <a:rPr lang="cs-CZ" dirty="0"/>
            <a:t>care</a:t>
          </a:r>
          <a:r>
            <a:rPr lang="en-US" dirty="0"/>
            <a:t> services</a:t>
          </a:r>
          <a:endParaRPr lang="cs-CZ" dirty="0"/>
        </a:p>
      </dgm:t>
    </dgm:pt>
    <dgm:pt modelId="{534AB65A-8082-40DD-BAF4-AC920080602D}" type="parTrans" cxnId="{8EE29106-59F6-49F9-A95C-084DFE9CC7B2}">
      <dgm:prSet/>
      <dgm:spPr/>
      <dgm:t>
        <a:bodyPr/>
        <a:lstStyle/>
        <a:p>
          <a:endParaRPr lang="cs-CZ"/>
        </a:p>
      </dgm:t>
    </dgm:pt>
    <dgm:pt modelId="{FBAFEDA3-8864-446C-888A-29575ED2DD2E}" type="sibTrans" cxnId="{8EE29106-59F6-49F9-A95C-084DFE9CC7B2}">
      <dgm:prSet/>
      <dgm:spPr/>
      <dgm:t>
        <a:bodyPr/>
        <a:lstStyle/>
        <a:p>
          <a:endParaRPr lang="cs-CZ"/>
        </a:p>
      </dgm:t>
    </dgm:pt>
    <dgm:pt modelId="{191F1ABF-7BFC-4C6B-9CCB-D232BDF0730A}">
      <dgm:prSet/>
      <dgm:spPr/>
      <dgm:t>
        <a:bodyPr/>
        <a:lstStyle/>
        <a:p>
          <a:pPr rtl="0"/>
          <a:r>
            <a:rPr lang="en-US" dirty="0"/>
            <a:t>Including those preparing for the profession of healthcare professional</a:t>
          </a:r>
          <a:r>
            <a:rPr lang="cs-CZ" dirty="0"/>
            <a:t>,</a:t>
          </a:r>
        </a:p>
      </dgm:t>
    </dgm:pt>
    <dgm:pt modelId="{05C5DF81-620B-45F0-A052-83675A9D3EEC}" type="parTrans" cxnId="{B1C888E4-8D17-403A-9882-6DCFD34A3D75}">
      <dgm:prSet/>
      <dgm:spPr/>
      <dgm:t>
        <a:bodyPr/>
        <a:lstStyle/>
        <a:p>
          <a:endParaRPr lang="cs-CZ"/>
        </a:p>
      </dgm:t>
    </dgm:pt>
    <dgm:pt modelId="{E403C4F8-AD6A-475B-BAE2-9B731908BAD9}" type="sibTrans" cxnId="{B1C888E4-8D17-403A-9882-6DCFD34A3D75}">
      <dgm:prSet/>
      <dgm:spPr/>
      <dgm:t>
        <a:bodyPr/>
        <a:lstStyle/>
        <a:p>
          <a:endParaRPr lang="cs-CZ"/>
        </a:p>
      </dgm:t>
    </dgm:pt>
    <dgm:pt modelId="{5A555D06-E3D7-45E1-ADDE-5CA4241E2D82}" type="pres">
      <dgm:prSet presAssocID="{BDFD7923-B511-4CEC-8669-590486B96F58}" presName="linear" presStyleCnt="0">
        <dgm:presLayoutVars>
          <dgm:animLvl val="lvl"/>
          <dgm:resizeHandles val="exact"/>
        </dgm:presLayoutVars>
      </dgm:prSet>
      <dgm:spPr/>
    </dgm:pt>
    <dgm:pt modelId="{C7AEFE8D-7E0A-44F6-A5AE-63E55FB949D5}" type="pres">
      <dgm:prSet presAssocID="{C5490AD0-731E-4659-92A6-38D2A7B7A62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729B1928-A8EA-4B07-86F8-3C80F5DC429E}" type="pres">
      <dgm:prSet presAssocID="{AC8E0CED-AFE9-4259-A729-61F77B5BCA78}" presName="spacer" presStyleCnt="0"/>
      <dgm:spPr/>
    </dgm:pt>
    <dgm:pt modelId="{827FA593-F5FD-40BA-A0DB-593D38BC60E9}" type="pres">
      <dgm:prSet presAssocID="{0769F7F5-2862-4BA1-9697-C73BB7EF8509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21B93FC-AC35-44C0-8218-C6F56DFEFA50}" type="pres">
      <dgm:prSet presAssocID="{CB930B1D-CBB7-4C0B-90A7-54F2E7B4D115}" presName="spacer" presStyleCnt="0"/>
      <dgm:spPr/>
    </dgm:pt>
    <dgm:pt modelId="{F8F5CCDF-DDF8-4DCA-AD8F-3B7410AF4B19}" type="pres">
      <dgm:prSet presAssocID="{26F8F50D-2B5D-439D-9F51-8ECE34FF2660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05976236-DCAE-4AF9-9706-69803F955371}" type="pres">
      <dgm:prSet presAssocID="{26F8F50D-2B5D-439D-9F51-8ECE34FF2660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8EE29106-59F6-49F9-A95C-084DFE9CC7B2}" srcId="{BDFD7923-B511-4CEC-8669-590486B96F58}" destId="{26F8F50D-2B5D-439D-9F51-8ECE34FF2660}" srcOrd="2" destOrd="0" parTransId="{534AB65A-8082-40DD-BAF4-AC920080602D}" sibTransId="{FBAFEDA3-8864-446C-888A-29575ED2DD2E}"/>
    <dgm:cxn modelId="{53756B0B-49A7-4AA2-B7F8-EC5D68E16E50}" type="presOf" srcId="{BDFD7923-B511-4CEC-8669-590486B96F58}" destId="{5A555D06-E3D7-45E1-ADDE-5CA4241E2D82}" srcOrd="0" destOrd="0" presId="urn:microsoft.com/office/officeart/2005/8/layout/vList2"/>
    <dgm:cxn modelId="{58607D25-9409-4FEC-B2BF-7663F84A58E0}" type="presOf" srcId="{191F1ABF-7BFC-4C6B-9CCB-D232BDF0730A}" destId="{05976236-DCAE-4AF9-9706-69803F955371}" srcOrd="0" destOrd="0" presId="urn:microsoft.com/office/officeart/2005/8/layout/vList2"/>
    <dgm:cxn modelId="{D558482F-D654-44D0-855A-ACAC1F0C59DA}" type="presOf" srcId="{26F8F50D-2B5D-439D-9F51-8ECE34FF2660}" destId="{F8F5CCDF-DDF8-4DCA-AD8F-3B7410AF4B19}" srcOrd="0" destOrd="0" presId="urn:microsoft.com/office/officeart/2005/8/layout/vList2"/>
    <dgm:cxn modelId="{414B3E44-D427-4783-809B-9F0C9652C672}" type="presOf" srcId="{C5490AD0-731E-4659-92A6-38D2A7B7A62D}" destId="{C7AEFE8D-7E0A-44F6-A5AE-63E55FB949D5}" srcOrd="0" destOrd="0" presId="urn:microsoft.com/office/officeart/2005/8/layout/vList2"/>
    <dgm:cxn modelId="{954121AC-0A0B-4846-817D-7D404ED3FE3F}" srcId="{BDFD7923-B511-4CEC-8669-590486B96F58}" destId="{C5490AD0-731E-4659-92A6-38D2A7B7A62D}" srcOrd="0" destOrd="0" parTransId="{8F0C7FA6-9272-48B4-9FAF-7523CC624708}" sibTransId="{AC8E0CED-AFE9-4259-A729-61F77B5BCA78}"/>
    <dgm:cxn modelId="{FC1096D2-0CF3-498F-B16C-9E2A982D0D9C}" type="presOf" srcId="{0769F7F5-2862-4BA1-9697-C73BB7EF8509}" destId="{827FA593-F5FD-40BA-A0DB-593D38BC60E9}" srcOrd="0" destOrd="0" presId="urn:microsoft.com/office/officeart/2005/8/layout/vList2"/>
    <dgm:cxn modelId="{B1C888E4-8D17-403A-9882-6DCFD34A3D75}" srcId="{26F8F50D-2B5D-439D-9F51-8ECE34FF2660}" destId="{191F1ABF-7BFC-4C6B-9CCB-D232BDF0730A}" srcOrd="0" destOrd="0" parTransId="{05C5DF81-620B-45F0-A052-83675A9D3EEC}" sibTransId="{E403C4F8-AD6A-475B-BAE2-9B731908BAD9}"/>
    <dgm:cxn modelId="{86C548F7-1540-4FC0-B60C-99A578027021}" srcId="{BDFD7923-B511-4CEC-8669-590486B96F58}" destId="{0769F7F5-2862-4BA1-9697-C73BB7EF8509}" srcOrd="1" destOrd="0" parTransId="{57F7B2B1-CA56-4AE5-89D1-357F3F5030F2}" sibTransId="{CB930B1D-CBB7-4C0B-90A7-54F2E7B4D115}"/>
    <dgm:cxn modelId="{4B70B87E-1FDB-413C-873F-6FA8C9704278}" type="presParOf" srcId="{5A555D06-E3D7-45E1-ADDE-5CA4241E2D82}" destId="{C7AEFE8D-7E0A-44F6-A5AE-63E55FB949D5}" srcOrd="0" destOrd="0" presId="urn:microsoft.com/office/officeart/2005/8/layout/vList2"/>
    <dgm:cxn modelId="{0C8DADB8-3851-42F6-827B-F2F18E4615F5}" type="presParOf" srcId="{5A555D06-E3D7-45E1-ADDE-5CA4241E2D82}" destId="{729B1928-A8EA-4B07-86F8-3C80F5DC429E}" srcOrd="1" destOrd="0" presId="urn:microsoft.com/office/officeart/2005/8/layout/vList2"/>
    <dgm:cxn modelId="{8BA0F94E-0AE7-4A1F-847C-DFE10A04329C}" type="presParOf" srcId="{5A555D06-E3D7-45E1-ADDE-5CA4241E2D82}" destId="{827FA593-F5FD-40BA-A0DB-593D38BC60E9}" srcOrd="2" destOrd="0" presId="urn:microsoft.com/office/officeart/2005/8/layout/vList2"/>
    <dgm:cxn modelId="{7E34A53D-9D8F-484D-9B92-D4C3C44A34BD}" type="presParOf" srcId="{5A555D06-E3D7-45E1-ADDE-5CA4241E2D82}" destId="{E21B93FC-AC35-44C0-8218-C6F56DFEFA50}" srcOrd="3" destOrd="0" presId="urn:microsoft.com/office/officeart/2005/8/layout/vList2"/>
    <dgm:cxn modelId="{875CCCB8-0E45-42B6-8039-191140EE9940}" type="presParOf" srcId="{5A555D06-E3D7-45E1-ADDE-5CA4241E2D82}" destId="{F8F5CCDF-DDF8-4DCA-AD8F-3B7410AF4B19}" srcOrd="4" destOrd="0" presId="urn:microsoft.com/office/officeart/2005/8/layout/vList2"/>
    <dgm:cxn modelId="{4972E428-A165-40C1-BA48-732CCC4033F3}" type="presParOf" srcId="{5A555D06-E3D7-45E1-ADDE-5CA4241E2D82}" destId="{05976236-DCAE-4AF9-9706-69803F955371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6AE7DEA-3334-403B-9AA2-F9942EAFCBA3}" type="doc">
      <dgm:prSet loTypeId="urn:microsoft.com/office/officeart/2005/8/layout/vList2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cs-CZ"/>
        </a:p>
      </dgm:t>
    </dgm:pt>
    <dgm:pt modelId="{2D9A8B63-6FD9-4072-B1F4-ED7D10F8D2EB}">
      <dgm:prSet/>
      <dgm:spPr/>
      <dgm:t>
        <a:bodyPr/>
        <a:lstStyle/>
        <a:p>
          <a:pPr rtl="0"/>
          <a:r>
            <a:rPr lang="cs-CZ" dirty="0"/>
            <a:t>to </a:t>
          </a:r>
          <a:r>
            <a:rPr lang="en-US" dirty="0"/>
            <a:t>receive visitors in a medical facility </a:t>
          </a:r>
          <a:r>
            <a:rPr lang="cs-CZ" dirty="0" err="1"/>
            <a:t>of</a:t>
          </a:r>
          <a:r>
            <a:rPr lang="cs-CZ" dirty="0"/>
            <a:t> </a:t>
          </a:r>
          <a:r>
            <a:rPr lang="en-US" dirty="0"/>
            <a:t>inpatient or day care</a:t>
          </a:r>
          <a:r>
            <a:rPr lang="cs-CZ" dirty="0"/>
            <a:t>, </a:t>
          </a:r>
        </a:p>
      </dgm:t>
    </dgm:pt>
    <dgm:pt modelId="{EA4EE152-1F71-44DB-8126-EF49F2B76846}" type="parTrans" cxnId="{2FD1AF44-758A-4AB2-A6DE-AFF3B78D872A}">
      <dgm:prSet/>
      <dgm:spPr/>
      <dgm:t>
        <a:bodyPr/>
        <a:lstStyle/>
        <a:p>
          <a:endParaRPr lang="cs-CZ"/>
        </a:p>
      </dgm:t>
    </dgm:pt>
    <dgm:pt modelId="{D429D742-3DCF-40BA-A9CC-4D0DA1C1E9B8}" type="sibTrans" cxnId="{2FD1AF44-758A-4AB2-A6DE-AFF3B78D872A}">
      <dgm:prSet/>
      <dgm:spPr/>
      <dgm:t>
        <a:bodyPr/>
        <a:lstStyle/>
        <a:p>
          <a:endParaRPr lang="cs-CZ"/>
        </a:p>
      </dgm:t>
    </dgm:pt>
    <dgm:pt modelId="{A51BC0BF-EFCD-4218-B0DA-5D69C2CDBC8D}">
      <dgm:prSet/>
      <dgm:spPr/>
      <dgm:t>
        <a:bodyPr/>
        <a:lstStyle/>
        <a:p>
          <a:pPr rtl="0"/>
          <a:r>
            <a:rPr lang="en-US" dirty="0"/>
            <a:t>with regard to their health</a:t>
          </a:r>
          <a:r>
            <a:rPr lang="cs-CZ" dirty="0"/>
            <a:t> </a:t>
          </a:r>
        </a:p>
      </dgm:t>
    </dgm:pt>
    <dgm:pt modelId="{0190D049-4AE8-4EA6-9E0D-8399A7607747}" type="parTrans" cxnId="{E9D60025-8B77-4662-905F-D79772EB577B}">
      <dgm:prSet/>
      <dgm:spPr/>
      <dgm:t>
        <a:bodyPr/>
        <a:lstStyle/>
        <a:p>
          <a:endParaRPr lang="cs-CZ"/>
        </a:p>
      </dgm:t>
    </dgm:pt>
    <dgm:pt modelId="{86807E72-39AE-4A36-B389-CD7380C9A6C6}" type="sibTrans" cxnId="{E9D60025-8B77-4662-905F-D79772EB577B}">
      <dgm:prSet/>
      <dgm:spPr/>
      <dgm:t>
        <a:bodyPr/>
        <a:lstStyle/>
        <a:p>
          <a:endParaRPr lang="cs-CZ"/>
        </a:p>
      </dgm:t>
    </dgm:pt>
    <dgm:pt modelId="{BF6371F2-220E-4496-9346-394BA100CADE}">
      <dgm:prSet/>
      <dgm:spPr/>
      <dgm:t>
        <a:bodyPr/>
        <a:lstStyle/>
        <a:p>
          <a:pPr rtl="0"/>
          <a:r>
            <a:rPr lang="en-US" dirty="0"/>
            <a:t>in accordance with the internal rules</a:t>
          </a:r>
          <a:endParaRPr lang="cs-CZ" dirty="0"/>
        </a:p>
      </dgm:t>
    </dgm:pt>
    <dgm:pt modelId="{4B31E656-B506-4C05-8010-B0FB9405194C}" type="parTrans" cxnId="{CDF7EDE9-294D-4B33-A3B6-8CB75659B954}">
      <dgm:prSet/>
      <dgm:spPr/>
      <dgm:t>
        <a:bodyPr/>
        <a:lstStyle/>
        <a:p>
          <a:endParaRPr lang="cs-CZ"/>
        </a:p>
      </dgm:t>
    </dgm:pt>
    <dgm:pt modelId="{BD8D4F19-033E-4EEC-8664-5B12F16D24C4}" type="sibTrans" cxnId="{CDF7EDE9-294D-4B33-A3B6-8CB75659B954}">
      <dgm:prSet/>
      <dgm:spPr/>
      <dgm:t>
        <a:bodyPr/>
        <a:lstStyle/>
        <a:p>
          <a:endParaRPr lang="cs-CZ"/>
        </a:p>
      </dgm:t>
    </dgm:pt>
    <dgm:pt modelId="{C3EF28D2-92C9-4A01-9AC0-C577BB8A7175}">
      <dgm:prSet/>
      <dgm:spPr/>
      <dgm:t>
        <a:bodyPr/>
        <a:lstStyle/>
        <a:p>
          <a:pPr rtl="0"/>
          <a:r>
            <a:rPr lang="en-US" dirty="0"/>
            <a:t>in a manner which does not infringe the rights of other patients, unless </a:t>
          </a:r>
          <a:r>
            <a:rPr lang="cs-CZ" dirty="0"/>
            <a:t>HCA </a:t>
          </a:r>
          <a:r>
            <a:rPr lang="en-US" dirty="0"/>
            <a:t>or another law provides otherwise</a:t>
          </a:r>
          <a:endParaRPr lang="cs-CZ" dirty="0"/>
        </a:p>
      </dgm:t>
    </dgm:pt>
    <dgm:pt modelId="{79414935-9A10-4A3B-8101-B3996EF97310}" type="parTrans" cxnId="{0F21C36A-7F1B-4327-99CE-51DFF39BDFCD}">
      <dgm:prSet/>
      <dgm:spPr/>
      <dgm:t>
        <a:bodyPr/>
        <a:lstStyle/>
        <a:p>
          <a:endParaRPr lang="cs-CZ"/>
        </a:p>
      </dgm:t>
    </dgm:pt>
    <dgm:pt modelId="{84E7E1B7-C0DE-4503-9E1A-78535A4A376B}" type="sibTrans" cxnId="{0F21C36A-7F1B-4327-99CE-51DFF39BDFCD}">
      <dgm:prSet/>
      <dgm:spPr/>
      <dgm:t>
        <a:bodyPr/>
        <a:lstStyle/>
        <a:p>
          <a:endParaRPr lang="cs-CZ"/>
        </a:p>
      </dgm:t>
    </dgm:pt>
    <dgm:pt modelId="{F855CA94-3F09-4167-97D4-38F943F055CD}">
      <dgm:prSet/>
      <dgm:spPr/>
      <dgm:t>
        <a:bodyPr/>
        <a:lstStyle/>
        <a:p>
          <a:pPr rtl="0"/>
          <a:r>
            <a:rPr lang="cs-CZ" dirty="0"/>
            <a:t>to </a:t>
          </a:r>
          <a:r>
            <a:rPr lang="en-US" dirty="0"/>
            <a:t>receive the pastoral care and spiritual support from spiritual churches and religious communities</a:t>
          </a:r>
          <a:endParaRPr lang="cs-CZ" dirty="0"/>
        </a:p>
      </dgm:t>
    </dgm:pt>
    <dgm:pt modelId="{A7DDE01A-14BF-4E3B-87D1-C4FEECA75281}" type="parTrans" cxnId="{B4ACC2C7-7FF5-413F-AB52-4EEC92992296}">
      <dgm:prSet/>
      <dgm:spPr/>
      <dgm:t>
        <a:bodyPr/>
        <a:lstStyle/>
        <a:p>
          <a:endParaRPr lang="cs-CZ"/>
        </a:p>
      </dgm:t>
    </dgm:pt>
    <dgm:pt modelId="{E470AE2C-42F6-4495-AF77-E0B0A61BA8B1}" type="sibTrans" cxnId="{B4ACC2C7-7FF5-413F-AB52-4EEC92992296}">
      <dgm:prSet/>
      <dgm:spPr/>
      <dgm:t>
        <a:bodyPr/>
        <a:lstStyle/>
        <a:p>
          <a:endParaRPr lang="cs-CZ"/>
        </a:p>
      </dgm:t>
    </dgm:pt>
    <dgm:pt modelId="{A9AB0CB3-E957-4C18-A292-711A69B8B1D6}">
      <dgm:prSet/>
      <dgm:spPr/>
      <dgm:t>
        <a:bodyPr/>
        <a:lstStyle/>
        <a:p>
          <a:pPr rtl="0"/>
          <a:r>
            <a:rPr lang="en-US" dirty="0"/>
            <a:t>on provision of health services in the least restrictive environment while ensuring the quality and safety of healthcare services.</a:t>
          </a:r>
          <a:endParaRPr lang="cs-CZ" dirty="0"/>
        </a:p>
      </dgm:t>
    </dgm:pt>
    <dgm:pt modelId="{2F867559-57F8-4342-955E-3B2DD188DDD6}" type="parTrans" cxnId="{A196DD6E-2C5F-49F0-8EF7-3DEE54FD6651}">
      <dgm:prSet/>
      <dgm:spPr/>
      <dgm:t>
        <a:bodyPr/>
        <a:lstStyle/>
        <a:p>
          <a:endParaRPr lang="cs-CZ"/>
        </a:p>
      </dgm:t>
    </dgm:pt>
    <dgm:pt modelId="{BFA8FC69-D78E-4B35-86FF-0AF4B28CFDD7}" type="sibTrans" cxnId="{A196DD6E-2C5F-49F0-8EF7-3DEE54FD6651}">
      <dgm:prSet/>
      <dgm:spPr/>
      <dgm:t>
        <a:bodyPr/>
        <a:lstStyle/>
        <a:p>
          <a:endParaRPr lang="cs-CZ"/>
        </a:p>
      </dgm:t>
    </dgm:pt>
    <dgm:pt modelId="{25FA9DDE-BF14-44CB-9C6F-FD3663F105F1}" type="pres">
      <dgm:prSet presAssocID="{E6AE7DEA-3334-403B-9AA2-F9942EAFCBA3}" presName="linear" presStyleCnt="0">
        <dgm:presLayoutVars>
          <dgm:animLvl val="lvl"/>
          <dgm:resizeHandles val="exact"/>
        </dgm:presLayoutVars>
      </dgm:prSet>
      <dgm:spPr/>
    </dgm:pt>
    <dgm:pt modelId="{EB25D490-2FD7-47E3-A62A-D3AEB5E0EBE9}" type="pres">
      <dgm:prSet presAssocID="{2D9A8B63-6FD9-4072-B1F4-ED7D10F8D2E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CD2D6C4A-B605-4EB6-A2CE-6B7343B7F557}" type="pres">
      <dgm:prSet presAssocID="{2D9A8B63-6FD9-4072-B1F4-ED7D10F8D2EB}" presName="childText" presStyleLbl="revTx" presStyleIdx="0" presStyleCnt="1">
        <dgm:presLayoutVars>
          <dgm:bulletEnabled val="1"/>
        </dgm:presLayoutVars>
      </dgm:prSet>
      <dgm:spPr/>
    </dgm:pt>
    <dgm:pt modelId="{A32BFF14-2FAD-4919-A464-D5AF74346F7A}" type="pres">
      <dgm:prSet presAssocID="{F855CA94-3F09-4167-97D4-38F943F055CD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B7A3CFF7-7520-457A-B87B-66DEE37F62F0}" type="pres">
      <dgm:prSet presAssocID="{E470AE2C-42F6-4495-AF77-E0B0A61BA8B1}" presName="spacer" presStyleCnt="0"/>
      <dgm:spPr/>
    </dgm:pt>
    <dgm:pt modelId="{E646C942-F14B-4196-BF36-83F89571F1BC}" type="pres">
      <dgm:prSet presAssocID="{A9AB0CB3-E957-4C18-A292-711A69B8B1D6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7D6FE90D-C242-492E-85FB-1D825CEE6066}" type="presOf" srcId="{A51BC0BF-EFCD-4218-B0DA-5D69C2CDBC8D}" destId="{CD2D6C4A-B605-4EB6-A2CE-6B7343B7F557}" srcOrd="0" destOrd="0" presId="urn:microsoft.com/office/officeart/2005/8/layout/vList2"/>
    <dgm:cxn modelId="{61566717-29E4-4B0C-9318-D257EB81846E}" type="presOf" srcId="{BF6371F2-220E-4496-9346-394BA100CADE}" destId="{CD2D6C4A-B605-4EB6-A2CE-6B7343B7F557}" srcOrd="0" destOrd="1" presId="urn:microsoft.com/office/officeart/2005/8/layout/vList2"/>
    <dgm:cxn modelId="{3ACB7422-7172-436C-A2D5-BF81D117FB05}" type="presOf" srcId="{C3EF28D2-92C9-4A01-9AC0-C577BB8A7175}" destId="{CD2D6C4A-B605-4EB6-A2CE-6B7343B7F557}" srcOrd="0" destOrd="2" presId="urn:microsoft.com/office/officeart/2005/8/layout/vList2"/>
    <dgm:cxn modelId="{E9D60025-8B77-4662-905F-D79772EB577B}" srcId="{2D9A8B63-6FD9-4072-B1F4-ED7D10F8D2EB}" destId="{A51BC0BF-EFCD-4218-B0DA-5D69C2CDBC8D}" srcOrd="0" destOrd="0" parTransId="{0190D049-4AE8-4EA6-9E0D-8399A7607747}" sibTransId="{86807E72-39AE-4A36-B389-CD7380C9A6C6}"/>
    <dgm:cxn modelId="{9338ED3C-DF83-4314-AFB6-DD08C3DBD35A}" type="presOf" srcId="{E6AE7DEA-3334-403B-9AA2-F9942EAFCBA3}" destId="{25FA9DDE-BF14-44CB-9C6F-FD3663F105F1}" srcOrd="0" destOrd="0" presId="urn:microsoft.com/office/officeart/2005/8/layout/vList2"/>
    <dgm:cxn modelId="{2FD1AF44-758A-4AB2-A6DE-AFF3B78D872A}" srcId="{E6AE7DEA-3334-403B-9AA2-F9942EAFCBA3}" destId="{2D9A8B63-6FD9-4072-B1F4-ED7D10F8D2EB}" srcOrd="0" destOrd="0" parTransId="{EA4EE152-1F71-44DB-8126-EF49F2B76846}" sibTransId="{D429D742-3DCF-40BA-A9CC-4D0DA1C1E9B8}"/>
    <dgm:cxn modelId="{0F21C36A-7F1B-4327-99CE-51DFF39BDFCD}" srcId="{2D9A8B63-6FD9-4072-B1F4-ED7D10F8D2EB}" destId="{C3EF28D2-92C9-4A01-9AC0-C577BB8A7175}" srcOrd="2" destOrd="0" parTransId="{79414935-9A10-4A3B-8101-B3996EF97310}" sibTransId="{84E7E1B7-C0DE-4503-9E1A-78535A4A376B}"/>
    <dgm:cxn modelId="{A196DD6E-2C5F-49F0-8EF7-3DEE54FD6651}" srcId="{E6AE7DEA-3334-403B-9AA2-F9942EAFCBA3}" destId="{A9AB0CB3-E957-4C18-A292-711A69B8B1D6}" srcOrd="2" destOrd="0" parTransId="{2F867559-57F8-4342-955E-3B2DD188DDD6}" sibTransId="{BFA8FC69-D78E-4B35-86FF-0AF4B28CFDD7}"/>
    <dgm:cxn modelId="{E2ABAE96-9C48-4362-BF42-586D8CFC431B}" type="presOf" srcId="{2D9A8B63-6FD9-4072-B1F4-ED7D10F8D2EB}" destId="{EB25D490-2FD7-47E3-A62A-D3AEB5E0EBE9}" srcOrd="0" destOrd="0" presId="urn:microsoft.com/office/officeart/2005/8/layout/vList2"/>
    <dgm:cxn modelId="{B4ACC2C7-7FF5-413F-AB52-4EEC92992296}" srcId="{E6AE7DEA-3334-403B-9AA2-F9942EAFCBA3}" destId="{F855CA94-3F09-4167-97D4-38F943F055CD}" srcOrd="1" destOrd="0" parTransId="{A7DDE01A-14BF-4E3B-87D1-C4FEECA75281}" sibTransId="{E470AE2C-42F6-4495-AF77-E0B0A61BA8B1}"/>
    <dgm:cxn modelId="{8EACE4CA-55B3-44E5-AC66-3E548F4245DC}" type="presOf" srcId="{A9AB0CB3-E957-4C18-A292-711A69B8B1D6}" destId="{E646C942-F14B-4196-BF36-83F89571F1BC}" srcOrd="0" destOrd="0" presId="urn:microsoft.com/office/officeart/2005/8/layout/vList2"/>
    <dgm:cxn modelId="{CDF7EDE9-294D-4B33-A3B6-8CB75659B954}" srcId="{2D9A8B63-6FD9-4072-B1F4-ED7D10F8D2EB}" destId="{BF6371F2-220E-4496-9346-394BA100CADE}" srcOrd="1" destOrd="0" parTransId="{4B31E656-B506-4C05-8010-B0FB9405194C}" sibTransId="{BD8D4F19-033E-4EEC-8664-5B12F16D24C4}"/>
    <dgm:cxn modelId="{85AEC8F1-515A-48DB-AF54-5B534DD3BD71}" type="presOf" srcId="{F855CA94-3F09-4167-97D4-38F943F055CD}" destId="{A32BFF14-2FAD-4919-A464-D5AF74346F7A}" srcOrd="0" destOrd="0" presId="urn:microsoft.com/office/officeart/2005/8/layout/vList2"/>
    <dgm:cxn modelId="{F18A0C3F-7CE9-4D98-9D53-A13A7D2764CD}" type="presParOf" srcId="{25FA9DDE-BF14-44CB-9C6F-FD3663F105F1}" destId="{EB25D490-2FD7-47E3-A62A-D3AEB5E0EBE9}" srcOrd="0" destOrd="0" presId="urn:microsoft.com/office/officeart/2005/8/layout/vList2"/>
    <dgm:cxn modelId="{F9DA3A39-121F-47D5-9D64-64084B1ABDA8}" type="presParOf" srcId="{25FA9DDE-BF14-44CB-9C6F-FD3663F105F1}" destId="{CD2D6C4A-B605-4EB6-A2CE-6B7343B7F557}" srcOrd="1" destOrd="0" presId="urn:microsoft.com/office/officeart/2005/8/layout/vList2"/>
    <dgm:cxn modelId="{16B91278-2D4F-430A-BFB8-232A04FD13C4}" type="presParOf" srcId="{25FA9DDE-BF14-44CB-9C6F-FD3663F105F1}" destId="{A32BFF14-2FAD-4919-A464-D5AF74346F7A}" srcOrd="2" destOrd="0" presId="urn:microsoft.com/office/officeart/2005/8/layout/vList2"/>
    <dgm:cxn modelId="{6617ABFA-2C4B-4DEF-9441-C4C37711B0BF}" type="presParOf" srcId="{25FA9DDE-BF14-44CB-9C6F-FD3663F105F1}" destId="{B7A3CFF7-7520-457A-B87B-66DEE37F62F0}" srcOrd="3" destOrd="0" presId="urn:microsoft.com/office/officeart/2005/8/layout/vList2"/>
    <dgm:cxn modelId="{E3E7AB45-F092-41A6-A848-FFDCBEA49338}" type="presParOf" srcId="{25FA9DDE-BF14-44CB-9C6F-FD3663F105F1}" destId="{E646C942-F14B-4196-BF36-83F89571F1B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551AAA5-5572-4828-802F-DCE7FA1479D4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0F3E74B-3B38-4037-AFA1-C1CBE08A9868}">
      <dgm:prSet/>
      <dgm:spPr/>
      <dgm:t>
        <a:bodyPr/>
        <a:lstStyle/>
        <a:p>
          <a:pPr rtl="0"/>
          <a:r>
            <a:rPr lang="cs-CZ" dirty="0" err="1"/>
            <a:t>Rejecting</a:t>
          </a:r>
          <a:r>
            <a:rPr lang="cs-CZ" dirty="0"/>
            <a:t> by a </a:t>
          </a:r>
          <a:r>
            <a:rPr lang="cs-CZ" dirty="0" err="1"/>
            <a:t>Healthcare</a:t>
          </a:r>
          <a:r>
            <a:rPr lang="cs-CZ" dirty="0"/>
            <a:t> Professional</a:t>
          </a:r>
        </a:p>
      </dgm:t>
    </dgm:pt>
    <dgm:pt modelId="{02D81195-3590-48C3-90F5-30CAB0997CD4}" type="parTrans" cxnId="{C79786F5-74B9-41C1-8330-3D46FBD723A3}">
      <dgm:prSet/>
      <dgm:spPr/>
      <dgm:t>
        <a:bodyPr/>
        <a:lstStyle/>
        <a:p>
          <a:endParaRPr lang="cs-CZ"/>
        </a:p>
      </dgm:t>
    </dgm:pt>
    <dgm:pt modelId="{5775D6BE-5108-41D4-A34E-9EA23D8CFE98}" type="sibTrans" cxnId="{C79786F5-74B9-41C1-8330-3D46FBD723A3}">
      <dgm:prSet/>
      <dgm:spPr/>
      <dgm:t>
        <a:bodyPr/>
        <a:lstStyle/>
        <a:p>
          <a:endParaRPr lang="cs-CZ"/>
        </a:p>
      </dgm:t>
    </dgm:pt>
    <dgm:pt modelId="{AEEC6279-D5F7-41AD-AB93-059D481F91B2}">
      <dgm:prSet/>
      <dgm:spPr/>
      <dgm:t>
        <a:bodyPr/>
        <a:lstStyle/>
        <a:p>
          <a:pPr rtl="0"/>
          <a:r>
            <a:rPr lang="cs-CZ" dirty="0" err="1"/>
            <a:t>Retention</a:t>
          </a:r>
          <a:r>
            <a:rPr lang="cs-CZ" dirty="0"/>
            <a:t> </a:t>
          </a:r>
          <a:r>
            <a:rPr lang="cs-CZ" dirty="0" err="1"/>
            <a:t>of</a:t>
          </a:r>
          <a:r>
            <a:rPr lang="cs-CZ" dirty="0"/>
            <a:t> </a:t>
          </a:r>
          <a:r>
            <a:rPr lang="cs-CZ" dirty="0" err="1"/>
            <a:t>conscience</a:t>
          </a:r>
          <a:endParaRPr lang="cs-CZ" dirty="0"/>
        </a:p>
      </dgm:t>
    </dgm:pt>
    <dgm:pt modelId="{AC23B2E7-207F-47C7-AF47-57C66DDFEE2F}" type="parTrans" cxnId="{B09D1FFA-ABAA-400B-9B79-D12B94AEDB35}">
      <dgm:prSet/>
      <dgm:spPr/>
      <dgm:t>
        <a:bodyPr/>
        <a:lstStyle/>
        <a:p>
          <a:endParaRPr lang="cs-CZ"/>
        </a:p>
      </dgm:t>
    </dgm:pt>
    <dgm:pt modelId="{6F26AB47-3C0F-47E0-A18E-8C8F77057A35}" type="sibTrans" cxnId="{B09D1FFA-ABAA-400B-9B79-D12B94AEDB35}">
      <dgm:prSet/>
      <dgm:spPr/>
      <dgm:t>
        <a:bodyPr/>
        <a:lstStyle/>
        <a:p>
          <a:endParaRPr lang="cs-CZ"/>
        </a:p>
      </dgm:t>
    </dgm:pt>
    <dgm:pt modelId="{B49A6628-F4C8-4201-A308-03047BF0AC17}">
      <dgm:prSet/>
      <dgm:spPr/>
      <dgm:t>
        <a:bodyPr/>
        <a:lstStyle/>
        <a:p>
          <a:pPr rtl="0"/>
          <a:r>
            <a:rPr lang="cs-CZ" dirty="0" err="1"/>
            <a:t>Rejecting</a:t>
          </a:r>
          <a:r>
            <a:rPr lang="cs-CZ" dirty="0"/>
            <a:t> by a </a:t>
          </a:r>
          <a:r>
            <a:rPr lang="cs-CZ" dirty="0" err="1"/>
            <a:t>Healthcare</a:t>
          </a:r>
          <a:r>
            <a:rPr lang="cs-CZ" dirty="0"/>
            <a:t> Provider</a:t>
          </a:r>
        </a:p>
      </dgm:t>
    </dgm:pt>
    <dgm:pt modelId="{249C27BA-E13A-4195-9CFD-0BCEFEEDED4A}" type="parTrans" cxnId="{FA5E9D6C-C812-4EDB-B206-999500B20FE9}">
      <dgm:prSet/>
      <dgm:spPr/>
      <dgm:t>
        <a:bodyPr/>
        <a:lstStyle/>
        <a:p>
          <a:endParaRPr lang="cs-CZ"/>
        </a:p>
      </dgm:t>
    </dgm:pt>
    <dgm:pt modelId="{CB68B830-3112-4F53-BDA5-C47ABDEBADF1}" type="sibTrans" cxnId="{FA5E9D6C-C812-4EDB-B206-999500B20FE9}">
      <dgm:prSet/>
      <dgm:spPr/>
      <dgm:t>
        <a:bodyPr/>
        <a:lstStyle/>
        <a:p>
          <a:endParaRPr lang="cs-CZ"/>
        </a:p>
      </dgm:t>
    </dgm:pt>
    <dgm:pt modelId="{E79CBFE2-D209-4C02-891B-9F1306EA938E}">
      <dgm:prSet/>
      <dgm:spPr/>
      <dgm:t>
        <a:bodyPr/>
        <a:lstStyle/>
        <a:p>
          <a:pPr rtl="0"/>
          <a:r>
            <a:rPr lang="en-US" dirty="0"/>
            <a:t>rejection of proof of identity</a:t>
          </a:r>
          <a:endParaRPr lang="cs-CZ" dirty="0"/>
        </a:p>
      </dgm:t>
    </dgm:pt>
    <dgm:pt modelId="{C685E5B8-0727-4755-8D8E-A0F2D0363771}" type="parTrans" cxnId="{221E5AA7-8507-409B-9DB4-9D539CD1602B}">
      <dgm:prSet/>
      <dgm:spPr/>
      <dgm:t>
        <a:bodyPr/>
        <a:lstStyle/>
        <a:p>
          <a:endParaRPr lang="cs-CZ"/>
        </a:p>
      </dgm:t>
    </dgm:pt>
    <dgm:pt modelId="{7099C434-892C-475F-B456-6091DF7D7A72}" type="sibTrans" cxnId="{221E5AA7-8507-409B-9DB4-9D539CD1602B}">
      <dgm:prSet/>
      <dgm:spPr/>
      <dgm:t>
        <a:bodyPr/>
        <a:lstStyle/>
        <a:p>
          <a:endParaRPr lang="cs-CZ"/>
        </a:p>
      </dgm:t>
    </dgm:pt>
    <dgm:pt modelId="{B086603C-D35D-4A1A-8EB9-0D51D043E22F}">
      <dgm:prSet/>
      <dgm:spPr/>
      <dgm:t>
        <a:bodyPr/>
        <a:lstStyle/>
        <a:p>
          <a:pPr rtl="0"/>
          <a:r>
            <a:rPr lang="cs-CZ" dirty="0" err="1"/>
            <a:t>operational</a:t>
          </a:r>
          <a:r>
            <a:rPr lang="cs-CZ" dirty="0"/>
            <a:t> </a:t>
          </a:r>
          <a:r>
            <a:rPr lang="cs-CZ" dirty="0" err="1"/>
            <a:t>reasons</a:t>
          </a:r>
          <a:endParaRPr lang="cs-CZ" dirty="0"/>
        </a:p>
      </dgm:t>
    </dgm:pt>
    <dgm:pt modelId="{6A4B367D-AD66-4AEA-A97F-9CD1DE6D1BD4}" type="parTrans" cxnId="{1617E432-2C06-4516-A3A1-B1F5565B5E9D}">
      <dgm:prSet/>
      <dgm:spPr/>
      <dgm:t>
        <a:bodyPr/>
        <a:lstStyle/>
        <a:p>
          <a:endParaRPr lang="cs-CZ"/>
        </a:p>
      </dgm:t>
    </dgm:pt>
    <dgm:pt modelId="{86F1F1B7-C76F-473B-90BB-45BC04E28370}" type="sibTrans" cxnId="{1617E432-2C06-4516-A3A1-B1F5565B5E9D}">
      <dgm:prSet/>
      <dgm:spPr/>
      <dgm:t>
        <a:bodyPr/>
        <a:lstStyle/>
        <a:p>
          <a:endParaRPr lang="cs-CZ"/>
        </a:p>
      </dgm:t>
    </dgm:pt>
    <dgm:pt modelId="{54EC24F4-A65C-4304-ACCD-4B13AF2B454C}">
      <dgm:prSet/>
      <dgm:spPr/>
      <dgm:t>
        <a:bodyPr/>
        <a:lstStyle/>
        <a:p>
          <a:pPr rtl="0"/>
          <a:r>
            <a:rPr lang="en-US" dirty="0"/>
            <a:t>Foreigners from the EU have a special </a:t>
          </a:r>
          <a:r>
            <a:rPr lang="cs-CZ" dirty="0" err="1"/>
            <a:t>regulation</a:t>
          </a:r>
          <a:endParaRPr lang="cs-CZ" dirty="0"/>
        </a:p>
      </dgm:t>
    </dgm:pt>
    <dgm:pt modelId="{7D3CC77F-A1EB-4292-9661-1F9E2C8EF442}" type="parTrans" cxnId="{EFD5F6E1-E6E9-49EE-98BB-554FCD50E4FA}">
      <dgm:prSet/>
      <dgm:spPr/>
      <dgm:t>
        <a:bodyPr/>
        <a:lstStyle/>
        <a:p>
          <a:endParaRPr lang="cs-CZ"/>
        </a:p>
      </dgm:t>
    </dgm:pt>
    <dgm:pt modelId="{97D737E4-3484-4149-AC2D-5D5C61A8D9BE}" type="sibTrans" cxnId="{EFD5F6E1-E6E9-49EE-98BB-554FCD50E4FA}">
      <dgm:prSet/>
      <dgm:spPr/>
      <dgm:t>
        <a:bodyPr/>
        <a:lstStyle/>
        <a:p>
          <a:endParaRPr lang="cs-CZ"/>
        </a:p>
      </dgm:t>
    </dgm:pt>
    <dgm:pt modelId="{9A9DFF1C-FEE5-4E80-BA49-FFDA35B168AD}">
      <dgm:prSet/>
      <dgm:spPr/>
      <dgm:t>
        <a:bodyPr/>
        <a:lstStyle/>
        <a:p>
          <a:pPr rtl="0"/>
          <a:endParaRPr lang="cs-CZ" dirty="0"/>
        </a:p>
      </dgm:t>
    </dgm:pt>
    <dgm:pt modelId="{FFD425AE-FBFD-48DB-82F7-6547FE6451FE}" type="parTrans" cxnId="{A9B6BBF2-29C9-40BE-878B-2B2AD0D397FE}">
      <dgm:prSet/>
      <dgm:spPr/>
      <dgm:t>
        <a:bodyPr/>
        <a:lstStyle/>
        <a:p>
          <a:endParaRPr lang="cs-CZ"/>
        </a:p>
      </dgm:t>
    </dgm:pt>
    <dgm:pt modelId="{F45BF916-65A6-41A8-B20B-985C8484C0D7}" type="sibTrans" cxnId="{A9B6BBF2-29C9-40BE-878B-2B2AD0D397FE}">
      <dgm:prSet/>
      <dgm:spPr/>
      <dgm:t>
        <a:bodyPr/>
        <a:lstStyle/>
        <a:p>
          <a:endParaRPr lang="cs-CZ"/>
        </a:p>
      </dgm:t>
    </dgm:pt>
    <dgm:pt modelId="{DFACD435-FF8C-4CA5-97EF-D4FDC10B7BAA}">
      <dgm:prSet/>
      <dgm:spPr/>
      <dgm:t>
        <a:bodyPr/>
        <a:lstStyle/>
        <a:p>
          <a:pPr rtl="0"/>
          <a:r>
            <a:rPr lang="en-US" dirty="0" err="1"/>
            <a:t>refus</a:t>
          </a:r>
          <a:r>
            <a:rPr lang="cs-CZ" dirty="0"/>
            <a:t>al</a:t>
          </a:r>
          <a:r>
            <a:rPr lang="en-US" dirty="0"/>
            <a:t> to provide health</a:t>
          </a:r>
          <a:r>
            <a:rPr lang="cs-CZ" dirty="0"/>
            <a:t>care</a:t>
          </a:r>
          <a:r>
            <a:rPr lang="en-US" dirty="0"/>
            <a:t> services to the patient if the disclosure would be contrary to conscience or religious beliefs</a:t>
          </a:r>
          <a:r>
            <a:rPr lang="cs-CZ" dirty="0"/>
            <a:t> </a:t>
          </a:r>
          <a:r>
            <a:rPr lang="cs-CZ" dirty="0" err="1"/>
            <a:t>of</a:t>
          </a:r>
          <a:r>
            <a:rPr lang="cs-CZ" dirty="0"/>
            <a:t> a </a:t>
          </a:r>
          <a:r>
            <a:rPr lang="cs-CZ" dirty="0" err="1"/>
            <a:t>healthcare</a:t>
          </a:r>
          <a:r>
            <a:rPr lang="cs-CZ" dirty="0"/>
            <a:t> </a:t>
          </a:r>
          <a:r>
            <a:rPr lang="cs-CZ" dirty="0" err="1"/>
            <a:t>professional</a:t>
          </a:r>
          <a:endParaRPr lang="cs-CZ" dirty="0"/>
        </a:p>
      </dgm:t>
    </dgm:pt>
    <dgm:pt modelId="{EC44B701-80FB-4964-B34C-C2CCD8B3411E}" type="parTrans" cxnId="{734A5C98-9469-41E3-9CBF-ECD365ADE1E0}">
      <dgm:prSet/>
      <dgm:spPr/>
      <dgm:t>
        <a:bodyPr/>
        <a:lstStyle/>
        <a:p>
          <a:endParaRPr lang="cs-CZ"/>
        </a:p>
      </dgm:t>
    </dgm:pt>
    <dgm:pt modelId="{8EA1D753-5040-4D4D-95EC-283C7D6079CD}" type="sibTrans" cxnId="{734A5C98-9469-41E3-9CBF-ECD365ADE1E0}">
      <dgm:prSet/>
      <dgm:spPr/>
      <dgm:t>
        <a:bodyPr/>
        <a:lstStyle/>
        <a:p>
          <a:endParaRPr lang="cs-CZ"/>
        </a:p>
      </dgm:t>
    </dgm:pt>
    <dgm:pt modelId="{74FD78AE-6D66-49EE-852A-9D5F76330C85}">
      <dgm:prSet/>
      <dgm:spPr/>
      <dgm:t>
        <a:bodyPr/>
        <a:lstStyle/>
        <a:p>
          <a:pPr rtl="0"/>
          <a:r>
            <a:rPr lang="cs-CZ" dirty="0" err="1"/>
            <a:t>exceeding</a:t>
          </a:r>
          <a:r>
            <a:rPr lang="cs-CZ" dirty="0"/>
            <a:t> </a:t>
          </a:r>
          <a:r>
            <a:rPr lang="cs-CZ" dirty="0" err="1"/>
            <a:t>the</a:t>
          </a:r>
          <a:r>
            <a:rPr lang="cs-CZ" dirty="0"/>
            <a:t> </a:t>
          </a:r>
          <a:r>
            <a:rPr lang="cs-CZ" dirty="0" err="1"/>
            <a:t>workload</a:t>
          </a:r>
          <a:endParaRPr lang="cs-CZ" dirty="0"/>
        </a:p>
      </dgm:t>
    </dgm:pt>
    <dgm:pt modelId="{2082FF23-6FBD-4713-BE01-D903CE373D05}" type="parTrans" cxnId="{310D6280-A73B-4806-8453-A051F75F0F16}">
      <dgm:prSet/>
      <dgm:spPr/>
      <dgm:t>
        <a:bodyPr/>
        <a:lstStyle/>
        <a:p>
          <a:endParaRPr lang="cs-CZ"/>
        </a:p>
      </dgm:t>
    </dgm:pt>
    <dgm:pt modelId="{0D972225-C652-47AE-9B5B-404DD72B8A3F}" type="sibTrans" cxnId="{310D6280-A73B-4806-8453-A051F75F0F16}">
      <dgm:prSet/>
      <dgm:spPr/>
      <dgm:t>
        <a:bodyPr/>
        <a:lstStyle/>
        <a:p>
          <a:endParaRPr lang="cs-CZ"/>
        </a:p>
      </dgm:t>
    </dgm:pt>
    <dgm:pt modelId="{484D99AC-8DEB-4196-8C86-E0DCA4038929}">
      <dgm:prSet/>
      <dgm:spPr/>
      <dgm:t>
        <a:bodyPr/>
        <a:lstStyle/>
        <a:p>
          <a:pPr rtl="0"/>
          <a:r>
            <a:rPr lang="cs-CZ" dirty="0"/>
            <a:t>not </a:t>
          </a:r>
          <a:r>
            <a:rPr lang="cs-CZ" dirty="0" err="1"/>
            <a:t>insured</a:t>
          </a:r>
          <a:endParaRPr lang="cs-CZ" dirty="0"/>
        </a:p>
      </dgm:t>
    </dgm:pt>
    <dgm:pt modelId="{E743588D-5798-4B85-B12A-0C1F72A5BAD0}" type="parTrans" cxnId="{1EAC81A6-6E6F-4F00-A72E-057EF17C95B0}">
      <dgm:prSet/>
      <dgm:spPr/>
      <dgm:t>
        <a:bodyPr/>
        <a:lstStyle/>
        <a:p>
          <a:endParaRPr lang="cs-CZ"/>
        </a:p>
      </dgm:t>
    </dgm:pt>
    <dgm:pt modelId="{73C22E2C-272B-48E6-AED0-3BCD2A6659DB}" type="sibTrans" cxnId="{1EAC81A6-6E6F-4F00-A72E-057EF17C95B0}">
      <dgm:prSet/>
      <dgm:spPr/>
      <dgm:t>
        <a:bodyPr/>
        <a:lstStyle/>
        <a:p>
          <a:endParaRPr lang="cs-CZ"/>
        </a:p>
      </dgm:t>
    </dgm:pt>
    <dgm:pt modelId="{C2604712-D49A-491F-8CF6-D36273E674E4}" type="pres">
      <dgm:prSet presAssocID="{A551AAA5-5572-4828-802F-DCE7FA1479D4}" presName="Name0" presStyleCnt="0">
        <dgm:presLayoutVars>
          <dgm:dir/>
          <dgm:animLvl val="lvl"/>
          <dgm:resizeHandles val="exact"/>
        </dgm:presLayoutVars>
      </dgm:prSet>
      <dgm:spPr/>
    </dgm:pt>
    <dgm:pt modelId="{94A173E6-2466-4661-ACD9-CB4B1C9A4DE4}" type="pres">
      <dgm:prSet presAssocID="{20F3E74B-3B38-4037-AFA1-C1CBE08A9868}" presName="composite" presStyleCnt="0"/>
      <dgm:spPr/>
    </dgm:pt>
    <dgm:pt modelId="{377EF242-2D1E-4002-AFA6-E7B6DFA5EECA}" type="pres">
      <dgm:prSet presAssocID="{20F3E74B-3B38-4037-AFA1-C1CBE08A9868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D8C3CC33-1E8E-409E-BB2C-249294B309D8}" type="pres">
      <dgm:prSet presAssocID="{20F3E74B-3B38-4037-AFA1-C1CBE08A9868}" presName="desTx" presStyleLbl="alignAccFollowNode1" presStyleIdx="0" presStyleCnt="2">
        <dgm:presLayoutVars>
          <dgm:bulletEnabled val="1"/>
        </dgm:presLayoutVars>
      </dgm:prSet>
      <dgm:spPr/>
    </dgm:pt>
    <dgm:pt modelId="{582AF689-F23E-4D88-BBFA-6194DF96AEB7}" type="pres">
      <dgm:prSet presAssocID="{5775D6BE-5108-41D4-A34E-9EA23D8CFE98}" presName="space" presStyleCnt="0"/>
      <dgm:spPr/>
    </dgm:pt>
    <dgm:pt modelId="{E5CF7C9C-BF3E-4E6C-BCB7-B2657F3F81C3}" type="pres">
      <dgm:prSet presAssocID="{B49A6628-F4C8-4201-A308-03047BF0AC17}" presName="composite" presStyleCnt="0"/>
      <dgm:spPr/>
    </dgm:pt>
    <dgm:pt modelId="{9A528F8C-6803-480E-9A2D-BB107AB8A856}" type="pres">
      <dgm:prSet presAssocID="{B49A6628-F4C8-4201-A308-03047BF0AC17}" presName="parTx" presStyleLbl="alignNode1" presStyleIdx="1" presStyleCnt="2" custLinFactNeighborX="1">
        <dgm:presLayoutVars>
          <dgm:chMax val="0"/>
          <dgm:chPref val="0"/>
          <dgm:bulletEnabled val="1"/>
        </dgm:presLayoutVars>
      </dgm:prSet>
      <dgm:spPr/>
    </dgm:pt>
    <dgm:pt modelId="{706315B1-05E4-4985-8CB8-01F4FC0E5A93}" type="pres">
      <dgm:prSet presAssocID="{B49A6628-F4C8-4201-A308-03047BF0AC17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E499EF1A-8484-467A-A72A-EEE99F251863}" type="presOf" srcId="{74FD78AE-6D66-49EE-852A-9D5F76330C85}" destId="{706315B1-05E4-4985-8CB8-01F4FC0E5A93}" srcOrd="0" destOrd="1" presId="urn:microsoft.com/office/officeart/2005/8/layout/hList1"/>
    <dgm:cxn modelId="{D6081931-4649-4BE9-995A-F0B4C7253796}" type="presOf" srcId="{484D99AC-8DEB-4196-8C86-E0DCA4038929}" destId="{706315B1-05E4-4985-8CB8-01F4FC0E5A93}" srcOrd="0" destOrd="3" presId="urn:microsoft.com/office/officeart/2005/8/layout/hList1"/>
    <dgm:cxn modelId="{1617E432-2C06-4516-A3A1-B1F5565B5E9D}" srcId="{B49A6628-F4C8-4201-A308-03047BF0AC17}" destId="{B086603C-D35D-4A1A-8EB9-0D51D043E22F}" srcOrd="2" destOrd="0" parTransId="{6A4B367D-AD66-4AEA-A97F-9CD1DE6D1BD4}" sibTransId="{86F1F1B7-C76F-473B-90BB-45BC04E28370}"/>
    <dgm:cxn modelId="{EBB1BE5D-F13E-4371-B738-026B4119FC8E}" type="presOf" srcId="{B49A6628-F4C8-4201-A308-03047BF0AC17}" destId="{9A528F8C-6803-480E-9A2D-BB107AB8A856}" srcOrd="0" destOrd="0" presId="urn:microsoft.com/office/officeart/2005/8/layout/hList1"/>
    <dgm:cxn modelId="{13B71643-0C74-405A-A3E2-E21B8742B8B3}" type="presOf" srcId="{B086603C-D35D-4A1A-8EB9-0D51D043E22F}" destId="{706315B1-05E4-4985-8CB8-01F4FC0E5A93}" srcOrd="0" destOrd="2" presId="urn:microsoft.com/office/officeart/2005/8/layout/hList1"/>
    <dgm:cxn modelId="{FA5E9D6C-C812-4EDB-B206-999500B20FE9}" srcId="{A551AAA5-5572-4828-802F-DCE7FA1479D4}" destId="{B49A6628-F4C8-4201-A308-03047BF0AC17}" srcOrd="1" destOrd="0" parTransId="{249C27BA-E13A-4195-9CFD-0BCEFEEDED4A}" sibTransId="{CB68B830-3112-4F53-BDA5-C47ABDEBADF1}"/>
    <dgm:cxn modelId="{54609B57-5668-4C3E-8D34-BBAB5546F3C0}" type="presOf" srcId="{AEEC6279-D5F7-41AD-AB93-059D481F91B2}" destId="{D8C3CC33-1E8E-409E-BB2C-249294B309D8}" srcOrd="0" destOrd="0" presId="urn:microsoft.com/office/officeart/2005/8/layout/hList1"/>
    <dgm:cxn modelId="{C9E9667A-EB8D-4757-ADF9-49A129366927}" type="presOf" srcId="{54EC24F4-A65C-4304-ACCD-4B13AF2B454C}" destId="{706315B1-05E4-4985-8CB8-01F4FC0E5A93}" srcOrd="0" destOrd="4" presId="urn:microsoft.com/office/officeart/2005/8/layout/hList1"/>
    <dgm:cxn modelId="{310D6280-A73B-4806-8453-A051F75F0F16}" srcId="{B49A6628-F4C8-4201-A308-03047BF0AC17}" destId="{74FD78AE-6D66-49EE-852A-9D5F76330C85}" srcOrd="1" destOrd="0" parTransId="{2082FF23-6FBD-4713-BE01-D903CE373D05}" sibTransId="{0D972225-C652-47AE-9B5B-404DD72B8A3F}"/>
    <dgm:cxn modelId="{22CBF795-5C7A-4CF4-9ECE-2D4C49EDFE2C}" type="presOf" srcId="{A551AAA5-5572-4828-802F-DCE7FA1479D4}" destId="{C2604712-D49A-491F-8CF6-D36273E674E4}" srcOrd="0" destOrd="0" presId="urn:microsoft.com/office/officeart/2005/8/layout/hList1"/>
    <dgm:cxn modelId="{734A5C98-9469-41E3-9CBF-ECD365ADE1E0}" srcId="{20F3E74B-3B38-4037-AFA1-C1CBE08A9868}" destId="{DFACD435-FF8C-4CA5-97EF-D4FDC10B7BAA}" srcOrd="1" destOrd="0" parTransId="{EC44B701-80FB-4964-B34C-C2CCD8B3411E}" sibTransId="{8EA1D753-5040-4D4D-95EC-283C7D6079CD}"/>
    <dgm:cxn modelId="{1EAC81A6-6E6F-4F00-A72E-057EF17C95B0}" srcId="{B49A6628-F4C8-4201-A308-03047BF0AC17}" destId="{484D99AC-8DEB-4196-8C86-E0DCA4038929}" srcOrd="3" destOrd="0" parTransId="{E743588D-5798-4B85-B12A-0C1F72A5BAD0}" sibTransId="{73C22E2C-272B-48E6-AED0-3BCD2A6659DB}"/>
    <dgm:cxn modelId="{221E5AA7-8507-409B-9DB4-9D539CD1602B}" srcId="{B49A6628-F4C8-4201-A308-03047BF0AC17}" destId="{E79CBFE2-D209-4C02-891B-9F1306EA938E}" srcOrd="0" destOrd="0" parTransId="{C685E5B8-0727-4755-8D8E-A0F2D0363771}" sibTransId="{7099C434-892C-475F-B456-6091DF7D7A72}"/>
    <dgm:cxn modelId="{789BAEC9-23EF-4A62-9705-971BF0401C19}" type="presOf" srcId="{9A9DFF1C-FEE5-4E80-BA49-FFDA35B168AD}" destId="{D8C3CC33-1E8E-409E-BB2C-249294B309D8}" srcOrd="0" destOrd="2" presId="urn:microsoft.com/office/officeart/2005/8/layout/hList1"/>
    <dgm:cxn modelId="{D09A04D1-6D22-4E3E-B13F-FF50DC50BA33}" type="presOf" srcId="{E79CBFE2-D209-4C02-891B-9F1306EA938E}" destId="{706315B1-05E4-4985-8CB8-01F4FC0E5A93}" srcOrd="0" destOrd="0" presId="urn:microsoft.com/office/officeart/2005/8/layout/hList1"/>
    <dgm:cxn modelId="{EFD5F6E1-E6E9-49EE-98BB-554FCD50E4FA}" srcId="{484D99AC-8DEB-4196-8C86-E0DCA4038929}" destId="{54EC24F4-A65C-4304-ACCD-4B13AF2B454C}" srcOrd="0" destOrd="0" parTransId="{7D3CC77F-A1EB-4292-9661-1F9E2C8EF442}" sibTransId="{97D737E4-3484-4149-AC2D-5D5C61A8D9BE}"/>
    <dgm:cxn modelId="{6D64C9EE-A7D1-482D-9803-1B48443B9354}" type="presOf" srcId="{DFACD435-FF8C-4CA5-97EF-D4FDC10B7BAA}" destId="{D8C3CC33-1E8E-409E-BB2C-249294B309D8}" srcOrd="0" destOrd="1" presId="urn:microsoft.com/office/officeart/2005/8/layout/hList1"/>
    <dgm:cxn modelId="{A9B6BBF2-29C9-40BE-878B-2B2AD0D397FE}" srcId="{20F3E74B-3B38-4037-AFA1-C1CBE08A9868}" destId="{9A9DFF1C-FEE5-4E80-BA49-FFDA35B168AD}" srcOrd="2" destOrd="0" parTransId="{FFD425AE-FBFD-48DB-82F7-6547FE6451FE}" sibTransId="{F45BF916-65A6-41A8-B20B-985C8484C0D7}"/>
    <dgm:cxn modelId="{C79786F5-74B9-41C1-8330-3D46FBD723A3}" srcId="{A551AAA5-5572-4828-802F-DCE7FA1479D4}" destId="{20F3E74B-3B38-4037-AFA1-C1CBE08A9868}" srcOrd="0" destOrd="0" parTransId="{02D81195-3590-48C3-90F5-30CAB0997CD4}" sibTransId="{5775D6BE-5108-41D4-A34E-9EA23D8CFE98}"/>
    <dgm:cxn modelId="{9C6C35F6-80F9-4EC7-B8AB-E29F02F3DE66}" type="presOf" srcId="{20F3E74B-3B38-4037-AFA1-C1CBE08A9868}" destId="{377EF242-2D1E-4002-AFA6-E7B6DFA5EECA}" srcOrd="0" destOrd="0" presId="urn:microsoft.com/office/officeart/2005/8/layout/hList1"/>
    <dgm:cxn modelId="{B09D1FFA-ABAA-400B-9B79-D12B94AEDB35}" srcId="{20F3E74B-3B38-4037-AFA1-C1CBE08A9868}" destId="{AEEC6279-D5F7-41AD-AB93-059D481F91B2}" srcOrd="0" destOrd="0" parTransId="{AC23B2E7-207F-47C7-AF47-57C66DDFEE2F}" sibTransId="{6F26AB47-3C0F-47E0-A18E-8C8F77057A35}"/>
    <dgm:cxn modelId="{4C1931DD-5AF6-4627-B6A3-6E9D0A046F3D}" type="presParOf" srcId="{C2604712-D49A-491F-8CF6-D36273E674E4}" destId="{94A173E6-2466-4661-ACD9-CB4B1C9A4DE4}" srcOrd="0" destOrd="0" presId="urn:microsoft.com/office/officeart/2005/8/layout/hList1"/>
    <dgm:cxn modelId="{1454667C-2A69-4208-9898-5AFB37BE56D7}" type="presParOf" srcId="{94A173E6-2466-4661-ACD9-CB4B1C9A4DE4}" destId="{377EF242-2D1E-4002-AFA6-E7B6DFA5EECA}" srcOrd="0" destOrd="0" presId="urn:microsoft.com/office/officeart/2005/8/layout/hList1"/>
    <dgm:cxn modelId="{42073698-64BE-49FC-9229-EC05CEDB8254}" type="presParOf" srcId="{94A173E6-2466-4661-ACD9-CB4B1C9A4DE4}" destId="{D8C3CC33-1E8E-409E-BB2C-249294B309D8}" srcOrd="1" destOrd="0" presId="urn:microsoft.com/office/officeart/2005/8/layout/hList1"/>
    <dgm:cxn modelId="{D67154E7-FB35-48EA-B0B3-C6AD8EBBFB2A}" type="presParOf" srcId="{C2604712-D49A-491F-8CF6-D36273E674E4}" destId="{582AF689-F23E-4D88-BBFA-6194DF96AEB7}" srcOrd="1" destOrd="0" presId="urn:microsoft.com/office/officeart/2005/8/layout/hList1"/>
    <dgm:cxn modelId="{5F86B07C-DD94-4C6F-8FE9-B734F93AEC52}" type="presParOf" srcId="{C2604712-D49A-491F-8CF6-D36273E674E4}" destId="{E5CF7C9C-BF3E-4E6C-BCB7-B2657F3F81C3}" srcOrd="2" destOrd="0" presId="urn:microsoft.com/office/officeart/2005/8/layout/hList1"/>
    <dgm:cxn modelId="{0123735E-6183-4644-BE79-DE0A5FD28C8B}" type="presParOf" srcId="{E5CF7C9C-BF3E-4E6C-BCB7-B2657F3F81C3}" destId="{9A528F8C-6803-480E-9A2D-BB107AB8A856}" srcOrd="0" destOrd="0" presId="urn:microsoft.com/office/officeart/2005/8/layout/hList1"/>
    <dgm:cxn modelId="{F8F6E964-27B7-4B81-A479-FAD0EF0FC96E}" type="presParOf" srcId="{E5CF7C9C-BF3E-4E6C-BCB7-B2657F3F81C3}" destId="{706315B1-05E4-4985-8CB8-01F4FC0E5A9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7EA15C2-1C09-4D58-A79E-4D47F2E7D6B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797ADE9-5066-42D6-9972-ADDCE462AF43}">
      <dgm:prSet/>
      <dgm:spPr/>
      <dgm:t>
        <a:bodyPr/>
        <a:lstStyle/>
        <a:p>
          <a:pPr rtl="0"/>
          <a:r>
            <a:rPr lang="cs-CZ" dirty="0" err="1"/>
            <a:t>Termination</a:t>
          </a:r>
          <a:r>
            <a:rPr lang="cs-CZ" dirty="0"/>
            <a:t> </a:t>
          </a:r>
          <a:r>
            <a:rPr lang="cs-CZ" dirty="0" err="1"/>
            <a:t>of</a:t>
          </a:r>
          <a:r>
            <a:rPr lang="cs-CZ" dirty="0"/>
            <a:t> </a:t>
          </a:r>
          <a:r>
            <a:rPr lang="cs-CZ" dirty="0" err="1"/>
            <a:t>the</a:t>
          </a:r>
          <a:r>
            <a:rPr lang="cs-CZ" dirty="0"/>
            <a:t> </a:t>
          </a:r>
          <a:r>
            <a:rPr lang="cs-CZ" dirty="0" err="1"/>
            <a:t>healthcare</a:t>
          </a:r>
          <a:r>
            <a:rPr lang="cs-CZ" dirty="0"/>
            <a:t> (provider)</a:t>
          </a:r>
        </a:p>
      </dgm:t>
    </dgm:pt>
    <dgm:pt modelId="{98768142-9504-4492-A101-3BCC1E7D0EBD}" type="parTrans" cxnId="{064E95FE-873E-4A1F-8F6D-DB7B0F7E764F}">
      <dgm:prSet/>
      <dgm:spPr/>
      <dgm:t>
        <a:bodyPr/>
        <a:lstStyle/>
        <a:p>
          <a:endParaRPr lang="cs-CZ"/>
        </a:p>
      </dgm:t>
    </dgm:pt>
    <dgm:pt modelId="{44796CD4-866C-4CD6-AAE2-EEE6B4F122A5}" type="sibTrans" cxnId="{064E95FE-873E-4A1F-8F6D-DB7B0F7E764F}">
      <dgm:prSet/>
      <dgm:spPr/>
      <dgm:t>
        <a:bodyPr/>
        <a:lstStyle/>
        <a:p>
          <a:endParaRPr lang="cs-CZ"/>
        </a:p>
      </dgm:t>
    </dgm:pt>
    <dgm:pt modelId="{2A1B84F7-FED3-4EDA-8649-B7AEDE16B6AA}" type="pres">
      <dgm:prSet presAssocID="{07EA15C2-1C09-4D58-A79E-4D47F2E7D6B5}" presName="linear" presStyleCnt="0">
        <dgm:presLayoutVars>
          <dgm:animLvl val="lvl"/>
          <dgm:resizeHandles val="exact"/>
        </dgm:presLayoutVars>
      </dgm:prSet>
      <dgm:spPr/>
    </dgm:pt>
    <dgm:pt modelId="{BB4CF15A-9114-4173-BA23-94E2CBE4D531}" type="pres">
      <dgm:prSet presAssocID="{4797ADE9-5066-42D6-9972-ADDCE462AF43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85398C58-40DB-4F11-A878-8F06BD744C8B}" type="presOf" srcId="{4797ADE9-5066-42D6-9972-ADDCE462AF43}" destId="{BB4CF15A-9114-4173-BA23-94E2CBE4D531}" srcOrd="0" destOrd="0" presId="urn:microsoft.com/office/officeart/2005/8/layout/vList2"/>
    <dgm:cxn modelId="{78B6A489-2854-40C4-8293-94F1B9A0C7C2}" type="presOf" srcId="{07EA15C2-1C09-4D58-A79E-4D47F2E7D6B5}" destId="{2A1B84F7-FED3-4EDA-8649-B7AEDE16B6AA}" srcOrd="0" destOrd="0" presId="urn:microsoft.com/office/officeart/2005/8/layout/vList2"/>
    <dgm:cxn modelId="{064E95FE-873E-4A1F-8F6D-DB7B0F7E764F}" srcId="{07EA15C2-1C09-4D58-A79E-4D47F2E7D6B5}" destId="{4797ADE9-5066-42D6-9972-ADDCE462AF43}" srcOrd="0" destOrd="0" parTransId="{98768142-9504-4492-A101-3BCC1E7D0EBD}" sibTransId="{44796CD4-866C-4CD6-AAE2-EEE6B4F122A5}"/>
    <dgm:cxn modelId="{BE952DE1-003F-4CF8-8673-611F4AC69831}" type="presParOf" srcId="{2A1B84F7-FED3-4EDA-8649-B7AEDE16B6AA}" destId="{BB4CF15A-9114-4173-BA23-94E2CBE4D53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62ED5A1-8F33-42D6-8A99-3F2D70F9C7F9}" type="doc">
      <dgm:prSet loTypeId="urn:microsoft.com/office/officeart/2005/8/layout/vList2" loCatId="list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cs-CZ"/>
        </a:p>
      </dgm:t>
    </dgm:pt>
    <dgm:pt modelId="{0F5C8883-6664-4171-8435-35813ADF21FE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cs-CZ" dirty="0" err="1"/>
            <a:t>Retention</a:t>
          </a:r>
          <a:r>
            <a:rPr lang="cs-CZ" dirty="0"/>
            <a:t> </a:t>
          </a:r>
          <a:r>
            <a:rPr lang="cs-CZ" dirty="0" err="1"/>
            <a:t>of</a:t>
          </a:r>
          <a:r>
            <a:rPr lang="cs-CZ" dirty="0"/>
            <a:t> </a:t>
          </a:r>
          <a:r>
            <a:rPr lang="cs-CZ" dirty="0" err="1"/>
            <a:t>health</a:t>
          </a:r>
          <a:r>
            <a:rPr lang="cs-CZ" dirty="0"/>
            <a:t> </a:t>
          </a:r>
          <a:r>
            <a:rPr lang="cs-CZ" dirty="0" err="1"/>
            <a:t>information</a:t>
          </a:r>
          <a:r>
            <a:rPr lang="cs-CZ" dirty="0"/>
            <a:t>,</a:t>
          </a:r>
        </a:p>
      </dgm:t>
    </dgm:pt>
    <dgm:pt modelId="{507C57D7-CB0F-471C-AC6B-B07103FFB00E}" type="parTrans" cxnId="{7B8B4F65-9E2C-43CF-A8E6-F48437E1D8B8}">
      <dgm:prSet/>
      <dgm:spPr/>
      <dgm:t>
        <a:bodyPr/>
        <a:lstStyle/>
        <a:p>
          <a:endParaRPr lang="cs-CZ"/>
        </a:p>
      </dgm:t>
    </dgm:pt>
    <dgm:pt modelId="{40F9310E-9C4F-48CD-B772-F533A3AD36FA}" type="sibTrans" cxnId="{7B8B4F65-9E2C-43CF-A8E6-F48437E1D8B8}">
      <dgm:prSet/>
      <dgm:spPr/>
      <dgm:t>
        <a:bodyPr/>
        <a:lstStyle/>
        <a:p>
          <a:endParaRPr lang="cs-CZ"/>
        </a:p>
      </dgm:t>
    </dgm:pt>
    <dgm:pt modelId="{22402776-2180-4DFB-B0AA-0B711FA0874E}">
      <dgm:prSet/>
      <dgm:spPr/>
      <dgm:t>
        <a:bodyPr/>
        <a:lstStyle/>
        <a:p>
          <a:pPr rtl="0"/>
          <a:r>
            <a:rPr lang="en-US" dirty="0"/>
            <a:t>The information would cause</a:t>
          </a:r>
          <a:r>
            <a:rPr lang="cs-CZ" dirty="0"/>
            <a:t> </a:t>
          </a:r>
          <a:r>
            <a:rPr lang="en-US" dirty="0"/>
            <a:t>serious injury </a:t>
          </a:r>
          <a:r>
            <a:rPr lang="cs-CZ" dirty="0"/>
            <a:t>to </a:t>
          </a:r>
          <a:r>
            <a:rPr lang="en-US" dirty="0"/>
            <a:t>the patient</a:t>
          </a:r>
          <a:r>
            <a:rPr lang="cs-CZ" dirty="0"/>
            <a:t>. </a:t>
          </a:r>
        </a:p>
      </dgm:t>
    </dgm:pt>
    <dgm:pt modelId="{A37E3ADF-741A-43B0-8D24-C25CA615C1FB}" type="parTrans" cxnId="{360CD991-38A8-439D-9ACB-F1C7207145C1}">
      <dgm:prSet/>
      <dgm:spPr/>
      <dgm:t>
        <a:bodyPr/>
        <a:lstStyle/>
        <a:p>
          <a:endParaRPr lang="cs-CZ"/>
        </a:p>
      </dgm:t>
    </dgm:pt>
    <dgm:pt modelId="{4A6FBB03-0122-4165-9228-A96477AEF5FC}" type="sibTrans" cxnId="{360CD991-38A8-439D-9ACB-F1C7207145C1}">
      <dgm:prSet/>
      <dgm:spPr/>
      <dgm:t>
        <a:bodyPr/>
        <a:lstStyle/>
        <a:p>
          <a:endParaRPr lang="cs-CZ"/>
        </a:p>
      </dgm:t>
    </dgm:pt>
    <dgm:pt modelId="{A0E8EF75-EA37-46A9-8CFA-5685F1BAC2D8}">
      <dgm:prSet/>
      <dgm:spPr/>
      <dgm:t>
        <a:bodyPr/>
        <a:lstStyle/>
        <a:p>
          <a:pPr rtl="0"/>
          <a:r>
            <a:rPr lang="cs-CZ" dirty="0" err="1"/>
            <a:t>Does</a:t>
          </a:r>
          <a:r>
            <a:rPr lang="cs-CZ" dirty="0"/>
            <a:t> not </a:t>
          </a:r>
          <a:r>
            <a:rPr lang="cs-CZ" dirty="0" err="1"/>
            <a:t>apply</a:t>
          </a:r>
          <a:r>
            <a:rPr lang="cs-CZ" dirty="0"/>
            <a:t> </a:t>
          </a:r>
          <a:r>
            <a:rPr lang="cs-CZ" dirty="0" err="1"/>
            <a:t>if</a:t>
          </a:r>
          <a:r>
            <a:rPr lang="cs-CZ" dirty="0"/>
            <a:t>: </a:t>
          </a:r>
        </a:p>
      </dgm:t>
    </dgm:pt>
    <dgm:pt modelId="{71CD86C8-715F-40E6-BFAC-2EB39D083D5F}" type="parTrans" cxnId="{02BDB63F-0BE0-48BF-A36B-47B5E7242CA9}">
      <dgm:prSet/>
      <dgm:spPr/>
      <dgm:t>
        <a:bodyPr/>
        <a:lstStyle/>
        <a:p>
          <a:endParaRPr lang="cs-CZ"/>
        </a:p>
      </dgm:t>
    </dgm:pt>
    <dgm:pt modelId="{9EBE2FD1-6DA0-4BB5-809C-19F9A82A0A9C}" type="sibTrans" cxnId="{02BDB63F-0BE0-48BF-A36B-47B5E7242CA9}">
      <dgm:prSet/>
      <dgm:spPr/>
      <dgm:t>
        <a:bodyPr/>
        <a:lstStyle/>
        <a:p>
          <a:endParaRPr lang="cs-CZ"/>
        </a:p>
      </dgm:t>
    </dgm:pt>
    <dgm:pt modelId="{3DA730F5-796C-4713-B146-0F4C3CD19CA8}">
      <dgm:prSet/>
      <dgm:spPr/>
      <dgm:t>
        <a:bodyPr/>
        <a:lstStyle/>
        <a:p>
          <a:pPr rtl="0"/>
          <a:r>
            <a:rPr lang="cs-CZ" b="1" dirty="0"/>
            <a:t>a)</a:t>
          </a:r>
          <a:r>
            <a:rPr lang="cs-CZ" dirty="0"/>
            <a:t>  </a:t>
          </a:r>
          <a:r>
            <a:rPr lang="cs-CZ" dirty="0" err="1"/>
            <a:t>there</a:t>
          </a:r>
          <a:r>
            <a:rPr lang="cs-CZ" dirty="0"/>
            <a:t> </a:t>
          </a:r>
          <a:r>
            <a:rPr lang="cs-CZ" dirty="0" err="1"/>
            <a:t>is</a:t>
          </a:r>
          <a:r>
            <a:rPr lang="cs-CZ" dirty="0"/>
            <a:t> a </a:t>
          </a:r>
          <a:r>
            <a:rPr lang="cs-CZ" dirty="0" err="1"/>
            <a:t>need</a:t>
          </a:r>
          <a:r>
            <a:rPr lang="cs-CZ" dirty="0"/>
            <a:t> </a:t>
          </a:r>
          <a:r>
            <a:rPr lang="cs-CZ" dirty="0" err="1"/>
            <a:t>for</a:t>
          </a:r>
          <a:r>
            <a:rPr lang="cs-CZ" dirty="0"/>
            <a:t> early </a:t>
          </a:r>
          <a:r>
            <a:rPr lang="cs-CZ" dirty="0" err="1"/>
            <a:t>treatment</a:t>
          </a:r>
          <a:r>
            <a:rPr lang="cs-CZ" dirty="0"/>
            <a:t>,</a:t>
          </a:r>
        </a:p>
      </dgm:t>
    </dgm:pt>
    <dgm:pt modelId="{D5973C22-E640-4009-A599-3D1248B290EB}" type="parTrans" cxnId="{C0A7FA50-19B8-4848-A13D-7B5B818DEB19}">
      <dgm:prSet/>
      <dgm:spPr/>
      <dgm:t>
        <a:bodyPr/>
        <a:lstStyle/>
        <a:p>
          <a:endParaRPr lang="cs-CZ"/>
        </a:p>
      </dgm:t>
    </dgm:pt>
    <dgm:pt modelId="{93919F4C-D51A-4B57-A2DE-6A5E2A4C135E}" type="sibTrans" cxnId="{C0A7FA50-19B8-4848-A13D-7B5B818DEB19}">
      <dgm:prSet/>
      <dgm:spPr/>
      <dgm:t>
        <a:bodyPr/>
        <a:lstStyle/>
        <a:p>
          <a:endParaRPr lang="cs-CZ"/>
        </a:p>
      </dgm:t>
    </dgm:pt>
    <dgm:pt modelId="{801AB5C2-23FC-4632-9E57-56064F98FC6D}">
      <dgm:prSet/>
      <dgm:spPr/>
      <dgm:t>
        <a:bodyPr/>
        <a:lstStyle/>
        <a:p>
          <a:pPr rtl="0"/>
          <a:r>
            <a:rPr lang="cs-CZ" b="1" dirty="0"/>
            <a:t>b)</a:t>
          </a:r>
          <a:r>
            <a:rPr lang="cs-CZ" dirty="0"/>
            <a:t> risk </a:t>
          </a:r>
          <a:r>
            <a:rPr lang="cs-CZ" dirty="0" err="1"/>
            <a:t>for</a:t>
          </a:r>
          <a:r>
            <a:rPr lang="cs-CZ" dirty="0"/>
            <a:t> </a:t>
          </a:r>
          <a:r>
            <a:rPr lang="cs-CZ" dirty="0" err="1"/>
            <a:t>the</a:t>
          </a:r>
          <a:r>
            <a:rPr lang="cs-CZ" dirty="0"/>
            <a:t> </a:t>
          </a:r>
          <a:r>
            <a:rPr lang="cs-CZ" dirty="0" err="1"/>
            <a:t>surroundings</a:t>
          </a:r>
          <a:r>
            <a:rPr lang="cs-CZ" dirty="0"/>
            <a:t>,</a:t>
          </a:r>
        </a:p>
      </dgm:t>
    </dgm:pt>
    <dgm:pt modelId="{2DCF49C9-D505-4D2F-9DD6-E69119238BAA}" type="parTrans" cxnId="{E470214E-6FE7-4C7D-8180-6054AB35A524}">
      <dgm:prSet/>
      <dgm:spPr/>
      <dgm:t>
        <a:bodyPr/>
        <a:lstStyle/>
        <a:p>
          <a:endParaRPr lang="cs-CZ"/>
        </a:p>
      </dgm:t>
    </dgm:pt>
    <dgm:pt modelId="{2BF127CD-0862-4608-BCB3-0FED7AC40AC4}" type="sibTrans" cxnId="{E470214E-6FE7-4C7D-8180-6054AB35A524}">
      <dgm:prSet/>
      <dgm:spPr/>
      <dgm:t>
        <a:bodyPr/>
        <a:lstStyle/>
        <a:p>
          <a:endParaRPr lang="cs-CZ"/>
        </a:p>
      </dgm:t>
    </dgm:pt>
    <dgm:pt modelId="{E0FD4903-B688-4567-845D-955450DB2066}">
      <dgm:prSet/>
      <dgm:spPr/>
      <dgm:t>
        <a:bodyPr/>
        <a:lstStyle/>
        <a:p>
          <a:pPr rtl="0"/>
          <a:r>
            <a:rPr lang="cs-CZ" b="1" dirty="0"/>
            <a:t>c)</a:t>
          </a:r>
          <a:r>
            <a:rPr lang="cs-CZ" dirty="0"/>
            <a:t> </a:t>
          </a:r>
          <a:r>
            <a:rPr lang="en-US" dirty="0"/>
            <a:t>patient specifically asks for accurate and truthful information</a:t>
          </a:r>
          <a:r>
            <a:rPr lang="cs-CZ" dirty="0"/>
            <a:t>.</a:t>
          </a:r>
        </a:p>
      </dgm:t>
    </dgm:pt>
    <dgm:pt modelId="{95110A3D-2DEB-450A-B234-6C783196A4F8}" type="parTrans" cxnId="{BC0246D8-9D3A-478E-87AB-20155C8AE032}">
      <dgm:prSet/>
      <dgm:spPr/>
      <dgm:t>
        <a:bodyPr/>
        <a:lstStyle/>
        <a:p>
          <a:endParaRPr lang="cs-CZ"/>
        </a:p>
      </dgm:t>
    </dgm:pt>
    <dgm:pt modelId="{662E0C21-5089-46D3-977D-82E52EC278EF}" type="sibTrans" cxnId="{BC0246D8-9D3A-478E-87AB-20155C8AE032}">
      <dgm:prSet/>
      <dgm:spPr/>
      <dgm:t>
        <a:bodyPr/>
        <a:lstStyle/>
        <a:p>
          <a:endParaRPr lang="cs-CZ"/>
        </a:p>
      </dgm:t>
    </dgm:pt>
    <dgm:pt modelId="{1BBFF8A5-8376-48E7-9557-7BC3CEF390F6}" type="pres">
      <dgm:prSet presAssocID="{362ED5A1-8F33-42D6-8A99-3F2D70F9C7F9}" presName="linear" presStyleCnt="0">
        <dgm:presLayoutVars>
          <dgm:animLvl val="lvl"/>
          <dgm:resizeHandles val="exact"/>
        </dgm:presLayoutVars>
      </dgm:prSet>
      <dgm:spPr/>
    </dgm:pt>
    <dgm:pt modelId="{139050CB-4E24-4C4A-B816-FC9905BB4929}" type="pres">
      <dgm:prSet presAssocID="{0F5C8883-6664-4171-8435-35813ADF21FE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91FEA49B-3650-4758-9BB1-008ACFACE984}" type="pres">
      <dgm:prSet presAssocID="{0F5C8883-6664-4171-8435-35813ADF21FE}" presName="childText" presStyleLbl="revTx" presStyleIdx="0" presStyleCnt="2">
        <dgm:presLayoutVars>
          <dgm:bulletEnabled val="1"/>
        </dgm:presLayoutVars>
      </dgm:prSet>
      <dgm:spPr/>
    </dgm:pt>
    <dgm:pt modelId="{8E72E03A-DE9F-4D2B-B3B3-546355C89DE7}" type="pres">
      <dgm:prSet presAssocID="{A0E8EF75-EA37-46A9-8CFA-5685F1BAC2D8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E973751A-E290-4BEC-A580-DD799A6D0A57}" type="pres">
      <dgm:prSet presAssocID="{A0E8EF75-EA37-46A9-8CFA-5685F1BAC2D8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DC2C3701-CF44-4C01-B8C0-4789E9D27ADE}" type="presOf" srcId="{0F5C8883-6664-4171-8435-35813ADF21FE}" destId="{139050CB-4E24-4C4A-B816-FC9905BB4929}" srcOrd="0" destOrd="0" presId="urn:microsoft.com/office/officeart/2005/8/layout/vList2"/>
    <dgm:cxn modelId="{290BFD32-8B7D-40A3-A5CE-ABAFEA63283A}" type="presOf" srcId="{E0FD4903-B688-4567-845D-955450DB2066}" destId="{E973751A-E290-4BEC-A580-DD799A6D0A57}" srcOrd="0" destOrd="2" presId="urn:microsoft.com/office/officeart/2005/8/layout/vList2"/>
    <dgm:cxn modelId="{02BDB63F-0BE0-48BF-A36B-47B5E7242CA9}" srcId="{362ED5A1-8F33-42D6-8A99-3F2D70F9C7F9}" destId="{A0E8EF75-EA37-46A9-8CFA-5685F1BAC2D8}" srcOrd="1" destOrd="0" parTransId="{71CD86C8-715F-40E6-BFAC-2EB39D083D5F}" sibTransId="{9EBE2FD1-6DA0-4BB5-809C-19F9A82A0A9C}"/>
    <dgm:cxn modelId="{7B8B4F65-9E2C-43CF-A8E6-F48437E1D8B8}" srcId="{362ED5A1-8F33-42D6-8A99-3F2D70F9C7F9}" destId="{0F5C8883-6664-4171-8435-35813ADF21FE}" srcOrd="0" destOrd="0" parTransId="{507C57D7-CB0F-471C-AC6B-B07103FFB00E}" sibTransId="{40F9310E-9C4F-48CD-B772-F533A3AD36FA}"/>
    <dgm:cxn modelId="{E470214E-6FE7-4C7D-8180-6054AB35A524}" srcId="{A0E8EF75-EA37-46A9-8CFA-5685F1BAC2D8}" destId="{801AB5C2-23FC-4632-9E57-56064F98FC6D}" srcOrd="1" destOrd="0" parTransId="{2DCF49C9-D505-4D2F-9DD6-E69119238BAA}" sibTransId="{2BF127CD-0862-4608-BCB3-0FED7AC40AC4}"/>
    <dgm:cxn modelId="{C0A7FA50-19B8-4848-A13D-7B5B818DEB19}" srcId="{A0E8EF75-EA37-46A9-8CFA-5685F1BAC2D8}" destId="{3DA730F5-796C-4713-B146-0F4C3CD19CA8}" srcOrd="0" destOrd="0" parTransId="{D5973C22-E640-4009-A599-3D1248B290EB}" sibTransId="{93919F4C-D51A-4B57-A2DE-6A5E2A4C135E}"/>
    <dgm:cxn modelId="{360CD991-38A8-439D-9ACB-F1C7207145C1}" srcId="{0F5C8883-6664-4171-8435-35813ADF21FE}" destId="{22402776-2180-4DFB-B0AA-0B711FA0874E}" srcOrd="0" destOrd="0" parTransId="{A37E3ADF-741A-43B0-8D24-C25CA615C1FB}" sibTransId="{4A6FBB03-0122-4165-9228-A96477AEF5FC}"/>
    <dgm:cxn modelId="{B59293AD-27DD-4BBF-8BBD-347B1CE88C14}" type="presOf" srcId="{362ED5A1-8F33-42D6-8A99-3F2D70F9C7F9}" destId="{1BBFF8A5-8376-48E7-9557-7BC3CEF390F6}" srcOrd="0" destOrd="0" presId="urn:microsoft.com/office/officeart/2005/8/layout/vList2"/>
    <dgm:cxn modelId="{1B1C8EC0-0CEF-47BF-976E-094942414080}" type="presOf" srcId="{3DA730F5-796C-4713-B146-0F4C3CD19CA8}" destId="{E973751A-E290-4BEC-A580-DD799A6D0A57}" srcOrd="0" destOrd="0" presId="urn:microsoft.com/office/officeart/2005/8/layout/vList2"/>
    <dgm:cxn modelId="{12830CC7-A461-4145-B580-BB536159EB53}" type="presOf" srcId="{22402776-2180-4DFB-B0AA-0B711FA0874E}" destId="{91FEA49B-3650-4758-9BB1-008ACFACE984}" srcOrd="0" destOrd="0" presId="urn:microsoft.com/office/officeart/2005/8/layout/vList2"/>
    <dgm:cxn modelId="{EC3524CC-4612-45F5-A7DC-92CF85FD9C0D}" type="presOf" srcId="{A0E8EF75-EA37-46A9-8CFA-5685F1BAC2D8}" destId="{8E72E03A-DE9F-4D2B-B3B3-546355C89DE7}" srcOrd="0" destOrd="0" presId="urn:microsoft.com/office/officeart/2005/8/layout/vList2"/>
    <dgm:cxn modelId="{BC0246D8-9D3A-478E-87AB-20155C8AE032}" srcId="{A0E8EF75-EA37-46A9-8CFA-5685F1BAC2D8}" destId="{E0FD4903-B688-4567-845D-955450DB2066}" srcOrd="2" destOrd="0" parTransId="{95110A3D-2DEB-450A-B234-6C783196A4F8}" sibTransId="{662E0C21-5089-46D3-977D-82E52EC278EF}"/>
    <dgm:cxn modelId="{251780E1-0FBD-467E-95FF-38D27BEE9CFB}" type="presOf" srcId="{801AB5C2-23FC-4632-9E57-56064F98FC6D}" destId="{E973751A-E290-4BEC-A580-DD799A6D0A57}" srcOrd="0" destOrd="1" presId="urn:microsoft.com/office/officeart/2005/8/layout/vList2"/>
    <dgm:cxn modelId="{028D3B8F-E2CD-4B0F-80DA-5640D87F5D27}" type="presParOf" srcId="{1BBFF8A5-8376-48E7-9557-7BC3CEF390F6}" destId="{139050CB-4E24-4C4A-B816-FC9905BB4929}" srcOrd="0" destOrd="0" presId="urn:microsoft.com/office/officeart/2005/8/layout/vList2"/>
    <dgm:cxn modelId="{EC394750-99F3-452E-BAC3-7CC73F8F6850}" type="presParOf" srcId="{1BBFF8A5-8376-48E7-9557-7BC3CEF390F6}" destId="{91FEA49B-3650-4758-9BB1-008ACFACE984}" srcOrd="1" destOrd="0" presId="urn:microsoft.com/office/officeart/2005/8/layout/vList2"/>
    <dgm:cxn modelId="{E0DB1B6D-3AF6-4339-8880-B748B60623EC}" type="presParOf" srcId="{1BBFF8A5-8376-48E7-9557-7BC3CEF390F6}" destId="{8E72E03A-DE9F-4D2B-B3B3-546355C89DE7}" srcOrd="2" destOrd="0" presId="urn:microsoft.com/office/officeart/2005/8/layout/vList2"/>
    <dgm:cxn modelId="{B1D6322F-93CD-43AF-9EAF-760624C45E49}" type="presParOf" srcId="{1BBFF8A5-8376-48E7-9557-7BC3CEF390F6}" destId="{E973751A-E290-4BEC-A580-DD799A6D0A57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43E11C-5766-42F6-9AA4-67B7FE91AE66}">
      <dsp:nvSpPr>
        <dsp:cNvPr id="0" name=""/>
        <dsp:cNvSpPr/>
      </dsp:nvSpPr>
      <dsp:spPr>
        <a:xfrm>
          <a:off x="0" y="680"/>
          <a:ext cx="608965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4F6DE0-4A44-4B01-B037-4B7E9986C7ED}">
      <dsp:nvSpPr>
        <dsp:cNvPr id="0" name=""/>
        <dsp:cNvSpPr/>
      </dsp:nvSpPr>
      <dsp:spPr>
        <a:xfrm>
          <a:off x="0" y="680"/>
          <a:ext cx="6089650" cy="7958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/>
            <a:t>Create trust</a:t>
          </a:r>
        </a:p>
      </dsp:txBody>
      <dsp:txXfrm>
        <a:off x="0" y="680"/>
        <a:ext cx="6089650" cy="795823"/>
      </dsp:txXfrm>
    </dsp:sp>
    <dsp:sp modelId="{3D8EB605-9F72-4B31-83E7-DE194DCB59A8}">
      <dsp:nvSpPr>
        <dsp:cNvPr id="0" name=""/>
        <dsp:cNvSpPr/>
      </dsp:nvSpPr>
      <dsp:spPr>
        <a:xfrm>
          <a:off x="0" y="796503"/>
          <a:ext cx="6089650" cy="0"/>
        </a:xfrm>
        <a:prstGeom prst="line">
          <a:avLst/>
        </a:prstGeom>
        <a:solidFill>
          <a:schemeClr val="accent5">
            <a:hueOff val="-1225557"/>
            <a:satOff val="-1705"/>
            <a:lumOff val="-654"/>
            <a:alphaOff val="0"/>
          </a:schemeClr>
        </a:solidFill>
        <a:ln w="12700" cap="flat" cmpd="sng" algn="ctr">
          <a:solidFill>
            <a:schemeClr val="accent5">
              <a:hueOff val="-1225557"/>
              <a:satOff val="-1705"/>
              <a:lumOff val="-65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733DA8-D171-44F5-9D45-CB3FADB55CFA}">
      <dsp:nvSpPr>
        <dsp:cNvPr id="0" name=""/>
        <dsp:cNvSpPr/>
      </dsp:nvSpPr>
      <dsp:spPr>
        <a:xfrm>
          <a:off x="0" y="796503"/>
          <a:ext cx="6089650" cy="7958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/>
            <a:t>Level of organsation in society</a:t>
          </a:r>
        </a:p>
      </dsp:txBody>
      <dsp:txXfrm>
        <a:off x="0" y="796503"/>
        <a:ext cx="6089650" cy="795823"/>
      </dsp:txXfrm>
    </dsp:sp>
    <dsp:sp modelId="{C7FA3BCB-EBD3-4365-82D6-90D42BBB0370}">
      <dsp:nvSpPr>
        <dsp:cNvPr id="0" name=""/>
        <dsp:cNvSpPr/>
      </dsp:nvSpPr>
      <dsp:spPr>
        <a:xfrm>
          <a:off x="0" y="1592327"/>
          <a:ext cx="6089650" cy="0"/>
        </a:xfrm>
        <a:prstGeom prst="line">
          <a:avLst/>
        </a:prstGeom>
        <a:solidFill>
          <a:schemeClr val="accent5">
            <a:hueOff val="-2451115"/>
            <a:satOff val="-3409"/>
            <a:lumOff val="-1307"/>
            <a:alphaOff val="0"/>
          </a:schemeClr>
        </a:solidFill>
        <a:ln w="12700" cap="flat" cmpd="sng" algn="ctr">
          <a:solidFill>
            <a:schemeClr val="accent5">
              <a:hueOff val="-2451115"/>
              <a:satOff val="-3409"/>
              <a:lumOff val="-130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ECCC7B-584E-46C0-A306-49BB1F4F774D}">
      <dsp:nvSpPr>
        <dsp:cNvPr id="0" name=""/>
        <dsp:cNvSpPr/>
      </dsp:nvSpPr>
      <dsp:spPr>
        <a:xfrm>
          <a:off x="0" y="1592327"/>
          <a:ext cx="6089650" cy="7958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/>
            <a:t>Achieve „justice“</a:t>
          </a:r>
        </a:p>
      </dsp:txBody>
      <dsp:txXfrm>
        <a:off x="0" y="1592327"/>
        <a:ext cx="6089650" cy="795823"/>
      </dsp:txXfrm>
    </dsp:sp>
    <dsp:sp modelId="{960AD3EE-EFFC-4C0A-9B8F-D2884392B5A8}">
      <dsp:nvSpPr>
        <dsp:cNvPr id="0" name=""/>
        <dsp:cNvSpPr/>
      </dsp:nvSpPr>
      <dsp:spPr>
        <a:xfrm>
          <a:off x="0" y="2388150"/>
          <a:ext cx="6089650" cy="0"/>
        </a:xfrm>
        <a:prstGeom prst="line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accent5">
              <a:hueOff val="-3676672"/>
              <a:satOff val="-5114"/>
              <a:lumOff val="-196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BE608A-83DD-4BE4-A210-4E546CDC8245}">
      <dsp:nvSpPr>
        <dsp:cNvPr id="0" name=""/>
        <dsp:cNvSpPr/>
      </dsp:nvSpPr>
      <dsp:spPr>
        <a:xfrm>
          <a:off x="0" y="2388150"/>
          <a:ext cx="6089650" cy="7958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/>
            <a:t>Achieve „equality“</a:t>
          </a:r>
        </a:p>
      </dsp:txBody>
      <dsp:txXfrm>
        <a:off x="0" y="2388150"/>
        <a:ext cx="6089650" cy="795823"/>
      </dsp:txXfrm>
    </dsp:sp>
    <dsp:sp modelId="{0B349712-E7CF-4A09-BEE9-774C86F79D34}">
      <dsp:nvSpPr>
        <dsp:cNvPr id="0" name=""/>
        <dsp:cNvSpPr/>
      </dsp:nvSpPr>
      <dsp:spPr>
        <a:xfrm>
          <a:off x="0" y="3183974"/>
          <a:ext cx="6089650" cy="0"/>
        </a:xfrm>
        <a:prstGeom prst="line">
          <a:avLst/>
        </a:prstGeom>
        <a:solidFill>
          <a:schemeClr val="accent5">
            <a:hueOff val="-4902230"/>
            <a:satOff val="-6819"/>
            <a:lumOff val="-2615"/>
            <a:alphaOff val="0"/>
          </a:schemeClr>
        </a:solidFill>
        <a:ln w="12700" cap="flat" cmpd="sng" algn="ctr">
          <a:solidFill>
            <a:schemeClr val="accent5">
              <a:hueOff val="-4902230"/>
              <a:satOff val="-6819"/>
              <a:lumOff val="-261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F9BC64-8225-4675-9B36-4CBF1A24E054}">
      <dsp:nvSpPr>
        <dsp:cNvPr id="0" name=""/>
        <dsp:cNvSpPr/>
      </dsp:nvSpPr>
      <dsp:spPr>
        <a:xfrm>
          <a:off x="0" y="3183974"/>
          <a:ext cx="6089650" cy="7958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 err="1"/>
            <a:t>Protect</a:t>
          </a:r>
          <a:r>
            <a:rPr lang="cs-CZ" sz="2800" kern="1200" dirty="0"/>
            <a:t> </a:t>
          </a:r>
          <a:r>
            <a:rPr lang="cs-CZ" sz="2800" kern="1200" dirty="0" err="1"/>
            <a:t>the</a:t>
          </a:r>
          <a:r>
            <a:rPr lang="cs-CZ" sz="2800" kern="1200" dirty="0"/>
            <a:t> </a:t>
          </a:r>
          <a:r>
            <a:rPr lang="cs-CZ" sz="2800" kern="1200" dirty="0" err="1"/>
            <a:t>weak</a:t>
          </a:r>
          <a:endParaRPr lang="cs-CZ" sz="2800" kern="1200" dirty="0"/>
        </a:p>
      </dsp:txBody>
      <dsp:txXfrm>
        <a:off x="0" y="3183974"/>
        <a:ext cx="6089650" cy="795823"/>
      </dsp:txXfrm>
    </dsp:sp>
    <dsp:sp modelId="{F1D00638-FE7E-4F2E-BEBA-8A153DD82667}">
      <dsp:nvSpPr>
        <dsp:cNvPr id="0" name=""/>
        <dsp:cNvSpPr/>
      </dsp:nvSpPr>
      <dsp:spPr>
        <a:xfrm>
          <a:off x="0" y="3979797"/>
          <a:ext cx="6089650" cy="0"/>
        </a:xfrm>
        <a:prstGeom prst="line">
          <a:avLst/>
        </a:prstGeom>
        <a:solidFill>
          <a:schemeClr val="accent5">
            <a:hueOff val="-6127787"/>
            <a:satOff val="-8523"/>
            <a:lumOff val="-3268"/>
            <a:alphaOff val="0"/>
          </a:schemeClr>
        </a:solidFill>
        <a:ln w="12700" cap="flat" cmpd="sng" algn="ctr">
          <a:solidFill>
            <a:schemeClr val="accent5">
              <a:hueOff val="-6127787"/>
              <a:satOff val="-8523"/>
              <a:lumOff val="-326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08558A-C2DE-4791-96AE-929201E6F333}">
      <dsp:nvSpPr>
        <dsp:cNvPr id="0" name=""/>
        <dsp:cNvSpPr/>
      </dsp:nvSpPr>
      <dsp:spPr>
        <a:xfrm>
          <a:off x="0" y="3979797"/>
          <a:ext cx="6089650" cy="7958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/>
            <a:t>Serve as tool for economic transactions</a:t>
          </a:r>
        </a:p>
      </dsp:txBody>
      <dsp:txXfrm>
        <a:off x="0" y="3979797"/>
        <a:ext cx="6089650" cy="795823"/>
      </dsp:txXfrm>
    </dsp:sp>
    <dsp:sp modelId="{105171C7-2BA5-4F84-BE8A-809CCF376829}">
      <dsp:nvSpPr>
        <dsp:cNvPr id="0" name=""/>
        <dsp:cNvSpPr/>
      </dsp:nvSpPr>
      <dsp:spPr>
        <a:xfrm>
          <a:off x="0" y="4775621"/>
          <a:ext cx="6089650" cy="0"/>
        </a:xfrm>
        <a:prstGeom prst="line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C4D8AD-5AB7-4B1A-8760-855F15B12089}">
      <dsp:nvSpPr>
        <dsp:cNvPr id="0" name=""/>
        <dsp:cNvSpPr/>
      </dsp:nvSpPr>
      <dsp:spPr>
        <a:xfrm>
          <a:off x="0" y="4775621"/>
          <a:ext cx="6089650" cy="7958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/>
            <a:t>Protect investment</a:t>
          </a:r>
        </a:p>
      </dsp:txBody>
      <dsp:txXfrm>
        <a:off x="0" y="4775621"/>
        <a:ext cx="6089650" cy="79582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36E781-005B-486A-87CD-4D8F4749D7A6}">
      <dsp:nvSpPr>
        <dsp:cNvPr id="0" name=""/>
        <dsp:cNvSpPr/>
      </dsp:nvSpPr>
      <dsp:spPr>
        <a:xfrm>
          <a:off x="1086903" y="36843"/>
          <a:ext cx="1338187" cy="1338187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DCA27A-E97B-4E93-A6CE-F3C7F2A96E1F}">
      <dsp:nvSpPr>
        <dsp:cNvPr id="0" name=""/>
        <dsp:cNvSpPr/>
      </dsp:nvSpPr>
      <dsp:spPr>
        <a:xfrm>
          <a:off x="1372090" y="322031"/>
          <a:ext cx="767812" cy="76781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CCD1AC-6FC3-4C23-B207-15EEF5BDC1F9}">
      <dsp:nvSpPr>
        <dsp:cNvPr id="0" name=""/>
        <dsp:cNvSpPr/>
      </dsp:nvSpPr>
      <dsp:spPr>
        <a:xfrm>
          <a:off x="659121" y="1791843"/>
          <a:ext cx="219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2100" kern="1200"/>
            <a:t>Revers</a:t>
          </a:r>
        </a:p>
      </dsp:txBody>
      <dsp:txXfrm>
        <a:off x="659121" y="1791843"/>
        <a:ext cx="2193750" cy="720000"/>
      </dsp:txXfrm>
    </dsp:sp>
    <dsp:sp modelId="{BACB6D75-CBC6-41C9-A729-CA02E48D485D}">
      <dsp:nvSpPr>
        <dsp:cNvPr id="0" name=""/>
        <dsp:cNvSpPr/>
      </dsp:nvSpPr>
      <dsp:spPr>
        <a:xfrm>
          <a:off x="3664559" y="36843"/>
          <a:ext cx="1338187" cy="1338187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976B57-35DA-45AF-AEF9-CB9F1B6B85A6}">
      <dsp:nvSpPr>
        <dsp:cNvPr id="0" name=""/>
        <dsp:cNvSpPr/>
      </dsp:nvSpPr>
      <dsp:spPr>
        <a:xfrm>
          <a:off x="3949746" y="322031"/>
          <a:ext cx="767812" cy="76781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19DB34-9DCC-4F3C-AC63-572D42C8C42A}">
      <dsp:nvSpPr>
        <dsp:cNvPr id="0" name=""/>
        <dsp:cNvSpPr/>
      </dsp:nvSpPr>
      <dsp:spPr>
        <a:xfrm>
          <a:off x="3236778" y="1791843"/>
          <a:ext cx="219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2100" kern="1200"/>
            <a:t>Withdrawal of consent</a:t>
          </a:r>
        </a:p>
      </dsp:txBody>
      <dsp:txXfrm>
        <a:off x="3236778" y="1791843"/>
        <a:ext cx="2193750" cy="720000"/>
      </dsp:txXfrm>
    </dsp:sp>
    <dsp:sp modelId="{E2CEC89E-2DDB-4C21-BF17-98E8F3E7CFF7}">
      <dsp:nvSpPr>
        <dsp:cNvPr id="0" name=""/>
        <dsp:cNvSpPr/>
      </dsp:nvSpPr>
      <dsp:spPr>
        <a:xfrm>
          <a:off x="2375731" y="3060281"/>
          <a:ext cx="1338187" cy="1338187"/>
        </a:xfrm>
        <a:prstGeom prst="round2DiagRect">
          <a:avLst>
            <a:gd name="adj1" fmla="val 29727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F3ED8B-7C0C-474F-A8D4-9B6C01BF19C5}">
      <dsp:nvSpPr>
        <dsp:cNvPr id="0" name=""/>
        <dsp:cNvSpPr/>
      </dsp:nvSpPr>
      <dsp:spPr>
        <a:xfrm>
          <a:off x="2660918" y="3345468"/>
          <a:ext cx="767812" cy="76781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D6FC45-44C9-47A2-A0D3-349C1151F699}">
      <dsp:nvSpPr>
        <dsp:cNvPr id="0" name=""/>
        <dsp:cNvSpPr/>
      </dsp:nvSpPr>
      <dsp:spPr>
        <a:xfrm>
          <a:off x="1947950" y="4815281"/>
          <a:ext cx="219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2100" kern="1200"/>
            <a:t>Previously expressed wishes</a:t>
          </a:r>
        </a:p>
      </dsp:txBody>
      <dsp:txXfrm>
        <a:off x="1947950" y="4815281"/>
        <a:ext cx="2193750" cy="72000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0CF2AB-6B9D-4BE0-A102-8DB545836E4D}">
      <dsp:nvSpPr>
        <dsp:cNvPr id="0" name=""/>
        <dsp:cNvSpPr/>
      </dsp:nvSpPr>
      <dsp:spPr>
        <a:xfrm rot="5400000">
          <a:off x="3422680" y="-1048115"/>
          <a:ext cx="1436563" cy="3897376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/>
            <a:t>the patient is informed about </a:t>
          </a:r>
          <a:r>
            <a:rPr lang="cs-CZ" sz="1300" kern="1200"/>
            <a:t>his </a:t>
          </a:r>
          <a:r>
            <a:rPr lang="en-US" sz="1300" kern="1200"/>
            <a:t>health condition</a:t>
          </a:r>
          <a:r>
            <a:rPr lang="cs-CZ" sz="1300" kern="1200"/>
            <a:t> </a:t>
          </a:r>
          <a:r>
            <a:rPr lang="en-US" sz="1300" kern="1200"/>
            <a:t>and still refuses treatment 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/>
            <a:t>make</a:t>
          </a:r>
          <a:r>
            <a:rPr lang="cs-CZ" sz="1300" kern="1200"/>
            <a:t>s</a:t>
          </a:r>
          <a:r>
            <a:rPr lang="en-US" sz="1300" kern="1200"/>
            <a:t> a written declaration</a:t>
          </a:r>
          <a:r>
            <a:rPr lang="cs-CZ" sz="1300" kern="1200"/>
            <a:t> of refusal</a:t>
          </a:r>
          <a:endParaRPr lang="en-US" sz="1300" kern="1200"/>
        </a:p>
      </dsp:txBody>
      <dsp:txXfrm rot="-5400000">
        <a:off x="2192274" y="252418"/>
        <a:ext cx="3827249" cy="1296309"/>
      </dsp:txXfrm>
    </dsp:sp>
    <dsp:sp modelId="{367F69AF-798D-4CAB-9E56-DDDB16BD48F3}">
      <dsp:nvSpPr>
        <dsp:cNvPr id="0" name=""/>
        <dsp:cNvSpPr/>
      </dsp:nvSpPr>
      <dsp:spPr>
        <a:xfrm>
          <a:off x="0" y="2720"/>
          <a:ext cx="2192274" cy="179570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/>
            <a:t>REVERS</a:t>
          </a:r>
          <a:endParaRPr lang="en-US" sz="2900" kern="1200"/>
        </a:p>
      </dsp:txBody>
      <dsp:txXfrm>
        <a:off x="87659" y="90379"/>
        <a:ext cx="2016956" cy="1620386"/>
      </dsp:txXfrm>
    </dsp:sp>
    <dsp:sp modelId="{D6C83759-572D-4D91-A31E-E66AFFFC51AB}">
      <dsp:nvSpPr>
        <dsp:cNvPr id="0" name=""/>
        <dsp:cNvSpPr/>
      </dsp:nvSpPr>
      <dsp:spPr>
        <a:xfrm rot="5400000">
          <a:off x="3422680" y="837374"/>
          <a:ext cx="1436563" cy="3897376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300" kern="1200"/>
            <a:t>P</a:t>
          </a:r>
          <a:r>
            <a:rPr lang="en-US" sz="1300" kern="1200"/>
            <a:t>atient may </a:t>
          </a:r>
          <a:r>
            <a:rPr lang="cs-CZ" sz="1300" kern="1200"/>
            <a:t>withdraw</a:t>
          </a:r>
          <a:r>
            <a:rPr lang="en-US" sz="1300" kern="1200"/>
            <a:t> </a:t>
          </a:r>
          <a:r>
            <a:rPr lang="cs-CZ" sz="1300" kern="1200"/>
            <a:t>his </a:t>
          </a:r>
          <a:r>
            <a:rPr lang="en-US" sz="1300" kern="1200"/>
            <a:t>consent </a:t>
          </a:r>
          <a:r>
            <a:rPr lang="cs-CZ" sz="1300" kern="1200"/>
            <a:t>to </a:t>
          </a:r>
          <a:r>
            <a:rPr lang="en-US" sz="1300" kern="1200"/>
            <a:t>the provision of health</a:t>
          </a:r>
          <a:r>
            <a:rPr lang="cs-CZ" sz="1300" kern="1200"/>
            <a:t>care</a:t>
          </a:r>
          <a:r>
            <a:rPr lang="en-US" sz="1300" kern="1200"/>
            <a:t> services</a:t>
          </a:r>
          <a:r>
            <a:rPr lang="cs-CZ" sz="1300" kern="1200"/>
            <a:t> unless the medical procedure has allready started and its termination may cause a serious injury to the patient.</a:t>
          </a:r>
          <a:endParaRPr lang="en-US" sz="1300" kern="1200"/>
        </a:p>
      </dsp:txBody>
      <dsp:txXfrm rot="-5400000">
        <a:off x="2192274" y="2137908"/>
        <a:ext cx="3827249" cy="1296309"/>
      </dsp:txXfrm>
    </dsp:sp>
    <dsp:sp modelId="{F92A6587-702B-4926-A7F0-BCADECFE39E6}">
      <dsp:nvSpPr>
        <dsp:cNvPr id="0" name=""/>
        <dsp:cNvSpPr/>
      </dsp:nvSpPr>
      <dsp:spPr>
        <a:xfrm>
          <a:off x="0" y="1888210"/>
          <a:ext cx="2192274" cy="179570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/>
            <a:t>Withdrawal of consent </a:t>
          </a:r>
          <a:endParaRPr lang="en-US" sz="2900" kern="1200"/>
        </a:p>
      </dsp:txBody>
      <dsp:txXfrm>
        <a:off x="87659" y="1975869"/>
        <a:ext cx="2016956" cy="1620386"/>
      </dsp:txXfrm>
    </dsp:sp>
    <dsp:sp modelId="{16DD4EC1-EB09-4BBB-9980-A73D9062A867}">
      <dsp:nvSpPr>
        <dsp:cNvPr id="0" name=""/>
        <dsp:cNvSpPr/>
      </dsp:nvSpPr>
      <dsp:spPr>
        <a:xfrm rot="5400000">
          <a:off x="3422680" y="2722864"/>
          <a:ext cx="1436563" cy="3897376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/>
            <a:t>Written consent</a:t>
          </a:r>
          <a:r>
            <a:rPr lang="cs-CZ" sz="1300" kern="1200"/>
            <a:t> and </a:t>
          </a:r>
          <a:r>
            <a:rPr lang="en-US" sz="1300" kern="1200"/>
            <a:t>written withdrawal </a:t>
          </a:r>
          <a:r>
            <a:rPr lang="cs-CZ" sz="1300" kern="1200"/>
            <a:t>of a </a:t>
          </a:r>
          <a:r>
            <a:rPr lang="en-US" sz="1300" kern="1200"/>
            <a:t>consent </a:t>
          </a:r>
          <a:r>
            <a:rPr lang="cs-CZ" sz="1300" kern="1200"/>
            <a:t>or its record is a part of medical documentation</a:t>
          </a:r>
          <a:endParaRPr lang="en-US" sz="1300" kern="120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300" kern="1200"/>
            <a:t>It is signed by a patient and healthcare professional</a:t>
          </a:r>
          <a:endParaRPr lang="en-US" sz="1300" kern="120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300" kern="1200"/>
            <a:t>Patient may refuse to sign - healthcare professional and witness</a:t>
          </a:r>
          <a:endParaRPr lang="en-US" sz="1300" kern="1200"/>
        </a:p>
      </dsp:txBody>
      <dsp:txXfrm rot="-5400000">
        <a:off x="2192274" y="4023398"/>
        <a:ext cx="3827249" cy="1296309"/>
      </dsp:txXfrm>
    </dsp:sp>
    <dsp:sp modelId="{5A9017C5-149B-457A-9208-71BC391CAD4D}">
      <dsp:nvSpPr>
        <dsp:cNvPr id="0" name=""/>
        <dsp:cNvSpPr/>
      </dsp:nvSpPr>
      <dsp:spPr>
        <a:xfrm>
          <a:off x="0" y="3773699"/>
          <a:ext cx="2192274" cy="179570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/>
            <a:t>Record</a:t>
          </a:r>
          <a:endParaRPr lang="en-US" sz="2900" kern="1200"/>
        </a:p>
      </dsp:txBody>
      <dsp:txXfrm>
        <a:off x="87659" y="3861358"/>
        <a:ext cx="2016956" cy="1620386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329454-AA04-4EB2-9201-4856A332E495}">
      <dsp:nvSpPr>
        <dsp:cNvPr id="0" name=""/>
        <dsp:cNvSpPr/>
      </dsp:nvSpPr>
      <dsp:spPr>
        <a:xfrm>
          <a:off x="0" y="209519"/>
          <a:ext cx="6089650" cy="83537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P</a:t>
          </a:r>
          <a:r>
            <a:rPr lang="en-US" sz="2100" kern="1200"/>
            <a:t>atient may express agreement / disagreement </a:t>
          </a:r>
          <a:r>
            <a:rPr lang="cs-CZ" sz="2100" kern="1200"/>
            <a:t>in </a:t>
          </a:r>
          <a:r>
            <a:rPr lang="en-US" sz="2100" kern="1200"/>
            <a:t>advance</a:t>
          </a:r>
          <a:r>
            <a:rPr lang="cs-CZ" sz="2100" kern="1200"/>
            <a:t> </a:t>
          </a:r>
          <a:r>
            <a:rPr lang="en-US" sz="2100" kern="1200"/>
            <a:t>in certain cases</a:t>
          </a:r>
        </a:p>
      </dsp:txBody>
      <dsp:txXfrm>
        <a:off x="40780" y="250299"/>
        <a:ext cx="6008090" cy="753819"/>
      </dsp:txXfrm>
    </dsp:sp>
    <dsp:sp modelId="{0E276065-F9D4-4002-A1B5-C8E1CCE68EA6}">
      <dsp:nvSpPr>
        <dsp:cNvPr id="0" name=""/>
        <dsp:cNvSpPr/>
      </dsp:nvSpPr>
      <dsp:spPr>
        <a:xfrm>
          <a:off x="0" y="1105379"/>
          <a:ext cx="6089650" cy="835379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P</a:t>
          </a:r>
          <a:r>
            <a:rPr lang="en-US" sz="2100" kern="1200"/>
            <a:t>rovider takes into account the </a:t>
          </a:r>
          <a:r>
            <a:rPr lang="cs-CZ" sz="2100" kern="1200"/>
            <a:t>previously expressed wishes if</a:t>
          </a:r>
          <a:endParaRPr lang="en-US" sz="2100" kern="1200"/>
        </a:p>
      </dsp:txBody>
      <dsp:txXfrm>
        <a:off x="40780" y="1146159"/>
        <a:ext cx="6008090" cy="753819"/>
      </dsp:txXfrm>
    </dsp:sp>
    <dsp:sp modelId="{2F0574B9-FA6B-44E4-B634-929239EA767A}">
      <dsp:nvSpPr>
        <dsp:cNvPr id="0" name=""/>
        <dsp:cNvSpPr/>
      </dsp:nvSpPr>
      <dsp:spPr>
        <a:xfrm>
          <a:off x="0" y="1940759"/>
          <a:ext cx="6089650" cy="10650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346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600" kern="1200"/>
            <a:t>it is available</a:t>
          </a:r>
          <a:endParaRPr lang="en-US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there was a predictable situation which previously expressed </a:t>
          </a:r>
          <a:r>
            <a:rPr lang="cs-CZ" sz="1600" kern="1200"/>
            <a:t>wish </a:t>
          </a:r>
          <a:r>
            <a:rPr lang="en-US" sz="1600" kern="1200"/>
            <a:t>covers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patient is unable to pronounce a new agreement or disagreement</a:t>
          </a:r>
        </a:p>
      </dsp:txBody>
      <dsp:txXfrm>
        <a:off x="0" y="1940759"/>
        <a:ext cx="6089650" cy="1065015"/>
      </dsp:txXfrm>
    </dsp:sp>
    <dsp:sp modelId="{C14DD705-3368-46D4-8F3A-41A2031C1D7E}">
      <dsp:nvSpPr>
        <dsp:cNvPr id="0" name=""/>
        <dsp:cNvSpPr/>
      </dsp:nvSpPr>
      <dsp:spPr>
        <a:xfrm>
          <a:off x="0" y="3005774"/>
          <a:ext cx="6089650" cy="835379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Previously Expressed wishes will be respected</a:t>
          </a:r>
        </a:p>
      </dsp:txBody>
      <dsp:txXfrm>
        <a:off x="40780" y="3046554"/>
        <a:ext cx="6008090" cy="753819"/>
      </dsp:txXfrm>
    </dsp:sp>
    <dsp:sp modelId="{5A1A5B0C-E0E6-41DC-B857-55DFA9C0A5F8}">
      <dsp:nvSpPr>
        <dsp:cNvPr id="0" name=""/>
        <dsp:cNvSpPr/>
      </dsp:nvSpPr>
      <dsp:spPr>
        <a:xfrm>
          <a:off x="0" y="3841155"/>
          <a:ext cx="6089650" cy="15214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346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600" kern="1200"/>
            <a:t>If it </a:t>
          </a:r>
          <a:r>
            <a:rPr lang="en-US" sz="1600" kern="1200"/>
            <a:t>was based on a written </a:t>
          </a:r>
          <a:r>
            <a:rPr lang="cs-CZ" sz="1600" kern="1200"/>
            <a:t>notice </a:t>
          </a:r>
          <a:r>
            <a:rPr lang="en-US" sz="1600" kern="1200"/>
            <a:t>about the consequences of his decision</a:t>
          </a:r>
          <a:r>
            <a:rPr lang="cs-CZ" sz="1600" kern="1200"/>
            <a:t>.</a:t>
          </a:r>
          <a:endParaRPr lang="en-US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600" kern="1200"/>
            <a:t>It m</a:t>
          </a:r>
          <a:r>
            <a:rPr lang="en-US" sz="1600" kern="1200"/>
            <a:t>ust be in writing and shall bear an officially verified signature of the patient.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If </a:t>
          </a:r>
          <a:r>
            <a:rPr lang="cs-CZ" sz="1600" kern="1200"/>
            <a:t>a </a:t>
          </a:r>
          <a:r>
            <a:rPr lang="en-US" sz="1600" kern="1200"/>
            <a:t>written</a:t>
          </a:r>
          <a:r>
            <a:rPr lang="cs-CZ" sz="1600" kern="1200"/>
            <a:t> </a:t>
          </a:r>
          <a:r>
            <a:rPr lang="en-US" sz="1600" kern="1200"/>
            <a:t>notice of the attending physician is </a:t>
          </a:r>
          <a:r>
            <a:rPr lang="cs-CZ" sz="1600" kern="1200"/>
            <a:t>a </a:t>
          </a:r>
          <a:r>
            <a:rPr lang="en-US" sz="1600" kern="1200"/>
            <a:t>part </a:t>
          </a:r>
          <a:r>
            <a:rPr lang="cs-CZ" sz="1600" kern="1200"/>
            <a:t>of </a:t>
          </a:r>
          <a:r>
            <a:rPr lang="en-US" sz="1600" kern="1200"/>
            <a:t>previously </a:t>
          </a:r>
          <a:r>
            <a:rPr lang="cs-CZ" sz="1600" kern="1200"/>
            <a:t>expressed </a:t>
          </a:r>
          <a:r>
            <a:rPr lang="en-US" sz="1600" kern="1200"/>
            <a:t>wishes.</a:t>
          </a:r>
        </a:p>
      </dsp:txBody>
      <dsp:txXfrm>
        <a:off x="0" y="3841155"/>
        <a:ext cx="6089650" cy="1521450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502691-6150-46C3-9264-9477E07DED1C}">
      <dsp:nvSpPr>
        <dsp:cNvPr id="0" name=""/>
        <dsp:cNvSpPr/>
      </dsp:nvSpPr>
      <dsp:spPr>
        <a:xfrm>
          <a:off x="0" y="49689"/>
          <a:ext cx="10515600" cy="743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Hospitalization </a:t>
          </a:r>
          <a:endParaRPr lang="cs-CZ" sz="3100" kern="1200" dirty="0"/>
        </a:p>
      </dsp:txBody>
      <dsp:txXfrm>
        <a:off x="36296" y="85985"/>
        <a:ext cx="10443008" cy="670943"/>
      </dsp:txXfrm>
    </dsp:sp>
    <dsp:sp modelId="{E221404C-B39E-4D6E-A197-D02554847FB6}">
      <dsp:nvSpPr>
        <dsp:cNvPr id="0" name=""/>
        <dsp:cNvSpPr/>
      </dsp:nvSpPr>
      <dsp:spPr>
        <a:xfrm>
          <a:off x="0" y="793224"/>
          <a:ext cx="10515600" cy="7539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9370" rIns="220472" bIns="39370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/>
            <a:t>condition </a:t>
          </a:r>
          <a:r>
            <a:rPr lang="cs-CZ" sz="2400" kern="1200" dirty="0" err="1"/>
            <a:t>of</a:t>
          </a:r>
          <a:r>
            <a:rPr lang="cs-CZ" sz="2400" kern="1200" dirty="0"/>
            <a:t> </a:t>
          </a:r>
          <a:r>
            <a:rPr lang="cs-CZ" sz="2400" kern="1200" dirty="0" err="1"/>
            <a:t>the</a:t>
          </a:r>
          <a:r>
            <a:rPr lang="cs-CZ" sz="2400" kern="1200" dirty="0"/>
            <a:t> </a:t>
          </a:r>
          <a:r>
            <a:rPr lang="cs-CZ" sz="2400" kern="1200" dirty="0" err="1"/>
            <a:t>patient</a:t>
          </a:r>
          <a:r>
            <a:rPr lang="cs-CZ" sz="2400" kern="1200" dirty="0"/>
            <a:t> </a:t>
          </a:r>
          <a:r>
            <a:rPr lang="en-US" sz="2400" kern="1200" dirty="0"/>
            <a:t>requires the provision of </a:t>
          </a:r>
          <a:r>
            <a:rPr lang="cs-CZ" sz="2400" kern="1200" dirty="0"/>
            <a:t>urgent </a:t>
          </a:r>
          <a:r>
            <a:rPr lang="en-US" sz="2400" kern="1200" dirty="0"/>
            <a:t>care and </a:t>
          </a:r>
          <a:r>
            <a:rPr lang="cs-CZ" sz="2400" kern="1200" dirty="0"/>
            <a:t>he </a:t>
          </a:r>
          <a:r>
            <a:rPr lang="cs-CZ" sz="2400" kern="1200" dirty="0" err="1"/>
            <a:t>is</a:t>
          </a:r>
          <a:r>
            <a:rPr lang="cs-CZ" sz="2400" kern="1200" dirty="0"/>
            <a:t> </a:t>
          </a:r>
          <a:r>
            <a:rPr lang="cs-CZ" sz="2400" kern="1200" dirty="0" err="1"/>
            <a:t>unable</a:t>
          </a:r>
          <a:r>
            <a:rPr lang="cs-CZ" sz="2400" kern="1200" dirty="0"/>
            <a:t> to </a:t>
          </a:r>
          <a:r>
            <a:rPr lang="cs-CZ" sz="2400" kern="1200" dirty="0" err="1"/>
            <a:t>give</a:t>
          </a:r>
          <a:r>
            <a:rPr lang="cs-CZ" sz="2400" kern="1200" dirty="0"/>
            <a:t> his </a:t>
          </a:r>
          <a:r>
            <a:rPr lang="en-US" sz="2400" kern="1200" dirty="0"/>
            <a:t>consent</a:t>
          </a:r>
          <a:r>
            <a:rPr lang="cs-CZ" sz="2400" kern="1200" dirty="0"/>
            <a:t> </a:t>
          </a:r>
          <a:r>
            <a:rPr lang="en-US" sz="2400" kern="1200" dirty="0"/>
            <a:t>at the same time</a:t>
          </a:r>
          <a:endParaRPr lang="cs-CZ" sz="2400" kern="1200" dirty="0"/>
        </a:p>
      </dsp:txBody>
      <dsp:txXfrm>
        <a:off x="0" y="793224"/>
        <a:ext cx="10515600" cy="753997"/>
      </dsp:txXfrm>
    </dsp:sp>
    <dsp:sp modelId="{AF93F47C-6734-4C83-B029-C257612EC192}">
      <dsp:nvSpPr>
        <dsp:cNvPr id="0" name=""/>
        <dsp:cNvSpPr/>
      </dsp:nvSpPr>
      <dsp:spPr>
        <a:xfrm>
          <a:off x="0" y="1547221"/>
          <a:ext cx="10515600" cy="743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Urgent care</a:t>
          </a:r>
        </a:p>
      </dsp:txBody>
      <dsp:txXfrm>
        <a:off x="36296" y="1583517"/>
        <a:ext cx="10443008" cy="670943"/>
      </dsp:txXfrm>
    </dsp:sp>
    <dsp:sp modelId="{8FE34A01-99BC-4909-84EA-E50FAD1E9A0B}">
      <dsp:nvSpPr>
        <dsp:cNvPr id="0" name=""/>
        <dsp:cNvSpPr/>
      </dsp:nvSpPr>
      <dsp:spPr>
        <a:xfrm>
          <a:off x="0" y="2290756"/>
          <a:ext cx="10515600" cy="7539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9370" rIns="220472" bIns="39370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/>
            <a:t>case of health services essential to saving lives or preventing serious damage to health</a:t>
          </a:r>
          <a:r>
            <a:rPr lang="cs-CZ" sz="2400" kern="1200" dirty="0"/>
            <a:t>.</a:t>
          </a:r>
        </a:p>
      </dsp:txBody>
      <dsp:txXfrm>
        <a:off x="0" y="2290756"/>
        <a:ext cx="10515600" cy="753997"/>
      </dsp:txXfrm>
    </dsp:sp>
    <dsp:sp modelId="{267AD6D4-6798-4C5B-83D3-D94D81C36067}">
      <dsp:nvSpPr>
        <dsp:cNvPr id="0" name=""/>
        <dsp:cNvSpPr/>
      </dsp:nvSpPr>
      <dsp:spPr>
        <a:xfrm>
          <a:off x="0" y="3044754"/>
          <a:ext cx="10515600" cy="743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Based on a court decision</a:t>
          </a:r>
          <a:endParaRPr lang="cs-CZ" sz="3100" kern="1200" dirty="0"/>
        </a:p>
      </dsp:txBody>
      <dsp:txXfrm>
        <a:off x="36296" y="3081050"/>
        <a:ext cx="10443008" cy="670943"/>
      </dsp:txXfrm>
    </dsp:sp>
    <dsp:sp modelId="{88822137-C43F-42E9-B719-803DABA447A3}">
      <dsp:nvSpPr>
        <dsp:cNvPr id="0" name=""/>
        <dsp:cNvSpPr/>
      </dsp:nvSpPr>
      <dsp:spPr>
        <a:xfrm>
          <a:off x="0" y="3788289"/>
          <a:ext cx="10515600" cy="513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/>
            <a:t>such as protective measures imposed in criminal proceedings</a:t>
          </a:r>
          <a:endParaRPr lang="cs-CZ" sz="2400" kern="1200" dirty="0"/>
        </a:p>
      </dsp:txBody>
      <dsp:txXfrm>
        <a:off x="0" y="3788289"/>
        <a:ext cx="10515600" cy="51336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B453D9-E84C-45C1-9C0A-714B115F8E21}">
      <dsp:nvSpPr>
        <dsp:cNvPr id="0" name=""/>
        <dsp:cNvSpPr/>
      </dsp:nvSpPr>
      <dsp:spPr>
        <a:xfrm>
          <a:off x="0" y="3569039"/>
          <a:ext cx="10515600" cy="7808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marL="0" lvl="0" indent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consent </a:t>
          </a:r>
          <a:r>
            <a:rPr lang="cs-CZ" sz="2700" kern="1200" dirty="0" err="1"/>
            <a:t>of</a:t>
          </a:r>
          <a:r>
            <a:rPr lang="cs-CZ" sz="2700" kern="1200" dirty="0"/>
            <a:t> </a:t>
          </a:r>
          <a:r>
            <a:rPr lang="en-US" sz="2700" kern="1200" dirty="0"/>
            <a:t>other legally competent close person</a:t>
          </a:r>
          <a:r>
            <a:rPr lang="cs-CZ" sz="2700" kern="1200" dirty="0"/>
            <a:t> </a:t>
          </a:r>
        </a:p>
      </dsp:txBody>
      <dsp:txXfrm>
        <a:off x="0" y="3569039"/>
        <a:ext cx="10515600" cy="780818"/>
      </dsp:txXfrm>
    </dsp:sp>
    <dsp:sp modelId="{580384A2-8652-4443-BE8F-44E17F6F4240}">
      <dsp:nvSpPr>
        <dsp:cNvPr id="0" name=""/>
        <dsp:cNvSpPr/>
      </dsp:nvSpPr>
      <dsp:spPr>
        <a:xfrm rot="10800000">
          <a:off x="0" y="2379853"/>
          <a:ext cx="10515600" cy="1200899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marL="0" lvl="0" indent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 dirty="0" err="1"/>
            <a:t>parents</a:t>
          </a:r>
          <a:endParaRPr lang="cs-CZ" sz="2700" kern="1200" dirty="0"/>
        </a:p>
      </dsp:txBody>
      <dsp:txXfrm rot="10800000">
        <a:off x="0" y="2379853"/>
        <a:ext cx="10515600" cy="780308"/>
      </dsp:txXfrm>
    </dsp:sp>
    <dsp:sp modelId="{55C5348C-7A20-4967-8593-1CCAFEEA3A58}">
      <dsp:nvSpPr>
        <dsp:cNvPr id="0" name=""/>
        <dsp:cNvSpPr/>
      </dsp:nvSpPr>
      <dsp:spPr>
        <a:xfrm rot="10800000">
          <a:off x="0" y="1190666"/>
          <a:ext cx="10515600" cy="1200899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marL="0" lvl="0" indent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 dirty="0" err="1"/>
            <a:t>spouse</a:t>
          </a:r>
          <a:r>
            <a:rPr lang="cs-CZ" sz="2700" kern="1200" dirty="0"/>
            <a:t> </a:t>
          </a:r>
          <a:r>
            <a:rPr lang="cs-CZ" sz="2700" kern="1200" dirty="0" err="1"/>
            <a:t>or</a:t>
          </a:r>
          <a:r>
            <a:rPr lang="cs-CZ" sz="2700" kern="1200" dirty="0"/>
            <a:t> </a:t>
          </a:r>
          <a:r>
            <a:rPr lang="cs-CZ" sz="2700" kern="1200" dirty="0" err="1"/>
            <a:t>registered</a:t>
          </a:r>
          <a:r>
            <a:rPr lang="cs-CZ" sz="2700" kern="1200" dirty="0"/>
            <a:t> partner</a:t>
          </a:r>
        </a:p>
      </dsp:txBody>
      <dsp:txXfrm rot="10800000">
        <a:off x="0" y="1190666"/>
        <a:ext cx="10515600" cy="780308"/>
      </dsp:txXfrm>
    </dsp:sp>
    <dsp:sp modelId="{466AAA96-404F-4706-A319-C878489C070C}">
      <dsp:nvSpPr>
        <dsp:cNvPr id="0" name=""/>
        <dsp:cNvSpPr/>
      </dsp:nvSpPr>
      <dsp:spPr>
        <a:xfrm rot="10800000">
          <a:off x="0" y="1479"/>
          <a:ext cx="10515600" cy="1200899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marL="0" lvl="0" indent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consent of the person designated by the patient</a:t>
          </a:r>
          <a:endParaRPr lang="cs-CZ" sz="2700" kern="1200" dirty="0"/>
        </a:p>
      </dsp:txBody>
      <dsp:txXfrm rot="10800000">
        <a:off x="0" y="1479"/>
        <a:ext cx="10515600" cy="7803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0D21D2-F4C6-43FF-8C5F-1F2295489A16}">
      <dsp:nvSpPr>
        <dsp:cNvPr id="0" name=""/>
        <dsp:cNvSpPr/>
      </dsp:nvSpPr>
      <dsp:spPr>
        <a:xfrm>
          <a:off x="0" y="3591"/>
          <a:ext cx="6513603" cy="1679498"/>
        </a:xfrm>
        <a:prstGeom prst="roundRect">
          <a:avLst>
            <a:gd name="adj" fmla="val 1000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CCC1DC-1A73-4ED9-AC00-EDC49C2281E8}">
      <dsp:nvSpPr>
        <dsp:cNvPr id="0" name=""/>
        <dsp:cNvSpPr/>
      </dsp:nvSpPr>
      <dsp:spPr>
        <a:xfrm>
          <a:off x="508048" y="381478"/>
          <a:ext cx="923723" cy="92372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8F1D8D-6774-418B-98C3-4D82B7A6E2EE}">
      <dsp:nvSpPr>
        <dsp:cNvPr id="0" name=""/>
        <dsp:cNvSpPr/>
      </dsp:nvSpPr>
      <dsp:spPr>
        <a:xfrm>
          <a:off x="1939820" y="3591"/>
          <a:ext cx="2931121" cy="16794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747" tIns="177747" rIns="177747" bIns="177747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As a citizen</a:t>
          </a:r>
        </a:p>
      </dsp:txBody>
      <dsp:txXfrm>
        <a:off x="1939820" y="3591"/>
        <a:ext cx="2931121" cy="1679498"/>
      </dsp:txXfrm>
    </dsp:sp>
    <dsp:sp modelId="{327888D5-E1F5-4978-AA0A-CD1E8A1D034E}">
      <dsp:nvSpPr>
        <dsp:cNvPr id="0" name=""/>
        <dsp:cNvSpPr/>
      </dsp:nvSpPr>
      <dsp:spPr>
        <a:xfrm>
          <a:off x="4870942" y="3591"/>
          <a:ext cx="1640765" cy="16794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747" tIns="177747" rIns="177747" bIns="177747" numCol="1" spcCol="1270" anchor="ctr" anchorCtr="0">
          <a:noAutofit/>
        </a:bodyPr>
        <a:lstStyle/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to health protection. </a:t>
          </a:r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to free health care</a:t>
          </a:r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right to medical aids under conditions provided by law</a:t>
          </a:r>
          <a:r>
            <a:rPr lang="cs-CZ" sz="1100" kern="1200"/>
            <a:t>.</a:t>
          </a:r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(</a:t>
          </a:r>
          <a:r>
            <a:rPr lang="en-US" sz="1100" kern="1200"/>
            <a:t>Charter of Fundamental Rights and Freedoms</a:t>
          </a:r>
          <a:r>
            <a:rPr lang="cs-CZ" sz="1100" kern="1200"/>
            <a:t>)</a:t>
          </a:r>
        </a:p>
      </dsp:txBody>
      <dsp:txXfrm>
        <a:off x="4870942" y="3591"/>
        <a:ext cx="1640765" cy="1679498"/>
      </dsp:txXfrm>
    </dsp:sp>
    <dsp:sp modelId="{5FDE5DDB-E0E1-4D78-8F5C-82067EA88C15}">
      <dsp:nvSpPr>
        <dsp:cNvPr id="0" name=""/>
        <dsp:cNvSpPr/>
      </dsp:nvSpPr>
      <dsp:spPr>
        <a:xfrm>
          <a:off x="0" y="2102963"/>
          <a:ext cx="6513603" cy="1679498"/>
        </a:xfrm>
        <a:prstGeom prst="roundRect">
          <a:avLst>
            <a:gd name="adj" fmla="val 1000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785900-2E2B-4C4C-826A-E798EF55D7BC}">
      <dsp:nvSpPr>
        <dsp:cNvPr id="0" name=""/>
        <dsp:cNvSpPr/>
      </dsp:nvSpPr>
      <dsp:spPr>
        <a:xfrm>
          <a:off x="508048" y="2480851"/>
          <a:ext cx="923723" cy="92372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CB260B-8B2F-43DD-B8EC-12F962369CD0}">
      <dsp:nvSpPr>
        <dsp:cNvPr id="0" name=""/>
        <dsp:cNvSpPr/>
      </dsp:nvSpPr>
      <dsp:spPr>
        <a:xfrm>
          <a:off x="1939820" y="2102963"/>
          <a:ext cx="2931121" cy="16794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747" tIns="177747" rIns="177747" bIns="177747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As a </a:t>
          </a:r>
          <a:r>
            <a:rPr lang="cs-CZ" sz="2500" kern="1200" dirty="0" err="1"/>
            <a:t>policyholder</a:t>
          </a:r>
          <a:endParaRPr lang="cs-CZ" sz="2500" kern="1200" dirty="0"/>
        </a:p>
      </dsp:txBody>
      <dsp:txXfrm>
        <a:off x="1939820" y="2102963"/>
        <a:ext cx="2931121" cy="1679498"/>
      </dsp:txXfrm>
    </dsp:sp>
    <dsp:sp modelId="{E8200655-26BC-46A3-8A48-0539D33CD8EF}">
      <dsp:nvSpPr>
        <dsp:cNvPr id="0" name=""/>
        <dsp:cNvSpPr/>
      </dsp:nvSpPr>
      <dsp:spPr>
        <a:xfrm>
          <a:off x="4870942" y="2102963"/>
          <a:ext cx="1640765" cy="16794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747" tIns="177747" rIns="177747" bIns="177747" numCol="1" spcCol="1270" anchor="ctr" anchorCtr="0">
          <a:noAutofit/>
        </a:bodyPr>
        <a:lstStyle/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to </a:t>
          </a:r>
          <a:r>
            <a:rPr lang="en-US" sz="1100" kern="1200" noProof="0"/>
            <a:t>choose</a:t>
          </a:r>
          <a:r>
            <a:rPr lang="cs-CZ" sz="1100" kern="1200"/>
            <a:t> </a:t>
          </a:r>
          <a:r>
            <a:rPr lang="en-US" sz="1100" kern="1200"/>
            <a:t>the health insurance company</a:t>
          </a:r>
          <a:endParaRPr lang="cs-CZ" sz="1100" kern="1200"/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to t</a:t>
          </a:r>
          <a:r>
            <a:rPr lang="en-US" sz="1100" kern="1200"/>
            <a:t>ime and the local accessibility</a:t>
          </a:r>
          <a:r>
            <a:rPr lang="cs-CZ" sz="1100" kern="1200"/>
            <a:t> and </a:t>
          </a:r>
          <a:r>
            <a:rPr lang="en-US" sz="1100" kern="1200" noProof="0"/>
            <a:t>availability</a:t>
          </a:r>
          <a:r>
            <a:rPr lang="cs-CZ" sz="1100" kern="1200" noProof="0"/>
            <a:t> of</a:t>
          </a:r>
          <a:r>
            <a:rPr lang="en-US" sz="1100" kern="1200"/>
            <a:t> paid services</a:t>
          </a:r>
          <a:endParaRPr lang="cs-CZ" sz="1100" kern="1200"/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On medicinal product and foods for special medical purposes</a:t>
          </a:r>
          <a:endParaRPr lang="cs-CZ" sz="1100" kern="1200"/>
        </a:p>
      </dsp:txBody>
      <dsp:txXfrm>
        <a:off x="4870942" y="2102963"/>
        <a:ext cx="1640765" cy="1679498"/>
      </dsp:txXfrm>
    </dsp:sp>
    <dsp:sp modelId="{952F055F-D931-48DB-AA77-F62D054DC74F}">
      <dsp:nvSpPr>
        <dsp:cNvPr id="0" name=""/>
        <dsp:cNvSpPr/>
      </dsp:nvSpPr>
      <dsp:spPr>
        <a:xfrm>
          <a:off x="0" y="4202336"/>
          <a:ext cx="6513603" cy="1679498"/>
        </a:xfrm>
        <a:prstGeom prst="roundRect">
          <a:avLst>
            <a:gd name="adj" fmla="val 1000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F1F874-31E5-46C5-9250-D2373CABDDA9}">
      <dsp:nvSpPr>
        <dsp:cNvPr id="0" name=""/>
        <dsp:cNvSpPr/>
      </dsp:nvSpPr>
      <dsp:spPr>
        <a:xfrm>
          <a:off x="508048" y="4580223"/>
          <a:ext cx="923723" cy="92372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E94FFD-A731-4814-9ACC-92A4F193EE6B}">
      <dsp:nvSpPr>
        <dsp:cNvPr id="0" name=""/>
        <dsp:cNvSpPr/>
      </dsp:nvSpPr>
      <dsp:spPr>
        <a:xfrm>
          <a:off x="1939820" y="4202336"/>
          <a:ext cx="2931121" cy="16794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747" tIns="177747" rIns="177747" bIns="177747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As a </a:t>
          </a:r>
          <a:r>
            <a:rPr lang="cs-CZ" sz="2500" kern="1200" dirty="0" err="1"/>
            <a:t>patient</a:t>
          </a:r>
          <a:endParaRPr lang="cs-CZ" sz="2500" kern="1200" dirty="0"/>
        </a:p>
      </dsp:txBody>
      <dsp:txXfrm>
        <a:off x="1939820" y="4202336"/>
        <a:ext cx="2931121" cy="1679498"/>
      </dsp:txXfrm>
    </dsp:sp>
    <dsp:sp modelId="{2689F11F-EB55-4716-BF30-E8CA013F469D}">
      <dsp:nvSpPr>
        <dsp:cNvPr id="0" name=""/>
        <dsp:cNvSpPr/>
      </dsp:nvSpPr>
      <dsp:spPr>
        <a:xfrm>
          <a:off x="4870942" y="4202336"/>
          <a:ext cx="1640765" cy="16794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747" tIns="177747" rIns="177747" bIns="177747" numCol="1" spcCol="1270" anchor="ctr" anchorCtr="0">
          <a:noAutofit/>
        </a:bodyPr>
        <a:lstStyle/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"Patients means a natural person, which are provided by the health services"</a:t>
          </a:r>
          <a:endParaRPr lang="cs-CZ" sz="1100" kern="1200"/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100" kern="1200"/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His rights correspond</a:t>
          </a:r>
          <a:r>
            <a:rPr lang="cs-CZ" sz="1100" kern="1200"/>
            <a:t> with</a:t>
          </a:r>
          <a:r>
            <a:rPr lang="en-US" sz="1100" kern="1200"/>
            <a:t> obligations </a:t>
          </a:r>
          <a:r>
            <a:rPr lang="cs-CZ" sz="1100" kern="1200"/>
            <a:t>of healthcare </a:t>
          </a:r>
          <a:r>
            <a:rPr lang="en-US" sz="1100" kern="1200"/>
            <a:t>provider</a:t>
          </a:r>
          <a:r>
            <a:rPr lang="cs-CZ" sz="1100" kern="1200"/>
            <a:t> and </a:t>
          </a:r>
          <a:r>
            <a:rPr lang="en-US" sz="1100" kern="1200"/>
            <a:t>medical staff</a:t>
          </a:r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100" kern="1200"/>
        </a:p>
      </dsp:txBody>
      <dsp:txXfrm>
        <a:off x="4870942" y="4202336"/>
        <a:ext cx="1640765" cy="167949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10D989-54F8-45DD-B5AA-7FF0F75850D4}">
      <dsp:nvSpPr>
        <dsp:cNvPr id="0" name=""/>
        <dsp:cNvSpPr/>
      </dsp:nvSpPr>
      <dsp:spPr>
        <a:xfrm>
          <a:off x="0" y="93033"/>
          <a:ext cx="10515600" cy="873953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Right on the provision of health services at the appropriate professional level</a:t>
          </a:r>
          <a:endParaRPr lang="cs-CZ" sz="2200" kern="1200" dirty="0"/>
        </a:p>
      </dsp:txBody>
      <dsp:txXfrm>
        <a:off x="42663" y="135696"/>
        <a:ext cx="10430274" cy="788627"/>
      </dsp:txXfrm>
    </dsp:sp>
    <dsp:sp modelId="{76DED07F-73BF-4F3B-A235-0B77487621F7}">
      <dsp:nvSpPr>
        <dsp:cNvPr id="0" name=""/>
        <dsp:cNvSpPr/>
      </dsp:nvSpPr>
      <dsp:spPr>
        <a:xfrm>
          <a:off x="0" y="966987"/>
          <a:ext cx="10515600" cy="8880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 dirty="0"/>
            <a:t>according to the rules of science and accepted medical practices</a:t>
          </a:r>
          <a:r>
            <a:rPr lang="cs-CZ" sz="1700" kern="1200" dirty="0"/>
            <a:t>, </a:t>
          </a: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 dirty="0"/>
            <a:t>while respecting the individuality of the patient</a:t>
          </a:r>
          <a:r>
            <a:rPr lang="cs-CZ" sz="1700" kern="1200" dirty="0"/>
            <a:t>, </a:t>
          </a: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 dirty="0"/>
            <a:t>with regard to the specific conditions and objective options</a:t>
          </a:r>
          <a:r>
            <a:rPr lang="cs-CZ" sz="1700" kern="1200" dirty="0"/>
            <a:t>.</a:t>
          </a:r>
        </a:p>
      </dsp:txBody>
      <dsp:txXfrm>
        <a:off x="0" y="966987"/>
        <a:ext cx="10515600" cy="888030"/>
      </dsp:txXfrm>
    </dsp:sp>
    <dsp:sp modelId="{F7BA87E7-8A07-4B82-B07E-E7B6D0A272D2}">
      <dsp:nvSpPr>
        <dsp:cNvPr id="0" name=""/>
        <dsp:cNvSpPr/>
      </dsp:nvSpPr>
      <dsp:spPr>
        <a:xfrm>
          <a:off x="0" y="1855017"/>
          <a:ext cx="10515600" cy="873953"/>
        </a:xfrm>
        <a:prstGeom prst="roundRect">
          <a:avLst/>
        </a:prstGeom>
        <a:solidFill>
          <a:schemeClr val="accent1">
            <a:shade val="80000"/>
            <a:hueOff val="135632"/>
            <a:satOff val="2588"/>
            <a:lumOff val="114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to esteem, treated with dignity, </a:t>
          </a:r>
          <a:r>
            <a:rPr lang="cs-CZ" sz="2200" kern="1200" dirty="0"/>
            <a:t>to </a:t>
          </a:r>
          <a:r>
            <a:rPr lang="en-US" sz="2200" kern="1200" noProof="0" dirty="0"/>
            <a:t>be treated with </a:t>
          </a:r>
          <a:r>
            <a:rPr lang="en-US" sz="2200" kern="1200" dirty="0"/>
            <a:t>courtesy in accordance with the nature of health services</a:t>
          </a:r>
          <a:r>
            <a:rPr lang="cs-CZ" sz="2200" kern="1200" dirty="0"/>
            <a:t>,</a:t>
          </a:r>
        </a:p>
      </dsp:txBody>
      <dsp:txXfrm>
        <a:off x="42663" y="1897680"/>
        <a:ext cx="10430274" cy="788627"/>
      </dsp:txXfrm>
    </dsp:sp>
    <dsp:sp modelId="{B45C8CB1-625A-4472-9AD1-A7294F839BA0}">
      <dsp:nvSpPr>
        <dsp:cNvPr id="0" name=""/>
        <dsp:cNvSpPr/>
      </dsp:nvSpPr>
      <dsp:spPr>
        <a:xfrm>
          <a:off x="0" y="2792330"/>
          <a:ext cx="10515600" cy="873953"/>
        </a:xfrm>
        <a:prstGeom prst="roundRect">
          <a:avLst/>
        </a:prstGeom>
        <a:solidFill>
          <a:schemeClr val="accent1">
            <a:shade val="80000"/>
            <a:hueOff val="271263"/>
            <a:satOff val="5175"/>
            <a:lumOff val="2285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respect for privacy </a:t>
          </a:r>
          <a:r>
            <a:rPr lang="en-US" sz="2200" kern="1200" noProof="0" dirty="0"/>
            <a:t>during</a:t>
          </a:r>
          <a:r>
            <a:rPr lang="cs-CZ" sz="2200" kern="1200" dirty="0"/>
            <a:t> </a:t>
          </a:r>
          <a:r>
            <a:rPr lang="en-US" sz="2200" kern="1200" dirty="0"/>
            <a:t>the provision of health</a:t>
          </a:r>
          <a:r>
            <a:rPr lang="cs-CZ" sz="2200" kern="1200" dirty="0"/>
            <a:t>care</a:t>
          </a:r>
          <a:r>
            <a:rPr lang="en-US" sz="2200" kern="1200" dirty="0"/>
            <a:t> services</a:t>
          </a:r>
          <a:endParaRPr lang="cs-CZ" sz="2200" kern="1200" dirty="0"/>
        </a:p>
      </dsp:txBody>
      <dsp:txXfrm>
        <a:off x="42663" y="2834993"/>
        <a:ext cx="10430274" cy="788627"/>
      </dsp:txXfrm>
    </dsp:sp>
    <dsp:sp modelId="{68CBD2F7-3C09-46C5-AD2C-EB1DE2A9EAE3}">
      <dsp:nvSpPr>
        <dsp:cNvPr id="0" name=""/>
        <dsp:cNvSpPr/>
      </dsp:nvSpPr>
      <dsp:spPr>
        <a:xfrm>
          <a:off x="0" y="3666284"/>
          <a:ext cx="10515600" cy="5920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 dirty="0"/>
            <a:t>in accordance with the nature of health</a:t>
          </a:r>
          <a:r>
            <a:rPr lang="cs-CZ" sz="1700" kern="1200" dirty="0"/>
            <a:t>care</a:t>
          </a:r>
          <a:r>
            <a:rPr lang="en-US" sz="1700" kern="1200" dirty="0"/>
            <a:t> services</a:t>
          </a:r>
          <a:r>
            <a:rPr lang="cs-CZ" sz="1700" kern="1200" dirty="0"/>
            <a:t>,</a:t>
          </a: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 dirty="0"/>
            <a:t>Related rules for the</a:t>
          </a:r>
          <a:r>
            <a:rPr lang="cs-CZ" sz="1700" kern="1200" dirty="0"/>
            <a:t> </a:t>
          </a:r>
          <a:r>
            <a:rPr lang="en-US" sz="1700" kern="1200" dirty="0"/>
            <a:t>close persons, medical documentation, etc.</a:t>
          </a:r>
          <a:endParaRPr lang="cs-CZ" sz="1700" kern="1200" dirty="0"/>
        </a:p>
      </dsp:txBody>
      <dsp:txXfrm>
        <a:off x="0" y="3666284"/>
        <a:ext cx="10515600" cy="59202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4B0D80-4C6C-422E-9225-BA82B623769E}">
      <dsp:nvSpPr>
        <dsp:cNvPr id="0" name=""/>
        <dsp:cNvSpPr/>
      </dsp:nvSpPr>
      <dsp:spPr>
        <a:xfrm>
          <a:off x="0" y="301636"/>
          <a:ext cx="10515600" cy="1191754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/>
            <a:t>to </a:t>
          </a:r>
          <a:r>
            <a:rPr lang="en-US" sz="3000" kern="1200" dirty="0"/>
            <a:t>choose </a:t>
          </a:r>
          <a:r>
            <a:rPr lang="cs-CZ" sz="3000" kern="1200" dirty="0"/>
            <a:t>a </a:t>
          </a:r>
          <a:r>
            <a:rPr lang="en-US" sz="3000" kern="1200" dirty="0"/>
            <a:t>provider authorized to provide health</a:t>
          </a:r>
          <a:r>
            <a:rPr lang="cs-CZ" sz="3000" kern="1200" dirty="0"/>
            <a:t>care</a:t>
          </a:r>
          <a:r>
            <a:rPr lang="en-US" sz="3000" kern="1200" dirty="0"/>
            <a:t> services</a:t>
          </a:r>
          <a:r>
            <a:rPr lang="cs-CZ" sz="3000" kern="1200" dirty="0"/>
            <a:t>,</a:t>
          </a:r>
        </a:p>
      </dsp:txBody>
      <dsp:txXfrm>
        <a:off x="58177" y="359813"/>
        <a:ext cx="10399246" cy="1075400"/>
      </dsp:txXfrm>
    </dsp:sp>
    <dsp:sp modelId="{E50F2D24-0820-42AC-A546-CD539F4106C5}">
      <dsp:nvSpPr>
        <dsp:cNvPr id="0" name=""/>
        <dsp:cNvSpPr/>
      </dsp:nvSpPr>
      <dsp:spPr>
        <a:xfrm>
          <a:off x="0" y="1579791"/>
          <a:ext cx="10515600" cy="1191754"/>
        </a:xfrm>
        <a:prstGeom prst="roundRect">
          <a:avLst/>
        </a:prstGeom>
        <a:solidFill>
          <a:schemeClr val="accent1">
            <a:shade val="50000"/>
            <a:hueOff val="222839"/>
            <a:satOff val="5970"/>
            <a:lumOff val="263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to seek consulting services from another provider</a:t>
          </a:r>
          <a:r>
            <a:rPr lang="cs-CZ" sz="3000" kern="1200" dirty="0"/>
            <a:t> </a:t>
          </a:r>
          <a:r>
            <a:rPr lang="cs-CZ" sz="3000" kern="1200" dirty="0" err="1"/>
            <a:t>or</a:t>
          </a:r>
          <a:r>
            <a:rPr lang="cs-CZ" sz="3000" kern="1200" dirty="0"/>
            <a:t> </a:t>
          </a:r>
          <a:r>
            <a:rPr lang="cs-CZ" sz="3000" kern="1200" dirty="0" err="1"/>
            <a:t>healthcare</a:t>
          </a:r>
          <a:r>
            <a:rPr lang="cs-CZ" sz="3000" kern="1200" dirty="0"/>
            <a:t> </a:t>
          </a:r>
          <a:r>
            <a:rPr lang="cs-CZ" sz="3000" kern="1200" dirty="0" err="1"/>
            <a:t>professional</a:t>
          </a:r>
          <a:r>
            <a:rPr lang="cs-CZ" sz="3000" kern="1200" dirty="0"/>
            <a:t>, </a:t>
          </a:r>
          <a:r>
            <a:rPr lang="en-US" sz="3000" kern="1200" dirty="0"/>
            <a:t>other than that </a:t>
          </a:r>
          <a:r>
            <a:rPr lang="cs-CZ" sz="3000" kern="1200" dirty="0" err="1"/>
            <a:t>who</a:t>
          </a:r>
          <a:r>
            <a:rPr lang="cs-CZ" sz="3000" kern="1200" dirty="0"/>
            <a:t> </a:t>
          </a:r>
          <a:r>
            <a:rPr lang="en-US" sz="3000" kern="1200" dirty="0"/>
            <a:t>provides health services</a:t>
          </a:r>
          <a:r>
            <a:rPr lang="cs-CZ" sz="3000" kern="1200" dirty="0"/>
            <a:t>;</a:t>
          </a:r>
        </a:p>
      </dsp:txBody>
      <dsp:txXfrm>
        <a:off x="58177" y="1637968"/>
        <a:ext cx="10399246" cy="1075400"/>
      </dsp:txXfrm>
    </dsp:sp>
    <dsp:sp modelId="{444CDB97-855D-4A8E-A4F6-61BB44B56A9D}">
      <dsp:nvSpPr>
        <dsp:cNvPr id="0" name=""/>
        <dsp:cNvSpPr/>
      </dsp:nvSpPr>
      <dsp:spPr>
        <a:xfrm>
          <a:off x="0" y="2857946"/>
          <a:ext cx="10515600" cy="1191754"/>
        </a:xfrm>
        <a:prstGeom prst="roundRect">
          <a:avLst/>
        </a:prstGeom>
        <a:solidFill>
          <a:schemeClr val="accent1">
            <a:shade val="50000"/>
            <a:hueOff val="222839"/>
            <a:satOff val="5970"/>
            <a:lumOff val="263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/>
            <a:t>to </a:t>
          </a:r>
          <a:r>
            <a:rPr lang="en-US" sz="3000" kern="1200" dirty="0"/>
            <a:t>be informed </a:t>
          </a:r>
          <a:r>
            <a:rPr lang="cs-CZ" sz="3000" kern="1200" dirty="0" err="1"/>
            <a:t>about</a:t>
          </a:r>
          <a:r>
            <a:rPr lang="cs-CZ" sz="3000" kern="1200" dirty="0"/>
            <a:t> </a:t>
          </a:r>
          <a:r>
            <a:rPr lang="en-US" sz="3000" kern="1200" dirty="0"/>
            <a:t>the internal rules of the healthcare facility inpatient or day care</a:t>
          </a:r>
          <a:endParaRPr lang="cs-CZ" sz="3000" kern="1200" dirty="0"/>
        </a:p>
      </dsp:txBody>
      <dsp:txXfrm>
        <a:off x="58177" y="2916123"/>
        <a:ext cx="10399246" cy="10754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AEFE8D-7E0A-44F6-A5AE-63E55FB949D5}">
      <dsp:nvSpPr>
        <dsp:cNvPr id="0" name=""/>
        <dsp:cNvSpPr/>
      </dsp:nvSpPr>
      <dsp:spPr>
        <a:xfrm>
          <a:off x="0" y="88006"/>
          <a:ext cx="10515600" cy="1183455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/>
            <a:t>to </a:t>
          </a:r>
          <a:r>
            <a:rPr lang="en-US" sz="2800" kern="1200" dirty="0"/>
            <a:t>be informed in advance about the cost of health services not covered by public health insurance</a:t>
          </a:r>
          <a:r>
            <a:rPr lang="cs-CZ" sz="2800" kern="1200" dirty="0"/>
            <a:t>,</a:t>
          </a:r>
        </a:p>
      </dsp:txBody>
      <dsp:txXfrm>
        <a:off x="57772" y="145778"/>
        <a:ext cx="10400056" cy="1067911"/>
      </dsp:txXfrm>
    </dsp:sp>
    <dsp:sp modelId="{827FA593-F5FD-40BA-A0DB-593D38BC60E9}">
      <dsp:nvSpPr>
        <dsp:cNvPr id="0" name=""/>
        <dsp:cNvSpPr/>
      </dsp:nvSpPr>
      <dsp:spPr>
        <a:xfrm>
          <a:off x="0" y="1352101"/>
          <a:ext cx="10515600" cy="1183455"/>
        </a:xfrm>
        <a:prstGeom prst="roundRect">
          <a:avLst/>
        </a:prstGeom>
        <a:solidFill>
          <a:schemeClr val="accent1">
            <a:shade val="80000"/>
            <a:hueOff val="135632"/>
            <a:satOff val="2588"/>
            <a:lumOff val="114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/>
            <a:t>to </a:t>
          </a:r>
          <a:r>
            <a:rPr lang="en-US" sz="2800" kern="1200" dirty="0"/>
            <a:t>know the names</a:t>
          </a:r>
          <a:r>
            <a:rPr lang="cs-CZ" sz="2800" kern="1200" dirty="0"/>
            <a:t> and</a:t>
          </a:r>
          <a:r>
            <a:rPr lang="en-US" sz="2800" kern="1200" dirty="0"/>
            <a:t> surnames </a:t>
          </a:r>
          <a:r>
            <a:rPr lang="cs-CZ" sz="2800" kern="1200" dirty="0" err="1"/>
            <a:t>of</a:t>
          </a:r>
          <a:r>
            <a:rPr lang="cs-CZ" sz="2800" kern="1200" dirty="0"/>
            <a:t> </a:t>
          </a:r>
          <a:r>
            <a:rPr lang="en-US" sz="2800" kern="1200" dirty="0"/>
            <a:t>healthcare </a:t>
          </a:r>
          <a:r>
            <a:rPr lang="en-US" sz="2800" kern="1200" noProof="0" dirty="0"/>
            <a:t>professionals</a:t>
          </a:r>
          <a:r>
            <a:rPr lang="cs-CZ" sz="2800" kern="1200" dirty="0"/>
            <a:t> </a:t>
          </a:r>
          <a:r>
            <a:rPr lang="en-US" sz="2800" kern="1200" dirty="0"/>
            <a:t>directly involved in the provision of health</a:t>
          </a:r>
          <a:r>
            <a:rPr lang="cs-CZ" sz="2800" kern="1200" dirty="0"/>
            <a:t>care</a:t>
          </a:r>
          <a:r>
            <a:rPr lang="en-US" sz="2800" kern="1200" dirty="0"/>
            <a:t> services</a:t>
          </a:r>
          <a:endParaRPr lang="cs-CZ" sz="2800" kern="1200" dirty="0"/>
        </a:p>
      </dsp:txBody>
      <dsp:txXfrm>
        <a:off x="57772" y="1409873"/>
        <a:ext cx="10400056" cy="1067911"/>
      </dsp:txXfrm>
    </dsp:sp>
    <dsp:sp modelId="{F8F5CCDF-DDF8-4DCA-AD8F-3B7410AF4B19}">
      <dsp:nvSpPr>
        <dsp:cNvPr id="0" name=""/>
        <dsp:cNvSpPr/>
      </dsp:nvSpPr>
      <dsp:spPr>
        <a:xfrm>
          <a:off x="0" y="2616196"/>
          <a:ext cx="10515600" cy="1183455"/>
        </a:xfrm>
        <a:prstGeom prst="roundRect">
          <a:avLst/>
        </a:prstGeom>
        <a:solidFill>
          <a:schemeClr val="accent1">
            <a:shade val="80000"/>
            <a:hueOff val="271263"/>
            <a:satOff val="5175"/>
            <a:lumOff val="2285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cs-CZ" sz="2800" kern="1200" dirty="0"/>
            <a:t>to </a:t>
          </a:r>
          <a:r>
            <a:rPr lang="en-US" sz="2800" kern="1200" dirty="0"/>
            <a:t>reject the presence of persons who are not directly involved</a:t>
          </a:r>
          <a:r>
            <a:rPr lang="cs-CZ" sz="2800" kern="1200" dirty="0"/>
            <a:t> in </a:t>
          </a:r>
          <a:r>
            <a:rPr lang="cs-CZ" sz="2800" kern="1200" dirty="0" err="1"/>
            <a:t>the</a:t>
          </a:r>
          <a:endParaRPr lang="cs-CZ" sz="2800" kern="1200" dirty="0"/>
        </a:p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providing </a:t>
          </a:r>
          <a:r>
            <a:rPr lang="cs-CZ" sz="2800" kern="1200" dirty="0" err="1"/>
            <a:t>of</a:t>
          </a:r>
          <a:r>
            <a:rPr lang="cs-CZ" sz="2800" kern="1200" dirty="0"/>
            <a:t> </a:t>
          </a:r>
          <a:r>
            <a:rPr lang="en-US" sz="2800" kern="1200" dirty="0"/>
            <a:t>health</a:t>
          </a:r>
          <a:r>
            <a:rPr lang="cs-CZ" sz="2800" kern="1200" dirty="0"/>
            <a:t>care</a:t>
          </a:r>
          <a:r>
            <a:rPr lang="en-US" sz="2800" kern="1200" dirty="0"/>
            <a:t> services</a:t>
          </a:r>
          <a:endParaRPr lang="cs-CZ" sz="2800" kern="1200" dirty="0"/>
        </a:p>
      </dsp:txBody>
      <dsp:txXfrm>
        <a:off x="57772" y="2673968"/>
        <a:ext cx="10400056" cy="1067911"/>
      </dsp:txXfrm>
    </dsp:sp>
    <dsp:sp modelId="{05976236-DCAE-4AF9-9706-69803F955371}">
      <dsp:nvSpPr>
        <dsp:cNvPr id="0" name=""/>
        <dsp:cNvSpPr/>
      </dsp:nvSpPr>
      <dsp:spPr>
        <a:xfrm>
          <a:off x="0" y="3799651"/>
          <a:ext cx="10515600" cy="463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5560" rIns="199136" bIns="35560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 dirty="0"/>
            <a:t>Including those preparing for the profession of healthcare professional</a:t>
          </a:r>
          <a:r>
            <a:rPr lang="cs-CZ" sz="2200" kern="1200" dirty="0"/>
            <a:t>,</a:t>
          </a:r>
        </a:p>
      </dsp:txBody>
      <dsp:txXfrm>
        <a:off x="0" y="3799651"/>
        <a:ext cx="10515600" cy="46368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25D490-2FD7-47E3-A62A-D3AEB5E0EBE9}">
      <dsp:nvSpPr>
        <dsp:cNvPr id="0" name=""/>
        <dsp:cNvSpPr/>
      </dsp:nvSpPr>
      <dsp:spPr>
        <a:xfrm>
          <a:off x="0" y="90003"/>
          <a:ext cx="10515600" cy="953403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to </a:t>
          </a:r>
          <a:r>
            <a:rPr lang="en-US" sz="2400" kern="1200" dirty="0"/>
            <a:t>receive visitors in a medical facility </a:t>
          </a:r>
          <a:r>
            <a:rPr lang="cs-CZ" sz="2400" kern="1200" dirty="0" err="1"/>
            <a:t>of</a:t>
          </a:r>
          <a:r>
            <a:rPr lang="cs-CZ" sz="2400" kern="1200" dirty="0"/>
            <a:t> </a:t>
          </a:r>
          <a:r>
            <a:rPr lang="en-US" sz="2400" kern="1200" dirty="0"/>
            <a:t>inpatient or day care</a:t>
          </a:r>
          <a:r>
            <a:rPr lang="cs-CZ" sz="2400" kern="1200" dirty="0"/>
            <a:t>, </a:t>
          </a:r>
        </a:p>
      </dsp:txBody>
      <dsp:txXfrm>
        <a:off x="46541" y="136544"/>
        <a:ext cx="10422518" cy="860321"/>
      </dsp:txXfrm>
    </dsp:sp>
    <dsp:sp modelId="{CD2D6C4A-B605-4EB6-A2CE-6B7343B7F557}">
      <dsp:nvSpPr>
        <dsp:cNvPr id="0" name=""/>
        <dsp:cNvSpPr/>
      </dsp:nvSpPr>
      <dsp:spPr>
        <a:xfrm>
          <a:off x="0" y="1043407"/>
          <a:ext cx="10515600" cy="124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0480" rIns="170688" bIns="30480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with regard to their health</a:t>
          </a:r>
          <a:r>
            <a:rPr lang="cs-CZ" sz="1900" kern="1200" dirty="0"/>
            <a:t> </a:t>
          </a: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in accordance with the internal rules</a:t>
          </a:r>
          <a:endParaRPr lang="cs-CZ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in a manner which does not infringe the rights of other patients, unless </a:t>
          </a:r>
          <a:r>
            <a:rPr lang="cs-CZ" sz="1900" kern="1200" dirty="0"/>
            <a:t>HCA </a:t>
          </a:r>
          <a:r>
            <a:rPr lang="en-US" sz="1900" kern="1200" dirty="0"/>
            <a:t>or another law provides otherwise</a:t>
          </a:r>
          <a:endParaRPr lang="cs-CZ" sz="1900" kern="1200" dirty="0"/>
        </a:p>
      </dsp:txBody>
      <dsp:txXfrm>
        <a:off x="0" y="1043407"/>
        <a:ext cx="10515600" cy="1242000"/>
      </dsp:txXfrm>
    </dsp:sp>
    <dsp:sp modelId="{A32BFF14-2FAD-4919-A464-D5AF74346F7A}">
      <dsp:nvSpPr>
        <dsp:cNvPr id="0" name=""/>
        <dsp:cNvSpPr/>
      </dsp:nvSpPr>
      <dsp:spPr>
        <a:xfrm>
          <a:off x="0" y="2285407"/>
          <a:ext cx="10515600" cy="953403"/>
        </a:xfrm>
        <a:prstGeom prst="roundRect">
          <a:avLst/>
        </a:prstGeom>
        <a:solidFill>
          <a:schemeClr val="accent1">
            <a:shade val="50000"/>
            <a:hueOff val="222839"/>
            <a:satOff val="5970"/>
            <a:lumOff val="263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to </a:t>
          </a:r>
          <a:r>
            <a:rPr lang="en-US" sz="2400" kern="1200" dirty="0"/>
            <a:t>receive the pastoral care and spiritual support from spiritual churches and religious communities</a:t>
          </a:r>
          <a:endParaRPr lang="cs-CZ" sz="2400" kern="1200" dirty="0"/>
        </a:p>
      </dsp:txBody>
      <dsp:txXfrm>
        <a:off x="46541" y="2331948"/>
        <a:ext cx="10422518" cy="860321"/>
      </dsp:txXfrm>
    </dsp:sp>
    <dsp:sp modelId="{E646C942-F14B-4196-BF36-83F89571F1BC}">
      <dsp:nvSpPr>
        <dsp:cNvPr id="0" name=""/>
        <dsp:cNvSpPr/>
      </dsp:nvSpPr>
      <dsp:spPr>
        <a:xfrm>
          <a:off x="0" y="3307930"/>
          <a:ext cx="10515600" cy="953403"/>
        </a:xfrm>
        <a:prstGeom prst="roundRect">
          <a:avLst/>
        </a:prstGeom>
        <a:solidFill>
          <a:schemeClr val="accent1">
            <a:shade val="50000"/>
            <a:hueOff val="222839"/>
            <a:satOff val="5970"/>
            <a:lumOff val="263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on provision of health services in the least restrictive environment while ensuring the quality and safety of healthcare services.</a:t>
          </a:r>
          <a:endParaRPr lang="cs-CZ" sz="2400" kern="1200" dirty="0"/>
        </a:p>
      </dsp:txBody>
      <dsp:txXfrm>
        <a:off x="46541" y="3354471"/>
        <a:ext cx="10422518" cy="86032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7EF242-2D1E-4002-AFA6-E7B6DFA5EECA}">
      <dsp:nvSpPr>
        <dsp:cNvPr id="0" name=""/>
        <dsp:cNvSpPr/>
      </dsp:nvSpPr>
      <dsp:spPr>
        <a:xfrm>
          <a:off x="51" y="171758"/>
          <a:ext cx="4913783" cy="9389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marL="0" lvl="0" indent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 err="1"/>
            <a:t>Rejecting</a:t>
          </a:r>
          <a:r>
            <a:rPr lang="cs-CZ" sz="2600" kern="1200" dirty="0"/>
            <a:t> by a </a:t>
          </a:r>
          <a:r>
            <a:rPr lang="cs-CZ" sz="2600" kern="1200" dirty="0" err="1"/>
            <a:t>Healthcare</a:t>
          </a:r>
          <a:r>
            <a:rPr lang="cs-CZ" sz="2600" kern="1200" dirty="0"/>
            <a:t> Professional</a:t>
          </a:r>
        </a:p>
      </dsp:txBody>
      <dsp:txXfrm>
        <a:off x="51" y="171758"/>
        <a:ext cx="4913783" cy="938911"/>
      </dsp:txXfrm>
    </dsp:sp>
    <dsp:sp modelId="{D8C3CC33-1E8E-409E-BB2C-249294B309D8}">
      <dsp:nvSpPr>
        <dsp:cNvPr id="0" name=""/>
        <dsp:cNvSpPr/>
      </dsp:nvSpPr>
      <dsp:spPr>
        <a:xfrm>
          <a:off x="51" y="1110669"/>
          <a:ext cx="4913783" cy="306890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600" kern="1200" dirty="0" err="1"/>
            <a:t>Retention</a:t>
          </a:r>
          <a:r>
            <a:rPr lang="cs-CZ" sz="2600" kern="1200" dirty="0"/>
            <a:t> </a:t>
          </a:r>
          <a:r>
            <a:rPr lang="cs-CZ" sz="2600" kern="1200" dirty="0" err="1"/>
            <a:t>of</a:t>
          </a:r>
          <a:r>
            <a:rPr lang="cs-CZ" sz="2600" kern="1200" dirty="0"/>
            <a:t> </a:t>
          </a:r>
          <a:r>
            <a:rPr lang="cs-CZ" sz="2600" kern="1200" dirty="0" err="1"/>
            <a:t>conscience</a:t>
          </a:r>
          <a:endParaRPr lang="cs-CZ" sz="2600" kern="1200" dirty="0"/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 err="1"/>
            <a:t>refus</a:t>
          </a:r>
          <a:r>
            <a:rPr lang="cs-CZ" sz="2600" kern="1200" dirty="0"/>
            <a:t>al</a:t>
          </a:r>
          <a:r>
            <a:rPr lang="en-US" sz="2600" kern="1200" dirty="0"/>
            <a:t> to provide health</a:t>
          </a:r>
          <a:r>
            <a:rPr lang="cs-CZ" sz="2600" kern="1200" dirty="0"/>
            <a:t>care</a:t>
          </a:r>
          <a:r>
            <a:rPr lang="en-US" sz="2600" kern="1200" dirty="0"/>
            <a:t> services to the patient if the disclosure would be contrary to conscience or religious beliefs</a:t>
          </a:r>
          <a:r>
            <a:rPr lang="cs-CZ" sz="2600" kern="1200" dirty="0"/>
            <a:t> </a:t>
          </a:r>
          <a:r>
            <a:rPr lang="cs-CZ" sz="2600" kern="1200" dirty="0" err="1"/>
            <a:t>of</a:t>
          </a:r>
          <a:r>
            <a:rPr lang="cs-CZ" sz="2600" kern="1200" dirty="0"/>
            <a:t> a </a:t>
          </a:r>
          <a:r>
            <a:rPr lang="cs-CZ" sz="2600" kern="1200" dirty="0" err="1"/>
            <a:t>healthcare</a:t>
          </a:r>
          <a:r>
            <a:rPr lang="cs-CZ" sz="2600" kern="1200" dirty="0"/>
            <a:t> </a:t>
          </a:r>
          <a:r>
            <a:rPr lang="cs-CZ" sz="2600" kern="1200" dirty="0" err="1"/>
            <a:t>professional</a:t>
          </a:r>
          <a:endParaRPr lang="cs-CZ" sz="2600" kern="1200" dirty="0"/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2600" kern="1200" dirty="0"/>
        </a:p>
      </dsp:txBody>
      <dsp:txXfrm>
        <a:off x="51" y="1110669"/>
        <a:ext cx="4913783" cy="3068909"/>
      </dsp:txXfrm>
    </dsp:sp>
    <dsp:sp modelId="{9A528F8C-6803-480E-9A2D-BB107AB8A856}">
      <dsp:nvSpPr>
        <dsp:cNvPr id="0" name=""/>
        <dsp:cNvSpPr/>
      </dsp:nvSpPr>
      <dsp:spPr>
        <a:xfrm>
          <a:off x="5601814" y="171758"/>
          <a:ext cx="4913783" cy="9389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marL="0" lvl="0" indent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 err="1"/>
            <a:t>Rejecting</a:t>
          </a:r>
          <a:r>
            <a:rPr lang="cs-CZ" sz="2600" kern="1200" dirty="0"/>
            <a:t> by a </a:t>
          </a:r>
          <a:r>
            <a:rPr lang="cs-CZ" sz="2600" kern="1200" dirty="0" err="1"/>
            <a:t>Healthcare</a:t>
          </a:r>
          <a:r>
            <a:rPr lang="cs-CZ" sz="2600" kern="1200" dirty="0"/>
            <a:t> Provider</a:t>
          </a:r>
        </a:p>
      </dsp:txBody>
      <dsp:txXfrm>
        <a:off x="5601814" y="171758"/>
        <a:ext cx="4913783" cy="938911"/>
      </dsp:txXfrm>
    </dsp:sp>
    <dsp:sp modelId="{706315B1-05E4-4985-8CB8-01F4FC0E5A93}">
      <dsp:nvSpPr>
        <dsp:cNvPr id="0" name=""/>
        <dsp:cNvSpPr/>
      </dsp:nvSpPr>
      <dsp:spPr>
        <a:xfrm>
          <a:off x="5601764" y="1110669"/>
          <a:ext cx="4913783" cy="306890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/>
            <a:t>rejection of proof of identity</a:t>
          </a:r>
          <a:endParaRPr lang="cs-CZ" sz="2600" kern="1200" dirty="0"/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600" kern="1200" dirty="0" err="1"/>
            <a:t>exceeding</a:t>
          </a:r>
          <a:r>
            <a:rPr lang="cs-CZ" sz="2600" kern="1200" dirty="0"/>
            <a:t> </a:t>
          </a:r>
          <a:r>
            <a:rPr lang="cs-CZ" sz="2600" kern="1200" dirty="0" err="1"/>
            <a:t>the</a:t>
          </a:r>
          <a:r>
            <a:rPr lang="cs-CZ" sz="2600" kern="1200" dirty="0"/>
            <a:t> </a:t>
          </a:r>
          <a:r>
            <a:rPr lang="cs-CZ" sz="2600" kern="1200" dirty="0" err="1"/>
            <a:t>workload</a:t>
          </a:r>
          <a:endParaRPr lang="cs-CZ" sz="2600" kern="1200" dirty="0"/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600" kern="1200" dirty="0" err="1"/>
            <a:t>operational</a:t>
          </a:r>
          <a:r>
            <a:rPr lang="cs-CZ" sz="2600" kern="1200" dirty="0"/>
            <a:t> </a:t>
          </a:r>
          <a:r>
            <a:rPr lang="cs-CZ" sz="2600" kern="1200" dirty="0" err="1"/>
            <a:t>reasons</a:t>
          </a:r>
          <a:endParaRPr lang="cs-CZ" sz="2600" kern="1200" dirty="0"/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600" kern="1200" dirty="0"/>
            <a:t>not </a:t>
          </a:r>
          <a:r>
            <a:rPr lang="cs-CZ" sz="2600" kern="1200" dirty="0" err="1"/>
            <a:t>insured</a:t>
          </a:r>
          <a:endParaRPr lang="cs-CZ" sz="2600" kern="1200" dirty="0"/>
        </a:p>
        <a:p>
          <a:pPr marL="457200" lvl="2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/>
            <a:t>Foreigners from the EU have a special </a:t>
          </a:r>
          <a:r>
            <a:rPr lang="cs-CZ" sz="2600" kern="1200" dirty="0" err="1"/>
            <a:t>regulation</a:t>
          </a:r>
          <a:endParaRPr lang="cs-CZ" sz="2600" kern="1200" dirty="0"/>
        </a:p>
      </dsp:txBody>
      <dsp:txXfrm>
        <a:off x="5601764" y="1110669"/>
        <a:ext cx="4913783" cy="306890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4CF15A-9114-4173-BA23-94E2CBE4D531}">
      <dsp:nvSpPr>
        <dsp:cNvPr id="0" name=""/>
        <dsp:cNvSpPr/>
      </dsp:nvSpPr>
      <dsp:spPr>
        <a:xfrm>
          <a:off x="0" y="87141"/>
          <a:ext cx="10515600" cy="11512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l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800" kern="1200" dirty="0" err="1"/>
            <a:t>Termination</a:t>
          </a:r>
          <a:r>
            <a:rPr lang="cs-CZ" sz="4800" kern="1200" dirty="0"/>
            <a:t> </a:t>
          </a:r>
          <a:r>
            <a:rPr lang="cs-CZ" sz="4800" kern="1200" dirty="0" err="1"/>
            <a:t>of</a:t>
          </a:r>
          <a:r>
            <a:rPr lang="cs-CZ" sz="4800" kern="1200" dirty="0"/>
            <a:t> </a:t>
          </a:r>
          <a:r>
            <a:rPr lang="cs-CZ" sz="4800" kern="1200" dirty="0" err="1"/>
            <a:t>the</a:t>
          </a:r>
          <a:r>
            <a:rPr lang="cs-CZ" sz="4800" kern="1200" dirty="0"/>
            <a:t> </a:t>
          </a:r>
          <a:r>
            <a:rPr lang="cs-CZ" sz="4800" kern="1200" dirty="0" err="1"/>
            <a:t>healthcare</a:t>
          </a:r>
          <a:r>
            <a:rPr lang="cs-CZ" sz="4800" kern="1200" dirty="0"/>
            <a:t> (provider)</a:t>
          </a:r>
        </a:p>
      </dsp:txBody>
      <dsp:txXfrm>
        <a:off x="56201" y="143342"/>
        <a:ext cx="10403198" cy="103887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9050CB-4E24-4C4A-B816-FC9905BB4929}">
      <dsp:nvSpPr>
        <dsp:cNvPr id="0" name=""/>
        <dsp:cNvSpPr/>
      </dsp:nvSpPr>
      <dsp:spPr>
        <a:xfrm>
          <a:off x="0" y="235111"/>
          <a:ext cx="10515600" cy="887445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  <a:scene3d>
          <a:camera prst="orthographicFront"/>
          <a:lightRig rig="flat" dir="t"/>
        </a:scene3d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700" kern="1200" dirty="0" err="1"/>
            <a:t>Retention</a:t>
          </a:r>
          <a:r>
            <a:rPr lang="cs-CZ" sz="3700" kern="1200" dirty="0"/>
            <a:t> </a:t>
          </a:r>
          <a:r>
            <a:rPr lang="cs-CZ" sz="3700" kern="1200" dirty="0" err="1"/>
            <a:t>of</a:t>
          </a:r>
          <a:r>
            <a:rPr lang="cs-CZ" sz="3700" kern="1200" dirty="0"/>
            <a:t> </a:t>
          </a:r>
          <a:r>
            <a:rPr lang="cs-CZ" sz="3700" kern="1200" dirty="0" err="1"/>
            <a:t>health</a:t>
          </a:r>
          <a:r>
            <a:rPr lang="cs-CZ" sz="3700" kern="1200" dirty="0"/>
            <a:t> </a:t>
          </a:r>
          <a:r>
            <a:rPr lang="cs-CZ" sz="3700" kern="1200" dirty="0" err="1"/>
            <a:t>information</a:t>
          </a:r>
          <a:r>
            <a:rPr lang="cs-CZ" sz="3700" kern="1200" dirty="0"/>
            <a:t>,</a:t>
          </a:r>
        </a:p>
      </dsp:txBody>
      <dsp:txXfrm>
        <a:off x="43321" y="278432"/>
        <a:ext cx="10428958" cy="800803"/>
      </dsp:txXfrm>
    </dsp:sp>
    <dsp:sp modelId="{91FEA49B-3650-4758-9BB1-008ACFACE984}">
      <dsp:nvSpPr>
        <dsp:cNvPr id="0" name=""/>
        <dsp:cNvSpPr/>
      </dsp:nvSpPr>
      <dsp:spPr>
        <a:xfrm>
          <a:off x="0" y="1122556"/>
          <a:ext cx="10515600" cy="612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46990" rIns="263144" bIns="46990" numCol="1" spcCol="1270" anchor="t" anchorCtr="0">
          <a:noAutofit/>
        </a:bodyPr>
        <a:lstStyle/>
        <a:p>
          <a:pPr marL="285750" lvl="1" indent="-285750" algn="l" defTabSz="12890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900" kern="1200" dirty="0"/>
            <a:t>The information would cause</a:t>
          </a:r>
          <a:r>
            <a:rPr lang="cs-CZ" sz="2900" kern="1200" dirty="0"/>
            <a:t> </a:t>
          </a:r>
          <a:r>
            <a:rPr lang="en-US" sz="2900" kern="1200" dirty="0"/>
            <a:t>serious injury </a:t>
          </a:r>
          <a:r>
            <a:rPr lang="cs-CZ" sz="2900" kern="1200" dirty="0"/>
            <a:t>to </a:t>
          </a:r>
          <a:r>
            <a:rPr lang="en-US" sz="2900" kern="1200" dirty="0"/>
            <a:t>the patient</a:t>
          </a:r>
          <a:r>
            <a:rPr lang="cs-CZ" sz="2900" kern="1200" dirty="0"/>
            <a:t>. </a:t>
          </a:r>
        </a:p>
      </dsp:txBody>
      <dsp:txXfrm>
        <a:off x="0" y="1122556"/>
        <a:ext cx="10515600" cy="612720"/>
      </dsp:txXfrm>
    </dsp:sp>
    <dsp:sp modelId="{8E72E03A-DE9F-4D2B-B3B3-546355C89DE7}">
      <dsp:nvSpPr>
        <dsp:cNvPr id="0" name=""/>
        <dsp:cNvSpPr/>
      </dsp:nvSpPr>
      <dsp:spPr>
        <a:xfrm>
          <a:off x="0" y="1735276"/>
          <a:ext cx="10515600" cy="88744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700" kern="1200" dirty="0" err="1"/>
            <a:t>Does</a:t>
          </a:r>
          <a:r>
            <a:rPr lang="cs-CZ" sz="3700" kern="1200" dirty="0"/>
            <a:t> not </a:t>
          </a:r>
          <a:r>
            <a:rPr lang="cs-CZ" sz="3700" kern="1200" dirty="0" err="1"/>
            <a:t>apply</a:t>
          </a:r>
          <a:r>
            <a:rPr lang="cs-CZ" sz="3700" kern="1200" dirty="0"/>
            <a:t> </a:t>
          </a:r>
          <a:r>
            <a:rPr lang="cs-CZ" sz="3700" kern="1200" dirty="0" err="1"/>
            <a:t>if</a:t>
          </a:r>
          <a:r>
            <a:rPr lang="cs-CZ" sz="3700" kern="1200" dirty="0"/>
            <a:t>: </a:t>
          </a:r>
        </a:p>
      </dsp:txBody>
      <dsp:txXfrm>
        <a:off x="43321" y="1778597"/>
        <a:ext cx="10428958" cy="800803"/>
      </dsp:txXfrm>
    </dsp:sp>
    <dsp:sp modelId="{E973751A-E290-4BEC-A580-DD799A6D0A57}">
      <dsp:nvSpPr>
        <dsp:cNvPr id="0" name=""/>
        <dsp:cNvSpPr/>
      </dsp:nvSpPr>
      <dsp:spPr>
        <a:xfrm>
          <a:off x="0" y="2622721"/>
          <a:ext cx="10515600" cy="14935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46990" rIns="263144" bIns="46990" numCol="1" spcCol="1270" anchor="t" anchorCtr="0">
          <a:noAutofit/>
        </a:bodyPr>
        <a:lstStyle/>
        <a:p>
          <a:pPr marL="285750" lvl="1" indent="-285750" algn="l" defTabSz="12890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900" b="1" kern="1200" dirty="0"/>
            <a:t>a)</a:t>
          </a:r>
          <a:r>
            <a:rPr lang="cs-CZ" sz="2900" kern="1200" dirty="0"/>
            <a:t>  </a:t>
          </a:r>
          <a:r>
            <a:rPr lang="cs-CZ" sz="2900" kern="1200" dirty="0" err="1"/>
            <a:t>there</a:t>
          </a:r>
          <a:r>
            <a:rPr lang="cs-CZ" sz="2900" kern="1200" dirty="0"/>
            <a:t> </a:t>
          </a:r>
          <a:r>
            <a:rPr lang="cs-CZ" sz="2900" kern="1200" dirty="0" err="1"/>
            <a:t>is</a:t>
          </a:r>
          <a:r>
            <a:rPr lang="cs-CZ" sz="2900" kern="1200" dirty="0"/>
            <a:t> a </a:t>
          </a:r>
          <a:r>
            <a:rPr lang="cs-CZ" sz="2900" kern="1200" dirty="0" err="1"/>
            <a:t>need</a:t>
          </a:r>
          <a:r>
            <a:rPr lang="cs-CZ" sz="2900" kern="1200" dirty="0"/>
            <a:t> </a:t>
          </a:r>
          <a:r>
            <a:rPr lang="cs-CZ" sz="2900" kern="1200" dirty="0" err="1"/>
            <a:t>for</a:t>
          </a:r>
          <a:r>
            <a:rPr lang="cs-CZ" sz="2900" kern="1200" dirty="0"/>
            <a:t> early </a:t>
          </a:r>
          <a:r>
            <a:rPr lang="cs-CZ" sz="2900" kern="1200" dirty="0" err="1"/>
            <a:t>treatment</a:t>
          </a:r>
          <a:r>
            <a:rPr lang="cs-CZ" sz="2900" kern="1200" dirty="0"/>
            <a:t>,</a:t>
          </a:r>
        </a:p>
        <a:p>
          <a:pPr marL="285750" lvl="1" indent="-285750" algn="l" defTabSz="12890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900" b="1" kern="1200" dirty="0"/>
            <a:t>b)</a:t>
          </a:r>
          <a:r>
            <a:rPr lang="cs-CZ" sz="2900" kern="1200" dirty="0"/>
            <a:t> risk </a:t>
          </a:r>
          <a:r>
            <a:rPr lang="cs-CZ" sz="2900" kern="1200" dirty="0" err="1"/>
            <a:t>for</a:t>
          </a:r>
          <a:r>
            <a:rPr lang="cs-CZ" sz="2900" kern="1200" dirty="0"/>
            <a:t> </a:t>
          </a:r>
          <a:r>
            <a:rPr lang="cs-CZ" sz="2900" kern="1200" dirty="0" err="1"/>
            <a:t>the</a:t>
          </a:r>
          <a:r>
            <a:rPr lang="cs-CZ" sz="2900" kern="1200" dirty="0"/>
            <a:t> </a:t>
          </a:r>
          <a:r>
            <a:rPr lang="cs-CZ" sz="2900" kern="1200" dirty="0" err="1"/>
            <a:t>surroundings</a:t>
          </a:r>
          <a:r>
            <a:rPr lang="cs-CZ" sz="2900" kern="1200" dirty="0"/>
            <a:t>,</a:t>
          </a:r>
        </a:p>
        <a:p>
          <a:pPr marL="285750" lvl="1" indent="-285750" algn="l" defTabSz="12890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900" b="1" kern="1200" dirty="0"/>
            <a:t>c)</a:t>
          </a:r>
          <a:r>
            <a:rPr lang="cs-CZ" sz="2900" kern="1200" dirty="0"/>
            <a:t> </a:t>
          </a:r>
          <a:r>
            <a:rPr lang="en-US" sz="2900" kern="1200" dirty="0"/>
            <a:t>patient specifically asks for accurate and truthful information</a:t>
          </a:r>
          <a:r>
            <a:rPr lang="cs-CZ" sz="2900" kern="1200" dirty="0"/>
            <a:t>.</a:t>
          </a:r>
        </a:p>
      </dsp:txBody>
      <dsp:txXfrm>
        <a:off x="0" y="2622721"/>
        <a:ext cx="10515600" cy="14935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0323" cy="465160"/>
          </a:xfrm>
          <a:prstGeom prst="rect">
            <a:avLst/>
          </a:prstGeom>
        </p:spPr>
        <p:txBody>
          <a:bodyPr vert="horz" lIns="92665" tIns="46333" rIns="92665" bIns="46333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34969" y="0"/>
            <a:ext cx="3010323" cy="465160"/>
          </a:xfrm>
          <a:prstGeom prst="rect">
            <a:avLst/>
          </a:prstGeom>
        </p:spPr>
        <p:txBody>
          <a:bodyPr vert="horz" lIns="92665" tIns="46333" rIns="92665" bIns="46333" rtlCol="0"/>
          <a:lstStyle>
            <a:lvl1pPr algn="r">
              <a:defRPr sz="1200"/>
            </a:lvl1pPr>
          </a:lstStyle>
          <a:p>
            <a:fld id="{F735AAF7-33C7-4398-A80F-86A464EFA21A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805841"/>
            <a:ext cx="3010323" cy="465159"/>
          </a:xfrm>
          <a:prstGeom prst="rect">
            <a:avLst/>
          </a:prstGeom>
        </p:spPr>
        <p:txBody>
          <a:bodyPr vert="horz" lIns="92665" tIns="46333" rIns="92665" bIns="46333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34969" y="8805841"/>
            <a:ext cx="3010323" cy="465159"/>
          </a:xfrm>
          <a:prstGeom prst="rect">
            <a:avLst/>
          </a:prstGeom>
        </p:spPr>
        <p:txBody>
          <a:bodyPr vert="horz" lIns="92665" tIns="46333" rIns="92665" bIns="46333" rtlCol="0" anchor="b"/>
          <a:lstStyle>
            <a:lvl1pPr algn="r">
              <a:defRPr sz="1200"/>
            </a:lvl1pPr>
          </a:lstStyle>
          <a:p>
            <a:fld id="{78A4B718-92EE-4F83-ABFA-8CBBFDEB69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18202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0323" cy="465160"/>
          </a:xfrm>
          <a:prstGeom prst="rect">
            <a:avLst/>
          </a:prstGeom>
        </p:spPr>
        <p:txBody>
          <a:bodyPr vert="horz" lIns="92665" tIns="46333" rIns="92665" bIns="46333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34969" y="0"/>
            <a:ext cx="3010323" cy="465160"/>
          </a:xfrm>
          <a:prstGeom prst="rect">
            <a:avLst/>
          </a:prstGeom>
        </p:spPr>
        <p:txBody>
          <a:bodyPr vert="horz" lIns="92665" tIns="46333" rIns="92665" bIns="46333" rtlCol="0"/>
          <a:lstStyle>
            <a:lvl1pPr algn="r">
              <a:defRPr sz="1200"/>
            </a:lvl1pPr>
          </a:lstStyle>
          <a:p>
            <a:fld id="{A4B2DFF6-B660-4A61-99E2-AC26F3AD8221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92150" y="1158875"/>
            <a:ext cx="5562600" cy="31289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665" tIns="46333" rIns="92665" bIns="46333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94690" y="4461669"/>
            <a:ext cx="5557520" cy="3650456"/>
          </a:xfrm>
          <a:prstGeom prst="rect">
            <a:avLst/>
          </a:prstGeom>
        </p:spPr>
        <p:txBody>
          <a:bodyPr vert="horz" lIns="92665" tIns="46333" rIns="92665" bIns="46333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805841"/>
            <a:ext cx="3010323" cy="465159"/>
          </a:xfrm>
          <a:prstGeom prst="rect">
            <a:avLst/>
          </a:prstGeom>
        </p:spPr>
        <p:txBody>
          <a:bodyPr vert="horz" lIns="92665" tIns="46333" rIns="92665" bIns="46333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34969" y="8805841"/>
            <a:ext cx="3010323" cy="465159"/>
          </a:xfrm>
          <a:prstGeom prst="rect">
            <a:avLst/>
          </a:prstGeom>
        </p:spPr>
        <p:txBody>
          <a:bodyPr vert="horz" lIns="92665" tIns="46333" rIns="92665" bIns="46333" rtlCol="0" anchor="b"/>
          <a:lstStyle>
            <a:lvl1pPr algn="r">
              <a:defRPr sz="1200"/>
            </a:lvl1pPr>
          </a:lstStyle>
          <a:p>
            <a:fld id="{CB67530C-BE30-4F7F-A61A-42A945D359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3126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300C-82F7-42CB-A527-6AC821E42CB2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229A8-1E5E-4CC2-850A-CC066173B6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2312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300C-82F7-42CB-A527-6AC821E42CB2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229A8-1E5E-4CC2-850A-CC066173B6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4261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300C-82F7-42CB-A527-6AC821E42CB2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229A8-1E5E-4CC2-850A-CC066173B6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2882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300C-82F7-42CB-A527-6AC821E42CB2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229A8-1E5E-4CC2-850A-CC066173B6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9408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300C-82F7-42CB-A527-6AC821E42CB2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229A8-1E5E-4CC2-850A-CC066173B6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7209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300C-82F7-42CB-A527-6AC821E42CB2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229A8-1E5E-4CC2-850A-CC066173B6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1778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300C-82F7-42CB-A527-6AC821E42CB2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229A8-1E5E-4CC2-850A-CC066173B6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4928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300C-82F7-42CB-A527-6AC821E42CB2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229A8-1E5E-4CC2-850A-CC066173B6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7552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300C-82F7-42CB-A527-6AC821E42CB2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229A8-1E5E-4CC2-850A-CC066173B6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278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300C-82F7-42CB-A527-6AC821E42CB2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229A8-1E5E-4CC2-850A-CC066173B6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4093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300C-82F7-42CB-A527-6AC821E42CB2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229A8-1E5E-4CC2-850A-CC066173B6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9454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1300C-82F7-42CB-A527-6AC821E42CB2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229A8-1E5E-4CC2-850A-CC066173B6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1836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err="1"/>
              <a:t>Law</a:t>
            </a:r>
            <a:r>
              <a:rPr lang="cs-CZ" dirty="0"/>
              <a:t> in </a:t>
            </a:r>
            <a:r>
              <a:rPr lang="cs-CZ" dirty="0" err="1"/>
              <a:t>healthcare</a:t>
            </a:r>
            <a:r>
              <a:rPr lang="cs-CZ" dirty="0"/>
              <a:t> 02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Seminary Course of</a:t>
            </a:r>
          </a:p>
          <a:p>
            <a:r>
              <a:rPr lang="en-US" dirty="0"/>
              <a:t>Health and medical law</a:t>
            </a:r>
          </a:p>
        </p:txBody>
      </p:sp>
    </p:spTree>
    <p:extLst>
      <p:ext uri="{BB962C8B-B14F-4D97-AF65-F5344CB8AC3E}">
        <p14:creationId xmlns:p14="http://schemas.microsoft.com/office/powerpoint/2010/main" val="21055858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rmAutofit/>
          </a:bodyPr>
          <a:lstStyle/>
          <a:p>
            <a:r>
              <a:rPr lang="cs-CZ"/>
              <a:t>Rights of the patient (§28 HCA)</a:t>
            </a:r>
            <a:endParaRPr lang="cs-CZ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949846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201527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Rights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patient</a:t>
            </a:r>
            <a:r>
              <a:rPr lang="cs-CZ" dirty="0"/>
              <a:t> (§28 HCA)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905208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171735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Rights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patient</a:t>
            </a:r>
            <a:r>
              <a:rPr lang="cs-CZ" dirty="0"/>
              <a:t> (§28 HCA)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529627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407476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Rights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patient</a:t>
            </a:r>
            <a:r>
              <a:rPr lang="cs-CZ" dirty="0"/>
              <a:t> (§28 HCA)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669021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596691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dirty="0" err="1"/>
              <a:t>Obligations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patient</a:t>
            </a:r>
            <a:r>
              <a:rPr lang="cs-CZ" dirty="0"/>
              <a:t> (!)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 algn="just">
              <a:buAutoNum type="alphaLcParenR"/>
            </a:pPr>
            <a:r>
              <a:rPr lang="en-US" dirty="0"/>
              <a:t>to follow </a:t>
            </a:r>
            <a:r>
              <a:rPr lang="cs-CZ" dirty="0"/>
              <a:t>a </a:t>
            </a:r>
            <a:r>
              <a:rPr lang="en-US" dirty="0"/>
              <a:t>designed individualized treatment </a:t>
            </a:r>
            <a:r>
              <a:rPr lang="cs-CZ" dirty="0" err="1"/>
              <a:t>procedure</a:t>
            </a:r>
            <a:r>
              <a:rPr lang="cs-CZ" dirty="0"/>
              <a:t> </a:t>
            </a:r>
          </a:p>
          <a:p>
            <a:pPr marL="514350" indent="-514350" algn="just">
              <a:buAutoNum type="alphaLcParenR"/>
            </a:pPr>
            <a:r>
              <a:rPr lang="cs-CZ" dirty="0"/>
              <a:t>to </a:t>
            </a:r>
            <a:r>
              <a:rPr lang="cs-CZ" dirty="0" err="1"/>
              <a:t>follow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internal</a:t>
            </a:r>
            <a:r>
              <a:rPr lang="cs-CZ" dirty="0"/>
              <a:t> </a:t>
            </a:r>
            <a:r>
              <a:rPr lang="cs-CZ" dirty="0" err="1"/>
              <a:t>rules</a:t>
            </a:r>
            <a:r>
              <a:rPr lang="cs-CZ" dirty="0"/>
              <a:t>, </a:t>
            </a:r>
          </a:p>
          <a:p>
            <a:pPr marL="514350" indent="-514350" algn="just">
              <a:buAutoNum type="alphaLcParenR"/>
            </a:pPr>
            <a:r>
              <a:rPr lang="cs-CZ" dirty="0"/>
              <a:t>to </a:t>
            </a:r>
            <a:r>
              <a:rPr lang="en-US" dirty="0"/>
              <a:t>pay the </a:t>
            </a:r>
            <a:r>
              <a:rPr lang="cs-CZ" dirty="0"/>
              <a:t>p</a:t>
            </a:r>
            <a:r>
              <a:rPr lang="en-US" dirty="0" err="1"/>
              <a:t>rovider</a:t>
            </a:r>
            <a:r>
              <a:rPr lang="en-US" dirty="0"/>
              <a:t> </a:t>
            </a:r>
            <a:r>
              <a:rPr lang="cs-CZ" dirty="0" err="1"/>
              <a:t>cost</a:t>
            </a:r>
            <a:r>
              <a:rPr lang="cs-CZ" dirty="0"/>
              <a:t> </a:t>
            </a:r>
            <a:r>
              <a:rPr lang="en-US" dirty="0"/>
              <a:t>of health services provided to him with his consent</a:t>
            </a:r>
            <a:endParaRPr lang="cs-CZ" dirty="0"/>
          </a:p>
          <a:p>
            <a:pPr marL="514350" indent="-514350" algn="just">
              <a:buAutoNum type="alphaLcParenR"/>
            </a:pPr>
            <a:r>
              <a:rPr lang="en-US" dirty="0"/>
              <a:t>truthfully inform healthcare professional about the development of health</a:t>
            </a:r>
            <a:r>
              <a:rPr lang="cs-CZ" dirty="0"/>
              <a:t> </a:t>
            </a:r>
            <a:r>
              <a:rPr lang="cs-CZ" dirty="0" err="1"/>
              <a:t>condition</a:t>
            </a:r>
            <a:r>
              <a:rPr lang="en-US" dirty="0"/>
              <a:t>, including information on infectious diseases</a:t>
            </a:r>
            <a:endParaRPr lang="cs-CZ" dirty="0"/>
          </a:p>
          <a:p>
            <a:pPr marL="514350" indent="-514350" algn="just">
              <a:buAutoNum type="alphaLcParenR"/>
            </a:pPr>
            <a:r>
              <a:rPr lang="en-US" dirty="0"/>
              <a:t>not to drink alcohol or </a:t>
            </a:r>
            <a:r>
              <a:rPr lang="cs-CZ" dirty="0"/>
              <a:t>use </a:t>
            </a:r>
            <a:r>
              <a:rPr lang="en-US" dirty="0"/>
              <a:t>other addictive substances during hospitalization and undergo in justified cases</a:t>
            </a:r>
            <a:r>
              <a:rPr lang="cs-CZ" dirty="0"/>
              <a:t> </a:t>
            </a:r>
            <a:r>
              <a:rPr lang="en-US" dirty="0"/>
              <a:t>examination in order to establish whether or not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patient</a:t>
            </a:r>
            <a:r>
              <a:rPr lang="en-US" dirty="0"/>
              <a:t> under the influence of alcohol or other addictive substances at the discretion of the attending physician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293032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Refusal to provide health</a:t>
            </a:r>
            <a:r>
              <a:rPr lang="cs-CZ" dirty="0"/>
              <a:t>care</a:t>
            </a:r>
            <a:r>
              <a:rPr lang="en-US" dirty="0"/>
              <a:t> services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32393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</a:t>
            </a:r>
            <a:r>
              <a:rPr lang="en-US" dirty="0"/>
              <a:t>t is </a:t>
            </a:r>
            <a:r>
              <a:rPr lang="cs-CZ" dirty="0" err="1"/>
              <a:t>important</a:t>
            </a:r>
            <a:r>
              <a:rPr lang="en-US" dirty="0"/>
              <a:t> to distinguish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721857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91725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81339451"/>
              </p:ext>
            </p:extLst>
          </p:nvPr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transfer the patient to another </a:t>
            </a:r>
            <a:r>
              <a:rPr lang="cs-CZ" dirty="0" err="1"/>
              <a:t>health</a:t>
            </a:r>
            <a:r>
              <a:rPr lang="en-US" dirty="0"/>
              <a:t>care provider</a:t>
            </a:r>
          </a:p>
          <a:p>
            <a:r>
              <a:rPr lang="cs-CZ" dirty="0" err="1"/>
              <a:t>There</a:t>
            </a:r>
            <a:r>
              <a:rPr lang="cs-CZ" dirty="0"/>
              <a:t> are no </a:t>
            </a:r>
            <a:r>
              <a:rPr lang="cs-CZ" dirty="0" err="1"/>
              <a:t>longer</a:t>
            </a:r>
            <a:r>
              <a:rPr lang="cs-CZ" dirty="0"/>
              <a:t> </a:t>
            </a:r>
            <a:r>
              <a:rPr lang="cs-CZ" dirty="0" err="1"/>
              <a:t>reasons</a:t>
            </a:r>
            <a:r>
              <a:rPr lang="cs-CZ" dirty="0"/>
              <a:t> </a:t>
            </a:r>
            <a:r>
              <a:rPr lang="en-US" dirty="0"/>
              <a:t>for the provision of health</a:t>
            </a:r>
            <a:r>
              <a:rPr lang="cs-CZ" dirty="0"/>
              <a:t>care</a:t>
            </a:r>
            <a:r>
              <a:rPr lang="en-US" dirty="0"/>
              <a:t> services</a:t>
            </a:r>
            <a:r>
              <a:rPr lang="cs-CZ" dirty="0"/>
              <a:t>; </a:t>
            </a:r>
            <a:r>
              <a:rPr lang="en-US" dirty="0"/>
              <a:t>does not apply in the case of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en-US" dirty="0"/>
              <a:t>registering provider</a:t>
            </a:r>
          </a:p>
          <a:p>
            <a:r>
              <a:rPr lang="en-US" dirty="0"/>
              <a:t>patient refuse</a:t>
            </a:r>
            <a:r>
              <a:rPr lang="cs-CZ" dirty="0"/>
              <a:t> t</a:t>
            </a:r>
            <a:r>
              <a:rPr lang="en-US" dirty="0"/>
              <a:t>he provision of all health</a:t>
            </a:r>
            <a:r>
              <a:rPr lang="cs-CZ" dirty="0"/>
              <a:t>care</a:t>
            </a:r>
            <a:r>
              <a:rPr lang="en-US" dirty="0"/>
              <a:t> services</a:t>
            </a:r>
            <a:r>
              <a:rPr lang="cs-CZ" dirty="0"/>
              <a:t>,</a:t>
            </a:r>
          </a:p>
          <a:p>
            <a:r>
              <a:rPr lang="en-US" dirty="0"/>
              <a:t>patient severely restricts the rights of other patients</a:t>
            </a:r>
          </a:p>
          <a:p>
            <a:r>
              <a:rPr lang="en-US" dirty="0"/>
              <a:t>deliberately and systematically fails to comply with the proposed individual medical procedure, if </a:t>
            </a:r>
            <a:r>
              <a:rPr lang="cs-CZ" dirty="0"/>
              <a:t>he </a:t>
            </a:r>
            <a:r>
              <a:rPr lang="en-US" dirty="0"/>
              <a:t>gave </a:t>
            </a:r>
            <a:r>
              <a:rPr lang="cs-CZ" dirty="0"/>
              <a:t>his </a:t>
            </a:r>
            <a:r>
              <a:rPr lang="en-US" dirty="0"/>
              <a:t>consent</a:t>
            </a:r>
            <a:r>
              <a:rPr lang="cs-CZ" dirty="0"/>
              <a:t> to </a:t>
            </a:r>
            <a:r>
              <a:rPr lang="en-US" dirty="0"/>
              <a:t>the provision of health services</a:t>
            </a:r>
            <a:r>
              <a:rPr lang="cs-CZ" dirty="0"/>
              <a:t>, </a:t>
            </a:r>
          </a:p>
          <a:p>
            <a:r>
              <a:rPr lang="cs-CZ" dirty="0" err="1"/>
              <a:t>Does</a:t>
            </a:r>
            <a:r>
              <a:rPr lang="cs-CZ" dirty="0"/>
              <a:t> not </a:t>
            </a:r>
            <a:r>
              <a:rPr lang="cs-CZ" dirty="0" err="1"/>
              <a:t>follow</a:t>
            </a:r>
            <a:r>
              <a:rPr lang="cs-CZ" dirty="0"/>
              <a:t> </a:t>
            </a:r>
            <a:r>
              <a:rPr lang="cs-CZ" dirty="0" err="1"/>
              <a:t>internal</a:t>
            </a:r>
            <a:r>
              <a:rPr lang="cs-CZ" dirty="0"/>
              <a:t> </a:t>
            </a:r>
            <a:r>
              <a:rPr lang="cs-CZ" dirty="0" err="1"/>
              <a:t>rulles</a:t>
            </a:r>
            <a:endParaRPr lang="cs-CZ" dirty="0"/>
          </a:p>
          <a:p>
            <a:r>
              <a:rPr lang="cs-CZ" dirty="0" err="1"/>
              <a:t>does</a:t>
            </a:r>
            <a:r>
              <a:rPr lang="cs-CZ" dirty="0"/>
              <a:t> not </a:t>
            </a:r>
            <a:r>
              <a:rPr lang="cs-CZ" dirty="0" err="1"/>
              <a:t>cooperate</a:t>
            </a:r>
            <a:r>
              <a:rPr lang="cs-CZ" dirty="0"/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31560706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Informed consent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en-US" dirty="0"/>
              <a:t>medical performance; denial of medical care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48428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Distinguish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endParaRPr lang="cs-CZ" dirty="0"/>
          </a:p>
          <a:p>
            <a:r>
              <a:rPr lang="cs-CZ" dirty="0" err="1"/>
              <a:t>Informed</a:t>
            </a:r>
            <a:r>
              <a:rPr lang="cs-CZ" dirty="0"/>
              <a:t> </a:t>
            </a:r>
            <a:r>
              <a:rPr lang="cs-CZ" dirty="0" err="1"/>
              <a:t>consent</a:t>
            </a:r>
            <a:endParaRPr lang="cs-CZ" dirty="0">
              <a:effectLst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b="1" dirty="0"/>
              <a:t>Free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will</a:t>
            </a:r>
            <a:r>
              <a:rPr lang="cs-CZ" dirty="0"/>
              <a:t> </a:t>
            </a:r>
          </a:p>
          <a:p>
            <a:r>
              <a:rPr lang="cs-CZ" b="1" dirty="0" err="1"/>
              <a:t>Informed</a:t>
            </a:r>
            <a:endParaRPr lang="cs-CZ" dirty="0"/>
          </a:p>
          <a:p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about</a:t>
            </a:r>
            <a:r>
              <a:rPr lang="cs-CZ" dirty="0"/>
              <a:t> </a:t>
            </a:r>
            <a:r>
              <a:rPr lang="cs-CZ" dirty="0" err="1"/>
              <a:t>health</a:t>
            </a:r>
            <a:r>
              <a:rPr lang="cs-CZ" dirty="0"/>
              <a:t> </a:t>
            </a:r>
            <a:r>
              <a:rPr lang="cs-CZ" dirty="0" err="1"/>
              <a:t>condition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notified upon admission to </a:t>
            </a:r>
            <a:r>
              <a:rPr lang="cs-CZ" dirty="0" err="1"/>
              <a:t>health</a:t>
            </a:r>
            <a:r>
              <a:rPr lang="en-US" dirty="0"/>
              <a:t>care</a:t>
            </a:r>
            <a:endParaRPr lang="cs-CZ" dirty="0"/>
          </a:p>
          <a:p>
            <a:r>
              <a:rPr lang="cs-CZ" dirty="0" err="1"/>
              <a:t>Always</a:t>
            </a:r>
            <a:r>
              <a:rPr lang="cs-CZ" dirty="0"/>
              <a:t> </a:t>
            </a:r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purposeful</a:t>
            </a:r>
            <a:endParaRPr lang="cs-CZ" dirty="0"/>
          </a:p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patient</a:t>
            </a:r>
            <a:r>
              <a:rPr lang="cs-CZ" dirty="0"/>
              <a:t> </a:t>
            </a:r>
            <a:r>
              <a:rPr lang="cs-CZ" dirty="0" err="1"/>
              <a:t>may</a:t>
            </a:r>
            <a:r>
              <a:rPr lang="cs-CZ" dirty="0"/>
              <a:t> </a:t>
            </a:r>
            <a:r>
              <a:rPr lang="cs-CZ" dirty="0" err="1"/>
              <a:t>waive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3313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521C0C7C-10DC-4A37-995E-87660931B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Question</a:t>
            </a:r>
            <a:r>
              <a:rPr lang="cs-CZ" dirty="0"/>
              <a:t> no. 1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30AEEC7-56EC-47B2-9BDC-98F84B757DF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purpose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law</a:t>
            </a:r>
            <a:r>
              <a:rPr lang="cs-CZ" dirty="0"/>
              <a:t> in </a:t>
            </a:r>
            <a:r>
              <a:rPr lang="cs-CZ" dirty="0" err="1"/>
              <a:t>healthcare</a:t>
            </a:r>
            <a:r>
              <a:rPr lang="cs-CZ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8635561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about</a:t>
            </a:r>
            <a:r>
              <a:rPr lang="cs-CZ" dirty="0"/>
              <a:t> </a:t>
            </a:r>
            <a:r>
              <a:rPr lang="cs-CZ" dirty="0" err="1"/>
              <a:t>health</a:t>
            </a:r>
            <a:r>
              <a:rPr lang="cs-CZ" dirty="0"/>
              <a:t> </a:t>
            </a:r>
            <a:r>
              <a:rPr lang="cs-CZ" dirty="0" err="1"/>
              <a:t>condition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622539" y="1690688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cs-CZ" dirty="0" err="1"/>
              <a:t>about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disease</a:t>
            </a:r>
            <a:r>
              <a:rPr lang="cs-CZ" dirty="0"/>
              <a:t>,</a:t>
            </a:r>
          </a:p>
          <a:p>
            <a:r>
              <a:rPr lang="en-US" dirty="0"/>
              <a:t>the purpose, nature, expected benefits, potential consequences and risks of the proposed health services</a:t>
            </a:r>
          </a:p>
          <a:p>
            <a:r>
              <a:rPr lang="cs-CZ" dirty="0" err="1"/>
              <a:t>other</a:t>
            </a:r>
            <a:r>
              <a:rPr lang="cs-CZ" dirty="0"/>
              <a:t> </a:t>
            </a:r>
            <a:r>
              <a:rPr lang="cs-CZ" dirty="0" err="1"/>
              <a:t>possibilities</a:t>
            </a:r>
            <a:r>
              <a:rPr lang="cs-CZ" dirty="0"/>
              <a:t>, </a:t>
            </a:r>
            <a:r>
              <a:rPr lang="cs-CZ" dirty="0" err="1"/>
              <a:t>their</a:t>
            </a:r>
            <a:r>
              <a:rPr lang="cs-CZ" dirty="0"/>
              <a:t> </a:t>
            </a:r>
            <a:r>
              <a:rPr lang="cs-CZ" dirty="0" err="1"/>
              <a:t>suitability</a:t>
            </a:r>
            <a:r>
              <a:rPr lang="cs-CZ" dirty="0"/>
              <a:t> and </a:t>
            </a:r>
            <a:r>
              <a:rPr lang="cs-CZ" dirty="0" err="1"/>
              <a:t>risks</a:t>
            </a:r>
            <a:endParaRPr lang="cs-CZ" dirty="0"/>
          </a:p>
          <a:p>
            <a:r>
              <a:rPr lang="cs-CZ" dirty="0"/>
              <a:t> </a:t>
            </a:r>
            <a:r>
              <a:rPr lang="cs-CZ" dirty="0" err="1"/>
              <a:t>another</a:t>
            </a:r>
            <a:r>
              <a:rPr lang="cs-CZ" dirty="0"/>
              <a:t> </a:t>
            </a:r>
            <a:r>
              <a:rPr lang="cs-CZ" dirty="0" err="1"/>
              <a:t>needed</a:t>
            </a:r>
            <a:r>
              <a:rPr lang="cs-CZ" dirty="0"/>
              <a:t> </a:t>
            </a:r>
            <a:r>
              <a:rPr lang="cs-CZ" dirty="0" err="1"/>
              <a:t>treatment</a:t>
            </a:r>
            <a:r>
              <a:rPr lang="cs-CZ" dirty="0"/>
              <a:t>,</a:t>
            </a:r>
          </a:p>
          <a:p>
            <a:r>
              <a:rPr lang="en-US" dirty="0"/>
              <a:t>restrictions and recommendations in the way of life with regard to health </a:t>
            </a:r>
            <a:r>
              <a:rPr lang="cs-CZ" dirty="0" err="1"/>
              <a:t>conditions</a:t>
            </a:r>
            <a:endParaRPr lang="cs-CZ" dirty="0"/>
          </a:p>
          <a:p>
            <a:r>
              <a:rPr lang="cs-CZ" dirty="0" err="1"/>
              <a:t>options</a:t>
            </a:r>
            <a:endParaRPr lang="cs-CZ" dirty="0"/>
          </a:p>
          <a:p>
            <a:pPr lvl="1"/>
            <a:r>
              <a:rPr lang="cs-CZ" dirty="0"/>
              <a:t>To </a:t>
            </a:r>
            <a:r>
              <a:rPr lang="cs-CZ" dirty="0" err="1"/>
              <a:t>waive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right</a:t>
            </a:r>
            <a:r>
              <a:rPr lang="cs-CZ" dirty="0"/>
              <a:t> to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informed</a:t>
            </a:r>
            <a:r>
              <a:rPr lang="cs-CZ" dirty="0"/>
              <a:t> </a:t>
            </a:r>
            <a:r>
              <a:rPr lang="cs-CZ" dirty="0" err="1"/>
              <a:t>about</a:t>
            </a:r>
            <a:r>
              <a:rPr lang="cs-CZ" dirty="0"/>
              <a:t> </a:t>
            </a:r>
            <a:r>
              <a:rPr lang="cs-CZ" dirty="0" err="1"/>
              <a:t>health</a:t>
            </a:r>
            <a:r>
              <a:rPr lang="cs-CZ" dirty="0"/>
              <a:t> </a:t>
            </a:r>
            <a:r>
              <a:rPr lang="cs-CZ" dirty="0" err="1"/>
              <a:t>condition</a:t>
            </a:r>
            <a:endParaRPr lang="cs-CZ" dirty="0"/>
          </a:p>
          <a:p>
            <a:pPr lvl="1"/>
            <a:r>
              <a:rPr lang="en-US" dirty="0"/>
              <a:t>identify the persons </a:t>
            </a:r>
            <a:r>
              <a:rPr lang="cs-CZ" dirty="0"/>
              <a:t>to </a:t>
            </a:r>
            <a:r>
              <a:rPr lang="en-US" dirty="0"/>
              <a:t>who</a:t>
            </a:r>
            <a:r>
              <a:rPr lang="cs-CZ" dirty="0"/>
              <a:t>m</a:t>
            </a:r>
            <a:r>
              <a:rPr lang="en-US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en-US" dirty="0"/>
              <a:t>information </a:t>
            </a:r>
            <a:r>
              <a:rPr lang="cs-CZ" dirty="0" err="1"/>
              <a:t>may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given</a:t>
            </a:r>
            <a:r>
              <a:rPr lang="cs-CZ" dirty="0"/>
              <a:t> </a:t>
            </a:r>
            <a:r>
              <a:rPr lang="en-US" dirty="0"/>
              <a:t>or to impose a ban on reporting on health </a:t>
            </a:r>
            <a:r>
              <a:rPr lang="cs-CZ" dirty="0" err="1"/>
              <a:t>condition</a:t>
            </a:r>
            <a:r>
              <a:rPr lang="cs-CZ" dirty="0"/>
              <a:t> </a:t>
            </a:r>
            <a:r>
              <a:rPr lang="en-US" dirty="0"/>
              <a:t>according to § 33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66085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1727835"/>
              </p:ext>
            </p:extLst>
          </p:nvPr>
        </p:nvGraphicFramePr>
        <p:xfrm>
          <a:off x="820947" y="773203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163591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Written</a:t>
            </a:r>
            <a:r>
              <a:rPr lang="cs-CZ" dirty="0"/>
              <a:t> </a:t>
            </a:r>
            <a:r>
              <a:rPr lang="cs-CZ" dirty="0" err="1"/>
              <a:t>form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a </a:t>
            </a:r>
            <a:r>
              <a:rPr lang="cs-CZ" dirty="0" err="1"/>
              <a:t>consent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b="1" u="sng" dirty="0"/>
          </a:p>
          <a:p>
            <a:r>
              <a:rPr lang="en-US" b="1" u="sng" dirty="0"/>
              <a:t>Consent </a:t>
            </a:r>
            <a:r>
              <a:rPr lang="cs-CZ" b="1" u="sng" dirty="0" err="1"/>
              <a:t>with</a:t>
            </a:r>
            <a:r>
              <a:rPr lang="cs-CZ" b="1" u="sng" dirty="0"/>
              <a:t> </a:t>
            </a:r>
            <a:r>
              <a:rPr lang="en-US" b="1" u="sng" dirty="0"/>
              <a:t>hospitalization </a:t>
            </a:r>
            <a:r>
              <a:rPr lang="en-US" dirty="0"/>
              <a:t>must be in writing</a:t>
            </a:r>
            <a:r>
              <a:rPr lang="cs-CZ" dirty="0"/>
              <a:t>. </a:t>
            </a:r>
          </a:p>
          <a:p>
            <a:endParaRPr lang="cs-CZ" dirty="0"/>
          </a:p>
          <a:p>
            <a:r>
              <a:rPr lang="cs-CZ" dirty="0"/>
              <a:t>W</a:t>
            </a:r>
            <a:r>
              <a:rPr lang="en-US" dirty="0" err="1"/>
              <a:t>ritten</a:t>
            </a:r>
            <a:r>
              <a:rPr lang="en-US" dirty="0"/>
              <a:t> form </a:t>
            </a:r>
            <a:r>
              <a:rPr lang="cs-CZ" dirty="0" err="1"/>
              <a:t>of</a:t>
            </a:r>
            <a:r>
              <a:rPr lang="cs-CZ" dirty="0"/>
              <a:t> a </a:t>
            </a:r>
            <a:r>
              <a:rPr lang="en-US" dirty="0"/>
              <a:t>consent must be where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en-US" dirty="0"/>
              <a:t>required by law or </a:t>
            </a:r>
            <a:r>
              <a:rPr lang="cs-CZ" dirty="0"/>
              <a:t>a </a:t>
            </a:r>
            <a:r>
              <a:rPr lang="en-US" dirty="0"/>
              <a:t>provider</a:t>
            </a:r>
            <a:r>
              <a:rPr lang="cs-CZ" dirty="0"/>
              <a:t>. </a:t>
            </a:r>
          </a:p>
          <a:p>
            <a:endParaRPr lang="cs-CZ" dirty="0"/>
          </a:p>
          <a:p>
            <a:r>
              <a:rPr lang="en-US" dirty="0"/>
              <a:t>Remember</a:t>
            </a:r>
            <a:r>
              <a:rPr lang="cs-CZ" dirty="0"/>
              <a:t> HCA, </a:t>
            </a:r>
            <a:r>
              <a:rPr lang="cs-CZ" dirty="0" err="1"/>
              <a:t>transplantation</a:t>
            </a:r>
            <a:r>
              <a:rPr lang="cs-CZ" dirty="0"/>
              <a:t> </a:t>
            </a:r>
            <a:r>
              <a:rPr lang="cs-CZ" dirty="0" err="1"/>
              <a:t>Act</a:t>
            </a:r>
            <a:r>
              <a:rPr lang="cs-CZ" dirty="0"/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val="32804341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8">
            <a:extLst>
              <a:ext uri="{FF2B5EF4-FFF2-40B4-BE49-F238E27FC236}">
                <a16:creationId xmlns:a16="http://schemas.microsoft.com/office/drawing/2014/main" id="{BE95D989-81FA-4BAD-9AD5-E46CEDA91B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3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811161"/>
            <a:ext cx="3335594" cy="5403370"/>
          </a:xfrm>
        </p:spPr>
        <p:txBody>
          <a:bodyPr>
            <a:normAutofit/>
          </a:bodyPr>
          <a:lstStyle/>
          <a:p>
            <a:r>
              <a:rPr lang="cs-CZ" dirty="0" err="1">
                <a:solidFill>
                  <a:srgbClr val="FFFFFF"/>
                </a:solidFill>
              </a:rPr>
              <a:t>Disagreement</a:t>
            </a:r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156189E5-8A3E-4CFD-B71B-CCD0F8495E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3" y="0"/>
            <a:ext cx="142074" cy="68580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4887070"/>
              </p:ext>
            </p:extLst>
          </p:nvPr>
        </p:nvGraphicFramePr>
        <p:xfrm>
          <a:off x="5459413" y="642938"/>
          <a:ext cx="6089650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578884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E95D989-81FA-4BAD-9AD5-E46CEDA91B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3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1">
            <a:extLst>
              <a:ext uri="{FF2B5EF4-FFF2-40B4-BE49-F238E27FC236}">
                <a16:creationId xmlns:a16="http://schemas.microsoft.com/office/drawing/2014/main" id="{156189E5-8A3E-4CFD-B71B-CCD0F8495E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3" y="0"/>
            <a:ext cx="142074" cy="68580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222FCEEB-DC22-4745-9D22-A1BFDD148F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1179244"/>
              </p:ext>
            </p:extLst>
          </p:nvPr>
        </p:nvGraphicFramePr>
        <p:xfrm>
          <a:off x="5459413" y="642938"/>
          <a:ext cx="6089650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556295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9">
            <a:extLst>
              <a:ext uri="{FF2B5EF4-FFF2-40B4-BE49-F238E27FC236}">
                <a16:creationId xmlns:a16="http://schemas.microsoft.com/office/drawing/2014/main" id="{BE95D989-81FA-4BAD-9AD5-E46CEDA91B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3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811161"/>
            <a:ext cx="3335594" cy="5403370"/>
          </a:xfrm>
        </p:spPr>
        <p:txBody>
          <a:bodyPr>
            <a:normAutofit/>
          </a:bodyPr>
          <a:lstStyle/>
          <a:p>
            <a:pPr lvl="0"/>
            <a:r>
              <a:rPr lang="cs-CZ">
                <a:solidFill>
                  <a:srgbClr val="FFFFFF"/>
                </a:solidFill>
              </a:rPr>
              <a:t>Previously expressed wishes</a:t>
            </a:r>
          </a:p>
        </p:txBody>
      </p:sp>
      <p:sp>
        <p:nvSpPr>
          <p:cNvPr id="15" name="Rectangle 11">
            <a:extLst>
              <a:ext uri="{FF2B5EF4-FFF2-40B4-BE49-F238E27FC236}">
                <a16:creationId xmlns:a16="http://schemas.microsoft.com/office/drawing/2014/main" id="{156189E5-8A3E-4CFD-B71B-CCD0F8495E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3" y="0"/>
            <a:ext cx="142074" cy="68580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6" name="Zástupný symbol pro obsah 2">
            <a:extLst>
              <a:ext uri="{FF2B5EF4-FFF2-40B4-BE49-F238E27FC236}">
                <a16:creationId xmlns:a16="http://schemas.microsoft.com/office/drawing/2014/main" id="{14E776B8-1CA5-443D-8546-8C378E052F7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5686512"/>
              </p:ext>
            </p:extLst>
          </p:nvPr>
        </p:nvGraphicFramePr>
        <p:xfrm>
          <a:off x="5459413" y="642938"/>
          <a:ext cx="6089650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076091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accent1"/>
                </a:solidFill>
              </a:rPr>
              <a:t>When it is not necessary to respect the previously expressed wishes</a:t>
            </a:r>
            <a:r>
              <a:rPr lang="cs-CZ">
                <a:solidFill>
                  <a:schemeClr val="accent1"/>
                </a:solidFill>
              </a:rPr>
              <a:t>?</a:t>
            </a:r>
          </a:p>
        </p:txBody>
      </p:sp>
      <p:cxnSp>
        <p:nvCxnSpPr>
          <p:cNvPr id="14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marL="457200" indent="-457200">
              <a:buAutoNum type="alphaLcParenR"/>
            </a:pPr>
            <a:r>
              <a:rPr lang="cs-CZ" sz="2200"/>
              <a:t>F</a:t>
            </a:r>
            <a:r>
              <a:rPr lang="en-US" sz="2200"/>
              <a:t>rom the express</a:t>
            </a:r>
            <a:r>
              <a:rPr lang="cs-CZ" sz="2200"/>
              <a:t>ion</a:t>
            </a:r>
            <a:r>
              <a:rPr lang="en-US" sz="2200"/>
              <a:t> occurred such developments on which</a:t>
            </a:r>
            <a:r>
              <a:rPr lang="cs-CZ" sz="2200"/>
              <a:t> </a:t>
            </a:r>
            <a:r>
              <a:rPr lang="en-US" sz="2200"/>
              <a:t>basis it can be reasonably assumed that the patient would</a:t>
            </a:r>
            <a:r>
              <a:rPr lang="cs-CZ" sz="2200"/>
              <a:t> </a:t>
            </a:r>
            <a:r>
              <a:rPr lang="en-US" sz="2200"/>
              <a:t>give</a:t>
            </a:r>
            <a:r>
              <a:rPr lang="cs-CZ" sz="2200"/>
              <a:t> his </a:t>
            </a:r>
            <a:r>
              <a:rPr lang="en-US" sz="2200"/>
              <a:t>consent</a:t>
            </a:r>
            <a:r>
              <a:rPr lang="cs-CZ" sz="2200"/>
              <a:t>; </a:t>
            </a:r>
          </a:p>
          <a:p>
            <a:pPr marL="457200" indent="-457200">
              <a:buAutoNum type="alphaLcParenR"/>
            </a:pPr>
            <a:endParaRPr lang="cs-CZ" sz="2200"/>
          </a:p>
          <a:p>
            <a:pPr marL="457200" indent="-457200">
              <a:buAutoNum type="alphaLcParenR"/>
            </a:pPr>
            <a:r>
              <a:rPr lang="cs-CZ" sz="2200"/>
              <a:t>P</a:t>
            </a:r>
            <a:r>
              <a:rPr lang="en-US" sz="2200"/>
              <a:t>atient encourages to</a:t>
            </a:r>
            <a:r>
              <a:rPr lang="cs-CZ" sz="2200"/>
              <a:t> cause</a:t>
            </a:r>
            <a:r>
              <a:rPr lang="en-US" sz="2200"/>
              <a:t> his death</a:t>
            </a:r>
            <a:r>
              <a:rPr lang="cs-CZ" sz="2200"/>
              <a:t>,</a:t>
            </a:r>
          </a:p>
          <a:p>
            <a:pPr marL="457200" indent="-457200">
              <a:buAutoNum type="alphaLcParenR"/>
            </a:pPr>
            <a:endParaRPr lang="cs-CZ" sz="2200"/>
          </a:p>
          <a:p>
            <a:pPr marL="457200" indent="-457200">
              <a:buAutoNum type="alphaLcParenR"/>
            </a:pPr>
            <a:r>
              <a:rPr lang="cs-CZ" sz="2200"/>
              <a:t>I</a:t>
            </a:r>
            <a:r>
              <a:rPr lang="en-US" sz="2200"/>
              <a:t>ts fulfillment could threaten others</a:t>
            </a:r>
            <a:r>
              <a:rPr lang="cs-CZ" sz="2200"/>
              <a:t>, </a:t>
            </a:r>
          </a:p>
          <a:p>
            <a:pPr marL="457200" indent="-457200">
              <a:buAutoNum type="alphaLcParenR"/>
            </a:pPr>
            <a:endParaRPr lang="cs-CZ" sz="2200"/>
          </a:p>
          <a:p>
            <a:pPr marL="457200" indent="-457200">
              <a:buAutoNum type="alphaLcParenR"/>
            </a:pPr>
            <a:r>
              <a:rPr lang="en-US" sz="2200"/>
              <a:t>If</a:t>
            </a:r>
            <a:r>
              <a:rPr lang="cs-CZ" sz="2200"/>
              <a:t> </a:t>
            </a:r>
            <a:r>
              <a:rPr lang="en-US" sz="2200"/>
              <a:t>the provider started a health</a:t>
            </a:r>
            <a:r>
              <a:rPr lang="cs-CZ" sz="2200"/>
              <a:t>care</a:t>
            </a:r>
            <a:r>
              <a:rPr lang="en-US" sz="2200"/>
              <a:t> </a:t>
            </a:r>
            <a:r>
              <a:rPr lang="cs-CZ" sz="2200"/>
              <a:t>procedures </a:t>
            </a:r>
            <a:r>
              <a:rPr lang="en-US" sz="2200"/>
              <a:t>at the time </a:t>
            </a:r>
            <a:r>
              <a:rPr lang="cs-CZ" sz="2200"/>
              <a:t>he </a:t>
            </a:r>
            <a:r>
              <a:rPr lang="en-US" sz="2200"/>
              <a:t>did not </a:t>
            </a:r>
            <a:r>
              <a:rPr lang="cs-CZ" sz="2200"/>
              <a:t>know</a:t>
            </a:r>
            <a:r>
              <a:rPr lang="en-US" sz="2200"/>
              <a:t> previously expressed wishes</a:t>
            </a:r>
            <a:r>
              <a:rPr lang="cs-CZ" sz="2200"/>
              <a:t> and </a:t>
            </a:r>
            <a:r>
              <a:rPr lang="en-US" sz="2200"/>
              <a:t>interruption </a:t>
            </a:r>
            <a:r>
              <a:rPr lang="cs-CZ" sz="2200"/>
              <a:t>of such procedures </a:t>
            </a:r>
            <a:r>
              <a:rPr lang="en-US" sz="2200"/>
              <a:t>would lead to an active cause of death</a:t>
            </a:r>
            <a:r>
              <a:rPr lang="cs-CZ" sz="220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402167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Underage</a:t>
            </a:r>
            <a:r>
              <a:rPr lang="cs-CZ" dirty="0"/>
              <a:t> </a:t>
            </a:r>
            <a:r>
              <a:rPr lang="cs-CZ" dirty="0" err="1"/>
              <a:t>patient</a:t>
            </a:r>
            <a:endParaRPr lang="cs-CZ" dirty="0"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it is necessary to know his opinion on the planned provision of health services if it is appropriate to his age and maturity</a:t>
            </a:r>
            <a:r>
              <a:rPr lang="cs-CZ" dirty="0"/>
              <a:t>. </a:t>
            </a:r>
          </a:p>
          <a:p>
            <a:r>
              <a:rPr lang="en-US" dirty="0"/>
              <a:t>the importance of his opinion increases in proportion to age and degree of maturity</a:t>
            </a:r>
            <a:r>
              <a:rPr lang="cs-CZ" dirty="0"/>
              <a:t>. </a:t>
            </a:r>
          </a:p>
          <a:p>
            <a:r>
              <a:rPr lang="cs-CZ" dirty="0"/>
              <a:t>T</a:t>
            </a:r>
            <a:r>
              <a:rPr lang="en-US" dirty="0"/>
              <a:t>he intended health services can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en-US" dirty="0"/>
              <a:t> provide</a:t>
            </a:r>
            <a:r>
              <a:rPr lang="cs-CZ" dirty="0"/>
              <a:t>d to</a:t>
            </a:r>
            <a:r>
              <a:rPr lang="en-US" dirty="0"/>
              <a:t> a</a:t>
            </a:r>
            <a:r>
              <a:rPr lang="cs-CZ" dirty="0"/>
              <a:t>n </a:t>
            </a:r>
            <a:r>
              <a:rPr lang="cs-CZ" dirty="0" err="1"/>
              <a:t>underage</a:t>
            </a:r>
            <a:r>
              <a:rPr lang="cs-CZ" dirty="0"/>
              <a:t> </a:t>
            </a:r>
            <a:r>
              <a:rPr lang="en-US" dirty="0"/>
              <a:t>patient on the basis of </a:t>
            </a:r>
            <a:r>
              <a:rPr lang="cs-CZ" dirty="0"/>
              <a:t>his </a:t>
            </a:r>
            <a:r>
              <a:rPr lang="en-US" dirty="0"/>
              <a:t>consent if the execution of such procedure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en-US" dirty="0"/>
              <a:t>appropriate to </a:t>
            </a:r>
            <a:r>
              <a:rPr lang="cs-CZ" dirty="0"/>
              <a:t>his </a:t>
            </a:r>
            <a:r>
              <a:rPr lang="en-US" dirty="0"/>
              <a:t>mental and moral maturity </a:t>
            </a:r>
            <a:r>
              <a:rPr lang="cs-CZ" dirty="0"/>
              <a:t>and </a:t>
            </a:r>
            <a:r>
              <a:rPr lang="en-US" dirty="0"/>
              <a:t>correspond</a:t>
            </a:r>
            <a:r>
              <a:rPr lang="cs-CZ" dirty="0"/>
              <a:t>s</a:t>
            </a:r>
            <a:r>
              <a:rPr lang="en-US" dirty="0"/>
              <a:t> </a:t>
            </a:r>
            <a:r>
              <a:rPr lang="cs-CZ" dirty="0" err="1"/>
              <a:t>with</a:t>
            </a:r>
            <a:r>
              <a:rPr lang="cs-CZ" dirty="0"/>
              <a:t> his </a:t>
            </a:r>
            <a:r>
              <a:rPr lang="en-US" dirty="0"/>
              <a:t>age</a:t>
            </a:r>
            <a:r>
              <a:rPr lang="cs-CZ" dirty="0"/>
              <a:t>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60919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Hospitalization and </a:t>
            </a:r>
            <a:r>
              <a:rPr lang="en-US" dirty="0" err="1"/>
              <a:t>prov</a:t>
            </a:r>
            <a:r>
              <a:rPr lang="cs-CZ" dirty="0" err="1"/>
              <a:t>ision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en-US" dirty="0"/>
              <a:t> health services without consent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864971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928386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The</a:t>
            </a:r>
            <a:r>
              <a:rPr lang="cs-CZ" dirty="0"/>
              <a:t> p</a:t>
            </a:r>
            <a:r>
              <a:rPr lang="en-US" dirty="0" err="1"/>
              <a:t>atient</a:t>
            </a:r>
            <a:r>
              <a:rPr lang="en-US" dirty="0"/>
              <a:t> can not give</a:t>
            </a:r>
            <a:r>
              <a:rPr lang="cs-CZ" dirty="0"/>
              <a:t> his </a:t>
            </a:r>
            <a:r>
              <a:rPr lang="en-US" dirty="0"/>
              <a:t>consent</a:t>
            </a:r>
            <a:endParaRPr lang="en-US" dirty="0">
              <a:effectLst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632739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63945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3F56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DB398A1-1EFC-4ECC-BB90-E5DEE4173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What is the purpose of</a:t>
            </a:r>
            <a:r>
              <a:rPr lang="cs-CZ" sz="2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cs-CZ" sz="26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the</a:t>
            </a:r>
            <a:r>
              <a:rPr lang="en-US" sz="2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rules?</a:t>
            </a:r>
          </a:p>
        </p:txBody>
      </p:sp>
      <p:pic>
        <p:nvPicPr>
          <p:cNvPr id="1026" name="Picture 2" descr="VÃ½sledek obrÃ¡zku pro road signs">
            <a:extLst>
              <a:ext uri="{FF2B5EF4-FFF2-40B4-BE49-F238E27FC236}">
                <a16:creationId xmlns:a16="http://schemas.microsoft.com/office/drawing/2014/main" id="{79606F96-75A5-4BD3-9C19-0B387C21892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89657" y="961812"/>
            <a:ext cx="6686084" cy="4930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7839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14D977D9-8478-4397-A439-C8303823D06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33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2232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E95D989-81FA-4BAD-9AD5-E46CEDA91B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3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78336EB-2E6B-4C94-8CA2-8B56E6DA7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1161"/>
            <a:ext cx="3335594" cy="5403370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Social role?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56189E5-8A3E-4CFD-B71B-CCD0F8495E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3" y="0"/>
            <a:ext cx="142074" cy="68580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224A6264-D114-4944-BD67-C5FE9D9433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8655976"/>
              </p:ext>
            </p:extLst>
          </p:nvPr>
        </p:nvGraphicFramePr>
        <p:xfrm>
          <a:off x="5459413" y="642938"/>
          <a:ext cx="6089650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13872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E35A04CF-97D4-4FF7-B359-C546B1F6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1DE7243B-5109-444B-8FAF-7437C66BC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21332" cy="6858000"/>
          </a:xfrm>
          <a:custGeom>
            <a:avLst/>
            <a:gdLst>
              <a:gd name="connsiteX0" fmla="*/ 4421332 w 4421332"/>
              <a:gd name="connsiteY0" fmla="*/ 0 h 6858000"/>
              <a:gd name="connsiteX1" fmla="*/ 69075 w 4421332"/>
              <a:gd name="connsiteY1" fmla="*/ 0 h 6858000"/>
              <a:gd name="connsiteX2" fmla="*/ 35131 w 4421332"/>
              <a:gd name="connsiteY2" fmla="*/ 267128 h 6858000"/>
              <a:gd name="connsiteX3" fmla="*/ 0 w 4421332"/>
              <a:gd name="connsiteY3" fmla="*/ 962845 h 6858000"/>
              <a:gd name="connsiteX4" fmla="*/ 3276103 w 4421332"/>
              <a:gd name="connsiteY4" fmla="*/ 6782205 h 6858000"/>
              <a:gd name="connsiteX5" fmla="*/ 3407923 w 4421332"/>
              <a:gd name="connsiteY5" fmla="*/ 6858000 h 6858000"/>
              <a:gd name="connsiteX6" fmla="*/ 4421332 w 4421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21332" h="6858000">
                <a:moveTo>
                  <a:pt x="442133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442133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Freeform: Shape 22">
            <a:extLst>
              <a:ext uri="{FF2B5EF4-FFF2-40B4-BE49-F238E27FC236}">
                <a16:creationId xmlns:a16="http://schemas.microsoft.com/office/drawing/2014/main" id="{4C5D6221-DA7B-4611-AA26-7D8E349FDE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232227" cy="6858000"/>
          </a:xfrm>
          <a:custGeom>
            <a:avLst/>
            <a:gdLst>
              <a:gd name="connsiteX0" fmla="*/ 0 w 4232227"/>
              <a:gd name="connsiteY0" fmla="*/ 0 h 6858000"/>
              <a:gd name="connsiteX1" fmla="*/ 4161853 w 4232227"/>
              <a:gd name="connsiteY1" fmla="*/ 0 h 6858000"/>
              <a:gd name="connsiteX2" fmla="*/ 4197953 w 4232227"/>
              <a:gd name="connsiteY2" fmla="*/ 284091 h 6858000"/>
              <a:gd name="connsiteX3" fmla="*/ 4232227 w 4232227"/>
              <a:gd name="connsiteY3" fmla="*/ 962844 h 6858000"/>
              <a:gd name="connsiteX4" fmla="*/ 758007 w 4232227"/>
              <a:gd name="connsiteY4" fmla="*/ 6800152 h 6858000"/>
              <a:gd name="connsiteX5" fmla="*/ 645060 w 4232227"/>
              <a:gd name="connsiteY5" fmla="*/ 6858000 h 6858000"/>
              <a:gd name="connsiteX6" fmla="*/ 0 w 423222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32227" h="6858000">
                <a:moveTo>
                  <a:pt x="0" y="0"/>
                </a:moveTo>
                <a:lnTo>
                  <a:pt x="4161853" y="0"/>
                </a:lnTo>
                <a:lnTo>
                  <a:pt x="4197953" y="284091"/>
                </a:lnTo>
                <a:cubicBezTo>
                  <a:pt x="4220617" y="507260"/>
                  <a:pt x="4232227" y="733696"/>
                  <a:pt x="4232227" y="962844"/>
                </a:cubicBezTo>
                <a:cubicBezTo>
                  <a:pt x="4232227" y="3483472"/>
                  <a:pt x="2827409" y="5675986"/>
                  <a:pt x="758007" y="6800152"/>
                </a:cubicBezTo>
                <a:lnTo>
                  <a:pt x="64506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07C2EE1-D2EC-456D-ACE8-137C48092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412489"/>
            <a:ext cx="2871095" cy="2156621"/>
          </a:xfrm>
        </p:spPr>
        <p:txBody>
          <a:bodyPr anchor="t">
            <a:normAutofit/>
          </a:bodyPr>
          <a:lstStyle/>
          <a:p>
            <a:r>
              <a:rPr lang="cs-CZ" sz="3600">
                <a:solidFill>
                  <a:srgbClr val="FFFFFF"/>
                </a:solidFill>
              </a:rPr>
              <a:t>Two main masses of Law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54BDE46-475D-4DE5-BC2A-CBD7E0AF0C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8993" y="1412489"/>
            <a:ext cx="2926080" cy="4363844"/>
          </a:xfrm>
        </p:spPr>
        <p:txBody>
          <a:bodyPr>
            <a:normAutofit/>
          </a:bodyPr>
          <a:lstStyle/>
          <a:p>
            <a:r>
              <a:rPr lang="cs-CZ" sz="2000" dirty="0"/>
              <a:t>PUBLIC LAW</a:t>
            </a:r>
          </a:p>
          <a:p>
            <a:pPr lvl="1"/>
            <a:r>
              <a:rPr lang="cs-CZ" sz="2000" dirty="0" err="1"/>
              <a:t>Constitution</a:t>
            </a:r>
            <a:endParaRPr lang="cs-CZ" sz="2000" dirty="0"/>
          </a:p>
          <a:p>
            <a:pPr lvl="1"/>
            <a:r>
              <a:rPr lang="cs-CZ" sz="2000" dirty="0"/>
              <a:t>Hierarchy</a:t>
            </a:r>
          </a:p>
          <a:p>
            <a:pPr lvl="1"/>
            <a:r>
              <a:rPr lang="cs-CZ" sz="2000" dirty="0" err="1"/>
              <a:t>Enforcement</a:t>
            </a:r>
            <a:endParaRPr lang="cs-CZ" sz="2000" dirty="0"/>
          </a:p>
          <a:p>
            <a:pPr lvl="1"/>
            <a:r>
              <a:rPr lang="cs-CZ" sz="2000" dirty="0" err="1"/>
              <a:t>Formal</a:t>
            </a:r>
            <a:r>
              <a:rPr lang="cs-CZ" sz="2000" dirty="0"/>
              <a:t> </a:t>
            </a:r>
            <a:r>
              <a:rPr lang="cs-CZ" sz="2000" dirty="0" err="1"/>
              <a:t>process</a:t>
            </a:r>
            <a:endParaRPr lang="cs-CZ" sz="2000" dirty="0"/>
          </a:p>
          <a:p>
            <a:pPr lvl="1"/>
            <a:endParaRPr lang="cs-CZ" sz="2000" dirty="0"/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E2BB019C-A4A7-49E4-B0D0-C06120CA90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1412489"/>
            <a:ext cx="2926080" cy="4363844"/>
          </a:xfrm>
        </p:spPr>
        <p:txBody>
          <a:bodyPr>
            <a:normAutofit/>
          </a:bodyPr>
          <a:lstStyle/>
          <a:p>
            <a:r>
              <a:rPr lang="cs-CZ" sz="2000" dirty="0"/>
              <a:t>PRIVATE LAW</a:t>
            </a:r>
          </a:p>
          <a:p>
            <a:pPr lvl="1"/>
            <a:r>
              <a:rPr lang="cs-CZ" sz="2000" dirty="0" err="1"/>
              <a:t>Individual</a:t>
            </a:r>
            <a:endParaRPr lang="cs-CZ" sz="2000" dirty="0"/>
          </a:p>
          <a:p>
            <a:pPr lvl="1"/>
            <a:r>
              <a:rPr lang="cs-CZ" sz="2000" dirty="0" err="1"/>
              <a:t>Equality</a:t>
            </a:r>
            <a:r>
              <a:rPr lang="cs-CZ" sz="2000" dirty="0"/>
              <a:t> </a:t>
            </a:r>
          </a:p>
          <a:p>
            <a:pPr lvl="1"/>
            <a:r>
              <a:rPr lang="cs-CZ" sz="2000" dirty="0" err="1"/>
              <a:t>Authonomy</a:t>
            </a:r>
            <a:endParaRPr lang="cs-CZ" sz="2000" dirty="0"/>
          </a:p>
          <a:p>
            <a:pPr lvl="1"/>
            <a:r>
              <a:rPr lang="cs-CZ" sz="2000" dirty="0" err="1"/>
              <a:t>Freedom</a:t>
            </a:r>
            <a:endParaRPr lang="cs-CZ" sz="2000" dirty="0"/>
          </a:p>
          <a:p>
            <a:pPr lvl="1"/>
            <a:endParaRPr lang="cs-CZ" sz="2000" dirty="0"/>
          </a:p>
          <a:p>
            <a:pPr lvl="1"/>
            <a:endParaRPr lang="cs-CZ" sz="2000" dirty="0"/>
          </a:p>
        </p:txBody>
      </p:sp>
      <p:pic>
        <p:nvPicPr>
          <p:cNvPr id="9" name="Grafický objekt 8" descr="Soudní kladívko">
            <a:extLst>
              <a:ext uri="{FF2B5EF4-FFF2-40B4-BE49-F238E27FC236}">
                <a16:creationId xmlns:a16="http://schemas.microsoft.com/office/drawing/2014/main" id="{9FFB24BE-A073-4DC3-8786-0AAA04B8B7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04833" y="3647101"/>
            <a:ext cx="914400" cy="914400"/>
          </a:xfrm>
          <a:prstGeom prst="rect">
            <a:avLst/>
          </a:prstGeom>
        </p:spPr>
      </p:pic>
      <p:pic>
        <p:nvPicPr>
          <p:cNvPr id="11" name="Grafický objekt 10" descr="Podání ruky">
            <a:extLst>
              <a:ext uri="{FF2B5EF4-FFF2-40B4-BE49-F238E27FC236}">
                <a16:creationId xmlns:a16="http://schemas.microsoft.com/office/drawing/2014/main" id="{42EC0E7B-9292-4BF0-A89C-AD2FA5C1442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393098" y="375208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233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6413111" y="640081"/>
            <a:ext cx="5138808" cy="3352473"/>
          </a:xfrm>
          <a:noFill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The rights and obligations of citizens in health care</a:t>
            </a:r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6413110" y="4157147"/>
            <a:ext cx="5138809" cy="2060774"/>
          </a:xfrm>
          <a:noFill/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cs-CZ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</a:t>
            </a:r>
            <a:r>
              <a:rPr lang="cs-CZ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yesterday</a:t>
            </a:r>
            <a:r>
              <a:rPr lang="en-US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pPr algn="ctr"/>
            <a:endParaRPr lang="en-US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913D8DA-B72B-46FB-9E5D-656A0EB0A4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-1"/>
            <a:ext cx="6107584" cy="6861717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26">
            <a:extLst>
              <a:ext uri="{FF2B5EF4-FFF2-40B4-BE49-F238E27FC236}">
                <a16:creationId xmlns:a16="http://schemas.microsoft.com/office/drawing/2014/main" id="{63CDDC8E-3FD0-4545-A664-7661835B45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480917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0A36B2C9-31D1-4864-A440-04C2DD9194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66500" y="1344157"/>
            <a:ext cx="4169664" cy="4169664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2210141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Patient</a:t>
            </a:r>
            <a:r>
              <a:rPr lang="cs-CZ">
                <a:solidFill>
                  <a:srgbClr val="FFFFFF"/>
                </a:solidFill>
              </a:rPr>
              <a:t> has rights:</a:t>
            </a:r>
          </a:p>
        </p:txBody>
      </p:sp>
      <p:graphicFrame>
        <p:nvGraphicFramePr>
          <p:cNvPr id="2" name="Zástupný symbol pro obsah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0419413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09721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0F6066-9CD0-4953-995D-48E890698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Patients</a:t>
            </a:r>
            <a:r>
              <a:rPr lang="cs-CZ" dirty="0"/>
              <a:t> </a:t>
            </a:r>
            <a:r>
              <a:rPr lang="cs-CZ" dirty="0" err="1"/>
              <a:t>rights</a:t>
            </a:r>
            <a:r>
              <a:rPr lang="cs-CZ" dirty="0"/>
              <a:t> (</a:t>
            </a: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group</a:t>
            </a:r>
            <a:r>
              <a:rPr lang="cs-CZ" dirty="0"/>
              <a:t> </a:t>
            </a:r>
            <a:r>
              <a:rPr lang="cs-CZ" dirty="0" err="1"/>
              <a:t>thinks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E04D76A-39D9-4FBD-B2FF-46388883FE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err="1"/>
              <a:t>Right</a:t>
            </a:r>
            <a:r>
              <a:rPr lang="cs-CZ" dirty="0"/>
              <a:t> to </a:t>
            </a:r>
            <a:r>
              <a:rPr lang="cs-CZ" dirty="0" err="1"/>
              <a:t>treatment</a:t>
            </a:r>
            <a:endParaRPr lang="cs-CZ" dirty="0"/>
          </a:p>
          <a:p>
            <a:r>
              <a:rPr lang="cs-CZ" dirty="0" err="1"/>
              <a:t>Right</a:t>
            </a:r>
            <a:r>
              <a:rPr lang="cs-CZ" dirty="0"/>
              <a:t> to </a:t>
            </a:r>
            <a:r>
              <a:rPr lang="cs-CZ" dirty="0" err="1"/>
              <a:t>equal</a:t>
            </a:r>
            <a:r>
              <a:rPr lang="cs-CZ" dirty="0"/>
              <a:t> </a:t>
            </a:r>
            <a:r>
              <a:rPr lang="cs-CZ" dirty="0" err="1"/>
              <a:t>treatment</a:t>
            </a:r>
            <a:r>
              <a:rPr lang="cs-CZ" dirty="0"/>
              <a:t> as </a:t>
            </a:r>
            <a:r>
              <a:rPr lang="cs-CZ" dirty="0" err="1"/>
              <a:t>other</a:t>
            </a:r>
            <a:r>
              <a:rPr lang="cs-CZ" dirty="0"/>
              <a:t> </a:t>
            </a:r>
            <a:r>
              <a:rPr lang="cs-CZ" dirty="0" err="1"/>
              <a:t>patients</a:t>
            </a:r>
            <a:r>
              <a:rPr lang="cs-CZ" dirty="0"/>
              <a:t> </a:t>
            </a:r>
          </a:p>
          <a:p>
            <a:pPr lvl="1"/>
            <a:r>
              <a:rPr lang="cs-CZ" dirty="0" err="1"/>
              <a:t>Eqaulity</a:t>
            </a:r>
            <a:r>
              <a:rPr lang="cs-CZ" dirty="0"/>
              <a:t> and </a:t>
            </a:r>
            <a:r>
              <a:rPr lang="cs-CZ" dirty="0" err="1"/>
              <a:t>Equity</a:t>
            </a:r>
            <a:endParaRPr lang="cs-CZ" dirty="0"/>
          </a:p>
          <a:p>
            <a:r>
              <a:rPr lang="cs-CZ" dirty="0" err="1"/>
              <a:t>Religious</a:t>
            </a:r>
            <a:r>
              <a:rPr lang="cs-CZ" dirty="0"/>
              <a:t> </a:t>
            </a:r>
            <a:r>
              <a:rPr lang="cs-CZ" dirty="0" err="1"/>
              <a:t>freedom</a:t>
            </a:r>
            <a:r>
              <a:rPr lang="cs-CZ" dirty="0"/>
              <a:t> – </a:t>
            </a:r>
          </a:p>
          <a:p>
            <a:pPr lvl="1"/>
            <a:r>
              <a:rPr lang="cs-CZ" dirty="0" err="1"/>
              <a:t>Religious</a:t>
            </a:r>
            <a:r>
              <a:rPr lang="cs-CZ" dirty="0"/>
              <a:t> </a:t>
            </a:r>
            <a:r>
              <a:rPr lang="cs-CZ" dirty="0" err="1"/>
              <a:t>practice</a:t>
            </a:r>
            <a:r>
              <a:rPr lang="cs-CZ" dirty="0"/>
              <a:t> </a:t>
            </a:r>
            <a:r>
              <a:rPr lang="cs-CZ" dirty="0" err="1"/>
              <a:t>during</a:t>
            </a:r>
            <a:r>
              <a:rPr lang="cs-CZ" dirty="0"/>
              <a:t> </a:t>
            </a:r>
            <a:r>
              <a:rPr lang="cs-CZ" dirty="0" err="1"/>
              <a:t>hospital</a:t>
            </a:r>
            <a:r>
              <a:rPr lang="cs-CZ" dirty="0"/>
              <a:t> </a:t>
            </a:r>
            <a:r>
              <a:rPr lang="cs-CZ" dirty="0" err="1"/>
              <a:t>stay</a:t>
            </a:r>
            <a:endParaRPr lang="cs-CZ" dirty="0"/>
          </a:p>
          <a:p>
            <a:pPr lvl="1"/>
            <a:r>
              <a:rPr lang="cs-CZ" dirty="0" err="1"/>
              <a:t>Respect</a:t>
            </a:r>
            <a:r>
              <a:rPr lang="cs-CZ" dirty="0"/>
              <a:t> </a:t>
            </a:r>
            <a:r>
              <a:rPr lang="cs-CZ" dirty="0" err="1"/>
              <a:t>religious</a:t>
            </a:r>
            <a:r>
              <a:rPr lang="cs-CZ" dirty="0"/>
              <a:t> </a:t>
            </a:r>
            <a:r>
              <a:rPr lang="cs-CZ" dirty="0" err="1"/>
              <a:t>beliefs</a:t>
            </a:r>
            <a:r>
              <a:rPr lang="cs-CZ" dirty="0"/>
              <a:t> </a:t>
            </a:r>
            <a:r>
              <a:rPr lang="cs-CZ" dirty="0" err="1"/>
              <a:t>when</a:t>
            </a:r>
            <a:r>
              <a:rPr lang="cs-CZ" dirty="0"/>
              <a:t> </a:t>
            </a:r>
            <a:r>
              <a:rPr lang="cs-CZ" dirty="0" err="1"/>
              <a:t>choosing</a:t>
            </a:r>
            <a:r>
              <a:rPr lang="cs-CZ" dirty="0"/>
              <a:t> </a:t>
            </a:r>
            <a:r>
              <a:rPr lang="cs-CZ" dirty="0" err="1"/>
              <a:t>treatment</a:t>
            </a:r>
            <a:endParaRPr lang="cs-CZ" dirty="0"/>
          </a:p>
          <a:p>
            <a:r>
              <a:rPr lang="cs-CZ" dirty="0" err="1"/>
              <a:t>Choose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healthcare</a:t>
            </a:r>
            <a:r>
              <a:rPr lang="cs-CZ" dirty="0"/>
              <a:t> provider</a:t>
            </a:r>
          </a:p>
          <a:p>
            <a:r>
              <a:rPr lang="cs-CZ" dirty="0" err="1"/>
              <a:t>Right</a:t>
            </a:r>
            <a:r>
              <a:rPr lang="cs-CZ" dirty="0"/>
              <a:t> to </a:t>
            </a:r>
            <a:r>
              <a:rPr lang="cs-CZ" dirty="0" err="1"/>
              <a:t>information</a:t>
            </a:r>
            <a:r>
              <a:rPr lang="cs-CZ" dirty="0"/>
              <a:t> (</a:t>
            </a:r>
            <a:r>
              <a:rPr lang="cs-CZ" dirty="0" err="1"/>
              <a:t>relates</a:t>
            </a:r>
            <a:r>
              <a:rPr lang="cs-CZ" dirty="0"/>
              <a:t> to </a:t>
            </a:r>
            <a:r>
              <a:rPr lang="cs-CZ" dirty="0" err="1"/>
              <a:t>patient</a:t>
            </a:r>
            <a:r>
              <a:rPr lang="cs-CZ" dirty="0"/>
              <a:t>) </a:t>
            </a:r>
          </a:p>
          <a:p>
            <a:pPr lvl="1"/>
            <a:r>
              <a:rPr lang="cs-CZ" dirty="0" err="1"/>
              <a:t>About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treatment</a:t>
            </a:r>
            <a:endParaRPr lang="cs-CZ" dirty="0"/>
          </a:p>
          <a:p>
            <a:pPr lvl="1"/>
            <a:r>
              <a:rPr lang="cs-CZ" dirty="0" err="1"/>
              <a:t>Alternatives</a:t>
            </a:r>
            <a:r>
              <a:rPr lang="cs-CZ" dirty="0"/>
              <a:t> – </a:t>
            </a:r>
            <a:r>
              <a:rPr lang="cs-CZ" dirty="0" err="1"/>
              <a:t>Risks</a:t>
            </a:r>
            <a:r>
              <a:rPr lang="cs-CZ" dirty="0"/>
              <a:t> </a:t>
            </a:r>
            <a:r>
              <a:rPr lang="cs-CZ" dirty="0" err="1"/>
              <a:t>etc</a:t>
            </a:r>
            <a:r>
              <a:rPr lang="cs-CZ" dirty="0"/>
              <a:t>. ….. </a:t>
            </a:r>
          </a:p>
          <a:p>
            <a:pPr lvl="1"/>
            <a:r>
              <a:rPr lang="cs-CZ" dirty="0" err="1"/>
              <a:t>About</a:t>
            </a:r>
            <a:r>
              <a:rPr lang="cs-CZ" dirty="0"/>
              <a:t> his </a:t>
            </a:r>
            <a:r>
              <a:rPr lang="cs-CZ" dirty="0" err="1"/>
              <a:t>own</a:t>
            </a:r>
            <a:r>
              <a:rPr lang="cs-CZ" dirty="0"/>
              <a:t> </a:t>
            </a:r>
            <a:r>
              <a:rPr lang="cs-CZ" dirty="0" err="1"/>
              <a:t>rights</a:t>
            </a:r>
            <a:endParaRPr lang="cs-CZ" dirty="0"/>
          </a:p>
          <a:p>
            <a:pPr lvl="1"/>
            <a:r>
              <a:rPr lang="cs-CZ" dirty="0"/>
              <a:t>Second </a:t>
            </a:r>
            <a:r>
              <a:rPr lang="cs-CZ" dirty="0" err="1"/>
              <a:t>opinion</a:t>
            </a:r>
            <a:endParaRPr lang="cs-CZ" dirty="0"/>
          </a:p>
          <a:p>
            <a:r>
              <a:rPr lang="cs-CZ" dirty="0" err="1"/>
              <a:t>Confidentiality</a:t>
            </a:r>
            <a:r>
              <a:rPr lang="cs-CZ" dirty="0"/>
              <a:t> and </a:t>
            </a:r>
            <a:r>
              <a:rPr lang="cs-CZ" dirty="0" err="1"/>
              <a:t>privacy</a:t>
            </a:r>
            <a:r>
              <a:rPr lang="cs-CZ" dirty="0"/>
              <a:t> </a:t>
            </a:r>
          </a:p>
          <a:p>
            <a:pPr lvl="1"/>
            <a:r>
              <a:rPr lang="cs-CZ" dirty="0" err="1"/>
              <a:t>Right</a:t>
            </a:r>
            <a:r>
              <a:rPr lang="cs-CZ" dirty="0"/>
              <a:t> to </a:t>
            </a:r>
            <a:r>
              <a:rPr lang="cs-CZ" dirty="0" err="1"/>
              <a:t>remove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data</a:t>
            </a:r>
          </a:p>
          <a:p>
            <a:r>
              <a:rPr lang="cs-CZ" dirty="0" err="1"/>
              <a:t>Right</a:t>
            </a:r>
            <a:r>
              <a:rPr lang="cs-CZ" dirty="0"/>
              <a:t> to </a:t>
            </a:r>
            <a:r>
              <a:rPr lang="cs-CZ" dirty="0" err="1"/>
              <a:t>reject</a:t>
            </a:r>
            <a:r>
              <a:rPr lang="cs-CZ" dirty="0"/>
              <a:t> – </a:t>
            </a:r>
            <a:r>
              <a:rPr lang="cs-CZ" dirty="0" err="1"/>
              <a:t>Cosent</a:t>
            </a:r>
            <a:r>
              <a:rPr lang="cs-CZ" dirty="0"/>
              <a:t> </a:t>
            </a:r>
          </a:p>
          <a:p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540737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276E3CDB3C8F14F9F1AEF6C8F61049A" ma:contentTypeVersion="2" ma:contentTypeDescription="Vytvoří nový dokument" ma:contentTypeScope="" ma:versionID="4878b21f16cd5ed20deebb2c63192fd2">
  <xsd:schema xmlns:xsd="http://www.w3.org/2001/XMLSchema" xmlns:xs="http://www.w3.org/2001/XMLSchema" xmlns:p="http://schemas.microsoft.com/office/2006/metadata/properties" xmlns:ns2="3640df40-b18a-42ec-83fd-1a9bffb6308e" targetNamespace="http://schemas.microsoft.com/office/2006/metadata/properties" ma:root="true" ma:fieldsID="d9d2902fabb94b734db2521d762e35a6" ns2:_="">
    <xsd:import namespace="3640df40-b18a-42ec-83fd-1a9bffb6308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40df40-b18a-42ec-83fd-1a9bffb6308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AEDC43C-7679-4E1A-A596-069F8790EABF}"/>
</file>

<file path=customXml/itemProps2.xml><?xml version="1.0" encoding="utf-8"?>
<ds:datastoreItem xmlns:ds="http://schemas.openxmlformats.org/officeDocument/2006/customXml" ds:itemID="{AEFE0949-8072-4763-B3F6-6C0299D5D62B}"/>
</file>

<file path=customXml/itemProps3.xml><?xml version="1.0" encoding="utf-8"?>
<ds:datastoreItem xmlns:ds="http://schemas.openxmlformats.org/officeDocument/2006/customXml" ds:itemID="{C0E2956B-6DE6-482B-BDE7-76FD9A75F23D}"/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1496</Words>
  <Application>Microsoft Office PowerPoint</Application>
  <PresentationFormat>Širokoúhlá obrazovka</PresentationFormat>
  <Paragraphs>188</Paragraphs>
  <Slides>29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3" baseType="lpstr">
      <vt:lpstr>Arial</vt:lpstr>
      <vt:lpstr>Calibri</vt:lpstr>
      <vt:lpstr>Calibri Light</vt:lpstr>
      <vt:lpstr>Motiv Office</vt:lpstr>
      <vt:lpstr>Law in healthcare 02</vt:lpstr>
      <vt:lpstr>Question no. 1</vt:lpstr>
      <vt:lpstr>What is the purpose of the rules?</vt:lpstr>
      <vt:lpstr>Prezentace aplikace PowerPoint</vt:lpstr>
      <vt:lpstr>Social role?</vt:lpstr>
      <vt:lpstr>Two main masses of Law</vt:lpstr>
      <vt:lpstr>The rights and obligations of citizens in health care</vt:lpstr>
      <vt:lpstr>Patient has rights:</vt:lpstr>
      <vt:lpstr>Patients rights (what the group thinks)</vt:lpstr>
      <vt:lpstr>Rights of the patient (§28 HCA)</vt:lpstr>
      <vt:lpstr>Rights of the patient (§28 HCA)</vt:lpstr>
      <vt:lpstr>Rights of the patient (§28 HCA)</vt:lpstr>
      <vt:lpstr>Rights of the patient (§28 HCA)</vt:lpstr>
      <vt:lpstr>Obligations of the patient (!)</vt:lpstr>
      <vt:lpstr>Refusal to provide healthcare services</vt:lpstr>
      <vt:lpstr>It is important to distinguish</vt:lpstr>
      <vt:lpstr>Prezentace aplikace PowerPoint</vt:lpstr>
      <vt:lpstr>Informed consent with medical performance; denial of medical care</vt:lpstr>
      <vt:lpstr>Distinguish</vt:lpstr>
      <vt:lpstr>Information about health condition</vt:lpstr>
      <vt:lpstr>Prezentace aplikace PowerPoint</vt:lpstr>
      <vt:lpstr>Written form of a consent</vt:lpstr>
      <vt:lpstr>Disagreement</vt:lpstr>
      <vt:lpstr>Prezentace aplikace PowerPoint</vt:lpstr>
      <vt:lpstr>Previously expressed wishes</vt:lpstr>
      <vt:lpstr>When it is not necessary to respect the previously expressed wishes?</vt:lpstr>
      <vt:lpstr>Underage patient</vt:lpstr>
      <vt:lpstr>Hospitalization and provision of health services without consent</vt:lpstr>
      <vt:lpstr>The patient can not give his consent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Law in healthcare</dc:title>
  <dc:creator>Michal Koščík</dc:creator>
  <cp:lastModifiedBy>Michal Koščík</cp:lastModifiedBy>
  <cp:revision>7</cp:revision>
  <dcterms:created xsi:type="dcterms:W3CDTF">2019-09-18T20:51:57Z</dcterms:created>
  <dcterms:modified xsi:type="dcterms:W3CDTF">2020-11-11T14:56:36Z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0x010100B276E3CDB3C8F14F9F1AEF6C8F61049A</vt:lpwstr>
  </property>
</Properties>
</file>