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0" r:id="rId3"/>
    <p:sldId id="282" r:id="rId4"/>
    <p:sldId id="283" r:id="rId5"/>
    <p:sldId id="284" r:id="rId6"/>
    <p:sldId id="285" r:id="rId7"/>
    <p:sldId id="286" r:id="rId8"/>
    <p:sldId id="287" r:id="rId9"/>
    <p:sldId id="290" r:id="rId10"/>
    <p:sldId id="279" r:id="rId11"/>
    <p:sldId id="291" r:id="rId12"/>
    <p:sldId id="288" r:id="rId13"/>
    <p:sldId id="278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FFBEE5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6374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2" y="2290761"/>
            <a:ext cx="11361600" cy="1171580"/>
          </a:xfrm>
        </p:spPr>
        <p:txBody>
          <a:bodyPr/>
          <a:lstStyle/>
          <a:p>
            <a:r>
              <a:rPr lang="cs-CZ" dirty="0" err="1"/>
              <a:t>ECHOcardiography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3" y="746895"/>
            <a:ext cx="12192000" cy="451576"/>
          </a:xfrm>
        </p:spPr>
        <p:txBody>
          <a:bodyPr/>
          <a:lstStyle/>
          <a:p>
            <a:r>
              <a:rPr lang="en-US" sz="3900" dirty="0"/>
              <a:t>ECHO „windows“ and views. </a:t>
            </a:r>
            <a:r>
              <a:rPr lang="cs-CZ" sz="3900" dirty="0" err="1"/>
              <a:t>Suprasternal</a:t>
            </a:r>
            <a:r>
              <a:rPr lang="en-US" sz="3900" dirty="0"/>
              <a:t> window</a:t>
            </a:r>
            <a:r>
              <a:rPr lang="cs-CZ" sz="3900" dirty="0"/>
              <a:t>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229AB4B-439C-4506-9D9C-4B51C12B0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0735" y="1321058"/>
            <a:ext cx="2814713" cy="36846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39ACA5-51C4-4628-ADAA-E737ACF84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4894" y="1321057"/>
            <a:ext cx="2803621" cy="36846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2A84ED-D88D-43B9-B38A-6068D26A8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802" y="1358037"/>
            <a:ext cx="2822443" cy="3618412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701E920-DE0B-45B1-9B35-64B142BD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48" y="4869645"/>
            <a:ext cx="6030424" cy="1575979"/>
          </a:xfrm>
        </p:spPr>
        <p:txBody>
          <a:bodyPr/>
          <a:lstStyle/>
          <a:p>
            <a:r>
              <a:rPr lang="cs-CZ" sz="2400" dirty="0"/>
              <a:t>2e – ascendent aorta</a:t>
            </a:r>
          </a:p>
          <a:p>
            <a:r>
              <a:rPr lang="cs-CZ" sz="2400" dirty="0"/>
              <a:t>2f descendent aorta</a:t>
            </a:r>
          </a:p>
        </p:txBody>
      </p:sp>
    </p:spTree>
    <p:extLst>
      <p:ext uri="{BB962C8B-B14F-4D97-AF65-F5344CB8AC3E}">
        <p14:creationId xmlns:p14="http://schemas.microsoft.com/office/powerpoint/2010/main" val="272845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3" y="746895"/>
            <a:ext cx="12192000" cy="451576"/>
          </a:xfrm>
        </p:spPr>
        <p:txBody>
          <a:bodyPr/>
          <a:lstStyle/>
          <a:p>
            <a:r>
              <a:rPr lang="en-US" sz="3900" dirty="0"/>
              <a:t>ECHO „windows“ and views. </a:t>
            </a:r>
            <a:r>
              <a:rPr lang="cs-CZ" sz="3900" dirty="0" err="1"/>
              <a:t>Subcostal</a:t>
            </a:r>
            <a:r>
              <a:rPr lang="en-US" sz="3900" dirty="0"/>
              <a:t> window</a:t>
            </a:r>
            <a:r>
              <a:rPr lang="cs-CZ" sz="3900" dirty="0"/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8258552-2702-4B5E-BEF9-802E665B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684" y="1043710"/>
            <a:ext cx="4305379" cy="55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3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BBEFB-35DC-4BFF-A97D-BB4217EC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 position and slope</a:t>
            </a:r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C571F08C-C79B-45ED-83F5-394B8AC9E0D6}"/>
              </a:ext>
            </a:extLst>
          </p:cNvPr>
          <p:cNvGrpSpPr/>
          <p:nvPr/>
        </p:nvGrpSpPr>
        <p:grpSpPr>
          <a:xfrm>
            <a:off x="6533021" y="1454659"/>
            <a:ext cx="3546608" cy="4386834"/>
            <a:chOff x="5769541" y="1135063"/>
            <a:chExt cx="3546608" cy="438683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C0F242A-0909-467B-A094-8448E7A16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98444" y="806160"/>
              <a:ext cx="2888801" cy="3546608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F251F3A-58DB-4497-9434-69744CFBD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71548" y="3168876"/>
              <a:ext cx="1498030" cy="3208011"/>
            </a:xfrm>
            <a:prstGeom prst="rect">
              <a:avLst/>
            </a:prstGeom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8BFC479-618B-486B-B091-D8D1231C8436}"/>
              </a:ext>
            </a:extLst>
          </p:cNvPr>
          <p:cNvGrpSpPr/>
          <p:nvPr/>
        </p:nvGrpSpPr>
        <p:grpSpPr>
          <a:xfrm>
            <a:off x="1727863" y="1417280"/>
            <a:ext cx="3542053" cy="4323260"/>
            <a:chOff x="1727863" y="1417280"/>
            <a:chExt cx="3542053" cy="432326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10402DB-51DC-4297-8D41-62D81707D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61794" y="1083349"/>
              <a:ext cx="2874191" cy="3542053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3E6C6A78-FD74-4B8E-AE20-620E1E61B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50645" y="3604767"/>
              <a:ext cx="1296124" cy="2975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09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F84DA-BDC2-4BD1-93E8-A47A4911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8550"/>
            <a:ext cx="10753200" cy="451576"/>
          </a:xfrm>
        </p:spPr>
        <p:txBody>
          <a:bodyPr/>
          <a:lstStyle/>
          <a:p>
            <a:r>
              <a:rPr lang="en-US" dirty="0"/>
              <a:t>ECHO. Record.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50329"/>
          <a:stretch/>
        </p:blipFill>
        <p:spPr>
          <a:xfrm>
            <a:off x="4070704" y="3998104"/>
            <a:ext cx="4050591" cy="27052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/>
          <a:stretch/>
        </p:blipFill>
        <p:spPr>
          <a:xfrm>
            <a:off x="4070704" y="1147159"/>
            <a:ext cx="4050591" cy="28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934118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BFA700D-95AE-4B06-A6B3-20246E1E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/>
          <a:stretch/>
        </p:blipFill>
        <p:spPr>
          <a:xfrm rot="5400000">
            <a:off x="810198" y="1028214"/>
            <a:ext cx="4543300" cy="5430914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ABB7B01-992F-47A8-91E6-732B8D15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305" y="1472021"/>
            <a:ext cx="6030424" cy="4139998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2 – chambre </a:t>
            </a:r>
            <a:r>
              <a:rPr lang="cs-CZ" dirty="0" err="1"/>
              <a:t>view</a:t>
            </a:r>
            <a:endParaRPr lang="cs-CZ" dirty="0"/>
          </a:p>
          <a:p>
            <a:pPr lvl="1"/>
            <a:r>
              <a:rPr lang="cs-CZ" dirty="0"/>
              <a:t>3 – chambre </a:t>
            </a:r>
            <a:r>
              <a:rPr lang="cs-CZ" dirty="0" err="1"/>
              <a:t>view</a:t>
            </a:r>
            <a:endParaRPr lang="cs-CZ" dirty="0"/>
          </a:p>
          <a:p>
            <a:r>
              <a:rPr lang="cs-CZ" dirty="0"/>
              <a:t>Long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4 – </a:t>
            </a:r>
            <a:r>
              <a:rPr lang="cs-CZ" dirty="0" err="1"/>
              <a:t>chamber</a:t>
            </a:r>
            <a:r>
              <a:rPr lang="cs-CZ" dirty="0"/>
              <a:t> </a:t>
            </a:r>
            <a:r>
              <a:rPr lang="cs-CZ" dirty="0" err="1"/>
              <a:t>view</a:t>
            </a:r>
            <a:endParaRPr lang="cs-CZ" dirty="0"/>
          </a:p>
          <a:p>
            <a:pPr lvl="1"/>
            <a:r>
              <a:rPr lang="cs-CZ" dirty="0"/>
              <a:t>5 – chambre </a:t>
            </a:r>
            <a:r>
              <a:rPr lang="cs-CZ" dirty="0" err="1"/>
              <a:t>view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65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934118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ABB7B01-992F-47A8-91E6-732B8D15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458" y="1472021"/>
            <a:ext cx="3475696" cy="4139998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viewview</a:t>
            </a:r>
            <a:endParaRPr lang="cs-CZ" dirty="0"/>
          </a:p>
          <a:p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778C44D-CF24-478B-B2C5-3B138249B755}"/>
              </a:ext>
            </a:extLst>
          </p:cNvPr>
          <p:cNvSpPr txBox="1">
            <a:spLocks/>
          </p:cNvSpPr>
          <p:nvPr/>
        </p:nvSpPr>
        <p:spPr>
          <a:xfrm>
            <a:off x="720000" y="1472021"/>
            <a:ext cx="297017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Long – axis </a:t>
            </a:r>
            <a:r>
              <a:rPr lang="cs-CZ" kern="0" dirty="0" err="1"/>
              <a:t>view</a:t>
            </a:r>
            <a:endParaRPr lang="cs-CZ" kern="0" dirty="0"/>
          </a:p>
          <a:p>
            <a:endParaRPr lang="cs-CZ" kern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39DFC8-6E1E-481B-A997-7450BDA3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833" y="2070270"/>
            <a:ext cx="3275768" cy="40237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DA3E7F-CEA7-4308-92E4-CEC8B6AD4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9521" y="2138192"/>
            <a:ext cx="3615801" cy="36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3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934118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778C44D-CF24-478B-B2C5-3B138249B755}"/>
              </a:ext>
            </a:extLst>
          </p:cNvPr>
          <p:cNvSpPr txBox="1">
            <a:spLocks/>
          </p:cNvSpPr>
          <p:nvPr/>
        </p:nvSpPr>
        <p:spPr>
          <a:xfrm>
            <a:off x="720000" y="1472021"/>
            <a:ext cx="297017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Long – axis </a:t>
            </a:r>
            <a:r>
              <a:rPr lang="cs-CZ" kern="0" dirty="0" err="1"/>
              <a:t>view</a:t>
            </a:r>
            <a:endParaRPr lang="cs-CZ" kern="0" dirty="0"/>
          </a:p>
          <a:p>
            <a:endParaRPr lang="cs-CZ" kern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39DFC8-6E1E-481B-A997-7450BDA32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6562" y="1223626"/>
            <a:ext cx="1139061" cy="13991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E292AF8-7DF2-47E6-915B-F888F239C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896" y="2180268"/>
            <a:ext cx="3161333" cy="430305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290EA2-2A53-4C09-8438-9E9B2951D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3" b="8426"/>
          <a:stretch/>
        </p:blipFill>
        <p:spPr>
          <a:xfrm rot="5400000">
            <a:off x="8429671" y="2765244"/>
            <a:ext cx="3154675" cy="30611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EB6E3D8-AB8B-4FDD-B249-F4FB50F2C7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4" b="5297"/>
          <a:stretch/>
        </p:blipFill>
        <p:spPr>
          <a:xfrm rot="5400000">
            <a:off x="5002541" y="2659753"/>
            <a:ext cx="3193990" cy="3272118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83A13E1D-95B5-41ED-AA4E-B12E1CE53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" y="6074256"/>
            <a:ext cx="10702999" cy="783744"/>
          </a:xfrm>
        </p:spPr>
        <p:txBody>
          <a:bodyPr/>
          <a:lstStyle/>
          <a:p>
            <a:pPr marL="72000" indent="0">
              <a:buNone/>
            </a:pPr>
            <a:r>
              <a:rPr lang="cs-CZ" sz="1400" i="1" dirty="0" err="1"/>
              <a:t>Evaluation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systolic</a:t>
            </a:r>
            <a:r>
              <a:rPr lang="cs-CZ" sz="1400" i="1" dirty="0"/>
              <a:t> and </a:t>
            </a:r>
            <a:r>
              <a:rPr lang="cs-CZ" sz="1400" i="1" dirty="0" err="1"/>
              <a:t>diastolic</a:t>
            </a:r>
            <a:r>
              <a:rPr lang="cs-CZ" sz="1400" i="1" dirty="0"/>
              <a:t> </a:t>
            </a:r>
            <a:r>
              <a:rPr lang="cs-CZ" sz="1400" i="1" dirty="0" err="1"/>
              <a:t>function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heart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745149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934118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778C44D-CF24-478B-B2C5-3B138249B755}"/>
              </a:ext>
            </a:extLst>
          </p:cNvPr>
          <p:cNvSpPr txBox="1">
            <a:spLocks/>
          </p:cNvSpPr>
          <p:nvPr/>
        </p:nvSpPr>
        <p:spPr>
          <a:xfrm>
            <a:off x="720000" y="1472021"/>
            <a:ext cx="6631059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err="1"/>
              <a:t>Short</a:t>
            </a:r>
            <a:r>
              <a:rPr lang="cs-CZ" kern="0" dirty="0"/>
              <a:t> – axis </a:t>
            </a:r>
            <a:r>
              <a:rPr lang="cs-CZ" kern="0" dirty="0" err="1"/>
              <a:t>view</a:t>
            </a:r>
            <a:r>
              <a:rPr lang="cs-CZ" kern="0" dirty="0"/>
              <a:t> </a:t>
            </a:r>
            <a:endParaRPr lang="cs-CZ" dirty="0"/>
          </a:p>
          <a:p>
            <a:endParaRPr lang="cs-CZ" kern="0" dirty="0"/>
          </a:p>
          <a:p>
            <a:endParaRPr lang="cs-CZ" kern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AF9BCD-232C-416E-92B1-A626DCB71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920" r="2511" b="1900"/>
          <a:stretch/>
        </p:blipFill>
        <p:spPr>
          <a:xfrm rot="5400000">
            <a:off x="3759195" y="1154826"/>
            <a:ext cx="1235324" cy="12688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871E49-E6E9-41E2-842A-ED28378B1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727" y="1876459"/>
            <a:ext cx="3165680" cy="438889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31248A0-BE52-49F3-B3A8-6F8A217893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16620"/>
          <a:stretch/>
        </p:blipFill>
        <p:spPr>
          <a:xfrm rot="5400000">
            <a:off x="8604693" y="2437460"/>
            <a:ext cx="3168031" cy="32810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5D51D22-5191-42B9-A4D4-1E90BB6441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 r="66250" b="27028"/>
          <a:stretch/>
        </p:blipFill>
        <p:spPr>
          <a:xfrm rot="5400000">
            <a:off x="4983561" y="2541484"/>
            <a:ext cx="3148242" cy="3092823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D00EEAE7-8CBB-43A4-A72F-DF315273A0E9}"/>
              </a:ext>
            </a:extLst>
          </p:cNvPr>
          <p:cNvSpPr txBox="1">
            <a:spLocks/>
          </p:cNvSpPr>
          <p:nvPr/>
        </p:nvSpPr>
        <p:spPr>
          <a:xfrm>
            <a:off x="224119" y="5273107"/>
            <a:ext cx="7168125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dirty="0"/>
              <a:t>1b – </a:t>
            </a:r>
            <a:r>
              <a:rPr lang="en-US" sz="2400" dirty="0"/>
              <a:t>left ventricular anterior wall</a:t>
            </a:r>
          </a:p>
          <a:p>
            <a:r>
              <a:rPr lang="en-US" sz="2400" kern="0" dirty="0"/>
              <a:t>1e – left ventricular posterior wall</a:t>
            </a:r>
          </a:p>
          <a:p>
            <a:r>
              <a:rPr lang="en-US" sz="2400" kern="0" dirty="0"/>
              <a:t>3 – left atrium</a:t>
            </a:r>
          </a:p>
          <a:p>
            <a:pPr marL="72000" indent="0">
              <a:buNone/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28800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ABB7B01-992F-47A8-91E6-732B8D15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305" y="1472021"/>
            <a:ext cx="6030424" cy="4139998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r>
              <a:rPr lang="cs-CZ" dirty="0"/>
              <a:t>Long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5562C5-EF0C-4344-A783-8B90679CC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410" y="960185"/>
            <a:ext cx="4282214" cy="51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89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ABB7B01-992F-47A8-91E6-732B8D15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17" y="1516845"/>
            <a:ext cx="2961213" cy="661579"/>
          </a:xfrm>
        </p:spPr>
        <p:txBody>
          <a:bodyPr/>
          <a:lstStyle/>
          <a:p>
            <a:r>
              <a:rPr lang="cs-CZ" dirty="0"/>
              <a:t>Long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CA73E3-5A6A-4155-818F-7F7BEDA48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 b="2372"/>
          <a:stretch/>
        </p:blipFill>
        <p:spPr>
          <a:xfrm rot="5400000">
            <a:off x="118011" y="2073974"/>
            <a:ext cx="3215386" cy="34514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056827-75B4-4E81-82E0-16A43D430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6951"/>
          <a:stretch/>
        </p:blipFill>
        <p:spPr>
          <a:xfrm rot="5400000">
            <a:off x="8026009" y="1725781"/>
            <a:ext cx="3669946" cy="414780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16A2DE-C261-45E3-BCEA-F0BD404BC0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2192"/>
          <a:stretch/>
        </p:blipFill>
        <p:spPr>
          <a:xfrm rot="5400000">
            <a:off x="3690337" y="1725779"/>
            <a:ext cx="3669947" cy="4147801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741403C-CC2A-42F9-BCD0-1B865628807B}"/>
              </a:ext>
            </a:extLst>
          </p:cNvPr>
          <p:cNvSpPr txBox="1">
            <a:spLocks/>
          </p:cNvSpPr>
          <p:nvPr/>
        </p:nvSpPr>
        <p:spPr>
          <a:xfrm>
            <a:off x="326368" y="5248076"/>
            <a:ext cx="7168125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1 – left ventricle</a:t>
            </a:r>
          </a:p>
          <a:p>
            <a:r>
              <a:rPr lang="en-US" sz="2400" dirty="0"/>
              <a:t>2 – aorta </a:t>
            </a:r>
          </a:p>
          <a:p>
            <a:r>
              <a:rPr lang="en-US" sz="2400" kern="0" dirty="0"/>
              <a:t>4c – right ventricle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743DEB66-7E2B-4976-83A8-0C6A11DE7A9A}"/>
              </a:ext>
            </a:extLst>
          </p:cNvPr>
          <p:cNvSpPr txBox="1">
            <a:spLocks/>
          </p:cNvSpPr>
          <p:nvPr/>
        </p:nvSpPr>
        <p:spPr>
          <a:xfrm>
            <a:off x="3451411" y="5723842"/>
            <a:ext cx="5276954" cy="783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1400" i="1" kern="0" dirty="0" err="1"/>
              <a:t>Estimation</a:t>
            </a:r>
            <a:r>
              <a:rPr lang="cs-CZ" sz="1400" i="1" kern="0" dirty="0"/>
              <a:t> </a:t>
            </a:r>
            <a:r>
              <a:rPr lang="cs-CZ" sz="1400" i="1" kern="0" dirty="0" err="1"/>
              <a:t>of</a:t>
            </a:r>
            <a:r>
              <a:rPr lang="cs-CZ" sz="1400" i="1" kern="0" dirty="0"/>
              <a:t> </a:t>
            </a:r>
            <a:r>
              <a:rPr lang="cs-CZ" sz="1400" i="1" kern="0" dirty="0" err="1"/>
              <a:t>the</a:t>
            </a:r>
            <a:r>
              <a:rPr lang="cs-CZ" sz="1400" i="1" kern="0" dirty="0"/>
              <a:t> </a:t>
            </a:r>
            <a:r>
              <a:rPr lang="cs-CZ" sz="1400" i="1" kern="0" dirty="0" err="1"/>
              <a:t>size</a:t>
            </a:r>
            <a:r>
              <a:rPr lang="cs-CZ" sz="1400" i="1" kern="0" dirty="0"/>
              <a:t> </a:t>
            </a:r>
            <a:r>
              <a:rPr lang="cs-CZ" sz="1400" i="1" kern="0" dirty="0" err="1"/>
              <a:t>of</a:t>
            </a:r>
            <a:r>
              <a:rPr lang="cs-CZ" sz="1400" i="1" kern="0" dirty="0"/>
              <a:t> </a:t>
            </a:r>
            <a:r>
              <a:rPr lang="cs-CZ" sz="1400" i="1" kern="0" dirty="0" err="1"/>
              <a:t>the</a:t>
            </a:r>
            <a:r>
              <a:rPr lang="cs-CZ" sz="1400" i="1" kern="0" dirty="0"/>
              <a:t> </a:t>
            </a:r>
            <a:r>
              <a:rPr lang="cs-CZ" sz="1400" i="1" kern="0" dirty="0" err="1"/>
              <a:t>heart</a:t>
            </a:r>
            <a:endParaRPr lang="cs-CZ" sz="1400" i="1" kern="0" dirty="0"/>
          </a:p>
        </p:txBody>
      </p:sp>
    </p:spTree>
    <p:extLst>
      <p:ext uri="{BB962C8B-B14F-4D97-AF65-F5344CB8AC3E}">
        <p14:creationId xmlns:p14="http://schemas.microsoft.com/office/powerpoint/2010/main" val="396208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89E0D9-7E91-47E7-AAFA-A29CC93A9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7926" y="1676400"/>
            <a:ext cx="2527371" cy="3505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0DD2C5-D524-4E62-964E-78E47FF78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9379" y="1684841"/>
            <a:ext cx="2527371" cy="34883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7ADB541-CA35-47E6-845C-6149EF865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376" y="1568823"/>
            <a:ext cx="3230356" cy="4150659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F255DA0E-E02C-43CF-B201-9374EA3C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BBFD0BF-5621-49FE-B09C-A33A39C26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894" y="1503735"/>
            <a:ext cx="7043271" cy="661579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(</a:t>
            </a:r>
            <a:r>
              <a:rPr lang="cs-CZ" dirty="0" err="1"/>
              <a:t>Aortic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)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B184358-2F96-4258-BB8C-0FE199BED40A}"/>
              </a:ext>
            </a:extLst>
          </p:cNvPr>
          <p:cNvSpPr txBox="1">
            <a:spLocks/>
          </p:cNvSpPr>
          <p:nvPr/>
        </p:nvSpPr>
        <p:spPr>
          <a:xfrm>
            <a:off x="326368" y="5095679"/>
            <a:ext cx="7168125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dirty="0"/>
              <a:t>2c - </a:t>
            </a:r>
            <a:r>
              <a:rPr lang="en-US" sz="2400" dirty="0"/>
              <a:t>left posterior (origin of left coronary)</a:t>
            </a:r>
            <a:endParaRPr lang="cs-CZ" sz="2400" dirty="0"/>
          </a:p>
          <a:p>
            <a:r>
              <a:rPr lang="cs-CZ" sz="2400" dirty="0"/>
              <a:t>2b - </a:t>
            </a:r>
            <a:r>
              <a:rPr lang="en-US" sz="2400" dirty="0"/>
              <a:t>anterior (origin of the right coronary)</a:t>
            </a:r>
            <a:endParaRPr lang="cs-CZ" sz="2400" dirty="0"/>
          </a:p>
          <a:p>
            <a:r>
              <a:rPr lang="cs-CZ" sz="2400" dirty="0"/>
              <a:t>2a - </a:t>
            </a:r>
            <a:r>
              <a:rPr lang="en-US" sz="2400" dirty="0"/>
              <a:t>right posterior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68466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F255DA0E-E02C-43CF-B201-9374EA3C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BBFD0BF-5621-49FE-B09C-A33A39C26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17" y="1516845"/>
            <a:ext cx="7165659" cy="661579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(</a:t>
            </a:r>
            <a:r>
              <a:rPr lang="cs-CZ" dirty="0" err="1"/>
              <a:t>Mitral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)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77DA6A-50DB-482B-B528-1D16D0D55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4043" y="1920630"/>
            <a:ext cx="2833956" cy="37492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AF9F36-D974-4AA8-AC87-A4EDA67DE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9021" y="1913610"/>
            <a:ext cx="2833957" cy="37632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23D399-6091-4998-9B32-4D02CD2AB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753" y="2137562"/>
            <a:ext cx="2884371" cy="3365769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FE61F2-CF4C-446E-8981-385332CB9309}"/>
              </a:ext>
            </a:extLst>
          </p:cNvPr>
          <p:cNvSpPr txBox="1">
            <a:spLocks/>
          </p:cNvSpPr>
          <p:nvPr/>
        </p:nvSpPr>
        <p:spPr>
          <a:xfrm>
            <a:off x="326369" y="5212218"/>
            <a:ext cx="6030424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anteromedial leaflet</a:t>
            </a:r>
          </a:p>
          <a:p>
            <a:r>
              <a:rPr lang="en-US" sz="2400" kern="0" dirty="0"/>
              <a:t>posterolateral leaflet</a:t>
            </a:r>
          </a:p>
        </p:txBody>
      </p:sp>
    </p:spTree>
    <p:extLst>
      <p:ext uri="{BB962C8B-B14F-4D97-AF65-F5344CB8AC3E}">
        <p14:creationId xmlns:p14="http://schemas.microsoft.com/office/powerpoint/2010/main" val="216181359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8464</TotalTime>
  <Words>256</Words>
  <Application>Microsoft Office PowerPoint</Application>
  <PresentationFormat>Širokoúhlá obrazovka</PresentationFormat>
  <Paragraphs>43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Tahoma</vt:lpstr>
      <vt:lpstr>Wingdings</vt:lpstr>
      <vt:lpstr>Prezentace_MU_CZ</vt:lpstr>
      <vt:lpstr>ECHOcardiography</vt:lpstr>
      <vt:lpstr>ECHO „windows“ and views. Apical window.</vt:lpstr>
      <vt:lpstr>ECHO „windows“ and views. Apical window.</vt:lpstr>
      <vt:lpstr>ECHO „windows“ and views. Apical window.</vt:lpstr>
      <vt:lpstr>ECHO „windows“ and views. Apical window.</vt:lpstr>
      <vt:lpstr>ECHO „windows“ and views. Parasternal window.</vt:lpstr>
      <vt:lpstr>ECHO „windows“ and views. Parasternal window.</vt:lpstr>
      <vt:lpstr>ECHO „windows“ and views. Parasternal window.</vt:lpstr>
      <vt:lpstr>ECHO „windows“ and views. Parasternal window.</vt:lpstr>
      <vt:lpstr>ECHO „windows“ and views. Suprasternal window.</vt:lpstr>
      <vt:lpstr>ECHO „windows“ and views. Subcostal window.</vt:lpstr>
      <vt:lpstr>Probe position and slope</vt:lpstr>
      <vt:lpstr>ECHO. Record.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ucitel</dc:creator>
  <cp:lastModifiedBy>Ksenia Budinskaya</cp:lastModifiedBy>
  <cp:revision>124</cp:revision>
  <cp:lastPrinted>1601-01-01T00:00:00Z</cp:lastPrinted>
  <dcterms:created xsi:type="dcterms:W3CDTF">2019-10-07T09:26:17Z</dcterms:created>
  <dcterms:modified xsi:type="dcterms:W3CDTF">2021-12-10T13:54:33Z</dcterms:modified>
</cp:coreProperties>
</file>