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70" r:id="rId10"/>
    <p:sldId id="263" r:id="rId11"/>
    <p:sldId id="264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31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246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05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9861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99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057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830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9938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566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27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047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4F590-EC6B-4473-B68C-C8633597C70B}" type="datetimeFigureOut">
              <a:rPr lang="cs-CZ" smtClean="0"/>
              <a:t>28.04.2020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94A34-0802-492F-986E-49CD6B83AD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90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 smtClean="0"/>
              <a:t>Pulmonary</a:t>
            </a:r>
            <a:r>
              <a:rPr lang="cs-CZ" b="1" dirty="0" smtClean="0"/>
              <a:t> </a:t>
            </a:r>
            <a:r>
              <a:rPr lang="cs-CZ" b="1" dirty="0" err="1" smtClean="0"/>
              <a:t>function</a:t>
            </a:r>
            <a:r>
              <a:rPr lang="cs-CZ" b="1" dirty="0" smtClean="0"/>
              <a:t> </a:t>
            </a:r>
            <a:r>
              <a:rPr lang="cs-CZ" b="1" smtClean="0"/>
              <a:t>tests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055273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66" r="15086" b="70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87" b="6783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5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21" b="713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5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87" b="7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84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261" r="15152" b="7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2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96" r="15087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90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31" r="15088" b="6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0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217" b="73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29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261" r="15282" b="7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7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261" r="15217" b="689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15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9239" t="14609" r="18348" b="42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10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326" r="15022" b="713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17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21" b="713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09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261" r="15152" b="7362"/>
          <a:stretch/>
        </p:blipFill>
        <p:spPr>
          <a:xfrm>
            <a:off x="0" y="-1"/>
            <a:ext cx="12192000" cy="68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90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66" r="15086" b="71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32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1" r="15151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223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65" r="15152" b="7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00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65" r="15478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0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96" r="15087" b="75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9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478" b="6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39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95" r="15217" b="678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0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9369" t="14493" r="18152" b="4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13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21" b="6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031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95" r="15022" b="70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65" r="15152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47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30" r="15152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38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261" r="15021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14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95" r="15152" b="7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82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95" r="15152" b="6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283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21" b="6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878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65" r="15217" b="6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35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31" r="15022" b="7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4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21" b="70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62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65" t="-927" r="15130" b="7710"/>
          <a:stretch/>
        </p:blipFill>
        <p:spPr>
          <a:xfrm>
            <a:off x="0" y="-79514"/>
            <a:ext cx="12192000" cy="69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30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30" r="14957" b="67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080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31" r="15217" b="70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31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21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23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131" r="15217" b="72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89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65" r="15022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72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5000" r="15087" b="68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9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1622" r="12610" b="4348"/>
          <a:stretch/>
        </p:blipFill>
        <p:spPr>
          <a:xfrm>
            <a:off x="1424190" y="-1"/>
            <a:ext cx="83830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4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1001" r="12805"/>
          <a:stretch/>
        </p:blipFill>
        <p:spPr>
          <a:xfrm>
            <a:off x="2441050" y="0"/>
            <a:ext cx="8070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476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</Words>
  <Application>Microsoft Office PowerPoint</Application>
  <PresentationFormat>Širokoúhlá obrazovka</PresentationFormat>
  <Paragraphs>1</Paragraphs>
  <Slides>43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Motiv Office</vt:lpstr>
      <vt:lpstr>Pulmonary function tests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Plutinský</dc:creator>
  <cp:lastModifiedBy>Doubková Martina</cp:lastModifiedBy>
  <cp:revision>9</cp:revision>
  <dcterms:created xsi:type="dcterms:W3CDTF">2020-04-27T20:25:57Z</dcterms:created>
  <dcterms:modified xsi:type="dcterms:W3CDTF">2020-04-28T12:47:12Z</dcterms:modified>
</cp:coreProperties>
</file>