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4"/>
  </p:notesMasterIdLst>
  <p:handoutMasterIdLst>
    <p:handoutMasterId r:id="rId45"/>
  </p:handoutMasterIdLst>
  <p:sldIdLst>
    <p:sldId id="333" r:id="rId5"/>
    <p:sldId id="302" r:id="rId6"/>
    <p:sldId id="259" r:id="rId7"/>
    <p:sldId id="260" r:id="rId8"/>
    <p:sldId id="294" r:id="rId9"/>
    <p:sldId id="298" r:id="rId10"/>
    <p:sldId id="328" r:id="rId11"/>
    <p:sldId id="303" r:id="rId12"/>
    <p:sldId id="304" r:id="rId13"/>
    <p:sldId id="305" r:id="rId14"/>
    <p:sldId id="323" r:id="rId15"/>
    <p:sldId id="307" r:id="rId16"/>
    <p:sldId id="325" r:id="rId17"/>
    <p:sldId id="306" r:id="rId18"/>
    <p:sldId id="308" r:id="rId19"/>
    <p:sldId id="309" r:id="rId20"/>
    <p:sldId id="334" r:id="rId21"/>
    <p:sldId id="310" r:id="rId22"/>
    <p:sldId id="312" r:id="rId23"/>
    <p:sldId id="313" r:id="rId24"/>
    <p:sldId id="314" r:id="rId25"/>
    <p:sldId id="315" r:id="rId26"/>
    <p:sldId id="317" r:id="rId27"/>
    <p:sldId id="318" r:id="rId28"/>
    <p:sldId id="319" r:id="rId29"/>
    <p:sldId id="321" r:id="rId30"/>
    <p:sldId id="326" r:id="rId31"/>
    <p:sldId id="322" r:id="rId32"/>
    <p:sldId id="327" r:id="rId33"/>
    <p:sldId id="329" r:id="rId34"/>
    <p:sldId id="300" r:id="rId35"/>
    <p:sldId id="330" r:id="rId36"/>
    <p:sldId id="335" r:id="rId37"/>
    <p:sldId id="336" r:id="rId38"/>
    <p:sldId id="331" r:id="rId39"/>
    <p:sldId id="337" r:id="rId40"/>
    <p:sldId id="338" r:id="rId41"/>
    <p:sldId id="332" r:id="rId42"/>
    <p:sldId id="339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t Weinberger" initials="VW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DC"/>
    <a:srgbClr val="333333"/>
    <a:srgbClr val="660033"/>
    <a:srgbClr val="000066"/>
    <a:srgbClr val="993300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876CAE-021F-4559-B6FC-DE5898F51EA0}" v="4" dt="2020-12-09T21:47:24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249" autoAdjust="0"/>
  </p:normalViewPr>
  <p:slideViewPr>
    <p:cSldViewPr snapToGrid="0">
      <p:cViewPr varScale="1">
        <p:scale>
          <a:sx n="60" d="100"/>
          <a:sy n="60" d="100"/>
        </p:scale>
        <p:origin x="81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3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commentAuthors" Target="commentAuthor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Tvarožek" userId="142c13b5277f9b47" providerId="LiveId" clId="{B7000B58-6912-4E0E-A57E-5040F14C916C}"/>
    <pc:docChg chg="undo redo custSel addSld delSld modSld sldOrd">
      <pc:chgData name="Samuel Tvarožek" userId="142c13b5277f9b47" providerId="LiveId" clId="{B7000B58-6912-4E0E-A57E-5040F14C916C}" dt="2020-10-04T21:28:15.985" v="6163" actId="313"/>
      <pc:docMkLst>
        <pc:docMk/>
      </pc:docMkLst>
      <pc:sldChg chg="del">
        <pc:chgData name="Samuel Tvarožek" userId="142c13b5277f9b47" providerId="LiveId" clId="{B7000B58-6912-4E0E-A57E-5040F14C916C}" dt="2020-10-03T08:02:49.529" v="36" actId="2696"/>
        <pc:sldMkLst>
          <pc:docMk/>
          <pc:sldMk cId="1011220586" sldId="258"/>
        </pc:sldMkLst>
      </pc:sldChg>
      <pc:sldChg chg="addSp delSp modSp mod">
        <pc:chgData name="Samuel Tvarožek" userId="142c13b5277f9b47" providerId="LiveId" clId="{B7000B58-6912-4E0E-A57E-5040F14C916C}" dt="2020-10-04T21:24:52.514" v="6044" actId="790"/>
        <pc:sldMkLst>
          <pc:docMk/>
          <pc:sldMk cId="2707277812" sldId="259"/>
        </pc:sldMkLst>
        <pc:spChg chg="mod">
          <ac:chgData name="Samuel Tvarožek" userId="142c13b5277f9b47" providerId="LiveId" clId="{B7000B58-6912-4E0E-A57E-5040F14C916C}" dt="2020-10-04T21:24:52.508" v="6042" actId="790"/>
          <ac:spMkLst>
            <pc:docMk/>
            <pc:sldMk cId="2707277812" sldId="259"/>
            <ac:spMk id="5" creationId="{FDD10E48-A775-49F7-B44F-A38AD9438E44}"/>
          </ac:spMkLst>
        </pc:spChg>
        <pc:spChg chg="add del">
          <ac:chgData name="Samuel Tvarožek" userId="142c13b5277f9b47" providerId="LiveId" clId="{B7000B58-6912-4E0E-A57E-5040F14C916C}" dt="2020-10-04T07:32:46.801" v="985" actId="22"/>
          <ac:spMkLst>
            <pc:docMk/>
            <pc:sldMk cId="2707277812" sldId="259"/>
            <ac:spMk id="7" creationId="{2AE7DD9F-F885-4E43-B413-A7F41E1A9C6C}"/>
          </ac:spMkLst>
        </pc:spChg>
        <pc:spChg chg="mod">
          <ac:chgData name="Samuel Tvarožek" userId="142c13b5277f9b47" providerId="LiveId" clId="{B7000B58-6912-4E0E-A57E-5040F14C916C}" dt="2020-10-04T21:24:52.509" v="6043"/>
          <ac:spMkLst>
            <pc:docMk/>
            <pc:sldMk cId="2707277812" sldId="259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14" v="6044" actId="790"/>
          <ac:spMkLst>
            <pc:docMk/>
            <pc:sldMk cId="2707277812" sldId="259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4:52.521" v="6047" actId="790"/>
        <pc:sldMkLst>
          <pc:docMk/>
          <pc:sldMk cId="1824777199" sldId="260"/>
        </pc:sldMkLst>
        <pc:spChg chg="mod">
          <ac:chgData name="Samuel Tvarožek" userId="142c13b5277f9b47" providerId="LiveId" clId="{B7000B58-6912-4E0E-A57E-5040F14C916C}" dt="2020-10-04T21:24:52.515" v="6045" actId="790"/>
          <ac:spMkLst>
            <pc:docMk/>
            <pc:sldMk cId="1824777199" sldId="260"/>
            <ac:spMk id="5" creationId="{FDD10E48-A775-49F7-B44F-A38AD9438E44}"/>
          </ac:spMkLst>
        </pc:spChg>
        <pc:spChg chg="add del">
          <ac:chgData name="Samuel Tvarožek" userId="142c13b5277f9b47" providerId="LiveId" clId="{B7000B58-6912-4E0E-A57E-5040F14C916C}" dt="2020-10-04T07:32:54.505" v="988" actId="22"/>
          <ac:spMkLst>
            <pc:docMk/>
            <pc:sldMk cId="1824777199" sldId="260"/>
            <ac:spMk id="7" creationId="{6DB21C8B-4574-4048-BD92-1329B12637A4}"/>
          </ac:spMkLst>
        </pc:spChg>
        <pc:spChg chg="mod">
          <ac:chgData name="Samuel Tvarožek" userId="142c13b5277f9b47" providerId="LiveId" clId="{B7000B58-6912-4E0E-A57E-5040F14C916C}" dt="2020-10-04T21:24:52.515" v="6046"/>
          <ac:spMkLst>
            <pc:docMk/>
            <pc:sldMk cId="1824777199" sldId="260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21" v="6047" actId="790"/>
          <ac:spMkLst>
            <pc:docMk/>
            <pc:sldMk cId="1824777199" sldId="260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29" v="6050" actId="790"/>
        <pc:sldMkLst>
          <pc:docMk/>
          <pc:sldMk cId="667376048" sldId="294"/>
        </pc:sldMkLst>
        <pc:spChg chg="mod">
          <ac:chgData name="Samuel Tvarožek" userId="142c13b5277f9b47" providerId="LiveId" clId="{B7000B58-6912-4E0E-A57E-5040F14C916C}" dt="2020-10-04T21:24:52.522" v="6048" actId="790"/>
          <ac:spMkLst>
            <pc:docMk/>
            <pc:sldMk cId="667376048" sldId="294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22" v="6049"/>
          <ac:spMkLst>
            <pc:docMk/>
            <pc:sldMk cId="667376048" sldId="294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29" v="6050" actId="790"/>
          <ac:spMkLst>
            <pc:docMk/>
            <pc:sldMk cId="667376048" sldId="294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36" v="6053" actId="790"/>
        <pc:sldMkLst>
          <pc:docMk/>
          <pc:sldMk cId="4240864538" sldId="298"/>
        </pc:sldMkLst>
        <pc:spChg chg="mod">
          <ac:chgData name="Samuel Tvarožek" userId="142c13b5277f9b47" providerId="LiveId" clId="{B7000B58-6912-4E0E-A57E-5040F14C916C}" dt="2020-10-04T21:24:52.530" v="6051" actId="790"/>
          <ac:spMkLst>
            <pc:docMk/>
            <pc:sldMk cId="4240864538" sldId="298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31" v="6052"/>
          <ac:spMkLst>
            <pc:docMk/>
            <pc:sldMk cId="4240864538" sldId="298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36" v="6053" actId="790"/>
          <ac:spMkLst>
            <pc:docMk/>
            <pc:sldMk cId="4240864538" sldId="298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89" v="6127" actId="790"/>
        <pc:sldMkLst>
          <pc:docMk/>
          <pc:sldMk cId="697010020" sldId="300"/>
        </pc:sldMkLst>
        <pc:spChg chg="mod">
          <ac:chgData name="Samuel Tvarožek" userId="142c13b5277f9b47" providerId="LiveId" clId="{B7000B58-6912-4E0E-A57E-5040F14C916C}" dt="2020-10-04T21:24:52.687" v="6126" actId="790"/>
          <ac:spMkLst>
            <pc:docMk/>
            <pc:sldMk cId="697010020" sldId="300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89" v="6127" actId="790"/>
          <ac:spMkLst>
            <pc:docMk/>
            <pc:sldMk cId="697010020" sldId="300"/>
            <ac:spMk id="12" creationId="{3F5BBFAF-8EEA-43A8-8E66-2C6D2D306127}"/>
          </ac:spMkLst>
        </pc:spChg>
      </pc:sldChg>
      <pc:sldChg chg="modSp mod">
        <pc:chgData name="Samuel Tvarožek" userId="142c13b5277f9b47" providerId="LiveId" clId="{B7000B58-6912-4E0E-A57E-5040F14C916C}" dt="2020-10-04T21:24:52.507" v="6041" actId="790"/>
        <pc:sldMkLst>
          <pc:docMk/>
          <pc:sldMk cId="1069781130" sldId="302"/>
        </pc:sldMkLst>
        <pc:spChg chg="mod">
          <ac:chgData name="Samuel Tvarožek" userId="142c13b5277f9b47" providerId="LiveId" clId="{B7000B58-6912-4E0E-A57E-5040F14C916C}" dt="2020-10-04T21:24:52.504" v="6039" actId="790"/>
          <ac:spMkLst>
            <pc:docMk/>
            <pc:sldMk cId="1069781130" sldId="302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05" v="6040"/>
          <ac:spMkLst>
            <pc:docMk/>
            <pc:sldMk cId="1069781130" sldId="302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07" v="6041" actId="790"/>
          <ac:spMkLst>
            <pc:docMk/>
            <pc:sldMk cId="1069781130" sldId="302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45" v="6059" actId="790"/>
        <pc:sldMkLst>
          <pc:docMk/>
          <pc:sldMk cId="474222816" sldId="303"/>
        </pc:sldMkLst>
        <pc:spChg chg="mod">
          <ac:chgData name="Samuel Tvarožek" userId="142c13b5277f9b47" providerId="LiveId" clId="{B7000B58-6912-4E0E-A57E-5040F14C916C}" dt="2020-10-04T21:24:52.541" v="6057" actId="790"/>
          <ac:spMkLst>
            <pc:docMk/>
            <pc:sldMk cId="474222816" sldId="303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42" v="6058"/>
          <ac:spMkLst>
            <pc:docMk/>
            <pc:sldMk cId="474222816" sldId="303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45" v="6059" actId="790"/>
          <ac:spMkLst>
            <pc:docMk/>
            <pc:sldMk cId="474222816" sldId="303"/>
            <ac:spMk id="10" creationId="{484B1FFB-F6C0-406E-B26C-4F420A74BDC9}"/>
          </ac:spMkLst>
        </pc:spChg>
        <pc:picChg chg="mod">
          <ac:chgData name="Samuel Tvarožek" userId="142c13b5277f9b47" providerId="LiveId" clId="{B7000B58-6912-4E0E-A57E-5040F14C916C}" dt="2020-10-04T15:39:05.646" v="2141" actId="1076"/>
          <ac:picMkLst>
            <pc:docMk/>
            <pc:sldMk cId="474222816" sldId="303"/>
            <ac:picMk id="4" creationId="{00000000-0000-0000-0000-000000000000}"/>
          </ac:picMkLst>
        </pc:picChg>
      </pc:sldChg>
      <pc:sldChg chg="modSp mod">
        <pc:chgData name="Samuel Tvarožek" userId="142c13b5277f9b47" providerId="LiveId" clId="{B7000B58-6912-4E0E-A57E-5040F14C916C}" dt="2020-10-04T21:25:59.234" v="6151" actId="20577"/>
        <pc:sldMkLst>
          <pc:docMk/>
          <pc:sldMk cId="1261364899" sldId="304"/>
        </pc:sldMkLst>
        <pc:spChg chg="mod">
          <ac:chgData name="Samuel Tvarožek" userId="142c13b5277f9b47" providerId="LiveId" clId="{B7000B58-6912-4E0E-A57E-5040F14C916C}" dt="2020-10-04T21:24:52.546" v="6060" actId="790"/>
          <ac:spMkLst>
            <pc:docMk/>
            <pc:sldMk cId="1261364899" sldId="304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5:59.234" v="6151" actId="20577"/>
          <ac:spMkLst>
            <pc:docMk/>
            <pc:sldMk cId="1261364899" sldId="304"/>
            <ac:spMk id="6" creationId="{FE634F74-2A86-4825-934C-845E4C075943}"/>
          </ac:spMkLst>
        </pc:spChg>
        <pc:spChg chg="mod">
          <ac:chgData name="Samuel Tvarožek" userId="142c13b5277f9b47" providerId="LiveId" clId="{B7000B58-6912-4E0E-A57E-5040F14C916C}" dt="2020-10-04T21:24:52.547" v="6061"/>
          <ac:spMkLst>
            <pc:docMk/>
            <pc:sldMk cId="1261364899" sldId="304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48" v="6062" actId="790"/>
          <ac:spMkLst>
            <pc:docMk/>
            <pc:sldMk cId="1261364899" sldId="304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4:52.559" v="6066" actId="790"/>
        <pc:sldMkLst>
          <pc:docMk/>
          <pc:sldMk cId="1585532355" sldId="305"/>
        </pc:sldMkLst>
        <pc:spChg chg="add del">
          <ac:chgData name="Samuel Tvarožek" userId="142c13b5277f9b47" providerId="LiveId" clId="{B7000B58-6912-4E0E-A57E-5040F14C916C}" dt="2020-10-04T15:52:41.319" v="2500"/>
          <ac:spMkLst>
            <pc:docMk/>
            <pc:sldMk cId="1585532355" sldId="305"/>
            <ac:spMk id="2" creationId="{323E4177-E399-41D9-AA10-3379820C09C6}"/>
          </ac:spMkLst>
        </pc:spChg>
        <pc:spChg chg="mod">
          <ac:chgData name="Samuel Tvarožek" userId="142c13b5277f9b47" providerId="LiveId" clId="{B7000B58-6912-4E0E-A57E-5040F14C916C}" dt="2020-10-04T21:24:52.554" v="6064" actId="790"/>
          <ac:spMkLst>
            <pc:docMk/>
            <pc:sldMk cId="1585532355" sldId="305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55" v="6065"/>
          <ac:spMkLst>
            <pc:docMk/>
            <pc:sldMk cId="1585532355" sldId="305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59" v="6066" actId="790"/>
          <ac:spMkLst>
            <pc:docMk/>
            <pc:sldMk cId="1585532355" sldId="305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90" v="6078" actId="790"/>
        <pc:sldMkLst>
          <pc:docMk/>
          <pc:sldMk cId="3947401239" sldId="306"/>
        </pc:sldMkLst>
        <pc:spChg chg="mod">
          <ac:chgData name="Samuel Tvarožek" userId="142c13b5277f9b47" providerId="LiveId" clId="{B7000B58-6912-4E0E-A57E-5040F14C916C}" dt="2020-10-04T21:24:52.584" v="6076" actId="790"/>
          <ac:spMkLst>
            <pc:docMk/>
            <pc:sldMk cId="3947401239" sldId="306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85" v="6077"/>
          <ac:spMkLst>
            <pc:docMk/>
            <pc:sldMk cId="3947401239" sldId="306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90" v="6078" actId="790"/>
          <ac:spMkLst>
            <pc:docMk/>
            <pc:sldMk cId="3947401239" sldId="306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74" v="6072" actId="790"/>
        <pc:sldMkLst>
          <pc:docMk/>
          <pc:sldMk cId="1109751626" sldId="307"/>
        </pc:sldMkLst>
        <pc:spChg chg="mod">
          <ac:chgData name="Samuel Tvarožek" userId="142c13b5277f9b47" providerId="LiveId" clId="{B7000B58-6912-4E0E-A57E-5040F14C916C}" dt="2020-10-04T21:24:52.569" v="6070" actId="790"/>
          <ac:spMkLst>
            <pc:docMk/>
            <pc:sldMk cId="1109751626" sldId="307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70" v="6071"/>
          <ac:spMkLst>
            <pc:docMk/>
            <pc:sldMk cId="1109751626" sldId="307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74" v="6072" actId="790"/>
          <ac:spMkLst>
            <pc:docMk/>
            <pc:sldMk cId="1109751626" sldId="307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92" v="6080"/>
        <pc:sldMkLst>
          <pc:docMk/>
          <pc:sldMk cId="105447733" sldId="308"/>
        </pc:sldMkLst>
        <pc:spChg chg="mod">
          <ac:chgData name="Samuel Tvarožek" userId="142c13b5277f9b47" providerId="LiveId" clId="{B7000B58-6912-4E0E-A57E-5040F14C916C}" dt="2020-10-04T21:24:52.591" v="6079" actId="790"/>
          <ac:spMkLst>
            <pc:docMk/>
            <pc:sldMk cId="105447733" sldId="308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92" v="6080"/>
          <ac:spMkLst>
            <pc:docMk/>
            <pc:sldMk cId="105447733" sldId="308"/>
            <ac:spMk id="11" creationId="{6C867414-526B-4316-8E9C-42AACE6221FA}"/>
          </ac:spMkLst>
        </pc:spChg>
      </pc:sldChg>
      <pc:sldChg chg="modSp mod">
        <pc:chgData name="Samuel Tvarožek" userId="142c13b5277f9b47" providerId="LiveId" clId="{B7000B58-6912-4E0E-A57E-5040F14C916C}" dt="2020-10-04T21:24:52.596" v="6083" actId="790"/>
        <pc:sldMkLst>
          <pc:docMk/>
          <pc:sldMk cId="290053422" sldId="309"/>
        </pc:sldMkLst>
        <pc:spChg chg="mod">
          <ac:chgData name="Samuel Tvarožek" userId="142c13b5277f9b47" providerId="LiveId" clId="{B7000B58-6912-4E0E-A57E-5040F14C916C}" dt="2020-10-04T21:24:52.593" v="6081" actId="790"/>
          <ac:spMkLst>
            <pc:docMk/>
            <pc:sldMk cId="290053422" sldId="309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94" v="6082"/>
          <ac:spMkLst>
            <pc:docMk/>
            <pc:sldMk cId="290053422" sldId="309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96" v="6083" actId="790"/>
          <ac:spMkLst>
            <pc:docMk/>
            <pc:sldMk cId="290053422" sldId="309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11" v="6089" actId="790"/>
        <pc:sldMkLst>
          <pc:docMk/>
          <pc:sldMk cId="2877296248" sldId="310"/>
        </pc:sldMkLst>
        <pc:spChg chg="mod">
          <ac:chgData name="Samuel Tvarožek" userId="142c13b5277f9b47" providerId="LiveId" clId="{B7000B58-6912-4E0E-A57E-5040F14C916C}" dt="2020-10-04T21:24:52.603" v="6087" actId="790"/>
          <ac:spMkLst>
            <pc:docMk/>
            <pc:sldMk cId="2877296248" sldId="310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04" v="6088"/>
          <ac:spMkLst>
            <pc:docMk/>
            <pc:sldMk cId="2877296248" sldId="310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11" v="6089" actId="790"/>
          <ac:spMkLst>
            <pc:docMk/>
            <pc:sldMk cId="2877296248" sldId="310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6:57.298" v="6156" actId="20577"/>
        <pc:sldMkLst>
          <pc:docMk/>
          <pc:sldMk cId="1075566657" sldId="312"/>
        </pc:sldMkLst>
        <pc:spChg chg="mod">
          <ac:chgData name="Samuel Tvarožek" userId="142c13b5277f9b47" providerId="LiveId" clId="{B7000B58-6912-4E0E-A57E-5040F14C916C}" dt="2020-10-04T21:24:52.612" v="6090" actId="790"/>
          <ac:spMkLst>
            <pc:docMk/>
            <pc:sldMk cId="1075566657" sldId="312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12" v="6091"/>
          <ac:spMkLst>
            <pc:docMk/>
            <pc:sldMk cId="1075566657" sldId="312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6:57.298" v="6156" actId="20577"/>
          <ac:spMkLst>
            <pc:docMk/>
            <pc:sldMk cId="1075566657" sldId="312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4:52.621" v="6095" actId="790"/>
        <pc:sldMkLst>
          <pc:docMk/>
          <pc:sldMk cId="798323825" sldId="313"/>
        </pc:sldMkLst>
        <pc:spChg chg="add del">
          <ac:chgData name="Samuel Tvarožek" userId="142c13b5277f9b47" providerId="LiveId" clId="{B7000B58-6912-4E0E-A57E-5040F14C916C}" dt="2020-10-04T20:22:56.724" v="3971"/>
          <ac:spMkLst>
            <pc:docMk/>
            <pc:sldMk cId="798323825" sldId="313"/>
            <ac:spMk id="3" creationId="{2664E770-2688-471F-8B4E-2EE78B2AEC9F}"/>
          </ac:spMkLst>
        </pc:spChg>
        <pc:spChg chg="mod">
          <ac:chgData name="Samuel Tvarožek" userId="142c13b5277f9b47" providerId="LiveId" clId="{B7000B58-6912-4E0E-A57E-5040F14C916C}" dt="2020-10-04T21:24:52.617" v="6093" actId="790"/>
          <ac:spMkLst>
            <pc:docMk/>
            <pc:sldMk cId="798323825" sldId="313"/>
            <ac:spMk id="5" creationId="{FDD10E48-A775-49F7-B44F-A38AD9438E44}"/>
          </ac:spMkLst>
        </pc:spChg>
        <pc:spChg chg="add del">
          <ac:chgData name="Samuel Tvarožek" userId="142c13b5277f9b47" providerId="LiveId" clId="{B7000B58-6912-4E0E-A57E-5040F14C916C}" dt="2020-10-04T20:23:29.961" v="3974"/>
          <ac:spMkLst>
            <pc:docMk/>
            <pc:sldMk cId="798323825" sldId="313"/>
            <ac:spMk id="6" creationId="{0DBF9562-E4AE-47CC-9F1A-ED58CFA73873}"/>
          </ac:spMkLst>
        </pc:spChg>
        <pc:spChg chg="add del">
          <ac:chgData name="Samuel Tvarožek" userId="142c13b5277f9b47" providerId="LiveId" clId="{B7000B58-6912-4E0E-A57E-5040F14C916C}" dt="2020-10-04T20:20:22.152" v="3900" actId="22"/>
          <ac:spMkLst>
            <pc:docMk/>
            <pc:sldMk cId="798323825" sldId="313"/>
            <ac:spMk id="7" creationId="{42F5403A-BD2D-47F3-9F8B-9FC910948758}"/>
          </ac:spMkLst>
        </pc:spChg>
        <pc:spChg chg="add del">
          <ac:chgData name="Samuel Tvarožek" userId="142c13b5277f9b47" providerId="LiveId" clId="{B7000B58-6912-4E0E-A57E-5040F14C916C}" dt="2020-10-04T20:23:35.512" v="3976"/>
          <ac:spMkLst>
            <pc:docMk/>
            <pc:sldMk cId="798323825" sldId="313"/>
            <ac:spMk id="8" creationId="{9526D531-CA86-42EF-9BB2-4F2EE9DFECAD}"/>
          </ac:spMkLst>
        </pc:spChg>
        <pc:spChg chg="mod">
          <ac:chgData name="Samuel Tvarožek" userId="142c13b5277f9b47" providerId="LiveId" clId="{B7000B58-6912-4E0E-A57E-5040F14C916C}" dt="2020-10-04T21:24:52.618" v="6094"/>
          <ac:spMkLst>
            <pc:docMk/>
            <pc:sldMk cId="798323825" sldId="313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21" v="6095" actId="790"/>
          <ac:spMkLst>
            <pc:docMk/>
            <pc:sldMk cId="798323825" sldId="313"/>
            <ac:spMk id="10" creationId="{484B1FFB-F6C0-406E-B26C-4F420A74BDC9}"/>
          </ac:spMkLst>
        </pc:spChg>
        <pc:spChg chg="add del mod">
          <ac:chgData name="Samuel Tvarožek" userId="142c13b5277f9b47" providerId="LiveId" clId="{B7000B58-6912-4E0E-A57E-5040F14C916C}" dt="2020-10-04T20:24:37.147" v="3986" actId="478"/>
          <ac:spMkLst>
            <pc:docMk/>
            <pc:sldMk cId="798323825" sldId="313"/>
            <ac:spMk id="11" creationId="{027C5D09-6310-40C4-9A52-F581FACA4833}"/>
          </ac:spMkLst>
        </pc:spChg>
        <pc:spChg chg="add del">
          <ac:chgData name="Samuel Tvarožek" userId="142c13b5277f9b47" providerId="LiveId" clId="{B7000B58-6912-4E0E-A57E-5040F14C916C}" dt="2020-10-04T20:24:00.388" v="3981"/>
          <ac:spMkLst>
            <pc:docMk/>
            <pc:sldMk cId="798323825" sldId="313"/>
            <ac:spMk id="12" creationId="{F77E6DE7-C0A9-4561-AD21-F3EE9A6E43BB}"/>
          </ac:spMkLst>
        </pc:spChg>
        <pc:spChg chg="add del">
          <ac:chgData name="Samuel Tvarožek" userId="142c13b5277f9b47" providerId="LiveId" clId="{B7000B58-6912-4E0E-A57E-5040F14C916C}" dt="2020-10-04T20:24:02.905" v="3983"/>
          <ac:spMkLst>
            <pc:docMk/>
            <pc:sldMk cId="798323825" sldId="313"/>
            <ac:spMk id="13" creationId="{E0959A6B-854E-4716-8B3B-6DD1D58FA3B9}"/>
          </ac:spMkLst>
        </pc:spChg>
      </pc:sldChg>
      <pc:sldChg chg="addSp delSp modSp mod">
        <pc:chgData name="Samuel Tvarožek" userId="142c13b5277f9b47" providerId="LiveId" clId="{B7000B58-6912-4E0E-A57E-5040F14C916C}" dt="2020-10-04T21:24:52.626" v="6098" actId="790"/>
        <pc:sldMkLst>
          <pc:docMk/>
          <pc:sldMk cId="639917935" sldId="314"/>
        </pc:sldMkLst>
        <pc:spChg chg="add del">
          <ac:chgData name="Samuel Tvarožek" userId="142c13b5277f9b47" providerId="LiveId" clId="{B7000B58-6912-4E0E-A57E-5040F14C916C}" dt="2020-10-04T20:25:42.615" v="4011"/>
          <ac:spMkLst>
            <pc:docMk/>
            <pc:sldMk cId="639917935" sldId="314"/>
            <ac:spMk id="2" creationId="{0C7E8949-70FC-4937-826A-697CABDFD7CC}"/>
          </ac:spMkLst>
        </pc:spChg>
        <pc:spChg chg="add del">
          <ac:chgData name="Samuel Tvarožek" userId="142c13b5277f9b47" providerId="LiveId" clId="{B7000B58-6912-4E0E-A57E-5040F14C916C}" dt="2020-10-04T20:25:54.063" v="4013"/>
          <ac:spMkLst>
            <pc:docMk/>
            <pc:sldMk cId="639917935" sldId="314"/>
            <ac:spMk id="3" creationId="{F28ECCCE-29B5-46BF-90C4-CBBFEB0F5B77}"/>
          </ac:spMkLst>
        </pc:spChg>
        <pc:spChg chg="mod">
          <ac:chgData name="Samuel Tvarožek" userId="142c13b5277f9b47" providerId="LiveId" clId="{B7000B58-6912-4E0E-A57E-5040F14C916C}" dt="2020-10-04T21:24:52.622" v="6096" actId="790"/>
          <ac:spMkLst>
            <pc:docMk/>
            <pc:sldMk cId="639917935" sldId="314"/>
            <ac:spMk id="5" creationId="{FDD10E48-A775-49F7-B44F-A38AD9438E44}"/>
          </ac:spMkLst>
        </pc:spChg>
        <pc:spChg chg="add del">
          <ac:chgData name="Samuel Tvarožek" userId="142c13b5277f9b47" providerId="LiveId" clId="{B7000B58-6912-4E0E-A57E-5040F14C916C}" dt="2020-10-04T20:26:57.075" v="4089"/>
          <ac:spMkLst>
            <pc:docMk/>
            <pc:sldMk cId="639917935" sldId="314"/>
            <ac:spMk id="6" creationId="{BA8AB659-0B00-4A85-AD0C-6CCA6C7D5D1A}"/>
          </ac:spMkLst>
        </pc:spChg>
        <pc:spChg chg="add del">
          <ac:chgData name="Samuel Tvarožek" userId="142c13b5277f9b47" providerId="LiveId" clId="{B7000B58-6912-4E0E-A57E-5040F14C916C}" dt="2020-10-04T20:27:40.202" v="4093"/>
          <ac:spMkLst>
            <pc:docMk/>
            <pc:sldMk cId="639917935" sldId="314"/>
            <ac:spMk id="7" creationId="{66B1D825-C2B8-444A-82E1-6E614CD691DC}"/>
          </ac:spMkLst>
        </pc:spChg>
        <pc:spChg chg="mod">
          <ac:chgData name="Samuel Tvarožek" userId="142c13b5277f9b47" providerId="LiveId" clId="{B7000B58-6912-4E0E-A57E-5040F14C916C}" dt="2020-10-04T21:24:52.623" v="6097"/>
          <ac:spMkLst>
            <pc:docMk/>
            <pc:sldMk cId="639917935" sldId="314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26" v="6098" actId="790"/>
          <ac:spMkLst>
            <pc:docMk/>
            <pc:sldMk cId="639917935" sldId="314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7:06.845" v="6158" actId="20577"/>
        <pc:sldMkLst>
          <pc:docMk/>
          <pc:sldMk cId="3375382195" sldId="315"/>
        </pc:sldMkLst>
        <pc:spChg chg="add del">
          <ac:chgData name="Samuel Tvarožek" userId="142c13b5277f9b47" providerId="LiveId" clId="{B7000B58-6912-4E0E-A57E-5040F14C916C}" dt="2020-10-04T20:32:01.755" v="4256"/>
          <ac:spMkLst>
            <pc:docMk/>
            <pc:sldMk cId="3375382195" sldId="315"/>
            <ac:spMk id="2" creationId="{28DECF99-ACBF-4EAC-8B0F-D209B8AD695C}"/>
          </ac:spMkLst>
        </pc:spChg>
        <pc:spChg chg="mod">
          <ac:chgData name="Samuel Tvarožek" userId="142c13b5277f9b47" providerId="LiveId" clId="{B7000B58-6912-4E0E-A57E-5040F14C916C}" dt="2020-10-04T21:24:52.628" v="6099" actId="790"/>
          <ac:spMkLst>
            <pc:docMk/>
            <pc:sldMk cId="3375382195" sldId="315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28" v="6100"/>
          <ac:spMkLst>
            <pc:docMk/>
            <pc:sldMk cId="3375382195" sldId="315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7:06.845" v="6158" actId="20577"/>
          <ac:spMkLst>
            <pc:docMk/>
            <pc:sldMk cId="3375382195" sldId="315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4:52.638" v="6104" actId="790"/>
        <pc:sldMkLst>
          <pc:docMk/>
          <pc:sldMk cId="3783496768" sldId="317"/>
        </pc:sldMkLst>
        <pc:spChg chg="mod">
          <ac:chgData name="Samuel Tvarožek" userId="142c13b5277f9b47" providerId="LiveId" clId="{B7000B58-6912-4E0E-A57E-5040F14C916C}" dt="2020-10-04T21:24:52.633" v="6102" actId="790"/>
          <ac:spMkLst>
            <pc:docMk/>
            <pc:sldMk cId="3783496768" sldId="317"/>
            <ac:spMk id="5" creationId="{FDD10E48-A775-49F7-B44F-A38AD9438E44}"/>
          </ac:spMkLst>
        </pc:spChg>
        <pc:spChg chg="add del">
          <ac:chgData name="Samuel Tvarožek" userId="142c13b5277f9b47" providerId="LiveId" clId="{B7000B58-6912-4E0E-A57E-5040F14C916C}" dt="2020-10-04T20:37:21.258" v="4424" actId="22"/>
          <ac:spMkLst>
            <pc:docMk/>
            <pc:sldMk cId="3783496768" sldId="317"/>
            <ac:spMk id="7" creationId="{64A14E4A-FD8C-4635-9866-57743688BD3E}"/>
          </ac:spMkLst>
        </pc:spChg>
        <pc:spChg chg="mod">
          <ac:chgData name="Samuel Tvarožek" userId="142c13b5277f9b47" providerId="LiveId" clId="{B7000B58-6912-4E0E-A57E-5040F14C916C}" dt="2020-10-04T21:24:52.634" v="6103"/>
          <ac:spMkLst>
            <pc:docMk/>
            <pc:sldMk cId="3783496768" sldId="317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38" v="6104" actId="790"/>
          <ac:spMkLst>
            <pc:docMk/>
            <pc:sldMk cId="3783496768" sldId="317"/>
            <ac:spMk id="10" creationId="{484B1FFB-F6C0-406E-B26C-4F420A74BDC9}"/>
          </ac:spMkLst>
        </pc:spChg>
        <pc:spChg chg="add del">
          <ac:chgData name="Samuel Tvarožek" userId="142c13b5277f9b47" providerId="LiveId" clId="{B7000B58-6912-4E0E-A57E-5040F14C916C}" dt="2020-10-04T20:37:27.881" v="4427" actId="478"/>
          <ac:spMkLst>
            <pc:docMk/>
            <pc:sldMk cId="3783496768" sldId="317"/>
            <ac:spMk id="11" creationId="{5AF038FF-6FB6-4FF5-9020-115A417666DE}"/>
          </ac:spMkLst>
        </pc:spChg>
      </pc:sldChg>
      <pc:sldChg chg="addSp delSp modSp mod">
        <pc:chgData name="Samuel Tvarožek" userId="142c13b5277f9b47" providerId="LiveId" clId="{B7000B58-6912-4E0E-A57E-5040F14C916C}" dt="2020-10-04T21:24:52.644" v="6107" actId="790"/>
        <pc:sldMkLst>
          <pc:docMk/>
          <pc:sldMk cId="1244337225" sldId="318"/>
        </pc:sldMkLst>
        <pc:spChg chg="add del">
          <ac:chgData name="Samuel Tvarožek" userId="142c13b5277f9b47" providerId="LiveId" clId="{B7000B58-6912-4E0E-A57E-5040F14C916C}" dt="2020-10-04T20:46:42.964" v="4816"/>
          <ac:spMkLst>
            <pc:docMk/>
            <pc:sldMk cId="1244337225" sldId="318"/>
            <ac:spMk id="2" creationId="{AA0C8CA7-6223-4927-8A95-D762B17BB167}"/>
          </ac:spMkLst>
        </pc:spChg>
        <pc:spChg chg="mod">
          <ac:chgData name="Samuel Tvarožek" userId="142c13b5277f9b47" providerId="LiveId" clId="{B7000B58-6912-4E0E-A57E-5040F14C916C}" dt="2020-10-04T21:24:52.639" v="6105" actId="790"/>
          <ac:spMkLst>
            <pc:docMk/>
            <pc:sldMk cId="1244337225" sldId="318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39" v="6106"/>
          <ac:spMkLst>
            <pc:docMk/>
            <pc:sldMk cId="1244337225" sldId="318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44" v="6107" actId="790"/>
          <ac:spMkLst>
            <pc:docMk/>
            <pc:sldMk cId="1244337225" sldId="318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4:52.650" v="6110" actId="790"/>
        <pc:sldMkLst>
          <pc:docMk/>
          <pc:sldMk cId="1939783684" sldId="319"/>
        </pc:sldMkLst>
        <pc:spChg chg="add del">
          <ac:chgData name="Samuel Tvarožek" userId="142c13b5277f9b47" providerId="LiveId" clId="{B7000B58-6912-4E0E-A57E-5040F14C916C}" dt="2020-10-04T20:52:54.805" v="4939"/>
          <ac:spMkLst>
            <pc:docMk/>
            <pc:sldMk cId="1939783684" sldId="319"/>
            <ac:spMk id="2" creationId="{AA58ED7E-965A-44BF-A6F5-F220D68B0ADC}"/>
          </ac:spMkLst>
        </pc:spChg>
        <pc:spChg chg="mod">
          <ac:chgData name="Samuel Tvarožek" userId="142c13b5277f9b47" providerId="LiveId" clId="{B7000B58-6912-4E0E-A57E-5040F14C916C}" dt="2020-10-04T21:24:52.645" v="6108" actId="790"/>
          <ac:spMkLst>
            <pc:docMk/>
            <pc:sldMk cId="1939783684" sldId="319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46" v="6109"/>
          <ac:spMkLst>
            <pc:docMk/>
            <pc:sldMk cId="1939783684" sldId="319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50" v="6110" actId="790"/>
          <ac:spMkLst>
            <pc:docMk/>
            <pc:sldMk cId="1939783684" sldId="319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58" v="6113" actId="790"/>
        <pc:sldMkLst>
          <pc:docMk/>
          <pc:sldMk cId="1455464022" sldId="321"/>
        </pc:sldMkLst>
        <pc:spChg chg="mod">
          <ac:chgData name="Samuel Tvarožek" userId="142c13b5277f9b47" providerId="LiveId" clId="{B7000B58-6912-4E0E-A57E-5040F14C916C}" dt="2020-10-04T21:24:52.652" v="6111" actId="790"/>
          <ac:spMkLst>
            <pc:docMk/>
            <pc:sldMk cId="1455464022" sldId="321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53" v="6112"/>
          <ac:spMkLst>
            <pc:docMk/>
            <pc:sldMk cId="1455464022" sldId="321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58" v="6113" actId="790"/>
          <ac:spMkLst>
            <pc:docMk/>
            <pc:sldMk cId="1455464022" sldId="321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72" v="6119" actId="790"/>
        <pc:sldMkLst>
          <pc:docMk/>
          <pc:sldMk cId="2352571486" sldId="322"/>
        </pc:sldMkLst>
        <pc:spChg chg="mod">
          <ac:chgData name="Samuel Tvarožek" userId="142c13b5277f9b47" providerId="LiveId" clId="{B7000B58-6912-4E0E-A57E-5040F14C916C}" dt="2020-10-04T21:24:52.666" v="6117" actId="790"/>
          <ac:spMkLst>
            <pc:docMk/>
            <pc:sldMk cId="2352571486" sldId="322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67" v="6118"/>
          <ac:spMkLst>
            <pc:docMk/>
            <pc:sldMk cId="2352571486" sldId="322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72" v="6119" actId="790"/>
          <ac:spMkLst>
            <pc:docMk/>
            <pc:sldMk cId="2352571486" sldId="322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68" v="6069" actId="790"/>
        <pc:sldMkLst>
          <pc:docMk/>
          <pc:sldMk cId="2240273415" sldId="323"/>
        </pc:sldMkLst>
        <pc:spChg chg="mod">
          <ac:chgData name="Samuel Tvarožek" userId="142c13b5277f9b47" providerId="LiveId" clId="{B7000B58-6912-4E0E-A57E-5040F14C916C}" dt="2020-10-04T21:24:52.561" v="6067" actId="790"/>
          <ac:spMkLst>
            <pc:docMk/>
            <pc:sldMk cId="2240273415" sldId="323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61" v="6068"/>
          <ac:spMkLst>
            <pc:docMk/>
            <pc:sldMk cId="2240273415" sldId="323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68" v="6069" actId="790"/>
          <ac:spMkLst>
            <pc:docMk/>
            <pc:sldMk cId="2240273415" sldId="323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6:35.744" v="6152" actId="207"/>
        <pc:sldMkLst>
          <pc:docMk/>
          <pc:sldMk cId="257334544" sldId="325"/>
        </pc:sldMkLst>
        <pc:spChg chg="mod">
          <ac:chgData name="Samuel Tvarožek" userId="142c13b5277f9b47" providerId="LiveId" clId="{B7000B58-6912-4E0E-A57E-5040F14C916C}" dt="2020-10-04T21:24:52.575" v="6073" actId="790"/>
          <ac:spMkLst>
            <pc:docMk/>
            <pc:sldMk cId="257334544" sldId="325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76" v="6074"/>
          <ac:spMkLst>
            <pc:docMk/>
            <pc:sldMk cId="257334544" sldId="325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6:35.744" v="6152" actId="207"/>
          <ac:spMkLst>
            <pc:docMk/>
            <pc:sldMk cId="257334544" sldId="325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65" v="6116" actId="790"/>
        <pc:sldMkLst>
          <pc:docMk/>
          <pc:sldMk cId="2492162333" sldId="326"/>
        </pc:sldMkLst>
        <pc:spChg chg="mod">
          <ac:chgData name="Samuel Tvarožek" userId="142c13b5277f9b47" providerId="LiveId" clId="{B7000B58-6912-4E0E-A57E-5040F14C916C}" dt="2020-10-04T21:24:52.659" v="6114" actId="790"/>
          <ac:spMkLst>
            <pc:docMk/>
            <pc:sldMk cId="2492162333" sldId="326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60" v="6115"/>
          <ac:spMkLst>
            <pc:docMk/>
            <pc:sldMk cId="2492162333" sldId="326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65" v="6116" actId="790"/>
          <ac:spMkLst>
            <pc:docMk/>
            <pc:sldMk cId="2492162333" sldId="326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79" v="6122" actId="790"/>
        <pc:sldMkLst>
          <pc:docMk/>
          <pc:sldMk cId="2782524415" sldId="327"/>
        </pc:sldMkLst>
        <pc:spChg chg="mod">
          <ac:chgData name="Samuel Tvarožek" userId="142c13b5277f9b47" providerId="LiveId" clId="{B7000B58-6912-4E0E-A57E-5040F14C916C}" dt="2020-10-04T21:24:52.673" v="6120" actId="790"/>
          <ac:spMkLst>
            <pc:docMk/>
            <pc:sldMk cId="2782524415" sldId="327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74" v="6121"/>
          <ac:spMkLst>
            <pc:docMk/>
            <pc:sldMk cId="2782524415" sldId="327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79" v="6122" actId="790"/>
          <ac:spMkLst>
            <pc:docMk/>
            <pc:sldMk cId="2782524415" sldId="327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540" v="6056" actId="790"/>
        <pc:sldMkLst>
          <pc:docMk/>
          <pc:sldMk cId="1918639685" sldId="328"/>
        </pc:sldMkLst>
        <pc:spChg chg="mod">
          <ac:chgData name="Samuel Tvarožek" userId="142c13b5277f9b47" providerId="LiveId" clId="{B7000B58-6912-4E0E-A57E-5040F14C916C}" dt="2020-10-04T21:24:52.537" v="6054" actId="790"/>
          <ac:spMkLst>
            <pc:docMk/>
            <pc:sldMk cId="1918639685" sldId="328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38" v="6055"/>
          <ac:spMkLst>
            <pc:docMk/>
            <pc:sldMk cId="1918639685" sldId="328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540" v="6056" actId="790"/>
          <ac:spMkLst>
            <pc:docMk/>
            <pc:sldMk cId="1918639685" sldId="328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4:52.686" v="6125" actId="790"/>
        <pc:sldMkLst>
          <pc:docMk/>
          <pc:sldMk cId="4004763754" sldId="329"/>
        </pc:sldMkLst>
        <pc:spChg chg="mod">
          <ac:chgData name="Samuel Tvarožek" userId="142c13b5277f9b47" providerId="LiveId" clId="{B7000B58-6912-4E0E-A57E-5040F14C916C}" dt="2020-10-04T21:24:52.681" v="6123" actId="790"/>
          <ac:spMkLst>
            <pc:docMk/>
            <pc:sldMk cId="4004763754" sldId="329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82" v="6124"/>
          <ac:spMkLst>
            <pc:docMk/>
            <pc:sldMk cId="4004763754" sldId="329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86" v="6125" actId="790"/>
          <ac:spMkLst>
            <pc:docMk/>
            <pc:sldMk cId="4004763754" sldId="329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B7000B58-6912-4E0E-A57E-5040F14C916C}" dt="2020-10-04T21:27:59.251" v="6161" actId="313"/>
        <pc:sldMkLst>
          <pc:docMk/>
          <pc:sldMk cId="3670838480" sldId="330"/>
        </pc:sldMkLst>
        <pc:spChg chg="add del">
          <ac:chgData name="Samuel Tvarožek" userId="142c13b5277f9b47" providerId="LiveId" clId="{B7000B58-6912-4E0E-A57E-5040F14C916C}" dt="2020-10-04T21:14:18.151" v="5609"/>
          <ac:spMkLst>
            <pc:docMk/>
            <pc:sldMk cId="3670838480" sldId="330"/>
            <ac:spMk id="2" creationId="{796B6C40-536D-427F-AEAC-E0D227099A71}"/>
          </ac:spMkLst>
        </pc:spChg>
        <pc:spChg chg="add del">
          <ac:chgData name="Samuel Tvarožek" userId="142c13b5277f9b47" providerId="LiveId" clId="{B7000B58-6912-4E0E-A57E-5040F14C916C}" dt="2020-10-04T21:16:08.102" v="5663"/>
          <ac:spMkLst>
            <pc:docMk/>
            <pc:sldMk cId="3670838480" sldId="330"/>
            <ac:spMk id="3" creationId="{31300BB7-0839-4E06-BE9C-21C17D59E6D4}"/>
          </ac:spMkLst>
        </pc:spChg>
        <pc:spChg chg="mod">
          <ac:chgData name="Samuel Tvarožek" userId="142c13b5277f9b47" providerId="LiveId" clId="{B7000B58-6912-4E0E-A57E-5040F14C916C}" dt="2020-10-04T21:24:52.690" v="6128" actId="790"/>
          <ac:spMkLst>
            <pc:docMk/>
            <pc:sldMk cId="3670838480" sldId="330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691" v="6129"/>
          <ac:spMkLst>
            <pc:docMk/>
            <pc:sldMk cId="3670838480" sldId="330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7:59.251" v="6161" actId="313"/>
          <ac:spMkLst>
            <pc:docMk/>
            <pc:sldMk cId="3670838480" sldId="330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8:09.404" v="6162" actId="313"/>
        <pc:sldMkLst>
          <pc:docMk/>
          <pc:sldMk cId="3123067675" sldId="331"/>
        </pc:sldMkLst>
        <pc:spChg chg="mod">
          <ac:chgData name="Samuel Tvarožek" userId="142c13b5277f9b47" providerId="LiveId" clId="{B7000B58-6912-4E0E-A57E-5040F14C916C}" dt="2020-10-04T21:24:52.699" v="6131" actId="790"/>
          <ac:spMkLst>
            <pc:docMk/>
            <pc:sldMk cId="3123067675" sldId="331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700" v="6132"/>
          <ac:spMkLst>
            <pc:docMk/>
            <pc:sldMk cId="3123067675" sldId="331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8:09.404" v="6162" actId="313"/>
          <ac:spMkLst>
            <pc:docMk/>
            <pc:sldMk cId="3123067675" sldId="331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B7000B58-6912-4E0E-A57E-5040F14C916C}" dt="2020-10-04T21:28:15.985" v="6163" actId="313"/>
        <pc:sldMkLst>
          <pc:docMk/>
          <pc:sldMk cId="2100414630" sldId="332"/>
        </pc:sldMkLst>
        <pc:spChg chg="mod">
          <ac:chgData name="Samuel Tvarožek" userId="142c13b5277f9b47" providerId="LiveId" clId="{B7000B58-6912-4E0E-A57E-5040F14C916C}" dt="2020-10-04T21:24:52.705" v="6134" actId="790"/>
          <ac:spMkLst>
            <pc:docMk/>
            <pc:sldMk cId="2100414630" sldId="332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705" v="6135"/>
          <ac:spMkLst>
            <pc:docMk/>
            <pc:sldMk cId="2100414630" sldId="332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8:15.985" v="6163" actId="313"/>
          <ac:spMkLst>
            <pc:docMk/>
            <pc:sldMk cId="2100414630" sldId="332"/>
            <ac:spMk id="10" creationId="{484B1FFB-F6C0-406E-B26C-4F420A74BDC9}"/>
          </ac:spMkLst>
        </pc:spChg>
      </pc:sldChg>
      <pc:sldChg chg="modSp add mod ord">
        <pc:chgData name="Samuel Tvarožek" userId="142c13b5277f9b47" providerId="LiveId" clId="{B7000B58-6912-4E0E-A57E-5040F14C916C}" dt="2020-10-04T21:24:52.503" v="6038" actId="790"/>
        <pc:sldMkLst>
          <pc:docMk/>
          <pc:sldMk cId="2002982664" sldId="333"/>
        </pc:sldMkLst>
        <pc:spChg chg="mod">
          <ac:chgData name="Samuel Tvarožek" userId="142c13b5277f9b47" providerId="LiveId" clId="{B7000B58-6912-4E0E-A57E-5040F14C916C}" dt="2020-10-04T21:24:52.502" v="6037" actId="790"/>
          <ac:spMkLst>
            <pc:docMk/>
            <pc:sldMk cId="2002982664" sldId="333"/>
            <ac:spMk id="6" creationId="{FDDF1BD3-125F-4348-B22D-785BF1B0E368}"/>
          </ac:spMkLst>
        </pc:spChg>
        <pc:spChg chg="mod">
          <ac:chgData name="Samuel Tvarožek" userId="142c13b5277f9b47" providerId="LiveId" clId="{B7000B58-6912-4E0E-A57E-5040F14C916C}" dt="2020-10-04T21:24:52.503" v="6038" actId="790"/>
          <ac:spMkLst>
            <pc:docMk/>
            <pc:sldMk cId="2002982664" sldId="333"/>
            <ac:spMk id="7" creationId="{4DC772E8-C9DD-4401-BEEB-667EF649264F}"/>
          </ac:spMkLst>
        </pc:spChg>
        <pc:spChg chg="mod">
          <ac:chgData name="Samuel Tvarožek" userId="142c13b5277f9b47" providerId="LiveId" clId="{B7000B58-6912-4E0E-A57E-5040F14C916C}" dt="2020-10-04T21:24:52.498" v="6032"/>
          <ac:spMkLst>
            <pc:docMk/>
            <pc:sldMk cId="2002982664" sldId="333"/>
            <ac:spMk id="8" creationId="{ED46F009-4C80-4455-A0D3-D32AD7219DC0}"/>
          </ac:spMkLst>
        </pc:spChg>
        <pc:spChg chg="mod">
          <ac:chgData name="Samuel Tvarožek" userId="142c13b5277f9b47" providerId="LiveId" clId="{B7000B58-6912-4E0E-A57E-5040F14C916C}" dt="2020-10-04T21:24:52.499" v="6033"/>
          <ac:spMkLst>
            <pc:docMk/>
            <pc:sldMk cId="2002982664" sldId="333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499" v="6034"/>
          <ac:spMkLst>
            <pc:docMk/>
            <pc:sldMk cId="2002982664" sldId="333"/>
            <ac:spMk id="11" creationId="{FF5D95FC-3FBF-4D0C-8A44-99CFD88ABF5B}"/>
          </ac:spMkLst>
        </pc:spChg>
        <pc:spChg chg="mod">
          <ac:chgData name="Samuel Tvarožek" userId="142c13b5277f9b47" providerId="LiveId" clId="{B7000B58-6912-4E0E-A57E-5040F14C916C}" dt="2020-10-04T21:24:52.500" v="6035" actId="790"/>
          <ac:spMkLst>
            <pc:docMk/>
            <pc:sldMk cId="2002982664" sldId="333"/>
            <ac:spMk id="12" creationId="{6E8F1D3E-ED19-45C3-8B5A-467BB9302389}"/>
          </ac:spMkLst>
        </pc:spChg>
        <pc:spChg chg="mod">
          <ac:chgData name="Samuel Tvarožek" userId="142c13b5277f9b47" providerId="LiveId" clId="{B7000B58-6912-4E0E-A57E-5040F14C916C}" dt="2020-10-04T21:24:52.501" v="6036" actId="790"/>
          <ac:spMkLst>
            <pc:docMk/>
            <pc:sldMk cId="2002982664" sldId="333"/>
            <ac:spMk id="13" creationId="{E7EFD3A5-3657-4DD5-9C12-6DF9F06A3154}"/>
          </ac:spMkLst>
        </pc:spChg>
      </pc:sldChg>
      <pc:sldChg chg="modSp add mod">
        <pc:chgData name="Samuel Tvarožek" userId="142c13b5277f9b47" providerId="LiveId" clId="{B7000B58-6912-4E0E-A57E-5040F14C916C}" dt="2020-10-04T21:24:52.602" v="6086" actId="790"/>
        <pc:sldMkLst>
          <pc:docMk/>
          <pc:sldMk cId="1229584449" sldId="334"/>
        </pc:sldMkLst>
        <pc:spChg chg="mod">
          <ac:chgData name="Samuel Tvarožek" userId="142c13b5277f9b47" providerId="LiveId" clId="{B7000B58-6912-4E0E-A57E-5040F14C916C}" dt="2020-10-04T21:24:52.597" v="6084" actId="790"/>
          <ac:spMkLst>
            <pc:docMk/>
            <pc:sldMk cId="1229584449" sldId="334"/>
            <ac:spMk id="5" creationId="{FDD10E48-A775-49F7-B44F-A38AD9438E44}"/>
          </ac:spMkLst>
        </pc:spChg>
        <pc:spChg chg="mod">
          <ac:chgData name="Samuel Tvarožek" userId="142c13b5277f9b47" providerId="LiveId" clId="{B7000B58-6912-4E0E-A57E-5040F14C916C}" dt="2020-10-04T21:24:52.598" v="6085"/>
          <ac:spMkLst>
            <pc:docMk/>
            <pc:sldMk cId="1229584449" sldId="334"/>
            <ac:spMk id="9" creationId="{BFF6D323-A238-44BA-B507-A05A5F0F3413}"/>
          </ac:spMkLst>
        </pc:spChg>
        <pc:spChg chg="mod">
          <ac:chgData name="Samuel Tvarožek" userId="142c13b5277f9b47" providerId="LiveId" clId="{B7000B58-6912-4E0E-A57E-5040F14C916C}" dt="2020-10-04T21:24:52.602" v="6086" actId="790"/>
          <ac:spMkLst>
            <pc:docMk/>
            <pc:sldMk cId="1229584449" sldId="334"/>
            <ac:spMk id="10" creationId="{484B1FFB-F6C0-406E-B26C-4F420A74BDC9}"/>
          </ac:spMkLst>
        </pc:spChg>
      </pc:sldChg>
    </pc:docChg>
  </pc:docChgLst>
  <pc:docChgLst>
    <pc:chgData name="Samuel Tvarožek" userId="142c13b5277f9b47" providerId="LiveId" clId="{1D3F9E13-410E-4DEC-8777-48DCB6452B03}"/>
    <pc:docChg chg="undo custSel modSld">
      <pc:chgData name="Samuel Tvarožek" userId="142c13b5277f9b47" providerId="LiveId" clId="{1D3F9E13-410E-4DEC-8777-48DCB6452B03}" dt="2020-11-10T19:46:31.113" v="969" actId="113"/>
      <pc:docMkLst>
        <pc:docMk/>
      </pc:docMkLst>
      <pc:sldChg chg="modSp mod">
        <pc:chgData name="Samuel Tvarožek" userId="142c13b5277f9b47" providerId="LiveId" clId="{1D3F9E13-410E-4DEC-8777-48DCB6452B03}" dt="2020-11-06T22:14:45.092" v="893" actId="313"/>
        <pc:sldMkLst>
          <pc:docMk/>
          <pc:sldMk cId="2707277812" sldId="259"/>
        </pc:sldMkLst>
        <pc:spChg chg="mod">
          <ac:chgData name="Samuel Tvarožek" userId="142c13b5277f9b47" providerId="LiveId" clId="{1D3F9E13-410E-4DEC-8777-48DCB6452B03}" dt="2020-11-06T22:14:45.092" v="893" actId="313"/>
          <ac:spMkLst>
            <pc:docMk/>
            <pc:sldMk cId="2707277812" sldId="259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4:54.291" v="895" actId="313"/>
        <pc:sldMkLst>
          <pc:docMk/>
          <pc:sldMk cId="1824777199" sldId="260"/>
        </pc:sldMkLst>
        <pc:spChg chg="mod">
          <ac:chgData name="Samuel Tvarožek" userId="142c13b5277f9b47" providerId="LiveId" clId="{1D3F9E13-410E-4DEC-8777-48DCB6452B03}" dt="2020-11-06T22:14:54.291" v="895" actId="313"/>
          <ac:spMkLst>
            <pc:docMk/>
            <pc:sldMk cId="1824777199" sldId="260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5:17.844" v="899" actId="6549"/>
        <pc:sldMkLst>
          <pc:docMk/>
          <pc:sldMk cId="667376048" sldId="294"/>
        </pc:sldMkLst>
        <pc:spChg chg="mod">
          <ac:chgData name="Samuel Tvarožek" userId="142c13b5277f9b47" providerId="LiveId" clId="{1D3F9E13-410E-4DEC-8777-48DCB6452B03}" dt="2020-11-06T22:15:17.844" v="899" actId="6549"/>
          <ac:spMkLst>
            <pc:docMk/>
            <pc:sldMk cId="667376048" sldId="294"/>
            <ac:spMk id="10" creationId="{484B1FFB-F6C0-406E-B26C-4F420A74BDC9}"/>
          </ac:spMkLst>
        </pc:spChg>
      </pc:sldChg>
      <pc:sldChg chg="addSp delSp modSp mod">
        <pc:chgData name="Samuel Tvarožek" userId="142c13b5277f9b47" providerId="LiveId" clId="{1D3F9E13-410E-4DEC-8777-48DCB6452B03}" dt="2020-11-09T20:54:49.282" v="950" actId="1076"/>
        <pc:sldMkLst>
          <pc:docMk/>
          <pc:sldMk cId="697010020" sldId="300"/>
        </pc:sldMkLst>
        <pc:spChg chg="mod">
          <ac:chgData name="Samuel Tvarožek" userId="142c13b5277f9b47" providerId="LiveId" clId="{1D3F9E13-410E-4DEC-8777-48DCB6452B03}" dt="2020-11-09T20:54:49.282" v="950" actId="1076"/>
          <ac:spMkLst>
            <pc:docMk/>
            <pc:sldMk cId="697010020" sldId="300"/>
            <ac:spMk id="12" creationId="{3F5BBFAF-8EEA-43A8-8E66-2C6D2D306127}"/>
          </ac:spMkLst>
        </pc:spChg>
        <pc:picChg chg="add mod">
          <ac:chgData name="Samuel Tvarožek" userId="142c13b5277f9b47" providerId="LiveId" clId="{1D3F9E13-410E-4DEC-8777-48DCB6452B03}" dt="2020-11-09T20:54:48.849" v="949" actId="1076"/>
          <ac:picMkLst>
            <pc:docMk/>
            <pc:sldMk cId="697010020" sldId="300"/>
            <ac:picMk id="3" creationId="{954A94DA-2376-48E7-A897-AD0926C515B5}"/>
          </ac:picMkLst>
        </pc:picChg>
        <pc:picChg chg="del">
          <ac:chgData name="Samuel Tvarožek" userId="142c13b5277f9b47" providerId="LiveId" clId="{1D3F9E13-410E-4DEC-8777-48DCB6452B03}" dt="2020-11-09T20:53:35.875" v="921" actId="478"/>
          <ac:picMkLst>
            <pc:docMk/>
            <pc:sldMk cId="697010020" sldId="300"/>
            <ac:picMk id="13" creationId="{D95BDC59-3079-41B0-96BA-5B2E887F61C8}"/>
          </ac:picMkLst>
        </pc:picChg>
      </pc:sldChg>
      <pc:sldChg chg="modSp mod">
        <pc:chgData name="Samuel Tvarožek" userId="142c13b5277f9b47" providerId="LiveId" clId="{1D3F9E13-410E-4DEC-8777-48DCB6452B03}" dt="2020-11-06T22:17:01.213" v="908" actId="20577"/>
        <pc:sldMkLst>
          <pc:docMk/>
          <pc:sldMk cId="3947401239" sldId="306"/>
        </pc:sldMkLst>
        <pc:spChg chg="mod">
          <ac:chgData name="Samuel Tvarožek" userId="142c13b5277f9b47" providerId="LiveId" clId="{1D3F9E13-410E-4DEC-8777-48DCB6452B03}" dt="2020-11-06T22:17:01.213" v="908" actId="20577"/>
          <ac:spMkLst>
            <pc:docMk/>
            <pc:sldMk cId="3947401239" sldId="306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00:39.551" v="39" actId="20577"/>
        <pc:sldMkLst>
          <pc:docMk/>
          <pc:sldMk cId="1109751626" sldId="307"/>
        </pc:sldMkLst>
        <pc:spChg chg="mod">
          <ac:chgData name="Samuel Tvarožek" userId="142c13b5277f9b47" providerId="LiveId" clId="{1D3F9E13-410E-4DEC-8777-48DCB6452B03}" dt="2020-11-06T22:00:39.551" v="39" actId="20577"/>
          <ac:spMkLst>
            <pc:docMk/>
            <pc:sldMk cId="1109751626" sldId="307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0:46.455" v="869" actId="20577"/>
        <pc:sldMkLst>
          <pc:docMk/>
          <pc:sldMk cId="2877296248" sldId="310"/>
        </pc:sldMkLst>
        <pc:spChg chg="mod">
          <ac:chgData name="Samuel Tvarožek" userId="142c13b5277f9b47" providerId="LiveId" clId="{1D3F9E13-410E-4DEC-8777-48DCB6452B03}" dt="2020-11-06T22:10:46.455" v="869" actId="20577"/>
          <ac:spMkLst>
            <pc:docMk/>
            <pc:sldMk cId="2877296248" sldId="310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7:25.837" v="910" actId="20577"/>
        <pc:sldMkLst>
          <pc:docMk/>
          <pc:sldMk cId="1075566657" sldId="312"/>
        </pc:sldMkLst>
        <pc:spChg chg="mod">
          <ac:chgData name="Samuel Tvarožek" userId="142c13b5277f9b47" providerId="LiveId" clId="{1D3F9E13-410E-4DEC-8777-48DCB6452B03}" dt="2020-11-06T22:17:25.837" v="910" actId="20577"/>
          <ac:spMkLst>
            <pc:docMk/>
            <pc:sldMk cId="1075566657" sldId="312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7:49.669" v="911" actId="790"/>
        <pc:sldMkLst>
          <pc:docMk/>
          <pc:sldMk cId="639917935" sldId="314"/>
        </pc:sldMkLst>
        <pc:spChg chg="mod">
          <ac:chgData name="Samuel Tvarožek" userId="142c13b5277f9b47" providerId="LiveId" clId="{1D3F9E13-410E-4DEC-8777-48DCB6452B03}" dt="2020-11-06T22:17:49.669" v="911" actId="790"/>
          <ac:spMkLst>
            <pc:docMk/>
            <pc:sldMk cId="639917935" sldId="314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7:58.223" v="913" actId="313"/>
        <pc:sldMkLst>
          <pc:docMk/>
          <pc:sldMk cId="3375382195" sldId="315"/>
        </pc:sldMkLst>
        <pc:spChg chg="mod">
          <ac:chgData name="Samuel Tvarožek" userId="142c13b5277f9b47" providerId="LiveId" clId="{1D3F9E13-410E-4DEC-8777-48DCB6452B03}" dt="2020-11-06T22:17:58.223" v="913" actId="313"/>
          <ac:spMkLst>
            <pc:docMk/>
            <pc:sldMk cId="3375382195" sldId="315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8:58.240" v="915" actId="313"/>
        <pc:sldMkLst>
          <pc:docMk/>
          <pc:sldMk cId="1455464022" sldId="321"/>
        </pc:sldMkLst>
        <pc:spChg chg="mod">
          <ac:chgData name="Samuel Tvarožek" userId="142c13b5277f9b47" providerId="LiveId" clId="{1D3F9E13-410E-4DEC-8777-48DCB6452B03}" dt="2020-11-06T22:18:58.240" v="915" actId="313"/>
          <ac:spMkLst>
            <pc:docMk/>
            <pc:sldMk cId="1455464022" sldId="321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20:15.961" v="920" actId="20577"/>
        <pc:sldMkLst>
          <pc:docMk/>
          <pc:sldMk cId="2352571486" sldId="322"/>
        </pc:sldMkLst>
        <pc:spChg chg="mod">
          <ac:chgData name="Samuel Tvarožek" userId="142c13b5277f9b47" providerId="LiveId" clId="{1D3F9E13-410E-4DEC-8777-48DCB6452B03}" dt="2020-11-06T22:20:15.961" v="920" actId="20577"/>
          <ac:spMkLst>
            <pc:docMk/>
            <pc:sldMk cId="2352571486" sldId="322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6:08.941" v="901" actId="6549"/>
        <pc:sldMkLst>
          <pc:docMk/>
          <pc:sldMk cId="257334544" sldId="325"/>
        </pc:sldMkLst>
        <pc:spChg chg="mod">
          <ac:chgData name="Samuel Tvarožek" userId="142c13b5277f9b47" providerId="LiveId" clId="{1D3F9E13-410E-4DEC-8777-48DCB6452B03}" dt="2020-11-06T22:16:08.941" v="901" actId="6549"/>
          <ac:spMkLst>
            <pc:docMk/>
            <pc:sldMk cId="257334544" sldId="325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9:22.828" v="917" actId="6549"/>
        <pc:sldMkLst>
          <pc:docMk/>
          <pc:sldMk cId="2492162333" sldId="326"/>
        </pc:sldMkLst>
        <pc:spChg chg="mod">
          <ac:chgData name="Samuel Tvarožek" userId="142c13b5277f9b47" providerId="LiveId" clId="{1D3F9E13-410E-4DEC-8777-48DCB6452B03}" dt="2020-11-06T22:19:22.828" v="917" actId="6549"/>
          <ac:spMkLst>
            <pc:docMk/>
            <pc:sldMk cId="2492162333" sldId="326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20:09.093" v="918" actId="20577"/>
        <pc:sldMkLst>
          <pc:docMk/>
          <pc:sldMk cId="2782524415" sldId="327"/>
        </pc:sldMkLst>
        <pc:spChg chg="mod">
          <ac:chgData name="Samuel Tvarožek" userId="142c13b5277f9b47" providerId="LiveId" clId="{1D3F9E13-410E-4DEC-8777-48DCB6452B03}" dt="2020-11-06T22:20:09.093" v="918" actId="20577"/>
          <ac:spMkLst>
            <pc:docMk/>
            <pc:sldMk cId="2782524415" sldId="327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4:17.370" v="892" actId="207"/>
        <pc:sldMkLst>
          <pc:docMk/>
          <pc:sldMk cId="4004763754" sldId="329"/>
        </pc:sldMkLst>
        <pc:spChg chg="mod">
          <ac:chgData name="Samuel Tvarožek" userId="142c13b5277f9b47" providerId="LiveId" clId="{1D3F9E13-410E-4DEC-8777-48DCB6452B03}" dt="2020-11-06T22:14:17.370" v="892" actId="207"/>
          <ac:spMkLst>
            <pc:docMk/>
            <pc:sldMk cId="4004763754" sldId="329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5:46.227" v="952" actId="113"/>
        <pc:sldMkLst>
          <pc:docMk/>
          <pc:sldMk cId="3670838480" sldId="330"/>
        </pc:sldMkLst>
        <pc:spChg chg="mod">
          <ac:chgData name="Samuel Tvarožek" userId="142c13b5277f9b47" providerId="LiveId" clId="{1D3F9E13-410E-4DEC-8777-48DCB6452B03}" dt="2020-11-10T19:45:46.227" v="952" actId="113"/>
          <ac:spMkLst>
            <pc:docMk/>
            <pc:sldMk cId="3670838480" sldId="330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6:05.105" v="961" actId="113"/>
        <pc:sldMkLst>
          <pc:docMk/>
          <pc:sldMk cId="3123067675" sldId="331"/>
        </pc:sldMkLst>
        <pc:spChg chg="mod">
          <ac:chgData name="Samuel Tvarožek" userId="142c13b5277f9b47" providerId="LiveId" clId="{1D3F9E13-410E-4DEC-8777-48DCB6452B03}" dt="2020-11-10T19:46:05.105" v="961" actId="113"/>
          <ac:spMkLst>
            <pc:docMk/>
            <pc:sldMk cId="3123067675" sldId="331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6:25.856" v="967" actId="113"/>
        <pc:sldMkLst>
          <pc:docMk/>
          <pc:sldMk cId="2100414630" sldId="332"/>
        </pc:sldMkLst>
        <pc:spChg chg="mod">
          <ac:chgData name="Samuel Tvarožek" userId="142c13b5277f9b47" providerId="LiveId" clId="{1D3F9E13-410E-4DEC-8777-48DCB6452B03}" dt="2020-11-10T19:46:25.856" v="967" actId="113"/>
          <ac:spMkLst>
            <pc:docMk/>
            <pc:sldMk cId="2100414630" sldId="332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06T22:10:06.667" v="859" actId="20577"/>
        <pc:sldMkLst>
          <pc:docMk/>
          <pc:sldMk cId="1229584449" sldId="334"/>
        </pc:sldMkLst>
        <pc:spChg chg="mod">
          <ac:chgData name="Samuel Tvarožek" userId="142c13b5277f9b47" providerId="LiveId" clId="{1D3F9E13-410E-4DEC-8777-48DCB6452B03}" dt="2020-11-06T22:10:06.667" v="859" actId="20577"/>
          <ac:spMkLst>
            <pc:docMk/>
            <pc:sldMk cId="1229584449" sldId="334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5:53.304" v="956" actId="113"/>
        <pc:sldMkLst>
          <pc:docMk/>
          <pc:sldMk cId="1442525637" sldId="335"/>
        </pc:sldMkLst>
        <pc:spChg chg="mod">
          <ac:chgData name="Samuel Tvarožek" userId="142c13b5277f9b47" providerId="LiveId" clId="{1D3F9E13-410E-4DEC-8777-48DCB6452B03}" dt="2020-11-10T19:45:53.304" v="956" actId="113"/>
          <ac:spMkLst>
            <pc:docMk/>
            <pc:sldMk cId="1442525637" sldId="335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5:59.433" v="959" actId="113"/>
        <pc:sldMkLst>
          <pc:docMk/>
          <pc:sldMk cId="691341240" sldId="336"/>
        </pc:sldMkLst>
        <pc:spChg chg="mod">
          <ac:chgData name="Samuel Tvarožek" userId="142c13b5277f9b47" providerId="LiveId" clId="{1D3F9E13-410E-4DEC-8777-48DCB6452B03}" dt="2020-11-10T19:45:59.433" v="959" actId="113"/>
          <ac:spMkLst>
            <pc:docMk/>
            <pc:sldMk cId="691341240" sldId="336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6:08.920" v="963" actId="113"/>
        <pc:sldMkLst>
          <pc:docMk/>
          <pc:sldMk cId="1288317698" sldId="337"/>
        </pc:sldMkLst>
        <pc:spChg chg="mod">
          <ac:chgData name="Samuel Tvarožek" userId="142c13b5277f9b47" providerId="LiveId" clId="{1D3F9E13-410E-4DEC-8777-48DCB6452B03}" dt="2020-11-10T19:46:08.920" v="963" actId="113"/>
          <ac:spMkLst>
            <pc:docMk/>
            <pc:sldMk cId="1288317698" sldId="337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6:18.145" v="966" actId="113"/>
        <pc:sldMkLst>
          <pc:docMk/>
          <pc:sldMk cId="812763468" sldId="338"/>
        </pc:sldMkLst>
        <pc:spChg chg="mod">
          <ac:chgData name="Samuel Tvarožek" userId="142c13b5277f9b47" providerId="LiveId" clId="{1D3F9E13-410E-4DEC-8777-48DCB6452B03}" dt="2020-11-10T19:46:18.145" v="966" actId="113"/>
          <ac:spMkLst>
            <pc:docMk/>
            <pc:sldMk cId="812763468" sldId="338"/>
            <ac:spMk id="10" creationId="{484B1FFB-F6C0-406E-B26C-4F420A74BDC9}"/>
          </ac:spMkLst>
        </pc:spChg>
      </pc:sldChg>
      <pc:sldChg chg="modSp mod">
        <pc:chgData name="Samuel Tvarožek" userId="142c13b5277f9b47" providerId="LiveId" clId="{1D3F9E13-410E-4DEC-8777-48DCB6452B03}" dt="2020-11-10T19:46:31.113" v="969" actId="113"/>
        <pc:sldMkLst>
          <pc:docMk/>
          <pc:sldMk cId="3414459554" sldId="339"/>
        </pc:sldMkLst>
        <pc:spChg chg="mod">
          <ac:chgData name="Samuel Tvarožek" userId="142c13b5277f9b47" providerId="LiveId" clId="{1D3F9E13-410E-4DEC-8777-48DCB6452B03}" dt="2020-11-10T19:46:31.113" v="969" actId="113"/>
          <ac:spMkLst>
            <pc:docMk/>
            <pc:sldMk cId="3414459554" sldId="339"/>
            <ac:spMk id="10" creationId="{484B1FFB-F6C0-406E-B26C-4F420A74BDC9}"/>
          </ac:spMkLst>
        </pc:spChg>
      </pc:sldChg>
    </pc:docChg>
  </pc:docChgLst>
  <pc:docChgLst>
    <pc:chgData name="Eliška Gazárková" userId="S::393958@muni.cz::c479232d-5ef9-4081-bbe7-a7b375ddee8f" providerId="AD" clId="Web-{85876CAE-021F-4559-B6FC-DE5898F51EA0}"/>
    <pc:docChg chg="modSld">
      <pc:chgData name="Eliška Gazárková" userId="S::393958@muni.cz::c479232d-5ef9-4081-bbe7-a7b375ddee8f" providerId="AD" clId="Web-{85876CAE-021F-4559-B6FC-DE5898F51EA0}" dt="2020-12-09T21:47:24.791" v="3" actId="20577"/>
      <pc:docMkLst>
        <pc:docMk/>
      </pc:docMkLst>
      <pc:sldChg chg="modSp">
        <pc:chgData name="Eliška Gazárková" userId="S::393958@muni.cz::c479232d-5ef9-4081-bbe7-a7b375ddee8f" providerId="AD" clId="Web-{85876CAE-021F-4559-B6FC-DE5898F51EA0}" dt="2020-12-09T21:47:24.791" v="2" actId="20577"/>
        <pc:sldMkLst>
          <pc:docMk/>
          <pc:sldMk cId="3123067675" sldId="331"/>
        </pc:sldMkLst>
        <pc:spChg chg="mod">
          <ac:chgData name="Eliška Gazárková" userId="S::393958@muni.cz::c479232d-5ef9-4081-bbe7-a7b375ddee8f" providerId="AD" clId="Web-{85876CAE-021F-4559-B6FC-DE5898F51EA0}" dt="2020-12-09T21:47:24.791" v="2" actId="20577"/>
          <ac:spMkLst>
            <pc:docMk/>
            <pc:sldMk cId="3123067675" sldId="331"/>
            <ac:spMk id="10" creationId="{484B1FFB-F6C0-406E-B26C-4F420A74BD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753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162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nímek MUN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0000DC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1951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ED46F009-4C80-4455-A0D3-D32AD7219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04" y="3843204"/>
            <a:ext cx="914400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28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Meixnerová</a:t>
            </a: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I., Tvarožek S.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4954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Calibri" panose="020F0502020204030204" pitchFamily="34" charset="0"/>
              </a:rPr>
              <a:t>Menopause and HRT</a:t>
            </a:r>
            <a:endParaRPr lang="en-GB" alt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5D95FC-3FBF-4D0C-8A44-99CFD88A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747" y="6397011"/>
            <a:ext cx="68065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2" charset="2"/>
              <a:buChar char="u"/>
              <a:defRPr sz="28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F"/>
              <a:defRPr sz="2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>
              <a:buNone/>
            </a:pPr>
            <a:r>
              <a:rPr lang="en-GB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6E8F1D3E-ED19-45C3-8B5A-467BB9302389}"/>
              </a:ext>
            </a:extLst>
          </p:cNvPr>
          <p:cNvSpPr txBox="1"/>
          <p:nvPr/>
        </p:nvSpPr>
        <p:spPr>
          <a:xfrm>
            <a:off x="3049361" y="3263482"/>
            <a:ext cx="609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E7EFD3A5-3657-4DD5-9C12-6DF9F06A3154}"/>
              </a:ext>
            </a:extLst>
          </p:cNvPr>
          <p:cNvSpPr txBox="1"/>
          <p:nvPr/>
        </p:nvSpPr>
        <p:spPr>
          <a:xfrm>
            <a:off x="3025944" y="3306244"/>
            <a:ext cx="609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</a:t>
            </a:r>
            <a:endParaRPr lang="en-GB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DF1BD3-125F-4348-B22D-785BF1B0E368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146623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lvl="0" algn="ctr">
              <a:lnSpc>
                <a:spcPct val="100000"/>
              </a:lnSpc>
              <a:defRPr/>
            </a:pPr>
            <a:r>
              <a:rPr lang="en-GB" altLang="en-US" sz="2000" kern="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Gynecology and Obstetrics </a:t>
            </a:r>
          </a:p>
          <a:p>
            <a:pPr algn="ctr">
              <a:lnSpc>
                <a:spcPct val="100000"/>
              </a:lnSpc>
              <a:defRPr/>
            </a:pPr>
            <a:r>
              <a:rPr lang="en-GB" altLang="en-US" sz="2000" kern="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Brno University Hospital and </a:t>
            </a:r>
          </a:p>
          <a:p>
            <a:pPr algn="ctr">
              <a:lnSpc>
                <a:spcPct val="100000"/>
              </a:lnSpc>
              <a:defRPr/>
            </a:pPr>
            <a:r>
              <a:rPr lang="en-GB" altLang="en-US" sz="2000" kern="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Masaryk University, Faculty of Medicine</a:t>
            </a:r>
          </a:p>
          <a:p>
            <a:pPr algn="ctr">
              <a:lnSpc>
                <a:spcPct val="100000"/>
              </a:lnSpc>
              <a:defRPr/>
            </a:pPr>
            <a:r>
              <a:rPr kumimoji="0" lang="en-GB" altLang="en-US" sz="2000" b="0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head: doc. </a:t>
            </a:r>
            <a:r>
              <a:rPr kumimoji="0" lang="en-GB" altLang="en-US" sz="2000" b="0" i="0" u="none" strike="noStrike" kern="0" cap="none" spc="0" normalizeH="0" baseline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MUDr</a:t>
            </a:r>
            <a:r>
              <a:rPr kumimoji="0" lang="en-GB" altLang="en-US" sz="2000" b="0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en-GB" altLang="en-US" sz="2000" b="0" i="0" u="none" strike="noStrike" kern="0" cap="none" spc="0" normalizeH="0" baseline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Vít</a:t>
            </a:r>
            <a:r>
              <a:rPr kumimoji="0" lang="en-GB" altLang="en-US" sz="2000" b="0" i="0" u="none" strike="noStrike" kern="0" cap="none" spc="0" normalizeH="0" baseline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Weinberger, </a:t>
            </a:r>
            <a:r>
              <a:rPr kumimoji="0" lang="en-GB" altLang="en-US" sz="2000" b="0" i="0" u="none" strike="noStrike" kern="0" cap="none" spc="0" normalizeH="0" baseline="0" dirty="0" err="1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Ph.D</a:t>
            </a: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9">
            <a:extLst>
              <a:ext uri="{FF2B5EF4-FFF2-40B4-BE49-F238E27FC236}">
                <a16:creationId xmlns:a16="http://schemas.microsoft.com/office/drawing/2014/main" id="{4DC772E8-C9DD-4401-BEEB-667EF649264F}"/>
              </a:ext>
            </a:extLst>
          </p:cNvPr>
          <p:cNvSpPr/>
          <p:nvPr/>
        </p:nvSpPr>
        <p:spPr>
          <a:xfrm>
            <a:off x="3351023" y="5267719"/>
            <a:ext cx="5896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Obstetrics and Gynecology  - lectures</a:t>
            </a:r>
            <a:endParaRPr kumimoji="0" lang="en-GB" altLang="cs-CZ" sz="2800" b="1" i="0" u="none" strike="noStrike" kern="1200" cap="none" spc="0" normalizeH="0" baseline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82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Climacteric syndrome metabolic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osteoporosis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loss of bone mass, disorder of bone architecture,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tendency to fractures – compression fractures of the vertebrae, femoral neck and wrist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atherosclerosis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estrogens have a cardioprotective effect (prevents HDL degradation by inhibiting hepatic lipase)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 - decrease in HDL, increase in LDL, triglycerides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and plasma cholesterol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cardiovascular disease, ischemic heart disease</a:t>
            </a: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53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Osteoporosis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436029"/>
            <a:ext cx="112256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 of bone density, bone microarchitecture impairment, Increased susceptibility to fractures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CR 7 % of population, almost 35% in postmenopausal women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postmenopausal osteoporosis - caused by estrogen deficiency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the age of 30 begins a loss of bone mass of 0.1 - 1% per year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early postmenopause 1/3 of women: loss of bone density of up to 7% per year -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 </a:t>
            </a: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loosers</a:t>
            </a: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 estrogen deficiency in fertile age - after ovariectomy,  loss of bone density up to 7% per year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clinically: bone fracture, bone and joints pain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3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Osteoporosis – risk factors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age, premature menopause, ovariectomy, GnRH analogues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anorexia, malabsorption, low weight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immobility, smoking, alcoholism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long-term use of corticoids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hyperparathyroidism (PTH increases bone resorption)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metabolic syndrome, diabetes, hepatopathy, nephropathy, chronic gastrointestinal inflammation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k-SK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rheumatoid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art</a:t>
            </a:r>
            <a:r>
              <a:rPr lang="sk-SK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hritis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51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Osteoporosis - diagnostics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49" y="2376760"/>
            <a:ext cx="115984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anamnesis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 risk factors, family history, the age of menopause, fractures, drugs, diseases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Somatic examination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weigt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loss of height, ability to get up and walking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X-ray examination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side image of Th and LS spine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densitometry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Densitometry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measuring of bone mineral density (bone loss)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computed tomography (QCT)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Heel ultrasound bone scans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less accurate</a:t>
            </a: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Biochemical blood analysis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vitamin D level, markers of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resorption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(carboxy-terminal telopeptide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CTx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and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bone formation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(alkaline phosphatase and osteocalcin)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3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Densitometry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055028"/>
            <a:ext cx="1122567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Principle: X-ray absorption in bone mass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Vertebrae L1 – 4, proximal femur including neck, distal forearm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Degree of decalcification is assessed according to deviation from the average values in healthy young people of the same sex – </a:t>
            </a:r>
            <a:r>
              <a:rPr lang="en-US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k-SK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score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 T-score  -1,0 and higher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osteopenia T-score  -1,0 to -2,5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osteoporosis T-score  -2,5 and lower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Repeated measurements at intervals of 1-2 years on the same machine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Indicated in women at high risk of osteoporosis – long-term corticoid treatment, age over 65 years, </a:t>
            </a:r>
            <a:r>
              <a:rPr lang="en-US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thyreopathy</a:t>
            </a:r>
            <a:endParaRPr lang="en-US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US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401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7" descr="oc3-mrs">
            <a:extLst>
              <a:ext uri="{FF2B5EF4-FFF2-40B4-BE49-F238E27FC236}">
                <a16:creationId xmlns:a16="http://schemas.microsoft.com/office/drawing/2014/main" id="{05A2D26B-D4C4-4CCD-8703-7F8C9C133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4" y="1413101"/>
            <a:ext cx="3870502" cy="543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oc3-mrh">
            <a:extLst>
              <a:ext uri="{FF2B5EF4-FFF2-40B4-BE49-F238E27FC236}">
                <a16:creationId xmlns:a16="http://schemas.microsoft.com/office/drawing/2014/main" id="{C2004413-4E5F-4426-BB3F-39509B413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800" y="1407227"/>
            <a:ext cx="3870502" cy="543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Osteocore">
            <a:extLst>
              <a:ext uri="{FF2B5EF4-FFF2-40B4-BE49-F238E27FC236}">
                <a16:creationId xmlns:a16="http://schemas.microsoft.com/office/drawing/2014/main" id="{C4FC3C2B-9087-4EE2-8D13-B862B162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175" y="4222308"/>
            <a:ext cx="23336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6C867414-526B-4316-8E9C-42AACE622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864279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Densitometry</a:t>
            </a:r>
          </a:p>
        </p:txBody>
      </p:sp>
    </p:spTree>
    <p:extLst>
      <p:ext uri="{BB962C8B-B14F-4D97-AF65-F5344CB8AC3E}">
        <p14:creationId xmlns:p14="http://schemas.microsoft.com/office/powerpoint/2010/main" val="105447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699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Osteoporosis - therapy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146957" y="1675180"/>
            <a:ext cx="12067621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activity, nutrition (dairy products, fish), stop smoking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calcium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the recommended daily calcium intake in postmenopausal women is 1200mg (dairy products)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vitamin D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the target level of vitamin D is 50 -75 nmol/l, dose of 800 IU/day in combination with calcium reduces the risk of fracture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HRT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reduces bone loss, increases the risk of breast cancer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3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8699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Osteoporosis - therapy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146957" y="1675180"/>
            <a:ext cx="12067621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Tibolon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STEARs (selective tissue estrogenic activity regulator), comparable effect to HRT, does not increase breast density, does not stimulate the endometrium to grow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sk-SK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isphosphonates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inhibition of osteoclastic resorption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sk-SK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steoanabolic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treatment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a derivative of PTH hormone Teriparatide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Raloxifen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SERM (Selective estrogen receptor modulator), an estrogen receptor agonist in bone, does not affect the endometrium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84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Pharmacotherapy in menopause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75625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non-hormonal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cs-CZ" sz="2800" b="1" u="sng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phytoestrogens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soy (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Estrovone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red clover (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Fytofem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Alfalfa (</a:t>
            </a:r>
            <a:r>
              <a:rPr lang="en-GB" sz="2800" b="1" i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Medicago sativa</a:t>
            </a:r>
            <a:r>
              <a:rPr lang="en-GB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800" b="1" i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cimicifuga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Fytofem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bee products (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Sarapis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GB" altLang="cs-CZ" sz="2800" b="1" u="sng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SSRIs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antidepre</a:t>
            </a:r>
            <a:r>
              <a:rPr lang="sk-SK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ssants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hormonal -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ovarian hormone replacement</a:t>
            </a:r>
          </a:p>
          <a:p>
            <a:pPr lvl="2">
              <a:tabLst>
                <a:tab pos="2243138" algn="l"/>
              </a:tabLst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HRT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estrogens + progestins</a:t>
            </a:r>
          </a:p>
          <a:p>
            <a:pPr>
              <a:tabLst>
                <a:tab pos="2243138" algn="l"/>
              </a:tabLst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ERT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estrogens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</a:t>
            </a: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Tibolon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steroid analogue, does not affect endometrium, 		the drug of choice in patients with a history of endometriosis, 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has a protective effect on bone mass (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Livial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Ladybon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296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indication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menopausal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syndrome – vasomotor symptoms	  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  – mental problems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927600" algn="l"/>
              </a:tabLst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 syndrome – organic (urogenital atrophy) 			– metabolic (osteoporosis)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anticipated effects of long-term use– prevention of Alzheimer's and Parkinson's disease, prevention of senile macular degeneration, senile blindness, tooth loss and colon cancer (contrary to long-term use)</a:t>
            </a: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6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Key words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Perimenopause (climacteric)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Menopause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Premenopause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Postmenopause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Induced menopause</a:t>
            </a: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Senium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Hormonal replacement therapy</a:t>
            </a: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781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contraindication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breast cancer, estrogen dependent tumors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endometrial cancer, unclear uterine (vaginal) bleeding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 hepatopathy, severe liver disease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thromboembolic disease - pulmonary embolism, phlebothrombosis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arterial thromboembolism - myocardial infarction, angina pectoris</a:t>
            </a: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323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Examination before HRT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Anamnesis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Gynecological examination, ultrasound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Gynecologic Cancer Prevention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Mammography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Blood pressure and weight check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Densitometry – in women with risk of osteoporosis</a:t>
            </a:r>
          </a:p>
          <a:p>
            <a:pPr>
              <a:defRPr/>
            </a:pPr>
            <a:endParaRPr lang="en-US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17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side effects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Brest tension and pain, fluid retention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nausea and headache, lower limb cramps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thromboembolic complication 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terine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bleeding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382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General principles of HRT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premenopause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Gestagen substitution, intrauterine hormonal system(IUS)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low-dose monophasic contraception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perimenopause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combined sequential estrogen - gestagen therapy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low-dose therapy, if not effective, increase the dose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maintenance – according to the patient 's wishes (up to 52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combined continuous estrogen - gestagen therapy</a:t>
            </a: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96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General principles of HRT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75625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uterus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combined substitution with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gestagens!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long-term administration of estrogens without gestagens increases the 		risk of endometrial cancer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without uterus (after hysterectomy) only estrogen therapy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HRT should be discontinued 4-6 weeks before surgical procedure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start - start of treatment no later than 5 years after menopause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duration of therapy 5-10 years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approach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337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045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49" y="2529166"/>
            <a:ext cx="1163771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therapeutic regimes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cyclic – 3 weeks of application, one week break with </a:t>
            </a:r>
            <a:r>
              <a:rPr lang="en-GB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withdrawal bleeding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 – continuous application of estrogen with the addition of 				progestin in the second half of the menstrual cycle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continuous – application without break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forms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oral, transdermal, percutaneous, intramuscular, intranasal, subcutaneous and local (vaginal)</a:t>
            </a: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783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932019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drugs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631694"/>
            <a:ext cx="11225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valerate + levonorgestrel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Klimonorm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EV 2mg + LNG 0,15mg cyclic (not available in CR)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valerate + medroxyprogesterone acetate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Divina EV 2mg + MPA 10mg cyclic (not available in CR)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Indivina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EV 1mg + MPA 2,5mg, EV 2mg/ MPA 5mg continuous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valerate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cyproteron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acetate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Climen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2mg/1mg </a:t>
            </a:r>
            <a:r>
              <a:rPr lang="sk-SK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cyclic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sequential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valerate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dienogest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Velbienne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EV 1mg + 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dienogest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2mg continuous</a:t>
            </a:r>
          </a:p>
          <a:p>
            <a:pPr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64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999745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drugs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674021"/>
            <a:ext cx="1122567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benzoate + testosterone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Folivirin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EB 5mg + T 50mg intramuscular every 4 – 6 weeks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hemihydrate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Estrofem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2mg, 1mg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Estrimax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2mg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Estrahexal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skin patch 2mg, 4mg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Dermestril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25, 50 skin patch 2mg, 4mg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Oestrogel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gel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Vagifem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vaginal suppositories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Linoladiol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vaginal cream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Lenzetto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1,53mg/dose, transdermal spray</a:t>
            </a: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62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drugs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055028"/>
            <a:ext cx="117562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hemihydrate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drospirenon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Angeliq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1mg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drospirenon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2mg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hemihydrate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norethisteronacetate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Activelle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1mg + NETA 0,5mg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Gynovel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1mg + NETA 0,5mg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Kliogest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2mg + NETA 1mg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Novofem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1mg + NETA 1mg sequential continuous, </a:t>
            </a:r>
            <a:r>
              <a:rPr lang="en-GB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withdrawal bleeding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Trisequens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2mg 22 days/E 1mg 6 days + NETA 2mg 10 days 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sequential continuous, </a:t>
            </a:r>
            <a:r>
              <a:rPr lang="en-GB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withdrawal bleeding</a:t>
            </a: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71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915081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Preparáty</a:t>
            </a: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HRT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648620"/>
            <a:ext cx="117788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hemihydrate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dydrogesteron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Femoston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1mg, E 1mg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dydrogesteron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10mg sequential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Femoston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2mg, E 2mg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dydrogesteron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10mg sequential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Femostin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1mg +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dydrogesteron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5mg continuous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Femoston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 E 0,5mg + 2,5mg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dydrogesteron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continuous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Estriol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Ovestin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1mg/g vaginal suppositories, 1mg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tbl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0,5mg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vag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supp 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Tibolon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Livial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2,5mg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Ladybon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2,5mg</a:t>
            </a:r>
          </a:p>
        </p:txBody>
      </p:sp>
    </p:spTree>
    <p:extLst>
      <p:ext uri="{BB962C8B-B14F-4D97-AF65-F5344CB8AC3E}">
        <p14:creationId xmlns:p14="http://schemas.microsoft.com/office/powerpoint/2010/main" val="278252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Perimenopause (Climacteric)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period of transition between the fertile age of a woman and the onset of </a:t>
            </a:r>
            <a:r>
              <a:rPr lang="en-GB" altLang="cs-CZ" sz="28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senium</a:t>
            </a:r>
            <a:endParaRPr lang="en-GB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physiologically between 45 and 60 years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Premature ovarian failure (insufficiency)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40 years 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Menopause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last menstrual bleeding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defined retrospectively 12 months after the last menstrual bleeding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Typically occurs between 49 and 51 years of age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2778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HRT risks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7562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long-term use of HRT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(over 10 years) increases the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of breast cancer</a:t>
            </a: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by 10 - 30%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 be cancer promoters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of breast tissue density by up to 8% - decrease of mammography sensitivity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unopposed estrogens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a uterus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the relative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of endometrial cancer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2.3-9.5%, the risk increases with the duration of drug administration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compliance with the rules of therapy - the benefits outweigh the risks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 approach</a:t>
            </a:r>
          </a:p>
        </p:txBody>
      </p:sp>
    </p:spTree>
    <p:extLst>
      <p:ext uri="{BB962C8B-B14F-4D97-AF65-F5344CB8AC3E}">
        <p14:creationId xmlns:p14="http://schemas.microsoft.com/office/powerpoint/2010/main" val="40047637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3F5BBFAF-8EEA-43A8-8E66-2C6D2D306127}"/>
              </a:ext>
            </a:extLst>
          </p:cNvPr>
          <p:cNvSpPr/>
          <p:nvPr/>
        </p:nvSpPr>
        <p:spPr>
          <a:xfrm>
            <a:off x="650843" y="2287094"/>
            <a:ext cx="36872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cs-CZ" sz="4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</a:t>
            </a:r>
            <a:endParaRPr lang="sk-SK" altLang="cs-CZ" sz="4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GB" altLang="cs-CZ" sz="4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endParaRPr lang="sk-SK" altLang="cs-CZ" sz="4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GB" altLang="cs-CZ" sz="4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</a:t>
            </a:r>
            <a:endParaRPr lang="sk-SK" altLang="cs-CZ" sz="4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en-GB" altLang="cs-CZ" sz="4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attention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604" y="367008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Obrázok 2">
            <a:extLst>
              <a:ext uri="{FF2B5EF4-FFF2-40B4-BE49-F238E27FC236}">
                <a16:creationId xmlns:a16="http://schemas.microsoft.com/office/drawing/2014/main" id="{954A94DA-2376-48E7-A897-AD0926C515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355" y="1524000"/>
            <a:ext cx="7620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010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Menopause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starts 12 months after the last menstrual bleeding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GB" altLang="cs-CZ" sz="24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defined 12 months after the last menstrual bleeding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starts 12 </a:t>
            </a:r>
            <a:r>
              <a:rPr lang="en-GB" altLang="cs-CZ" sz="24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 before the last menstrual bleeding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period of time with irregular menstrual cycles</a:t>
            </a:r>
          </a:p>
          <a:p>
            <a:pPr marL="457200" indent="-457200">
              <a:buAutoNum type="alphaUcParenR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2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Postmenopause is characterised by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hypergonadotropic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hyporgonadotropic</a:t>
            </a: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hypergonadotropic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overproduction</a:t>
            </a:r>
          </a:p>
        </p:txBody>
      </p:sp>
    </p:spTree>
    <p:extLst>
      <p:ext uri="{BB962C8B-B14F-4D97-AF65-F5344CB8AC3E}">
        <p14:creationId xmlns:p14="http://schemas.microsoft.com/office/powerpoint/2010/main" val="3670838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Menopause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starts 12 months after the last menstrual bleeding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GB" alt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defined 12 months after the last menstrual bleeding</a:t>
            </a:r>
            <a:endParaRPr lang="en-GB" alt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starts 12 </a:t>
            </a:r>
            <a:r>
              <a:rPr lang="en-GB" altLang="cs-CZ" sz="24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 before the last menstrual bleeding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period of time with irregular menstrual cycles</a:t>
            </a:r>
          </a:p>
          <a:p>
            <a:pPr marL="457200" indent="-457200">
              <a:buAutoNum type="alphaUcParenR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2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Postmenopause is characterised by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hypergonadotropic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hyporgonadotropic</a:t>
            </a: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hypergonadotropic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overproduction</a:t>
            </a:r>
          </a:p>
        </p:txBody>
      </p:sp>
    </p:spTree>
    <p:extLst>
      <p:ext uri="{BB962C8B-B14F-4D97-AF65-F5344CB8AC3E}">
        <p14:creationId xmlns:p14="http://schemas.microsoft.com/office/powerpoint/2010/main" val="1442525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Menopause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starts 12 months after the last menstrual bleeding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GB" alt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defined 12 months after the last menstrual bleeding</a:t>
            </a:r>
            <a:endParaRPr lang="en-GB" alt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starts 12 </a:t>
            </a:r>
            <a:r>
              <a:rPr lang="en-GB" altLang="cs-CZ" sz="2400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months before the last menstrual bleeding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period of time with irregular menstrual cycles</a:t>
            </a:r>
          </a:p>
          <a:p>
            <a:pPr marL="457200" indent="-457200">
              <a:buAutoNum type="alphaUcParenR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2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Postmenopause is characterised by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hypergonadotropic </a:t>
            </a:r>
            <a:r>
              <a:rPr lang="en-GB" altLang="cs-CZ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hypoestrinism</a:t>
            </a:r>
            <a:endParaRPr lang="en-GB" alt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hyporgonadotropic</a:t>
            </a: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hypergonadotropic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hyperestrinism</a:t>
            </a:r>
            <a:endParaRPr lang="en-GB" altLang="cs-CZ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overproduction</a:t>
            </a:r>
          </a:p>
        </p:txBody>
      </p:sp>
    </p:spTree>
    <p:extLst>
      <p:ext uri="{BB962C8B-B14F-4D97-AF65-F5344CB8AC3E}">
        <p14:creationId xmlns:p14="http://schemas.microsoft.com/office/powerpoint/2010/main" val="691341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41549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AutoNum type="arabicPeriod" startAt="3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/>
                <a:cs typeface="Calibri"/>
              </a:rPr>
              <a:t>Climacteric (menopausal) syndrome is not characterised by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vasomotor disorders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atrophic vulvovaginitis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overproduction</a:t>
            </a:r>
          </a:p>
          <a:p>
            <a:pPr marL="457200" indent="-457200">
              <a:buAutoNum type="alphaUcParenR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4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HRT is not contraindicated in case of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breast cancer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dependent tumors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osteoporosis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arterial thromboembolism</a:t>
            </a:r>
          </a:p>
        </p:txBody>
      </p:sp>
    </p:spTree>
    <p:extLst>
      <p:ext uri="{BB962C8B-B14F-4D97-AF65-F5344CB8AC3E}">
        <p14:creationId xmlns:p14="http://schemas.microsoft.com/office/powerpoint/2010/main" val="3123067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Climacteric (menopausal) syndrome in not characterised by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vasomotor disorders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atrophic vulvovaginitis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overproduction</a:t>
            </a:r>
          </a:p>
          <a:p>
            <a:pPr marL="457200" indent="-457200">
              <a:buAutoNum type="alphaUcParenR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4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HRT is not contraindicated in case of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breast cancer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dependent tumors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osteoporosis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arterial thromboembolism</a:t>
            </a:r>
          </a:p>
        </p:txBody>
      </p:sp>
    </p:spTree>
    <p:extLst>
      <p:ext uri="{BB962C8B-B14F-4D97-AF65-F5344CB8AC3E}">
        <p14:creationId xmlns:p14="http://schemas.microsoft.com/office/powerpoint/2010/main" val="1288317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Climacteric (menopausal) syndrome in not characterised by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vasomotor disorders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atrophic vulvovaginitis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overproduction</a:t>
            </a:r>
          </a:p>
          <a:p>
            <a:pPr marL="457200" indent="-457200">
              <a:buAutoNum type="alphaUcParenR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4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HRT is not contraindicated in case of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breast cancer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dependent tumors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osteoporosis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arterial thromboembolism</a:t>
            </a:r>
          </a:p>
        </p:txBody>
      </p:sp>
    </p:spTree>
    <p:extLst>
      <p:ext uri="{BB962C8B-B14F-4D97-AF65-F5344CB8AC3E}">
        <p14:creationId xmlns:p14="http://schemas.microsoft.com/office/powerpoint/2010/main" val="8127634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5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Principles of HRT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 a uterus, we choose only estrogen therapy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without uterus, we choose only gestagen therapy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 a uterus, we choose </a:t>
            </a:r>
            <a:r>
              <a:rPr lang="cs-CZ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combined</a:t>
            </a:r>
            <a:r>
              <a:rPr lang="cs-CZ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estrogen-gestage</a:t>
            </a:r>
            <a:r>
              <a:rPr lang="cs-CZ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21004146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376761"/>
            <a:ext cx="11225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5"/>
              <a:defRPr/>
            </a:pPr>
            <a:r>
              <a:rPr lang="en-GB" altLang="cs-CZ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Principles of HRT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 a uterus, we choose only estrogen therapy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without uterus, we choose only gestagen therapy</a:t>
            </a:r>
          </a:p>
          <a:p>
            <a:pPr marL="457200" indent="-457200">
              <a:buAutoNum type="alphaUcParenR"/>
              <a:defRPr/>
            </a:pP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women with a uterus, we choose </a:t>
            </a:r>
            <a:r>
              <a:rPr lang="cs-CZ" altLang="cs-CZ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combined</a:t>
            </a:r>
            <a:r>
              <a:rPr lang="cs-CZ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</a:t>
            </a: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altLang="cs-CZ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gestagen</a:t>
            </a:r>
            <a:r>
              <a:rPr lang="en-GB" alt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therapy</a:t>
            </a:r>
          </a:p>
          <a:p>
            <a:pPr marL="457200" indent="-457200">
              <a:buAutoNum type="alphaUcParenR"/>
              <a:defRPr/>
            </a:pPr>
            <a:r>
              <a:rPr lang="en-GB" altLang="cs-CZ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341445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Premenopause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 of time within 12 months before menopause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menstrual cycle (MC) is still preserved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ovarian function is progressively decreasing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symptoms of menopausal syndrome are already appearing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 can be irregular, decreasing number of ovarian cycles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Decrease in progesterone levels, relative predominance of estrogen</a:t>
            </a:r>
            <a:b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7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285619"/>
            <a:ext cx="112256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Postmenopause</a:t>
            </a:r>
            <a:endParaRPr lang="en-GB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begins 12 months after the last menstrual bleeding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minimal estrogen production – hypergonadotropic </a:t>
            </a:r>
            <a:r>
              <a:rPr lang="en-GB" altLang="cs-CZ" sz="28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hypoestrism</a:t>
            </a:r>
            <a:endParaRPr lang="en-GB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estrogens of extragenital origin (adipose tissue)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constantly elevated FSH level (40 IU/l and more)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LH-FSH ratio &lt;1; elevated LH ( 3-7x ) and FSH level ( 4-10x 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levels for 2-5 let, then gradual decrease in </a:t>
            </a:r>
            <a:r>
              <a:rPr lang="en-GB" altLang="cs-CZ" sz="28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gonatropin</a:t>
            </a: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level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the end of postmenopause starts the </a:t>
            </a:r>
            <a:r>
              <a:rPr lang="en-GB" altLang="cs-CZ" sz="28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senium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decline of secondary sex characteristics reduction of steroid production in adrenal glands after age of 60</a:t>
            </a:r>
            <a:b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76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Anatomic changes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326571" y="2255740"/>
            <a:ext cx="11865429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caused by </a:t>
            </a: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depletion of ovarian follicles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termination of ovarian function, atrophy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endometrium - premenopausal hyperproliferation </a:t>
            </a:r>
          </a:p>
          <a:p>
            <a:pPr lvl="1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or glandular cystic hyperplasia</a:t>
            </a:r>
          </a:p>
          <a:p>
            <a:pPr lvl="3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         - postmenopausal atrophy</a:t>
            </a:r>
          </a:p>
          <a:p>
            <a:pPr lvl="3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vagina - loss of elasticity, shortening, thinning of the mucosa, 			disappearance of lactobacilli,</a:t>
            </a:r>
          </a:p>
          <a:p>
            <a:pPr lvl="3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atrophy of the uterus, vulva, ligaments and pelvic floor muscles, </a:t>
            </a:r>
          </a:p>
          <a:p>
            <a:pPr lvl="3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skin (dry, wrinkled), hirsutism, breast atrophy, change body weight</a:t>
            </a:r>
          </a:p>
          <a:p>
            <a:pPr lvl="3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pelvic floor – pelvic organ descensus and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prolaps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3"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6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Climacteric syndrome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Symptoms associated with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climacterium</a:t>
            </a: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Climacteric (menopausal) syndrome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vegetative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organic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metabolic</a:t>
            </a: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3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045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Climacteric syndrome vegetative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vasomotor symptoms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hot flashes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night sweats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palpitation</a:t>
            </a: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 in psychic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mood changes, depression, anxiety, mournfulness, exhaustion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impairment, loneliness, irritability,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loss of libido, headache, sleep problems, loss of energy</a:t>
            </a:r>
            <a:br>
              <a:rPr lang="en-GB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2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2000" b="0" kern="0">
                <a:latin typeface="Calibri" panose="020F0502020204030204" pitchFamily="34" charset="0"/>
                <a:cs typeface="Calibri" panose="020F0502020204030204" pitchFamily="34" charset="0"/>
              </a:rPr>
              <a:t>Menopause and HRT</a:t>
            </a:r>
          </a:p>
          <a:p>
            <a:pPr algn="ctr">
              <a:lnSpc>
                <a:spcPct val="100000"/>
              </a:lnSpc>
            </a:pPr>
            <a:endParaRPr lang="en-GB" altLang="en-US" sz="20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32995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en-GB" alt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Climacteric syndrome organic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2529166"/>
            <a:ext cx="112256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634F74-2A86-4825-934C-845E4C075943}"/>
              </a:ext>
            </a:extLst>
          </p:cNvPr>
          <p:cNvSpPr/>
          <p:nvPr/>
        </p:nvSpPr>
        <p:spPr>
          <a:xfrm>
            <a:off x="435750" y="2529166"/>
            <a:ext cx="112256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deficiency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estrogen receptors are present in the vagina, urethra, bladder trigon and pelvic floor muscles, in the skin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atrophic vulvovaginitis, dyspareunia, pruritus, chronic vaginitis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stress incontinence, urge incontinence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atrophic senile urethritis, </a:t>
            </a:r>
            <a:r>
              <a:rPr lang="sk-SK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hypoestrogenic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cystopathy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thinning of the epidermis, faster skin aging, loss of elasticity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decreasing </a:t>
            </a:r>
            <a:r>
              <a:rPr lang="en-GB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estradiol</a:t>
            </a:r>
            <a:r>
              <a:rPr lang="en-GB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level causes a decrease in SHBG - an increase in free testosterone levels (hirsutism)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GB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altLang="cs-CZ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648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porada_vedeni_LF_vzor-Najbrt" id="{29B59449-88FB-4147-877A-6D929B371094}" vid="{C05BAC1A-30A0-7C45-A2F4-18E22ADECFF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9216BE249F1B468668CAB67011703C" ma:contentTypeVersion="2" ma:contentTypeDescription="Vytvoří nový dokument" ma:contentTypeScope="" ma:versionID="abe287eaac70df248ca6e46c91c74914">
  <xsd:schema xmlns:xsd="http://www.w3.org/2001/XMLSchema" xmlns:xs="http://www.w3.org/2001/XMLSchema" xmlns:p="http://schemas.microsoft.com/office/2006/metadata/properties" xmlns:ns2="9645fae3-d7e8-4870-8f71-868bb43aa8ca" targetNamespace="http://schemas.microsoft.com/office/2006/metadata/properties" ma:root="true" ma:fieldsID="25268a61fbd16fb73d90c6677722bb5f" ns2:_="">
    <xsd:import namespace="9645fae3-d7e8-4870-8f71-868bb43aa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5fae3-d7e8-4870-8f71-868bb43aa8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246EC8-68E8-43B5-9825-000E222887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127200-2B79-42B3-8EC5-03DE0EA085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5fae3-d7e8-4870-8f71-868bb43aa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2CD37E-8B06-493D-B991-4654F8B450D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17541</TotalTime>
  <Words>2275</Words>
  <Application>Microsoft Office PowerPoint</Application>
  <PresentationFormat>Širokoúhlá obrazovka</PresentationFormat>
  <Paragraphs>400</Paragraphs>
  <Slides>39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Bulhart</dc:creator>
  <cp:lastModifiedBy>Samuel Tvarožek</cp:lastModifiedBy>
  <cp:revision>772</cp:revision>
  <cp:lastPrinted>1601-01-01T00:00:00Z</cp:lastPrinted>
  <dcterms:created xsi:type="dcterms:W3CDTF">2018-10-31T08:40:07Z</dcterms:created>
  <dcterms:modified xsi:type="dcterms:W3CDTF">2020-12-09T21:47:34Z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0x010100A69216BE249F1B468668CAB67011703C</vt:lpwstr>
  </property>
</Properties>
</file>