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50"/>
  </p:notesMasterIdLst>
  <p:handoutMasterIdLst>
    <p:handoutMasterId r:id="rId51"/>
  </p:handoutMasterIdLst>
  <p:sldIdLst>
    <p:sldId id="258" r:id="rId2"/>
    <p:sldId id="302" r:id="rId3"/>
    <p:sldId id="346" r:id="rId4"/>
    <p:sldId id="347" r:id="rId5"/>
    <p:sldId id="348" r:id="rId6"/>
    <p:sldId id="349" r:id="rId7"/>
    <p:sldId id="350" r:id="rId8"/>
    <p:sldId id="351" r:id="rId9"/>
    <p:sldId id="377" r:id="rId10"/>
    <p:sldId id="352" r:id="rId11"/>
    <p:sldId id="353" r:id="rId12"/>
    <p:sldId id="354" r:id="rId13"/>
    <p:sldId id="355" r:id="rId14"/>
    <p:sldId id="356" r:id="rId15"/>
    <p:sldId id="357" r:id="rId16"/>
    <p:sldId id="360" r:id="rId17"/>
    <p:sldId id="361" r:id="rId18"/>
    <p:sldId id="362" r:id="rId19"/>
    <p:sldId id="358" r:id="rId20"/>
    <p:sldId id="359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3" r:id="rId30"/>
    <p:sldId id="374" r:id="rId31"/>
    <p:sldId id="375" r:id="rId32"/>
    <p:sldId id="376" r:id="rId33"/>
    <p:sldId id="345" r:id="rId34"/>
    <p:sldId id="335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385" r:id="rId43"/>
    <p:sldId id="386" r:id="rId44"/>
    <p:sldId id="387" r:id="rId45"/>
    <p:sldId id="388" r:id="rId46"/>
    <p:sldId id="389" r:id="rId47"/>
    <p:sldId id="390" r:id="rId48"/>
    <p:sldId id="391" r:id="rId4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ít Weinberger" initials="V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DC"/>
    <a:srgbClr val="333333"/>
    <a:srgbClr val="660033"/>
    <a:srgbClr val="000066"/>
    <a:srgbClr val="993300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30BF10-5CC7-4E8E-AA20-EAE6F88354E9}" v="4" dt="2020-12-14T00:02:13.1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249" autoAdjust="0"/>
  </p:normalViewPr>
  <p:slideViewPr>
    <p:cSldViewPr snapToGrid="0">
      <p:cViewPr varScale="1">
        <p:scale>
          <a:sx n="59" d="100"/>
          <a:sy n="59" d="100"/>
        </p:scale>
        <p:origin x="828" y="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-3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6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uel Tvarožek" userId="142c13b5277f9b47" providerId="LiveId" clId="{14F30F16-ECC4-4473-949E-4E44F8F121B4}"/>
    <pc:docChg chg="undo redo custSel addSld delSld modSld sldOrd">
      <pc:chgData name="Samuel Tvarožek" userId="142c13b5277f9b47" providerId="LiveId" clId="{14F30F16-ECC4-4473-949E-4E44F8F121B4}" dt="2020-11-10T19:49:23.727" v="1374" actId="113"/>
      <pc:docMkLst>
        <pc:docMk/>
      </pc:docMkLst>
      <pc:sldChg chg="modSp mod">
        <pc:chgData name="Samuel Tvarožek" userId="142c13b5277f9b47" providerId="LiveId" clId="{14F30F16-ECC4-4473-949E-4E44F8F121B4}" dt="2020-11-09T21:57:04.119" v="985" actId="790"/>
        <pc:sldMkLst>
          <pc:docMk/>
          <pc:sldMk cId="1011220586" sldId="258"/>
        </pc:sldMkLst>
        <pc:spChg chg="mod">
          <ac:chgData name="Samuel Tvarožek" userId="142c13b5277f9b47" providerId="LiveId" clId="{14F30F16-ECC4-4473-949E-4E44F8F121B4}" dt="2020-11-09T21:57:04.119" v="984" actId="790"/>
          <ac:spMkLst>
            <pc:docMk/>
            <pc:sldMk cId="1011220586" sldId="258"/>
            <ac:spMk id="6" creationId="{FDDF1BD3-125F-4348-B22D-785BF1B0E368}"/>
          </ac:spMkLst>
        </pc:spChg>
        <pc:spChg chg="mod">
          <ac:chgData name="Samuel Tvarožek" userId="142c13b5277f9b47" providerId="LiveId" clId="{14F30F16-ECC4-4473-949E-4E44F8F121B4}" dt="2020-11-09T21:57:04.119" v="985" actId="790"/>
          <ac:spMkLst>
            <pc:docMk/>
            <pc:sldMk cId="1011220586" sldId="258"/>
            <ac:spMk id="7" creationId="{4DC772E8-C9DD-4401-BEEB-667EF649264F}"/>
          </ac:spMkLst>
        </pc:spChg>
        <pc:spChg chg="mod">
          <ac:chgData name="Samuel Tvarožek" userId="142c13b5277f9b47" providerId="LiveId" clId="{14F30F16-ECC4-4473-949E-4E44F8F121B4}" dt="2020-11-09T21:57:04.115" v="979"/>
          <ac:spMkLst>
            <pc:docMk/>
            <pc:sldMk cId="1011220586" sldId="258"/>
            <ac:spMk id="8" creationId="{ED46F009-4C80-4455-A0D3-D32AD7219DC0}"/>
          </ac:spMkLst>
        </pc:spChg>
        <pc:spChg chg="mod">
          <ac:chgData name="Samuel Tvarožek" userId="142c13b5277f9b47" providerId="LiveId" clId="{14F30F16-ECC4-4473-949E-4E44F8F121B4}" dt="2020-11-09T21:57:04.116" v="980"/>
          <ac:spMkLst>
            <pc:docMk/>
            <pc:sldMk cId="1011220586" sldId="258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09T21:57:04.116" v="981"/>
          <ac:spMkLst>
            <pc:docMk/>
            <pc:sldMk cId="1011220586" sldId="258"/>
            <ac:spMk id="11" creationId="{FF5D95FC-3FBF-4D0C-8A44-99CFD88ABF5B}"/>
          </ac:spMkLst>
        </pc:spChg>
        <pc:spChg chg="mod">
          <ac:chgData name="Samuel Tvarožek" userId="142c13b5277f9b47" providerId="LiveId" clId="{14F30F16-ECC4-4473-949E-4E44F8F121B4}" dt="2020-11-09T21:57:04.117" v="982" actId="790"/>
          <ac:spMkLst>
            <pc:docMk/>
            <pc:sldMk cId="1011220586" sldId="258"/>
            <ac:spMk id="12" creationId="{6E8F1D3E-ED19-45C3-8B5A-467BB9302389}"/>
          </ac:spMkLst>
        </pc:spChg>
        <pc:spChg chg="mod">
          <ac:chgData name="Samuel Tvarožek" userId="142c13b5277f9b47" providerId="LiveId" clId="{14F30F16-ECC4-4473-949E-4E44F8F121B4}" dt="2020-11-09T21:57:04.117" v="983" actId="790"/>
          <ac:spMkLst>
            <pc:docMk/>
            <pc:sldMk cId="1011220586" sldId="258"/>
            <ac:spMk id="13" creationId="{E7EFD3A5-3657-4DD5-9C12-6DF9F06A3154}"/>
          </ac:spMkLst>
        </pc:spChg>
      </pc:sldChg>
      <pc:sldChg chg="modSp mod">
        <pc:chgData name="Samuel Tvarožek" userId="142c13b5277f9b47" providerId="LiveId" clId="{14F30F16-ECC4-4473-949E-4E44F8F121B4}" dt="2020-11-09T21:57:04.122" v="988" actId="790"/>
        <pc:sldMkLst>
          <pc:docMk/>
          <pc:sldMk cId="1069781130" sldId="302"/>
        </pc:sldMkLst>
        <pc:spChg chg="mod">
          <ac:chgData name="Samuel Tvarožek" userId="142c13b5277f9b47" providerId="LiveId" clId="{14F30F16-ECC4-4473-949E-4E44F8F121B4}" dt="2020-11-09T21:57:04.120" v="986" actId="790"/>
          <ac:spMkLst>
            <pc:docMk/>
            <pc:sldMk cId="1069781130" sldId="302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120" v="987"/>
          <ac:spMkLst>
            <pc:docMk/>
            <pc:sldMk cId="1069781130" sldId="302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09T21:57:04.122" v="988" actId="790"/>
          <ac:spMkLst>
            <pc:docMk/>
            <pc:sldMk cId="1069781130" sldId="302"/>
            <ac:spMk id="10" creationId="{484B1FFB-F6C0-406E-B26C-4F420A74BDC9}"/>
          </ac:spMkLst>
        </pc:spChg>
      </pc:sldChg>
      <pc:sldChg chg="addSp delSp modSp add mod">
        <pc:chgData name="Samuel Tvarožek" userId="142c13b5277f9b47" providerId="LiveId" clId="{14F30F16-ECC4-4473-949E-4E44F8F121B4}" dt="2020-11-10T19:47:31.136" v="1325" actId="113"/>
        <pc:sldMkLst>
          <pc:docMk/>
          <pc:sldMk cId="1442525637" sldId="335"/>
        </pc:sldMkLst>
        <pc:spChg chg="add del">
          <ac:chgData name="Samuel Tvarožek" userId="142c13b5277f9b47" providerId="LiveId" clId="{14F30F16-ECC4-4473-949E-4E44F8F121B4}" dt="2020-11-09T21:08:58.125" v="176"/>
          <ac:spMkLst>
            <pc:docMk/>
            <pc:sldMk cId="1442525637" sldId="335"/>
            <ac:spMk id="2" creationId="{872075E4-1253-4201-8E6B-CCC84FFA915E}"/>
          </ac:spMkLst>
        </pc:spChg>
        <pc:spChg chg="mod">
          <ac:chgData name="Samuel Tvarožek" userId="142c13b5277f9b47" providerId="LiveId" clId="{14F30F16-ECC4-4473-949E-4E44F8F121B4}" dt="2020-11-09T21:57:04.216" v="1078" actId="790"/>
          <ac:spMkLst>
            <pc:docMk/>
            <pc:sldMk cId="1442525637" sldId="335"/>
            <ac:spMk id="5" creationId="{FDD10E48-A775-49F7-B44F-A38AD9438E44}"/>
          </ac:spMkLst>
        </pc:spChg>
        <pc:spChg chg="add del">
          <ac:chgData name="Samuel Tvarožek" userId="142c13b5277f9b47" providerId="LiveId" clId="{14F30F16-ECC4-4473-949E-4E44F8F121B4}" dt="2020-11-09T21:09:05.205" v="179"/>
          <ac:spMkLst>
            <pc:docMk/>
            <pc:sldMk cId="1442525637" sldId="335"/>
            <ac:spMk id="6" creationId="{89562B83-B5F5-441A-BE43-55D7D4BC7AEF}"/>
          </ac:spMkLst>
        </pc:spChg>
        <pc:spChg chg="add del">
          <ac:chgData name="Samuel Tvarožek" userId="142c13b5277f9b47" providerId="LiveId" clId="{14F30F16-ECC4-4473-949E-4E44F8F121B4}" dt="2020-11-09T21:09:09.650" v="182"/>
          <ac:spMkLst>
            <pc:docMk/>
            <pc:sldMk cId="1442525637" sldId="335"/>
            <ac:spMk id="8" creationId="{186A1F0C-A65B-43B9-B5B2-4664D13EAF60}"/>
          </ac:spMkLst>
        </pc:spChg>
        <pc:spChg chg="mod">
          <ac:chgData name="Samuel Tvarožek" userId="142c13b5277f9b47" providerId="LiveId" clId="{14F30F16-ECC4-4473-949E-4E44F8F121B4}" dt="2020-11-09T21:57:04.216" v="1079"/>
          <ac:spMkLst>
            <pc:docMk/>
            <pc:sldMk cId="1442525637" sldId="335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10T19:47:31.136" v="1325" actId="113"/>
          <ac:spMkLst>
            <pc:docMk/>
            <pc:sldMk cId="1442525637" sldId="335"/>
            <ac:spMk id="10" creationId="{484B1FFB-F6C0-406E-B26C-4F420A74BDC9}"/>
          </ac:spMkLst>
        </pc:spChg>
        <pc:spChg chg="add del">
          <ac:chgData name="Samuel Tvarožek" userId="142c13b5277f9b47" providerId="LiveId" clId="{14F30F16-ECC4-4473-949E-4E44F8F121B4}" dt="2020-11-09T21:09:36.740" v="187"/>
          <ac:spMkLst>
            <pc:docMk/>
            <pc:sldMk cId="1442525637" sldId="335"/>
            <ac:spMk id="12" creationId="{865F7B97-E68A-4C55-95B7-D19DE6104E3F}"/>
          </ac:spMkLst>
        </pc:spChg>
        <pc:spChg chg="add del">
          <ac:chgData name="Samuel Tvarožek" userId="142c13b5277f9b47" providerId="LiveId" clId="{14F30F16-ECC4-4473-949E-4E44F8F121B4}" dt="2020-11-09T21:09:39.500" v="191"/>
          <ac:spMkLst>
            <pc:docMk/>
            <pc:sldMk cId="1442525637" sldId="335"/>
            <ac:spMk id="14" creationId="{91C208E3-4F2B-4F03-A4EC-1FD9D744E1B2}"/>
          </ac:spMkLst>
        </pc:spChg>
        <pc:spChg chg="add del">
          <ac:chgData name="Samuel Tvarožek" userId="142c13b5277f9b47" providerId="LiveId" clId="{14F30F16-ECC4-4473-949E-4E44F8F121B4}" dt="2020-11-09T21:09:45.800" v="193"/>
          <ac:spMkLst>
            <pc:docMk/>
            <pc:sldMk cId="1442525637" sldId="335"/>
            <ac:spMk id="16" creationId="{4E916218-2BDB-4CB8-9DAE-CFD0CA2851FC}"/>
          </ac:spMkLst>
        </pc:spChg>
        <pc:spChg chg="add del">
          <ac:chgData name="Samuel Tvarožek" userId="142c13b5277f9b47" providerId="LiveId" clId="{14F30F16-ECC4-4473-949E-4E44F8F121B4}" dt="2020-11-09T21:09:45.800" v="193"/>
          <ac:spMkLst>
            <pc:docMk/>
            <pc:sldMk cId="1442525637" sldId="335"/>
            <ac:spMk id="17" creationId="{69310B43-B40A-4FFB-AD8C-6EE81FA87206}"/>
          </ac:spMkLst>
        </pc:spChg>
        <pc:graphicFrameChg chg="add del mod">
          <ac:chgData name="Samuel Tvarožek" userId="142c13b5277f9b47" providerId="LiveId" clId="{14F30F16-ECC4-4473-949E-4E44F8F121B4}" dt="2020-11-09T21:08:58.125" v="176"/>
          <ac:graphicFrameMkLst>
            <pc:docMk/>
            <pc:sldMk cId="1442525637" sldId="335"/>
            <ac:graphicFrameMk id="3" creationId="{40C13673-0123-4E2A-94E6-6DCB61BF8B9D}"/>
          </ac:graphicFrameMkLst>
        </pc:graphicFrameChg>
        <pc:graphicFrameChg chg="add del mod">
          <ac:chgData name="Samuel Tvarožek" userId="142c13b5277f9b47" providerId="LiveId" clId="{14F30F16-ECC4-4473-949E-4E44F8F121B4}" dt="2020-11-09T21:09:05.205" v="179"/>
          <ac:graphicFrameMkLst>
            <pc:docMk/>
            <pc:sldMk cId="1442525637" sldId="335"/>
            <ac:graphicFrameMk id="7" creationId="{E3BC4DFB-0B3C-470C-BEE5-A1B8CABF28C1}"/>
          </ac:graphicFrameMkLst>
        </pc:graphicFrameChg>
        <pc:graphicFrameChg chg="add del mod">
          <ac:chgData name="Samuel Tvarožek" userId="142c13b5277f9b47" providerId="LiveId" clId="{14F30F16-ECC4-4473-949E-4E44F8F121B4}" dt="2020-11-09T21:09:09.650" v="182"/>
          <ac:graphicFrameMkLst>
            <pc:docMk/>
            <pc:sldMk cId="1442525637" sldId="335"/>
            <ac:graphicFrameMk id="11" creationId="{CA2EE1B9-3B7A-4352-943C-93AD4A24DEDF}"/>
          </ac:graphicFrameMkLst>
        </pc:graphicFrameChg>
        <pc:graphicFrameChg chg="add del mod">
          <ac:chgData name="Samuel Tvarožek" userId="142c13b5277f9b47" providerId="LiveId" clId="{14F30F16-ECC4-4473-949E-4E44F8F121B4}" dt="2020-11-09T21:09:36.740" v="187"/>
          <ac:graphicFrameMkLst>
            <pc:docMk/>
            <pc:sldMk cId="1442525637" sldId="335"/>
            <ac:graphicFrameMk id="13" creationId="{76CE713C-EFEB-40C5-A513-FC35E268B292}"/>
          </ac:graphicFrameMkLst>
        </pc:graphicFrameChg>
        <pc:graphicFrameChg chg="add del mod">
          <ac:chgData name="Samuel Tvarožek" userId="142c13b5277f9b47" providerId="LiveId" clId="{14F30F16-ECC4-4473-949E-4E44F8F121B4}" dt="2020-11-09T21:09:39.500" v="191"/>
          <ac:graphicFrameMkLst>
            <pc:docMk/>
            <pc:sldMk cId="1442525637" sldId="335"/>
            <ac:graphicFrameMk id="15" creationId="{00E3F749-D2F3-49F0-8783-5538DFE467B8}"/>
          </ac:graphicFrameMkLst>
        </pc:graphicFrameChg>
      </pc:sldChg>
      <pc:sldChg chg="addSp delSp modSp mod">
        <pc:chgData name="Samuel Tvarožek" userId="142c13b5277f9b47" providerId="LiveId" clId="{14F30F16-ECC4-4473-949E-4E44F8F121B4}" dt="2020-11-09T22:01:16.124" v="1125" actId="14100"/>
        <pc:sldMkLst>
          <pc:docMk/>
          <pc:sldMk cId="291794724" sldId="345"/>
        </pc:sldMkLst>
        <pc:spChg chg="mod">
          <ac:chgData name="Samuel Tvarožek" userId="142c13b5277f9b47" providerId="LiveId" clId="{14F30F16-ECC4-4473-949E-4E44F8F121B4}" dt="2020-11-09T21:57:04.214" v="1076" actId="790"/>
          <ac:spMkLst>
            <pc:docMk/>
            <pc:sldMk cId="291794724" sldId="345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215" v="1077" actId="790"/>
          <ac:spMkLst>
            <pc:docMk/>
            <pc:sldMk cId="291794724" sldId="345"/>
            <ac:spMk id="10" creationId="{484B1FFB-F6C0-406E-B26C-4F420A74BDC9}"/>
          </ac:spMkLst>
        </pc:spChg>
        <pc:picChg chg="add del">
          <ac:chgData name="Samuel Tvarožek" userId="142c13b5277f9b47" providerId="LiveId" clId="{14F30F16-ECC4-4473-949E-4E44F8F121B4}" dt="2020-11-09T22:01:03.529" v="1122" actId="478"/>
          <ac:picMkLst>
            <pc:docMk/>
            <pc:sldMk cId="291794724" sldId="345"/>
            <ac:picMk id="2" creationId="{EE7C0F1B-49FA-467C-9C49-D55AD61108DD}"/>
          </ac:picMkLst>
        </pc:picChg>
        <pc:picChg chg="del">
          <ac:chgData name="Samuel Tvarožek" userId="142c13b5277f9b47" providerId="LiveId" clId="{14F30F16-ECC4-4473-949E-4E44F8F121B4}" dt="2020-11-09T21:59:34.474" v="1120" actId="21"/>
          <ac:picMkLst>
            <pc:docMk/>
            <pc:sldMk cId="291794724" sldId="345"/>
            <ac:picMk id="6" creationId="{93522909-E582-4126-A735-9F8692BF68C8}"/>
          </ac:picMkLst>
        </pc:picChg>
        <pc:picChg chg="add mod">
          <ac:chgData name="Samuel Tvarožek" userId="142c13b5277f9b47" providerId="LiveId" clId="{14F30F16-ECC4-4473-949E-4E44F8F121B4}" dt="2020-11-09T22:01:16.124" v="1125" actId="14100"/>
          <ac:picMkLst>
            <pc:docMk/>
            <pc:sldMk cId="291794724" sldId="345"/>
            <ac:picMk id="8" creationId="{07FDD992-4F0E-4428-9AE3-AECD69DCF4E6}"/>
          </ac:picMkLst>
        </pc:picChg>
      </pc:sldChg>
      <pc:sldChg chg="modSp mod">
        <pc:chgData name="Samuel Tvarožek" userId="142c13b5277f9b47" providerId="LiveId" clId="{14F30F16-ECC4-4473-949E-4E44F8F121B4}" dt="2020-11-09T21:57:04.125" v="991" actId="790"/>
        <pc:sldMkLst>
          <pc:docMk/>
          <pc:sldMk cId="2312707472" sldId="346"/>
        </pc:sldMkLst>
        <pc:spChg chg="mod">
          <ac:chgData name="Samuel Tvarožek" userId="142c13b5277f9b47" providerId="LiveId" clId="{14F30F16-ECC4-4473-949E-4E44F8F121B4}" dt="2020-11-09T21:57:04.122" v="989" actId="790"/>
          <ac:spMkLst>
            <pc:docMk/>
            <pc:sldMk cId="2312707472" sldId="346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123" v="990"/>
          <ac:spMkLst>
            <pc:docMk/>
            <pc:sldMk cId="2312707472" sldId="346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09T21:57:04.125" v="991" actId="790"/>
          <ac:spMkLst>
            <pc:docMk/>
            <pc:sldMk cId="2312707472" sldId="346"/>
            <ac:spMk id="10" creationId="{484B1FFB-F6C0-406E-B26C-4F420A74BDC9}"/>
          </ac:spMkLst>
        </pc:spChg>
      </pc:sldChg>
      <pc:sldChg chg="modSp mod">
        <pc:chgData name="Samuel Tvarožek" userId="142c13b5277f9b47" providerId="LiveId" clId="{14F30F16-ECC4-4473-949E-4E44F8F121B4}" dt="2020-11-09T21:57:04.127" v="994" actId="790"/>
        <pc:sldMkLst>
          <pc:docMk/>
          <pc:sldMk cId="1625757820" sldId="347"/>
        </pc:sldMkLst>
        <pc:spChg chg="mod">
          <ac:chgData name="Samuel Tvarožek" userId="142c13b5277f9b47" providerId="LiveId" clId="{14F30F16-ECC4-4473-949E-4E44F8F121B4}" dt="2020-11-09T21:57:04.125" v="992" actId="790"/>
          <ac:spMkLst>
            <pc:docMk/>
            <pc:sldMk cId="1625757820" sldId="347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126" v="993"/>
          <ac:spMkLst>
            <pc:docMk/>
            <pc:sldMk cId="1625757820" sldId="347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09T21:57:04.127" v="994" actId="790"/>
          <ac:spMkLst>
            <pc:docMk/>
            <pc:sldMk cId="1625757820" sldId="347"/>
            <ac:spMk id="10" creationId="{484B1FFB-F6C0-406E-B26C-4F420A74BDC9}"/>
          </ac:spMkLst>
        </pc:spChg>
      </pc:sldChg>
      <pc:sldChg chg="modSp mod">
        <pc:chgData name="Samuel Tvarožek" userId="142c13b5277f9b47" providerId="LiveId" clId="{14F30F16-ECC4-4473-949E-4E44F8F121B4}" dt="2020-11-09T21:57:04.130" v="997" actId="790"/>
        <pc:sldMkLst>
          <pc:docMk/>
          <pc:sldMk cId="1642538530" sldId="348"/>
        </pc:sldMkLst>
        <pc:spChg chg="mod">
          <ac:chgData name="Samuel Tvarožek" userId="142c13b5277f9b47" providerId="LiveId" clId="{14F30F16-ECC4-4473-949E-4E44F8F121B4}" dt="2020-11-09T21:57:04.128" v="995" actId="790"/>
          <ac:spMkLst>
            <pc:docMk/>
            <pc:sldMk cId="1642538530" sldId="348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128" v="996"/>
          <ac:spMkLst>
            <pc:docMk/>
            <pc:sldMk cId="1642538530" sldId="348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09T21:57:04.130" v="997" actId="790"/>
          <ac:spMkLst>
            <pc:docMk/>
            <pc:sldMk cId="1642538530" sldId="348"/>
            <ac:spMk id="10" creationId="{484B1FFB-F6C0-406E-B26C-4F420A74BDC9}"/>
          </ac:spMkLst>
        </pc:spChg>
      </pc:sldChg>
      <pc:sldChg chg="modSp mod">
        <pc:chgData name="Samuel Tvarožek" userId="142c13b5277f9b47" providerId="LiveId" clId="{14F30F16-ECC4-4473-949E-4E44F8F121B4}" dt="2020-11-09T21:57:04.133" v="1000" actId="790"/>
        <pc:sldMkLst>
          <pc:docMk/>
          <pc:sldMk cId="3575387874" sldId="349"/>
        </pc:sldMkLst>
        <pc:spChg chg="mod">
          <ac:chgData name="Samuel Tvarožek" userId="142c13b5277f9b47" providerId="LiveId" clId="{14F30F16-ECC4-4473-949E-4E44F8F121B4}" dt="2020-11-09T21:57:04.130" v="998" actId="790"/>
          <ac:spMkLst>
            <pc:docMk/>
            <pc:sldMk cId="3575387874" sldId="349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131" v="999"/>
          <ac:spMkLst>
            <pc:docMk/>
            <pc:sldMk cId="3575387874" sldId="349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09T21:57:04.133" v="1000" actId="790"/>
          <ac:spMkLst>
            <pc:docMk/>
            <pc:sldMk cId="3575387874" sldId="349"/>
            <ac:spMk id="10" creationId="{484B1FFB-F6C0-406E-B26C-4F420A74BDC9}"/>
          </ac:spMkLst>
        </pc:spChg>
      </pc:sldChg>
      <pc:sldChg chg="modSp mod">
        <pc:chgData name="Samuel Tvarožek" userId="142c13b5277f9b47" providerId="LiveId" clId="{14F30F16-ECC4-4473-949E-4E44F8F121B4}" dt="2020-11-09T21:57:04.136" v="1003" actId="790"/>
        <pc:sldMkLst>
          <pc:docMk/>
          <pc:sldMk cId="1424039124" sldId="350"/>
        </pc:sldMkLst>
        <pc:spChg chg="mod">
          <ac:chgData name="Samuel Tvarožek" userId="142c13b5277f9b47" providerId="LiveId" clId="{14F30F16-ECC4-4473-949E-4E44F8F121B4}" dt="2020-11-09T21:57:04.133" v="1001" actId="790"/>
          <ac:spMkLst>
            <pc:docMk/>
            <pc:sldMk cId="1424039124" sldId="350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134" v="1002"/>
          <ac:spMkLst>
            <pc:docMk/>
            <pc:sldMk cId="1424039124" sldId="350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09T21:57:04.136" v="1003" actId="790"/>
          <ac:spMkLst>
            <pc:docMk/>
            <pc:sldMk cId="1424039124" sldId="350"/>
            <ac:spMk id="10" creationId="{484B1FFB-F6C0-406E-B26C-4F420A74BDC9}"/>
          </ac:spMkLst>
        </pc:spChg>
      </pc:sldChg>
      <pc:sldChg chg="modSp mod">
        <pc:chgData name="Samuel Tvarožek" userId="142c13b5277f9b47" providerId="LiveId" clId="{14F30F16-ECC4-4473-949E-4E44F8F121B4}" dt="2020-11-09T21:57:04.140" v="1006" actId="790"/>
        <pc:sldMkLst>
          <pc:docMk/>
          <pc:sldMk cId="970672237" sldId="351"/>
        </pc:sldMkLst>
        <pc:spChg chg="mod">
          <ac:chgData name="Samuel Tvarožek" userId="142c13b5277f9b47" providerId="LiveId" clId="{14F30F16-ECC4-4473-949E-4E44F8F121B4}" dt="2020-11-09T21:57:04.137" v="1004" actId="790"/>
          <ac:spMkLst>
            <pc:docMk/>
            <pc:sldMk cId="970672237" sldId="351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137" v="1005"/>
          <ac:spMkLst>
            <pc:docMk/>
            <pc:sldMk cId="970672237" sldId="351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09T21:57:04.140" v="1006" actId="790"/>
          <ac:spMkLst>
            <pc:docMk/>
            <pc:sldMk cId="970672237" sldId="351"/>
            <ac:spMk id="10" creationId="{484B1FFB-F6C0-406E-B26C-4F420A74BDC9}"/>
          </ac:spMkLst>
        </pc:spChg>
      </pc:sldChg>
      <pc:sldChg chg="modSp mod">
        <pc:chgData name="Samuel Tvarožek" userId="142c13b5277f9b47" providerId="LiveId" clId="{14F30F16-ECC4-4473-949E-4E44F8F121B4}" dt="2020-11-09T21:57:04.143" v="1009" actId="790"/>
        <pc:sldMkLst>
          <pc:docMk/>
          <pc:sldMk cId="4209349328" sldId="352"/>
        </pc:sldMkLst>
        <pc:spChg chg="mod">
          <ac:chgData name="Samuel Tvarožek" userId="142c13b5277f9b47" providerId="LiveId" clId="{14F30F16-ECC4-4473-949E-4E44F8F121B4}" dt="2020-11-09T21:57:04.141" v="1007" actId="790"/>
          <ac:spMkLst>
            <pc:docMk/>
            <pc:sldMk cId="4209349328" sldId="352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141" v="1008"/>
          <ac:spMkLst>
            <pc:docMk/>
            <pc:sldMk cId="4209349328" sldId="352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09T21:57:04.143" v="1009" actId="790"/>
          <ac:spMkLst>
            <pc:docMk/>
            <pc:sldMk cId="4209349328" sldId="352"/>
            <ac:spMk id="10" creationId="{484B1FFB-F6C0-406E-B26C-4F420A74BDC9}"/>
          </ac:spMkLst>
        </pc:spChg>
      </pc:sldChg>
      <pc:sldChg chg="modSp mod">
        <pc:chgData name="Samuel Tvarožek" userId="142c13b5277f9b47" providerId="LiveId" clId="{14F30F16-ECC4-4473-949E-4E44F8F121B4}" dt="2020-11-09T21:57:04.145" v="1012" actId="790"/>
        <pc:sldMkLst>
          <pc:docMk/>
          <pc:sldMk cId="2475213930" sldId="353"/>
        </pc:sldMkLst>
        <pc:spChg chg="mod">
          <ac:chgData name="Samuel Tvarožek" userId="142c13b5277f9b47" providerId="LiveId" clId="{14F30F16-ECC4-4473-949E-4E44F8F121B4}" dt="2020-11-09T21:57:04.143" v="1010" actId="790"/>
          <ac:spMkLst>
            <pc:docMk/>
            <pc:sldMk cId="2475213930" sldId="353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144" v="1011"/>
          <ac:spMkLst>
            <pc:docMk/>
            <pc:sldMk cId="2475213930" sldId="353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09T21:57:04.145" v="1012" actId="790"/>
          <ac:spMkLst>
            <pc:docMk/>
            <pc:sldMk cId="2475213930" sldId="353"/>
            <ac:spMk id="10" creationId="{484B1FFB-F6C0-406E-B26C-4F420A74BDC9}"/>
          </ac:spMkLst>
        </pc:spChg>
      </pc:sldChg>
      <pc:sldChg chg="modSp mod">
        <pc:chgData name="Samuel Tvarožek" userId="142c13b5277f9b47" providerId="LiveId" clId="{14F30F16-ECC4-4473-949E-4E44F8F121B4}" dt="2020-11-09T21:57:04.148" v="1015" actId="790"/>
        <pc:sldMkLst>
          <pc:docMk/>
          <pc:sldMk cId="1301379653" sldId="354"/>
        </pc:sldMkLst>
        <pc:spChg chg="mod">
          <ac:chgData name="Samuel Tvarožek" userId="142c13b5277f9b47" providerId="LiveId" clId="{14F30F16-ECC4-4473-949E-4E44F8F121B4}" dt="2020-11-09T21:57:04.146" v="1013" actId="790"/>
          <ac:spMkLst>
            <pc:docMk/>
            <pc:sldMk cId="1301379653" sldId="354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146" v="1014"/>
          <ac:spMkLst>
            <pc:docMk/>
            <pc:sldMk cId="1301379653" sldId="354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09T21:57:04.148" v="1015" actId="790"/>
          <ac:spMkLst>
            <pc:docMk/>
            <pc:sldMk cId="1301379653" sldId="354"/>
            <ac:spMk id="10" creationId="{484B1FFB-F6C0-406E-B26C-4F420A74BDC9}"/>
          </ac:spMkLst>
        </pc:spChg>
      </pc:sldChg>
      <pc:sldChg chg="modSp mod">
        <pc:chgData name="Samuel Tvarožek" userId="142c13b5277f9b47" providerId="LiveId" clId="{14F30F16-ECC4-4473-949E-4E44F8F121B4}" dt="2020-11-09T21:57:04.152" v="1018" actId="790"/>
        <pc:sldMkLst>
          <pc:docMk/>
          <pc:sldMk cId="4193362693" sldId="355"/>
        </pc:sldMkLst>
        <pc:spChg chg="mod">
          <ac:chgData name="Samuel Tvarožek" userId="142c13b5277f9b47" providerId="LiveId" clId="{14F30F16-ECC4-4473-949E-4E44F8F121B4}" dt="2020-11-09T21:57:04.149" v="1016" actId="790"/>
          <ac:spMkLst>
            <pc:docMk/>
            <pc:sldMk cId="4193362693" sldId="355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149" v="1017"/>
          <ac:spMkLst>
            <pc:docMk/>
            <pc:sldMk cId="4193362693" sldId="355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09T21:57:04.152" v="1018" actId="790"/>
          <ac:spMkLst>
            <pc:docMk/>
            <pc:sldMk cId="4193362693" sldId="355"/>
            <ac:spMk id="10" creationId="{484B1FFB-F6C0-406E-B26C-4F420A74BDC9}"/>
          </ac:spMkLst>
        </pc:spChg>
      </pc:sldChg>
      <pc:sldChg chg="modSp mod">
        <pc:chgData name="Samuel Tvarožek" userId="142c13b5277f9b47" providerId="LiveId" clId="{14F30F16-ECC4-4473-949E-4E44F8F121B4}" dt="2020-11-09T21:57:04.155" v="1021" actId="790"/>
        <pc:sldMkLst>
          <pc:docMk/>
          <pc:sldMk cId="1392340034" sldId="356"/>
        </pc:sldMkLst>
        <pc:spChg chg="mod">
          <ac:chgData name="Samuel Tvarožek" userId="142c13b5277f9b47" providerId="LiveId" clId="{14F30F16-ECC4-4473-949E-4E44F8F121B4}" dt="2020-11-09T21:57:04.152" v="1019" actId="790"/>
          <ac:spMkLst>
            <pc:docMk/>
            <pc:sldMk cId="1392340034" sldId="356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153" v="1020"/>
          <ac:spMkLst>
            <pc:docMk/>
            <pc:sldMk cId="1392340034" sldId="356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09T21:57:04.155" v="1021" actId="790"/>
          <ac:spMkLst>
            <pc:docMk/>
            <pc:sldMk cId="1392340034" sldId="356"/>
            <ac:spMk id="10" creationId="{484B1FFB-F6C0-406E-B26C-4F420A74BDC9}"/>
          </ac:spMkLst>
        </pc:spChg>
      </pc:sldChg>
      <pc:sldChg chg="modSp mod">
        <pc:chgData name="Samuel Tvarožek" userId="142c13b5277f9b47" providerId="LiveId" clId="{14F30F16-ECC4-4473-949E-4E44F8F121B4}" dt="2020-11-09T21:57:04.158" v="1024" actId="790"/>
        <pc:sldMkLst>
          <pc:docMk/>
          <pc:sldMk cId="1918074477" sldId="357"/>
        </pc:sldMkLst>
        <pc:spChg chg="mod">
          <ac:chgData name="Samuel Tvarožek" userId="142c13b5277f9b47" providerId="LiveId" clId="{14F30F16-ECC4-4473-949E-4E44F8F121B4}" dt="2020-11-09T21:57:04.155" v="1022" actId="790"/>
          <ac:spMkLst>
            <pc:docMk/>
            <pc:sldMk cId="1918074477" sldId="357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156" v="1023"/>
          <ac:spMkLst>
            <pc:docMk/>
            <pc:sldMk cId="1918074477" sldId="357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09T21:57:04.158" v="1024" actId="790"/>
          <ac:spMkLst>
            <pc:docMk/>
            <pc:sldMk cId="1918074477" sldId="357"/>
            <ac:spMk id="10" creationId="{484B1FFB-F6C0-406E-B26C-4F420A74BDC9}"/>
          </ac:spMkLst>
        </pc:spChg>
      </pc:sldChg>
      <pc:sldChg chg="modSp mod">
        <pc:chgData name="Samuel Tvarožek" userId="142c13b5277f9b47" providerId="LiveId" clId="{14F30F16-ECC4-4473-949E-4E44F8F121B4}" dt="2020-11-09T21:57:04.170" v="1036" actId="790"/>
        <pc:sldMkLst>
          <pc:docMk/>
          <pc:sldMk cId="3827019763" sldId="358"/>
        </pc:sldMkLst>
        <pc:spChg chg="mod">
          <ac:chgData name="Samuel Tvarožek" userId="142c13b5277f9b47" providerId="LiveId" clId="{14F30F16-ECC4-4473-949E-4E44F8F121B4}" dt="2020-11-09T21:57:04.167" v="1034" actId="790"/>
          <ac:spMkLst>
            <pc:docMk/>
            <pc:sldMk cId="3827019763" sldId="358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167" v="1035"/>
          <ac:spMkLst>
            <pc:docMk/>
            <pc:sldMk cId="3827019763" sldId="358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09T21:57:04.170" v="1036" actId="790"/>
          <ac:spMkLst>
            <pc:docMk/>
            <pc:sldMk cId="3827019763" sldId="358"/>
            <ac:spMk id="10" creationId="{484B1FFB-F6C0-406E-B26C-4F420A74BDC9}"/>
          </ac:spMkLst>
        </pc:spChg>
      </pc:sldChg>
      <pc:sldChg chg="modSp mod">
        <pc:chgData name="Samuel Tvarožek" userId="142c13b5277f9b47" providerId="LiveId" clId="{14F30F16-ECC4-4473-949E-4E44F8F121B4}" dt="2020-11-09T21:57:04.179" v="1039" actId="790"/>
        <pc:sldMkLst>
          <pc:docMk/>
          <pc:sldMk cId="4123552157" sldId="359"/>
        </pc:sldMkLst>
        <pc:spChg chg="mod">
          <ac:chgData name="Samuel Tvarožek" userId="142c13b5277f9b47" providerId="LiveId" clId="{14F30F16-ECC4-4473-949E-4E44F8F121B4}" dt="2020-11-09T21:57:04.170" v="1037" actId="790"/>
          <ac:spMkLst>
            <pc:docMk/>
            <pc:sldMk cId="4123552157" sldId="359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170" v="1038"/>
          <ac:spMkLst>
            <pc:docMk/>
            <pc:sldMk cId="4123552157" sldId="359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09T21:57:04.179" v="1039" actId="790"/>
          <ac:spMkLst>
            <pc:docMk/>
            <pc:sldMk cId="4123552157" sldId="359"/>
            <ac:spMk id="10" creationId="{484B1FFB-F6C0-406E-B26C-4F420A74BDC9}"/>
          </ac:spMkLst>
        </pc:spChg>
      </pc:sldChg>
      <pc:sldChg chg="modSp mod">
        <pc:chgData name="Samuel Tvarožek" userId="142c13b5277f9b47" providerId="LiveId" clId="{14F30F16-ECC4-4473-949E-4E44F8F121B4}" dt="2020-11-09T21:57:04.161" v="1027" actId="790"/>
        <pc:sldMkLst>
          <pc:docMk/>
          <pc:sldMk cId="3011791319" sldId="360"/>
        </pc:sldMkLst>
        <pc:spChg chg="mod">
          <ac:chgData name="Samuel Tvarožek" userId="142c13b5277f9b47" providerId="LiveId" clId="{14F30F16-ECC4-4473-949E-4E44F8F121B4}" dt="2020-11-09T21:57:04.158" v="1025" actId="790"/>
          <ac:spMkLst>
            <pc:docMk/>
            <pc:sldMk cId="3011791319" sldId="360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159" v="1026"/>
          <ac:spMkLst>
            <pc:docMk/>
            <pc:sldMk cId="3011791319" sldId="360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09T21:57:04.161" v="1027" actId="790"/>
          <ac:spMkLst>
            <pc:docMk/>
            <pc:sldMk cId="3011791319" sldId="360"/>
            <ac:spMk id="10" creationId="{484B1FFB-F6C0-406E-B26C-4F420A74BDC9}"/>
          </ac:spMkLst>
        </pc:spChg>
      </pc:sldChg>
      <pc:sldChg chg="modSp mod">
        <pc:chgData name="Samuel Tvarožek" userId="142c13b5277f9b47" providerId="LiveId" clId="{14F30F16-ECC4-4473-949E-4E44F8F121B4}" dt="2020-11-09T21:57:04.163" v="1030" actId="790"/>
        <pc:sldMkLst>
          <pc:docMk/>
          <pc:sldMk cId="2775503723" sldId="361"/>
        </pc:sldMkLst>
        <pc:spChg chg="mod">
          <ac:chgData name="Samuel Tvarožek" userId="142c13b5277f9b47" providerId="LiveId" clId="{14F30F16-ECC4-4473-949E-4E44F8F121B4}" dt="2020-11-09T21:57:04.162" v="1028" actId="790"/>
          <ac:spMkLst>
            <pc:docMk/>
            <pc:sldMk cId="2775503723" sldId="361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162" v="1029"/>
          <ac:spMkLst>
            <pc:docMk/>
            <pc:sldMk cId="2775503723" sldId="361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09T21:57:04.163" v="1030" actId="790"/>
          <ac:spMkLst>
            <pc:docMk/>
            <pc:sldMk cId="2775503723" sldId="361"/>
            <ac:spMk id="10" creationId="{484B1FFB-F6C0-406E-B26C-4F420A74BDC9}"/>
          </ac:spMkLst>
        </pc:spChg>
      </pc:sldChg>
      <pc:sldChg chg="modSp mod">
        <pc:chgData name="Samuel Tvarožek" userId="142c13b5277f9b47" providerId="LiveId" clId="{14F30F16-ECC4-4473-949E-4E44F8F121B4}" dt="2020-11-09T21:57:04.167" v="1033" actId="790"/>
        <pc:sldMkLst>
          <pc:docMk/>
          <pc:sldMk cId="3652237726" sldId="362"/>
        </pc:sldMkLst>
        <pc:spChg chg="mod">
          <ac:chgData name="Samuel Tvarožek" userId="142c13b5277f9b47" providerId="LiveId" clId="{14F30F16-ECC4-4473-949E-4E44F8F121B4}" dt="2020-11-09T21:57:04.164" v="1031" actId="790"/>
          <ac:spMkLst>
            <pc:docMk/>
            <pc:sldMk cId="3652237726" sldId="362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164" v="1032"/>
          <ac:spMkLst>
            <pc:docMk/>
            <pc:sldMk cId="3652237726" sldId="362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09T21:57:04.167" v="1033" actId="790"/>
          <ac:spMkLst>
            <pc:docMk/>
            <pc:sldMk cId="3652237726" sldId="362"/>
            <ac:spMk id="10" creationId="{484B1FFB-F6C0-406E-B26C-4F420A74BDC9}"/>
          </ac:spMkLst>
        </pc:spChg>
      </pc:sldChg>
      <pc:sldChg chg="modSp mod">
        <pc:chgData name="Samuel Tvarožek" userId="142c13b5277f9b47" providerId="LiveId" clId="{14F30F16-ECC4-4473-949E-4E44F8F121B4}" dt="2020-11-09T21:57:04.182" v="1042" actId="790"/>
        <pc:sldMkLst>
          <pc:docMk/>
          <pc:sldMk cId="837655335" sldId="363"/>
        </pc:sldMkLst>
        <pc:spChg chg="mod">
          <ac:chgData name="Samuel Tvarožek" userId="142c13b5277f9b47" providerId="LiveId" clId="{14F30F16-ECC4-4473-949E-4E44F8F121B4}" dt="2020-11-09T21:57:04.180" v="1040" actId="790"/>
          <ac:spMkLst>
            <pc:docMk/>
            <pc:sldMk cId="837655335" sldId="363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180" v="1041"/>
          <ac:spMkLst>
            <pc:docMk/>
            <pc:sldMk cId="837655335" sldId="363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09T21:57:04.182" v="1042" actId="790"/>
          <ac:spMkLst>
            <pc:docMk/>
            <pc:sldMk cId="837655335" sldId="363"/>
            <ac:spMk id="10" creationId="{484B1FFB-F6C0-406E-B26C-4F420A74BDC9}"/>
          </ac:spMkLst>
        </pc:spChg>
      </pc:sldChg>
      <pc:sldChg chg="modSp mod">
        <pc:chgData name="Samuel Tvarožek" userId="142c13b5277f9b47" providerId="LiveId" clId="{14F30F16-ECC4-4473-949E-4E44F8F121B4}" dt="2020-11-09T21:57:04.185" v="1045" actId="790"/>
        <pc:sldMkLst>
          <pc:docMk/>
          <pc:sldMk cId="637757824" sldId="364"/>
        </pc:sldMkLst>
        <pc:spChg chg="mod">
          <ac:chgData name="Samuel Tvarožek" userId="142c13b5277f9b47" providerId="LiveId" clId="{14F30F16-ECC4-4473-949E-4E44F8F121B4}" dt="2020-11-09T21:57:04.183" v="1043" actId="790"/>
          <ac:spMkLst>
            <pc:docMk/>
            <pc:sldMk cId="637757824" sldId="364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183" v="1044"/>
          <ac:spMkLst>
            <pc:docMk/>
            <pc:sldMk cId="637757824" sldId="364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09T21:57:04.185" v="1045" actId="790"/>
          <ac:spMkLst>
            <pc:docMk/>
            <pc:sldMk cId="637757824" sldId="364"/>
            <ac:spMk id="10" creationId="{484B1FFB-F6C0-406E-B26C-4F420A74BDC9}"/>
          </ac:spMkLst>
        </pc:spChg>
      </pc:sldChg>
      <pc:sldChg chg="modSp mod">
        <pc:chgData name="Samuel Tvarožek" userId="142c13b5277f9b47" providerId="LiveId" clId="{14F30F16-ECC4-4473-949E-4E44F8F121B4}" dt="2020-11-09T21:57:04.188" v="1048" actId="790"/>
        <pc:sldMkLst>
          <pc:docMk/>
          <pc:sldMk cId="1108545845" sldId="365"/>
        </pc:sldMkLst>
        <pc:spChg chg="mod">
          <ac:chgData name="Samuel Tvarožek" userId="142c13b5277f9b47" providerId="LiveId" clId="{14F30F16-ECC4-4473-949E-4E44F8F121B4}" dt="2020-11-09T21:57:04.186" v="1046" actId="790"/>
          <ac:spMkLst>
            <pc:docMk/>
            <pc:sldMk cId="1108545845" sldId="365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186" v="1047"/>
          <ac:spMkLst>
            <pc:docMk/>
            <pc:sldMk cId="1108545845" sldId="365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09T21:57:04.188" v="1048" actId="790"/>
          <ac:spMkLst>
            <pc:docMk/>
            <pc:sldMk cId="1108545845" sldId="365"/>
            <ac:spMk id="10" creationId="{484B1FFB-F6C0-406E-B26C-4F420A74BDC9}"/>
          </ac:spMkLst>
        </pc:spChg>
      </pc:sldChg>
      <pc:sldChg chg="modSp mod">
        <pc:chgData name="Samuel Tvarožek" userId="142c13b5277f9b47" providerId="LiveId" clId="{14F30F16-ECC4-4473-949E-4E44F8F121B4}" dt="2020-11-09T21:57:04.191" v="1051" actId="790"/>
        <pc:sldMkLst>
          <pc:docMk/>
          <pc:sldMk cId="2092992493" sldId="366"/>
        </pc:sldMkLst>
        <pc:spChg chg="mod">
          <ac:chgData name="Samuel Tvarožek" userId="142c13b5277f9b47" providerId="LiveId" clId="{14F30F16-ECC4-4473-949E-4E44F8F121B4}" dt="2020-11-09T21:57:04.188" v="1049" actId="790"/>
          <ac:spMkLst>
            <pc:docMk/>
            <pc:sldMk cId="2092992493" sldId="366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189" v="1050"/>
          <ac:spMkLst>
            <pc:docMk/>
            <pc:sldMk cId="2092992493" sldId="366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09T21:57:04.191" v="1051" actId="790"/>
          <ac:spMkLst>
            <pc:docMk/>
            <pc:sldMk cId="2092992493" sldId="366"/>
            <ac:spMk id="10" creationId="{484B1FFB-F6C0-406E-B26C-4F420A74BDC9}"/>
          </ac:spMkLst>
        </pc:spChg>
      </pc:sldChg>
      <pc:sldChg chg="modSp mod">
        <pc:chgData name="Samuel Tvarožek" userId="142c13b5277f9b47" providerId="LiveId" clId="{14F30F16-ECC4-4473-949E-4E44F8F121B4}" dt="2020-11-09T21:57:04.194" v="1054" actId="790"/>
        <pc:sldMkLst>
          <pc:docMk/>
          <pc:sldMk cId="4009360169" sldId="367"/>
        </pc:sldMkLst>
        <pc:spChg chg="mod">
          <ac:chgData name="Samuel Tvarožek" userId="142c13b5277f9b47" providerId="LiveId" clId="{14F30F16-ECC4-4473-949E-4E44F8F121B4}" dt="2020-11-09T21:57:04.192" v="1052" actId="790"/>
          <ac:spMkLst>
            <pc:docMk/>
            <pc:sldMk cId="4009360169" sldId="367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192" v="1053"/>
          <ac:spMkLst>
            <pc:docMk/>
            <pc:sldMk cId="4009360169" sldId="367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09T21:57:04.194" v="1054" actId="790"/>
          <ac:spMkLst>
            <pc:docMk/>
            <pc:sldMk cId="4009360169" sldId="367"/>
            <ac:spMk id="10" creationId="{484B1FFB-F6C0-406E-B26C-4F420A74BDC9}"/>
          </ac:spMkLst>
        </pc:spChg>
      </pc:sldChg>
      <pc:sldChg chg="modSp mod">
        <pc:chgData name="Samuel Tvarožek" userId="142c13b5277f9b47" providerId="LiveId" clId="{14F30F16-ECC4-4473-949E-4E44F8F121B4}" dt="2020-11-09T21:57:04.196" v="1057" actId="790"/>
        <pc:sldMkLst>
          <pc:docMk/>
          <pc:sldMk cId="1469496546" sldId="368"/>
        </pc:sldMkLst>
        <pc:spChg chg="mod">
          <ac:chgData name="Samuel Tvarožek" userId="142c13b5277f9b47" providerId="LiveId" clId="{14F30F16-ECC4-4473-949E-4E44F8F121B4}" dt="2020-11-09T21:57:04.194" v="1055" actId="790"/>
          <ac:spMkLst>
            <pc:docMk/>
            <pc:sldMk cId="1469496546" sldId="368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195" v="1056"/>
          <ac:spMkLst>
            <pc:docMk/>
            <pc:sldMk cId="1469496546" sldId="368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09T21:57:04.196" v="1057" actId="790"/>
          <ac:spMkLst>
            <pc:docMk/>
            <pc:sldMk cId="1469496546" sldId="368"/>
            <ac:spMk id="10" creationId="{484B1FFB-F6C0-406E-B26C-4F420A74BDC9}"/>
          </ac:spMkLst>
        </pc:spChg>
      </pc:sldChg>
      <pc:sldChg chg="modSp mod">
        <pc:chgData name="Samuel Tvarožek" userId="142c13b5277f9b47" providerId="LiveId" clId="{14F30F16-ECC4-4473-949E-4E44F8F121B4}" dt="2020-11-09T21:57:04.199" v="1060" actId="790"/>
        <pc:sldMkLst>
          <pc:docMk/>
          <pc:sldMk cId="3828023864" sldId="369"/>
        </pc:sldMkLst>
        <pc:spChg chg="mod">
          <ac:chgData name="Samuel Tvarožek" userId="142c13b5277f9b47" providerId="LiveId" clId="{14F30F16-ECC4-4473-949E-4E44F8F121B4}" dt="2020-11-09T21:57:04.197" v="1058" actId="790"/>
          <ac:spMkLst>
            <pc:docMk/>
            <pc:sldMk cId="3828023864" sldId="369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197" v="1059"/>
          <ac:spMkLst>
            <pc:docMk/>
            <pc:sldMk cId="3828023864" sldId="369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09T21:57:04.199" v="1060" actId="790"/>
          <ac:spMkLst>
            <pc:docMk/>
            <pc:sldMk cId="3828023864" sldId="369"/>
            <ac:spMk id="10" creationId="{484B1FFB-F6C0-406E-B26C-4F420A74BDC9}"/>
          </ac:spMkLst>
        </pc:spChg>
      </pc:sldChg>
      <pc:sldChg chg="modSp mod">
        <pc:chgData name="Samuel Tvarožek" userId="142c13b5277f9b47" providerId="LiveId" clId="{14F30F16-ECC4-4473-949E-4E44F8F121B4}" dt="2020-11-09T21:57:04.203" v="1063" actId="790"/>
        <pc:sldMkLst>
          <pc:docMk/>
          <pc:sldMk cId="2403000238" sldId="370"/>
        </pc:sldMkLst>
        <pc:spChg chg="mod">
          <ac:chgData name="Samuel Tvarožek" userId="142c13b5277f9b47" providerId="LiveId" clId="{14F30F16-ECC4-4473-949E-4E44F8F121B4}" dt="2020-11-09T21:57:04.200" v="1061" actId="790"/>
          <ac:spMkLst>
            <pc:docMk/>
            <pc:sldMk cId="2403000238" sldId="370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200" v="1062"/>
          <ac:spMkLst>
            <pc:docMk/>
            <pc:sldMk cId="2403000238" sldId="370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09T21:57:04.203" v="1063" actId="790"/>
          <ac:spMkLst>
            <pc:docMk/>
            <pc:sldMk cId="2403000238" sldId="370"/>
            <ac:spMk id="10" creationId="{484B1FFB-F6C0-406E-B26C-4F420A74BDC9}"/>
          </ac:spMkLst>
        </pc:spChg>
      </pc:sldChg>
      <pc:sldChg chg="modSp mod">
        <pc:chgData name="Samuel Tvarožek" userId="142c13b5277f9b47" providerId="LiveId" clId="{14F30F16-ECC4-4473-949E-4E44F8F121B4}" dt="2020-11-09T21:57:04.205" v="1066" actId="790"/>
        <pc:sldMkLst>
          <pc:docMk/>
          <pc:sldMk cId="3263719787" sldId="373"/>
        </pc:sldMkLst>
        <pc:spChg chg="mod">
          <ac:chgData name="Samuel Tvarožek" userId="142c13b5277f9b47" providerId="LiveId" clId="{14F30F16-ECC4-4473-949E-4E44F8F121B4}" dt="2020-11-09T21:57:04.203" v="1064" actId="790"/>
          <ac:spMkLst>
            <pc:docMk/>
            <pc:sldMk cId="3263719787" sldId="373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204" v="1065"/>
          <ac:spMkLst>
            <pc:docMk/>
            <pc:sldMk cId="3263719787" sldId="373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09T21:57:04.205" v="1066" actId="790"/>
          <ac:spMkLst>
            <pc:docMk/>
            <pc:sldMk cId="3263719787" sldId="373"/>
            <ac:spMk id="10" creationId="{484B1FFB-F6C0-406E-B26C-4F420A74BDC9}"/>
          </ac:spMkLst>
        </pc:spChg>
      </pc:sldChg>
      <pc:sldChg chg="modSp mod">
        <pc:chgData name="Samuel Tvarožek" userId="142c13b5277f9b47" providerId="LiveId" clId="{14F30F16-ECC4-4473-949E-4E44F8F121B4}" dt="2020-11-09T21:57:04.208" v="1069" actId="790"/>
        <pc:sldMkLst>
          <pc:docMk/>
          <pc:sldMk cId="2493138465" sldId="374"/>
        </pc:sldMkLst>
        <pc:spChg chg="mod">
          <ac:chgData name="Samuel Tvarožek" userId="142c13b5277f9b47" providerId="LiveId" clId="{14F30F16-ECC4-4473-949E-4E44F8F121B4}" dt="2020-11-09T21:57:04.206" v="1067" actId="790"/>
          <ac:spMkLst>
            <pc:docMk/>
            <pc:sldMk cId="2493138465" sldId="374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206" v="1068"/>
          <ac:spMkLst>
            <pc:docMk/>
            <pc:sldMk cId="2493138465" sldId="374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09T21:57:04.208" v="1069" actId="790"/>
          <ac:spMkLst>
            <pc:docMk/>
            <pc:sldMk cId="2493138465" sldId="374"/>
            <ac:spMk id="10" creationId="{484B1FFB-F6C0-406E-B26C-4F420A74BDC9}"/>
          </ac:spMkLst>
        </pc:spChg>
      </pc:sldChg>
      <pc:sldChg chg="modSp mod">
        <pc:chgData name="Samuel Tvarožek" userId="142c13b5277f9b47" providerId="LiveId" clId="{14F30F16-ECC4-4473-949E-4E44F8F121B4}" dt="2020-11-09T21:57:04.211" v="1072" actId="790"/>
        <pc:sldMkLst>
          <pc:docMk/>
          <pc:sldMk cId="3536851415" sldId="375"/>
        </pc:sldMkLst>
        <pc:spChg chg="mod">
          <ac:chgData name="Samuel Tvarožek" userId="142c13b5277f9b47" providerId="LiveId" clId="{14F30F16-ECC4-4473-949E-4E44F8F121B4}" dt="2020-11-09T21:57:04.209" v="1070" actId="790"/>
          <ac:spMkLst>
            <pc:docMk/>
            <pc:sldMk cId="3536851415" sldId="375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209" v="1071"/>
          <ac:spMkLst>
            <pc:docMk/>
            <pc:sldMk cId="3536851415" sldId="375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09T21:57:04.211" v="1072" actId="790"/>
          <ac:spMkLst>
            <pc:docMk/>
            <pc:sldMk cId="3536851415" sldId="375"/>
            <ac:spMk id="10" creationId="{484B1FFB-F6C0-406E-B26C-4F420A74BDC9}"/>
          </ac:spMkLst>
        </pc:spChg>
      </pc:sldChg>
      <pc:sldChg chg="modSp mod">
        <pc:chgData name="Samuel Tvarožek" userId="142c13b5277f9b47" providerId="LiveId" clId="{14F30F16-ECC4-4473-949E-4E44F8F121B4}" dt="2020-11-09T21:57:04.214" v="1075" actId="790"/>
        <pc:sldMkLst>
          <pc:docMk/>
          <pc:sldMk cId="311875443" sldId="376"/>
        </pc:sldMkLst>
        <pc:spChg chg="mod">
          <ac:chgData name="Samuel Tvarožek" userId="142c13b5277f9b47" providerId="LiveId" clId="{14F30F16-ECC4-4473-949E-4E44F8F121B4}" dt="2020-11-09T21:57:04.211" v="1073" actId="790"/>
          <ac:spMkLst>
            <pc:docMk/>
            <pc:sldMk cId="311875443" sldId="376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212" v="1074"/>
          <ac:spMkLst>
            <pc:docMk/>
            <pc:sldMk cId="311875443" sldId="376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09T21:57:04.214" v="1075" actId="790"/>
          <ac:spMkLst>
            <pc:docMk/>
            <pc:sldMk cId="311875443" sldId="376"/>
            <ac:spMk id="10" creationId="{484B1FFB-F6C0-406E-B26C-4F420A74BDC9}"/>
          </ac:spMkLst>
        </pc:spChg>
      </pc:sldChg>
      <pc:sldChg chg="modSp add mod">
        <pc:chgData name="Samuel Tvarožek" userId="142c13b5277f9b47" providerId="LiveId" clId="{14F30F16-ECC4-4473-949E-4E44F8F121B4}" dt="2020-11-10T19:47:39.501" v="1329" actId="113"/>
        <pc:sldMkLst>
          <pc:docMk/>
          <pc:sldMk cId="1561127661" sldId="378"/>
        </pc:sldMkLst>
        <pc:spChg chg="mod">
          <ac:chgData name="Samuel Tvarožek" userId="142c13b5277f9b47" providerId="LiveId" clId="{14F30F16-ECC4-4473-949E-4E44F8F121B4}" dt="2020-11-09T21:57:04.221" v="1081" actId="790"/>
          <ac:spMkLst>
            <pc:docMk/>
            <pc:sldMk cId="1561127661" sldId="378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221" v="1082"/>
          <ac:spMkLst>
            <pc:docMk/>
            <pc:sldMk cId="1561127661" sldId="378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10T19:47:39.501" v="1329" actId="113"/>
          <ac:spMkLst>
            <pc:docMk/>
            <pc:sldMk cId="1561127661" sldId="378"/>
            <ac:spMk id="10" creationId="{484B1FFB-F6C0-406E-B26C-4F420A74BDC9}"/>
          </ac:spMkLst>
        </pc:spChg>
      </pc:sldChg>
      <pc:sldChg chg="modSp add mod">
        <pc:chgData name="Samuel Tvarožek" userId="142c13b5277f9b47" providerId="LiveId" clId="{14F30F16-ECC4-4473-949E-4E44F8F121B4}" dt="2020-11-10T19:47:45.344" v="1333" actId="113"/>
        <pc:sldMkLst>
          <pc:docMk/>
          <pc:sldMk cId="2796727872" sldId="379"/>
        </pc:sldMkLst>
        <pc:spChg chg="mod">
          <ac:chgData name="Samuel Tvarožek" userId="142c13b5277f9b47" providerId="LiveId" clId="{14F30F16-ECC4-4473-949E-4E44F8F121B4}" dt="2020-11-09T21:57:04.226" v="1084" actId="790"/>
          <ac:spMkLst>
            <pc:docMk/>
            <pc:sldMk cId="2796727872" sldId="379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226" v="1085"/>
          <ac:spMkLst>
            <pc:docMk/>
            <pc:sldMk cId="2796727872" sldId="379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10T19:47:45.344" v="1333" actId="113"/>
          <ac:spMkLst>
            <pc:docMk/>
            <pc:sldMk cId="2796727872" sldId="379"/>
            <ac:spMk id="10" creationId="{484B1FFB-F6C0-406E-B26C-4F420A74BDC9}"/>
          </ac:spMkLst>
        </pc:spChg>
      </pc:sldChg>
      <pc:sldChg chg="modSp add mod ord">
        <pc:chgData name="Samuel Tvarožek" userId="142c13b5277f9b47" providerId="LiveId" clId="{14F30F16-ECC4-4473-949E-4E44F8F121B4}" dt="2020-11-10T19:48:07.260" v="1341" actId="313"/>
        <pc:sldMkLst>
          <pc:docMk/>
          <pc:sldMk cId="1262146464" sldId="380"/>
        </pc:sldMkLst>
        <pc:spChg chg="mod">
          <ac:chgData name="Samuel Tvarožek" userId="142c13b5277f9b47" providerId="LiveId" clId="{14F30F16-ECC4-4473-949E-4E44F8F121B4}" dt="2020-11-09T21:57:04.231" v="1087" actId="790"/>
          <ac:spMkLst>
            <pc:docMk/>
            <pc:sldMk cId="1262146464" sldId="380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232" v="1088"/>
          <ac:spMkLst>
            <pc:docMk/>
            <pc:sldMk cId="1262146464" sldId="380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10T19:48:07.260" v="1341" actId="313"/>
          <ac:spMkLst>
            <pc:docMk/>
            <pc:sldMk cId="1262146464" sldId="380"/>
            <ac:spMk id="10" creationId="{484B1FFB-F6C0-406E-B26C-4F420A74BDC9}"/>
          </ac:spMkLst>
        </pc:spChg>
      </pc:sldChg>
      <pc:sldChg chg="modSp add del mod">
        <pc:chgData name="Samuel Tvarožek" userId="142c13b5277f9b47" providerId="LiveId" clId="{14F30F16-ECC4-4473-949E-4E44F8F121B4}" dt="2020-11-09T21:33:53.465" v="455" actId="47"/>
        <pc:sldMkLst>
          <pc:docMk/>
          <pc:sldMk cId="2772273735" sldId="381"/>
        </pc:sldMkLst>
        <pc:spChg chg="mod">
          <ac:chgData name="Samuel Tvarožek" userId="142c13b5277f9b47" providerId="LiveId" clId="{14F30F16-ECC4-4473-949E-4E44F8F121B4}" dt="2020-11-09T21:32:36.341" v="446" actId="207"/>
          <ac:spMkLst>
            <pc:docMk/>
            <pc:sldMk cId="2772273735" sldId="381"/>
            <ac:spMk id="10" creationId="{484B1FFB-F6C0-406E-B26C-4F420A74BDC9}"/>
          </ac:spMkLst>
        </pc:spChg>
      </pc:sldChg>
      <pc:sldChg chg="modSp add del mod">
        <pc:chgData name="Samuel Tvarožek" userId="142c13b5277f9b47" providerId="LiveId" clId="{14F30F16-ECC4-4473-949E-4E44F8F121B4}" dt="2020-11-10T19:48:01.480" v="1339" actId="313"/>
        <pc:sldMkLst>
          <pc:docMk/>
          <pc:sldMk cId="3058912587" sldId="381"/>
        </pc:sldMkLst>
        <pc:spChg chg="mod">
          <ac:chgData name="Samuel Tvarožek" userId="142c13b5277f9b47" providerId="LiveId" clId="{14F30F16-ECC4-4473-949E-4E44F8F121B4}" dt="2020-11-09T21:57:04.237" v="1090" actId="790"/>
          <ac:spMkLst>
            <pc:docMk/>
            <pc:sldMk cId="3058912587" sldId="381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237" v="1091"/>
          <ac:spMkLst>
            <pc:docMk/>
            <pc:sldMk cId="3058912587" sldId="381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10T19:48:01.480" v="1339" actId="313"/>
          <ac:spMkLst>
            <pc:docMk/>
            <pc:sldMk cId="3058912587" sldId="381"/>
            <ac:spMk id="10" creationId="{484B1FFB-F6C0-406E-B26C-4F420A74BDC9}"/>
          </ac:spMkLst>
        </pc:spChg>
      </pc:sldChg>
      <pc:sldChg chg="modSp add del mod">
        <pc:chgData name="Samuel Tvarožek" userId="142c13b5277f9b47" providerId="LiveId" clId="{14F30F16-ECC4-4473-949E-4E44F8F121B4}" dt="2020-11-09T21:33:53.465" v="455" actId="47"/>
        <pc:sldMkLst>
          <pc:docMk/>
          <pc:sldMk cId="1825457359" sldId="382"/>
        </pc:sldMkLst>
        <pc:spChg chg="mod">
          <ac:chgData name="Samuel Tvarožek" userId="142c13b5277f9b47" providerId="LiveId" clId="{14F30F16-ECC4-4473-949E-4E44F8F121B4}" dt="2020-11-09T21:33:12.481" v="451" actId="20577"/>
          <ac:spMkLst>
            <pc:docMk/>
            <pc:sldMk cId="1825457359" sldId="382"/>
            <ac:spMk id="10" creationId="{484B1FFB-F6C0-406E-B26C-4F420A74BDC9}"/>
          </ac:spMkLst>
        </pc:spChg>
      </pc:sldChg>
      <pc:sldChg chg="modSp add mod ord">
        <pc:chgData name="Samuel Tvarožek" userId="142c13b5277f9b47" providerId="LiveId" clId="{14F30F16-ECC4-4473-949E-4E44F8F121B4}" dt="2020-11-10T19:48:23.319" v="1345" actId="313"/>
        <pc:sldMkLst>
          <pc:docMk/>
          <pc:sldMk cId="3585260004" sldId="382"/>
        </pc:sldMkLst>
        <pc:spChg chg="mod">
          <ac:chgData name="Samuel Tvarožek" userId="142c13b5277f9b47" providerId="LiveId" clId="{14F30F16-ECC4-4473-949E-4E44F8F121B4}" dt="2020-11-09T21:57:04.242" v="1093" actId="790"/>
          <ac:spMkLst>
            <pc:docMk/>
            <pc:sldMk cId="3585260004" sldId="382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243" v="1094"/>
          <ac:spMkLst>
            <pc:docMk/>
            <pc:sldMk cId="3585260004" sldId="382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10T19:48:23.319" v="1345" actId="313"/>
          <ac:spMkLst>
            <pc:docMk/>
            <pc:sldMk cId="3585260004" sldId="382"/>
            <ac:spMk id="10" creationId="{484B1FFB-F6C0-406E-B26C-4F420A74BDC9}"/>
          </ac:spMkLst>
        </pc:spChg>
      </pc:sldChg>
      <pc:sldChg chg="modSp add mod">
        <pc:chgData name="Samuel Tvarožek" userId="142c13b5277f9b47" providerId="LiveId" clId="{14F30F16-ECC4-4473-949E-4E44F8F121B4}" dt="2020-11-10T19:48:31.730" v="1348" actId="113"/>
        <pc:sldMkLst>
          <pc:docMk/>
          <pc:sldMk cId="3251298499" sldId="383"/>
        </pc:sldMkLst>
        <pc:spChg chg="mod">
          <ac:chgData name="Samuel Tvarožek" userId="142c13b5277f9b47" providerId="LiveId" clId="{14F30F16-ECC4-4473-949E-4E44F8F121B4}" dt="2020-11-09T21:57:04.248" v="1096" actId="790"/>
          <ac:spMkLst>
            <pc:docMk/>
            <pc:sldMk cId="3251298499" sldId="383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248" v="1097"/>
          <ac:spMkLst>
            <pc:docMk/>
            <pc:sldMk cId="3251298499" sldId="383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10T19:48:31.730" v="1348" actId="113"/>
          <ac:spMkLst>
            <pc:docMk/>
            <pc:sldMk cId="3251298499" sldId="383"/>
            <ac:spMk id="10" creationId="{484B1FFB-F6C0-406E-B26C-4F420A74BDC9}"/>
          </ac:spMkLst>
        </pc:spChg>
      </pc:sldChg>
      <pc:sldChg chg="modSp add mod">
        <pc:chgData name="Samuel Tvarožek" userId="142c13b5277f9b47" providerId="LiveId" clId="{14F30F16-ECC4-4473-949E-4E44F8F121B4}" dt="2020-11-10T19:48:43.412" v="1354" actId="113"/>
        <pc:sldMkLst>
          <pc:docMk/>
          <pc:sldMk cId="2699825920" sldId="384"/>
        </pc:sldMkLst>
        <pc:spChg chg="mod">
          <ac:chgData name="Samuel Tvarožek" userId="142c13b5277f9b47" providerId="LiveId" clId="{14F30F16-ECC4-4473-949E-4E44F8F121B4}" dt="2020-11-09T21:57:04.252" v="1099" actId="790"/>
          <ac:spMkLst>
            <pc:docMk/>
            <pc:sldMk cId="2699825920" sldId="384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253" v="1100"/>
          <ac:spMkLst>
            <pc:docMk/>
            <pc:sldMk cId="2699825920" sldId="384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10T19:48:43.412" v="1354" actId="113"/>
          <ac:spMkLst>
            <pc:docMk/>
            <pc:sldMk cId="2699825920" sldId="384"/>
            <ac:spMk id="10" creationId="{484B1FFB-F6C0-406E-B26C-4F420A74BDC9}"/>
          </ac:spMkLst>
        </pc:spChg>
      </pc:sldChg>
      <pc:sldChg chg="modSp add mod">
        <pc:chgData name="Samuel Tvarožek" userId="142c13b5277f9b47" providerId="LiveId" clId="{14F30F16-ECC4-4473-949E-4E44F8F121B4}" dt="2020-11-10T19:48:54.916" v="1361" actId="113"/>
        <pc:sldMkLst>
          <pc:docMk/>
          <pc:sldMk cId="3961683976" sldId="385"/>
        </pc:sldMkLst>
        <pc:spChg chg="mod">
          <ac:chgData name="Samuel Tvarožek" userId="142c13b5277f9b47" providerId="LiveId" clId="{14F30F16-ECC4-4473-949E-4E44F8F121B4}" dt="2020-11-09T21:57:04.257" v="1102" actId="790"/>
          <ac:spMkLst>
            <pc:docMk/>
            <pc:sldMk cId="3961683976" sldId="385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258" v="1103"/>
          <ac:spMkLst>
            <pc:docMk/>
            <pc:sldMk cId="3961683976" sldId="385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10T19:48:54.916" v="1361" actId="113"/>
          <ac:spMkLst>
            <pc:docMk/>
            <pc:sldMk cId="3961683976" sldId="385"/>
            <ac:spMk id="10" creationId="{484B1FFB-F6C0-406E-B26C-4F420A74BDC9}"/>
          </ac:spMkLst>
        </pc:spChg>
      </pc:sldChg>
      <pc:sldChg chg="modSp add mod ord">
        <pc:chgData name="Samuel Tvarožek" userId="142c13b5277f9b47" providerId="LiveId" clId="{14F30F16-ECC4-4473-949E-4E44F8F121B4}" dt="2020-11-10T19:48:58.696" v="1363" actId="113"/>
        <pc:sldMkLst>
          <pc:docMk/>
          <pc:sldMk cId="1334072850" sldId="386"/>
        </pc:sldMkLst>
        <pc:spChg chg="mod">
          <ac:chgData name="Samuel Tvarožek" userId="142c13b5277f9b47" providerId="LiveId" clId="{14F30F16-ECC4-4473-949E-4E44F8F121B4}" dt="2020-11-09T21:57:04.262" v="1105" actId="790"/>
          <ac:spMkLst>
            <pc:docMk/>
            <pc:sldMk cId="1334072850" sldId="386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263" v="1106"/>
          <ac:spMkLst>
            <pc:docMk/>
            <pc:sldMk cId="1334072850" sldId="386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10T19:48:58.696" v="1363" actId="113"/>
          <ac:spMkLst>
            <pc:docMk/>
            <pc:sldMk cId="1334072850" sldId="386"/>
            <ac:spMk id="10" creationId="{484B1FFB-F6C0-406E-B26C-4F420A74BDC9}"/>
          </ac:spMkLst>
        </pc:spChg>
      </pc:sldChg>
      <pc:sldChg chg="modSp add mod">
        <pc:chgData name="Samuel Tvarožek" userId="142c13b5277f9b47" providerId="LiveId" clId="{14F30F16-ECC4-4473-949E-4E44F8F121B4}" dt="2020-11-10T19:49:02.451" v="1365" actId="113"/>
        <pc:sldMkLst>
          <pc:docMk/>
          <pc:sldMk cId="421049257" sldId="387"/>
        </pc:sldMkLst>
        <pc:spChg chg="mod">
          <ac:chgData name="Samuel Tvarožek" userId="142c13b5277f9b47" providerId="LiveId" clId="{14F30F16-ECC4-4473-949E-4E44F8F121B4}" dt="2020-11-09T21:57:04.267" v="1108" actId="790"/>
          <ac:spMkLst>
            <pc:docMk/>
            <pc:sldMk cId="421049257" sldId="387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267" v="1109"/>
          <ac:spMkLst>
            <pc:docMk/>
            <pc:sldMk cId="421049257" sldId="387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10T19:49:02.451" v="1365" actId="113"/>
          <ac:spMkLst>
            <pc:docMk/>
            <pc:sldMk cId="421049257" sldId="387"/>
            <ac:spMk id="10" creationId="{484B1FFB-F6C0-406E-B26C-4F420A74BDC9}"/>
          </ac:spMkLst>
        </pc:spChg>
      </pc:sldChg>
      <pc:sldChg chg="modSp add mod">
        <pc:chgData name="Samuel Tvarožek" userId="142c13b5277f9b47" providerId="LiveId" clId="{14F30F16-ECC4-4473-949E-4E44F8F121B4}" dt="2020-11-10T19:49:06.300" v="1367" actId="113"/>
        <pc:sldMkLst>
          <pc:docMk/>
          <pc:sldMk cId="2678370240" sldId="388"/>
        </pc:sldMkLst>
        <pc:spChg chg="mod">
          <ac:chgData name="Samuel Tvarožek" userId="142c13b5277f9b47" providerId="LiveId" clId="{14F30F16-ECC4-4473-949E-4E44F8F121B4}" dt="2020-11-09T21:57:04.271" v="1111" actId="790"/>
          <ac:spMkLst>
            <pc:docMk/>
            <pc:sldMk cId="2678370240" sldId="388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271" v="1112"/>
          <ac:spMkLst>
            <pc:docMk/>
            <pc:sldMk cId="2678370240" sldId="388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10T19:49:06.300" v="1367" actId="113"/>
          <ac:spMkLst>
            <pc:docMk/>
            <pc:sldMk cId="2678370240" sldId="388"/>
            <ac:spMk id="10" creationId="{484B1FFB-F6C0-406E-B26C-4F420A74BDC9}"/>
          </ac:spMkLst>
        </pc:spChg>
      </pc:sldChg>
      <pc:sldChg chg="addSp delSp modSp add mod ord">
        <pc:chgData name="Samuel Tvarožek" userId="142c13b5277f9b47" providerId="LiveId" clId="{14F30F16-ECC4-4473-949E-4E44F8F121B4}" dt="2020-11-10T19:49:15.373" v="1369" actId="113"/>
        <pc:sldMkLst>
          <pc:docMk/>
          <pc:sldMk cId="560148871" sldId="389"/>
        </pc:sldMkLst>
        <pc:spChg chg="mod">
          <ac:chgData name="Samuel Tvarožek" userId="142c13b5277f9b47" providerId="LiveId" clId="{14F30F16-ECC4-4473-949E-4E44F8F121B4}" dt="2020-11-09T21:57:04.275" v="1114" actId="790"/>
          <ac:spMkLst>
            <pc:docMk/>
            <pc:sldMk cId="560148871" sldId="389"/>
            <ac:spMk id="5" creationId="{FDD10E48-A775-49F7-B44F-A38AD9438E44}"/>
          </ac:spMkLst>
        </pc:spChg>
        <pc:spChg chg="add del">
          <ac:chgData name="Samuel Tvarožek" userId="142c13b5277f9b47" providerId="LiveId" clId="{14F30F16-ECC4-4473-949E-4E44F8F121B4}" dt="2020-11-09T21:49:50.674" v="735" actId="22"/>
          <ac:spMkLst>
            <pc:docMk/>
            <pc:sldMk cId="560148871" sldId="389"/>
            <ac:spMk id="7" creationId="{A84E5DC2-9C32-41A8-82F5-289076D567B4}"/>
          </ac:spMkLst>
        </pc:spChg>
        <pc:spChg chg="mod">
          <ac:chgData name="Samuel Tvarožek" userId="142c13b5277f9b47" providerId="LiveId" clId="{14F30F16-ECC4-4473-949E-4E44F8F121B4}" dt="2020-11-09T21:57:04.276" v="1115"/>
          <ac:spMkLst>
            <pc:docMk/>
            <pc:sldMk cId="560148871" sldId="389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10T19:49:15.373" v="1369" actId="113"/>
          <ac:spMkLst>
            <pc:docMk/>
            <pc:sldMk cId="560148871" sldId="389"/>
            <ac:spMk id="10" creationId="{484B1FFB-F6C0-406E-B26C-4F420A74BDC9}"/>
          </ac:spMkLst>
        </pc:spChg>
      </pc:sldChg>
      <pc:sldChg chg="modSp add mod">
        <pc:chgData name="Samuel Tvarožek" userId="142c13b5277f9b47" providerId="LiveId" clId="{14F30F16-ECC4-4473-949E-4E44F8F121B4}" dt="2020-11-10T19:49:19.235" v="1371" actId="113"/>
        <pc:sldMkLst>
          <pc:docMk/>
          <pc:sldMk cId="2431618604" sldId="390"/>
        </pc:sldMkLst>
        <pc:spChg chg="mod">
          <ac:chgData name="Samuel Tvarožek" userId="142c13b5277f9b47" providerId="LiveId" clId="{14F30F16-ECC4-4473-949E-4E44F8F121B4}" dt="2020-11-10T19:49:19.235" v="1371" actId="113"/>
          <ac:spMkLst>
            <pc:docMk/>
            <pc:sldMk cId="2431618604" sldId="390"/>
            <ac:spMk id="10" creationId="{484B1FFB-F6C0-406E-B26C-4F420A74BDC9}"/>
          </ac:spMkLst>
        </pc:spChg>
      </pc:sldChg>
      <pc:sldChg chg="modSp add del mod">
        <pc:chgData name="Samuel Tvarožek" userId="142c13b5277f9b47" providerId="LiveId" clId="{14F30F16-ECC4-4473-949E-4E44F8F121B4}" dt="2020-11-10T19:24:10.454" v="1285" actId="47"/>
        <pc:sldMkLst>
          <pc:docMk/>
          <pc:sldMk cId="2808027321" sldId="390"/>
        </pc:sldMkLst>
        <pc:spChg chg="mod">
          <ac:chgData name="Samuel Tvarožek" userId="142c13b5277f9b47" providerId="LiveId" clId="{14F30F16-ECC4-4473-949E-4E44F8F121B4}" dt="2020-11-09T21:57:04.278" v="1117" actId="790"/>
          <ac:spMkLst>
            <pc:docMk/>
            <pc:sldMk cId="2808027321" sldId="390"/>
            <ac:spMk id="5" creationId="{FDD10E48-A775-49F7-B44F-A38AD9438E44}"/>
          </ac:spMkLst>
        </pc:spChg>
        <pc:spChg chg="mod">
          <ac:chgData name="Samuel Tvarožek" userId="142c13b5277f9b47" providerId="LiveId" clId="{14F30F16-ECC4-4473-949E-4E44F8F121B4}" dt="2020-11-09T21:57:04.279" v="1118"/>
          <ac:spMkLst>
            <pc:docMk/>
            <pc:sldMk cId="2808027321" sldId="390"/>
            <ac:spMk id="9" creationId="{BFF6D323-A238-44BA-B507-A05A5F0F3413}"/>
          </ac:spMkLst>
        </pc:spChg>
        <pc:spChg chg="mod">
          <ac:chgData name="Samuel Tvarožek" userId="142c13b5277f9b47" providerId="LiveId" clId="{14F30F16-ECC4-4473-949E-4E44F8F121B4}" dt="2020-11-09T21:57:04.281" v="1119" actId="790"/>
          <ac:spMkLst>
            <pc:docMk/>
            <pc:sldMk cId="2808027321" sldId="390"/>
            <ac:spMk id="10" creationId="{484B1FFB-F6C0-406E-B26C-4F420A74BDC9}"/>
          </ac:spMkLst>
        </pc:spChg>
      </pc:sldChg>
      <pc:sldChg chg="modSp add mod">
        <pc:chgData name="Samuel Tvarožek" userId="142c13b5277f9b47" providerId="LiveId" clId="{14F30F16-ECC4-4473-949E-4E44F8F121B4}" dt="2020-11-10T19:49:23.727" v="1374" actId="113"/>
        <pc:sldMkLst>
          <pc:docMk/>
          <pc:sldMk cId="106005966" sldId="391"/>
        </pc:sldMkLst>
        <pc:spChg chg="mod">
          <ac:chgData name="Samuel Tvarožek" userId="142c13b5277f9b47" providerId="LiveId" clId="{14F30F16-ECC4-4473-949E-4E44F8F121B4}" dt="2020-11-10T19:49:23.727" v="1374" actId="113"/>
          <ac:spMkLst>
            <pc:docMk/>
            <pc:sldMk cId="106005966" sldId="391"/>
            <ac:spMk id="10" creationId="{484B1FFB-F6C0-406E-B26C-4F420A74BDC9}"/>
          </ac:spMkLst>
        </pc:spChg>
      </pc:sldChg>
    </pc:docChg>
  </pc:docChgLst>
  <pc:docChgLst>
    <pc:chgData name="Samuel" userId="62dc8bb9-9297-4223-bd7e-dc3a3a484f4e" providerId="ADAL" clId="{9630BF10-5CC7-4E8E-AA20-EAE6F88354E9}"/>
    <pc:docChg chg="modSld">
      <pc:chgData name="Samuel" userId="62dc8bb9-9297-4223-bd7e-dc3a3a484f4e" providerId="ADAL" clId="{9630BF10-5CC7-4E8E-AA20-EAE6F88354E9}" dt="2020-12-14T00:02:13.160" v="3"/>
      <pc:docMkLst>
        <pc:docMk/>
      </pc:docMkLst>
      <pc:sldChg chg="addSp delSp modSp">
        <pc:chgData name="Samuel" userId="62dc8bb9-9297-4223-bd7e-dc3a3a484f4e" providerId="ADAL" clId="{9630BF10-5CC7-4E8E-AA20-EAE6F88354E9}" dt="2020-12-14T00:02:13.160" v="3"/>
        <pc:sldMkLst>
          <pc:docMk/>
          <pc:sldMk cId="4209349328" sldId="352"/>
        </pc:sldMkLst>
        <pc:spChg chg="add mod">
          <ac:chgData name="Samuel" userId="62dc8bb9-9297-4223-bd7e-dc3a3a484f4e" providerId="ADAL" clId="{9630BF10-5CC7-4E8E-AA20-EAE6F88354E9}" dt="2020-12-14T00:02:13.160" v="3"/>
          <ac:spMkLst>
            <pc:docMk/>
            <pc:sldMk cId="4209349328" sldId="352"/>
            <ac:spMk id="6" creationId="{9FF0E6F1-D823-40EA-A504-5156F00C32DE}"/>
          </ac:spMkLst>
        </pc:spChg>
        <pc:spChg chg="del mod">
          <ac:chgData name="Samuel" userId="62dc8bb9-9297-4223-bd7e-dc3a3a484f4e" providerId="ADAL" clId="{9630BF10-5CC7-4E8E-AA20-EAE6F88354E9}" dt="2020-12-14T00:02:12.812" v="2" actId="478"/>
          <ac:spMkLst>
            <pc:docMk/>
            <pc:sldMk cId="4209349328" sldId="352"/>
            <ac:spMk id="9" creationId="{BFF6D323-A238-44BA-B507-A05A5F0F3413}"/>
          </ac:spMkLst>
        </pc:spChg>
      </pc:sldChg>
      <pc:sldChg chg="modSp">
        <pc:chgData name="Samuel" userId="62dc8bb9-9297-4223-bd7e-dc3a3a484f4e" providerId="ADAL" clId="{9630BF10-5CC7-4E8E-AA20-EAE6F88354E9}" dt="2020-12-13T23:38:09.319" v="0"/>
        <pc:sldMkLst>
          <pc:docMk/>
          <pc:sldMk cId="1392340034" sldId="356"/>
        </pc:sldMkLst>
        <pc:spChg chg="mod">
          <ac:chgData name="Samuel" userId="62dc8bb9-9297-4223-bd7e-dc3a3a484f4e" providerId="ADAL" clId="{9630BF10-5CC7-4E8E-AA20-EAE6F88354E9}" dt="2020-12-13T23:38:09.319" v="0"/>
          <ac:spMkLst>
            <pc:docMk/>
            <pc:sldMk cId="1392340034" sldId="356"/>
            <ac:spMk id="10" creationId="{484B1FFB-F6C0-406E-B26C-4F420A74BDC9}"/>
          </ac:spMkLst>
        </pc:spChg>
      </pc:sldChg>
      <pc:sldChg chg="modSp">
        <pc:chgData name="Samuel" userId="62dc8bb9-9297-4223-bd7e-dc3a3a484f4e" providerId="ADAL" clId="{9630BF10-5CC7-4E8E-AA20-EAE6F88354E9}" dt="2020-12-13T23:38:09.319" v="0"/>
        <pc:sldMkLst>
          <pc:docMk/>
          <pc:sldMk cId="1918074477" sldId="357"/>
        </pc:sldMkLst>
        <pc:spChg chg="mod">
          <ac:chgData name="Samuel" userId="62dc8bb9-9297-4223-bd7e-dc3a3a484f4e" providerId="ADAL" clId="{9630BF10-5CC7-4E8E-AA20-EAE6F88354E9}" dt="2020-12-13T23:38:09.319" v="0"/>
          <ac:spMkLst>
            <pc:docMk/>
            <pc:sldMk cId="1918074477" sldId="357"/>
            <ac:spMk id="10" creationId="{484B1FFB-F6C0-406E-B26C-4F420A74BDC9}"/>
          </ac:spMkLst>
        </pc:spChg>
      </pc:sldChg>
    </pc:docChg>
  </pc:docChgLst>
  <pc:docChgLst>
    <pc:chgData name="Samuel Tvarožek" userId="142c13b5277f9b47" providerId="LiveId" clId="{84A42A70-5FA1-4E5E-92EE-42691E40A997}"/>
    <pc:docChg chg="undo custSel modSld">
      <pc:chgData name="Samuel Tvarožek" userId="142c13b5277f9b47" providerId="LiveId" clId="{84A42A70-5FA1-4E5E-92EE-42691E40A997}" dt="2020-11-10T21:11:12.435" v="24" actId="207"/>
      <pc:docMkLst>
        <pc:docMk/>
      </pc:docMkLst>
      <pc:sldChg chg="modSp mod">
        <pc:chgData name="Samuel Tvarožek" userId="142c13b5277f9b47" providerId="LiveId" clId="{84A42A70-5FA1-4E5E-92EE-42691E40A997}" dt="2020-11-10T21:10:55.125" v="23" actId="207"/>
        <pc:sldMkLst>
          <pc:docMk/>
          <pc:sldMk cId="1625757820" sldId="347"/>
        </pc:sldMkLst>
        <pc:spChg chg="mod">
          <ac:chgData name="Samuel Tvarožek" userId="142c13b5277f9b47" providerId="LiveId" clId="{84A42A70-5FA1-4E5E-92EE-42691E40A997}" dt="2020-11-10T21:10:55.125" v="23" actId="207"/>
          <ac:spMkLst>
            <pc:docMk/>
            <pc:sldMk cId="1625757820" sldId="347"/>
            <ac:spMk id="9" creationId="{BFF6D323-A238-44BA-B507-A05A5F0F3413}"/>
          </ac:spMkLst>
        </pc:spChg>
      </pc:sldChg>
      <pc:sldChg chg="modSp mod">
        <pc:chgData name="Samuel Tvarožek" userId="142c13b5277f9b47" providerId="LiveId" clId="{84A42A70-5FA1-4E5E-92EE-42691E40A997}" dt="2020-11-10T21:10:55.098" v="22" actId="207"/>
        <pc:sldMkLst>
          <pc:docMk/>
          <pc:sldMk cId="1642538530" sldId="348"/>
        </pc:sldMkLst>
        <pc:spChg chg="mod">
          <ac:chgData name="Samuel Tvarožek" userId="142c13b5277f9b47" providerId="LiveId" clId="{84A42A70-5FA1-4E5E-92EE-42691E40A997}" dt="2020-11-10T21:10:55.098" v="22" actId="207"/>
          <ac:spMkLst>
            <pc:docMk/>
            <pc:sldMk cId="1642538530" sldId="348"/>
            <ac:spMk id="9" creationId="{BFF6D323-A238-44BA-B507-A05A5F0F3413}"/>
          </ac:spMkLst>
        </pc:spChg>
      </pc:sldChg>
      <pc:sldChg chg="modSp mod">
        <pc:chgData name="Samuel Tvarožek" userId="142c13b5277f9b47" providerId="LiveId" clId="{84A42A70-5FA1-4E5E-92EE-42691E40A997}" dt="2020-11-10T21:10:55.037" v="21" actId="207"/>
        <pc:sldMkLst>
          <pc:docMk/>
          <pc:sldMk cId="3575387874" sldId="349"/>
        </pc:sldMkLst>
        <pc:spChg chg="mod">
          <ac:chgData name="Samuel Tvarožek" userId="142c13b5277f9b47" providerId="LiveId" clId="{84A42A70-5FA1-4E5E-92EE-42691E40A997}" dt="2020-11-10T21:10:55.037" v="21" actId="207"/>
          <ac:spMkLst>
            <pc:docMk/>
            <pc:sldMk cId="3575387874" sldId="349"/>
            <ac:spMk id="9" creationId="{BFF6D323-A238-44BA-B507-A05A5F0F3413}"/>
          </ac:spMkLst>
        </pc:spChg>
      </pc:sldChg>
      <pc:sldChg chg="modSp mod">
        <pc:chgData name="Samuel Tvarožek" userId="142c13b5277f9b47" providerId="LiveId" clId="{84A42A70-5FA1-4E5E-92EE-42691E40A997}" dt="2020-11-10T21:10:55.003" v="20" actId="207"/>
        <pc:sldMkLst>
          <pc:docMk/>
          <pc:sldMk cId="1424039124" sldId="350"/>
        </pc:sldMkLst>
        <pc:spChg chg="mod">
          <ac:chgData name="Samuel Tvarožek" userId="142c13b5277f9b47" providerId="LiveId" clId="{84A42A70-5FA1-4E5E-92EE-42691E40A997}" dt="2020-11-10T21:10:55.003" v="20" actId="207"/>
          <ac:spMkLst>
            <pc:docMk/>
            <pc:sldMk cId="1424039124" sldId="350"/>
            <ac:spMk id="9" creationId="{BFF6D323-A238-44BA-B507-A05A5F0F3413}"/>
          </ac:spMkLst>
        </pc:spChg>
      </pc:sldChg>
      <pc:sldChg chg="modSp mod">
        <pc:chgData name="Samuel Tvarožek" userId="142c13b5277f9b47" providerId="LiveId" clId="{84A42A70-5FA1-4E5E-92EE-42691E40A997}" dt="2020-11-10T21:10:54.967" v="19" actId="207"/>
        <pc:sldMkLst>
          <pc:docMk/>
          <pc:sldMk cId="970672237" sldId="351"/>
        </pc:sldMkLst>
        <pc:spChg chg="mod">
          <ac:chgData name="Samuel Tvarožek" userId="142c13b5277f9b47" providerId="LiveId" clId="{84A42A70-5FA1-4E5E-92EE-42691E40A997}" dt="2020-11-10T21:10:54.967" v="19" actId="207"/>
          <ac:spMkLst>
            <pc:docMk/>
            <pc:sldMk cId="970672237" sldId="351"/>
            <ac:spMk id="9" creationId="{BFF6D323-A238-44BA-B507-A05A5F0F3413}"/>
          </ac:spMkLst>
        </pc:spChg>
      </pc:sldChg>
      <pc:sldChg chg="modSp mod">
        <pc:chgData name="Samuel Tvarožek" userId="142c13b5277f9b47" providerId="LiveId" clId="{84A42A70-5FA1-4E5E-92EE-42691E40A997}" dt="2020-11-10T21:10:54.471" v="18" actId="207"/>
        <pc:sldMkLst>
          <pc:docMk/>
          <pc:sldMk cId="4209349328" sldId="352"/>
        </pc:sldMkLst>
        <pc:spChg chg="mod">
          <ac:chgData name="Samuel Tvarožek" userId="142c13b5277f9b47" providerId="LiveId" clId="{84A42A70-5FA1-4E5E-92EE-42691E40A997}" dt="2020-11-10T21:10:54.471" v="18" actId="207"/>
          <ac:spMkLst>
            <pc:docMk/>
            <pc:sldMk cId="4209349328" sldId="352"/>
            <ac:spMk id="9" creationId="{BFF6D323-A238-44BA-B507-A05A5F0F3413}"/>
          </ac:spMkLst>
        </pc:spChg>
      </pc:sldChg>
      <pc:sldChg chg="modSp mod">
        <pc:chgData name="Samuel Tvarožek" userId="142c13b5277f9b47" providerId="LiveId" clId="{84A42A70-5FA1-4E5E-92EE-42691E40A997}" dt="2020-11-10T21:11:12.435" v="24" actId="207"/>
        <pc:sldMkLst>
          <pc:docMk/>
          <pc:sldMk cId="2475213930" sldId="353"/>
        </pc:sldMkLst>
        <pc:spChg chg="mod">
          <ac:chgData name="Samuel Tvarožek" userId="142c13b5277f9b47" providerId="LiveId" clId="{84A42A70-5FA1-4E5E-92EE-42691E40A997}" dt="2020-11-10T21:10:54.300" v="17" actId="207"/>
          <ac:spMkLst>
            <pc:docMk/>
            <pc:sldMk cId="2475213930" sldId="353"/>
            <ac:spMk id="9" creationId="{BFF6D323-A238-44BA-B507-A05A5F0F3413}"/>
          </ac:spMkLst>
        </pc:spChg>
        <pc:spChg chg="mod">
          <ac:chgData name="Samuel Tvarožek" userId="142c13b5277f9b47" providerId="LiveId" clId="{84A42A70-5FA1-4E5E-92EE-42691E40A997}" dt="2020-11-10T21:11:12.435" v="24" actId="207"/>
          <ac:spMkLst>
            <pc:docMk/>
            <pc:sldMk cId="2475213930" sldId="353"/>
            <ac:spMk id="10" creationId="{484B1FFB-F6C0-406E-B26C-4F420A74BDC9}"/>
          </ac:spMkLst>
        </pc:spChg>
      </pc:sldChg>
      <pc:sldChg chg="modSp mod">
        <pc:chgData name="Samuel Tvarožek" userId="142c13b5277f9b47" providerId="LiveId" clId="{84A42A70-5FA1-4E5E-92EE-42691E40A997}" dt="2020-11-10T21:10:53.676" v="13" actId="207"/>
        <pc:sldMkLst>
          <pc:docMk/>
          <pc:sldMk cId="1918074477" sldId="357"/>
        </pc:sldMkLst>
        <pc:spChg chg="mod">
          <ac:chgData name="Samuel Tvarožek" userId="142c13b5277f9b47" providerId="LiveId" clId="{84A42A70-5FA1-4E5E-92EE-42691E40A997}" dt="2020-11-10T21:10:53.676" v="13" actId="207"/>
          <ac:spMkLst>
            <pc:docMk/>
            <pc:sldMk cId="1918074477" sldId="357"/>
            <ac:spMk id="9" creationId="{BFF6D323-A238-44BA-B507-A05A5F0F341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274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131621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nímek MUN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00DC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819517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symptomatic_carrier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ED46F009-4C80-4455-A0D3-D32AD7219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304" y="3843204"/>
            <a:ext cx="9144000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Tvarožek S., </a:t>
            </a:r>
            <a:r>
              <a:rPr lang="en-GB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Meixnerová</a:t>
            </a:r>
            <a:r>
              <a:rPr lang="en-GB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96" y="2561050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Calibri" panose="020F0502020204030204" pitchFamily="34" charset="0"/>
              </a:rPr>
              <a:t>Pelvic infection and STDs</a:t>
            </a:r>
            <a:endParaRPr lang="en-GB" altLang="cs-C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5D95FC-3FBF-4D0C-8A44-99CFD88AB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747" y="6397011"/>
            <a:ext cx="68065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u"/>
              <a:defRPr sz="28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F"/>
              <a:defRPr sz="2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en-GB" alt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6E8F1D3E-ED19-45C3-8B5A-467BB9302389}"/>
              </a:ext>
            </a:extLst>
          </p:cNvPr>
          <p:cNvSpPr txBox="1"/>
          <p:nvPr/>
        </p:nvSpPr>
        <p:spPr>
          <a:xfrm>
            <a:off x="3049361" y="3263482"/>
            <a:ext cx="6098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E7EFD3A5-3657-4DD5-9C12-6DF9F06A3154}"/>
              </a:ext>
            </a:extLst>
          </p:cNvPr>
          <p:cNvSpPr txBox="1"/>
          <p:nvPr/>
        </p:nvSpPr>
        <p:spPr>
          <a:xfrm>
            <a:off x="3049361" y="3263482"/>
            <a:ext cx="6098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</a:t>
            </a:r>
            <a:endParaRPr lang="en-GB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DDF1BD3-125F-4348-B22D-785BF1B0E368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146623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lvl="0" algn="ctr">
              <a:lnSpc>
                <a:spcPct val="100000"/>
              </a:lnSpc>
              <a:defRPr/>
            </a:pPr>
            <a:r>
              <a:rPr lang="en-GB" altLang="en-US" sz="2000" kern="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 of Gynecology and Obstetrics </a:t>
            </a:r>
          </a:p>
          <a:p>
            <a:pPr algn="ctr">
              <a:lnSpc>
                <a:spcPct val="100000"/>
              </a:lnSpc>
              <a:defRPr/>
            </a:pPr>
            <a:r>
              <a:rPr lang="en-GB" altLang="en-US" sz="2000" kern="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Brno University Hospital and </a:t>
            </a:r>
          </a:p>
          <a:p>
            <a:pPr algn="ctr">
              <a:lnSpc>
                <a:spcPct val="100000"/>
              </a:lnSpc>
              <a:defRPr/>
            </a:pPr>
            <a:r>
              <a:rPr lang="en-GB" altLang="en-US" sz="2000" kern="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Masaryk University, Faculty of Medicine</a:t>
            </a:r>
          </a:p>
          <a:p>
            <a:pPr algn="ctr">
              <a:lnSpc>
                <a:spcPct val="100000"/>
              </a:lnSpc>
              <a:defRPr/>
            </a:pPr>
            <a:r>
              <a:rPr kumimoji="0" lang="en-GB" altLang="en-US" sz="2000" b="0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head: doc. </a:t>
            </a:r>
            <a:r>
              <a:rPr kumimoji="0" lang="en-GB" altLang="en-US" sz="2000" b="0" i="0" u="none" strike="noStrike" kern="0" cap="none" spc="0" normalizeH="0" baseline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MUDr</a:t>
            </a:r>
            <a:r>
              <a:rPr kumimoji="0" lang="en-GB" altLang="en-US" sz="2000" b="0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GB" altLang="en-US" sz="2000" b="0" i="0" u="none" strike="noStrike" kern="0" cap="none" spc="0" normalizeH="0" baseline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Vít</a:t>
            </a:r>
            <a:r>
              <a:rPr kumimoji="0" lang="en-GB" altLang="en-US" sz="2000" b="0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Weinberger, </a:t>
            </a:r>
            <a:r>
              <a:rPr kumimoji="0" lang="en-GB" altLang="en-US" sz="2000" b="0" i="0" u="none" strike="noStrike" kern="0" cap="none" spc="0" normalizeH="0" baseline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Ph.D</a:t>
            </a: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9">
            <a:extLst>
              <a:ext uri="{FF2B5EF4-FFF2-40B4-BE49-F238E27FC236}">
                <a16:creationId xmlns:a16="http://schemas.microsoft.com/office/drawing/2014/main" id="{4DC772E8-C9DD-4401-BEEB-667EF649264F}"/>
              </a:ext>
            </a:extLst>
          </p:cNvPr>
          <p:cNvSpPr/>
          <p:nvPr/>
        </p:nvSpPr>
        <p:spPr>
          <a:xfrm>
            <a:off x="3351023" y="5267719"/>
            <a:ext cx="5896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Obstetrics and Gynecology  - lectures</a:t>
            </a:r>
            <a:endParaRPr kumimoji="0" lang="en-GB" altLang="cs-CZ" sz="2800" b="1" i="0" u="none" strike="noStrike" kern="1200" cap="none" spc="0" normalizeH="0" baseline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2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779687"/>
            <a:ext cx="11756250" cy="507831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cs-CZ" sz="2700" b="1" dirty="0">
                <a:solidFill>
                  <a:srgbClr val="FF0000"/>
                </a:solidFill>
                <a:latin typeface="Calibri"/>
                <a:cs typeface="Calibri"/>
              </a:rPr>
              <a:t>Diagnosis:</a:t>
            </a:r>
            <a:endParaRPr lang="en-GB" altLang="cs-CZ" sz="27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altLang="cs-CZ" sz="2700" b="1" dirty="0">
                <a:solidFill>
                  <a:srgbClr val="0000DC"/>
                </a:solidFill>
                <a:latin typeface="Calibri"/>
                <a:cs typeface="Calibri"/>
              </a:rPr>
              <a:t>1.  microscopic examination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700" b="1" dirty="0">
                <a:solidFill>
                  <a:srgbClr val="0000DC"/>
                </a:solidFill>
                <a:latin typeface="Calibri"/>
                <a:cs typeface="Calibri"/>
              </a:rPr>
              <a:t>vaginal wet mount – looking for: WBC, epithelia, bacteria, yeast cell, trichomonads,  clue cells</a:t>
            </a:r>
          </a:p>
          <a:p>
            <a:pPr>
              <a:spcAft>
                <a:spcPts val="0"/>
              </a:spcAft>
              <a:defRPr/>
            </a:pPr>
            <a:r>
              <a:rPr lang="en-GB" altLang="cs-CZ" sz="2700" b="1" dirty="0">
                <a:solidFill>
                  <a:srgbClr val="0000DC"/>
                </a:solidFill>
                <a:latin typeface="Calibri"/>
                <a:cs typeface="Calibri"/>
              </a:rPr>
              <a:t>2.  Whiff test</a:t>
            </a:r>
            <a:endParaRPr lang="en-GB" b="1" dirty="0">
              <a:solidFill>
                <a:srgbClr val="0000DC"/>
              </a:solidFill>
              <a:ea typeface="Tahoma" pitchFamily="34" charset="0"/>
              <a:cs typeface="Tahoma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700" b="1" dirty="0">
                <a:solidFill>
                  <a:srgbClr val="0000DC"/>
                </a:solidFill>
                <a:latin typeface="Calibri"/>
                <a:cs typeface="Calibri"/>
              </a:rPr>
              <a:t>several drops of a potassium hydroxide (KOH) solution are added to a sample of the vaginal discharge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700" b="1" dirty="0">
                <a:solidFill>
                  <a:srgbClr val="0000DC"/>
                </a:solidFill>
                <a:latin typeface="Calibri"/>
                <a:cs typeface="Calibri"/>
              </a:rPr>
              <a:t>a strong fishy </a:t>
            </a:r>
            <a:r>
              <a:rPr lang="en-GB" altLang="cs-CZ" sz="2700" b="1" dirty="0" err="1">
                <a:solidFill>
                  <a:srgbClr val="0000DC"/>
                </a:solidFill>
                <a:latin typeface="Calibri"/>
                <a:cs typeface="Calibri"/>
              </a:rPr>
              <a:t>odor</a:t>
            </a:r>
            <a:r>
              <a:rPr lang="en-GB" altLang="cs-CZ" sz="2700" b="1" dirty="0">
                <a:solidFill>
                  <a:srgbClr val="0000DC"/>
                </a:solidFill>
                <a:latin typeface="Calibri"/>
                <a:cs typeface="Calibri"/>
              </a:rPr>
              <a:t> from the mix means </a:t>
            </a:r>
            <a:r>
              <a:rPr lang="en-GB" altLang="cs-CZ" sz="2700" b="1" dirty="0">
                <a:solidFill>
                  <a:srgbClr val="FF0000"/>
                </a:solidFill>
                <a:latin typeface="Calibri"/>
                <a:cs typeface="Calibri"/>
              </a:rPr>
              <a:t>bacterial vaginosis </a:t>
            </a:r>
            <a:r>
              <a:rPr lang="en-GB" altLang="cs-CZ" sz="2700" b="1" dirty="0">
                <a:solidFill>
                  <a:srgbClr val="0000DC"/>
                </a:solidFill>
                <a:latin typeface="Calibri"/>
                <a:cs typeface="Calibri"/>
              </a:rPr>
              <a:t>is present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cs-CZ" sz="2700" b="1" dirty="0">
                <a:solidFill>
                  <a:srgbClr val="0000DC"/>
                </a:solidFill>
                <a:latin typeface="Calibri"/>
                <a:cs typeface="Calibri"/>
              </a:rPr>
              <a:t>3. KOH slide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700" b="1" dirty="0">
                <a:solidFill>
                  <a:srgbClr val="0000DC"/>
                </a:solidFill>
                <a:latin typeface="Calibri"/>
                <a:cs typeface="Calibri"/>
              </a:rPr>
              <a:t>a sample of the vaginal discharge is placed on a slide and mixed with a KO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700" b="1" dirty="0">
                <a:solidFill>
                  <a:srgbClr val="0000DC"/>
                </a:solidFill>
                <a:latin typeface="Calibri"/>
                <a:cs typeface="Calibri"/>
              </a:rPr>
              <a:t>The KOH kills bacteria and cells from the vagina, leaving only yeast for a </a:t>
            </a:r>
            <a:r>
              <a:rPr lang="en-GB" sz="2700" b="1" dirty="0">
                <a:solidFill>
                  <a:srgbClr val="FF0000"/>
                </a:solidFill>
                <a:latin typeface="Calibri"/>
                <a:cs typeface="Calibri"/>
              </a:rPr>
              <a:t>yeast infection</a:t>
            </a:r>
            <a:endParaRPr lang="en-GB" altLang="cs-CZ" sz="27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FF0E6F1-D823-40EA-A504-5156F00C3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sk-SK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Vaginal</a:t>
            </a:r>
            <a:r>
              <a:rPr lang="sk-SK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sk-SK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infections</a:t>
            </a:r>
            <a:endParaRPr lang="en-GB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9349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sk-SK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Vaginal</a:t>
            </a:r>
            <a:r>
              <a:rPr lang="sk-SK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sk-SK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infections</a:t>
            </a:r>
            <a:endParaRPr lang="en-GB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469359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cs-CZ" sz="2700" b="1" dirty="0">
                <a:solidFill>
                  <a:srgbClr val="FF0000"/>
                </a:solidFill>
                <a:latin typeface="Calibri"/>
                <a:cs typeface="Calibri"/>
              </a:rPr>
              <a:t>Diagnosis:</a:t>
            </a:r>
            <a:endParaRPr lang="en-GB" altLang="cs-CZ" sz="27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cs-CZ" sz="2700" b="1" dirty="0">
                <a:solidFill>
                  <a:srgbClr val="0000DC"/>
                </a:solidFill>
                <a:latin typeface="Calibri"/>
                <a:cs typeface="Calibri"/>
              </a:rPr>
              <a:t>3 . </a:t>
            </a:r>
            <a:r>
              <a:rPr lang="en-GB" sz="2700" b="1" dirty="0">
                <a:solidFill>
                  <a:srgbClr val="0000DC"/>
                </a:solidFill>
                <a:latin typeface="Calibri"/>
                <a:cs typeface="Calibri"/>
              </a:rPr>
              <a:t>Vaginal pH</a:t>
            </a:r>
            <a:endParaRPr lang="en-GB" altLang="cs-CZ" sz="2700" b="1" dirty="0">
              <a:solidFill>
                <a:srgbClr val="0000DC"/>
              </a:solidFill>
              <a:latin typeface="Calibri"/>
              <a:cs typeface="Calibri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700" b="1" dirty="0">
                <a:solidFill>
                  <a:srgbClr val="0000DC"/>
                </a:solidFill>
                <a:latin typeface="Calibri"/>
                <a:cs typeface="Calibri"/>
              </a:rPr>
              <a:t>normal vaginal pH: 3–4,5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700" b="1" dirty="0">
                <a:solidFill>
                  <a:srgbClr val="0000DC"/>
                </a:solidFill>
                <a:latin typeface="Calibri"/>
                <a:cs typeface="Calibri"/>
              </a:rPr>
              <a:t>pH 4,5–5,5 suggestive of bacterial vaginosis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700" b="1" dirty="0">
                <a:solidFill>
                  <a:srgbClr val="0000DC"/>
                </a:solidFill>
                <a:latin typeface="Calibri"/>
                <a:cs typeface="Calibri"/>
              </a:rPr>
              <a:t>pH higher than 5,5 may indicate bacterial vaginitis or trichomoniasis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700" b="1" dirty="0">
                <a:solidFill>
                  <a:srgbClr val="0000DC"/>
                </a:solidFill>
                <a:latin typeface="Calibri"/>
                <a:cs typeface="Calibri"/>
              </a:rPr>
              <a:t>in case of yeast infection is pH in normal range</a:t>
            </a:r>
          </a:p>
          <a:p>
            <a:pPr fontAlgn="auto">
              <a:spcAft>
                <a:spcPts val="0"/>
              </a:spcAft>
              <a:defRPr/>
            </a:pPr>
            <a:endParaRPr lang="en-GB" altLang="cs-CZ" sz="2700" b="1" dirty="0">
              <a:solidFill>
                <a:srgbClr val="0000DC"/>
              </a:solidFill>
              <a:latin typeface="Calibri"/>
              <a:cs typeface="Calibri"/>
            </a:endParaRPr>
          </a:p>
          <a:p>
            <a:pPr>
              <a:spcAft>
                <a:spcPts val="0"/>
              </a:spcAft>
              <a:defRPr/>
            </a:pPr>
            <a:r>
              <a:rPr lang="en-GB" sz="2700" b="1" dirty="0">
                <a:solidFill>
                  <a:srgbClr val="0000DC"/>
                </a:solidFill>
                <a:latin typeface="Calibri"/>
                <a:cs typeface="Calibri"/>
              </a:rPr>
              <a:t>In case of unclear diagnose or recurrent infection perform </a:t>
            </a:r>
            <a:r>
              <a:rPr lang="en-GB" sz="2700" b="1" dirty="0">
                <a:solidFill>
                  <a:schemeClr val="accent2"/>
                </a:solidFill>
                <a:latin typeface="Calibri"/>
                <a:cs typeface="Calibri"/>
              </a:rPr>
              <a:t>microbiological culture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13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Bacterial vaginosis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38318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cs-CZ" sz="2700" b="1" dirty="0">
                <a:solidFill>
                  <a:srgbClr val="FF0000"/>
                </a:solidFill>
                <a:latin typeface="Calibri"/>
                <a:cs typeface="Calibri"/>
              </a:rPr>
              <a:t>Definition: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7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overgrowth of bacteria naturally found in the vagina, or decrease in the abundance of lactobacilli in the vaginal microbiota</a:t>
            </a:r>
            <a:endParaRPr lang="en-GB" altLang="cs-CZ" sz="2700" b="1" dirty="0">
              <a:solidFill>
                <a:srgbClr val="0000DC"/>
              </a:solidFill>
              <a:latin typeface="Calibri"/>
              <a:ea typeface="Tahoma"/>
              <a:cs typeface="Tahoma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7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more common in women with IUD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cs-CZ" sz="2700" b="1" dirty="0">
              <a:solidFill>
                <a:srgbClr val="0000DC"/>
              </a:solidFill>
              <a:latin typeface="Calibri"/>
              <a:ea typeface="Tahoma"/>
              <a:cs typeface="Tahom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cs-CZ" sz="2700" b="1" dirty="0">
                <a:solidFill>
                  <a:srgbClr val="FF0000"/>
                </a:solidFill>
                <a:latin typeface="Calibri"/>
                <a:cs typeface="Calibri"/>
              </a:rPr>
              <a:t>Etiology: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7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facultative </a:t>
            </a:r>
            <a:r>
              <a:rPr lang="en-GB" altLang="cs-CZ" sz="2700" b="1" dirty="0">
                <a:solidFill>
                  <a:srgbClr val="FF0000"/>
                </a:solidFill>
                <a:latin typeface="Calibri"/>
                <a:ea typeface="Tahoma"/>
                <a:cs typeface="Tahoma"/>
              </a:rPr>
              <a:t>anaerobic</a:t>
            </a:r>
            <a:r>
              <a:rPr lang="en-GB" altLang="cs-CZ" sz="27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 Gardnerella vaginalis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7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overgrowth of other, predominantly </a:t>
            </a:r>
            <a:r>
              <a:rPr lang="en-GB" altLang="cs-CZ" sz="2700" b="1" dirty="0">
                <a:solidFill>
                  <a:srgbClr val="FF0000"/>
                </a:solidFill>
                <a:latin typeface="Calibri"/>
                <a:ea typeface="Tahoma"/>
                <a:cs typeface="Tahoma"/>
              </a:rPr>
              <a:t>anaerobic</a:t>
            </a:r>
            <a:r>
              <a:rPr lang="en-GB" altLang="cs-CZ" sz="27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 bacteria (</a:t>
            </a:r>
            <a:r>
              <a:rPr lang="en-GB" altLang="cs-CZ" sz="2700" b="1" dirty="0">
                <a:solidFill>
                  <a:srgbClr val="0000DC"/>
                </a:solidFill>
                <a:latin typeface="Calibri"/>
                <a:cs typeface="Calibri"/>
              </a:rPr>
              <a:t>Bacteroides, </a:t>
            </a:r>
            <a:r>
              <a:rPr lang="en-GB" altLang="cs-CZ" sz="2700" b="1" dirty="0" err="1">
                <a:solidFill>
                  <a:srgbClr val="0000DC"/>
                </a:solidFill>
                <a:latin typeface="Calibri"/>
                <a:cs typeface="Calibri"/>
              </a:rPr>
              <a:t>Mobiluncus</a:t>
            </a:r>
            <a:r>
              <a:rPr lang="en-GB" altLang="cs-CZ" sz="2700" b="1" dirty="0">
                <a:solidFill>
                  <a:srgbClr val="0000DC"/>
                </a:solidFill>
                <a:latin typeface="Calibri"/>
                <a:cs typeface="Calibri"/>
              </a:rPr>
              <a:t> (Vibrio), </a:t>
            </a:r>
            <a:r>
              <a:rPr lang="en-GB" altLang="cs-CZ" sz="2700" b="1" dirty="0" err="1">
                <a:solidFill>
                  <a:srgbClr val="0000DC"/>
                </a:solidFill>
                <a:latin typeface="Calibri"/>
                <a:cs typeface="Calibri"/>
              </a:rPr>
              <a:t>peptostreptococcus</a:t>
            </a:r>
            <a:r>
              <a:rPr lang="en-GB" altLang="cs-CZ" sz="2700" b="1" dirty="0">
                <a:solidFill>
                  <a:srgbClr val="0000DC"/>
                </a:solidFill>
                <a:latin typeface="Calibri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1379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Bacterial vaginosis</a:t>
            </a:r>
            <a:endParaRPr lang="en-GB" sz="4000" dirty="0">
              <a:solidFill>
                <a:schemeClr val="tx2"/>
              </a:solidFill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83164" y="1571673"/>
            <a:ext cx="11225672" cy="507831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cs-CZ" sz="2700" b="1" dirty="0">
                <a:solidFill>
                  <a:srgbClr val="FF0000"/>
                </a:solidFill>
                <a:latin typeface="Calibri"/>
                <a:ea typeface="Tahoma"/>
                <a:cs typeface="Tahoma"/>
              </a:rPr>
              <a:t>Symptoms:</a:t>
            </a:r>
            <a:endParaRPr lang="en-GB" altLang="cs-CZ" sz="27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7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Thin, gr</a:t>
            </a:r>
            <a:r>
              <a:rPr lang="sk-SK" altLang="cs-CZ" sz="27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e</a:t>
            </a:r>
            <a:r>
              <a:rPr lang="en-GB" altLang="cs-CZ" sz="27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y, white or green vaginal discharge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7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Foul-smelling "fishy" vaginal </a:t>
            </a:r>
            <a:r>
              <a:rPr lang="en-GB" altLang="cs-CZ" sz="2700" b="1" dirty="0" err="1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odor</a:t>
            </a:r>
            <a:r>
              <a:rPr lang="en-GB" altLang="cs-CZ" sz="27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, mostly after sexual intercourse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7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Vaginal itching, burning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700" b="1" dirty="0">
                <a:solidFill>
                  <a:srgbClr val="0000DC"/>
                </a:solidFill>
                <a:latin typeface="Calibri"/>
                <a:cs typeface="Calibri"/>
              </a:rPr>
              <a:t>Sometimes no signs or symptoms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cs-CZ" sz="2700" b="1" dirty="0">
              <a:solidFill>
                <a:srgbClr val="0000DC"/>
              </a:solidFill>
              <a:latin typeface="Calibri"/>
              <a:ea typeface="Tahoma"/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altLang="cs-CZ" sz="2700" b="1" dirty="0">
                <a:solidFill>
                  <a:srgbClr val="FF0000"/>
                </a:solidFill>
                <a:latin typeface="Calibri"/>
                <a:ea typeface="Tahoma"/>
                <a:cs typeface="Tahoma"/>
              </a:rPr>
              <a:t>Diagnosis:</a:t>
            </a:r>
            <a:r>
              <a:rPr lang="en-GB" altLang="cs-CZ" sz="2700" b="1" dirty="0">
                <a:latin typeface="Calibri"/>
                <a:ea typeface="Tahoma"/>
                <a:cs typeface="Tahoma"/>
              </a:rPr>
              <a:t> </a:t>
            </a:r>
            <a:r>
              <a:rPr lang="en-GB" altLang="cs-CZ" sz="27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 </a:t>
            </a:r>
            <a:r>
              <a:rPr lang="en-GB" altLang="cs-CZ" sz="2700" b="1" dirty="0" err="1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Amsel</a:t>
            </a:r>
            <a:r>
              <a:rPr lang="en-GB" altLang="cs-CZ" sz="27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 criteria (2 out of 4 required for diagnosis)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7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Homogenous grey-white discharge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7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Increased pH</a:t>
            </a:r>
            <a:r>
              <a:rPr lang="en-GB" altLang="cs-CZ" sz="2700" b="1" dirty="0">
                <a:solidFill>
                  <a:srgbClr val="0000DC"/>
                </a:solidFill>
                <a:latin typeface="Calibri"/>
                <a:cs typeface="Calibri"/>
              </a:rPr>
              <a:t> 4,5–5,5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700" b="1" dirty="0">
                <a:solidFill>
                  <a:srgbClr val="0000DC"/>
                </a:solidFill>
                <a:latin typeface="Calibri"/>
                <a:cs typeface="Calibri"/>
              </a:rPr>
              <a:t>Clue cells in microscopy (squamous epithelial cell with bacteria adherent on their walls)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700" b="1" dirty="0">
                <a:solidFill>
                  <a:srgbClr val="0000DC"/>
                </a:solidFill>
                <a:latin typeface="Calibri"/>
                <a:cs typeface="Calibri"/>
              </a:rPr>
              <a:t>Positive Whiff test</a:t>
            </a:r>
          </a:p>
        </p:txBody>
      </p:sp>
    </p:spTree>
    <p:extLst>
      <p:ext uri="{BB962C8B-B14F-4D97-AF65-F5344CB8AC3E}">
        <p14:creationId xmlns:p14="http://schemas.microsoft.com/office/powerpoint/2010/main" val="4193362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Bacterial vaginosis</a:t>
            </a:r>
            <a:endParaRPr lang="en-GB" sz="4000" dirty="0">
              <a:solidFill>
                <a:schemeClr val="tx2"/>
              </a:solidFill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349486" y="1964721"/>
            <a:ext cx="11225672" cy="440120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Therapy: 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In women with symptoms, I. trim. of pregnancy, before surgery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 err="1">
                <a:solidFill>
                  <a:srgbClr val="0000DC"/>
                </a:solidFill>
                <a:latin typeface="Calibri"/>
                <a:cs typeface="Calibri"/>
              </a:rPr>
              <a:t>Metronidazol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 500mg </a:t>
            </a:r>
            <a:r>
              <a:rPr lang="en-GB" altLang="cs-CZ" sz="2800" b="1" dirty="0" err="1">
                <a:solidFill>
                  <a:srgbClr val="0000DC"/>
                </a:solidFill>
                <a:latin typeface="Calibri"/>
                <a:cs typeface="Calibri"/>
              </a:rPr>
              <a:t>vag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. 7 days, Clindamycin, </a:t>
            </a:r>
            <a:r>
              <a:rPr lang="en-GB" altLang="cs-CZ" sz="2800" b="1" dirty="0" err="1">
                <a:solidFill>
                  <a:srgbClr val="0000DC"/>
                </a:solidFill>
                <a:latin typeface="Calibri"/>
                <a:cs typeface="Calibri"/>
              </a:rPr>
              <a:t>Nifuratel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 (</a:t>
            </a:r>
            <a:r>
              <a:rPr lang="en-GB" altLang="cs-CZ" sz="2800" b="1" dirty="0" err="1">
                <a:solidFill>
                  <a:srgbClr val="0000DC"/>
                </a:solidFill>
                <a:latin typeface="Calibri"/>
                <a:cs typeface="Calibri"/>
              </a:rPr>
              <a:t>Macmiror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)</a:t>
            </a:r>
            <a:endParaRPr lang="en-GB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Vaginal probiotics after ATB treatment as recurrence prophylaxis</a:t>
            </a:r>
            <a:endParaRPr lang="en-GB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treating the sexual partner is not necessary</a:t>
            </a:r>
          </a:p>
          <a:p>
            <a:pPr fontAlgn="auto">
              <a:spcAft>
                <a:spcPts val="0"/>
              </a:spcAft>
              <a:defRPr/>
            </a:pPr>
            <a:endParaRPr lang="en-GB" altLang="cs-CZ" sz="28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Complication :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metritis, cystitis, PID </a:t>
            </a:r>
            <a:endParaRPr lang="en-GB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Risk factor for preterm birth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ázek 11">
            <a:extLst>
              <a:ext uri="{FF2B5EF4-FFF2-40B4-BE49-F238E27FC236}">
                <a16:creationId xmlns:a16="http://schemas.microsoft.com/office/drawing/2014/main" id="{1150FC21-5E37-466C-A439-994258BBB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95" y="4150235"/>
            <a:ext cx="5066805" cy="27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40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4320" y="754370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Bacterial colpitis (</a:t>
            </a:r>
            <a:r>
              <a:rPr lang="en-GB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aerobic</a:t>
            </a:r>
            <a:r>
              <a:rPr lang="en-GB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vaginitis)</a:t>
            </a:r>
            <a:endParaRPr lang="en-GB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440120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Etiology :</a:t>
            </a:r>
            <a:r>
              <a:rPr lang="en-GB" altLang="cs-CZ" sz="2800" b="1" dirty="0">
                <a:latin typeface="Calibri"/>
                <a:cs typeface="Calibri"/>
              </a:rPr>
              <a:t> </a:t>
            </a:r>
            <a:r>
              <a:rPr lang="en-GB" altLang="cs-CZ" sz="2800" b="1" dirty="0" err="1">
                <a:solidFill>
                  <a:srgbClr val="0000DC"/>
                </a:solidFill>
                <a:latin typeface="Calibri"/>
                <a:cs typeface="Calibri"/>
              </a:rPr>
              <a:t>colistreptococcus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, staphylococcus, enterococcus and E. coli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Symptoms: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Thick yellow vaginal discharge, dyspareunia, vaginal inflammation – red and swollen vaginal wall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Diagnosis: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clinical symptoms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solidFill>
                  <a:srgbClr val="0000DC"/>
                </a:solidFill>
                <a:latin typeface="Calibri"/>
                <a:cs typeface="Calibri"/>
              </a:rPr>
              <a:t>microbiological culture</a:t>
            </a:r>
            <a:endParaRPr lang="en-GB" altLang="cs-CZ" sz="2800" b="1" dirty="0">
              <a:solidFill>
                <a:srgbClr val="0000DC"/>
              </a:solidFill>
              <a:latin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cs-CZ" sz="2800" b="1" dirty="0">
              <a:solidFill>
                <a:srgbClr val="0000DC"/>
              </a:solidFill>
              <a:latin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k-SK" altLang="cs-CZ" sz="2800" b="1" dirty="0" err="1">
                <a:solidFill>
                  <a:srgbClr val="FF0000"/>
                </a:solidFill>
                <a:latin typeface="Calibri"/>
                <a:cs typeface="Calibri"/>
              </a:rPr>
              <a:t>Therapy</a:t>
            </a:r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vaginal application: 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Clindamycin, </a:t>
            </a:r>
            <a:r>
              <a:rPr lang="en-GB" altLang="cs-CZ" sz="2800" b="1" dirty="0" err="1">
                <a:solidFill>
                  <a:srgbClr val="0000DC"/>
                </a:solidFill>
                <a:latin typeface="Calibri"/>
                <a:cs typeface="Calibri"/>
              </a:rPr>
              <a:t>Nifuratel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endParaRPr lang="en-GB" altLang="cs-CZ" sz="28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3" name="Obrázek 8">
            <a:extLst>
              <a:ext uri="{FF2B5EF4-FFF2-40B4-BE49-F238E27FC236}">
                <a16:creationId xmlns:a16="http://schemas.microsoft.com/office/drawing/2014/main" id="{8448C1A7-28C9-4B35-B35B-66FA9A294F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" t="69744" r="50967" b="969"/>
          <a:stretch/>
        </p:blipFill>
        <p:spPr>
          <a:xfrm>
            <a:off x="7055133" y="3550722"/>
            <a:ext cx="5136867" cy="331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74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Candidiasis (yeast infection)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569386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GB" altLang="cs-CZ" sz="2800" b="1" dirty="0" err="1">
                <a:solidFill>
                  <a:srgbClr val="FF0000"/>
                </a:solidFill>
                <a:latin typeface="Calibri"/>
                <a:cs typeface="Calibri"/>
              </a:rPr>
              <a:t>Eriology</a:t>
            </a:r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 Candida albicans, C. tropicalis, C. glabrata 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Vagina naturally contains a balanced mix of yeast including Candida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In case of disrupted vaginal balance, in immunodeficient patients, </a:t>
            </a:r>
            <a:r>
              <a:rPr lang="en-GB" sz="2800" b="1" dirty="0">
                <a:solidFill>
                  <a:srgbClr val="0000DC"/>
                </a:solidFill>
                <a:latin typeface="Calibri"/>
                <a:cs typeface="Calibri"/>
              </a:rPr>
              <a:t>increased estrogen levels (pregnant, COC, estrogen therapy)</a:t>
            </a:r>
          </a:p>
          <a:p>
            <a:pPr>
              <a:spcAft>
                <a:spcPts val="0"/>
              </a:spcAft>
              <a:defRPr/>
            </a:pPr>
            <a:endParaRPr lang="en-GB" altLang="cs-CZ" sz="2800" b="1" dirty="0">
              <a:solidFill>
                <a:srgbClr val="0000DC"/>
              </a:solidFill>
              <a:latin typeface="Calibri"/>
              <a:cs typeface="Calibri"/>
            </a:endParaRPr>
          </a:p>
          <a:p>
            <a:pPr>
              <a:spcAft>
                <a:spcPts val="0"/>
              </a:spcAft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Risk factors: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pregnancy (III. trimester)</a:t>
            </a:r>
            <a:endParaRPr lang="en-GB" sz="2800" b="1" dirty="0">
              <a:solidFill>
                <a:srgbClr val="0000DC"/>
              </a:solidFill>
              <a:latin typeface="Calibri"/>
              <a:ea typeface="Tahoma"/>
              <a:cs typeface="Tahoma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Diabetes mellitus, increased sugar intake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ATB therapy, corticosteroids, estrogens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solidFill>
                  <a:srgbClr val="0000DC"/>
                </a:solidFill>
                <a:latin typeface="Calibri"/>
                <a:cs typeface="Calibri"/>
              </a:rPr>
              <a:t>Impaired immune system</a:t>
            </a:r>
            <a:endParaRPr lang="en-GB" altLang="cs-CZ" sz="2800" b="1" dirty="0">
              <a:solidFill>
                <a:srgbClr val="0000DC"/>
              </a:solidFill>
              <a:latin typeface="Calibri"/>
              <a:cs typeface="Calibri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Synthetic underwear, promiscuity</a:t>
            </a:r>
          </a:p>
          <a:p>
            <a:pPr>
              <a:spcAft>
                <a:spcPts val="0"/>
              </a:spcAft>
              <a:defRPr/>
            </a:pPr>
            <a:endParaRPr lang="en-GB" altLang="cs-CZ" sz="2800" b="1" dirty="0">
              <a:solidFill>
                <a:srgbClr val="0000DC"/>
              </a:solidFill>
              <a:latin typeface="Calibri"/>
              <a:cs typeface="Calibri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cs-CZ" sz="2800" dirty="0">
              <a:solidFill>
                <a:schemeClr val="bg2">
                  <a:lumMod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1791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Candidiasis (yeast infection)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244549" y="1964719"/>
            <a:ext cx="11947451" cy="224676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Symptoms:</a:t>
            </a:r>
            <a:endParaRPr lang="en-GB" b="1" dirty="0">
              <a:solidFill>
                <a:srgbClr val="FF0000"/>
              </a:solidFill>
              <a:latin typeface="Calibri"/>
              <a:ea typeface="Tahoma"/>
              <a:cs typeface="Tahoma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itching, burning, especially during intercourse or while urinating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Thick, white, odour-free vaginal discharge with a cottage cheese appearance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redness and swelling of the vulva and vagina</a:t>
            </a:r>
            <a:endParaRPr lang="en-GB" b="1" dirty="0">
              <a:solidFill>
                <a:srgbClr val="0000DC"/>
              </a:solidFill>
              <a:latin typeface="Calibri"/>
              <a:cs typeface="Calibri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Very often as a vulvovaginitis</a:t>
            </a:r>
            <a:endParaRPr lang="en-GB" b="1" dirty="0">
              <a:solidFill>
                <a:srgbClr val="0000DC"/>
              </a:solidFill>
              <a:latin typeface="Calibri"/>
              <a:cs typeface="Calibri"/>
            </a:endParaRPr>
          </a:p>
        </p:txBody>
      </p:sp>
      <p:pic>
        <p:nvPicPr>
          <p:cNvPr id="2" name="Obrázek 7">
            <a:extLst>
              <a:ext uri="{FF2B5EF4-FFF2-40B4-BE49-F238E27FC236}">
                <a16:creationId xmlns:a16="http://schemas.microsoft.com/office/drawing/2014/main" id="{53AFD526-6512-46DA-8F83-604B48044F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t="12727" r="14103" b="7393"/>
          <a:stretch/>
        </p:blipFill>
        <p:spPr>
          <a:xfrm>
            <a:off x="7108166" y="3737067"/>
            <a:ext cx="5106413" cy="312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03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Candidiasis (yeast infection)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48320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Diagnosis:</a:t>
            </a:r>
            <a:endParaRPr lang="en-GB" sz="2800" b="1" dirty="0">
              <a:solidFill>
                <a:srgbClr val="FF0000"/>
              </a:solidFill>
              <a:latin typeface="Calibri"/>
              <a:ea typeface="Tahoma"/>
              <a:cs typeface="Tahoma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Clinical symptoms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microscopic examination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solidFill>
                  <a:srgbClr val="0000DC"/>
                </a:solidFill>
                <a:latin typeface="Calibri"/>
                <a:cs typeface="Calibri"/>
              </a:rPr>
              <a:t>microbiological culture</a:t>
            </a:r>
            <a:endParaRPr lang="en-GB" altLang="cs-CZ" sz="2800" b="1" dirty="0">
              <a:solidFill>
                <a:srgbClr val="0000DC"/>
              </a:solidFill>
              <a:latin typeface="Calibri"/>
              <a:cs typeface="Calibri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In recurrent infections – </a:t>
            </a:r>
            <a:r>
              <a:rPr lang="en-GB" altLang="cs-CZ" sz="2800" b="1" dirty="0" err="1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oGTT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 (DM exclusion)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Normal vaginal pH, negative whiff test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cs-CZ" sz="2800" b="1" dirty="0">
              <a:solidFill>
                <a:srgbClr val="0000DC"/>
              </a:solidFill>
              <a:latin typeface="Calibri"/>
              <a:ea typeface="Tahoma"/>
              <a:cs typeface="Tahoma"/>
            </a:endParaRPr>
          </a:p>
          <a:p>
            <a:pPr>
              <a:spcAft>
                <a:spcPts val="0"/>
              </a:spcAft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Therapy:</a:t>
            </a:r>
            <a:endParaRPr lang="en-GB" sz="2800" b="1" dirty="0">
              <a:solidFill>
                <a:srgbClr val="FF0000"/>
              </a:solidFill>
              <a:latin typeface="Calibri"/>
              <a:ea typeface="Tahoma"/>
              <a:cs typeface="Tahoma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 err="1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Azol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 antifungals – topical/vaginal (Clotrimazole) or systemic 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therapy success rate is more than 90%</a:t>
            </a:r>
            <a:endParaRPr lang="en-GB" sz="2800" b="1" dirty="0">
              <a:solidFill>
                <a:srgbClr val="0000DC"/>
              </a:solidFill>
              <a:latin typeface="Calibri"/>
              <a:cs typeface="Calibri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cs-CZ" sz="2800" b="1" dirty="0">
              <a:solidFill>
                <a:srgbClr val="0000DC"/>
              </a:solidFill>
              <a:latin typeface="Calibri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52237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Trichomoniasis </a:t>
            </a:r>
            <a:endParaRPr lang="en-GB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83164" y="1928589"/>
            <a:ext cx="11225672" cy="540147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cs-CZ" sz="2700" b="1" dirty="0">
                <a:solidFill>
                  <a:srgbClr val="FF0000"/>
                </a:solidFill>
                <a:latin typeface="Calibri"/>
                <a:ea typeface="Tahoma"/>
                <a:cs typeface="Tahoma"/>
              </a:rPr>
              <a:t>Etiology :</a:t>
            </a:r>
            <a:r>
              <a:rPr lang="en-GB" altLang="cs-CZ" sz="27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 Trichomonas vaginalis 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700" b="1" dirty="0">
                <a:solidFill>
                  <a:srgbClr val="FF0000"/>
                </a:solidFill>
                <a:latin typeface="Calibri"/>
                <a:ea typeface="Tahoma"/>
                <a:cs typeface="Tahoma"/>
              </a:rPr>
              <a:t>STD</a:t>
            </a:r>
            <a:r>
              <a:rPr lang="en-GB" altLang="cs-CZ" sz="27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, treatment of all sexual partners is necessary</a:t>
            </a:r>
          </a:p>
          <a:p>
            <a:pPr>
              <a:spcAft>
                <a:spcPts val="0"/>
              </a:spcAft>
              <a:defRPr/>
            </a:pPr>
            <a:endParaRPr lang="en-GB" altLang="cs-CZ" sz="2700" b="1" dirty="0">
              <a:solidFill>
                <a:srgbClr val="0000DC"/>
              </a:solidFill>
              <a:latin typeface="Calibri"/>
              <a:ea typeface="Tahoma"/>
              <a:cs typeface="Tahoma"/>
            </a:endParaRPr>
          </a:p>
          <a:p>
            <a:pPr>
              <a:spcAft>
                <a:spcPts val="0"/>
              </a:spcAft>
              <a:defRPr/>
            </a:pPr>
            <a:r>
              <a:rPr lang="en-GB" altLang="cs-CZ" sz="2700" b="1" dirty="0">
                <a:solidFill>
                  <a:srgbClr val="FF0000"/>
                </a:solidFill>
                <a:latin typeface="Calibri"/>
                <a:ea typeface="Tahoma"/>
                <a:cs typeface="Tahoma"/>
              </a:rPr>
              <a:t>Symptoms: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7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50 % of women are without any clinical symptoms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7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frothy, greenish, foul-smelling vaginal discharge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7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vulval itching and soreness, Cervix may have a ‘strawberry’ appearance</a:t>
            </a:r>
          </a:p>
          <a:p>
            <a:pPr fontAlgn="auto">
              <a:spcAft>
                <a:spcPts val="0"/>
              </a:spcAft>
              <a:defRPr/>
            </a:pPr>
            <a:endParaRPr lang="en-GB" altLang="cs-CZ" sz="2400" b="1" dirty="0">
              <a:solidFill>
                <a:srgbClr val="FF0000"/>
              </a:solidFill>
              <a:latin typeface="Calibri"/>
              <a:ea typeface="Tahoma"/>
              <a:cs typeface="Tahom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altLang="cs-CZ" sz="2700" b="1" dirty="0">
                <a:solidFill>
                  <a:srgbClr val="FF0000"/>
                </a:solidFill>
                <a:latin typeface="Calibri"/>
                <a:ea typeface="Tahoma"/>
                <a:cs typeface="Tahoma"/>
              </a:rPr>
              <a:t>Diagnosis:</a:t>
            </a:r>
            <a:endParaRPr lang="en-GB" altLang="cs-CZ" sz="2700" b="1" dirty="0">
              <a:solidFill>
                <a:srgbClr val="FF0000"/>
              </a:solidFill>
              <a:latin typeface="Calibri"/>
              <a:ea typeface="Tahoma" pitchFamily="34" charset="0"/>
              <a:cs typeface="Tahoma" pitchFamily="34" charset="0"/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en-GB" altLang="cs-CZ" sz="27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Positive </a:t>
            </a:r>
            <a:r>
              <a:rPr lang="en-GB" altLang="cs-CZ" sz="2700" b="1" dirty="0">
                <a:solidFill>
                  <a:srgbClr val="0000DC"/>
                </a:solidFill>
                <a:latin typeface="Calibri"/>
                <a:cs typeface="Calibri"/>
              </a:rPr>
              <a:t>Whiff</a:t>
            </a:r>
            <a:r>
              <a:rPr lang="en-GB" altLang="cs-CZ" sz="27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 test</a:t>
            </a:r>
            <a:endParaRPr lang="en-GB" sz="2700" b="1" dirty="0">
              <a:solidFill>
                <a:srgbClr val="0000DC"/>
              </a:solidFill>
              <a:latin typeface="Calibri"/>
              <a:ea typeface="Tahoma"/>
              <a:cs typeface="Tahoma"/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en-GB" altLang="cs-CZ" sz="27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pH &gt; 4,5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en-GB" altLang="cs-CZ" sz="27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microscopy: flagellated moving protozoa (trichomonas vaginalis)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8" descr="VÃ½sledek obrÃ¡zku pro Trichomonas vaginalis">
            <a:extLst>
              <a:ext uri="{FF2B5EF4-FFF2-40B4-BE49-F238E27FC236}">
                <a16:creationId xmlns:a16="http://schemas.microsoft.com/office/drawing/2014/main" id="{E52A5F72-FF88-40FE-B6F6-91860CEEF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5991" r="13319"/>
          <a:stretch/>
        </p:blipFill>
        <p:spPr bwMode="auto">
          <a:xfrm>
            <a:off x="8246853" y="1277570"/>
            <a:ext cx="3945147" cy="3179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7019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  <a:p>
            <a:pPr algn="ctr">
              <a:lnSpc>
                <a:spcPct val="100000"/>
              </a:lnSpc>
            </a:pP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Risk factors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529166"/>
            <a:ext cx="112256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Age, parity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sexual life, high risk: 15-39 </a:t>
            </a:r>
            <a:r>
              <a:rPr lang="en-GB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</a:t>
            </a:r>
            <a:r>
              <a:rPr lang="en-GB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Multiparous women 10x higher risk compare to nulligravid women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Promiscuity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IUS/IUD - </a:t>
            </a:r>
            <a:r>
              <a:rPr lang="en-GB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5-6x higher risk of </a:t>
            </a:r>
            <a:r>
              <a:rPr lang="en-GB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inflamatory</a:t>
            </a:r>
            <a:r>
              <a:rPr lang="en-GB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disease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Alcohol, drugs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en-GB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Iatrogenic factors (cervical dilatation, abrasion and </a:t>
            </a:r>
            <a:r>
              <a:rPr lang="en-GB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curretage</a:t>
            </a:r>
            <a:r>
              <a:rPr lang="en-GB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uterine cavity, hysteroscopy ...)</a:t>
            </a:r>
          </a:p>
        </p:txBody>
      </p:sp>
    </p:spTree>
    <p:extLst>
      <p:ext uri="{BB962C8B-B14F-4D97-AF65-F5344CB8AC3E}">
        <p14:creationId xmlns:p14="http://schemas.microsoft.com/office/powerpoint/2010/main" val="1069781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Trichomoniasis   </a:t>
            </a:r>
            <a:endParaRPr lang="en-GB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35394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ea typeface="Tahoma"/>
                <a:cs typeface="Tahoma"/>
              </a:rPr>
              <a:t>Therapy:</a:t>
            </a:r>
            <a:endParaRPr lang="en-GB" sz="2800" b="1" dirty="0">
              <a:solidFill>
                <a:srgbClr val="FF0000"/>
              </a:solidFill>
              <a:latin typeface="Calibri"/>
              <a:ea typeface="Tahoma"/>
              <a:cs typeface="Tahoma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systemic use of Metronidazole 500mg </a:t>
            </a:r>
            <a:r>
              <a:rPr lang="en-GB" altLang="cs-CZ" sz="2800" b="1" dirty="0" err="1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tbl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 twice a day for 7-10 days</a:t>
            </a:r>
          </a:p>
          <a:p>
            <a:pPr fontAlgn="auto">
              <a:spcAft>
                <a:spcPts val="0"/>
              </a:spcAft>
              <a:defRPr/>
            </a:pPr>
            <a:endParaRPr lang="en-GB" altLang="cs-CZ" sz="2800" b="1" dirty="0">
              <a:solidFill>
                <a:srgbClr val="0000DC"/>
              </a:solidFill>
              <a:latin typeface="Calibri"/>
              <a:ea typeface="Tahoma"/>
              <a:cs typeface="Tahom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ea typeface="Tahoma"/>
                <a:cs typeface="Tahoma"/>
              </a:rPr>
              <a:t>Complications: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Preterm birth 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Low birth weight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transmission of infection to the baby during </a:t>
            </a:r>
          </a:p>
          <a:p>
            <a:pPr fontAlgn="auto">
              <a:spcAft>
                <a:spcPts val="0"/>
              </a:spcAft>
              <a:tabLst>
                <a:tab pos="446088" algn="l"/>
              </a:tabLst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	delivery</a:t>
            </a:r>
          </a:p>
        </p:txBody>
      </p:sp>
      <p:pic>
        <p:nvPicPr>
          <p:cNvPr id="3" name="Obrázek 1">
            <a:extLst>
              <a:ext uri="{FF2B5EF4-FFF2-40B4-BE49-F238E27FC236}">
                <a16:creationId xmlns:a16="http://schemas.microsoft.com/office/drawing/2014/main" id="{A33EEABA-EFCD-438E-B696-313036BB5B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" r="16605"/>
          <a:stretch/>
        </p:blipFill>
        <p:spPr>
          <a:xfrm>
            <a:off x="8108830" y="3523907"/>
            <a:ext cx="4083170" cy="338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52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Cervicitis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756250" cy="440120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Etiology: </a:t>
            </a:r>
            <a:endParaRPr lang="en-GB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Chlamydia trachomatis, my</a:t>
            </a:r>
            <a:r>
              <a:rPr lang="sk-SK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c</a:t>
            </a:r>
            <a:r>
              <a:rPr lang="en-GB" altLang="cs-CZ" sz="2800" b="1" dirty="0" err="1">
                <a:solidFill>
                  <a:srgbClr val="0000DC"/>
                </a:solidFill>
                <a:latin typeface="Calibri"/>
                <a:cs typeface="Calibri"/>
              </a:rPr>
              <a:t>oplasma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, Neisseria gonorrhoea </a:t>
            </a:r>
            <a:endParaRPr lang="en-GB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GB" altLang="cs-CZ" sz="2800" b="1" dirty="0">
              <a:solidFill>
                <a:srgbClr val="403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Symptoms: </a:t>
            </a:r>
            <a:endParaRPr lang="en-GB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Asymptomatic in 30–50 % cases </a:t>
            </a:r>
            <a:endParaRPr lang="en-GB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large amounts of unusual vaginal discharge, dyspareunia, bleeding between periods, painful urination, lower abdomen pain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solidFill>
                  <a:srgbClr val="0000DC"/>
                </a:solidFill>
                <a:latin typeface="Calibri"/>
                <a:cs typeface="Calibri"/>
              </a:rPr>
              <a:t>chronic cervicitis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– dysmenorrhoea, dyspareunia, infertility </a:t>
            </a:r>
            <a:endParaRPr lang="en-GB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in men – urethritis, mostly asymptomatic – </a:t>
            </a:r>
            <a:r>
              <a:rPr lang="en-GB" sz="2800" b="1" dirty="0">
                <a:solidFill>
                  <a:srgbClr val="0000DC"/>
                </a:solidFill>
                <a:latin typeface="Calibri"/>
                <a:cs typeface="Calibri"/>
              </a:rPr>
              <a:t>Asymptomatic carrier </a:t>
            </a:r>
            <a:endParaRPr lang="en-GB" sz="2800" b="1" dirty="0">
              <a:solidFill>
                <a:srgbClr val="0000DC"/>
              </a:solidFill>
              <a:latin typeface="Calibri"/>
              <a:cs typeface="Calibri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cs-CZ" sz="2800" b="1" dirty="0">
              <a:solidFill>
                <a:srgbClr val="0000DC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7655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Cervicitis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39703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Diagnosis:</a:t>
            </a:r>
            <a:endParaRPr lang="en-GB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a pelvic examination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A specimen collection – </a:t>
            </a:r>
            <a:r>
              <a:rPr lang="en-GB" sz="2800" b="1" dirty="0">
                <a:solidFill>
                  <a:srgbClr val="0000DC"/>
                </a:solidFill>
                <a:latin typeface="Calibri"/>
                <a:cs typeface="Calibri"/>
              </a:rPr>
              <a:t>microbiological culture from the cervix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Antibody detection – RIA, ELISA, PCR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Cervical cancer exclusion (colposcopy, cytology, biopsy)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Therapy: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Systemic targeted antibiotic therapy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Azithromycin 1000mg oral single dose (chlamydia)</a:t>
            </a:r>
            <a:endParaRPr lang="en-GB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Doxycyclin 200mg every 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twice a day 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for 7 day (chlamydia, Neisseria)</a:t>
            </a:r>
            <a:endParaRPr lang="en-GB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757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4320" y="807620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Endometritis (</a:t>
            </a:r>
            <a:r>
              <a:rPr lang="en-GB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endomyometriris</a:t>
            </a:r>
            <a:r>
              <a:rPr lang="en-GB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)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75604"/>
            <a:ext cx="11756250" cy="39703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eaLnBrk="1" hangingPunct="1"/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Etiology:</a:t>
            </a:r>
            <a:endParaRPr lang="en-GB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Ascendent infection - cervix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Surgical procedures (curettage, hysteroscopy, IUD insertion)</a:t>
            </a:r>
            <a:endParaRPr lang="en-GB" altLang="cs-CZ" sz="2800" b="1" dirty="0">
              <a:solidFill>
                <a:srgbClr val="0000DC"/>
              </a:solidFill>
              <a:latin typeface="Calibri"/>
              <a:ea typeface="Tahoma"/>
              <a:cs typeface="Tahoma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Neisseria, Chlamydia, rarely M. tuberculosis</a:t>
            </a:r>
          </a:p>
          <a:p>
            <a:pPr eaLnBrk="1" hangingPunct="1"/>
            <a:endParaRPr lang="en-GB" altLang="cs-CZ" sz="28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eaLnBrk="1" hangingPunct="1"/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Symptoms: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acute: lower abdomen pain, fever, abnormal vaginal bleeding or discharge</a:t>
            </a:r>
          </a:p>
          <a:p>
            <a:pPr eaLnBrk="1" hangingPunct="1">
              <a:tabLst>
                <a:tab pos="1431925" algn="l"/>
              </a:tabLst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	tender to bimanual palpation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chronic: </a:t>
            </a:r>
            <a:r>
              <a:rPr lang="en-GB" altLang="cs-CZ" sz="2800" b="1" dirty="0" err="1">
                <a:solidFill>
                  <a:srgbClr val="0000DC"/>
                </a:solidFill>
                <a:latin typeface="Calibri"/>
                <a:cs typeface="Calibri"/>
              </a:rPr>
              <a:t>hypermenorhoea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, chronic lower abdomen pain</a:t>
            </a:r>
          </a:p>
        </p:txBody>
      </p:sp>
    </p:spTree>
    <p:extLst>
      <p:ext uri="{BB962C8B-B14F-4D97-AF65-F5344CB8AC3E}">
        <p14:creationId xmlns:p14="http://schemas.microsoft.com/office/powerpoint/2010/main" val="1108545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Endometritis (</a:t>
            </a:r>
            <a:r>
              <a:rPr lang="en-GB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endomyometriris</a:t>
            </a:r>
            <a:r>
              <a:rPr lang="en-GB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)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48320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Diagnosis: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Symptoms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a pelvic examination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a specimen collection – </a:t>
            </a:r>
            <a:r>
              <a:rPr lang="en-GB" sz="2800" b="1" dirty="0">
                <a:solidFill>
                  <a:srgbClr val="0000DC"/>
                </a:solidFill>
                <a:latin typeface="Calibri"/>
                <a:cs typeface="Calibri"/>
              </a:rPr>
              <a:t>microbiological culture from the cervix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The inflammatory markers: CRP, WBC)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Cervical cancer exclusion (colposcopy, cytology, biopsy)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cs-CZ" sz="28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Therapy: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intravenous administration of antibiotics (empiric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  <a:sym typeface="Wingdings" panose="05000000000000000000" pitchFamily="2" charset="2"/>
              </a:rPr>
              <a:t>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 targeted)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Symptomatic therapy: painkillers …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cs-CZ" sz="2800" b="1" dirty="0">
              <a:solidFill>
                <a:srgbClr val="0000DC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2992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67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en-GB" altLang="cs-CZ" sz="3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Pelvic inflammatory disease - PID</a:t>
            </a:r>
            <a:endParaRPr lang="en-GB" altLang="cs-CZ" sz="3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48320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Inflammation of upper genital tract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fallopian tube or ovary (salpingitis, oophoritis)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 err="1">
                <a:solidFill>
                  <a:srgbClr val="0000DC"/>
                </a:solidFill>
                <a:latin typeface="Calibri"/>
                <a:cs typeface="Calibri"/>
              </a:rPr>
              <a:t>Tubo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-ovarian abscess (TOA)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 err="1">
                <a:solidFill>
                  <a:srgbClr val="0000DC"/>
                </a:solidFill>
                <a:latin typeface="Calibri"/>
                <a:cs typeface="Calibri"/>
              </a:rPr>
              <a:t>Pelviperitonitis</a:t>
            </a:r>
            <a:endParaRPr lang="en-GB" altLang="cs-CZ" sz="2800" b="1" dirty="0">
              <a:solidFill>
                <a:srgbClr val="0000DC"/>
              </a:solidFill>
              <a:latin typeface="Calibri"/>
              <a:cs typeface="Calibri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Peritonitis</a:t>
            </a:r>
          </a:p>
          <a:p>
            <a:pPr fontAlgn="auto">
              <a:spcAft>
                <a:spcPts val="0"/>
              </a:spcAft>
              <a:defRPr/>
            </a:pPr>
            <a:endParaRPr lang="en-GB" altLang="cs-CZ" sz="28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Etiology: 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ascendent infection from uterus or spreading from appendix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solidFill>
                  <a:srgbClr val="0000DC"/>
                </a:solidFill>
                <a:latin typeface="Calibri"/>
                <a:cs typeface="Calibri"/>
              </a:rPr>
              <a:t>TOA can develop from the lymphatic system with infection of the parametrium from an intrauterine device (IUD)</a:t>
            </a:r>
          </a:p>
          <a:p>
            <a:pPr>
              <a:spcAft>
                <a:spcPts val="0"/>
              </a:spcAft>
              <a:defRPr/>
            </a:pPr>
            <a:endParaRPr lang="en-GB" sz="2800" b="1" dirty="0">
              <a:solidFill>
                <a:srgbClr val="0000DC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9360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PID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39703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lvl="1" indent="0" eaLnBrk="1" hangingPunct="1">
              <a:spcAft>
                <a:spcPts val="0"/>
              </a:spcAft>
              <a:buNone/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Symptoms:</a:t>
            </a:r>
            <a:r>
              <a:rPr lang="en-GB" altLang="cs-CZ" sz="2800" b="1" dirty="0">
                <a:latin typeface="Calibri"/>
                <a:cs typeface="Calibri"/>
              </a:rPr>
              <a:t> 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very variable</a:t>
            </a:r>
            <a:endParaRPr lang="en-GB" sz="2800" b="1" dirty="0">
              <a:solidFill>
                <a:srgbClr val="0000DC"/>
              </a:solidFill>
              <a:latin typeface="Calibri"/>
              <a:ea typeface="Tahoma" pitchFamily="34" charset="0"/>
              <a:cs typeface="Tahoma" pitchFamily="34" charset="0"/>
            </a:endParaRP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acute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 – almost 40% asymptomatic, lower (bilateral) abdomen pain, vaginal discharge, abnormal uterine (vaginal) bleeding, fever sometimes with chills, nausea, vomiting, dyspareunia, frequent or difficult urination</a:t>
            </a:r>
          </a:p>
          <a:p>
            <a:pPr fontAlgn="auto">
              <a:spcAft>
                <a:spcPts val="0"/>
              </a:spcAft>
              <a:defRPr/>
            </a:pPr>
            <a:endParaRPr lang="en-GB" sz="2800" b="1" dirty="0">
              <a:solidFill>
                <a:srgbClr val="0000DC"/>
              </a:solidFill>
              <a:latin typeface="Calibri"/>
              <a:cs typeface="Calibri"/>
            </a:endParaRP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chronic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 – dyspareunia, chronic lower abdomen pain, infertility, irregular menstrual cycle</a:t>
            </a:r>
            <a:endParaRPr lang="en-GB" altLang="cs-CZ" sz="2800" b="1" dirty="0">
              <a:solidFill>
                <a:schemeClr val="bg2">
                  <a:lumMod val="25000"/>
                </a:schemeClr>
              </a:solidFill>
              <a:latin typeface="Calibri"/>
              <a:cs typeface="Calibri"/>
            </a:endParaRPr>
          </a:p>
          <a:p>
            <a:pPr>
              <a:defRPr/>
            </a:pPr>
            <a:endParaRPr lang="en-GB" sz="2800" b="1" dirty="0">
              <a:solidFill>
                <a:srgbClr val="0000DC"/>
              </a:solidFill>
              <a:latin typeface="Calibri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9496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PID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48320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lvl="1" fontAlgn="auto">
              <a:spcAft>
                <a:spcPts val="0"/>
              </a:spcAft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Etiology 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: </a:t>
            </a:r>
          </a:p>
          <a:p>
            <a:pPr lvl="1" indent="-457200">
              <a:spcAft>
                <a:spcPts val="0"/>
              </a:spcAft>
              <a:buFont typeface="Arial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Ch. trachomatis, </a:t>
            </a:r>
            <a:r>
              <a:rPr lang="en-GB" altLang="cs-CZ" sz="2800" b="1" dirty="0" err="1">
                <a:solidFill>
                  <a:srgbClr val="0000DC"/>
                </a:solidFill>
                <a:latin typeface="Calibri"/>
                <a:cs typeface="Calibri"/>
              </a:rPr>
              <a:t>N.gonorrhoeae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, E.coli, mycoplasma, </a:t>
            </a:r>
            <a:r>
              <a:rPr lang="en-GB" altLang="cs-CZ" sz="2800" b="1" dirty="0" err="1">
                <a:solidFill>
                  <a:srgbClr val="0000DC"/>
                </a:solidFill>
                <a:latin typeface="Calibri"/>
                <a:cs typeface="Calibri"/>
              </a:rPr>
              <a:t>ureaplasma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, Staphylococcus, Streptococcus, </a:t>
            </a:r>
            <a:r>
              <a:rPr lang="en-GB" altLang="cs-CZ" sz="2800" b="1" dirty="0" err="1">
                <a:solidFill>
                  <a:srgbClr val="0000DC"/>
                </a:solidFill>
                <a:latin typeface="Calibri"/>
                <a:cs typeface="Calibri"/>
              </a:rPr>
              <a:t>bacteroides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, </a:t>
            </a:r>
            <a:r>
              <a:rPr lang="en-GB" altLang="cs-CZ" sz="2800" b="1" dirty="0" err="1">
                <a:solidFill>
                  <a:srgbClr val="0000DC"/>
                </a:solidFill>
                <a:latin typeface="Calibri"/>
                <a:cs typeface="Calibri"/>
              </a:rPr>
              <a:t>peptostreptococcus</a:t>
            </a:r>
            <a:endParaRPr lang="en-GB" altLang="cs-CZ" sz="2800" b="1" dirty="0">
              <a:solidFill>
                <a:srgbClr val="0000DC"/>
              </a:solidFill>
              <a:latin typeface="Calibri"/>
              <a:cs typeface="Calibri"/>
            </a:endParaRPr>
          </a:p>
          <a:p>
            <a:pPr lvl="1" indent="-4572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cs-CZ" sz="2800" b="1" dirty="0">
              <a:solidFill>
                <a:srgbClr val="0000DC"/>
              </a:solidFill>
              <a:latin typeface="Calibri"/>
              <a:ea typeface="Tahoma"/>
              <a:cs typeface="Calibri"/>
            </a:endParaRPr>
          </a:p>
          <a:p>
            <a:pPr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0000"/>
                </a:solidFill>
                <a:latin typeface="Calibri"/>
                <a:ea typeface="Tahoma"/>
                <a:cs typeface="Calibri"/>
              </a:rPr>
              <a:t>Risk factors:</a:t>
            </a:r>
            <a:endParaRPr lang="en-GB" sz="2800" b="1" dirty="0">
              <a:solidFill>
                <a:srgbClr val="FF0000"/>
              </a:solidFill>
              <a:latin typeface="Calibri"/>
              <a:ea typeface="Tahoma"/>
              <a:cs typeface="Tahoma"/>
            </a:endParaRPr>
          </a:p>
          <a:p>
            <a:pPr marL="457200" indent="-457200">
              <a:spcAft>
                <a:spcPts val="0"/>
              </a:spcAft>
              <a:buFont typeface="Arial,Sans-Serif"/>
              <a:buChar char="•"/>
              <a:defRPr/>
            </a:pPr>
            <a:r>
              <a:rPr lang="en-GB" sz="2800" b="1" dirty="0">
                <a:solidFill>
                  <a:srgbClr val="0000DC"/>
                </a:solidFill>
                <a:latin typeface="Calibri"/>
                <a:ea typeface="Tahoma"/>
                <a:cs typeface="Calibri"/>
              </a:rPr>
              <a:t>Being sexually active women younger than 25 </a:t>
            </a:r>
            <a:r>
              <a:rPr lang="en-GB" sz="2800" b="1" dirty="0" err="1">
                <a:solidFill>
                  <a:srgbClr val="0000DC"/>
                </a:solidFill>
                <a:latin typeface="Calibri"/>
                <a:ea typeface="Tahoma"/>
                <a:cs typeface="Calibri"/>
              </a:rPr>
              <a:t>yo</a:t>
            </a:r>
            <a:r>
              <a:rPr lang="en-GB" sz="2800" b="1" dirty="0">
                <a:solidFill>
                  <a:srgbClr val="0000DC"/>
                </a:solidFill>
                <a:latin typeface="Calibri"/>
                <a:ea typeface="Tahoma"/>
                <a:cs typeface="Calibri"/>
              </a:rPr>
              <a:t>.</a:t>
            </a:r>
          </a:p>
          <a:p>
            <a:pPr marL="457200" indent="-457200">
              <a:spcAft>
                <a:spcPts val="0"/>
              </a:spcAft>
              <a:buFont typeface="Arial,Sans-Serif"/>
              <a:buChar char="•"/>
              <a:defRPr/>
            </a:pPr>
            <a:r>
              <a:rPr lang="en-GB" sz="2800" b="1" dirty="0">
                <a:solidFill>
                  <a:srgbClr val="0000DC"/>
                </a:solidFill>
                <a:latin typeface="Calibri"/>
                <a:ea typeface="Tahoma"/>
                <a:cs typeface="Calibri"/>
              </a:rPr>
              <a:t>Multiple sexual partners</a:t>
            </a:r>
          </a:p>
          <a:p>
            <a:pPr marL="457200" indent="-457200">
              <a:spcAft>
                <a:spcPts val="0"/>
              </a:spcAft>
              <a:buFont typeface="Arial,Sans-Serif"/>
              <a:buChar char="•"/>
              <a:defRPr/>
            </a:pPr>
            <a:r>
              <a:rPr lang="en-GB" sz="2800" b="1" dirty="0">
                <a:solidFill>
                  <a:srgbClr val="0000DC"/>
                </a:solidFill>
                <a:latin typeface="Calibri"/>
                <a:ea typeface="Tahoma"/>
                <a:cs typeface="Calibri"/>
              </a:rPr>
              <a:t>Previous STDs</a:t>
            </a:r>
          </a:p>
          <a:p>
            <a:pPr marL="457200" indent="-457200">
              <a:spcAft>
                <a:spcPts val="0"/>
              </a:spcAft>
              <a:buFont typeface="Arial,Sans-Serif"/>
              <a:buChar char="•"/>
              <a:defRPr/>
            </a:pPr>
            <a:r>
              <a:rPr lang="en-GB" sz="2800" b="1" dirty="0">
                <a:solidFill>
                  <a:srgbClr val="0000DC"/>
                </a:solidFill>
                <a:latin typeface="Calibri"/>
                <a:ea typeface="Tahoma"/>
                <a:cs typeface="Calibri"/>
              </a:rPr>
              <a:t>Uterine instrumentation – curettage, hysteroscopy, IUD insertion (very small risk)</a:t>
            </a:r>
            <a:br>
              <a:rPr lang="en-GB" sz="2800" b="1" dirty="0">
                <a:solidFill>
                  <a:srgbClr val="0000DC"/>
                </a:solidFill>
                <a:latin typeface="Calibri"/>
                <a:ea typeface="Tahoma"/>
                <a:cs typeface="Calibri"/>
              </a:rPr>
            </a:br>
            <a:endParaRPr lang="en-GB" altLang="cs-CZ" sz="2800" dirty="0">
              <a:solidFill>
                <a:schemeClr val="bg2">
                  <a:lumMod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023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PID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83164" y="1583326"/>
            <a:ext cx="11225672" cy="61247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Diagnosis: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Symptoms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a pelvic examination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a specimen collection – </a:t>
            </a:r>
            <a:r>
              <a:rPr lang="en-GB" sz="2800" b="1" dirty="0">
                <a:solidFill>
                  <a:srgbClr val="0000DC"/>
                </a:solidFill>
                <a:latin typeface="Calibri"/>
                <a:cs typeface="Calibri"/>
              </a:rPr>
              <a:t>microbiological culture from the cervix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The inflammatory markers: CRP, WBC)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Cervical cancer exclusion (colposcopy, cytology, biopsy)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Ultrasound – </a:t>
            </a:r>
            <a:r>
              <a:rPr lang="en-GB" altLang="cs-CZ" sz="2800" b="1" dirty="0" err="1">
                <a:solidFill>
                  <a:srgbClr val="0000DC"/>
                </a:solidFill>
                <a:latin typeface="Calibri"/>
                <a:cs typeface="Calibri"/>
              </a:rPr>
              <a:t>sacto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/pyosalpinx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cs-CZ" sz="28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Therapy: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intravenous administration of antibiotics (</a:t>
            </a:r>
            <a:r>
              <a:rPr lang="en-GB" altLang="cs-CZ" sz="2800" b="1" dirty="0" err="1">
                <a:solidFill>
                  <a:srgbClr val="0000DC"/>
                </a:solidFill>
                <a:latin typeface="Calibri"/>
                <a:cs typeface="Calibri"/>
              </a:rPr>
              <a:t>empyric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  <a:sym typeface="Wingdings" panose="05000000000000000000" pitchFamily="2" charset="2"/>
              </a:rPr>
              <a:t>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 targeted)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Symptomatic therapy: painkillers …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Laparoscopy – ovariectomy, salpingectomy, adnexectomy,…..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cs-CZ" sz="2800" b="1" dirty="0">
              <a:solidFill>
                <a:srgbClr val="0000DC"/>
              </a:solidFill>
              <a:latin typeface="Calibri"/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endParaRPr lang="en-GB" altLang="cs-CZ" sz="2800" dirty="0">
              <a:solidFill>
                <a:schemeClr val="bg2">
                  <a:lumMod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3000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ATB therapy PID </a:t>
            </a:r>
            <a:endParaRPr lang="en-GB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756250" cy="310854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>
              <a:spcAft>
                <a:spcPts val="0"/>
              </a:spcAft>
              <a:buFont typeface="Arial"/>
              <a:buChar char="•"/>
              <a:defRPr/>
            </a:pPr>
            <a:r>
              <a:rPr lang="en-GB" sz="2800" b="1" dirty="0">
                <a:solidFill>
                  <a:srgbClr val="0000DC"/>
                </a:solidFill>
                <a:latin typeface="Calibri"/>
                <a:cs typeface="Calibri"/>
              </a:rPr>
              <a:t>Combination of broad-spectrum antibiotics 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– intravenous preferably</a:t>
            </a:r>
            <a:endParaRPr lang="en-GB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  <a:buFont typeface="Arial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Aerobic bacteria ATB </a:t>
            </a:r>
            <a:endParaRPr lang="en-GB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spcAft>
                <a:spcPts val="0"/>
              </a:spcAft>
              <a:buFont typeface="Arial,Sans-Serif"/>
              <a:buChar char="•"/>
              <a:defRPr/>
            </a:pPr>
            <a:r>
              <a:rPr lang="en-GB" sz="2800" b="1" dirty="0">
                <a:solidFill>
                  <a:srgbClr val="0000DC"/>
                </a:solidFill>
                <a:latin typeface="Calibri"/>
                <a:cs typeface="Calibri"/>
              </a:rPr>
              <a:t>doxycyclin – 100 mg twice a day oral </a:t>
            </a:r>
            <a:endParaRPr lang="en-GB" sz="2800" b="1" dirty="0">
              <a:solidFill>
                <a:srgbClr val="0000DC"/>
              </a:solidFill>
              <a:latin typeface="Tahoma"/>
              <a:ea typeface="Tahoma"/>
              <a:cs typeface="Tahoma"/>
            </a:endParaRPr>
          </a:p>
          <a:p>
            <a:pPr marL="1200150" lvl="2" indent="-285750">
              <a:spcAft>
                <a:spcPts val="0"/>
              </a:spcAft>
              <a:buFont typeface="Arial,Sans-Serif"/>
              <a:buChar char="•"/>
              <a:defRPr/>
            </a:pPr>
            <a:r>
              <a:rPr lang="en-GB" sz="2800" b="1" dirty="0">
                <a:solidFill>
                  <a:srgbClr val="0000DC"/>
                </a:solidFill>
                <a:latin typeface="Calibri"/>
                <a:cs typeface="Calibri"/>
              </a:rPr>
              <a:t>azithromycin – 500 mg a day</a:t>
            </a:r>
            <a:endParaRPr lang="en-GB" sz="2800" b="1" dirty="0">
              <a:solidFill>
                <a:srgbClr val="0000DC"/>
              </a:solidFill>
              <a:latin typeface="Tahoma"/>
              <a:ea typeface="Tahoma"/>
              <a:cs typeface="Tahoma"/>
            </a:endParaRPr>
          </a:p>
          <a:p>
            <a:pPr marL="1200150" lvl="2" indent="-285750">
              <a:spcAft>
                <a:spcPts val="0"/>
              </a:spcAft>
              <a:buFont typeface="Arial,Sans-Serif"/>
              <a:buChar char="•"/>
              <a:defRPr/>
            </a:pPr>
            <a:r>
              <a:rPr lang="en-GB" sz="2800" b="1" dirty="0" err="1">
                <a:solidFill>
                  <a:srgbClr val="0000DC"/>
                </a:solidFill>
                <a:latin typeface="Calibri"/>
                <a:cs typeface="Calibri"/>
              </a:rPr>
              <a:t>Amoxicillin+Clavulanic</a:t>
            </a:r>
            <a:r>
              <a:rPr lang="en-GB" sz="2800" b="1" dirty="0">
                <a:solidFill>
                  <a:srgbClr val="0000DC"/>
                </a:solidFill>
                <a:latin typeface="Calibri"/>
                <a:cs typeface="Calibri"/>
              </a:rPr>
              <a:t> Acid  (Augmentin) – 1,2 g every 8 h. iv. </a:t>
            </a:r>
            <a:endParaRPr lang="en-GB" sz="2800" b="1" dirty="0">
              <a:solidFill>
                <a:srgbClr val="0000DC"/>
              </a:solidFill>
              <a:latin typeface="Tahoma"/>
              <a:ea typeface="Tahoma"/>
              <a:cs typeface="Tahoma"/>
            </a:endParaRPr>
          </a:p>
          <a:p>
            <a:pPr marL="285750" indent="-285750">
              <a:spcAft>
                <a:spcPts val="0"/>
              </a:spcAft>
              <a:buFont typeface="Arial,Sans-Serif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Anaerobic bacteria ATB</a:t>
            </a:r>
            <a:endParaRPr lang="en-GB" altLang="cs-CZ" sz="2800" b="1" dirty="0">
              <a:solidFill>
                <a:srgbClr val="0000DC"/>
              </a:solidFill>
              <a:latin typeface="Calibri"/>
              <a:ea typeface="Tahoma" pitchFamily="34" charset="0"/>
              <a:cs typeface="Calibri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metronidazole – 500 mg every 8 h. iv.</a:t>
            </a:r>
          </a:p>
        </p:txBody>
      </p:sp>
    </p:spTree>
    <p:extLst>
      <p:ext uri="{BB962C8B-B14F-4D97-AF65-F5344CB8AC3E}">
        <p14:creationId xmlns:p14="http://schemas.microsoft.com/office/powerpoint/2010/main" val="326371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194133"/>
            <a:ext cx="12192000" cy="193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r>
              <a:rPr lang="en-GB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		 </a:t>
            </a:r>
            <a:r>
              <a:rPr lang="en-GB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Gynecological</a:t>
            </a:r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inflammatory diseases</a:t>
            </a:r>
          </a:p>
          <a:p>
            <a:b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</a:br>
            <a:endParaRPr lang="en-GB" altLang="cs-C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244929" y="1964719"/>
            <a:ext cx="11947071" cy="35394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Localisation:</a:t>
            </a:r>
            <a:endParaRPr lang="en-GB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External female organs (</a:t>
            </a:r>
            <a:r>
              <a:rPr lang="en-GB" altLang="cs-CZ" sz="2800" b="1" dirty="0" err="1">
                <a:solidFill>
                  <a:schemeClr val="tx2"/>
                </a:solidFill>
                <a:latin typeface="Calibri"/>
                <a:cs typeface="Calibri"/>
              </a:rPr>
              <a:t>vulvitis</a:t>
            </a:r>
            <a:r>
              <a:rPr lang="en-GB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, colpitis)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Internal organs (cervicitis, metritis)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PID = pelvic inflammatory disease (oophoritis, salpingitis, </a:t>
            </a:r>
            <a:r>
              <a:rPr lang="en-GB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pelveoperitonitis</a:t>
            </a:r>
            <a:r>
              <a:rPr lang="en-GB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2">
              <a:spcAft>
                <a:spcPts val="0"/>
              </a:spcAft>
              <a:defRPr/>
            </a:pPr>
            <a:endParaRPr lang="en-GB" altLang="cs-CZ" sz="2800" b="1" dirty="0">
              <a:solidFill>
                <a:srgbClr val="0000DC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Etiology:</a:t>
            </a:r>
            <a:endParaRPr lang="en-GB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Viruses, </a:t>
            </a:r>
            <a:r>
              <a:rPr lang="en-GB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bacterias</a:t>
            </a:r>
            <a:r>
              <a:rPr lang="en-GB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fungi (?) protozoa (?)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07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PID Complications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297727" y="2031530"/>
            <a:ext cx="11225672" cy="440120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solidFill>
                  <a:srgbClr val="FF0000"/>
                </a:solidFill>
                <a:latin typeface="Calibri"/>
                <a:cs typeface="Calibri"/>
              </a:rPr>
              <a:t>Acute</a:t>
            </a:r>
            <a:r>
              <a:rPr lang="en-GB" sz="2800" b="1" dirty="0">
                <a:solidFill>
                  <a:srgbClr val="0000DC"/>
                </a:solidFill>
                <a:latin typeface="Calibri"/>
                <a:cs typeface="Calibri"/>
              </a:rPr>
              <a:t>: 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solidFill>
                  <a:srgbClr val="0000DC"/>
                </a:solidFill>
                <a:latin typeface="Calibri"/>
                <a:cs typeface="Calibri"/>
              </a:rPr>
              <a:t>Perihepatitis  (4 - 28 %) </a:t>
            </a:r>
            <a:endParaRPr lang="en-GB" sz="28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solidFill>
                  <a:srgbClr val="0000DC"/>
                </a:solidFill>
                <a:latin typeface="Calibri"/>
                <a:cs typeface="Calibri"/>
              </a:rPr>
              <a:t>Rupture of TOA resulting in sepsis (life-threating)</a:t>
            </a:r>
            <a:br>
              <a:rPr lang="en-GB" sz="2800" b="1" dirty="0">
                <a:latin typeface="Calibri"/>
              </a:rPr>
            </a:br>
            <a:r>
              <a:rPr lang="en-GB" sz="2800" b="1" dirty="0">
                <a:solidFill>
                  <a:srgbClr val="0000DC"/>
                </a:solidFill>
                <a:latin typeface="Calibri"/>
                <a:cs typeface="Calibri"/>
              </a:rPr>
              <a:t>- mortality 6 - 15 %</a:t>
            </a:r>
            <a:br>
              <a:rPr lang="en-GB" sz="2800" b="1" dirty="0">
                <a:latin typeface="Calibri"/>
              </a:rPr>
            </a:br>
            <a:r>
              <a:rPr lang="en-GB" sz="2800" b="1" dirty="0">
                <a:solidFill>
                  <a:srgbClr val="0000DC"/>
                </a:solidFill>
                <a:latin typeface="Calibri"/>
                <a:cs typeface="Calibri"/>
              </a:rPr>
              <a:t>- immediate surgical intervention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sz="2800" b="1" dirty="0" err="1">
                <a:solidFill>
                  <a:srgbClr val="0000DC"/>
                </a:solidFill>
                <a:latin typeface="Calibri"/>
                <a:cs typeface="Calibri"/>
              </a:rPr>
              <a:t>Periappendicitis</a:t>
            </a:r>
            <a:r>
              <a:rPr lang="en-GB" sz="2800" b="1" dirty="0">
                <a:solidFill>
                  <a:srgbClr val="0000DC"/>
                </a:solidFill>
                <a:latin typeface="Calibri"/>
                <a:cs typeface="Calibri"/>
              </a:rPr>
              <a:t>   (2 - 10 %)</a:t>
            </a:r>
            <a:br>
              <a:rPr lang="en-GB" sz="2800" b="1" dirty="0">
                <a:latin typeface="Calibri"/>
              </a:rPr>
            </a:br>
            <a:endParaRPr lang="en-GB" sz="2800" b="1" dirty="0">
              <a:solidFill>
                <a:srgbClr val="0000DC"/>
              </a:solidFill>
              <a:latin typeface="Calibri"/>
              <a:cs typeface="Calibri"/>
            </a:endParaRPr>
          </a:p>
          <a:p>
            <a:pPr marL="0" indent="0" eaLnBrk="1" hangingPunct="1">
              <a:defRPr/>
            </a:pPr>
            <a:r>
              <a:rPr lang="en-GB" sz="2800" dirty="0">
                <a:solidFill>
                  <a:srgbClr val="0000DC"/>
                </a:solidFill>
                <a:latin typeface="Arial" charset="0"/>
              </a:rPr>
              <a:t>				</a:t>
            </a:r>
            <a:br>
              <a:rPr lang="en-GB" sz="2800" dirty="0">
                <a:solidFill>
                  <a:srgbClr val="0000DC"/>
                </a:solidFill>
                <a:latin typeface="Arial" charset="0"/>
              </a:rPr>
            </a:br>
            <a:r>
              <a:rPr lang="en-GB" sz="2800" dirty="0">
                <a:solidFill>
                  <a:srgbClr val="0000DC"/>
                </a:solidFill>
                <a:latin typeface="Arial" charset="0"/>
              </a:rPr>
              <a:t>	</a:t>
            </a:r>
            <a:br>
              <a:rPr lang="en-GB" sz="2800" dirty="0">
                <a:solidFill>
                  <a:srgbClr val="0000DC"/>
                </a:solidFill>
                <a:latin typeface="Arial" charset="0"/>
              </a:rPr>
            </a:br>
            <a:endParaRPr lang="en-GB" sz="2800" dirty="0">
              <a:solidFill>
                <a:srgbClr val="0000D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138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PID Complications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756250" cy="39703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solidFill>
                  <a:srgbClr val="FF0000"/>
                </a:solidFill>
                <a:latin typeface="Calibri"/>
                <a:cs typeface="Calibri"/>
              </a:rPr>
              <a:t>Chronic: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sz="2800" b="1" dirty="0" err="1">
                <a:solidFill>
                  <a:srgbClr val="0000DC"/>
                </a:solidFill>
                <a:latin typeface="Calibri"/>
                <a:cs typeface="Calibri"/>
              </a:rPr>
              <a:t>Chroni</a:t>
            </a:r>
            <a:r>
              <a:rPr lang="sk-SK" sz="2800" b="1" dirty="0">
                <a:solidFill>
                  <a:srgbClr val="0000DC"/>
                </a:solidFill>
                <a:latin typeface="Calibri"/>
                <a:cs typeface="Calibri"/>
              </a:rPr>
              <a:t>c</a:t>
            </a:r>
            <a:r>
              <a:rPr lang="en-GB" sz="2800" b="1" dirty="0">
                <a:solidFill>
                  <a:srgbClr val="0000DC"/>
                </a:solidFill>
                <a:latin typeface="Calibri"/>
                <a:cs typeface="Calibri"/>
              </a:rPr>
              <a:t> lower abdominal pain  (5 %)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solidFill>
                  <a:srgbClr val="0000DC"/>
                </a:solidFill>
                <a:latin typeface="Calibri"/>
                <a:cs typeface="Calibri"/>
              </a:rPr>
              <a:t>Infertility (14 - 38 %) – from blocked fallopian tubes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solidFill>
                  <a:srgbClr val="0000DC"/>
                </a:solidFill>
                <a:latin typeface="Calibri"/>
                <a:cs typeface="Calibri"/>
              </a:rPr>
              <a:t>Ectopic pregnancy 10 - 30 %)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solidFill>
                  <a:srgbClr val="0000DC"/>
                </a:solidFill>
                <a:latin typeface="Calibri"/>
                <a:cs typeface="Calibri"/>
              </a:rPr>
              <a:t>FITZ-HUGH-CURTIS </a:t>
            </a:r>
            <a:r>
              <a:rPr lang="en-GB" sz="2800" b="1" dirty="0" err="1">
                <a:solidFill>
                  <a:srgbClr val="0000DC"/>
                </a:solidFill>
                <a:latin typeface="Calibri"/>
                <a:cs typeface="Calibri"/>
              </a:rPr>
              <a:t>sy</a:t>
            </a:r>
            <a:r>
              <a:rPr lang="en-GB" sz="2800" b="1" dirty="0">
                <a:solidFill>
                  <a:srgbClr val="0000DC"/>
                </a:solidFill>
                <a:latin typeface="Calibri"/>
                <a:cs typeface="Calibri"/>
              </a:rPr>
              <a:t>. – perihepatic adhesion (Chlamydia, Neisseria)</a:t>
            </a:r>
            <a:endParaRPr lang="en-GB" sz="2800" b="1" u="sng" dirty="0">
              <a:solidFill>
                <a:srgbClr val="0000DC"/>
              </a:solidFill>
              <a:latin typeface="Calibri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GB" sz="2800" b="1" dirty="0">
              <a:solidFill>
                <a:srgbClr val="0000DC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GB" sz="2800" b="1" dirty="0">
                <a:solidFill>
                  <a:srgbClr val="0000DC"/>
                </a:solidFill>
                <a:latin typeface="Calibri"/>
                <a:cs typeface="Calibri"/>
              </a:rPr>
              <a:t> </a:t>
            </a:r>
            <a:r>
              <a:rPr lang="en-GB" sz="2800" dirty="0">
                <a:solidFill>
                  <a:srgbClr val="0000DC"/>
                </a:solidFill>
                <a:latin typeface="Arial"/>
                <a:cs typeface="Arial"/>
              </a:rPr>
              <a:t>				</a:t>
            </a:r>
            <a:br>
              <a:rPr lang="en-GB" sz="2800" dirty="0">
                <a:latin typeface="Arial" charset="0"/>
              </a:rPr>
            </a:br>
            <a:r>
              <a:rPr lang="en-GB" sz="2800" dirty="0">
                <a:solidFill>
                  <a:srgbClr val="0000DC"/>
                </a:solidFill>
                <a:latin typeface="Arial"/>
                <a:cs typeface="Arial"/>
              </a:rPr>
              <a:t>	</a:t>
            </a:r>
            <a:br>
              <a:rPr lang="en-GB" sz="2800" dirty="0">
                <a:latin typeface="Arial" charset="0"/>
              </a:rPr>
            </a:br>
            <a:endParaRPr lang="en-GB" sz="2800" dirty="0">
              <a:solidFill>
                <a:srgbClr val="0000DC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851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Pelvic actinomycosis</a:t>
            </a:r>
            <a:endParaRPr lang="en-GB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258792" y="1964719"/>
            <a:ext cx="11933208" cy="440120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Etiology:</a:t>
            </a:r>
            <a:r>
              <a:rPr lang="en-GB" altLang="cs-CZ" sz="2800" b="1" dirty="0">
                <a:latin typeface="Calibri"/>
                <a:cs typeface="Calibri"/>
              </a:rPr>
              <a:t> 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Actinomyces </a:t>
            </a:r>
            <a:r>
              <a:rPr lang="en-GB" altLang="cs-CZ" sz="2800" b="1" dirty="0" err="1">
                <a:solidFill>
                  <a:srgbClr val="0000DC"/>
                </a:solidFill>
                <a:latin typeface="Calibri"/>
                <a:cs typeface="Calibri"/>
              </a:rPr>
              <a:t>israeli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 </a:t>
            </a:r>
          </a:p>
          <a:p>
            <a:pPr marL="457200" indent="-457200">
              <a:spcAft>
                <a:spcPts val="0"/>
              </a:spcAft>
              <a:buFont typeface="Arial"/>
              <a:buChar char="•"/>
              <a:defRPr/>
            </a:pPr>
            <a:r>
              <a:rPr lang="en-GB" sz="2800" b="1" dirty="0">
                <a:solidFill>
                  <a:srgbClr val="0000DC"/>
                </a:solidFill>
                <a:latin typeface="Calibri"/>
                <a:cs typeface="Calibri"/>
              </a:rPr>
              <a:t>formation of painful abscesses and fibrosis in human body (lung, breast, pelvis...)</a:t>
            </a:r>
          </a:p>
          <a:p>
            <a:pPr marL="457200" indent="-457200">
              <a:spcAft>
                <a:spcPts val="0"/>
              </a:spcAft>
              <a:buFont typeface="Arial"/>
              <a:buChar char="•"/>
              <a:defRPr/>
            </a:pPr>
            <a:r>
              <a:rPr lang="en-GB" sz="2800" b="1" dirty="0">
                <a:solidFill>
                  <a:srgbClr val="0000DC"/>
                </a:solidFill>
                <a:latin typeface="Calibri"/>
                <a:cs typeface="Calibri"/>
              </a:rPr>
              <a:t>predominantly associated with the longstanding use of intrauterine device</a:t>
            </a:r>
          </a:p>
          <a:p>
            <a:pPr marL="457200" indent="-457200">
              <a:spcAft>
                <a:spcPts val="0"/>
              </a:spcAft>
              <a:buFont typeface="Arial"/>
              <a:buChar char="•"/>
              <a:defRPr/>
            </a:pPr>
            <a:endParaRPr lang="en-GB" altLang="cs-CZ" sz="28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spcAft>
                <a:spcPts val="0"/>
              </a:spcAft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Symptoms: </a:t>
            </a:r>
            <a:r>
              <a:rPr lang="en-GB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abdominal pain, fever, vomitus, nausea, diarrhoea, obstipation</a:t>
            </a:r>
            <a:endParaRPr lang="en-GB" altLang="cs-CZ" sz="28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spcAft>
                <a:spcPts val="0"/>
              </a:spcAft>
              <a:defRPr/>
            </a:pPr>
            <a:endParaRPr lang="en-GB" altLang="cs-CZ" sz="28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spcAft>
                <a:spcPts val="0"/>
              </a:spcAft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Therapy</a:t>
            </a:r>
            <a:r>
              <a:rPr lang="en-GB" altLang="cs-CZ" sz="2800" b="1" dirty="0">
                <a:latin typeface="Calibri"/>
                <a:cs typeface="Calibri"/>
              </a:rPr>
              <a:t> </a:t>
            </a:r>
          </a:p>
          <a:p>
            <a:pPr marL="457200" indent="-457200">
              <a:spcAft>
                <a:spcPts val="0"/>
              </a:spcAft>
              <a:buFont typeface="Arial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IUD extraction, ATB therapy PNC, Doxycycline</a:t>
            </a:r>
            <a:endParaRPr lang="en-GB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  <a:buFont typeface="Arial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laparotomy/LSC (abscess drainage, lavage) </a:t>
            </a:r>
            <a:r>
              <a:rPr lang="en-GB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(in unsuccessful ATB treatment)</a:t>
            </a:r>
          </a:p>
        </p:txBody>
      </p:sp>
    </p:spTree>
    <p:extLst>
      <p:ext uri="{BB962C8B-B14F-4D97-AF65-F5344CB8AC3E}">
        <p14:creationId xmlns:p14="http://schemas.microsoft.com/office/powerpoint/2010/main" val="3118754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709153"/>
            <a:ext cx="117562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GB" altLang="cs-CZ" sz="6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  <a:p>
            <a:pPr lvl="1">
              <a:defRPr/>
            </a:pPr>
            <a:r>
              <a:rPr lang="en-GB" altLang="cs-CZ" sz="5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your attention</a:t>
            </a:r>
            <a:endParaRPr lang="en-GB" altLang="cs-CZ" sz="6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07FDD992-4F0E-4428-9AE3-AECD69DCF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921" y="1236921"/>
            <a:ext cx="5621079" cy="562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4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  <a:p>
            <a:pPr algn="ctr">
              <a:lnSpc>
                <a:spcPct val="100000"/>
              </a:lnSpc>
            </a:pP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376761"/>
            <a:ext cx="112256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  <a:defRPr/>
            </a:pP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of the following is not the risk factor of pelvic infection?</a:t>
            </a:r>
          </a:p>
          <a:p>
            <a:pPr marL="457200" indent="-457200">
              <a:buAutoNum type="alphaUcParenR"/>
              <a:defRPr/>
            </a:pPr>
            <a:r>
              <a:rPr lang="en-GB" altLang="cs-CZ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Promiscuity</a:t>
            </a:r>
          </a:p>
          <a:p>
            <a:pPr marL="457200" indent="-457200">
              <a:buAutoNum type="alphaUcParenR"/>
              <a:defRPr/>
            </a:pPr>
            <a:r>
              <a:rPr lang="en-GB" altLang="cs-CZ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Alcohol</a:t>
            </a:r>
          </a:p>
          <a:p>
            <a:pPr marL="457200" indent="-457200">
              <a:buAutoNum type="alphaUcParenR"/>
              <a:defRPr/>
            </a:pPr>
            <a:r>
              <a:rPr lang="en-GB" altLang="cs-CZ" sz="24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 sexual life</a:t>
            </a:r>
            <a:endParaRPr lang="en-GB" altLang="cs-CZ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UcParenR"/>
              <a:defRPr/>
            </a:pPr>
            <a:r>
              <a:rPr lang="en-GB" altLang="cs-CZ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Cervix dilatation</a:t>
            </a:r>
          </a:p>
          <a:p>
            <a:pPr marL="457200" indent="-457200">
              <a:buAutoNum type="alphaUcParenR"/>
              <a:defRPr/>
            </a:pPr>
            <a:endParaRPr lang="en-GB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two STDs cause PID when left untreated?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Syphilis and gonorrhoea</a:t>
            </a:r>
            <a:r>
              <a:rPr lang="en-GB" i="0" dirty="0">
                <a:solidFill>
                  <a:srgbClr val="444444"/>
                </a:solidFill>
                <a:effectLst/>
                <a:latin typeface="Roboto"/>
              </a:rPr>
              <a:t> 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Genital herpes and genital warts</a:t>
            </a:r>
            <a:endParaRPr lang="en-GB" altLang="cs-CZ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Chlamydia and genital warts</a:t>
            </a:r>
            <a:endParaRPr lang="en-GB" altLang="cs-CZ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Gonorrhoea and chlamydia</a:t>
            </a:r>
            <a:endParaRPr lang="en-GB" altLang="cs-CZ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5256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  <a:p>
            <a:pPr algn="ctr">
              <a:lnSpc>
                <a:spcPct val="100000"/>
              </a:lnSpc>
            </a:pP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376761"/>
            <a:ext cx="112256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  <a:defRPr/>
            </a:pP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of the following is not the risk factor of pelvic infection?</a:t>
            </a:r>
          </a:p>
          <a:p>
            <a:pPr marL="457200" indent="-457200">
              <a:buAutoNum type="alphaUcParenR"/>
              <a:defRPr/>
            </a:pPr>
            <a:r>
              <a:rPr lang="en-GB" altLang="cs-CZ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Promiscuity</a:t>
            </a:r>
          </a:p>
          <a:p>
            <a:pPr marL="457200" indent="-457200">
              <a:buAutoNum type="alphaUcParenR"/>
              <a:defRPr/>
            </a:pPr>
            <a:r>
              <a:rPr lang="en-GB" altLang="cs-CZ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Alcohol</a:t>
            </a:r>
          </a:p>
          <a:p>
            <a:pPr marL="457200" indent="-457200">
              <a:buAutoNum type="alphaUcParenR"/>
              <a:defRPr/>
            </a:pPr>
            <a:r>
              <a:rPr lang="en-GB" alt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 sexual life</a:t>
            </a:r>
            <a:endParaRPr lang="en-GB" altLang="cs-CZ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UcParenR"/>
              <a:defRPr/>
            </a:pPr>
            <a:r>
              <a:rPr lang="en-GB" altLang="cs-CZ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Cervix</a:t>
            </a: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cs-CZ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dilatation</a:t>
            </a:r>
          </a:p>
          <a:p>
            <a:pPr marL="457200" indent="-457200">
              <a:buAutoNum type="alphaUcParenR"/>
              <a:defRPr/>
            </a:pPr>
            <a:endParaRPr lang="en-GB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two STDs cause PID when left untreated?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Syphilis and gonorrhoea</a:t>
            </a:r>
            <a:r>
              <a:rPr lang="en-GB" i="0" dirty="0">
                <a:solidFill>
                  <a:srgbClr val="444444"/>
                </a:solidFill>
                <a:effectLst/>
                <a:latin typeface="Roboto"/>
              </a:rPr>
              <a:t> 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Genital herpes and genital warts</a:t>
            </a:r>
            <a:endParaRPr lang="en-GB" altLang="cs-CZ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Chlamydia and genital warts</a:t>
            </a:r>
            <a:endParaRPr lang="en-GB" altLang="cs-CZ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Gonorrhoea and chlamydia</a:t>
            </a:r>
            <a:endParaRPr lang="en-GB" altLang="cs-CZ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127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  <a:p>
            <a:pPr algn="ctr">
              <a:lnSpc>
                <a:spcPct val="100000"/>
              </a:lnSpc>
            </a:pP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376761"/>
            <a:ext cx="112256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  <a:defRPr/>
            </a:pP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of the following is not the risk factor of pelvic infection?</a:t>
            </a:r>
          </a:p>
          <a:p>
            <a:pPr marL="457200" indent="-457200">
              <a:buAutoNum type="alphaUcParenR"/>
              <a:defRPr/>
            </a:pPr>
            <a:r>
              <a:rPr lang="en-GB" altLang="cs-CZ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Promiscuity</a:t>
            </a:r>
          </a:p>
          <a:p>
            <a:pPr marL="457200" indent="-457200">
              <a:buAutoNum type="alphaUcParenR"/>
              <a:defRPr/>
            </a:pPr>
            <a:r>
              <a:rPr lang="en-GB" altLang="cs-CZ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Alcohol</a:t>
            </a:r>
          </a:p>
          <a:p>
            <a:pPr marL="457200" indent="-457200">
              <a:buAutoNum type="alphaUcParenR"/>
              <a:defRPr/>
            </a:pPr>
            <a:r>
              <a:rPr lang="en-GB" alt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 sexual life</a:t>
            </a:r>
            <a:endParaRPr lang="en-GB" altLang="cs-CZ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UcParenR"/>
              <a:defRPr/>
            </a:pPr>
            <a:r>
              <a:rPr lang="en-GB" altLang="cs-CZ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Cervix</a:t>
            </a: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cs-CZ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dilatation</a:t>
            </a:r>
          </a:p>
          <a:p>
            <a:pPr marL="457200" indent="-457200">
              <a:buAutoNum type="alphaUcParenR"/>
              <a:defRPr/>
            </a:pPr>
            <a:endParaRPr lang="en-GB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two STDs cause PID when left untreated?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Syphilis and gonorrhoea</a:t>
            </a:r>
            <a:r>
              <a:rPr lang="en-GB" i="0" dirty="0">
                <a:solidFill>
                  <a:srgbClr val="444444"/>
                </a:solidFill>
                <a:effectLst/>
                <a:latin typeface="Roboto"/>
              </a:rPr>
              <a:t> 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Genital herpes and genital warts</a:t>
            </a:r>
            <a:endParaRPr lang="en-GB" altLang="cs-CZ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Chlamydia and genital warts</a:t>
            </a:r>
            <a:endParaRPr lang="en-GB" altLang="cs-CZ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UcParenR"/>
              <a:defRPr/>
            </a:pP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Gonorrhoea and chlamydia</a:t>
            </a:r>
            <a:endParaRPr lang="en-GB" altLang="cs-CZ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727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  <a:p>
            <a:pPr algn="ctr">
              <a:lnSpc>
                <a:spcPct val="100000"/>
              </a:lnSpc>
            </a:pP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376761"/>
            <a:ext cx="112256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  <a:defRPr/>
            </a:pP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normal vaginal pH level is?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3.8 and 4.5</a:t>
            </a:r>
            <a:endParaRPr lang="en-GB" altLang="cs-CZ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 or equal to 4.5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Above or equal to 4.5</a:t>
            </a:r>
          </a:p>
          <a:p>
            <a:pPr marL="457200" indent="-457200">
              <a:buAutoNum type="alphaUcParenR"/>
              <a:defRPr/>
            </a:pPr>
            <a:r>
              <a:rPr lang="en-GB" altLang="cs-CZ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4.5 and 7</a:t>
            </a:r>
          </a:p>
          <a:p>
            <a:pPr marL="457200" indent="-457200">
              <a:buAutoNum type="alphaUcParenR"/>
              <a:defRPr/>
            </a:pPr>
            <a:endParaRPr lang="en-GB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4"/>
              <a:defRPr/>
            </a:pP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Whiff test?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suggest either trichomoniasis or bacterial vaginosis 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 fishy odour is indicative of a negative test result</a:t>
            </a:r>
          </a:p>
          <a:p>
            <a:pPr marL="457200" indent="-457200">
              <a:buFontTx/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suggest either trichomoniasis or bacterial colpitis 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of the above answers are correct</a:t>
            </a:r>
          </a:p>
        </p:txBody>
      </p:sp>
    </p:spTree>
    <p:extLst>
      <p:ext uri="{BB962C8B-B14F-4D97-AF65-F5344CB8AC3E}">
        <p14:creationId xmlns:p14="http://schemas.microsoft.com/office/powerpoint/2010/main" val="12621464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  <a:p>
            <a:pPr algn="ctr">
              <a:lnSpc>
                <a:spcPct val="100000"/>
              </a:lnSpc>
            </a:pP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376761"/>
            <a:ext cx="112256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  <a:defRPr/>
            </a:pP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normal vaginal pH level is?</a:t>
            </a:r>
          </a:p>
          <a:p>
            <a:pPr marL="457200" indent="-457200">
              <a:buAutoNum type="alphaUcParenR"/>
              <a:defRPr/>
            </a:pP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3.8 and 4.5</a:t>
            </a:r>
            <a:endParaRPr lang="en-GB" altLang="cs-CZ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 or equal to 4.5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Above or equal to 4.5</a:t>
            </a:r>
          </a:p>
          <a:p>
            <a:pPr marL="457200" indent="-457200">
              <a:buAutoNum type="alphaUcParenR"/>
              <a:defRPr/>
            </a:pPr>
            <a:r>
              <a:rPr lang="en-GB" altLang="cs-CZ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4.5 and 7</a:t>
            </a:r>
          </a:p>
          <a:p>
            <a:pPr marL="457200" indent="-457200">
              <a:buAutoNum type="alphaUcParenR"/>
              <a:defRPr/>
            </a:pPr>
            <a:endParaRPr lang="en-GB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4"/>
              <a:defRPr/>
            </a:pP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Whiff test?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suggest either trichomoniasis or bacterial vaginosis 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 fishy odour is indicative of a negative test result</a:t>
            </a:r>
          </a:p>
          <a:p>
            <a:pPr marL="457200" indent="-457200">
              <a:buFontTx/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suggest either trichomoniasis or bacterial colpitis 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of the above answers are correct</a:t>
            </a:r>
          </a:p>
        </p:txBody>
      </p:sp>
    </p:spTree>
    <p:extLst>
      <p:ext uri="{BB962C8B-B14F-4D97-AF65-F5344CB8AC3E}">
        <p14:creationId xmlns:p14="http://schemas.microsoft.com/office/powerpoint/2010/main" val="30589125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  <a:p>
            <a:pPr algn="ctr">
              <a:lnSpc>
                <a:spcPct val="100000"/>
              </a:lnSpc>
            </a:pP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376761"/>
            <a:ext cx="112256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  <a:defRPr/>
            </a:pP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normal vaginal pH level is?</a:t>
            </a:r>
          </a:p>
          <a:p>
            <a:pPr marL="457200" indent="-457200">
              <a:buAutoNum type="alphaUcParenR"/>
              <a:defRPr/>
            </a:pP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3.8 and 4.5</a:t>
            </a:r>
            <a:endParaRPr lang="en-GB" altLang="cs-CZ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 or equal to 4.5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Above or equal to 4.5</a:t>
            </a:r>
          </a:p>
          <a:p>
            <a:pPr marL="457200" indent="-457200">
              <a:buAutoNum type="alphaUcParenR"/>
              <a:defRPr/>
            </a:pPr>
            <a:r>
              <a:rPr lang="en-GB" altLang="cs-CZ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4.5 and 7</a:t>
            </a:r>
          </a:p>
          <a:p>
            <a:pPr marL="457200" indent="-457200">
              <a:buAutoNum type="alphaUcParenR"/>
              <a:defRPr/>
            </a:pPr>
            <a:endParaRPr lang="en-GB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4"/>
              <a:defRPr/>
            </a:pP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Whiff test?</a:t>
            </a:r>
          </a:p>
          <a:p>
            <a:pPr marL="457200" indent="-457200">
              <a:buAutoNum type="alphaUcParenR"/>
              <a:defRPr/>
            </a:pP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suggest either trichomoniasis or bacterial vaginosis 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 fishy odour is indicative of a negative test result</a:t>
            </a:r>
          </a:p>
          <a:p>
            <a:pPr marL="457200" indent="-457200">
              <a:buFontTx/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suggest either trichomoniasis or bacterial colpitis 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of the above answers are correct</a:t>
            </a:r>
          </a:p>
        </p:txBody>
      </p:sp>
    </p:spTree>
    <p:extLst>
      <p:ext uri="{BB962C8B-B14F-4D97-AF65-F5344CB8AC3E}">
        <p14:creationId xmlns:p14="http://schemas.microsoft.com/office/powerpoint/2010/main" val="3585260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en-GB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Vulvitis</a:t>
            </a:r>
            <a:r>
              <a:rPr lang="en-GB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 </a:t>
            </a:r>
            <a:endParaRPr lang="en-GB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310854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Elderly women with skin damage (scratching, leakage of urine,</a:t>
            </a:r>
          </a:p>
          <a:p>
            <a:pPr>
              <a:defRPr/>
            </a:pPr>
            <a:r>
              <a:rPr lang="en-GB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       sweat –  obese people, menstrual blood)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Reduced skin </a:t>
            </a:r>
            <a:r>
              <a:rPr lang="en-GB" altLang="cs-CZ" sz="2800" b="1" dirty="0" err="1">
                <a:solidFill>
                  <a:schemeClr val="tx2"/>
                </a:solidFill>
                <a:latin typeface="Calibri"/>
                <a:cs typeface="Calibri"/>
              </a:rPr>
              <a:t>resistens</a:t>
            </a:r>
            <a:r>
              <a:rPr lang="en-GB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 (diabetes, hepatopathy, </a:t>
            </a:r>
            <a:r>
              <a:rPr lang="en-GB" altLang="cs-CZ" sz="2800" b="1" dirty="0" err="1">
                <a:solidFill>
                  <a:schemeClr val="tx2"/>
                </a:solidFill>
                <a:latin typeface="Calibri"/>
                <a:cs typeface="Calibri"/>
              </a:rPr>
              <a:t>anemia</a:t>
            </a:r>
            <a:r>
              <a:rPr lang="en-GB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can occur concomitantly with other vaginal inflammatory diseases </a:t>
            </a:r>
            <a:endParaRPr lang="en-GB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altLang="cs-CZ" sz="2800" b="1" dirty="0">
              <a:solidFill>
                <a:srgbClr val="0000DC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Etiology :</a:t>
            </a:r>
            <a:endParaRPr lang="en-GB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bacteria, fungi, viruses</a:t>
            </a:r>
            <a:endParaRPr lang="en-GB" altLang="cs-CZ" sz="28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5757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  <a:p>
            <a:pPr algn="ctr">
              <a:lnSpc>
                <a:spcPct val="100000"/>
              </a:lnSpc>
            </a:pP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376761"/>
            <a:ext cx="112256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5"/>
              <a:defRPr/>
            </a:pP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Symptoms of genital herpes are: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Tingling or burning in the genital area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Painful blisters in the genital area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Vaginal discharge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and B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A,B and C</a:t>
            </a:r>
            <a:endParaRPr lang="en-GB" altLang="cs-CZ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UcParenR"/>
              <a:defRPr/>
            </a:pPr>
            <a:endParaRPr lang="en-GB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6"/>
              <a:defRPr/>
            </a:pP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cytomegalovirus (CMV) can‘t be spread by: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Kissing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Sharing an office with an infected person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Changing a child's wet diapers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Childbirth</a:t>
            </a:r>
          </a:p>
        </p:txBody>
      </p:sp>
    </p:spTree>
    <p:extLst>
      <p:ext uri="{BB962C8B-B14F-4D97-AF65-F5344CB8AC3E}">
        <p14:creationId xmlns:p14="http://schemas.microsoft.com/office/powerpoint/2010/main" val="32512984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  <a:p>
            <a:pPr algn="ctr">
              <a:lnSpc>
                <a:spcPct val="100000"/>
              </a:lnSpc>
            </a:pP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376761"/>
            <a:ext cx="112256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5"/>
              <a:defRPr/>
            </a:pP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Symptoms of genital herpes are: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Tingling or burning in the genital area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Painful blisters in the genital area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Vaginal discharge</a:t>
            </a:r>
          </a:p>
          <a:p>
            <a:pPr marL="457200" indent="-457200">
              <a:buAutoNum type="alphaUcParenR"/>
              <a:defRPr/>
            </a:pP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and B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A,B and C</a:t>
            </a:r>
            <a:endParaRPr lang="en-GB" altLang="cs-CZ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UcParenR"/>
              <a:defRPr/>
            </a:pPr>
            <a:endParaRPr lang="en-GB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6"/>
              <a:defRPr/>
            </a:pP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cytomegalovirus (CMV) can‘t be spread by: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Kissing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Sharing an office with an infected person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Changing a child's wet diapers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Childbirth</a:t>
            </a:r>
          </a:p>
        </p:txBody>
      </p:sp>
    </p:spTree>
    <p:extLst>
      <p:ext uri="{BB962C8B-B14F-4D97-AF65-F5344CB8AC3E}">
        <p14:creationId xmlns:p14="http://schemas.microsoft.com/office/powerpoint/2010/main" val="26998259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  <a:p>
            <a:pPr algn="ctr">
              <a:lnSpc>
                <a:spcPct val="100000"/>
              </a:lnSpc>
            </a:pP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376761"/>
            <a:ext cx="112256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5"/>
              <a:defRPr/>
            </a:pP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Symptoms of genital herpes are: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Tingling or burning in the genital area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Painful blisters in the genital area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Vaginal discharge</a:t>
            </a:r>
          </a:p>
          <a:p>
            <a:pPr marL="457200" indent="-457200">
              <a:buAutoNum type="alphaUcParenR"/>
              <a:defRPr/>
            </a:pP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and B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A,B and C</a:t>
            </a:r>
            <a:endParaRPr lang="en-GB" altLang="cs-CZ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UcParenR"/>
              <a:defRPr/>
            </a:pPr>
            <a:endParaRPr lang="en-GB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6"/>
              <a:defRPr/>
            </a:pP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cytomegalovirus (CMV) can‘t be spread by: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Kissing</a:t>
            </a:r>
          </a:p>
          <a:p>
            <a:pPr marL="457200" indent="-457200">
              <a:buAutoNum type="alphaUcParenR"/>
              <a:defRPr/>
            </a:pP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Sharing an office with an infected person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Changing a child's wet diapers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Childbirth</a:t>
            </a:r>
          </a:p>
        </p:txBody>
      </p:sp>
    </p:spTree>
    <p:extLst>
      <p:ext uri="{BB962C8B-B14F-4D97-AF65-F5344CB8AC3E}">
        <p14:creationId xmlns:p14="http://schemas.microsoft.com/office/powerpoint/2010/main" val="39616839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  <a:p>
            <a:pPr algn="ctr">
              <a:lnSpc>
                <a:spcPct val="100000"/>
              </a:lnSpc>
            </a:pP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376761"/>
            <a:ext cx="112256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7"/>
              <a:defRPr/>
            </a:pP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of these is a health problem that can be caused by STIs in women?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Pelvic inflammatory disease (PID) 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Ectopic pregnancy 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risk for cervical cancer 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of the above</a:t>
            </a:r>
          </a:p>
          <a:p>
            <a:pPr>
              <a:defRPr/>
            </a:pPr>
            <a:endParaRPr lang="en-GB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8"/>
              <a:defRPr/>
            </a:pP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symptoms of pelvic inflammatory disease?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Abdominal pain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Foul-smelling vaginal discharge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Painful sexual intercourse (dyspareunia)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Fever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13340728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  <a:p>
            <a:pPr algn="ctr">
              <a:lnSpc>
                <a:spcPct val="100000"/>
              </a:lnSpc>
            </a:pP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376761"/>
            <a:ext cx="112256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7"/>
              <a:defRPr/>
            </a:pP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of these is a health problem that can be caused by STIs in women?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Pelvic inflammatory disease (PID) 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Ectopic pregnancy 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risk for cervical cancer </a:t>
            </a:r>
          </a:p>
          <a:p>
            <a:pPr marL="457200" indent="-457200">
              <a:buAutoNum type="alphaUcParenR"/>
              <a:defRPr/>
            </a:pP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of the above</a:t>
            </a:r>
          </a:p>
          <a:p>
            <a:pPr>
              <a:defRPr/>
            </a:pPr>
            <a:endParaRPr lang="en-GB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8"/>
              <a:defRPr/>
            </a:pP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symptoms of pelvic inflammatory disease?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Abdominal pain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Foul-smelling vaginal discharge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Painful sexual intercourse (dyspareunia)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Fever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4210492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  <a:p>
            <a:pPr algn="ctr">
              <a:lnSpc>
                <a:spcPct val="100000"/>
              </a:lnSpc>
            </a:pP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376761"/>
            <a:ext cx="112256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7"/>
              <a:defRPr/>
            </a:pP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of these is a health problem that can be caused by STIs in women?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Pelvic inflammatory disease (PID) 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Ectopic pregnancy 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risk for cervical cancer </a:t>
            </a:r>
          </a:p>
          <a:p>
            <a:pPr marL="457200" indent="-457200">
              <a:buAutoNum type="alphaUcParenR"/>
              <a:defRPr/>
            </a:pP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of the above</a:t>
            </a:r>
          </a:p>
          <a:p>
            <a:pPr>
              <a:defRPr/>
            </a:pPr>
            <a:endParaRPr lang="en-GB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8"/>
              <a:defRPr/>
            </a:pP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symptoms of pelvic inflammatory disease?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Abdominal pain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Foul-smelling vaginal discharge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Painful sexual intercourse (dyspareunia)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Fever</a:t>
            </a:r>
          </a:p>
          <a:p>
            <a:pPr marL="457200" indent="-457200">
              <a:buAutoNum type="alphaUcParenR"/>
              <a:defRPr/>
            </a:pP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26783702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  <a:p>
            <a:pPr algn="ctr">
              <a:lnSpc>
                <a:spcPct val="100000"/>
              </a:lnSpc>
            </a:pP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376761"/>
            <a:ext cx="112256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9"/>
              <a:defRPr/>
            </a:pP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sk-SK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sk-SK" altLang="cs-CZ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sk-SK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sk-SK" altLang="cs-CZ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following</a:t>
            </a: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HPV subtypes are linked to cervical cancer?</a:t>
            </a:r>
            <a:endParaRPr lang="en-GB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UcParenR"/>
              <a:defRPr/>
            </a:pPr>
            <a:r>
              <a:rPr lang="en-GB" altLang="cs-CZ" sz="2400" dirty="0">
                <a:solidFill>
                  <a:srgbClr val="0000DC"/>
                </a:solidFill>
                <a:latin typeface="Calibri"/>
                <a:ea typeface="Tahoma"/>
                <a:cs typeface="Calibri"/>
              </a:rPr>
              <a:t>6, 1</a:t>
            </a:r>
            <a:r>
              <a:rPr lang="sk-SK" altLang="cs-CZ" sz="2400" dirty="0">
                <a:solidFill>
                  <a:srgbClr val="0000DC"/>
                </a:solidFill>
                <a:latin typeface="Calibri"/>
                <a:ea typeface="Tahoma"/>
                <a:cs typeface="Calibri"/>
              </a:rPr>
              <a:t>8</a:t>
            </a:r>
            <a:endParaRPr lang="en-GB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UcParenR"/>
              <a:defRPr/>
            </a:pPr>
            <a:r>
              <a:rPr lang="sk-SK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16, 11</a:t>
            </a:r>
            <a:endParaRPr lang="en-GB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UcParenR"/>
              <a:defRPr/>
            </a:pPr>
            <a:r>
              <a:rPr lang="sk-SK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6, 11</a:t>
            </a:r>
          </a:p>
          <a:p>
            <a:pPr marL="457200" indent="-457200">
              <a:buAutoNum type="alphaUcParenR"/>
              <a:defRPr/>
            </a:pPr>
            <a:r>
              <a:rPr lang="sk-SK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16, 18</a:t>
            </a:r>
          </a:p>
          <a:p>
            <a:pPr marL="457200" indent="-457200">
              <a:buAutoNum type="alphaUcParenR"/>
              <a:defRPr/>
            </a:pPr>
            <a:endParaRPr lang="sk-SK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10"/>
              <a:defRPr/>
            </a:pP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complications of pelvic </a:t>
            </a:r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inflammatory disease?</a:t>
            </a:r>
            <a:endParaRPr lang="en-GB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Endometriosis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Uterine fibroids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Infertility 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Incontinence</a:t>
            </a:r>
            <a:endParaRPr lang="sk-SK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GB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488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  <a:p>
            <a:pPr algn="ctr">
              <a:lnSpc>
                <a:spcPct val="100000"/>
              </a:lnSpc>
            </a:pP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376761"/>
            <a:ext cx="112256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9"/>
              <a:defRPr/>
            </a:pP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sk-SK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sk-SK" altLang="cs-CZ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sk-SK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sk-SK" altLang="cs-CZ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following</a:t>
            </a: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HPV subtypes are linked to cervical cancer?</a:t>
            </a:r>
            <a:endParaRPr lang="en-GB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UcParenR"/>
              <a:defRPr/>
            </a:pPr>
            <a:r>
              <a:rPr lang="en-GB" altLang="cs-CZ" sz="2400" dirty="0">
                <a:solidFill>
                  <a:srgbClr val="0000DC"/>
                </a:solidFill>
                <a:latin typeface="Calibri"/>
                <a:ea typeface="Tahoma"/>
                <a:cs typeface="Calibri"/>
              </a:rPr>
              <a:t>6, 1</a:t>
            </a:r>
            <a:r>
              <a:rPr lang="sk-SK" altLang="cs-CZ" sz="2400" dirty="0">
                <a:solidFill>
                  <a:srgbClr val="0000DC"/>
                </a:solidFill>
                <a:latin typeface="Calibri"/>
                <a:ea typeface="Tahoma"/>
                <a:cs typeface="Calibri"/>
              </a:rPr>
              <a:t>8</a:t>
            </a:r>
            <a:endParaRPr lang="en-GB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UcParenR"/>
              <a:defRPr/>
            </a:pPr>
            <a:r>
              <a:rPr lang="sk-SK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16, 11</a:t>
            </a:r>
            <a:endParaRPr lang="en-GB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UcParenR"/>
              <a:defRPr/>
            </a:pPr>
            <a:r>
              <a:rPr lang="sk-SK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6, 11</a:t>
            </a:r>
          </a:p>
          <a:p>
            <a:pPr marL="457200" indent="-457200">
              <a:buAutoNum type="alphaUcParenR"/>
              <a:defRPr/>
            </a:pPr>
            <a:r>
              <a:rPr lang="sk-SK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16, 18</a:t>
            </a:r>
          </a:p>
          <a:p>
            <a:pPr marL="457200" indent="-457200">
              <a:buAutoNum type="alphaUcParenR"/>
              <a:defRPr/>
            </a:pPr>
            <a:endParaRPr lang="sk-SK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10"/>
              <a:defRPr/>
            </a:pP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complications of pelvic </a:t>
            </a:r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inflammatory disease?</a:t>
            </a:r>
            <a:endParaRPr lang="en-GB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Endometriosis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Uterine fibroids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Infertility 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Incontinence</a:t>
            </a:r>
            <a:endParaRPr lang="sk-SK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GB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6186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  <a:p>
            <a:pPr algn="ctr">
              <a:lnSpc>
                <a:spcPct val="100000"/>
              </a:lnSpc>
            </a:pP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376761"/>
            <a:ext cx="112256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9"/>
              <a:defRPr/>
            </a:pP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sk-SK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sk-SK" altLang="cs-CZ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sk-SK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sk-SK" altLang="cs-CZ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following</a:t>
            </a: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HPV subtypes are linked to cervical cancer?</a:t>
            </a:r>
            <a:endParaRPr lang="en-GB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UcParenR"/>
              <a:defRPr/>
            </a:pPr>
            <a:r>
              <a:rPr lang="en-GB" altLang="cs-CZ" sz="2400" dirty="0">
                <a:solidFill>
                  <a:srgbClr val="0000DC"/>
                </a:solidFill>
                <a:latin typeface="Calibri"/>
                <a:ea typeface="Tahoma"/>
                <a:cs typeface="Calibri"/>
              </a:rPr>
              <a:t>6, 1</a:t>
            </a:r>
            <a:r>
              <a:rPr lang="sk-SK" altLang="cs-CZ" sz="2400" dirty="0">
                <a:solidFill>
                  <a:srgbClr val="0000DC"/>
                </a:solidFill>
                <a:latin typeface="Calibri"/>
                <a:ea typeface="Tahoma"/>
                <a:cs typeface="Calibri"/>
              </a:rPr>
              <a:t>8</a:t>
            </a:r>
            <a:endParaRPr lang="en-GB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UcParenR"/>
              <a:defRPr/>
            </a:pPr>
            <a:r>
              <a:rPr lang="sk-SK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16, 11</a:t>
            </a:r>
            <a:endParaRPr lang="en-GB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UcParenR"/>
              <a:defRPr/>
            </a:pPr>
            <a:r>
              <a:rPr lang="sk-SK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6, 11</a:t>
            </a:r>
          </a:p>
          <a:p>
            <a:pPr marL="457200" indent="-457200">
              <a:buAutoNum type="alphaUcParenR"/>
              <a:defRPr/>
            </a:pPr>
            <a:r>
              <a:rPr lang="sk-SK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16, 18</a:t>
            </a:r>
          </a:p>
          <a:p>
            <a:pPr marL="457200" indent="-457200">
              <a:buAutoNum type="alphaUcParenR"/>
              <a:defRPr/>
            </a:pPr>
            <a:endParaRPr lang="sk-SK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10"/>
              <a:defRPr/>
            </a:pPr>
            <a:r>
              <a:rPr lang="en-GB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complications of pelvic </a:t>
            </a:r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inflammatory disease?</a:t>
            </a:r>
            <a:endParaRPr lang="en-GB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Endometriosis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Uterine fibroids</a:t>
            </a:r>
          </a:p>
          <a:p>
            <a:pPr marL="457200" indent="-457200">
              <a:buAutoNum type="alphaUcParenR"/>
              <a:defRPr/>
            </a:pP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Infertility </a:t>
            </a:r>
          </a:p>
          <a:p>
            <a:pPr marL="457200" indent="-457200">
              <a:buAutoNum type="alphaUcParenR"/>
              <a:defRPr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Incontinence</a:t>
            </a:r>
            <a:endParaRPr lang="sk-SK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GB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0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en-GB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Vulvitis</a:t>
            </a:r>
            <a:endParaRPr lang="en-GB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172528" y="1964719"/>
            <a:ext cx="12019472" cy="310854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Symptoms: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Bacterial : 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well-defined border (folliculitis, furuncle, abscess)  or </a:t>
            </a:r>
            <a:r>
              <a:rPr lang="en-GB" altLang="cs-CZ" sz="2800" b="1" dirty="0" err="1">
                <a:solidFill>
                  <a:srgbClr val="0000DC"/>
                </a:solidFill>
                <a:latin typeface="Calibri"/>
                <a:cs typeface="Calibri"/>
              </a:rPr>
              <a:t>wihout</a:t>
            </a:r>
            <a:endParaRPr lang="en-GB" altLang="cs-CZ" sz="2800" b="1" dirty="0">
              <a:solidFill>
                <a:srgbClr val="0000DC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      sharply defined border (phlegmon), abrasions, skin defect with         </a:t>
            </a:r>
          </a:p>
          <a:p>
            <a:pPr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      secretion, crusts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Fungal (Yeast) : itchy, burning, white patches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Viral (specific symptoms) : </a:t>
            </a:r>
            <a:r>
              <a:rPr lang="en-GB" altLang="cs-CZ" sz="2800" b="1" dirty="0" err="1">
                <a:solidFill>
                  <a:srgbClr val="0000DC"/>
                </a:solidFill>
                <a:latin typeface="Calibri"/>
                <a:cs typeface="Calibri"/>
              </a:rPr>
              <a:t>condylomata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lang="en-GB" altLang="cs-CZ" sz="2800" b="1" dirty="0" err="1">
                <a:solidFill>
                  <a:srgbClr val="0000DC"/>
                </a:solidFill>
                <a:latin typeface="Calibri"/>
                <a:cs typeface="Calibri"/>
              </a:rPr>
              <a:t>accuminata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, herpes simplex </a:t>
            </a:r>
            <a:r>
              <a:rPr lang="en-GB" altLang="cs-CZ" sz="2800" b="1" dirty="0" err="1">
                <a:solidFill>
                  <a:srgbClr val="0000DC"/>
                </a:solidFill>
                <a:latin typeface="Calibri"/>
                <a:cs typeface="Calibri"/>
              </a:rPr>
              <a:t>genitalis</a:t>
            </a:r>
            <a:endParaRPr lang="en-GB" altLang="cs-CZ" sz="2800" b="1" dirty="0">
              <a:solidFill>
                <a:srgbClr val="0000DC"/>
              </a:solidFill>
              <a:latin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38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en-GB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Vulvitis</a:t>
            </a:r>
            <a:endParaRPr lang="en-GB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477053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Diagnose: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Clinical symptoms, microbiological culture (bacterial inflammation) </a:t>
            </a:r>
            <a:endParaRPr lang="en-GB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Serological test (viruses)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Dermatologic examination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Therapy:  </a:t>
            </a:r>
            <a:r>
              <a:rPr lang="en-GB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depends on </a:t>
            </a:r>
            <a:r>
              <a:rPr lang="en-GB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etiology</a:t>
            </a:r>
            <a:endParaRPr lang="en-GB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Antimycotics/local use of ATB/ATB systematic 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Painkillers, antihistamines, corticosteroids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Surgical (abscess) incision/extirpation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38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Herpes simplex  </a:t>
            </a:r>
            <a:endParaRPr lang="en-GB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382587" y="1607114"/>
            <a:ext cx="11225672" cy="50937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GB" altLang="cs-CZ" sz="2700" b="1" dirty="0">
                <a:solidFill>
                  <a:srgbClr val="FF0000"/>
                </a:solidFill>
                <a:latin typeface="Calibri"/>
                <a:cs typeface="Calibri"/>
              </a:rPr>
              <a:t>Etiology: </a:t>
            </a:r>
            <a:r>
              <a:rPr lang="en-GB" altLang="cs-CZ" sz="2700" b="1" dirty="0">
                <a:solidFill>
                  <a:srgbClr val="0000DC"/>
                </a:solidFill>
                <a:latin typeface="Calibri"/>
                <a:cs typeface="Calibri"/>
              </a:rPr>
              <a:t>DNA virus Herpesviridae (HSV1 a HSV2) </a:t>
            </a:r>
            <a:endParaRPr lang="en-GB" altLang="cs-CZ" sz="27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GB" altLang="cs-CZ" sz="2700" b="1" dirty="0">
                <a:solidFill>
                  <a:srgbClr val="0000DC"/>
                </a:solidFill>
                <a:latin typeface="Calibri"/>
                <a:cs typeface="Calibri"/>
              </a:rPr>
              <a:t>Latent infection – notably reside in neural ganglia, in case of stress or immunodeficiency can be reactivated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GB" altLang="cs-CZ" sz="2700" b="1" dirty="0">
                <a:solidFill>
                  <a:srgbClr val="0000DC"/>
                </a:solidFill>
                <a:latin typeface="Calibri"/>
                <a:cs typeface="Calibri"/>
              </a:rPr>
              <a:t>Transmitted by contact with infected person </a:t>
            </a:r>
          </a:p>
          <a:p>
            <a:pPr>
              <a:defRPr/>
            </a:pPr>
            <a:endParaRPr lang="en-GB" altLang="cs-CZ" sz="2700" b="1" dirty="0">
              <a:solidFill>
                <a:srgbClr val="0000DC"/>
              </a:solidFill>
              <a:latin typeface="Calibri"/>
              <a:cs typeface="Calibri"/>
            </a:endParaRPr>
          </a:p>
          <a:p>
            <a:pPr>
              <a:buFont typeface="Arial"/>
              <a:defRPr/>
            </a:pPr>
            <a:r>
              <a:rPr lang="en-GB" altLang="cs-CZ" sz="2700" b="1" dirty="0">
                <a:solidFill>
                  <a:srgbClr val="FF0000"/>
                </a:solidFill>
                <a:latin typeface="Calibri"/>
                <a:cs typeface="Calibri"/>
              </a:rPr>
              <a:t>Symptoms: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GB" altLang="cs-CZ" sz="2700" b="1" dirty="0">
                <a:solidFill>
                  <a:srgbClr val="0000DC"/>
                </a:solidFill>
                <a:latin typeface="Calibri"/>
                <a:cs typeface="Calibri"/>
              </a:rPr>
              <a:t>Prodrome – red skin, itching 1-2 days before the onset of disease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GB" altLang="cs-CZ" sz="2700" b="1" dirty="0">
                <a:solidFill>
                  <a:srgbClr val="0000DC"/>
                </a:solidFill>
                <a:latin typeface="Calibri"/>
                <a:cs typeface="Calibri"/>
              </a:rPr>
              <a:t>Painful blisters - papules, </a:t>
            </a:r>
            <a:r>
              <a:rPr lang="en-GB" altLang="cs-CZ" sz="2700" b="1" dirty="0" err="1">
                <a:solidFill>
                  <a:srgbClr val="0000DC"/>
                </a:solidFill>
                <a:latin typeface="Calibri"/>
                <a:cs typeface="Calibri"/>
              </a:rPr>
              <a:t>vesikles</a:t>
            </a:r>
            <a:r>
              <a:rPr lang="en-GB" altLang="cs-CZ" sz="2700" b="1" dirty="0">
                <a:solidFill>
                  <a:srgbClr val="0000DC"/>
                </a:solidFill>
                <a:latin typeface="Calibri"/>
                <a:cs typeface="Calibri"/>
              </a:rPr>
              <a:t>, pustules, crusts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GB" sz="2700" b="1" dirty="0">
                <a:solidFill>
                  <a:srgbClr val="0000DC"/>
                </a:solidFill>
                <a:latin typeface="Calibri"/>
                <a:cs typeface="Calibri"/>
              </a:rPr>
              <a:t>Tingling or burning in the genital area</a:t>
            </a:r>
          </a:p>
          <a:p>
            <a:pPr marL="457200" indent="-457200">
              <a:buFont typeface="Arial"/>
              <a:buChar char="•"/>
              <a:defRPr/>
            </a:pPr>
            <a:endParaRPr lang="en-GB" altLang="cs-CZ" sz="2700" b="1" dirty="0">
              <a:solidFill>
                <a:srgbClr val="0000DC"/>
              </a:solidFill>
              <a:latin typeface="Calibri"/>
              <a:ea typeface="Tahoma"/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2700" b="1" dirty="0">
                <a:solidFill>
                  <a:srgbClr val="FF0000"/>
                </a:solidFill>
                <a:latin typeface="Calibri"/>
                <a:ea typeface="Tahoma"/>
                <a:cs typeface="Tahoma"/>
              </a:rPr>
              <a:t>Therapy:</a:t>
            </a:r>
            <a:r>
              <a:rPr lang="en-GB" sz="2700" b="1" dirty="0">
                <a:solidFill>
                  <a:srgbClr val="000000"/>
                </a:solidFill>
                <a:latin typeface="Calibri"/>
                <a:ea typeface="Tahoma"/>
                <a:cs typeface="Tahoma"/>
              </a:rPr>
              <a:t> </a:t>
            </a:r>
            <a:r>
              <a:rPr lang="en-GB" sz="2700" b="1" dirty="0">
                <a:solidFill>
                  <a:srgbClr val="0000DC"/>
                </a:solidFill>
                <a:latin typeface="Calibri"/>
                <a:ea typeface="Tahoma"/>
                <a:cs typeface="Tahoma"/>
              </a:rPr>
              <a:t>Acyclovir 200mg tablet five times a day</a:t>
            </a:r>
            <a:endParaRPr lang="en-GB" sz="2700" b="1" dirty="0">
              <a:solidFill>
                <a:srgbClr val="0000DC"/>
              </a:solidFill>
              <a:latin typeface="Calibri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9E192D3-D7E0-4767-B0A8-7F3AB74E2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674" y="4488559"/>
            <a:ext cx="3176904" cy="23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3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Pelvic infection and STDs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 </a:t>
            </a:r>
            <a:r>
              <a:rPr lang="en-GB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Condylomata</a:t>
            </a:r>
            <a:r>
              <a:rPr lang="en-GB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GB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accuminata</a:t>
            </a:r>
            <a:endParaRPr lang="en-GB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algn="ctr">
              <a:defRPr/>
            </a:pPr>
            <a:r>
              <a:rPr lang="en-GB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(g</a:t>
            </a:r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enital warts</a:t>
            </a:r>
            <a:r>
              <a:rPr lang="en-GB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)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733672" cy="563231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Etiology: 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DNA </a:t>
            </a:r>
            <a:r>
              <a:rPr lang="en-GB" altLang="cs-CZ" sz="2800" b="1" dirty="0" err="1">
                <a:solidFill>
                  <a:srgbClr val="0000DC"/>
                </a:solidFill>
                <a:latin typeface="Calibri"/>
                <a:cs typeface="Calibri"/>
              </a:rPr>
              <a:t>Papillomaviridae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, HPV low risk 6, 11 , sexually transmitted</a:t>
            </a:r>
            <a:endParaRPr lang="en-GB" dirty="0">
              <a:solidFill>
                <a:srgbClr val="0000DC"/>
              </a:solidFill>
              <a:ea typeface="Tahoma"/>
              <a:cs typeface="Tahoma"/>
            </a:endParaRPr>
          </a:p>
          <a:p>
            <a:pPr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Symptoms and characteristics: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GB" sz="2800" b="1" dirty="0">
                <a:solidFill>
                  <a:srgbClr val="0000DC"/>
                </a:solidFill>
                <a:latin typeface="Calibri"/>
                <a:cs typeface="Calibri"/>
              </a:rPr>
              <a:t>anogenital warts, located on vulva, perineum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, perianal region, anus,</a:t>
            </a:r>
          </a:p>
          <a:p>
            <a:pPr>
              <a:tabLst>
                <a:tab pos="449263" algn="l"/>
              </a:tabLst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	vaginal wall, cervix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itching, bleeding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spread through direct skin-to-skin contact (oral, genital, or anal sex) 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GB" sz="2800" b="1" dirty="0">
                <a:solidFill>
                  <a:srgbClr val="0000DC"/>
                </a:solidFill>
                <a:latin typeface="Calibri"/>
                <a:cs typeface="Calibri"/>
              </a:rPr>
              <a:t>virus affect only squamous cells of the skin</a:t>
            </a:r>
            <a:endParaRPr lang="en-GB" altLang="cs-CZ" sz="2800" b="1" dirty="0">
              <a:solidFill>
                <a:srgbClr val="0000DC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cs typeface="Calibri"/>
              </a:rPr>
              <a:t>Therapy:  </a:t>
            </a:r>
            <a:endParaRPr lang="en-GB" altLang="cs-CZ" sz="2800" b="1" dirty="0">
              <a:solidFill>
                <a:srgbClr val="0000DC"/>
              </a:solidFill>
              <a:latin typeface="Calibri"/>
              <a:ea typeface="Tahoma"/>
              <a:cs typeface="Calibri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ea typeface="Tahoma"/>
                <a:cs typeface="Calibri"/>
              </a:rPr>
              <a:t>Topical agents: </a:t>
            </a:r>
            <a:r>
              <a:rPr lang="en-GB" altLang="cs-CZ" sz="2800" b="1" dirty="0" err="1">
                <a:solidFill>
                  <a:srgbClr val="0000DC"/>
                </a:solidFill>
                <a:latin typeface="Calibri"/>
                <a:ea typeface="Tahoma"/>
                <a:cs typeface="Calibri"/>
              </a:rPr>
              <a:t>Podofylotoxin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ea typeface="Tahoma"/>
                <a:cs typeface="Calibri"/>
              </a:rPr>
              <a:t>, Trichloroacetic acid, Imiquimod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ea typeface="Tahoma"/>
                <a:cs typeface="Calibri"/>
              </a:rPr>
              <a:t>Physical ablation: excision, electrocauterization, laser ablation</a:t>
            </a:r>
          </a:p>
          <a:p>
            <a:pPr>
              <a:defRPr/>
            </a:pPr>
            <a:r>
              <a:rPr lang="en-GB" altLang="cs-CZ" sz="2800" b="1" dirty="0">
                <a:solidFill>
                  <a:srgbClr val="FF0000"/>
                </a:solidFill>
                <a:latin typeface="Calibri"/>
                <a:ea typeface="Tahoma"/>
                <a:cs typeface="Calibri"/>
              </a:rPr>
              <a:t>Prophylaxis: </a:t>
            </a:r>
            <a:r>
              <a:rPr lang="en-GB" altLang="cs-CZ" sz="2800" b="1" dirty="0">
                <a:solidFill>
                  <a:srgbClr val="0000DC"/>
                </a:solidFill>
                <a:latin typeface="Calibri"/>
                <a:ea typeface="Tahoma"/>
                <a:cs typeface="Calibri"/>
              </a:rPr>
              <a:t>HPV vaccination (low 6, 11 and high risk 16, 18 – cervical ca.)</a:t>
            </a:r>
            <a:endParaRPr lang="en-GB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alt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72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2B370FE4-DF9F-4788-AD9F-C1E684C5E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74" y="-33934"/>
            <a:ext cx="10383328" cy="689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1122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_porada_vedeni_LF_vzor-Najbrt" id="{29B59449-88FB-4147-877A-6D929B371094}" vid="{C05BAC1A-30A0-7C45-A2F4-18E22ADECFF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9216BE249F1B468668CAB67011703C" ma:contentTypeVersion="2" ma:contentTypeDescription="Vytvoří nový dokument" ma:contentTypeScope="" ma:versionID="abe287eaac70df248ca6e46c91c74914">
  <xsd:schema xmlns:xsd="http://www.w3.org/2001/XMLSchema" xmlns:xs="http://www.w3.org/2001/XMLSchema" xmlns:p="http://schemas.microsoft.com/office/2006/metadata/properties" xmlns:ns2="9645fae3-d7e8-4870-8f71-868bb43aa8ca" targetNamespace="http://schemas.microsoft.com/office/2006/metadata/properties" ma:root="true" ma:fieldsID="25268a61fbd16fb73d90c6677722bb5f" ns2:_="">
    <xsd:import namespace="9645fae3-d7e8-4870-8f71-868bb43aa8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45fae3-d7e8-4870-8f71-868bb43aa8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D661DE-7E19-4DC9-91CC-57B78DE99FC2}"/>
</file>

<file path=customXml/itemProps2.xml><?xml version="1.0" encoding="utf-8"?>
<ds:datastoreItem xmlns:ds="http://schemas.openxmlformats.org/officeDocument/2006/customXml" ds:itemID="{D1DE2F71-5D8A-4021-92CD-8D5DBBE69308}"/>
</file>

<file path=customXml/itemProps3.xml><?xml version="1.0" encoding="utf-8"?>
<ds:datastoreItem xmlns:ds="http://schemas.openxmlformats.org/officeDocument/2006/customXml" ds:itemID="{95B1A604-5911-4B71-8C3E-EF14D373049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18417</TotalTime>
  <Words>2769</Words>
  <Application>Microsoft Office PowerPoint</Application>
  <PresentationFormat>Širokoúhlá obrazovka</PresentationFormat>
  <Paragraphs>530</Paragraphs>
  <Slides>48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7" baseType="lpstr">
      <vt:lpstr>Arial</vt:lpstr>
      <vt:lpstr>Arial,Sans-Serif</vt:lpstr>
      <vt:lpstr>Calibri</vt:lpstr>
      <vt:lpstr>Monotype Sorts</vt:lpstr>
      <vt:lpstr>Roboto</vt:lpstr>
      <vt:lpstr>Tahoma</vt:lpstr>
      <vt:lpstr>Times New Roman</vt:lpstr>
      <vt:lpstr>Wingdings</vt:lpstr>
      <vt:lpstr>Prezentace_MU_CZ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Vojtěch Bulhart</dc:creator>
  <cp:lastModifiedBy>Samuel Tvarožek</cp:lastModifiedBy>
  <cp:revision>807</cp:revision>
  <cp:lastPrinted>1601-01-01T00:00:00Z</cp:lastPrinted>
  <dcterms:created xsi:type="dcterms:W3CDTF">2018-10-31T08:40:07Z</dcterms:created>
  <dcterms:modified xsi:type="dcterms:W3CDTF">2020-12-14T00:08:24Z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0x010100A69216BE249F1B468668CAB67011703C</vt:lpwstr>
  </property>
</Properties>
</file>