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9" r:id="rId1"/>
    <p:sldMasterId id="2147483996" r:id="rId2"/>
    <p:sldMasterId id="2147484013" r:id="rId3"/>
  </p:sldMasterIdLst>
  <p:notesMasterIdLst>
    <p:notesMasterId r:id="rId110"/>
  </p:notesMasterIdLst>
  <p:sldIdLst>
    <p:sldId id="388" r:id="rId4"/>
    <p:sldId id="389" r:id="rId5"/>
    <p:sldId id="391" r:id="rId6"/>
    <p:sldId id="390" r:id="rId7"/>
    <p:sldId id="392" r:id="rId8"/>
    <p:sldId id="393" r:id="rId9"/>
    <p:sldId id="394" r:id="rId10"/>
    <p:sldId id="395" r:id="rId11"/>
    <p:sldId id="410" r:id="rId12"/>
    <p:sldId id="396" r:id="rId13"/>
    <p:sldId id="397" r:id="rId14"/>
    <p:sldId id="398" r:id="rId15"/>
    <p:sldId id="399" r:id="rId16"/>
    <p:sldId id="400" r:id="rId17"/>
    <p:sldId id="409" r:id="rId18"/>
    <p:sldId id="414" r:id="rId19"/>
    <p:sldId id="402" r:id="rId20"/>
    <p:sldId id="406" r:id="rId21"/>
    <p:sldId id="407" r:id="rId22"/>
    <p:sldId id="403" r:id="rId23"/>
    <p:sldId id="415" r:id="rId24"/>
    <p:sldId id="411" r:id="rId25"/>
    <p:sldId id="412" r:id="rId26"/>
    <p:sldId id="408" r:id="rId27"/>
    <p:sldId id="413" r:id="rId28"/>
    <p:sldId id="326" r:id="rId29"/>
    <p:sldId id="427" r:id="rId30"/>
    <p:sldId id="426" r:id="rId31"/>
    <p:sldId id="425" r:id="rId32"/>
    <p:sldId id="424" r:id="rId33"/>
    <p:sldId id="327" r:id="rId34"/>
    <p:sldId id="328" r:id="rId35"/>
    <p:sldId id="329" r:id="rId36"/>
    <p:sldId id="330" r:id="rId37"/>
    <p:sldId id="331" r:id="rId38"/>
    <p:sldId id="332" r:id="rId39"/>
    <p:sldId id="333" r:id="rId40"/>
    <p:sldId id="334" r:id="rId41"/>
    <p:sldId id="335" r:id="rId42"/>
    <p:sldId id="337" r:id="rId43"/>
    <p:sldId id="338" r:id="rId44"/>
    <p:sldId id="339" r:id="rId45"/>
    <p:sldId id="340" r:id="rId46"/>
    <p:sldId id="341" r:id="rId47"/>
    <p:sldId id="342" r:id="rId48"/>
    <p:sldId id="343" r:id="rId49"/>
    <p:sldId id="344" r:id="rId50"/>
    <p:sldId id="345" r:id="rId51"/>
    <p:sldId id="346" r:id="rId52"/>
    <p:sldId id="347" r:id="rId53"/>
    <p:sldId id="348" r:id="rId54"/>
    <p:sldId id="349" r:id="rId55"/>
    <p:sldId id="350" r:id="rId56"/>
    <p:sldId id="351" r:id="rId57"/>
    <p:sldId id="277" r:id="rId58"/>
    <p:sldId id="278" r:id="rId59"/>
    <p:sldId id="279" r:id="rId60"/>
    <p:sldId id="280" r:id="rId61"/>
    <p:sldId id="281" r:id="rId62"/>
    <p:sldId id="282" r:id="rId63"/>
    <p:sldId id="283" r:id="rId64"/>
    <p:sldId id="284" r:id="rId65"/>
    <p:sldId id="285" r:id="rId66"/>
    <p:sldId id="286" r:id="rId67"/>
    <p:sldId id="287" r:id="rId68"/>
    <p:sldId id="288" r:id="rId69"/>
    <p:sldId id="289" r:id="rId70"/>
    <p:sldId id="290" r:id="rId71"/>
    <p:sldId id="291" r:id="rId72"/>
    <p:sldId id="294" r:id="rId73"/>
    <p:sldId id="416" r:id="rId74"/>
    <p:sldId id="431" r:id="rId75"/>
    <p:sldId id="430" r:id="rId76"/>
    <p:sldId id="295" r:id="rId77"/>
    <p:sldId id="296" r:id="rId78"/>
    <p:sldId id="297" r:id="rId79"/>
    <p:sldId id="429" r:id="rId80"/>
    <p:sldId id="417" r:id="rId81"/>
    <p:sldId id="419" r:id="rId82"/>
    <p:sldId id="312" r:id="rId83"/>
    <p:sldId id="313" r:id="rId84"/>
    <p:sldId id="314" r:id="rId85"/>
    <p:sldId id="315" r:id="rId86"/>
    <p:sldId id="316" r:id="rId87"/>
    <p:sldId id="317" r:id="rId88"/>
    <p:sldId id="320" r:id="rId89"/>
    <p:sldId id="321" r:id="rId90"/>
    <p:sldId id="428" r:id="rId91"/>
    <p:sldId id="360" r:id="rId92"/>
    <p:sldId id="423" r:id="rId93"/>
    <p:sldId id="422" r:id="rId94"/>
    <p:sldId id="418" r:id="rId95"/>
    <p:sldId id="361" r:id="rId96"/>
    <p:sldId id="362" r:id="rId97"/>
    <p:sldId id="363" r:id="rId98"/>
    <p:sldId id="364" r:id="rId99"/>
    <p:sldId id="365" r:id="rId100"/>
    <p:sldId id="366" r:id="rId101"/>
    <p:sldId id="367" r:id="rId102"/>
    <p:sldId id="368" r:id="rId103"/>
    <p:sldId id="369" r:id="rId104"/>
    <p:sldId id="370" r:id="rId105"/>
    <p:sldId id="382" r:id="rId106"/>
    <p:sldId id="383" r:id="rId107"/>
    <p:sldId id="421" r:id="rId108"/>
    <p:sldId id="420" r:id="rId109"/>
  </p:sldIdLst>
  <p:sldSz cx="12192000" cy="6858000"/>
  <p:notesSz cx="6858000" cy="9144000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FDE"/>
    <a:srgbClr val="82794A"/>
    <a:srgbClr val="9A9A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B052AA5-D09A-1560-18C5-0779C03C03DD}" v="598" dt="2020-11-27T10:22:39.571"/>
    <p1510:client id="{AB162957-97E2-D8FA-5668-CD9D0A89C0B6}" v="720" dt="2020-11-30T13:48:17.740"/>
    <p1510:client id="{BF59FC06-097E-AB9C-0B3A-69A4C6DB67C8}" v="1615" dt="2020-11-27T16:05:31.586"/>
    <p1510:client id="{D122F279-E8CF-16DE-5FD0-D1CFCBC14AF5}" v="274" dt="2020-11-27T09:13:58.594"/>
    <p1510:client id="{F5206ECA-BD3C-00F0-F879-D5D81C198884}" v="860" dt="2020-11-27T12:17:20.1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384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117" Type="http://schemas.openxmlformats.org/officeDocument/2006/relationships/customXml" Target="../customXml/item1.xml"/><Relationship Id="rId21" Type="http://schemas.openxmlformats.org/officeDocument/2006/relationships/slide" Target="slides/slide18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63" Type="http://schemas.openxmlformats.org/officeDocument/2006/relationships/slide" Target="slides/slide60.xml"/><Relationship Id="rId68" Type="http://schemas.openxmlformats.org/officeDocument/2006/relationships/slide" Target="slides/slide65.xml"/><Relationship Id="rId84" Type="http://schemas.openxmlformats.org/officeDocument/2006/relationships/slide" Target="slides/slide81.xml"/><Relationship Id="rId89" Type="http://schemas.openxmlformats.org/officeDocument/2006/relationships/slide" Target="slides/slide86.xml"/><Relationship Id="rId112" Type="http://schemas.openxmlformats.org/officeDocument/2006/relationships/viewProps" Target="viewProps.xml"/><Relationship Id="rId16" Type="http://schemas.openxmlformats.org/officeDocument/2006/relationships/slide" Target="slides/slide13.xml"/><Relationship Id="rId107" Type="http://schemas.openxmlformats.org/officeDocument/2006/relationships/slide" Target="slides/slide104.xml"/><Relationship Id="rId11" Type="http://schemas.openxmlformats.org/officeDocument/2006/relationships/slide" Target="slides/slide8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74" Type="http://schemas.openxmlformats.org/officeDocument/2006/relationships/slide" Target="slides/slide71.xml"/><Relationship Id="rId79" Type="http://schemas.openxmlformats.org/officeDocument/2006/relationships/slide" Target="slides/slide76.xml"/><Relationship Id="rId102" Type="http://schemas.openxmlformats.org/officeDocument/2006/relationships/slide" Target="slides/slide99.xml"/><Relationship Id="rId5" Type="http://schemas.openxmlformats.org/officeDocument/2006/relationships/slide" Target="slides/slide2.xml"/><Relationship Id="rId90" Type="http://schemas.openxmlformats.org/officeDocument/2006/relationships/slide" Target="slides/slide87.xml"/><Relationship Id="rId95" Type="http://schemas.openxmlformats.org/officeDocument/2006/relationships/slide" Target="slides/slide92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64" Type="http://schemas.openxmlformats.org/officeDocument/2006/relationships/slide" Target="slides/slide61.xml"/><Relationship Id="rId69" Type="http://schemas.openxmlformats.org/officeDocument/2006/relationships/slide" Target="slides/slide66.xml"/><Relationship Id="rId113" Type="http://schemas.openxmlformats.org/officeDocument/2006/relationships/theme" Target="theme/theme1.xml"/><Relationship Id="rId118" Type="http://schemas.openxmlformats.org/officeDocument/2006/relationships/customXml" Target="../customXml/item2.xml"/><Relationship Id="rId80" Type="http://schemas.openxmlformats.org/officeDocument/2006/relationships/slide" Target="slides/slide77.xml"/><Relationship Id="rId85" Type="http://schemas.openxmlformats.org/officeDocument/2006/relationships/slide" Target="slides/slide82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59" Type="http://schemas.openxmlformats.org/officeDocument/2006/relationships/slide" Target="slides/slide56.xml"/><Relationship Id="rId103" Type="http://schemas.openxmlformats.org/officeDocument/2006/relationships/slide" Target="slides/slide100.xml"/><Relationship Id="rId108" Type="http://schemas.openxmlformats.org/officeDocument/2006/relationships/slide" Target="slides/slide105.xml"/><Relationship Id="rId54" Type="http://schemas.openxmlformats.org/officeDocument/2006/relationships/slide" Target="slides/slide51.xml"/><Relationship Id="rId70" Type="http://schemas.openxmlformats.org/officeDocument/2006/relationships/slide" Target="slides/slide67.xml"/><Relationship Id="rId75" Type="http://schemas.openxmlformats.org/officeDocument/2006/relationships/slide" Target="slides/slide72.xml"/><Relationship Id="rId91" Type="http://schemas.openxmlformats.org/officeDocument/2006/relationships/slide" Target="slides/slide88.xml"/><Relationship Id="rId96" Type="http://schemas.openxmlformats.org/officeDocument/2006/relationships/slide" Target="slides/slide9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49" Type="http://schemas.openxmlformats.org/officeDocument/2006/relationships/slide" Target="slides/slide46.xml"/><Relationship Id="rId114" Type="http://schemas.openxmlformats.org/officeDocument/2006/relationships/tableStyles" Target="tableStyles.xml"/><Relationship Id="rId119" Type="http://schemas.openxmlformats.org/officeDocument/2006/relationships/customXml" Target="../customXml/item3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slide" Target="slides/slide62.xml"/><Relationship Id="rId73" Type="http://schemas.openxmlformats.org/officeDocument/2006/relationships/slide" Target="slides/slide70.xml"/><Relationship Id="rId78" Type="http://schemas.openxmlformats.org/officeDocument/2006/relationships/slide" Target="slides/slide75.xml"/><Relationship Id="rId81" Type="http://schemas.openxmlformats.org/officeDocument/2006/relationships/slide" Target="slides/slide78.xml"/><Relationship Id="rId86" Type="http://schemas.openxmlformats.org/officeDocument/2006/relationships/slide" Target="slides/slide83.xml"/><Relationship Id="rId94" Type="http://schemas.openxmlformats.org/officeDocument/2006/relationships/slide" Target="slides/slide91.xml"/><Relationship Id="rId99" Type="http://schemas.openxmlformats.org/officeDocument/2006/relationships/slide" Target="slides/slide96.xml"/><Relationship Id="rId101" Type="http://schemas.openxmlformats.org/officeDocument/2006/relationships/slide" Target="slides/slide9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Relationship Id="rId109" Type="http://schemas.openxmlformats.org/officeDocument/2006/relationships/slide" Target="slides/slide106.xml"/><Relationship Id="rId34" Type="http://schemas.openxmlformats.org/officeDocument/2006/relationships/slide" Target="slides/slide31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76" Type="http://schemas.openxmlformats.org/officeDocument/2006/relationships/slide" Target="slides/slide73.xml"/><Relationship Id="rId97" Type="http://schemas.openxmlformats.org/officeDocument/2006/relationships/slide" Target="slides/slide94.xml"/><Relationship Id="rId104" Type="http://schemas.openxmlformats.org/officeDocument/2006/relationships/slide" Target="slides/slide101.xml"/><Relationship Id="rId7" Type="http://schemas.openxmlformats.org/officeDocument/2006/relationships/slide" Target="slides/slide4.xml"/><Relationship Id="rId71" Type="http://schemas.openxmlformats.org/officeDocument/2006/relationships/slide" Target="slides/slide68.xml"/><Relationship Id="rId92" Type="http://schemas.openxmlformats.org/officeDocument/2006/relationships/slide" Target="slides/slide8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6.xml"/><Relationship Id="rId24" Type="http://schemas.openxmlformats.org/officeDocument/2006/relationships/slide" Target="slides/slide21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66" Type="http://schemas.openxmlformats.org/officeDocument/2006/relationships/slide" Target="slides/slide63.xml"/><Relationship Id="rId87" Type="http://schemas.openxmlformats.org/officeDocument/2006/relationships/slide" Target="slides/slide84.xml"/><Relationship Id="rId110" Type="http://schemas.openxmlformats.org/officeDocument/2006/relationships/notesMaster" Target="notesMasters/notesMaster1.xml"/><Relationship Id="rId115" Type="http://schemas.microsoft.com/office/2016/11/relationships/changesInfo" Target="changesInfos/changesInfo1.xml"/><Relationship Id="rId61" Type="http://schemas.openxmlformats.org/officeDocument/2006/relationships/slide" Target="slides/slide58.xml"/><Relationship Id="rId82" Type="http://schemas.openxmlformats.org/officeDocument/2006/relationships/slide" Target="slides/slide79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56" Type="http://schemas.openxmlformats.org/officeDocument/2006/relationships/slide" Target="slides/slide53.xml"/><Relationship Id="rId77" Type="http://schemas.openxmlformats.org/officeDocument/2006/relationships/slide" Target="slides/slide74.xml"/><Relationship Id="rId100" Type="http://schemas.openxmlformats.org/officeDocument/2006/relationships/slide" Target="slides/slide97.xml"/><Relationship Id="rId105" Type="http://schemas.openxmlformats.org/officeDocument/2006/relationships/slide" Target="slides/slide102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72" Type="http://schemas.openxmlformats.org/officeDocument/2006/relationships/slide" Target="slides/slide69.xml"/><Relationship Id="rId93" Type="http://schemas.openxmlformats.org/officeDocument/2006/relationships/slide" Target="slides/slide90.xml"/><Relationship Id="rId98" Type="http://schemas.openxmlformats.org/officeDocument/2006/relationships/slide" Target="slides/slide95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2.xml"/><Relationship Id="rId46" Type="http://schemas.openxmlformats.org/officeDocument/2006/relationships/slide" Target="slides/slide43.xml"/><Relationship Id="rId67" Type="http://schemas.openxmlformats.org/officeDocument/2006/relationships/slide" Target="slides/slide64.xml"/><Relationship Id="rId116" Type="http://schemas.microsoft.com/office/2015/10/relationships/revisionInfo" Target="revisionInfo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62" Type="http://schemas.openxmlformats.org/officeDocument/2006/relationships/slide" Target="slides/slide59.xml"/><Relationship Id="rId83" Type="http://schemas.openxmlformats.org/officeDocument/2006/relationships/slide" Target="slides/slide80.xml"/><Relationship Id="rId88" Type="http://schemas.openxmlformats.org/officeDocument/2006/relationships/slide" Target="slides/slide85.xml"/><Relationship Id="rId111" Type="http://schemas.openxmlformats.org/officeDocument/2006/relationships/presProps" Target="presProps.xml"/><Relationship Id="rId15" Type="http://schemas.openxmlformats.org/officeDocument/2006/relationships/slide" Target="slides/slide12.xml"/><Relationship Id="rId36" Type="http://schemas.openxmlformats.org/officeDocument/2006/relationships/slide" Target="slides/slide33.xml"/><Relationship Id="rId57" Type="http://schemas.openxmlformats.org/officeDocument/2006/relationships/slide" Target="slides/slide54.xml"/><Relationship Id="rId106" Type="http://schemas.openxmlformats.org/officeDocument/2006/relationships/slide" Target="slides/slide10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azárková Eliška" userId="S::1916@fnbrno.cz::42158411-684f-4e2a-b952-14de43610390" providerId="AD" clId="Web-{F5206ECA-BD3C-00F0-F879-D5D81C198884}"/>
    <pc:docChg chg="addSld modSld">
      <pc:chgData name="Gazárková Eliška" userId="S::1916@fnbrno.cz::42158411-684f-4e2a-b952-14de43610390" providerId="AD" clId="Web-{F5206ECA-BD3C-00F0-F879-D5D81C198884}" dt="2020-11-27T12:17:20.188" v="855"/>
      <pc:docMkLst>
        <pc:docMk/>
      </pc:docMkLst>
      <pc:sldChg chg="modSp">
        <pc:chgData name="Gazárková Eliška" userId="S::1916@fnbrno.cz::42158411-684f-4e2a-b952-14de43610390" providerId="AD" clId="Web-{F5206ECA-BD3C-00F0-F879-D5D81C198884}" dt="2020-11-27T10:50:31.445" v="176" actId="20577"/>
        <pc:sldMkLst>
          <pc:docMk/>
          <pc:sldMk cId="1457780735" sldId="396"/>
        </pc:sldMkLst>
        <pc:spChg chg="mod">
          <ac:chgData name="Gazárková Eliška" userId="S::1916@fnbrno.cz::42158411-684f-4e2a-b952-14de43610390" providerId="AD" clId="Web-{F5206ECA-BD3C-00F0-F879-D5D81C198884}" dt="2020-11-27T10:50:31.445" v="176" actId="20577"/>
          <ac:spMkLst>
            <pc:docMk/>
            <pc:sldMk cId="1457780735" sldId="396"/>
            <ac:spMk id="6" creationId="{00000000-0000-0000-0000-000000000000}"/>
          </ac:spMkLst>
        </pc:spChg>
      </pc:sldChg>
      <pc:sldChg chg="addSp modSp add replId">
        <pc:chgData name="Gazárková Eliška" userId="S::1916@fnbrno.cz::42158411-684f-4e2a-b952-14de43610390" providerId="AD" clId="Web-{F5206ECA-BD3C-00F0-F879-D5D81C198884}" dt="2020-11-27T11:11:59.394" v="437" actId="20577"/>
        <pc:sldMkLst>
          <pc:docMk/>
          <pc:sldMk cId="3222268023" sldId="397"/>
        </pc:sldMkLst>
        <pc:spChg chg="mod">
          <ac:chgData name="Gazárková Eliška" userId="S::1916@fnbrno.cz::42158411-684f-4e2a-b952-14de43610390" providerId="AD" clId="Web-{F5206ECA-BD3C-00F0-F879-D5D81C198884}" dt="2020-11-27T11:11:59.394" v="437" actId="20577"/>
          <ac:spMkLst>
            <pc:docMk/>
            <pc:sldMk cId="3222268023" sldId="397"/>
            <ac:spMk id="6" creationId="{00000000-0000-0000-0000-000000000000}"/>
          </ac:spMkLst>
        </pc:spChg>
        <pc:picChg chg="add mod modCrop">
          <ac:chgData name="Gazárková Eliška" userId="S::1916@fnbrno.cz::42158411-684f-4e2a-b952-14de43610390" providerId="AD" clId="Web-{F5206ECA-BD3C-00F0-F879-D5D81C198884}" dt="2020-11-27T10:55:39.905" v="189" actId="1076"/>
          <ac:picMkLst>
            <pc:docMk/>
            <pc:sldMk cId="3222268023" sldId="397"/>
            <ac:picMk id="2" creationId="{E7D3A0EC-BFF9-4742-B6E7-011770DB7B2F}"/>
          </ac:picMkLst>
        </pc:picChg>
      </pc:sldChg>
      <pc:sldChg chg="delSp modSp add replId">
        <pc:chgData name="Gazárková Eliška" userId="S::1916@fnbrno.cz::42158411-684f-4e2a-b952-14de43610390" providerId="AD" clId="Web-{F5206ECA-BD3C-00F0-F879-D5D81C198884}" dt="2020-11-27T11:12:22.222" v="439" actId="20577"/>
        <pc:sldMkLst>
          <pc:docMk/>
          <pc:sldMk cId="3405811674" sldId="398"/>
        </pc:sldMkLst>
        <pc:spChg chg="mod">
          <ac:chgData name="Gazárková Eliška" userId="S::1916@fnbrno.cz::42158411-684f-4e2a-b952-14de43610390" providerId="AD" clId="Web-{F5206ECA-BD3C-00F0-F879-D5D81C198884}" dt="2020-11-27T11:12:22.222" v="439" actId="20577"/>
          <ac:spMkLst>
            <pc:docMk/>
            <pc:sldMk cId="3405811674" sldId="398"/>
            <ac:spMk id="6" creationId="{00000000-0000-0000-0000-000000000000}"/>
          </ac:spMkLst>
        </pc:spChg>
        <pc:picChg chg="del">
          <ac:chgData name="Gazárková Eliška" userId="S::1916@fnbrno.cz::42158411-684f-4e2a-b952-14de43610390" providerId="AD" clId="Web-{F5206ECA-BD3C-00F0-F879-D5D81C198884}" dt="2020-11-27T11:08:23.592" v="389"/>
          <ac:picMkLst>
            <pc:docMk/>
            <pc:sldMk cId="3405811674" sldId="398"/>
            <ac:picMk id="2" creationId="{E7D3A0EC-BFF9-4742-B6E7-011770DB7B2F}"/>
          </ac:picMkLst>
        </pc:picChg>
      </pc:sldChg>
      <pc:sldChg chg="addSp modSp add replId">
        <pc:chgData name="Gazárková Eliška" userId="S::1916@fnbrno.cz::42158411-684f-4e2a-b952-14de43610390" providerId="AD" clId="Web-{F5206ECA-BD3C-00F0-F879-D5D81C198884}" dt="2020-11-27T11:40:15.023" v="631" actId="20577"/>
        <pc:sldMkLst>
          <pc:docMk/>
          <pc:sldMk cId="2471514457" sldId="399"/>
        </pc:sldMkLst>
        <pc:spChg chg="mod">
          <ac:chgData name="Gazárková Eliška" userId="S::1916@fnbrno.cz::42158411-684f-4e2a-b952-14de43610390" providerId="AD" clId="Web-{F5206ECA-BD3C-00F0-F879-D5D81C198884}" dt="2020-11-27T11:37:26.379" v="626" actId="1076"/>
          <ac:spMkLst>
            <pc:docMk/>
            <pc:sldMk cId="2471514457" sldId="399"/>
            <ac:spMk id="5" creationId="{00000000-0000-0000-0000-000000000000}"/>
          </ac:spMkLst>
        </pc:spChg>
        <pc:spChg chg="mod">
          <ac:chgData name="Gazárková Eliška" userId="S::1916@fnbrno.cz::42158411-684f-4e2a-b952-14de43610390" providerId="AD" clId="Web-{F5206ECA-BD3C-00F0-F879-D5D81C198884}" dt="2020-11-27T11:40:15.023" v="631" actId="20577"/>
          <ac:spMkLst>
            <pc:docMk/>
            <pc:sldMk cId="2471514457" sldId="399"/>
            <ac:spMk id="6" creationId="{00000000-0000-0000-0000-000000000000}"/>
          </ac:spMkLst>
        </pc:spChg>
        <pc:picChg chg="add mod ord modCrop">
          <ac:chgData name="Gazárková Eliška" userId="S::1916@fnbrno.cz::42158411-684f-4e2a-b952-14de43610390" providerId="AD" clId="Web-{F5206ECA-BD3C-00F0-F879-D5D81C198884}" dt="2020-11-27T11:37:32.426" v="627" actId="1076"/>
          <ac:picMkLst>
            <pc:docMk/>
            <pc:sldMk cId="2471514457" sldId="399"/>
            <ac:picMk id="2" creationId="{677A48EB-E9B4-417A-9F63-10755F0D0FCF}"/>
          </ac:picMkLst>
        </pc:picChg>
      </pc:sldChg>
      <pc:sldChg chg="addSp delSp modSp add replId">
        <pc:chgData name="Gazárková Eliška" userId="S::1916@fnbrno.cz::42158411-684f-4e2a-b952-14de43610390" providerId="AD" clId="Web-{F5206ECA-BD3C-00F0-F879-D5D81C198884}" dt="2020-11-27T12:17:20.188" v="855"/>
        <pc:sldMkLst>
          <pc:docMk/>
          <pc:sldMk cId="3395276922" sldId="400"/>
        </pc:sldMkLst>
        <pc:spChg chg="add del mod">
          <ac:chgData name="Gazárková Eliška" userId="S::1916@fnbrno.cz::42158411-684f-4e2a-b952-14de43610390" providerId="AD" clId="Web-{F5206ECA-BD3C-00F0-F879-D5D81C198884}" dt="2020-11-27T12:04:07.999" v="711"/>
          <ac:spMkLst>
            <pc:docMk/>
            <pc:sldMk cId="3395276922" sldId="400"/>
            <ac:spMk id="3" creationId="{9A3CD4BC-9E5E-4970-B92D-022F9E88BACE}"/>
          </ac:spMkLst>
        </pc:spChg>
        <pc:spChg chg="add mod">
          <ac:chgData name="Gazárková Eliška" userId="S::1916@fnbrno.cz::42158411-684f-4e2a-b952-14de43610390" providerId="AD" clId="Web-{F5206ECA-BD3C-00F0-F879-D5D81C198884}" dt="2020-11-27T12:17:20.188" v="855"/>
          <ac:spMkLst>
            <pc:docMk/>
            <pc:sldMk cId="3395276922" sldId="400"/>
            <ac:spMk id="4" creationId="{5EE9C18B-088C-4FA5-A468-3E356E797E6B}"/>
          </ac:spMkLst>
        </pc:spChg>
        <pc:spChg chg="mod">
          <ac:chgData name="Gazárková Eliška" userId="S::1916@fnbrno.cz::42158411-684f-4e2a-b952-14de43610390" providerId="AD" clId="Web-{F5206ECA-BD3C-00F0-F879-D5D81C198884}" dt="2020-11-27T12:16:59.030" v="853" actId="20577"/>
          <ac:spMkLst>
            <pc:docMk/>
            <pc:sldMk cId="3395276922" sldId="400"/>
            <ac:spMk id="6" creationId="{00000000-0000-0000-0000-000000000000}"/>
          </ac:spMkLst>
        </pc:spChg>
        <pc:picChg chg="del">
          <ac:chgData name="Gazárková Eliška" userId="S::1916@fnbrno.cz::42158411-684f-4e2a-b952-14de43610390" providerId="AD" clId="Web-{F5206ECA-BD3C-00F0-F879-D5D81C198884}" dt="2020-11-27T11:59:40.858" v="658"/>
          <ac:picMkLst>
            <pc:docMk/>
            <pc:sldMk cId="3395276922" sldId="400"/>
            <ac:picMk id="2" creationId="{677A48EB-E9B4-417A-9F63-10755F0D0FCF}"/>
          </ac:picMkLst>
        </pc:picChg>
      </pc:sldChg>
    </pc:docChg>
  </pc:docChgLst>
  <pc:docChgLst>
    <pc:chgData name="Gazárková Eliška" userId="S::1916@fnbrno.cz::42158411-684f-4e2a-b952-14de43610390" providerId="AD" clId="Web-{D122F279-E8CF-16DE-5FD0-D1CFCBC14AF5}"/>
    <pc:docChg chg="mod addSld delSld modSld sldOrd addMainMaster modMainMaster setSldSz">
      <pc:chgData name="Gazárková Eliška" userId="S::1916@fnbrno.cz::42158411-684f-4e2a-b952-14de43610390" providerId="AD" clId="Web-{D122F279-E8CF-16DE-5FD0-D1CFCBC14AF5}" dt="2020-11-27T09:13:58.594" v="269" actId="20577"/>
      <pc:docMkLst>
        <pc:docMk/>
      </pc:docMkLst>
      <pc:sldChg chg="del">
        <pc:chgData name="Gazárková Eliška" userId="S::1916@fnbrno.cz::42158411-684f-4e2a-b952-14de43610390" providerId="AD" clId="Web-{D122F279-E8CF-16DE-5FD0-D1CFCBC14AF5}" dt="2020-11-27T08:25:36.561" v="0"/>
        <pc:sldMkLst>
          <pc:docMk/>
          <pc:sldMk cId="0" sldId="257"/>
        </pc:sldMkLst>
      </pc:sldChg>
      <pc:sldChg chg="modSp del">
        <pc:chgData name="Gazárková Eliška" userId="S::1916@fnbrno.cz::42158411-684f-4e2a-b952-14de43610390" providerId="AD" clId="Web-{D122F279-E8CF-16DE-5FD0-D1CFCBC14AF5}" dt="2020-11-27T08:42:42.934" v="91"/>
        <pc:sldMkLst>
          <pc:docMk/>
          <pc:sldMk cId="0" sldId="258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58"/>
            <ac:spMk id="4099" creationId="{6DB28668-ADFB-487C-9D35-628F19BB18DF}"/>
          </ac:spMkLst>
        </pc:spChg>
      </pc:sldChg>
      <pc:sldChg chg="modSp del">
        <pc:chgData name="Gazárková Eliška" userId="S::1916@fnbrno.cz::42158411-684f-4e2a-b952-14de43610390" providerId="AD" clId="Web-{D122F279-E8CF-16DE-5FD0-D1CFCBC14AF5}" dt="2020-11-27T08:43:43.310" v="101"/>
        <pc:sldMkLst>
          <pc:docMk/>
          <pc:sldMk cId="0" sldId="259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59"/>
            <ac:spMk id="24578" creationId="{E7120ECB-3678-4A0F-8D6A-01C458946687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59"/>
            <ac:spMk id="24580" creationId="{92E358E4-0461-46C2-B0F3-CEEC67541028}"/>
          </ac:spMkLst>
        </pc:spChg>
      </pc:sldChg>
      <pc:sldChg chg="del">
        <pc:chgData name="Gazárková Eliška" userId="S::1916@fnbrno.cz::42158411-684f-4e2a-b952-14de43610390" providerId="AD" clId="Web-{D122F279-E8CF-16DE-5FD0-D1CFCBC14AF5}" dt="2020-11-27T08:25:52.906" v="1"/>
        <pc:sldMkLst>
          <pc:docMk/>
          <pc:sldMk cId="0" sldId="260"/>
        </pc:sldMkLst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261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61"/>
            <ac:spMk id="25603" creationId="{D1945660-9E1F-4785-AAAF-FD64306B44DF}"/>
          </ac:spMkLst>
        </pc:sp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262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62"/>
            <ac:spMk id="26626" creationId="{E4D7681F-BE99-4999-9706-01DF25EA5632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62"/>
            <ac:spMk id="26627" creationId="{AA260213-06A3-4E93-B52A-CBF869DDBE5E}"/>
          </ac:spMkLst>
        </pc:sp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263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63"/>
            <ac:spMk id="5" creationId="{65C73AAF-6AD9-46E8-937D-5B9C899BE44F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263"/>
            <ac:picMk id="27651" creationId="{5E4CE881-11F3-4F38-8A7C-580EC55DB534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264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64"/>
            <ac:spMk id="5" creationId="{99FF6B96-0AAF-4613-91BA-EF2AC8498893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264"/>
            <ac:picMk id="28675" creationId="{0284EB59-A770-480E-9BA7-F0D9847DAD7C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265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65"/>
            <ac:spMk id="5" creationId="{B87908B6-20D2-4614-B9B8-D8039E80E237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265"/>
            <ac:picMk id="29699" creationId="{AF583E85-8E2A-4596-9D0F-A790A66C8CBB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266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66"/>
            <ac:spMk id="5" creationId="{F76DF19F-8282-4399-B488-14F9A2095580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266"/>
            <ac:picMk id="30723" creationId="{B8216BAB-6738-4607-9A27-CE7D7F46C998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267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67"/>
            <ac:spMk id="31746" creationId="{17B7D529-BBDD-4A9F-803D-AFA6F32D2746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67"/>
            <ac:spMk id="31747" creationId="{0854ADB3-FA25-43B0-896E-C64FF45B24E5}"/>
          </ac:spMkLst>
        </pc:sp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268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68"/>
            <ac:spMk id="5" creationId="{FE3353F1-78B8-46D3-BFC7-7D7FA20813A2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268"/>
            <ac:picMk id="32771" creationId="{9E3B30D6-0A87-4493-9719-C590D035AC35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269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69"/>
            <ac:spMk id="5" creationId="{64BE4DAD-0AF9-4800-97FF-EA0929F1ACC3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269"/>
            <ac:picMk id="33795" creationId="{87286151-6EA0-4A55-9C33-C8939A207E6D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271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71"/>
            <ac:spMk id="34819" creationId="{7E6919C8-7280-44D1-BE84-5943DBD8AD71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271"/>
            <ac:picMk id="34818" creationId="{1D23EF99-0698-4074-A640-6343B979904A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272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72"/>
            <ac:spMk id="3" creationId="{5CB658E3-7732-482F-AD1F-1C6FDBD17522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72"/>
            <ac:spMk id="35842" creationId="{AFA8EC21-A3D5-4FBB-ADFB-DE8B0F1F766F}"/>
          </ac:spMkLst>
        </pc:sp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273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73"/>
            <ac:spMk id="36866" creationId="{F570F751-FFF1-46CB-BA14-10B9693182C2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73"/>
            <ac:spMk id="36867" creationId="{B7A5225B-0F01-4254-8131-FE15204897D5}"/>
          </ac:spMkLst>
        </pc:sp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274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74"/>
            <ac:spMk id="3" creationId="{3A3F37C6-913D-4F6D-81F5-DE687E938DED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74"/>
            <ac:spMk id="37890" creationId="{DFB1A8A9-CCDE-4454-8BDD-788067F02233}"/>
          </ac:spMkLst>
        </pc:sp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275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75"/>
            <ac:spMk id="3" creationId="{04FAE291-A745-4FBB-BE72-6AEAD2B13B74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75"/>
            <ac:spMk id="38914" creationId="{69AED6E8-07F1-4971-AEAC-774508800F0D}"/>
          </ac:spMkLst>
        </pc:sp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276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76"/>
            <ac:spMk id="39938" creationId="{B2FB6CE4-C2DB-4DBB-941B-5ADC1554B45B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76"/>
            <ac:spMk id="39939" creationId="{514FBBC5-7F3E-4F36-82C5-1B2C375BF6AA}"/>
          </ac:spMkLst>
        </pc:sp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277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77"/>
            <ac:spMk id="4" creationId="{B82628DE-BD7D-4D44-87CC-68222A9E97D8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277"/>
            <ac:picMk id="40963" creationId="{DEDA2C15-7AC1-4CE4-900C-6351B1FD836A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278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78"/>
            <ac:spMk id="4" creationId="{D5D117AA-D5D7-4A2C-AD23-705B870D5A6C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278"/>
            <ac:picMk id="41987" creationId="{A62E11C3-50D6-4C8A-8C20-4FEDDDCA9F42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279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79"/>
            <ac:spMk id="4" creationId="{71CD3670-D585-460D-BD96-07C0D7A70F99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279"/>
            <ac:picMk id="43011" creationId="{A387DB38-8BE9-411D-9AE7-737B0A22C7F5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280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80"/>
            <ac:spMk id="4" creationId="{DD28400E-F8A7-44FB-A305-E997FFBB5AAB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280"/>
            <ac:picMk id="44035" creationId="{2ACE92EB-15C8-4155-872A-5775408BBCB4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281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81"/>
            <ac:spMk id="4" creationId="{1DD093EB-6626-41A1-B4E2-03075808BD3C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281"/>
            <ac:picMk id="45059" creationId="{18259301-C46E-42DA-BC1B-07F9C6846736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282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82"/>
            <ac:spMk id="4" creationId="{6E6ADB45-29DC-484D-9FAF-48EB8097D09A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282"/>
            <ac:picMk id="46083" creationId="{B3FBFCA6-E4C5-48CF-8D9C-67258201E47D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283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83"/>
            <ac:spMk id="4" creationId="{661E5F82-0F42-4CC5-BA44-C8527F41ABBD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283"/>
            <ac:picMk id="47107" creationId="{7E1198C2-E29B-4EAF-B2BF-D1900489B274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284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84"/>
            <ac:spMk id="4" creationId="{A05A4725-7621-44BA-9A64-B5FECBA25C21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284"/>
            <ac:picMk id="48131" creationId="{D3420A54-593B-4E46-B4C6-FE7CD94C0652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285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85"/>
            <ac:spMk id="4" creationId="{1CFE9EF8-3668-48D9-AF20-A70C082D7EDB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285"/>
            <ac:picMk id="49155" creationId="{B222A9A9-67F4-47DF-929F-49BA49DB3C50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286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86"/>
            <ac:spMk id="4" creationId="{1AB0548D-F88E-478A-91CD-51B4B47E849C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286"/>
            <ac:picMk id="50179" creationId="{CDB3A17C-6186-4A24-A1A3-E1FF303A81C9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287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87"/>
            <ac:spMk id="4" creationId="{FDEFFB13-DFB8-49E9-ACB4-7139A9ADD91B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287"/>
            <ac:picMk id="51203" creationId="{C67871BC-848C-42A0-AA83-60139FF727BC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288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88"/>
            <ac:spMk id="4" creationId="{B7C3F443-FCFB-48E1-BA8C-BF1B06F9E5A0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288"/>
            <ac:picMk id="52227" creationId="{5609E6D9-070C-4245-8169-7FB1E66402C4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289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89"/>
            <ac:spMk id="4" creationId="{7E2A6876-5448-42A8-A20F-3B6AFBDCF5A7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289"/>
            <ac:picMk id="53251" creationId="{E2E0D004-C45D-41B8-8C99-6AF90F3233BC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290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90"/>
            <ac:spMk id="4" creationId="{9FB05A5D-BCE7-44FA-A164-133E27A37B0B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290"/>
            <ac:picMk id="54275" creationId="{A28B8501-FC87-4199-9D24-1CBA460FE0F1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291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91"/>
            <ac:spMk id="4" creationId="{A89DCEFC-06FF-43C2-B7C2-46B472C41D93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291"/>
            <ac:picMk id="55299" creationId="{0609C7D2-773E-4E9D-A503-561B5CCFAAD5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292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92"/>
            <ac:spMk id="56322" creationId="{BA5A5C30-2636-4AAF-B2A0-96DB5B392EEE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92"/>
            <ac:spMk id="56323" creationId="{CA569F24-66D9-47AC-8577-330B069A6A63}"/>
          </ac:spMkLst>
        </pc:sp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293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93"/>
            <ac:spMk id="57346" creationId="{37E96BD2-9424-40E4-837B-4F1FD8DDD4F3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93"/>
            <ac:spMk id="57347" creationId="{9A58072C-8C8E-4E8D-8528-AE1081A258B1}"/>
          </ac:spMkLst>
        </pc:sp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294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94"/>
            <ac:spMk id="58370" creationId="{6CD40998-80A3-4DEF-BA2C-2E79AC6B7C36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94"/>
            <ac:spMk id="58371" creationId="{D47DECC6-E622-4E7F-88FA-F4B888A44FBE}"/>
          </ac:spMkLst>
        </pc:sp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295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95"/>
            <ac:spMk id="3" creationId="{FC8D9930-0BE5-4D7E-A6EA-941C5DB44673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95"/>
            <ac:spMk id="59394" creationId="{AB01F8E5-B005-4E9F-B539-339037478DEA}"/>
          </ac:spMkLst>
        </pc:sp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296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96"/>
            <ac:spMk id="4" creationId="{D41A75D9-9569-42DD-8E53-CD161891871B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96"/>
            <ac:spMk id="60418" creationId="{8865EA1E-6FD9-47C1-8037-E169B55DAF96}"/>
          </ac:spMkLst>
        </pc:sp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297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97"/>
            <ac:spMk id="3" creationId="{558CB42B-8CFC-4577-93EB-8C163D5892DE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97"/>
            <ac:spMk id="61442" creationId="{0BC0A127-FB0F-40C9-9F08-A1BCCE6776BF}"/>
          </ac:spMkLst>
        </pc:sp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298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98"/>
            <ac:spMk id="3" creationId="{4E8FDF1A-14B7-4561-B602-729F5853B665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98"/>
            <ac:spMk id="62466" creationId="{757195A8-2DC9-4A34-937B-259DCFC359E4}"/>
          </ac:spMkLst>
        </pc:sp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299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299"/>
            <ac:spMk id="63491" creationId="{02650DF4-EF9A-45BD-814F-9339707C94A1}"/>
          </ac:spMkLst>
        </pc:sp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00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00"/>
            <ac:spMk id="3" creationId="{F479CDD2-F021-4350-BDA4-0E86E02CB830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00"/>
            <ac:spMk id="64514" creationId="{BC500D14-A4A0-4F69-A04B-8F0C02A28092}"/>
          </ac:spMkLst>
        </pc:sp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01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01"/>
            <ac:spMk id="5" creationId="{EF520EAD-18F7-4AA4-866B-699031388D71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01"/>
            <ac:picMk id="65539" creationId="{FEDFA6A5-515F-47EC-81D9-3A3211EE62F7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02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02"/>
            <ac:spMk id="5" creationId="{AA8314B5-4406-4328-8A4E-1E9FC58165ED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02"/>
            <ac:picMk id="66563" creationId="{F06CCA64-F2CF-47C3-A157-C186E0AE32DB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03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03"/>
            <ac:spMk id="5" creationId="{141573D7-0495-4CE0-A53D-1E956E1DF010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03"/>
            <ac:picMk id="67587" creationId="{338EFCD0-520C-438C-86D2-177496A9B608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04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04"/>
            <ac:spMk id="4" creationId="{B349FC16-AB97-4570-B512-8ABF5472E4A1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04"/>
            <ac:spMk id="68610" creationId="{0DF3EC43-E921-4FDE-B645-AF9677EF65B7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04"/>
            <ac:picMk id="68612" creationId="{0955E6A0-54B8-4045-8A72-2FECD2D7F096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05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05"/>
            <ac:spMk id="57347" creationId="{E2C63718-8711-4F6A-BF5C-F4C47E0916A2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05"/>
            <ac:spMk id="69634" creationId="{DDF9A525-6242-4DE4-800B-BB13CC7373B4}"/>
          </ac:spMkLst>
        </pc:sp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06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06"/>
            <ac:spMk id="3" creationId="{2A443B77-5CAA-4944-BE91-6A7DDF49E6C9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06"/>
            <ac:spMk id="70658" creationId="{80E888ED-6336-42A2-87A9-CD750E81EB19}"/>
          </ac:spMkLst>
        </pc:sp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07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07"/>
            <ac:spMk id="71682" creationId="{E9F2AA36-2EC8-4CD9-B117-991C1E8094C6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07"/>
            <ac:spMk id="71683" creationId="{1100B659-80C4-408D-923A-3CB1857B05E0}"/>
          </ac:spMkLst>
        </pc:sp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08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08"/>
            <ac:spMk id="72706" creationId="{2704B57E-0591-429F-8A3C-35C9CD9D82A0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08"/>
            <ac:spMk id="72707" creationId="{84A78AB2-4B35-49FB-9A35-E459D4843734}"/>
          </ac:spMkLst>
        </pc:sp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09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09"/>
            <ac:spMk id="3" creationId="{C14239E8-751F-49D3-A1A3-EA3ADD21B93E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09"/>
            <ac:spMk id="73730" creationId="{6920F0D5-A749-4D8E-8D44-8B9707F1C00F}"/>
          </ac:spMkLst>
        </pc:sp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10"/>
        </pc:sldMkLst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10"/>
            <ac:picMk id="74754" creationId="{DF6EB83A-795F-4F91-B1E7-59F1EBE66F3E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11"/>
        </pc:sldMkLst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11"/>
            <ac:picMk id="75778" creationId="{1F3916FE-C7B8-4716-AD02-4EED8243BC03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12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12"/>
            <ac:spMk id="3" creationId="{DFA209D3-9006-48A1-A413-BD2CA9FEBB10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12"/>
            <ac:spMk id="76802" creationId="{3C0D753A-018D-4EBC-9FBA-2AC065A7A40D}"/>
          </ac:spMkLst>
        </pc:sp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13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13"/>
            <ac:spMk id="3" creationId="{7F57A978-E0D6-4683-8042-DC8319E5EEBA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13"/>
            <ac:spMk id="77826" creationId="{E257C68C-56D1-4D46-B863-80A708175DF4}"/>
          </ac:spMkLst>
        </pc:sp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14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14"/>
            <ac:spMk id="3" creationId="{06438828-2184-4A54-906C-D1AC5F31909D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14"/>
            <ac:spMk id="78850" creationId="{62CC0CF2-D16D-40B2-81B2-3007BA5ED30D}"/>
          </ac:spMkLst>
        </pc:sp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15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15"/>
            <ac:spMk id="3" creationId="{2F524109-D597-4F7F-97BC-A3111D6410A0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15"/>
            <ac:spMk id="79874" creationId="{D50BAD5B-8F61-4B2A-A9CC-38400414E2B6}"/>
          </ac:spMkLst>
        </pc:sp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16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16"/>
            <ac:spMk id="3" creationId="{5B55F23F-142B-4016-ABFA-D0FD7169A148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16"/>
            <ac:spMk id="80898" creationId="{F511DDE4-AD92-4D63-8CB5-5ADF5DD66FB7}"/>
          </ac:spMkLst>
        </pc:sp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17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17"/>
            <ac:spMk id="3" creationId="{C9B15D9B-58F1-45AE-90B2-562CE3EBE800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17"/>
            <ac:spMk id="81922" creationId="{7219B09A-D37C-4919-A90F-06B2C523EA37}"/>
          </ac:spMkLst>
        </pc:sp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18"/>
        </pc:sldMkLst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18"/>
            <ac:picMk id="82946" creationId="{E6794F9F-F330-460E-88B9-C907FC494466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19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19"/>
            <ac:spMk id="3" creationId="{772B4A7E-6974-4615-9565-CCF0477A449D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19"/>
            <ac:spMk id="83970" creationId="{FA803063-931E-402D-9183-17063BA5A669}"/>
          </ac:spMkLst>
        </pc:sp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20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20"/>
            <ac:spMk id="3" creationId="{6E6C7E3B-53D1-486D-853C-425229DDDBF1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20"/>
            <ac:spMk id="84994" creationId="{1ABED524-D467-4830-9DD9-BFF066889084}"/>
          </ac:spMkLst>
        </pc:sp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21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21"/>
            <ac:spMk id="3" creationId="{4CA8B579-3CF4-466E-B1A0-4B4DBFD8D6B4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21"/>
            <ac:spMk id="86018" creationId="{50BB6FBB-E905-4A1B-A7AB-6B7D706B73FB}"/>
          </ac:spMkLst>
        </pc:sp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22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22"/>
            <ac:spMk id="3" creationId="{3603A118-8DB2-4E2E-BE23-5B419253D932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22"/>
            <ac:spMk id="87042" creationId="{ADDA539D-7CF3-4663-98CE-C07DCC8D6D68}"/>
          </ac:spMkLst>
        </pc:sp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23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23"/>
            <ac:spMk id="4" creationId="{E805FAF4-6221-4E98-A760-73ABDC8225FD}"/>
          </ac:spMkLst>
        </pc:sp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24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24"/>
            <ac:spMk id="3" creationId="{5005A7E4-774D-40CC-BF16-AF8FB1A735EA}"/>
          </ac:spMkLst>
        </pc:sp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25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25"/>
            <ac:spMk id="4" creationId="{AD82CB53-3978-4EAD-8732-12E8A0AE8865}"/>
          </ac:spMkLst>
        </pc:sp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26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26"/>
            <ac:spMk id="3" creationId="{1D89196D-78EA-4538-8B1D-8091570B9137}"/>
          </ac:spMkLst>
        </pc:sp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27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27"/>
            <ac:spMk id="5" creationId="{5C16CBF0-6E7E-4AF1-9FFC-A89C8D4A8105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27"/>
            <ac:picMk id="92163" creationId="{1B3E52EE-B4C9-499E-B7BA-A685124521DE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28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28"/>
            <ac:spMk id="5" creationId="{7F66853F-37DC-463D-A95D-A5559A8EBEE3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28"/>
            <ac:picMk id="93187" creationId="{44BD1FD3-6AF1-44BE-A8C0-D841C79A5904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29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29"/>
            <ac:spMk id="4" creationId="{F0BACA25-30F9-4A15-B8B4-90D3CB748ABF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29"/>
            <ac:picMk id="94211" creationId="{E8840C43-6C61-43BF-8A31-DDB97F52457F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30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30"/>
            <ac:spMk id="6" creationId="{4AC14FF6-9F96-48A3-A066-C34A68B56E48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30"/>
            <ac:spMk id="95236" creationId="{AC1034BC-82D4-4718-B221-D5A9688F7558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30"/>
            <ac:picMk id="95235" creationId="{751128A6-EA16-45EF-A1A0-3C97847AF5B1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31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31"/>
            <ac:spMk id="6" creationId="{508DC80C-55B7-4AAC-8D74-08A5E5D3E37D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31"/>
            <ac:spMk id="96260" creationId="{ABE8CAF2-AEE6-49EA-A4A1-312BF3DD188E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31"/>
            <ac:picMk id="96259" creationId="{D5B297F5-D6FC-49D4-AE1E-1DED76EAD356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32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32"/>
            <ac:spMk id="5" creationId="{3A1065AE-1134-46F4-9A7B-AFC3FEA7BC12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32"/>
            <ac:picMk id="97283" creationId="{E2BAECC2-FF93-4329-A445-EE37CC324D3B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33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33"/>
            <ac:spMk id="6" creationId="{8422E9C9-13E1-413C-BAE7-F12D14822B92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33"/>
            <ac:spMk id="98308" creationId="{9A0B04D4-BB05-4B31-8399-86B9C13112CE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33"/>
            <ac:picMk id="98307" creationId="{9B07C037-271B-4A00-8EAA-1444500E53F0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34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34"/>
            <ac:spMk id="6" creationId="{31421757-9597-49A3-BAEA-3D6338EC7363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34"/>
            <ac:spMk id="99332" creationId="{1613717E-CF96-4757-8863-D21086D36BE9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34"/>
            <ac:picMk id="99331" creationId="{B805DB33-A2E2-4CE9-9AC1-C0A6A5BA7B93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35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35"/>
            <ac:spMk id="6" creationId="{7E3EE352-FDE2-43A5-932C-9F266C1AF03E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35"/>
            <ac:spMk id="100356" creationId="{4AD0B20E-51B7-4FA2-997F-46FCBCBBF92E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35"/>
            <ac:picMk id="100355" creationId="{E9ADF220-9866-4263-96E8-3267DBF4867E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36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36"/>
            <ac:spMk id="7" creationId="{B531B682-E64F-41FD-83C8-D6D2D43F8BA2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36"/>
            <ac:spMk id="101380" creationId="{175EFFB8-CC5E-45E3-9458-E4849A383C2C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36"/>
            <ac:spMk id="101381" creationId="{88131948-0948-4009-B1EE-2098E84A2738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36"/>
            <ac:picMk id="101379" creationId="{CC5DF18E-FF7E-4B8A-AAC4-B27E089498B5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37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37"/>
            <ac:spMk id="5" creationId="{F2233F7C-CE81-48D3-A19D-E4738AA259A4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37"/>
            <ac:picMk id="102403" creationId="{0457589D-B461-4B55-AB41-B1AC5127BC92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38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38"/>
            <ac:spMk id="5" creationId="{20F6EC47-1CA5-44FE-9377-5686F30268EC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38"/>
            <ac:picMk id="103427" creationId="{1D9DBEF4-4B65-49ED-BC22-1B56DBFD7C98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39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39"/>
            <ac:spMk id="6" creationId="{4C44860E-B96D-45D5-8857-F863DDD45294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39"/>
            <ac:spMk id="104452" creationId="{99EA9B29-0D13-49C4-96CB-3B83D7E7778D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39"/>
            <ac:picMk id="104451" creationId="{E6CAE75A-F089-4EEA-AF06-838097AE4CAA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40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40"/>
            <ac:spMk id="5" creationId="{420A2171-CF6A-436A-A11F-52661D83D2B3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40"/>
            <ac:picMk id="105475" creationId="{B59A9267-3F0A-4F86-B8F0-D1EC59CE0184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41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41"/>
            <ac:spMk id="5" creationId="{F6D686B2-4E53-47F9-AD4A-1AD6A6E7A908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41"/>
            <ac:picMk id="106499" creationId="{7EC8EAF9-EDAA-4A07-9A0C-3E71A10CDB9C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42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42"/>
            <ac:spMk id="6" creationId="{BB7F4E81-46A6-4909-907F-FD343CF4225F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42"/>
            <ac:spMk id="107524" creationId="{0F879085-93C0-48E2-A4DA-ECF68B6C380B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42"/>
            <ac:picMk id="107523" creationId="{2FDA76AB-D7AD-49A0-AAEE-E4ACBEE6E46C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43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43"/>
            <ac:spMk id="5" creationId="{B2E84ADD-C1AC-49D1-8DE8-2F596201C2A1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43"/>
            <ac:picMk id="108547" creationId="{5BA41DD2-0D47-43DD-8EF1-24B2802170C0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44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44"/>
            <ac:spMk id="5" creationId="{F1CC2C67-5246-400F-A1A2-80DF2E55385D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44"/>
            <ac:picMk id="109571" creationId="{062AA726-169C-4CB8-A154-D75A67F2F6F4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45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45"/>
            <ac:spMk id="5" creationId="{41808796-7B34-45F3-A282-E6F4C5B3C690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45"/>
            <ac:picMk id="110595" creationId="{D06063E2-F105-401D-9A0A-8A9832986631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46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46"/>
            <ac:spMk id="6" creationId="{1563581E-312D-42BF-B17A-29139CB5AFD6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46"/>
            <ac:spMk id="111620" creationId="{0282F7C2-8C3E-45CE-BF29-76677131CA0B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46"/>
            <ac:picMk id="111619" creationId="{3DFA0F1A-77EF-4752-9638-C8B32FEAC8EB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47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47"/>
            <ac:spMk id="5" creationId="{C44F637D-480E-4E0F-B1EF-4C1D03E56203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47"/>
            <ac:picMk id="112643" creationId="{D8FAE4B4-DB80-4217-9E5B-98BA7B29CEC2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48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48"/>
            <ac:spMk id="9" creationId="{4045ABD9-08C4-43AF-8674-DB34E25297CF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48"/>
            <ac:spMk id="113668" creationId="{D253B4FA-D311-4BE4-AF88-F48EA4F45511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48"/>
            <ac:spMk id="113669" creationId="{1F3A2FF2-FF6A-4069-A1DA-F1FE0DEE22AB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48"/>
            <ac:spMk id="113671" creationId="{64ECE7CD-98A4-4E27-A3DE-2C5BD595B640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48"/>
            <ac:picMk id="113667" creationId="{54836C31-66A8-42BB-B00B-F3771669C5F8}"/>
          </ac:picMkLst>
        </pc:picChg>
        <pc:cxnChg chg="mod">
          <ac:chgData name="Gazárková Eliška" userId="S::1916@fnbrno.cz::42158411-684f-4e2a-b952-14de43610390" providerId="AD" clId="Web-{D122F279-E8CF-16DE-5FD0-D1CFCBC14AF5}" dt="2020-11-27T08:37:51.285" v="3"/>
          <ac:cxnSpMkLst>
            <pc:docMk/>
            <pc:sldMk cId="0" sldId="348"/>
            <ac:cxnSpMk id="113670" creationId="{234394DA-78E8-4646-81BB-99D24F091FC7}"/>
          </ac:cxnSpMkLst>
        </pc:cxn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49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49"/>
            <ac:spMk id="10" creationId="{33EC7E1B-CA7A-4213-9ACC-BE02F01BAB3C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49"/>
            <ac:spMk id="114692" creationId="{8D421A47-6EC5-4AFE-BA29-F870D9E58B23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49"/>
            <ac:spMk id="114693" creationId="{B2013200-E48E-4ACC-B17B-C1811F73A063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49"/>
            <ac:spMk id="114694" creationId="{5097F351-B062-49F4-B2F4-F3607EEA7775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49"/>
            <ac:spMk id="133127" creationId="{D0AE477C-2794-48E4-B9B1-52D5DF43058E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49"/>
            <ac:spMk id="133128" creationId="{65F13D5B-9C9F-4F81-B57B-2748E66800C3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49"/>
            <ac:picMk id="114691" creationId="{2D48E4D7-2D87-4918-982D-E81F158E0C42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50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50"/>
            <ac:spMk id="9" creationId="{0EF07CA4-1707-4A23-80AF-DCEED6B80553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50"/>
            <ac:spMk id="115716" creationId="{86C628E0-01B7-4CA7-A6E9-433707ADE056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50"/>
            <ac:spMk id="115717" creationId="{F0CF32F1-C699-4AB4-A3A9-825EE7F1D9D9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50"/>
            <ac:spMk id="115718" creationId="{2372F5AA-07B5-49CB-B30A-BAE82382C3A9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50"/>
            <ac:spMk id="115719" creationId="{3EAE64C4-CC38-45FC-865D-61DA223A0F5F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50"/>
            <ac:picMk id="115715" creationId="{158070DA-6E9E-4158-B81B-618D1A607DE7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51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51"/>
            <ac:spMk id="9" creationId="{441553CF-61CE-4734-9164-FC23BA450F65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51"/>
            <ac:spMk id="116740" creationId="{D9FCD76C-0C7F-4B9F-B2E0-F5D06BA93A5B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51"/>
            <ac:spMk id="116741" creationId="{6F322E19-AA1B-47D0-AB4D-C01019A28D4A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51"/>
            <ac:spMk id="116742" creationId="{B52891FC-146A-4C43-91E1-15BB9173B4E4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51"/>
            <ac:spMk id="116743" creationId="{A2EC6E5E-81F4-4D0A-9B1E-C402ECDD6ED8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51"/>
            <ac:picMk id="116739" creationId="{08B6ACFE-1D6B-4F5D-BC71-4C3F9DE2BF1A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52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52"/>
            <ac:spMk id="5" creationId="{C8CE0C18-8560-4ED0-AB35-940DA2E06FC2}"/>
          </ac:spMkLst>
        </pc:sp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53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53"/>
            <ac:spMk id="3" creationId="{C907DDFD-092A-42D9-AFC5-843168AA5EC9}"/>
          </ac:spMkLst>
        </pc:sp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54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54"/>
            <ac:spMk id="3" creationId="{200245D2-CA4A-4464-B87D-3E72EC1CF388}"/>
          </ac:spMkLst>
        </pc:sp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55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55"/>
            <ac:spMk id="3" creationId="{CB7858C1-828C-47C6-BF91-77D06256566F}"/>
          </ac:spMkLst>
        </pc:sp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56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56"/>
            <ac:spMk id="3" creationId="{46AFE2A5-D341-4B27-9016-27D96496B450}"/>
          </ac:spMkLst>
        </pc:sp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57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57"/>
            <ac:spMk id="3" creationId="{9DA0A3C3-3B5E-4898-A7A7-66E741441E89}"/>
          </ac:spMkLst>
        </pc:sp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58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58"/>
            <ac:spMk id="123906" creationId="{CE802CDA-FB1D-45C6-9C6F-BFB395F4A843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58"/>
            <ac:picMk id="123907" creationId="{36108949-0941-480F-BFA0-58A9AF47B6B5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59"/>
        </pc:sldMkLst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59"/>
            <ac:picMk id="124931" creationId="{0A610E69-3164-4475-B363-0A34575DD36D}"/>
          </ac:picMkLst>
        </pc:pic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59"/>
            <ac:picMk id="124932" creationId="{AC539F4D-BBF2-4B97-8A8D-F4EE7271D812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60"/>
        </pc:sldMkLst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60"/>
            <ac:picMk id="125955" creationId="{83DF3244-7BC3-4546-B152-E30485263A5C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61"/>
        </pc:sldMkLst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61"/>
            <ac:picMk id="126979" creationId="{3B5169EA-6AAE-4F0A-9BD6-79D96DBFC5ED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62"/>
        </pc:sldMkLst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62"/>
            <ac:picMk id="128003" creationId="{3AFF5952-03C6-48D1-B8D7-4E070FDDEFD7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63"/>
        </pc:sldMkLst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63"/>
            <ac:picMk id="129027" creationId="{2CA80E5E-5CF8-4E62-9950-E5E4A4CB73CA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64"/>
        </pc:sldMkLst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64"/>
            <ac:picMk id="130051" creationId="{CBBDE1E7-F508-46B0-BCE4-EEC168C624E5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65"/>
        </pc:sldMkLst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65"/>
            <ac:picMk id="131075" creationId="{5BFB8A2F-BFFD-4ED1-A978-890826775C9E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66"/>
        </pc:sldMkLst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66"/>
            <ac:picMk id="132099" creationId="{4C4C9644-A584-4E88-B766-ED63991F40D7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67"/>
        </pc:sldMkLst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67"/>
            <ac:picMk id="133123" creationId="{C58F154D-8111-46DB-94E2-4F50FD3FCA39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68"/>
        </pc:sldMkLst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68"/>
            <ac:picMk id="134147" creationId="{4CA3AFFC-AA23-45EC-8011-A2C41AB79F14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69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69"/>
            <ac:spMk id="135170" creationId="{E18EBFC5-EDAF-44BA-BAD1-C22562613AFC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69"/>
            <ac:picMk id="135171" creationId="{2989A912-F6B7-45FC-9654-81F7F8F497C2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70"/>
        </pc:sldMkLst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70"/>
            <ac:picMk id="136195" creationId="{05D9C4A1-0075-4141-BBFA-7EEE5DAD5090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71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71"/>
            <ac:spMk id="3" creationId="{36D3DED2-46FF-40F0-9349-CCD218E696D2}"/>
          </ac:spMkLst>
        </pc:sp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72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72"/>
            <ac:spMk id="3" creationId="{E6388D90-4A6B-4C62-8958-575A71A548D7}"/>
          </ac:spMkLst>
        </pc:sp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73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73"/>
            <ac:spMk id="5" creationId="{00F9203C-91E5-427C-A0C1-2A3E1138E6BF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73"/>
            <ac:picMk id="142339" creationId="{02D9DE82-BC29-41C4-A879-016ED212D2CB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74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74"/>
            <ac:spMk id="9" creationId="{92BF9A87-DBAC-4237-B6F2-88EF6C7B9E0A}"/>
          </ac:spMkLst>
        </pc:spChg>
        <pc:graphicFrameChg chg="mod">
          <ac:chgData name="Gazárková Eliška" userId="S::1916@fnbrno.cz::42158411-684f-4e2a-b952-14de43610390" providerId="AD" clId="Web-{D122F279-E8CF-16DE-5FD0-D1CFCBC14AF5}" dt="2020-11-27T08:37:51.285" v="3"/>
          <ac:graphicFrameMkLst>
            <pc:docMk/>
            <pc:sldMk cId="0" sldId="374"/>
            <ac:graphicFrameMk id="143364" creationId="{BBA98B07-D0FE-4CC8-9C67-F4F8ECE30219}"/>
          </ac:graphicFrameMkLst>
        </pc:graphicFrameChg>
        <pc:graphicFrameChg chg="mod">
          <ac:chgData name="Gazárková Eliška" userId="S::1916@fnbrno.cz::42158411-684f-4e2a-b952-14de43610390" providerId="AD" clId="Web-{D122F279-E8CF-16DE-5FD0-D1CFCBC14AF5}" dt="2020-11-27T08:37:51.285" v="3"/>
          <ac:graphicFrameMkLst>
            <pc:docMk/>
            <pc:sldMk cId="0" sldId="374"/>
            <ac:graphicFrameMk id="143365" creationId="{D8DCEEE1-ECE7-4CE8-9889-EBA6F16459C3}"/>
          </ac:graphicFrameMkLst>
        </pc:graphicFrame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74"/>
            <ac:picMk id="143363" creationId="{13E1AD6E-7860-4FE8-8980-FDCF56CFA2E0}"/>
          </ac:picMkLst>
        </pc:pic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74"/>
            <ac:picMk id="143366" creationId="{3A8F4CD7-41AD-4A6A-A82B-0CD710D52028}"/>
          </ac:picMkLst>
        </pc:pic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74"/>
            <ac:picMk id="143367" creationId="{CFE9DADC-ABCD-4C5B-B9B8-AD3DA9353BE1}"/>
          </ac:picMkLst>
        </pc:pic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74"/>
            <ac:picMk id="143368" creationId="{939E152F-F60E-4D69-A2E5-7093104FD315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75"/>
        </pc:sldMkLst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75"/>
            <ac:picMk id="144386" creationId="{A2D4AE73-01B4-4F15-A015-F4ACF29231D8}"/>
          </ac:picMkLst>
        </pc:pic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75"/>
            <ac:picMk id="144387" creationId="{BA264CDA-EE34-41A6-9715-FDF2D5C8DC30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76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76"/>
            <ac:spMk id="145412" creationId="{1D3A4D00-117D-41D4-A687-A16B2E52E8E5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76"/>
            <ac:picMk id="145411" creationId="{6BA8AF4A-6C2A-4CCC-8732-BDC945CA3033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77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77"/>
            <ac:spMk id="146434" creationId="{1D09326A-4EB4-43E9-9D08-9676C8564E8E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77"/>
            <ac:picMk id="146435" creationId="{0E1CAC15-245C-4E78-8D13-5D42D12F9490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78"/>
        </pc:sldMkLst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78"/>
            <ac:picMk id="147459" creationId="{8CA034FD-3C67-43EC-85AF-CBA98B616F52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79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79"/>
            <ac:spMk id="148483" creationId="{4F8CFA9F-F13E-411E-A24C-23E5BF061F33}"/>
          </ac:spMkLst>
        </pc:sp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80"/>
        </pc:sldMkLst>
        <pc:graphicFrameChg chg="mod">
          <ac:chgData name="Gazárková Eliška" userId="S::1916@fnbrno.cz::42158411-684f-4e2a-b952-14de43610390" providerId="AD" clId="Web-{D122F279-E8CF-16DE-5FD0-D1CFCBC14AF5}" dt="2020-11-27T08:37:51.285" v="3"/>
          <ac:graphicFrameMkLst>
            <pc:docMk/>
            <pc:sldMk cId="0" sldId="380"/>
            <ac:graphicFrameMk id="149509" creationId="{40142739-255E-44FD-9B70-9868FF88B69C}"/>
          </ac:graphicFrameMkLst>
        </pc:graphicFrame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80"/>
            <ac:picMk id="149507" creationId="{ADC83EC2-3842-46C7-A052-CD2CD972A552}"/>
          </ac:picMkLst>
        </pc:pic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80"/>
            <ac:picMk id="149508" creationId="{E6DE49BB-888D-47EB-A7AE-C54AC0119ADB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81"/>
        </pc:sldMkLst>
        <pc:graphicFrameChg chg="mod">
          <ac:chgData name="Gazárková Eliška" userId="S::1916@fnbrno.cz::42158411-684f-4e2a-b952-14de43610390" providerId="AD" clId="Web-{D122F279-E8CF-16DE-5FD0-D1CFCBC14AF5}" dt="2020-11-27T08:37:51.285" v="3"/>
          <ac:graphicFrameMkLst>
            <pc:docMk/>
            <pc:sldMk cId="0" sldId="381"/>
            <ac:graphicFrameMk id="150530" creationId="{4E81300D-A4FC-4163-8849-2D45AD92B330}"/>
          </ac:graphicFrameMkLst>
        </pc:graphicFrame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82"/>
        </pc:sldMkLst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82"/>
            <ac:picMk id="137219" creationId="{E1A5D522-C72F-45CA-A364-8EDD805B4D0F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83"/>
        </pc:sldMkLst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83"/>
            <ac:picMk id="138243" creationId="{A00B881F-7B82-4A36-A4A2-FFAB29DF12A4}"/>
          </ac:picMkLst>
        </pc:picChg>
      </pc:sldChg>
      <pc:sldChg chg="modSp">
        <pc:chgData name="Gazárková Eliška" userId="S::1916@fnbrno.cz::42158411-684f-4e2a-b952-14de43610390" providerId="AD" clId="Web-{D122F279-E8CF-16DE-5FD0-D1CFCBC14AF5}" dt="2020-11-27T08:37:51.285" v="3"/>
        <pc:sldMkLst>
          <pc:docMk/>
          <pc:sldMk cId="0" sldId="384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84"/>
            <ac:spMk id="3" creationId="{3C796D17-D5B9-42C1-8AF5-887EEC461D4B}"/>
          </ac:spMkLst>
        </pc:spChg>
      </pc:sldChg>
      <pc:sldChg chg="modSp del">
        <pc:chgData name="Gazárková Eliška" userId="S::1916@fnbrno.cz::42158411-684f-4e2a-b952-14de43610390" providerId="AD" clId="Web-{D122F279-E8CF-16DE-5FD0-D1CFCBC14AF5}" dt="2020-11-27T08:39:10.209" v="52"/>
        <pc:sldMkLst>
          <pc:docMk/>
          <pc:sldMk cId="0" sldId="385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85"/>
            <ac:spMk id="20482" creationId="{C7BBAC43-9F67-4448-96F9-1E7FB55A0C14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85"/>
            <ac:spMk id="20484" creationId="{832A0197-C03B-476A-A998-A414DEF1A609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85"/>
            <ac:spMk id="20485" creationId="{9D8B6061-209C-42C1-9959-E2CA601F80F7}"/>
          </ac:spMkLst>
        </pc:spChg>
        <pc:graphicFrameChg chg="mod">
          <ac:chgData name="Gazárková Eliška" userId="S::1916@fnbrno.cz::42158411-684f-4e2a-b952-14de43610390" providerId="AD" clId="Web-{D122F279-E8CF-16DE-5FD0-D1CFCBC14AF5}" dt="2020-11-27T08:37:51.285" v="3"/>
          <ac:graphicFrameMkLst>
            <pc:docMk/>
            <pc:sldMk cId="0" sldId="385"/>
            <ac:graphicFrameMk id="20483" creationId="{9E5F3EE5-5204-43E3-8A4B-7A87A8220F8C}"/>
          </ac:graphicFrameMkLst>
        </pc:graphicFrameChg>
      </pc:sldChg>
      <pc:sldChg chg="modSp del">
        <pc:chgData name="Gazárková Eliška" userId="S::1916@fnbrno.cz::42158411-684f-4e2a-b952-14de43610390" providerId="AD" clId="Web-{D122F279-E8CF-16DE-5FD0-D1CFCBC14AF5}" dt="2020-11-27T08:39:02.756" v="51"/>
        <pc:sldMkLst>
          <pc:docMk/>
          <pc:sldMk cId="0" sldId="386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86"/>
            <ac:spMk id="7" creationId="{37F04282-708F-4F90-8702-1B966E52E161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86"/>
            <ac:spMk id="19461" creationId="{E5141EB9-8949-4526-8DC5-53F997F03A55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0" sldId="386"/>
            <ac:spMk id="19462" creationId="{FFAAF224-1D83-473E-AF58-B4132D66785A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86"/>
            <ac:picMk id="19458" creationId="{3F9D604B-8BC2-4498-ADD7-FC1CFAF9581F}"/>
          </ac:picMkLst>
        </pc:pic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0" sldId="386"/>
            <ac:picMk id="19459" creationId="{DEEED180-15E7-49A1-989C-2CEB538B4C97}"/>
          </ac:picMkLst>
        </pc:picChg>
      </pc:sldChg>
      <pc:sldChg chg="modSp add del">
        <pc:chgData name="Gazárková Eliška" userId="S::1916@fnbrno.cz::42158411-684f-4e2a-b952-14de43610390" providerId="AD" clId="Web-{D122F279-E8CF-16DE-5FD0-D1CFCBC14AF5}" dt="2020-11-27T08:38:12.848" v="5"/>
        <pc:sldMkLst>
          <pc:docMk/>
          <pc:sldMk cId="1025179547" sldId="387"/>
        </pc:sld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1025179547" sldId="387"/>
            <ac:spMk id="5" creationId="{FDD10E48-A775-49F7-B44F-A38AD9438E44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1025179547" sldId="387"/>
            <ac:spMk id="9" creationId="{BFF6D323-A238-44BA-B507-A05A5F0F3413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k cId="1025179547" sldId="387"/>
            <ac:spMk id="10" creationId="{484B1FFB-F6C0-406E-B26C-4F420A74BDC9}"/>
          </ac:spMkLst>
        </pc:sp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1025179547" sldId="387"/>
            <ac:picMk id="4" creationId="{00000000-0000-0000-0000-000000000000}"/>
          </ac:picMkLst>
        </pc:picChg>
        <pc:picChg chg="mod">
          <ac:chgData name="Gazárková Eliška" userId="S::1916@fnbrno.cz::42158411-684f-4e2a-b952-14de43610390" providerId="AD" clId="Web-{D122F279-E8CF-16DE-5FD0-D1CFCBC14AF5}" dt="2020-11-27T08:37:51.285" v="3"/>
          <ac:picMkLst>
            <pc:docMk/>
            <pc:sldMk cId="1025179547" sldId="387"/>
            <ac:picMk id="12" creationId="{00000000-0000-0000-0000-000000000000}"/>
          </ac:picMkLst>
        </pc:picChg>
      </pc:sldChg>
      <pc:sldChg chg="modSp add">
        <pc:chgData name="Gazárková Eliška" userId="S::1916@fnbrno.cz::42158411-684f-4e2a-b952-14de43610390" providerId="AD" clId="Web-{D122F279-E8CF-16DE-5FD0-D1CFCBC14AF5}" dt="2020-11-27T08:38:48.099" v="48" actId="20577"/>
        <pc:sldMkLst>
          <pc:docMk/>
          <pc:sldMk cId="1367538468" sldId="388"/>
        </pc:sldMkLst>
        <pc:spChg chg="mod">
          <ac:chgData name="Gazárková Eliška" userId="S::1916@fnbrno.cz::42158411-684f-4e2a-b952-14de43610390" providerId="AD" clId="Web-{D122F279-E8CF-16DE-5FD0-D1CFCBC14AF5}" dt="2020-11-27T08:38:48.099" v="48" actId="20577"/>
          <ac:spMkLst>
            <pc:docMk/>
            <pc:sldMk cId="1367538468" sldId="388"/>
            <ac:spMk id="9" creationId="{BFF6D323-A238-44BA-B507-A05A5F0F3413}"/>
          </ac:spMkLst>
        </pc:spChg>
      </pc:sldChg>
      <pc:sldChg chg="modSp add ord">
        <pc:chgData name="Gazárková Eliška" userId="S::1916@fnbrno.cz::42158411-684f-4e2a-b952-14de43610390" providerId="AD" clId="Web-{D122F279-E8CF-16DE-5FD0-D1CFCBC14AF5}" dt="2020-11-27T09:05:05.908" v="189" actId="20577"/>
        <pc:sldMkLst>
          <pc:docMk/>
          <pc:sldMk cId="1125341307" sldId="389"/>
        </pc:sldMkLst>
        <pc:spChg chg="mod">
          <ac:chgData name="Gazárková Eliška" userId="S::1916@fnbrno.cz::42158411-684f-4e2a-b952-14de43610390" providerId="AD" clId="Web-{D122F279-E8CF-16DE-5FD0-D1CFCBC14AF5}" dt="2020-11-27T08:40:26.649" v="65" actId="20577"/>
          <ac:spMkLst>
            <pc:docMk/>
            <pc:sldMk cId="1125341307" sldId="389"/>
            <ac:spMk id="5" creationId="{00000000-0000-0000-0000-000000000000}"/>
          </ac:spMkLst>
        </pc:spChg>
        <pc:spChg chg="mod">
          <ac:chgData name="Gazárková Eliška" userId="S::1916@fnbrno.cz::42158411-684f-4e2a-b952-14de43610390" providerId="AD" clId="Web-{D122F279-E8CF-16DE-5FD0-D1CFCBC14AF5}" dt="2020-11-27T09:05:05.908" v="189" actId="20577"/>
          <ac:spMkLst>
            <pc:docMk/>
            <pc:sldMk cId="1125341307" sldId="389"/>
            <ac:spMk id="6" creationId="{00000000-0000-0000-0000-000000000000}"/>
          </ac:spMkLst>
        </pc:spChg>
      </pc:sldChg>
      <pc:sldChg chg="addSp delSp modSp add replId">
        <pc:chgData name="Gazárková Eliška" userId="S::1916@fnbrno.cz::42158411-684f-4e2a-b952-14de43610390" providerId="AD" clId="Web-{D122F279-E8CF-16DE-5FD0-D1CFCBC14AF5}" dt="2020-11-27T09:13:58.594" v="269" actId="20577"/>
        <pc:sldMkLst>
          <pc:docMk/>
          <pc:sldMk cId="2857709751" sldId="390"/>
        </pc:sldMkLst>
        <pc:spChg chg="add mod">
          <ac:chgData name="Gazárková Eliška" userId="S::1916@fnbrno.cz::42158411-684f-4e2a-b952-14de43610390" providerId="AD" clId="Web-{D122F279-E8CF-16DE-5FD0-D1CFCBC14AF5}" dt="2020-11-27T09:12:49.249" v="251" actId="1076"/>
          <ac:spMkLst>
            <pc:docMk/>
            <pc:sldMk cId="2857709751" sldId="390"/>
            <ac:spMk id="4" creationId="{0440D226-DC8C-4D9A-96DF-1358B969ABB6}"/>
          </ac:spMkLst>
        </pc:spChg>
        <pc:spChg chg="mod">
          <ac:chgData name="Gazárková Eliška" userId="S::1916@fnbrno.cz::42158411-684f-4e2a-b952-14de43610390" providerId="AD" clId="Web-{D122F279-E8CF-16DE-5FD0-D1CFCBC14AF5}" dt="2020-11-27T09:13:58.594" v="269" actId="20577"/>
          <ac:spMkLst>
            <pc:docMk/>
            <pc:sldMk cId="2857709751" sldId="390"/>
            <ac:spMk id="6" creationId="{00000000-0000-0000-0000-000000000000}"/>
          </ac:spMkLst>
        </pc:spChg>
        <pc:cxnChg chg="add del">
          <ac:chgData name="Gazárková Eliška" userId="S::1916@fnbrno.cz::42158411-684f-4e2a-b952-14de43610390" providerId="AD" clId="Web-{D122F279-E8CF-16DE-5FD0-D1CFCBC14AF5}" dt="2020-11-27T09:11:45.794" v="243"/>
          <ac:cxnSpMkLst>
            <pc:docMk/>
            <pc:sldMk cId="2857709751" sldId="390"/>
            <ac:cxnSpMk id="3" creationId="{7E883588-45DA-485A-B2D5-2B15BC2B16ED}"/>
          </ac:cxnSpMkLst>
        </pc:cxnChg>
      </pc:sldChg>
      <pc:sldChg chg="modSp add replId">
        <pc:chgData name="Gazárková Eliška" userId="S::1916@fnbrno.cz::42158411-684f-4e2a-b952-14de43610390" providerId="AD" clId="Web-{D122F279-E8CF-16DE-5FD0-D1CFCBC14AF5}" dt="2020-11-27T09:04:55.954" v="187" actId="20577"/>
        <pc:sldMkLst>
          <pc:docMk/>
          <pc:sldMk cId="311879731" sldId="391"/>
        </pc:sldMkLst>
        <pc:spChg chg="mod">
          <ac:chgData name="Gazárková Eliška" userId="S::1916@fnbrno.cz::42158411-684f-4e2a-b952-14de43610390" providerId="AD" clId="Web-{D122F279-E8CF-16DE-5FD0-D1CFCBC14AF5}" dt="2020-11-27T09:04:55.954" v="187" actId="20577"/>
          <ac:spMkLst>
            <pc:docMk/>
            <pc:sldMk cId="311879731" sldId="391"/>
            <ac:spMk id="6" creationId="{00000000-0000-0000-0000-000000000000}"/>
          </ac:spMkLst>
        </pc:spChg>
      </pc:sldChg>
      <pc:sldMasterChg chg="modSp add addSldLayout modSldLayout">
        <pc:chgData name="Gazárková Eliška" userId="S::1916@fnbrno.cz::42158411-684f-4e2a-b952-14de43610390" providerId="AD" clId="Web-{D122F279-E8CF-16DE-5FD0-D1CFCBC14AF5}" dt="2020-11-27T08:37:51.285" v="3"/>
        <pc:sldMasterMkLst>
          <pc:docMk/>
          <pc:sldMasterMk cId="0" sldId="2147483657"/>
        </pc:sldMaster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asterMk cId="0" sldId="2147483657"/>
            <ac:spMk id="2" creationId="{E73EFD05-44F7-4406-AC4D-1167FBFF8008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asterMk cId="0" sldId="2147483657"/>
            <ac:spMk id="5" creationId="{A4DA628E-D8CA-41EE-AA1A-D14D1A53A264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asterMk cId="0" sldId="2147483657"/>
            <ac:spMk id="64529" creationId="{00000000-0000-0000-0000-000000000000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asterMk cId="0" sldId="2147483657"/>
            <ac:spMk id="64530" creationId="{00000000-0000-0000-0000-000000000000}"/>
          </ac:spMkLst>
        </pc:spChg>
        <pc:sldLayoutChg chg="modSp add">
          <pc:chgData name="Gazárková Eliška" userId="S::1916@fnbrno.cz::42158411-684f-4e2a-b952-14de43610390" providerId="AD" clId="Web-{D122F279-E8CF-16DE-5FD0-D1CFCBC14AF5}" dt="2020-11-27T08:37:51.285" v="3"/>
          <pc:sldLayoutMkLst>
            <pc:docMk/>
            <pc:sldMasterMk cId="0" sldId="2147483657"/>
            <pc:sldLayoutMk cId="2713741071" sldId="2147483673"/>
          </pc:sldLayoutMkLst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657"/>
              <pc:sldLayoutMk cId="2713741071" sldId="2147483673"/>
              <ac:spMk id="6" creationId="{C2D097E9-9E99-4F02-A434-E69D713D0FBC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657"/>
              <pc:sldLayoutMk cId="2713741071" sldId="2147483673"/>
              <ac:spMk id="7" creationId="{7E169087-A2FD-4849-9AAC-BD41AA07A5EA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657"/>
              <pc:sldLayoutMk cId="2713741071" sldId="2147483673"/>
              <ac:spMk id="9" creationId="{E14CE5FF-FB97-4634-9714-4B5C0FDA3862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657"/>
              <pc:sldLayoutMk cId="2713741071" sldId="2147483673"/>
              <ac:spMk id="13" creationId="{548D6DE9-EB16-4D0A-9F96-DD69C3E97213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657"/>
              <pc:sldLayoutMk cId="2713741071" sldId="2147483673"/>
              <ac:spMk id="14" creationId="{DD220DBF-2B26-4E32-826A-79839FF51027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657"/>
              <pc:sldLayoutMk cId="2713741071" sldId="2147483673"/>
              <ac:spMk id="15" creationId="{AD9E96F9-7F56-4453-A9FC-693AF7E57BB4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657"/>
              <pc:sldLayoutMk cId="2713741071" sldId="2147483673"/>
              <ac:spMk id="16" creationId="{88362389-3E8C-4129-819C-75F0F7922D0F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657"/>
              <pc:sldLayoutMk cId="2713741071" sldId="2147483673"/>
              <ac:spMk id="18" creationId="{DE897ACA-C285-471C-BF3F-2886D04C7F9F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657"/>
              <pc:sldLayoutMk cId="2713741071" sldId="2147483673"/>
              <ac:spMk id="19" creationId="{9F610B39-FB78-4767-BA31-C3D4E7D5586C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657"/>
              <pc:sldLayoutMk cId="2713741071" sldId="2147483673"/>
              <ac:spMk id="20" creationId="{9AF93628-9CF3-4CB5-A8C7-735B527D49B2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657"/>
              <pc:sldLayoutMk cId="2713741071" sldId="2147483673"/>
              <ac:spMk id="21" creationId="{6B0440B8-6781-4DF7-853B-03D5855A8CB8}"/>
            </ac:spMkLst>
          </pc:spChg>
          <pc:picChg chg="mod">
            <ac:chgData name="Gazárková Eliška" userId="S::1916@fnbrno.cz::42158411-684f-4e2a-b952-14de43610390" providerId="AD" clId="Web-{D122F279-E8CF-16DE-5FD0-D1CFCBC14AF5}" dt="2020-11-27T08:37:51.285" v="3"/>
            <ac:picMkLst>
              <pc:docMk/>
              <pc:sldMasterMk cId="0" sldId="2147483657"/>
              <pc:sldLayoutMk cId="2713741071" sldId="2147483673"/>
              <ac:picMk id="22" creationId="{83F24B06-B2DE-4D1F-B580-6248E87C08F0}"/>
            </ac:picMkLst>
          </pc:picChg>
        </pc:sldLayoutChg>
        <pc:sldLayoutChg chg="modSp add">
          <pc:chgData name="Gazárková Eliška" userId="S::1916@fnbrno.cz::42158411-684f-4e2a-b952-14de43610390" providerId="AD" clId="Web-{D122F279-E8CF-16DE-5FD0-D1CFCBC14AF5}" dt="2020-11-27T08:37:51.285" v="3"/>
          <pc:sldLayoutMkLst>
            <pc:docMk/>
            <pc:sldMasterMk cId="0" sldId="2147483657"/>
            <pc:sldLayoutMk cId="2966739591" sldId="2147483674"/>
          </pc:sldLayoutMkLst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657"/>
              <pc:sldLayoutMk cId="2966739591" sldId="2147483674"/>
              <ac:spMk id="9" creationId="{F7FD9E97-5F69-494E-8672-595752783306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657"/>
              <pc:sldLayoutMk cId="2966739591" sldId="2147483674"/>
              <ac:spMk id="11" creationId="{83517C49-9C06-4658-8660-E0D21D83CE29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657"/>
              <pc:sldLayoutMk cId="2966739591" sldId="2147483674"/>
              <ac:spMk id="12" creationId="{00000000-0000-0000-0000-000000000000}"/>
            </ac:spMkLst>
          </pc:spChg>
          <pc:picChg chg="mod">
            <ac:chgData name="Gazárková Eliška" userId="S::1916@fnbrno.cz::42158411-684f-4e2a-b952-14de43610390" providerId="AD" clId="Web-{D122F279-E8CF-16DE-5FD0-D1CFCBC14AF5}" dt="2020-11-27T08:37:51.285" v="3"/>
            <ac:picMkLst>
              <pc:docMk/>
              <pc:sldMasterMk cId="0" sldId="2147483657"/>
              <pc:sldLayoutMk cId="2966739591" sldId="2147483674"/>
              <ac:picMk id="10" creationId="{83F24B06-B2DE-4D1F-B580-6248E87C08F0}"/>
            </ac:picMkLst>
          </pc:picChg>
        </pc:sldLayoutChg>
        <pc:sldLayoutChg chg="modSp add">
          <pc:chgData name="Gazárková Eliška" userId="S::1916@fnbrno.cz::42158411-684f-4e2a-b952-14de43610390" providerId="AD" clId="Web-{D122F279-E8CF-16DE-5FD0-D1CFCBC14AF5}" dt="2020-11-27T08:37:51.285" v="3"/>
          <pc:sldLayoutMkLst>
            <pc:docMk/>
            <pc:sldMasterMk cId="0" sldId="2147483657"/>
            <pc:sldLayoutMk cId="234975528" sldId="2147483675"/>
          </pc:sldLayoutMkLst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657"/>
              <pc:sldLayoutMk cId="234975528" sldId="2147483675"/>
              <ac:spMk id="10" creationId="{00000000-0000-0000-0000-000000000000}"/>
            </ac:spMkLst>
          </pc:spChg>
          <pc:picChg chg="mod">
            <ac:chgData name="Gazárková Eliška" userId="S::1916@fnbrno.cz::42158411-684f-4e2a-b952-14de43610390" providerId="AD" clId="Web-{D122F279-E8CF-16DE-5FD0-D1CFCBC14AF5}" dt="2020-11-27T08:37:51.285" v="3"/>
            <ac:picMkLst>
              <pc:docMk/>
              <pc:sldMasterMk cId="0" sldId="2147483657"/>
              <pc:sldLayoutMk cId="234975528" sldId="2147483675"/>
              <ac:picMk id="6" creationId="{83F24B06-B2DE-4D1F-B580-6248E87C08F0}"/>
            </ac:picMkLst>
          </pc:picChg>
        </pc:sldLayoutChg>
        <pc:sldLayoutChg chg="modSp add">
          <pc:chgData name="Gazárková Eliška" userId="S::1916@fnbrno.cz::42158411-684f-4e2a-b952-14de43610390" providerId="AD" clId="Web-{D122F279-E8CF-16DE-5FD0-D1CFCBC14AF5}" dt="2020-11-27T08:37:51.285" v="3"/>
          <pc:sldLayoutMkLst>
            <pc:docMk/>
            <pc:sldMasterMk cId="0" sldId="2147483657"/>
            <pc:sldLayoutMk cId="2117383761" sldId="2147483676"/>
          </pc:sldLayoutMkLst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657"/>
              <pc:sldLayoutMk cId="2117383761" sldId="2147483676"/>
              <ac:spMk id="9" creationId="{83517C49-9C06-4658-8660-E0D21D83CE29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657"/>
              <pc:sldLayoutMk cId="2117383761" sldId="2147483676"/>
              <ac:spMk id="10" creationId="{F7FD9E97-5F69-494E-8672-595752783306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657"/>
              <pc:sldLayoutMk cId="2117383761" sldId="2147483676"/>
              <ac:spMk id="14" creationId="{00000000-0000-0000-0000-000000000000}"/>
            </ac:spMkLst>
          </pc:spChg>
          <pc:picChg chg="mod">
            <ac:chgData name="Gazárková Eliška" userId="S::1916@fnbrno.cz::42158411-684f-4e2a-b952-14de43610390" providerId="AD" clId="Web-{D122F279-E8CF-16DE-5FD0-D1CFCBC14AF5}" dt="2020-11-27T08:37:51.285" v="3"/>
            <ac:picMkLst>
              <pc:docMk/>
              <pc:sldMasterMk cId="0" sldId="2147483657"/>
              <pc:sldLayoutMk cId="2117383761" sldId="2147483676"/>
              <ac:picMk id="8" creationId="{83F24B06-B2DE-4D1F-B580-6248E87C08F0}"/>
            </ac:picMkLst>
          </pc:picChg>
        </pc:sldLayoutChg>
        <pc:sldLayoutChg chg="modSp add">
          <pc:chgData name="Gazárková Eliška" userId="S::1916@fnbrno.cz::42158411-684f-4e2a-b952-14de43610390" providerId="AD" clId="Web-{D122F279-E8CF-16DE-5FD0-D1CFCBC14AF5}" dt="2020-11-27T08:37:51.285" v="3"/>
          <pc:sldLayoutMkLst>
            <pc:docMk/>
            <pc:sldMasterMk cId="0" sldId="2147483657"/>
            <pc:sldLayoutMk cId="1722986648" sldId="2147483677"/>
          </pc:sldLayoutMkLst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657"/>
              <pc:sldLayoutMk cId="1722986648" sldId="2147483677"/>
              <ac:spMk id="9" creationId="{8D903DEB-B441-46DB-8462-2640DC8DB3E8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657"/>
              <pc:sldLayoutMk cId="1722986648" sldId="2147483677"/>
              <ac:spMk id="11" creationId="{66F1D7B9-D1BE-446E-87CA-6AD81AFA8389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657"/>
              <pc:sldLayoutMk cId="1722986648" sldId="2147483677"/>
              <ac:spMk id="12" creationId="{9622FDD6-5C71-4DE9-BFBE-6443A2855E5C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657"/>
              <pc:sldLayoutMk cId="1722986648" sldId="2147483677"/>
              <ac:spMk id="13" creationId="{3947EF07-8AF7-4904-8565-F5D81E4282DE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657"/>
              <pc:sldLayoutMk cId="1722986648" sldId="2147483677"/>
              <ac:spMk id="15" creationId="{334B9440-7A06-4BF8-9532-C11248171B0C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657"/>
              <pc:sldLayoutMk cId="1722986648" sldId="2147483677"/>
              <ac:spMk id="17" creationId="{263AA377-982D-4CA3-B9BD-C61AF6524812}"/>
            </ac:spMkLst>
          </pc:spChg>
          <pc:picChg chg="mod">
            <ac:chgData name="Gazárková Eliška" userId="S::1916@fnbrno.cz::42158411-684f-4e2a-b952-14de43610390" providerId="AD" clId="Web-{D122F279-E8CF-16DE-5FD0-D1CFCBC14AF5}" dt="2020-11-27T08:37:51.285" v="3"/>
            <ac:picMkLst>
              <pc:docMk/>
              <pc:sldMasterMk cId="0" sldId="2147483657"/>
              <pc:sldLayoutMk cId="1722986648" sldId="2147483677"/>
              <ac:picMk id="16" creationId="{83F24B06-B2DE-4D1F-B580-6248E87C08F0}"/>
            </ac:picMkLst>
          </pc:picChg>
        </pc:sldLayoutChg>
        <pc:sldLayoutChg chg="modSp add">
          <pc:chgData name="Gazárková Eliška" userId="S::1916@fnbrno.cz::42158411-684f-4e2a-b952-14de43610390" providerId="AD" clId="Web-{D122F279-E8CF-16DE-5FD0-D1CFCBC14AF5}" dt="2020-11-27T08:37:51.285" v="3"/>
          <pc:sldLayoutMkLst>
            <pc:docMk/>
            <pc:sldMasterMk cId="0" sldId="2147483657"/>
            <pc:sldLayoutMk cId="935384140" sldId="2147483678"/>
          </pc:sldLayoutMkLst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657"/>
              <pc:sldLayoutMk cId="935384140" sldId="2147483678"/>
              <ac:spMk id="7" creationId="{322FA9F0-97E4-45C3-84A8-592F85A6A3A2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657"/>
              <pc:sldLayoutMk cId="935384140" sldId="2147483678"/>
              <ac:spMk id="8" creationId="{00000000-0000-0000-0000-000000000000}"/>
            </ac:spMkLst>
          </pc:spChg>
          <pc:picChg chg="mod">
            <ac:chgData name="Gazárková Eliška" userId="S::1916@fnbrno.cz::42158411-684f-4e2a-b952-14de43610390" providerId="AD" clId="Web-{D122F279-E8CF-16DE-5FD0-D1CFCBC14AF5}" dt="2020-11-27T08:37:51.285" v="3"/>
            <ac:picMkLst>
              <pc:docMk/>
              <pc:sldMasterMk cId="0" sldId="2147483657"/>
              <pc:sldLayoutMk cId="935384140" sldId="2147483678"/>
              <ac:picMk id="6" creationId="{83F24B06-B2DE-4D1F-B580-6248E87C08F0}"/>
            </ac:picMkLst>
          </pc:picChg>
        </pc:sldLayoutChg>
        <pc:sldLayoutChg chg="modSp add">
          <pc:chgData name="Gazárková Eliška" userId="S::1916@fnbrno.cz::42158411-684f-4e2a-b952-14de43610390" providerId="AD" clId="Web-{D122F279-E8CF-16DE-5FD0-D1CFCBC14AF5}" dt="2020-11-27T08:37:51.285" v="3"/>
          <pc:sldLayoutMkLst>
            <pc:docMk/>
            <pc:sldMasterMk cId="0" sldId="2147483657"/>
            <pc:sldLayoutMk cId="1691229579" sldId="2147483684"/>
          </pc:sldLayoutMkLst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657"/>
              <pc:sldLayoutMk cId="1691229579" sldId="2147483684"/>
              <ac:spMk id="4" creationId="{00000000-0000-0000-0000-000000000000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657"/>
              <pc:sldLayoutMk cId="1691229579" sldId="2147483684"/>
              <ac:spMk id="7" creationId="{00000000-0000-0000-0000-000000000000}"/>
            </ac:spMkLst>
          </pc:spChg>
          <pc:picChg chg="mod">
            <ac:chgData name="Gazárková Eliška" userId="S::1916@fnbrno.cz::42158411-684f-4e2a-b952-14de43610390" providerId="AD" clId="Web-{D122F279-E8CF-16DE-5FD0-D1CFCBC14AF5}" dt="2020-11-27T08:37:51.285" v="3"/>
            <ac:picMkLst>
              <pc:docMk/>
              <pc:sldMasterMk cId="0" sldId="2147483657"/>
              <pc:sldLayoutMk cId="1691229579" sldId="2147483684"/>
              <ac:picMk id="9" creationId="{83F24B06-B2DE-4D1F-B580-6248E87C08F0}"/>
            </ac:picMkLst>
          </pc:picChg>
        </pc:sldLayoutChg>
        <pc:sldLayoutChg chg="modSp add">
          <pc:chgData name="Gazárková Eliška" userId="S::1916@fnbrno.cz::42158411-684f-4e2a-b952-14de43610390" providerId="AD" clId="Web-{D122F279-E8CF-16DE-5FD0-D1CFCBC14AF5}" dt="2020-11-27T08:37:51.285" v="3"/>
          <pc:sldLayoutMkLst>
            <pc:docMk/>
            <pc:sldMasterMk cId="0" sldId="2147483657"/>
            <pc:sldLayoutMk cId="4034428296" sldId="2147483685"/>
          </pc:sldLayoutMkLst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657"/>
              <pc:sldLayoutMk cId="4034428296" sldId="2147483685"/>
              <ac:spMk id="3" creationId="{00000000-0000-0000-0000-000000000000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657"/>
              <pc:sldLayoutMk cId="4034428296" sldId="2147483685"/>
              <ac:spMk id="4" creationId="{00000000-0000-0000-0000-000000000000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657"/>
              <pc:sldLayoutMk cId="4034428296" sldId="2147483685"/>
              <ac:spMk id="7" creationId="{9F610B39-FB78-4767-BA31-C3D4E7D5586C}"/>
            </ac:spMkLst>
          </pc:spChg>
          <pc:picChg chg="mod">
            <ac:chgData name="Gazárková Eliška" userId="S::1916@fnbrno.cz::42158411-684f-4e2a-b952-14de43610390" providerId="AD" clId="Web-{D122F279-E8CF-16DE-5FD0-D1CFCBC14AF5}" dt="2020-11-27T08:37:51.285" v="3"/>
            <ac:picMkLst>
              <pc:docMk/>
              <pc:sldMasterMk cId="0" sldId="2147483657"/>
              <pc:sldLayoutMk cId="4034428296" sldId="2147483685"/>
              <ac:picMk id="8" creationId="{83F24B06-B2DE-4D1F-B580-6248E87C08F0}"/>
            </ac:picMkLst>
          </pc:picChg>
        </pc:sldLayoutChg>
        <pc:sldLayoutChg chg="modSp add">
          <pc:chgData name="Gazárková Eliška" userId="S::1916@fnbrno.cz::42158411-684f-4e2a-b952-14de43610390" providerId="AD" clId="Web-{D122F279-E8CF-16DE-5FD0-D1CFCBC14AF5}" dt="2020-11-27T08:37:51.285" v="3"/>
          <pc:sldLayoutMkLst>
            <pc:docMk/>
            <pc:sldMasterMk cId="0" sldId="2147483657"/>
            <pc:sldLayoutMk cId="723890779" sldId="2147483686"/>
          </pc:sldLayoutMkLst>
          <pc:picChg chg="mod">
            <ac:chgData name="Gazárková Eliška" userId="S::1916@fnbrno.cz::42158411-684f-4e2a-b952-14de43610390" providerId="AD" clId="Web-{D122F279-E8CF-16DE-5FD0-D1CFCBC14AF5}" dt="2020-11-27T08:37:51.285" v="3"/>
            <ac:picMkLst>
              <pc:docMk/>
              <pc:sldMasterMk cId="0" sldId="2147483657"/>
              <pc:sldLayoutMk cId="723890779" sldId="2147483686"/>
              <ac:picMk id="5" creationId="{83F24B06-B2DE-4D1F-B580-6248E87C08F0}"/>
            </ac:picMkLst>
          </pc:picChg>
        </pc:sldLayoutChg>
        <pc:sldLayoutChg chg="modSp add">
          <pc:chgData name="Gazárková Eliška" userId="S::1916@fnbrno.cz::42158411-684f-4e2a-b952-14de43610390" providerId="AD" clId="Web-{D122F279-E8CF-16DE-5FD0-D1CFCBC14AF5}" dt="2020-11-27T08:37:51.285" v="3"/>
          <pc:sldLayoutMkLst>
            <pc:docMk/>
            <pc:sldMasterMk cId="0" sldId="2147483657"/>
            <pc:sldLayoutMk cId="3317168426" sldId="2147483688"/>
          </pc:sldLayoutMkLst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657"/>
              <pc:sldLayoutMk cId="3317168426" sldId="2147483688"/>
              <ac:spMk id="16" creationId="{9F610B39-FB78-4767-BA31-C3D4E7D5586C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657"/>
              <pc:sldLayoutMk cId="3317168426" sldId="2147483688"/>
              <ac:spMk id="18" creationId="{6B0440B8-6781-4DF7-853B-03D5855A8CB8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657"/>
              <pc:sldLayoutMk cId="3317168426" sldId="2147483688"/>
              <ac:spMk id="21" creationId="{9F610B39-FB78-4767-BA31-C3D4E7D5586C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657"/>
              <pc:sldLayoutMk cId="3317168426" sldId="2147483688"/>
              <ac:spMk id="22" creationId="{00000000-0000-0000-0000-000000000000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657"/>
              <pc:sldLayoutMk cId="3317168426" sldId="2147483688"/>
              <ac:spMk id="23" creationId="{00000000-0000-0000-0000-000000000000}"/>
            </ac:spMkLst>
          </pc:spChg>
          <pc:picChg chg="mod">
            <ac:chgData name="Gazárková Eliška" userId="S::1916@fnbrno.cz::42158411-684f-4e2a-b952-14de43610390" providerId="AD" clId="Web-{D122F279-E8CF-16DE-5FD0-D1CFCBC14AF5}" dt="2020-11-27T08:37:51.285" v="3"/>
            <ac:picMkLst>
              <pc:docMk/>
              <pc:sldMasterMk cId="0" sldId="2147483657"/>
              <pc:sldLayoutMk cId="3317168426" sldId="2147483688"/>
              <ac:picMk id="10" creationId="{83F24B06-B2DE-4D1F-B580-6248E87C08F0}"/>
            </ac:picMkLst>
          </pc:picChg>
        </pc:sldLayoutChg>
        <pc:sldLayoutChg chg="modSp add">
          <pc:chgData name="Gazárková Eliška" userId="S::1916@fnbrno.cz::42158411-684f-4e2a-b952-14de43610390" providerId="AD" clId="Web-{D122F279-E8CF-16DE-5FD0-D1CFCBC14AF5}" dt="2020-11-27T08:37:51.285" v="3"/>
          <pc:sldLayoutMkLst>
            <pc:docMk/>
            <pc:sldMasterMk cId="0" sldId="2147483657"/>
            <pc:sldLayoutMk cId="39481167" sldId="2147483690"/>
          </pc:sldLayoutMkLst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657"/>
              <pc:sldLayoutMk cId="39481167" sldId="2147483690"/>
              <ac:spMk id="7" creationId="{322FA9F0-97E4-45C3-84A8-592F85A6A3A2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657"/>
              <pc:sldLayoutMk cId="39481167" sldId="2147483690"/>
              <ac:spMk id="8" creationId="{00000000-0000-0000-0000-000000000000}"/>
            </ac:spMkLst>
          </pc:spChg>
          <pc:picChg chg="mod">
            <ac:chgData name="Gazárková Eliška" userId="S::1916@fnbrno.cz::42158411-684f-4e2a-b952-14de43610390" providerId="AD" clId="Web-{D122F279-E8CF-16DE-5FD0-D1CFCBC14AF5}" dt="2020-11-27T08:37:51.285" v="3"/>
            <ac:picMkLst>
              <pc:docMk/>
              <pc:sldMasterMk cId="0" sldId="2147483657"/>
              <pc:sldLayoutMk cId="39481167" sldId="2147483690"/>
              <ac:picMk id="10" creationId="{83F24B06-B2DE-4D1F-B580-6248E87C08F0}"/>
            </ac:picMkLst>
          </pc:picChg>
        </pc:sldLayoutChg>
        <pc:sldLayoutChg chg="modSp add">
          <pc:chgData name="Gazárková Eliška" userId="S::1916@fnbrno.cz::42158411-684f-4e2a-b952-14de43610390" providerId="AD" clId="Web-{D122F279-E8CF-16DE-5FD0-D1CFCBC14AF5}" dt="2020-11-27T08:37:51.285" v="3"/>
          <pc:sldLayoutMkLst>
            <pc:docMk/>
            <pc:sldMasterMk cId="0" sldId="2147483657"/>
            <pc:sldLayoutMk cId="3163854523" sldId="2147483691"/>
          </pc:sldLayoutMkLst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657"/>
              <pc:sldLayoutMk cId="3163854523" sldId="2147483691"/>
              <ac:spMk id="4" creationId="{00000000-0000-0000-0000-000000000000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657"/>
              <pc:sldLayoutMk cId="3163854523" sldId="2147483691"/>
              <ac:spMk id="5" creationId="{00000000-0000-0000-0000-000000000000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657"/>
              <pc:sldLayoutMk cId="3163854523" sldId="2147483691"/>
              <ac:spMk id="8" creationId="{00000000-0000-0000-0000-000000000000}"/>
            </ac:spMkLst>
          </pc:spChg>
          <pc:picChg chg="mod">
            <ac:chgData name="Gazárková Eliška" userId="S::1916@fnbrno.cz::42158411-684f-4e2a-b952-14de43610390" providerId="AD" clId="Web-{D122F279-E8CF-16DE-5FD0-D1CFCBC14AF5}" dt="2020-11-27T08:37:51.285" v="3"/>
            <ac:picMkLst>
              <pc:docMk/>
              <pc:sldMasterMk cId="0" sldId="2147483657"/>
              <pc:sldLayoutMk cId="3163854523" sldId="2147483691"/>
              <ac:picMk id="2" creationId="{00000000-0000-0000-0000-000000000000}"/>
            </ac:picMkLst>
          </pc:picChg>
        </pc:sldLayoutChg>
        <pc:sldLayoutChg chg="modSp add">
          <pc:chgData name="Gazárková Eliška" userId="S::1916@fnbrno.cz::42158411-684f-4e2a-b952-14de43610390" providerId="AD" clId="Web-{D122F279-E8CF-16DE-5FD0-D1CFCBC14AF5}" dt="2020-11-27T08:37:51.285" v="3"/>
          <pc:sldLayoutMkLst>
            <pc:docMk/>
            <pc:sldMasterMk cId="0" sldId="2147483657"/>
            <pc:sldLayoutMk cId="300970397" sldId="2147483692"/>
          </pc:sldLayoutMkLst>
          <pc:picChg chg="mod">
            <ac:chgData name="Gazárková Eliška" userId="S::1916@fnbrno.cz::42158411-684f-4e2a-b952-14de43610390" providerId="AD" clId="Web-{D122F279-E8CF-16DE-5FD0-D1CFCBC14AF5}" dt="2020-11-27T08:37:51.285" v="3"/>
            <ac:picMkLst>
              <pc:docMk/>
              <pc:sldMasterMk cId="0" sldId="2147483657"/>
              <pc:sldLayoutMk cId="300970397" sldId="2147483692"/>
              <ac:picMk id="6" creationId="{D6FB5EA9-F874-4F06-97A8-C555AC1A0C3A}"/>
            </ac:picMkLst>
          </pc:picChg>
        </pc:sldLayoutChg>
        <pc:sldLayoutChg chg="modSp add">
          <pc:chgData name="Gazárková Eliška" userId="S::1916@fnbrno.cz::42158411-684f-4e2a-b952-14de43610390" providerId="AD" clId="Web-{D122F279-E8CF-16DE-5FD0-D1CFCBC14AF5}" dt="2020-11-27T08:37:51.285" v="3"/>
          <pc:sldLayoutMkLst>
            <pc:docMk/>
            <pc:sldMasterMk cId="0" sldId="2147483657"/>
            <pc:sldLayoutMk cId="791214269" sldId="2147483693"/>
          </pc:sldLayoutMkLst>
          <pc:picChg chg="mod">
            <ac:chgData name="Gazárková Eliška" userId="S::1916@fnbrno.cz::42158411-684f-4e2a-b952-14de43610390" providerId="AD" clId="Web-{D122F279-E8CF-16DE-5FD0-D1CFCBC14AF5}" dt="2020-11-27T08:37:51.285" v="3"/>
            <ac:picMkLst>
              <pc:docMk/>
              <pc:sldMasterMk cId="0" sldId="2147483657"/>
              <pc:sldLayoutMk cId="791214269" sldId="2147483693"/>
              <ac:picMk id="3" creationId="{92B68BC3-67A3-A244-8F7B-2ACD0926D39D}"/>
            </ac:picMkLst>
          </pc:picChg>
        </pc:sldLayoutChg>
        <pc:sldLayoutChg chg="modSp add">
          <pc:chgData name="Gazárková Eliška" userId="S::1916@fnbrno.cz::42158411-684f-4e2a-b952-14de43610390" providerId="AD" clId="Web-{D122F279-E8CF-16DE-5FD0-D1CFCBC14AF5}" dt="2020-11-27T08:37:51.285" v="3"/>
          <pc:sldLayoutMkLst>
            <pc:docMk/>
            <pc:sldMasterMk cId="0" sldId="2147483657"/>
            <pc:sldLayoutMk cId="2131621497" sldId="2147483694"/>
          </pc:sldLayoutMkLst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657"/>
              <pc:sldLayoutMk cId="2131621497" sldId="2147483694"/>
              <ac:spMk id="2" creationId="{1FBE0B78-FC15-8C43-8794-278D33D54307}"/>
            </ac:spMkLst>
          </pc:spChg>
        </pc:sldLayoutChg>
        <pc:sldLayoutChg chg="modSp add">
          <pc:chgData name="Gazárková Eliška" userId="S::1916@fnbrno.cz::42158411-684f-4e2a-b952-14de43610390" providerId="AD" clId="Web-{D122F279-E8CF-16DE-5FD0-D1CFCBC14AF5}" dt="2020-11-27T08:37:51.285" v="3"/>
          <pc:sldLayoutMkLst>
            <pc:docMk/>
            <pc:sldMasterMk cId="0" sldId="2147483657"/>
            <pc:sldLayoutMk cId="819517748" sldId="2147483695"/>
          </pc:sldLayoutMkLst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657"/>
              <pc:sldLayoutMk cId="819517748" sldId="2147483695"/>
              <ac:spMk id="2" creationId="{1FBE0B78-FC15-8C43-8794-278D33D54307}"/>
            </ac:spMkLst>
          </pc:spChg>
        </pc:sldLayoutChg>
      </pc:sldMasterChg>
      <pc:sldMasterChg chg="modSp modSldLayout">
        <pc:chgData name="Gazárková Eliška" userId="S::1916@fnbrno.cz::42158411-684f-4e2a-b952-14de43610390" providerId="AD" clId="Web-{D122F279-E8CF-16DE-5FD0-D1CFCBC14AF5}" dt="2020-11-27T08:37:51.285" v="3"/>
        <pc:sldMasterMkLst>
          <pc:docMk/>
          <pc:sldMasterMk cId="0" sldId="2147483749"/>
        </pc:sldMaster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asterMk cId="0" sldId="2147483749"/>
            <ac:spMk id="4" creationId="{9DD0464D-60E9-459D-ACD3-A72AB12DC5E6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asterMk cId="0" sldId="2147483749"/>
            <ac:spMk id="5" creationId="{59CAFCE2-082C-49A0-B294-14A013BB9F50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asterMk cId="0" sldId="2147483749"/>
            <ac:spMk id="6" creationId="{6EBAE1B7-194F-4162-845B-FD8CF1B436B1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asterMk cId="0" sldId="2147483749"/>
            <ac:spMk id="1026" creationId="{3CE09D60-DA9C-4516-9F59-AA5E3DB624FA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asterMk cId="0" sldId="2147483749"/>
            <ac:spMk id="1027" creationId="{07835BC9-140F-4C18-8D44-D4137B87918C}"/>
          </ac:spMkLst>
        </pc:spChg>
        <pc:sldLayoutChg chg="modSp">
          <pc:chgData name="Gazárková Eliška" userId="S::1916@fnbrno.cz::42158411-684f-4e2a-b952-14de43610390" providerId="AD" clId="Web-{D122F279-E8CF-16DE-5FD0-D1CFCBC14AF5}" dt="2020-11-27T08:37:51.285" v="3"/>
          <pc:sldLayoutMkLst>
            <pc:docMk/>
            <pc:sldMasterMk cId="0" sldId="2147483749"/>
            <pc:sldLayoutMk cId="3621589964" sldId="2147484014"/>
          </pc:sldLayoutMkLst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749"/>
              <pc:sldLayoutMk cId="3621589964" sldId="2147484014"/>
              <ac:spMk id="2" creationId="{00000000-0000-0000-0000-000000000000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749"/>
              <pc:sldLayoutMk cId="3621589964" sldId="2147484014"/>
              <ac:spMk id="3" creationId="{00000000-0000-0000-0000-000000000000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749"/>
              <pc:sldLayoutMk cId="3621589964" sldId="2147484014"/>
              <ac:spMk id="4" creationId="{1EE91948-37E5-4E56-859E-5B0CD71983C5}"/>
            </ac:spMkLst>
          </pc:spChg>
          <pc:picChg chg="mod">
            <ac:chgData name="Gazárková Eliška" userId="S::1916@fnbrno.cz::42158411-684f-4e2a-b952-14de43610390" providerId="AD" clId="Web-{D122F279-E8CF-16DE-5FD0-D1CFCBC14AF5}" dt="2020-11-27T08:37:51.285" v="3"/>
            <ac:picMkLst>
              <pc:docMk/>
              <pc:sldMasterMk cId="0" sldId="2147483749"/>
              <pc:sldLayoutMk cId="3621589964" sldId="2147484014"/>
              <ac:picMk id="5" creationId="{DB07702A-F667-4541-AFE1-A23E9166F4BE}"/>
            </ac:picMkLst>
          </pc:picChg>
        </pc:sldLayoutChg>
        <pc:sldLayoutChg chg="modSp">
          <pc:chgData name="Gazárková Eliška" userId="S::1916@fnbrno.cz::42158411-684f-4e2a-b952-14de43610390" providerId="AD" clId="Web-{D122F279-E8CF-16DE-5FD0-D1CFCBC14AF5}" dt="2020-11-27T08:37:51.285" v="3"/>
          <pc:sldLayoutMkLst>
            <pc:docMk/>
            <pc:sldMasterMk cId="0" sldId="2147483749"/>
            <pc:sldLayoutMk cId="1093077831" sldId="2147484015"/>
          </pc:sldLayoutMkLst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749"/>
              <pc:sldLayoutMk cId="1093077831" sldId="2147484015"/>
              <ac:spMk id="2" creationId="{00000000-0000-0000-0000-000000000000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749"/>
              <pc:sldLayoutMk cId="1093077831" sldId="2147484015"/>
              <ac:spMk id="3" creationId="{00000000-0000-0000-0000-000000000000}"/>
            </ac:spMkLst>
          </pc:spChg>
        </pc:sldLayoutChg>
        <pc:sldLayoutChg chg="modSp">
          <pc:chgData name="Gazárková Eliška" userId="S::1916@fnbrno.cz::42158411-684f-4e2a-b952-14de43610390" providerId="AD" clId="Web-{D122F279-E8CF-16DE-5FD0-D1CFCBC14AF5}" dt="2020-11-27T08:37:51.285" v="3"/>
          <pc:sldLayoutMkLst>
            <pc:docMk/>
            <pc:sldMasterMk cId="0" sldId="2147483749"/>
            <pc:sldLayoutMk cId="2169728440" sldId="2147484016"/>
          </pc:sldLayoutMkLst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749"/>
              <pc:sldLayoutMk cId="2169728440" sldId="2147484016"/>
              <ac:spMk id="2" creationId="{00000000-0000-0000-0000-000000000000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749"/>
              <pc:sldLayoutMk cId="2169728440" sldId="2147484016"/>
              <ac:spMk id="3" creationId="{00000000-0000-0000-0000-000000000000}"/>
            </ac:spMkLst>
          </pc:spChg>
        </pc:sldLayoutChg>
        <pc:sldLayoutChg chg="modSp">
          <pc:chgData name="Gazárková Eliška" userId="S::1916@fnbrno.cz::42158411-684f-4e2a-b952-14de43610390" providerId="AD" clId="Web-{D122F279-E8CF-16DE-5FD0-D1CFCBC14AF5}" dt="2020-11-27T08:37:51.285" v="3"/>
          <pc:sldLayoutMkLst>
            <pc:docMk/>
            <pc:sldMasterMk cId="0" sldId="2147483749"/>
            <pc:sldLayoutMk cId="1972191290" sldId="2147484017"/>
          </pc:sldLayoutMkLst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749"/>
              <pc:sldLayoutMk cId="1972191290" sldId="2147484017"/>
              <ac:spMk id="3" creationId="{00000000-0000-0000-0000-000000000000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749"/>
              <pc:sldLayoutMk cId="1972191290" sldId="2147484017"/>
              <ac:spMk id="4" creationId="{00000000-0000-0000-0000-000000000000}"/>
            </ac:spMkLst>
          </pc:spChg>
        </pc:sldLayoutChg>
        <pc:sldLayoutChg chg="modSp">
          <pc:chgData name="Gazárková Eliška" userId="S::1916@fnbrno.cz::42158411-684f-4e2a-b952-14de43610390" providerId="AD" clId="Web-{D122F279-E8CF-16DE-5FD0-D1CFCBC14AF5}" dt="2020-11-27T08:37:51.285" v="3"/>
          <pc:sldLayoutMkLst>
            <pc:docMk/>
            <pc:sldMasterMk cId="0" sldId="2147483749"/>
            <pc:sldLayoutMk cId="1831131111" sldId="2147484018"/>
          </pc:sldLayoutMkLst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749"/>
              <pc:sldLayoutMk cId="1831131111" sldId="2147484018"/>
              <ac:spMk id="3" creationId="{00000000-0000-0000-0000-000000000000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749"/>
              <pc:sldLayoutMk cId="1831131111" sldId="2147484018"/>
              <ac:spMk id="4" creationId="{00000000-0000-0000-0000-000000000000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749"/>
              <pc:sldLayoutMk cId="1831131111" sldId="2147484018"/>
              <ac:spMk id="5" creationId="{00000000-0000-0000-0000-000000000000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749"/>
              <pc:sldLayoutMk cId="1831131111" sldId="2147484018"/>
              <ac:spMk id="6" creationId="{00000000-0000-0000-0000-000000000000}"/>
            </ac:spMkLst>
          </pc:spChg>
        </pc:sldLayoutChg>
        <pc:sldLayoutChg chg="modSp">
          <pc:chgData name="Gazárková Eliška" userId="S::1916@fnbrno.cz::42158411-684f-4e2a-b952-14de43610390" providerId="AD" clId="Web-{D122F279-E8CF-16DE-5FD0-D1CFCBC14AF5}" dt="2020-11-27T08:37:51.285" v="3"/>
          <pc:sldLayoutMkLst>
            <pc:docMk/>
            <pc:sldMasterMk cId="0" sldId="2147483749"/>
            <pc:sldLayoutMk cId="3584843366" sldId="2147484019"/>
          </pc:sldLayoutMkLst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749"/>
              <pc:sldLayoutMk cId="3584843366" sldId="2147484019"/>
              <ac:spMk id="3" creationId="{00000000-0000-0000-0000-000000000000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749"/>
              <pc:sldLayoutMk cId="3584843366" sldId="2147484019"/>
              <ac:spMk id="4" creationId="{00000000-0000-0000-0000-000000000000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749"/>
              <pc:sldLayoutMk cId="3584843366" sldId="2147484019"/>
              <ac:spMk id="5" creationId="{00000000-0000-0000-0000-000000000000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749"/>
              <pc:sldLayoutMk cId="3584843366" sldId="2147484019"/>
              <ac:spMk id="6" creationId="{00000000-0000-0000-0000-000000000000}"/>
            </ac:spMkLst>
          </pc:spChg>
        </pc:sldLayoutChg>
        <pc:sldLayoutChg chg="modSp">
          <pc:chgData name="Gazárková Eliška" userId="S::1916@fnbrno.cz::42158411-684f-4e2a-b952-14de43610390" providerId="AD" clId="Web-{D122F279-E8CF-16DE-5FD0-D1CFCBC14AF5}" dt="2020-11-27T08:37:51.285" v="3"/>
          <pc:sldLayoutMkLst>
            <pc:docMk/>
            <pc:sldMasterMk cId="0" sldId="2147483749"/>
            <pc:sldLayoutMk cId="2563773887" sldId="2147484021"/>
          </pc:sldLayoutMkLst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749"/>
              <pc:sldLayoutMk cId="2563773887" sldId="2147484021"/>
              <ac:spMk id="2" creationId="{00000000-0000-0000-0000-000000000000}"/>
            </ac:spMkLst>
          </pc:spChg>
        </pc:sldLayoutChg>
        <pc:sldLayoutChg chg="modSp">
          <pc:chgData name="Gazárková Eliška" userId="S::1916@fnbrno.cz::42158411-684f-4e2a-b952-14de43610390" providerId="AD" clId="Web-{D122F279-E8CF-16DE-5FD0-D1CFCBC14AF5}" dt="2020-11-27T08:37:51.285" v="3"/>
          <pc:sldLayoutMkLst>
            <pc:docMk/>
            <pc:sldMasterMk cId="0" sldId="2147483749"/>
            <pc:sldLayoutMk cId="2259482459" sldId="2147484024"/>
          </pc:sldLayoutMkLst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749"/>
              <pc:sldLayoutMk cId="2259482459" sldId="2147484024"/>
              <ac:spMk id="2" creationId="{00000000-0000-0000-0000-000000000000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749"/>
              <pc:sldLayoutMk cId="2259482459" sldId="2147484024"/>
              <ac:spMk id="3" creationId="{00000000-0000-0000-0000-000000000000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749"/>
              <pc:sldLayoutMk cId="2259482459" sldId="2147484024"/>
              <ac:spMk id="4" creationId="{00000000-0000-0000-0000-000000000000}"/>
            </ac:spMkLst>
          </pc:spChg>
        </pc:sldLayoutChg>
        <pc:sldLayoutChg chg="modSp">
          <pc:chgData name="Gazárková Eliška" userId="S::1916@fnbrno.cz::42158411-684f-4e2a-b952-14de43610390" providerId="AD" clId="Web-{D122F279-E8CF-16DE-5FD0-D1CFCBC14AF5}" dt="2020-11-27T08:37:51.285" v="3"/>
          <pc:sldLayoutMkLst>
            <pc:docMk/>
            <pc:sldMasterMk cId="0" sldId="2147483749"/>
            <pc:sldLayoutMk cId="903574203" sldId="2147484025"/>
          </pc:sldLayoutMkLst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749"/>
              <pc:sldLayoutMk cId="903574203" sldId="2147484025"/>
              <ac:spMk id="2" creationId="{00000000-0000-0000-0000-000000000000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749"/>
              <pc:sldLayoutMk cId="903574203" sldId="2147484025"/>
              <ac:spMk id="3" creationId="{00000000-0000-0000-0000-000000000000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749"/>
              <pc:sldLayoutMk cId="903574203" sldId="2147484025"/>
              <ac:spMk id="4" creationId="{00000000-0000-0000-0000-000000000000}"/>
            </ac:spMkLst>
          </pc:spChg>
        </pc:sldLayoutChg>
        <pc:sldLayoutChg chg="modSp">
          <pc:chgData name="Gazárková Eliška" userId="S::1916@fnbrno.cz::42158411-684f-4e2a-b952-14de43610390" providerId="AD" clId="Web-{D122F279-E8CF-16DE-5FD0-D1CFCBC14AF5}" dt="2020-11-27T08:37:51.285" v="3"/>
          <pc:sldLayoutMkLst>
            <pc:docMk/>
            <pc:sldMasterMk cId="0" sldId="2147483749"/>
            <pc:sldLayoutMk cId="1698679681" sldId="2147484026"/>
          </pc:sldLayoutMkLst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749"/>
              <pc:sldLayoutMk cId="1698679681" sldId="2147484026"/>
              <ac:spMk id="9" creationId="{00000000-0000-0000-0000-000000000000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749"/>
              <pc:sldLayoutMk cId="1698679681" sldId="2147484026"/>
              <ac:spMk id="10" creationId="{00000000-0000-0000-0000-000000000000}"/>
            </ac:spMkLst>
          </pc:spChg>
        </pc:sldLayoutChg>
        <pc:sldLayoutChg chg="modSp">
          <pc:chgData name="Gazárková Eliška" userId="S::1916@fnbrno.cz::42158411-684f-4e2a-b952-14de43610390" providerId="AD" clId="Web-{D122F279-E8CF-16DE-5FD0-D1CFCBC14AF5}" dt="2020-11-27T08:37:51.285" v="3"/>
          <pc:sldLayoutMkLst>
            <pc:docMk/>
            <pc:sldMasterMk cId="0" sldId="2147483749"/>
            <pc:sldLayoutMk cId="2251301298" sldId="2147484027"/>
          </pc:sldLayoutMkLst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749"/>
              <pc:sldLayoutMk cId="2251301298" sldId="2147484027"/>
              <ac:spMk id="4" creationId="{B49FB883-4F51-4001-AC20-F22A2D55A8D8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749"/>
              <pc:sldLayoutMk cId="2251301298" sldId="2147484027"/>
              <ac:spMk id="65548" creationId="{00000000-0000-0000-0000-000000000000}"/>
            </ac:spMkLst>
          </pc:spChg>
        </pc:sldLayoutChg>
      </pc:sldMasterChg>
      <pc:sldMasterChg chg="modSp modSldLayout">
        <pc:chgData name="Gazárková Eliška" userId="S::1916@fnbrno.cz::42158411-684f-4e2a-b952-14de43610390" providerId="AD" clId="Web-{D122F279-E8CF-16DE-5FD0-D1CFCBC14AF5}" dt="2020-11-27T08:37:51.285" v="3"/>
        <pc:sldMasterMkLst>
          <pc:docMk/>
          <pc:sldMasterMk cId="0" sldId="2147483899"/>
        </pc:sldMasterMkLst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asterMk cId="0" sldId="2147483899"/>
            <ac:spMk id="1028" creationId="{ED04442E-B542-4C0C-87D9-976293A3D633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asterMk cId="0" sldId="2147483899"/>
            <ac:spMk id="1029" creationId="{5375478A-A9F7-406B-BE81-2D4BC859421E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asterMk cId="0" sldId="2147483899"/>
            <ac:spMk id="1030" creationId="{13DFA330-EA05-466F-86CA-1A66AEFA21A1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asterMk cId="0" sldId="2147483899"/>
            <ac:spMk id="2050" creationId="{D1549B11-BE40-4DF1-B036-A53D5262737B}"/>
          </ac:spMkLst>
        </pc:spChg>
        <pc:spChg chg="mod">
          <ac:chgData name="Gazárková Eliška" userId="S::1916@fnbrno.cz::42158411-684f-4e2a-b952-14de43610390" providerId="AD" clId="Web-{D122F279-E8CF-16DE-5FD0-D1CFCBC14AF5}" dt="2020-11-27T08:37:51.285" v="3"/>
          <ac:spMkLst>
            <pc:docMk/>
            <pc:sldMasterMk cId="0" sldId="2147483899"/>
            <ac:spMk id="2051" creationId="{6FF5DA59-E5FB-4408-A121-E92B1306860D}"/>
          </ac:spMkLst>
        </pc:spChg>
        <pc:sldLayoutChg chg="modSp">
          <pc:chgData name="Gazárková Eliška" userId="S::1916@fnbrno.cz::42158411-684f-4e2a-b952-14de43610390" providerId="AD" clId="Web-{D122F279-E8CF-16DE-5FD0-D1CFCBC14AF5}" dt="2020-11-27T08:37:51.285" v="3"/>
          <pc:sldLayoutMkLst>
            <pc:docMk/>
            <pc:sldMasterMk cId="0" sldId="2147483899"/>
            <pc:sldLayoutMk cId="1719199350" sldId="2147483984"/>
          </pc:sldLayoutMkLst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899"/>
              <pc:sldLayoutMk cId="1719199350" sldId="2147483984"/>
              <ac:spMk id="2" creationId="{00000000-0000-0000-0000-000000000000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899"/>
              <pc:sldLayoutMk cId="1719199350" sldId="2147483984"/>
              <ac:spMk id="3" creationId="{00000000-0000-0000-0000-000000000000}"/>
            </ac:spMkLst>
          </pc:spChg>
        </pc:sldLayoutChg>
        <pc:sldLayoutChg chg="modSp">
          <pc:chgData name="Gazárková Eliška" userId="S::1916@fnbrno.cz::42158411-684f-4e2a-b952-14de43610390" providerId="AD" clId="Web-{D122F279-E8CF-16DE-5FD0-D1CFCBC14AF5}" dt="2020-11-27T08:37:51.285" v="3"/>
          <pc:sldLayoutMkLst>
            <pc:docMk/>
            <pc:sldMasterMk cId="0" sldId="2147483899"/>
            <pc:sldLayoutMk cId="1803423857" sldId="2147483986"/>
          </pc:sldLayoutMkLst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899"/>
              <pc:sldLayoutMk cId="1803423857" sldId="2147483986"/>
              <ac:spMk id="2" creationId="{00000000-0000-0000-0000-000000000000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899"/>
              <pc:sldLayoutMk cId="1803423857" sldId="2147483986"/>
              <ac:spMk id="3" creationId="{00000000-0000-0000-0000-000000000000}"/>
            </ac:spMkLst>
          </pc:spChg>
        </pc:sldLayoutChg>
        <pc:sldLayoutChg chg="modSp">
          <pc:chgData name="Gazárková Eliška" userId="S::1916@fnbrno.cz::42158411-684f-4e2a-b952-14de43610390" providerId="AD" clId="Web-{D122F279-E8CF-16DE-5FD0-D1CFCBC14AF5}" dt="2020-11-27T08:37:51.285" v="3"/>
          <pc:sldLayoutMkLst>
            <pc:docMk/>
            <pc:sldMasterMk cId="0" sldId="2147483899"/>
            <pc:sldLayoutMk cId="3550085608" sldId="2147483987"/>
          </pc:sldLayoutMkLst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899"/>
              <pc:sldLayoutMk cId="3550085608" sldId="2147483987"/>
              <ac:spMk id="3" creationId="{00000000-0000-0000-0000-000000000000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899"/>
              <pc:sldLayoutMk cId="3550085608" sldId="2147483987"/>
              <ac:spMk id="4" creationId="{00000000-0000-0000-0000-000000000000}"/>
            </ac:spMkLst>
          </pc:spChg>
        </pc:sldLayoutChg>
        <pc:sldLayoutChg chg="modSp">
          <pc:chgData name="Gazárková Eliška" userId="S::1916@fnbrno.cz::42158411-684f-4e2a-b952-14de43610390" providerId="AD" clId="Web-{D122F279-E8CF-16DE-5FD0-D1CFCBC14AF5}" dt="2020-11-27T08:37:51.285" v="3"/>
          <pc:sldLayoutMkLst>
            <pc:docMk/>
            <pc:sldMasterMk cId="0" sldId="2147483899"/>
            <pc:sldLayoutMk cId="1089137563" sldId="2147483988"/>
          </pc:sldLayoutMkLst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899"/>
              <pc:sldLayoutMk cId="1089137563" sldId="2147483988"/>
              <ac:spMk id="2" creationId="{00000000-0000-0000-0000-000000000000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899"/>
              <pc:sldLayoutMk cId="1089137563" sldId="2147483988"/>
              <ac:spMk id="3" creationId="{00000000-0000-0000-0000-000000000000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899"/>
              <pc:sldLayoutMk cId="1089137563" sldId="2147483988"/>
              <ac:spMk id="4" creationId="{00000000-0000-0000-0000-000000000000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899"/>
              <pc:sldLayoutMk cId="1089137563" sldId="2147483988"/>
              <ac:spMk id="5" creationId="{00000000-0000-0000-0000-000000000000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899"/>
              <pc:sldLayoutMk cId="1089137563" sldId="2147483988"/>
              <ac:spMk id="6" creationId="{00000000-0000-0000-0000-000000000000}"/>
            </ac:spMkLst>
          </pc:spChg>
        </pc:sldLayoutChg>
        <pc:sldLayoutChg chg="modSp">
          <pc:chgData name="Gazárková Eliška" userId="S::1916@fnbrno.cz::42158411-684f-4e2a-b952-14de43610390" providerId="AD" clId="Web-{D122F279-E8CF-16DE-5FD0-D1CFCBC14AF5}" dt="2020-11-27T08:37:51.285" v="3"/>
          <pc:sldLayoutMkLst>
            <pc:docMk/>
            <pc:sldMasterMk cId="0" sldId="2147483899"/>
            <pc:sldLayoutMk cId="4091579961" sldId="2147483991"/>
          </pc:sldLayoutMkLst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899"/>
              <pc:sldLayoutMk cId="4091579961" sldId="2147483991"/>
              <ac:spMk id="2" creationId="{00000000-0000-0000-0000-000000000000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899"/>
              <pc:sldLayoutMk cId="4091579961" sldId="2147483991"/>
              <ac:spMk id="3" creationId="{00000000-0000-0000-0000-000000000000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899"/>
              <pc:sldLayoutMk cId="4091579961" sldId="2147483991"/>
              <ac:spMk id="4" creationId="{00000000-0000-0000-0000-000000000000}"/>
            </ac:spMkLst>
          </pc:spChg>
        </pc:sldLayoutChg>
        <pc:sldLayoutChg chg="modSp">
          <pc:chgData name="Gazárková Eliška" userId="S::1916@fnbrno.cz::42158411-684f-4e2a-b952-14de43610390" providerId="AD" clId="Web-{D122F279-E8CF-16DE-5FD0-D1CFCBC14AF5}" dt="2020-11-27T08:37:51.285" v="3"/>
          <pc:sldLayoutMkLst>
            <pc:docMk/>
            <pc:sldMasterMk cId="0" sldId="2147483899"/>
            <pc:sldLayoutMk cId="3395294656" sldId="2147483992"/>
          </pc:sldLayoutMkLst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899"/>
              <pc:sldLayoutMk cId="3395294656" sldId="2147483992"/>
              <ac:spMk id="2" creationId="{00000000-0000-0000-0000-000000000000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899"/>
              <pc:sldLayoutMk cId="3395294656" sldId="2147483992"/>
              <ac:spMk id="3" creationId="{00000000-0000-0000-0000-000000000000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899"/>
              <pc:sldLayoutMk cId="3395294656" sldId="2147483992"/>
              <ac:spMk id="4" creationId="{00000000-0000-0000-0000-000000000000}"/>
            </ac:spMkLst>
          </pc:spChg>
        </pc:sldLayoutChg>
        <pc:sldLayoutChg chg="modSp">
          <pc:chgData name="Gazárková Eliška" userId="S::1916@fnbrno.cz::42158411-684f-4e2a-b952-14de43610390" providerId="AD" clId="Web-{D122F279-E8CF-16DE-5FD0-D1CFCBC14AF5}" dt="2020-11-27T08:37:51.285" v="3"/>
          <pc:sldLayoutMkLst>
            <pc:docMk/>
            <pc:sldMasterMk cId="0" sldId="2147483899"/>
            <pc:sldLayoutMk cId="1892608192" sldId="2147483994"/>
          </pc:sldLayoutMkLst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899"/>
              <pc:sldLayoutMk cId="1892608192" sldId="2147483994"/>
              <ac:spMk id="2" creationId="{00000000-0000-0000-0000-000000000000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899"/>
              <pc:sldLayoutMk cId="1892608192" sldId="2147483994"/>
              <ac:spMk id="3" creationId="{00000000-0000-0000-0000-000000000000}"/>
            </ac:spMkLst>
          </pc:spChg>
        </pc:sldLayoutChg>
        <pc:sldLayoutChg chg="modSp">
          <pc:chgData name="Gazárková Eliška" userId="S::1916@fnbrno.cz::42158411-684f-4e2a-b952-14de43610390" providerId="AD" clId="Web-{D122F279-E8CF-16DE-5FD0-D1CFCBC14AF5}" dt="2020-11-27T08:37:51.285" v="3"/>
          <pc:sldLayoutMkLst>
            <pc:docMk/>
            <pc:sldMasterMk cId="0" sldId="2147483899"/>
            <pc:sldLayoutMk cId="2417417552" sldId="2147483995"/>
          </pc:sldLayoutMkLst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899"/>
              <pc:sldLayoutMk cId="2417417552" sldId="2147483995"/>
              <ac:spMk id="3" creationId="{1A7E92F4-F672-4B4C-B5D0-87B929C91C9A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899"/>
              <pc:sldLayoutMk cId="2417417552" sldId="2147483995"/>
              <ac:spMk id="4" creationId="{B1C3E4BD-5214-4680-A5CB-81EE05864F77}"/>
            </ac:spMkLst>
          </pc:spChg>
          <pc:spChg chg="mod">
            <ac:chgData name="Gazárková Eliška" userId="S::1916@fnbrno.cz::42158411-684f-4e2a-b952-14de43610390" providerId="AD" clId="Web-{D122F279-E8CF-16DE-5FD0-D1CFCBC14AF5}" dt="2020-11-27T08:37:51.285" v="3"/>
            <ac:spMkLst>
              <pc:docMk/>
              <pc:sldMasterMk cId="0" sldId="2147483899"/>
              <pc:sldLayoutMk cId="2417417552" sldId="2147483995"/>
              <ac:spMk id="65548" creationId="{00000000-0000-0000-0000-000000000000}"/>
            </ac:spMkLst>
          </pc:spChg>
        </pc:sldLayoutChg>
      </pc:sldMasterChg>
      <pc:sldMasterChg chg="add addSldLayout">
        <pc:chgData name="Gazárková Eliška" userId="S::1916@fnbrno.cz::42158411-684f-4e2a-b952-14de43610390" providerId="AD" clId="Web-{D122F279-E8CF-16DE-5FD0-D1CFCBC14AF5}" dt="2020-11-27T08:38:06.254" v="4"/>
        <pc:sldMasterMkLst>
          <pc:docMk/>
          <pc:sldMasterMk cId="0" sldId="2147483996"/>
        </pc:sldMasterMkLst>
        <pc:sldLayoutChg chg="add">
          <pc:chgData name="Gazárková Eliška" userId="S::1916@fnbrno.cz::42158411-684f-4e2a-b952-14de43610390" providerId="AD" clId="Web-{D122F279-E8CF-16DE-5FD0-D1CFCBC14AF5}" dt="2020-11-27T08:38:06.254" v="4"/>
          <pc:sldLayoutMkLst>
            <pc:docMk/>
            <pc:sldMasterMk cId="0" sldId="2147483996"/>
            <pc:sldLayoutMk cId="935384140" sldId="2147483997"/>
          </pc:sldLayoutMkLst>
        </pc:sldLayoutChg>
        <pc:sldLayoutChg chg="add">
          <pc:chgData name="Gazárková Eliška" userId="S::1916@fnbrno.cz::42158411-684f-4e2a-b952-14de43610390" providerId="AD" clId="Web-{D122F279-E8CF-16DE-5FD0-D1CFCBC14AF5}" dt="2020-11-27T08:38:06.254" v="4"/>
          <pc:sldLayoutMkLst>
            <pc:docMk/>
            <pc:sldMasterMk cId="0" sldId="2147483996"/>
            <pc:sldLayoutMk cId="39481167" sldId="2147483998"/>
          </pc:sldLayoutMkLst>
        </pc:sldLayoutChg>
        <pc:sldLayoutChg chg="add">
          <pc:chgData name="Gazárková Eliška" userId="S::1916@fnbrno.cz::42158411-684f-4e2a-b952-14de43610390" providerId="AD" clId="Web-{D122F279-E8CF-16DE-5FD0-D1CFCBC14AF5}" dt="2020-11-27T08:38:06.254" v="4"/>
          <pc:sldLayoutMkLst>
            <pc:docMk/>
            <pc:sldMasterMk cId="0" sldId="2147483996"/>
            <pc:sldLayoutMk cId="1691229579" sldId="2147483999"/>
          </pc:sldLayoutMkLst>
        </pc:sldLayoutChg>
        <pc:sldLayoutChg chg="add">
          <pc:chgData name="Gazárková Eliška" userId="S::1916@fnbrno.cz::42158411-684f-4e2a-b952-14de43610390" providerId="AD" clId="Web-{D122F279-E8CF-16DE-5FD0-D1CFCBC14AF5}" dt="2020-11-27T08:38:06.254" v="4"/>
          <pc:sldLayoutMkLst>
            <pc:docMk/>
            <pc:sldMasterMk cId="0" sldId="2147483996"/>
            <pc:sldLayoutMk cId="4034428296" sldId="2147484000"/>
          </pc:sldLayoutMkLst>
        </pc:sldLayoutChg>
        <pc:sldLayoutChg chg="add">
          <pc:chgData name="Gazárková Eliška" userId="S::1916@fnbrno.cz::42158411-684f-4e2a-b952-14de43610390" providerId="AD" clId="Web-{D122F279-E8CF-16DE-5FD0-D1CFCBC14AF5}" dt="2020-11-27T08:38:06.254" v="4"/>
          <pc:sldLayoutMkLst>
            <pc:docMk/>
            <pc:sldMasterMk cId="0" sldId="2147483996"/>
            <pc:sldLayoutMk cId="3317168426" sldId="2147484001"/>
          </pc:sldLayoutMkLst>
        </pc:sldLayoutChg>
        <pc:sldLayoutChg chg="add">
          <pc:chgData name="Gazárková Eliška" userId="S::1916@fnbrno.cz::42158411-684f-4e2a-b952-14de43610390" providerId="AD" clId="Web-{D122F279-E8CF-16DE-5FD0-D1CFCBC14AF5}" dt="2020-11-27T08:38:06.254" v="4"/>
          <pc:sldLayoutMkLst>
            <pc:docMk/>
            <pc:sldMasterMk cId="0" sldId="2147483996"/>
            <pc:sldLayoutMk cId="2966739591" sldId="2147484002"/>
          </pc:sldLayoutMkLst>
        </pc:sldLayoutChg>
        <pc:sldLayoutChg chg="add">
          <pc:chgData name="Gazárková Eliška" userId="S::1916@fnbrno.cz::42158411-684f-4e2a-b952-14de43610390" providerId="AD" clId="Web-{D122F279-E8CF-16DE-5FD0-D1CFCBC14AF5}" dt="2020-11-27T08:38:06.254" v="4"/>
          <pc:sldLayoutMkLst>
            <pc:docMk/>
            <pc:sldMasterMk cId="0" sldId="2147483996"/>
            <pc:sldLayoutMk cId="2713741071" sldId="2147484003"/>
          </pc:sldLayoutMkLst>
        </pc:sldLayoutChg>
        <pc:sldLayoutChg chg="add">
          <pc:chgData name="Gazárková Eliška" userId="S::1916@fnbrno.cz::42158411-684f-4e2a-b952-14de43610390" providerId="AD" clId="Web-{D122F279-E8CF-16DE-5FD0-D1CFCBC14AF5}" dt="2020-11-27T08:38:06.254" v="4"/>
          <pc:sldLayoutMkLst>
            <pc:docMk/>
            <pc:sldMasterMk cId="0" sldId="2147483996"/>
            <pc:sldLayoutMk cId="2117383761" sldId="2147484004"/>
          </pc:sldLayoutMkLst>
        </pc:sldLayoutChg>
        <pc:sldLayoutChg chg="add">
          <pc:chgData name="Gazárková Eliška" userId="S::1916@fnbrno.cz::42158411-684f-4e2a-b952-14de43610390" providerId="AD" clId="Web-{D122F279-E8CF-16DE-5FD0-D1CFCBC14AF5}" dt="2020-11-27T08:38:06.254" v="4"/>
          <pc:sldLayoutMkLst>
            <pc:docMk/>
            <pc:sldMasterMk cId="0" sldId="2147483996"/>
            <pc:sldLayoutMk cId="234975528" sldId="2147484005"/>
          </pc:sldLayoutMkLst>
        </pc:sldLayoutChg>
        <pc:sldLayoutChg chg="add">
          <pc:chgData name="Gazárková Eliška" userId="S::1916@fnbrno.cz::42158411-684f-4e2a-b952-14de43610390" providerId="AD" clId="Web-{D122F279-E8CF-16DE-5FD0-D1CFCBC14AF5}" dt="2020-11-27T08:38:06.254" v="4"/>
          <pc:sldLayoutMkLst>
            <pc:docMk/>
            <pc:sldMasterMk cId="0" sldId="2147483996"/>
            <pc:sldLayoutMk cId="1722986648" sldId="2147484006"/>
          </pc:sldLayoutMkLst>
        </pc:sldLayoutChg>
        <pc:sldLayoutChg chg="add">
          <pc:chgData name="Gazárková Eliška" userId="S::1916@fnbrno.cz::42158411-684f-4e2a-b952-14de43610390" providerId="AD" clId="Web-{D122F279-E8CF-16DE-5FD0-D1CFCBC14AF5}" dt="2020-11-27T08:38:06.254" v="4"/>
          <pc:sldLayoutMkLst>
            <pc:docMk/>
            <pc:sldMasterMk cId="0" sldId="2147483996"/>
            <pc:sldLayoutMk cId="723890779" sldId="2147484007"/>
          </pc:sldLayoutMkLst>
        </pc:sldLayoutChg>
        <pc:sldLayoutChg chg="add">
          <pc:chgData name="Gazárková Eliška" userId="S::1916@fnbrno.cz::42158411-684f-4e2a-b952-14de43610390" providerId="AD" clId="Web-{D122F279-E8CF-16DE-5FD0-D1CFCBC14AF5}" dt="2020-11-27T08:38:06.254" v="4"/>
          <pc:sldLayoutMkLst>
            <pc:docMk/>
            <pc:sldMasterMk cId="0" sldId="2147483996"/>
            <pc:sldLayoutMk cId="3163854523" sldId="2147484008"/>
          </pc:sldLayoutMkLst>
        </pc:sldLayoutChg>
        <pc:sldLayoutChg chg="add">
          <pc:chgData name="Gazárková Eliška" userId="S::1916@fnbrno.cz::42158411-684f-4e2a-b952-14de43610390" providerId="AD" clId="Web-{D122F279-E8CF-16DE-5FD0-D1CFCBC14AF5}" dt="2020-11-27T08:38:06.254" v="4"/>
          <pc:sldLayoutMkLst>
            <pc:docMk/>
            <pc:sldMasterMk cId="0" sldId="2147483996"/>
            <pc:sldLayoutMk cId="300970397" sldId="2147484009"/>
          </pc:sldLayoutMkLst>
        </pc:sldLayoutChg>
        <pc:sldLayoutChg chg="add">
          <pc:chgData name="Gazárková Eliška" userId="S::1916@fnbrno.cz::42158411-684f-4e2a-b952-14de43610390" providerId="AD" clId="Web-{D122F279-E8CF-16DE-5FD0-D1CFCBC14AF5}" dt="2020-11-27T08:38:06.254" v="4"/>
          <pc:sldLayoutMkLst>
            <pc:docMk/>
            <pc:sldMasterMk cId="0" sldId="2147483996"/>
            <pc:sldLayoutMk cId="791214269" sldId="2147484010"/>
          </pc:sldLayoutMkLst>
        </pc:sldLayoutChg>
        <pc:sldLayoutChg chg="add">
          <pc:chgData name="Gazárková Eliška" userId="S::1916@fnbrno.cz::42158411-684f-4e2a-b952-14de43610390" providerId="AD" clId="Web-{D122F279-E8CF-16DE-5FD0-D1CFCBC14AF5}" dt="2020-11-27T08:38:06.254" v="4"/>
          <pc:sldLayoutMkLst>
            <pc:docMk/>
            <pc:sldMasterMk cId="0" sldId="2147483996"/>
            <pc:sldLayoutMk cId="2131621497" sldId="2147484011"/>
          </pc:sldLayoutMkLst>
        </pc:sldLayoutChg>
        <pc:sldLayoutChg chg="add">
          <pc:chgData name="Gazárková Eliška" userId="S::1916@fnbrno.cz::42158411-684f-4e2a-b952-14de43610390" providerId="AD" clId="Web-{D122F279-E8CF-16DE-5FD0-D1CFCBC14AF5}" dt="2020-11-27T08:38:06.254" v="4"/>
          <pc:sldLayoutMkLst>
            <pc:docMk/>
            <pc:sldMasterMk cId="0" sldId="2147483996"/>
            <pc:sldLayoutMk cId="819517748" sldId="2147484012"/>
          </pc:sldLayoutMkLst>
        </pc:sldLayoutChg>
      </pc:sldMasterChg>
    </pc:docChg>
  </pc:docChgLst>
  <pc:docChgLst>
    <pc:chgData name="Gazárková Eliška" userId="S::1916@fnbrno.cz::42158411-684f-4e2a-b952-14de43610390" providerId="AD" clId="Web-{8B052AA5-D09A-1560-18C5-0779C03C03DD}"/>
    <pc:docChg chg="addSld delSld modSld sldOrd">
      <pc:chgData name="Gazárková Eliška" userId="S::1916@fnbrno.cz::42158411-684f-4e2a-b952-14de43610390" providerId="AD" clId="Web-{8B052AA5-D09A-1560-18C5-0779C03C03DD}" dt="2020-11-27T10:22:39.571" v="578" actId="20577"/>
      <pc:docMkLst>
        <pc:docMk/>
      </pc:docMkLst>
      <pc:sldChg chg="del">
        <pc:chgData name="Gazárková Eliška" userId="S::1916@fnbrno.cz::42158411-684f-4e2a-b952-14de43610390" providerId="AD" clId="Web-{8B052AA5-D09A-1560-18C5-0779C03C03DD}" dt="2020-11-27T09:56:24.540" v="426"/>
        <pc:sldMkLst>
          <pc:docMk/>
          <pc:sldMk cId="0" sldId="261"/>
        </pc:sldMkLst>
      </pc:sldChg>
      <pc:sldChg chg="del">
        <pc:chgData name="Gazárková Eliška" userId="S::1916@fnbrno.cz::42158411-684f-4e2a-b952-14de43610390" providerId="AD" clId="Web-{8B052AA5-D09A-1560-18C5-0779C03C03DD}" dt="2020-11-27T09:56:30.853" v="427"/>
        <pc:sldMkLst>
          <pc:docMk/>
          <pc:sldMk cId="0" sldId="262"/>
        </pc:sldMkLst>
      </pc:sldChg>
      <pc:sldChg chg="del">
        <pc:chgData name="Gazárková Eliška" userId="S::1916@fnbrno.cz::42158411-684f-4e2a-b952-14de43610390" providerId="AD" clId="Web-{8B052AA5-D09A-1560-18C5-0779C03C03DD}" dt="2020-11-27T09:58:23.026" v="445"/>
        <pc:sldMkLst>
          <pc:docMk/>
          <pc:sldMk cId="0" sldId="263"/>
        </pc:sldMkLst>
      </pc:sldChg>
      <pc:sldChg chg="del">
        <pc:chgData name="Gazárková Eliška" userId="S::1916@fnbrno.cz::42158411-684f-4e2a-b952-14de43610390" providerId="AD" clId="Web-{8B052AA5-D09A-1560-18C5-0779C03C03DD}" dt="2020-11-27T09:58:54.057" v="452"/>
        <pc:sldMkLst>
          <pc:docMk/>
          <pc:sldMk cId="0" sldId="264"/>
        </pc:sldMkLst>
      </pc:sldChg>
      <pc:sldChg chg="del">
        <pc:chgData name="Gazárková Eliška" userId="S::1916@fnbrno.cz::42158411-684f-4e2a-b952-14de43610390" providerId="AD" clId="Web-{8B052AA5-D09A-1560-18C5-0779C03C03DD}" dt="2020-11-27T09:59:38.526" v="459"/>
        <pc:sldMkLst>
          <pc:docMk/>
          <pc:sldMk cId="0" sldId="265"/>
        </pc:sldMkLst>
      </pc:sldChg>
      <pc:sldChg chg="del">
        <pc:chgData name="Gazárková Eliška" userId="S::1916@fnbrno.cz::42158411-684f-4e2a-b952-14de43610390" providerId="AD" clId="Web-{8B052AA5-D09A-1560-18C5-0779C03C03DD}" dt="2020-11-27T10:01:04.949" v="474"/>
        <pc:sldMkLst>
          <pc:docMk/>
          <pc:sldMk cId="0" sldId="266"/>
        </pc:sldMkLst>
      </pc:sldChg>
      <pc:sldChg chg="del">
        <pc:chgData name="Gazárková Eliška" userId="S::1916@fnbrno.cz::42158411-684f-4e2a-b952-14de43610390" providerId="AD" clId="Web-{8B052AA5-D09A-1560-18C5-0779C03C03DD}" dt="2020-11-27T10:09:13.424" v="529"/>
        <pc:sldMkLst>
          <pc:docMk/>
          <pc:sldMk cId="0" sldId="267"/>
        </pc:sldMkLst>
      </pc:sldChg>
      <pc:sldChg chg="del">
        <pc:chgData name="Gazárková Eliška" userId="S::1916@fnbrno.cz::42158411-684f-4e2a-b952-14de43610390" providerId="AD" clId="Web-{8B052AA5-D09A-1560-18C5-0779C03C03DD}" dt="2020-11-27T10:09:53.110" v="533"/>
        <pc:sldMkLst>
          <pc:docMk/>
          <pc:sldMk cId="0" sldId="268"/>
        </pc:sldMkLst>
      </pc:sldChg>
      <pc:sldChg chg="del">
        <pc:chgData name="Gazárková Eliška" userId="S::1916@fnbrno.cz::42158411-684f-4e2a-b952-14de43610390" providerId="AD" clId="Web-{8B052AA5-D09A-1560-18C5-0779C03C03DD}" dt="2020-11-27T10:11:01.517" v="540"/>
        <pc:sldMkLst>
          <pc:docMk/>
          <pc:sldMk cId="0" sldId="269"/>
        </pc:sldMkLst>
      </pc:sldChg>
      <pc:sldChg chg="del">
        <pc:chgData name="Gazárková Eliška" userId="S::1916@fnbrno.cz::42158411-684f-4e2a-b952-14de43610390" providerId="AD" clId="Web-{8B052AA5-D09A-1560-18C5-0779C03C03DD}" dt="2020-11-27T10:11:07.720" v="541"/>
        <pc:sldMkLst>
          <pc:docMk/>
          <pc:sldMk cId="0" sldId="271"/>
        </pc:sldMkLst>
      </pc:sldChg>
      <pc:sldChg chg="delSp">
        <pc:chgData name="Gazárková Eliška" userId="S::1916@fnbrno.cz::42158411-684f-4e2a-b952-14de43610390" providerId="AD" clId="Web-{8B052AA5-D09A-1560-18C5-0779C03C03DD}" dt="2020-11-27T10:02:39.028" v="475"/>
        <pc:sldMkLst>
          <pc:docMk/>
          <pc:sldMk cId="1125341307" sldId="389"/>
        </pc:sldMkLst>
        <pc:spChg chg="del">
          <ac:chgData name="Gazárková Eliška" userId="S::1916@fnbrno.cz::42158411-684f-4e2a-b952-14de43610390" providerId="AD" clId="Web-{8B052AA5-D09A-1560-18C5-0779C03C03DD}" dt="2020-11-27T10:02:39.028" v="475"/>
          <ac:spMkLst>
            <pc:docMk/>
            <pc:sldMk cId="1125341307" sldId="389"/>
            <ac:spMk id="2" creationId="{00000000-0000-0000-0000-000000000000}"/>
          </ac:spMkLst>
        </pc:spChg>
      </pc:sldChg>
      <pc:sldChg chg="addSp delSp modSp">
        <pc:chgData name="Gazárková Eliška" userId="S::1916@fnbrno.cz::42158411-684f-4e2a-b952-14de43610390" providerId="AD" clId="Web-{8B052AA5-D09A-1560-18C5-0779C03C03DD}" dt="2020-11-27T10:16:50.302" v="545" actId="1076"/>
        <pc:sldMkLst>
          <pc:docMk/>
          <pc:sldMk cId="2857709751" sldId="390"/>
        </pc:sldMkLst>
        <pc:spChg chg="del">
          <ac:chgData name="Gazárková Eliška" userId="S::1916@fnbrno.cz::42158411-684f-4e2a-b952-14de43610390" providerId="AD" clId="Web-{8B052AA5-D09A-1560-18C5-0779C03C03DD}" dt="2020-11-27T10:02:53.012" v="477"/>
          <ac:spMkLst>
            <pc:docMk/>
            <pc:sldMk cId="2857709751" sldId="390"/>
            <ac:spMk id="2" creationId="{00000000-0000-0000-0000-000000000000}"/>
          </ac:spMkLst>
        </pc:spChg>
        <pc:spChg chg="add mod">
          <ac:chgData name="Gazárková Eliška" userId="S::1916@fnbrno.cz::42158411-684f-4e2a-b952-14de43610390" providerId="AD" clId="Web-{8B052AA5-D09A-1560-18C5-0779C03C03DD}" dt="2020-11-27T10:16:45.614" v="544" actId="1076"/>
          <ac:spMkLst>
            <pc:docMk/>
            <pc:sldMk cId="2857709751" sldId="390"/>
            <ac:spMk id="3" creationId="{D142CBE1-0CAE-4401-ABF1-BFF84A97F313}"/>
          </ac:spMkLst>
        </pc:spChg>
        <pc:spChg chg="mod">
          <ac:chgData name="Gazárková Eliška" userId="S::1916@fnbrno.cz::42158411-684f-4e2a-b952-14de43610390" providerId="AD" clId="Web-{8B052AA5-D09A-1560-18C5-0779C03C03DD}" dt="2020-11-27T10:16:36.270" v="542" actId="1076"/>
          <ac:spMkLst>
            <pc:docMk/>
            <pc:sldMk cId="2857709751" sldId="390"/>
            <ac:spMk id="4" creationId="{0440D226-DC8C-4D9A-96DF-1358B969ABB6}"/>
          </ac:spMkLst>
        </pc:spChg>
        <pc:spChg chg="mod">
          <ac:chgData name="Gazárková Eliška" userId="S::1916@fnbrno.cz::42158411-684f-4e2a-b952-14de43610390" providerId="AD" clId="Web-{8B052AA5-D09A-1560-18C5-0779C03C03DD}" dt="2020-11-27T09:38:27.483" v="224" actId="20577"/>
          <ac:spMkLst>
            <pc:docMk/>
            <pc:sldMk cId="2857709751" sldId="390"/>
            <ac:spMk id="6" creationId="{00000000-0000-0000-0000-000000000000}"/>
          </ac:spMkLst>
        </pc:spChg>
        <pc:spChg chg="add mod">
          <ac:chgData name="Gazárková Eliška" userId="S::1916@fnbrno.cz::42158411-684f-4e2a-b952-14de43610390" providerId="AD" clId="Web-{8B052AA5-D09A-1560-18C5-0779C03C03DD}" dt="2020-11-27T10:16:39.739" v="543" actId="1076"/>
          <ac:spMkLst>
            <pc:docMk/>
            <pc:sldMk cId="2857709751" sldId="390"/>
            <ac:spMk id="8" creationId="{7A89CF9F-D668-4A85-A40A-43B69D30F332}"/>
          </ac:spMkLst>
        </pc:spChg>
        <pc:spChg chg="add mod">
          <ac:chgData name="Gazárková Eliška" userId="S::1916@fnbrno.cz::42158411-684f-4e2a-b952-14de43610390" providerId="AD" clId="Web-{8B052AA5-D09A-1560-18C5-0779C03C03DD}" dt="2020-11-27T10:16:50.302" v="545" actId="1076"/>
          <ac:spMkLst>
            <pc:docMk/>
            <pc:sldMk cId="2857709751" sldId="390"/>
            <ac:spMk id="9" creationId="{30C88D3F-0169-477D-8B88-480E692B8963}"/>
          </ac:spMkLst>
        </pc:spChg>
      </pc:sldChg>
      <pc:sldChg chg="delSp modSp">
        <pc:chgData name="Gazárková Eliška" userId="S::1916@fnbrno.cz::42158411-684f-4e2a-b952-14de43610390" providerId="AD" clId="Web-{8B052AA5-D09A-1560-18C5-0779C03C03DD}" dt="2020-11-27T10:02:44.216" v="476"/>
        <pc:sldMkLst>
          <pc:docMk/>
          <pc:sldMk cId="311879731" sldId="391"/>
        </pc:sldMkLst>
        <pc:spChg chg="del">
          <ac:chgData name="Gazárková Eliška" userId="S::1916@fnbrno.cz::42158411-684f-4e2a-b952-14de43610390" providerId="AD" clId="Web-{8B052AA5-D09A-1560-18C5-0779C03C03DD}" dt="2020-11-27T10:02:44.216" v="476"/>
          <ac:spMkLst>
            <pc:docMk/>
            <pc:sldMk cId="311879731" sldId="391"/>
            <ac:spMk id="2" creationId="{00000000-0000-0000-0000-000000000000}"/>
          </ac:spMkLst>
        </pc:spChg>
        <pc:spChg chg="mod">
          <ac:chgData name="Gazárková Eliška" userId="S::1916@fnbrno.cz::42158411-684f-4e2a-b952-14de43610390" providerId="AD" clId="Web-{8B052AA5-D09A-1560-18C5-0779C03C03DD}" dt="2020-11-27T09:33:29.105" v="188" actId="20577"/>
          <ac:spMkLst>
            <pc:docMk/>
            <pc:sldMk cId="311879731" sldId="391"/>
            <ac:spMk id="6" creationId="{00000000-0000-0000-0000-000000000000}"/>
          </ac:spMkLst>
        </pc:spChg>
      </pc:sldChg>
      <pc:sldChg chg="delSp modSp add replId">
        <pc:chgData name="Gazárková Eliška" userId="S::1916@fnbrno.cz::42158411-684f-4e2a-b952-14de43610390" providerId="AD" clId="Web-{8B052AA5-D09A-1560-18C5-0779C03C03DD}" dt="2020-11-27T10:02:59.610" v="478"/>
        <pc:sldMkLst>
          <pc:docMk/>
          <pc:sldMk cId="4105189009" sldId="392"/>
        </pc:sldMkLst>
        <pc:spChg chg="del">
          <ac:chgData name="Gazárková Eliška" userId="S::1916@fnbrno.cz::42158411-684f-4e2a-b952-14de43610390" providerId="AD" clId="Web-{8B052AA5-D09A-1560-18C5-0779C03C03DD}" dt="2020-11-27T10:02:59.610" v="478"/>
          <ac:spMkLst>
            <pc:docMk/>
            <pc:sldMk cId="4105189009" sldId="392"/>
            <ac:spMk id="2" creationId="{00000000-0000-0000-0000-000000000000}"/>
          </ac:spMkLst>
        </pc:spChg>
        <pc:spChg chg="del">
          <ac:chgData name="Gazárková Eliška" userId="S::1916@fnbrno.cz::42158411-684f-4e2a-b952-14de43610390" providerId="AD" clId="Web-{8B052AA5-D09A-1560-18C5-0779C03C03DD}" dt="2020-11-27T09:24:42.647" v="137"/>
          <ac:spMkLst>
            <pc:docMk/>
            <pc:sldMk cId="4105189009" sldId="392"/>
            <ac:spMk id="3" creationId="{D142CBE1-0CAE-4401-ABF1-BFF84A97F313}"/>
          </ac:spMkLst>
        </pc:spChg>
        <pc:spChg chg="del">
          <ac:chgData name="Gazárková Eliška" userId="S::1916@fnbrno.cz::42158411-684f-4e2a-b952-14de43610390" providerId="AD" clId="Web-{8B052AA5-D09A-1560-18C5-0779C03C03DD}" dt="2020-11-27T09:24:23.318" v="135"/>
          <ac:spMkLst>
            <pc:docMk/>
            <pc:sldMk cId="4105189009" sldId="392"/>
            <ac:spMk id="4" creationId="{0440D226-DC8C-4D9A-96DF-1358B969ABB6}"/>
          </ac:spMkLst>
        </pc:spChg>
        <pc:spChg chg="mod">
          <ac:chgData name="Gazárková Eliška" userId="S::1916@fnbrno.cz::42158411-684f-4e2a-b952-14de43610390" providerId="AD" clId="Web-{8B052AA5-D09A-1560-18C5-0779C03C03DD}" dt="2020-11-27T09:39:00.280" v="226" actId="20577"/>
          <ac:spMkLst>
            <pc:docMk/>
            <pc:sldMk cId="4105189009" sldId="392"/>
            <ac:spMk id="6" creationId="{00000000-0000-0000-0000-000000000000}"/>
          </ac:spMkLst>
        </pc:spChg>
        <pc:spChg chg="del">
          <ac:chgData name="Gazárková Eliška" userId="S::1916@fnbrno.cz::42158411-684f-4e2a-b952-14de43610390" providerId="AD" clId="Web-{8B052AA5-D09A-1560-18C5-0779C03C03DD}" dt="2020-11-27T09:24:27.990" v="136"/>
          <ac:spMkLst>
            <pc:docMk/>
            <pc:sldMk cId="4105189009" sldId="392"/>
            <ac:spMk id="8" creationId="{7A89CF9F-D668-4A85-A40A-43B69D30F332}"/>
          </ac:spMkLst>
        </pc:spChg>
        <pc:spChg chg="del">
          <ac:chgData name="Gazárková Eliška" userId="S::1916@fnbrno.cz::42158411-684f-4e2a-b952-14de43610390" providerId="AD" clId="Web-{8B052AA5-D09A-1560-18C5-0779C03C03DD}" dt="2020-11-27T09:24:49.741" v="138"/>
          <ac:spMkLst>
            <pc:docMk/>
            <pc:sldMk cId="4105189009" sldId="392"/>
            <ac:spMk id="9" creationId="{30C88D3F-0169-477D-8B88-480E692B8963}"/>
          </ac:spMkLst>
        </pc:spChg>
      </pc:sldChg>
      <pc:sldChg chg="delSp modSp add replId">
        <pc:chgData name="Gazárková Eliška" userId="S::1916@fnbrno.cz::42158411-684f-4e2a-b952-14de43610390" providerId="AD" clId="Web-{8B052AA5-D09A-1560-18C5-0779C03C03DD}" dt="2020-11-27T10:04:05.654" v="483" actId="20577"/>
        <pc:sldMkLst>
          <pc:docMk/>
          <pc:sldMk cId="3062112389" sldId="393"/>
        </pc:sldMkLst>
        <pc:spChg chg="del">
          <ac:chgData name="Gazárková Eliška" userId="S::1916@fnbrno.cz::42158411-684f-4e2a-b952-14de43610390" providerId="AD" clId="Web-{8B052AA5-D09A-1560-18C5-0779C03C03DD}" dt="2020-11-27T10:03:09.966" v="479"/>
          <ac:spMkLst>
            <pc:docMk/>
            <pc:sldMk cId="3062112389" sldId="393"/>
            <ac:spMk id="2" creationId="{00000000-0000-0000-0000-000000000000}"/>
          </ac:spMkLst>
        </pc:spChg>
        <pc:spChg chg="mod">
          <ac:chgData name="Gazárková Eliška" userId="S::1916@fnbrno.cz::42158411-684f-4e2a-b952-14de43610390" providerId="AD" clId="Web-{8B052AA5-D09A-1560-18C5-0779C03C03DD}" dt="2020-11-27T10:04:05.654" v="483" actId="20577"/>
          <ac:spMkLst>
            <pc:docMk/>
            <pc:sldMk cId="3062112389" sldId="393"/>
            <ac:spMk id="6" creationId="{00000000-0000-0000-0000-000000000000}"/>
          </ac:spMkLst>
        </pc:spChg>
      </pc:sldChg>
      <pc:sldChg chg="addSp delSp modSp add ord replId">
        <pc:chgData name="Gazárková Eliška" userId="S::1916@fnbrno.cz::42158411-684f-4e2a-b952-14de43610390" providerId="AD" clId="Web-{8B052AA5-D09A-1560-18C5-0779C03C03DD}" dt="2020-11-27T10:17:31.052" v="547"/>
        <pc:sldMkLst>
          <pc:docMk/>
          <pc:sldMk cId="3374825968" sldId="394"/>
        </pc:sldMkLst>
        <pc:spChg chg="del mod">
          <ac:chgData name="Gazárková Eliška" userId="S::1916@fnbrno.cz::42158411-684f-4e2a-b952-14de43610390" providerId="AD" clId="Web-{8B052AA5-D09A-1560-18C5-0779C03C03DD}" dt="2020-11-27T10:03:21.029" v="481"/>
          <ac:spMkLst>
            <pc:docMk/>
            <pc:sldMk cId="3374825968" sldId="394"/>
            <ac:spMk id="2" creationId="{00000000-0000-0000-0000-000000000000}"/>
          </ac:spMkLst>
        </pc:spChg>
        <pc:spChg chg="add mod">
          <ac:chgData name="Gazárková Eliška" userId="S::1916@fnbrno.cz::42158411-684f-4e2a-b952-14de43610390" providerId="AD" clId="Web-{8B052AA5-D09A-1560-18C5-0779C03C03DD}" dt="2020-11-27T09:57:45.353" v="437"/>
          <ac:spMkLst>
            <pc:docMk/>
            <pc:sldMk cId="3374825968" sldId="394"/>
            <ac:spMk id="4" creationId="{EE4C7BA9-F733-4A9B-8657-A9D20AA838D6}"/>
          </ac:spMkLst>
        </pc:spChg>
        <pc:spChg chg="del mod">
          <ac:chgData name="Gazárková Eliška" userId="S::1916@fnbrno.cz::42158411-684f-4e2a-b952-14de43610390" providerId="AD" clId="Web-{8B052AA5-D09A-1560-18C5-0779C03C03DD}" dt="2020-11-27T09:57:53.525" v="440"/>
          <ac:spMkLst>
            <pc:docMk/>
            <pc:sldMk cId="3374825968" sldId="394"/>
            <ac:spMk id="5" creationId="{00000000-0000-0000-0000-000000000000}"/>
          </ac:spMkLst>
        </pc:spChg>
        <pc:spChg chg="del mod">
          <ac:chgData name="Gazárková Eliška" userId="S::1916@fnbrno.cz::42158411-684f-4e2a-b952-14de43610390" providerId="AD" clId="Web-{8B052AA5-D09A-1560-18C5-0779C03C03DD}" dt="2020-11-27T09:57:45.353" v="437"/>
          <ac:spMkLst>
            <pc:docMk/>
            <pc:sldMk cId="3374825968" sldId="394"/>
            <ac:spMk id="6" creationId="{00000000-0000-0000-0000-000000000000}"/>
          </ac:spMkLst>
        </pc:spChg>
        <pc:spChg chg="add mod">
          <ac:chgData name="Gazárková Eliška" userId="S::1916@fnbrno.cz::42158411-684f-4e2a-b952-14de43610390" providerId="AD" clId="Web-{8B052AA5-D09A-1560-18C5-0779C03C03DD}" dt="2020-11-27T09:57:53.525" v="440"/>
          <ac:spMkLst>
            <pc:docMk/>
            <pc:sldMk cId="3374825968" sldId="394"/>
            <ac:spMk id="9" creationId="{A1F1E3B7-4297-4CA1-9453-7B738E941D6B}"/>
          </ac:spMkLst>
        </pc:spChg>
        <pc:picChg chg="add mod">
          <ac:chgData name="Gazárková Eliška" userId="S::1916@fnbrno.cz::42158411-684f-4e2a-b952-14de43610390" providerId="AD" clId="Web-{8B052AA5-D09A-1560-18C5-0779C03C03DD}" dt="2020-11-27T10:00:46.933" v="471" actId="1076"/>
          <ac:picMkLst>
            <pc:docMk/>
            <pc:sldMk cId="3374825968" sldId="394"/>
            <ac:picMk id="11" creationId="{8583B591-F595-48F1-8AAF-145D1C38F309}"/>
          </ac:picMkLst>
        </pc:picChg>
        <pc:picChg chg="add mod">
          <ac:chgData name="Gazárková Eliška" userId="S::1916@fnbrno.cz::42158411-684f-4e2a-b952-14de43610390" providerId="AD" clId="Web-{8B052AA5-D09A-1560-18C5-0779C03C03DD}" dt="2020-11-27T10:00:52.824" v="472" actId="1076"/>
          <ac:picMkLst>
            <pc:docMk/>
            <pc:sldMk cId="3374825968" sldId="394"/>
            <ac:picMk id="13" creationId="{66854240-63E9-480C-BA3E-E16564EDA968}"/>
          </ac:picMkLst>
        </pc:picChg>
        <pc:picChg chg="add mod">
          <ac:chgData name="Gazárková Eliška" userId="S::1916@fnbrno.cz::42158411-684f-4e2a-b952-14de43610390" providerId="AD" clId="Web-{8B052AA5-D09A-1560-18C5-0779C03C03DD}" dt="2020-11-27T10:00:42.933" v="470" actId="1076"/>
          <ac:picMkLst>
            <pc:docMk/>
            <pc:sldMk cId="3374825968" sldId="394"/>
            <ac:picMk id="15" creationId="{EF4F162E-47AA-40F9-ADC7-629EB356D229}"/>
          </ac:picMkLst>
        </pc:picChg>
        <pc:picChg chg="add mod">
          <ac:chgData name="Gazárková Eliška" userId="S::1916@fnbrno.cz::42158411-684f-4e2a-b952-14de43610390" providerId="AD" clId="Web-{8B052AA5-D09A-1560-18C5-0779C03C03DD}" dt="2020-11-27T10:00:56.605" v="473" actId="1076"/>
          <ac:picMkLst>
            <pc:docMk/>
            <pc:sldMk cId="3374825968" sldId="394"/>
            <ac:picMk id="17" creationId="{A0C91D72-8BA7-4383-9858-DDCB8D211292}"/>
          </ac:picMkLst>
        </pc:picChg>
      </pc:sldChg>
      <pc:sldChg chg="addSp modSp add ord replId">
        <pc:chgData name="Gazárková Eliška" userId="S::1916@fnbrno.cz::42158411-684f-4e2a-b952-14de43610390" providerId="AD" clId="Web-{8B052AA5-D09A-1560-18C5-0779C03C03DD}" dt="2020-11-27T10:17:32.662" v="548"/>
        <pc:sldMkLst>
          <pc:docMk/>
          <pc:sldMk cId="1851702042" sldId="395"/>
        </pc:sldMkLst>
        <pc:spChg chg="mod">
          <ac:chgData name="Gazárková Eliška" userId="S::1916@fnbrno.cz::42158411-684f-4e2a-b952-14de43610390" providerId="AD" clId="Web-{8B052AA5-D09A-1560-18C5-0779C03C03DD}" dt="2020-11-27T10:09:10.469" v="528" actId="20577"/>
          <ac:spMkLst>
            <pc:docMk/>
            <pc:sldMk cId="1851702042" sldId="395"/>
            <ac:spMk id="6" creationId="{00000000-0000-0000-0000-000000000000}"/>
          </ac:spMkLst>
        </pc:spChg>
        <pc:picChg chg="add mod">
          <ac:chgData name="Gazárková Eliška" userId="S::1916@fnbrno.cz::42158411-684f-4e2a-b952-14de43610390" providerId="AD" clId="Web-{8B052AA5-D09A-1560-18C5-0779C03C03DD}" dt="2020-11-27T10:10:38.204" v="539" actId="1076"/>
          <ac:picMkLst>
            <pc:docMk/>
            <pc:sldMk cId="1851702042" sldId="395"/>
            <ac:picMk id="2" creationId="{0C527613-6079-4100-8943-090398BA3AB1}"/>
          </ac:picMkLst>
        </pc:picChg>
        <pc:picChg chg="add mod">
          <ac:chgData name="Gazárková Eliška" userId="S::1916@fnbrno.cz::42158411-684f-4e2a-b952-14de43610390" providerId="AD" clId="Web-{8B052AA5-D09A-1560-18C5-0779C03C03DD}" dt="2020-11-27T10:10:31.126" v="538" actId="14100"/>
          <ac:picMkLst>
            <pc:docMk/>
            <pc:sldMk cId="1851702042" sldId="395"/>
            <ac:picMk id="3" creationId="{90172002-04A2-4A97-BBA5-B51A3E45FAA2}"/>
          </ac:picMkLst>
        </pc:picChg>
      </pc:sldChg>
      <pc:sldChg chg="delSp modSp add replId">
        <pc:chgData name="Gazárková Eliška" userId="S::1916@fnbrno.cz::42158411-684f-4e2a-b952-14de43610390" providerId="AD" clId="Web-{8B052AA5-D09A-1560-18C5-0779C03C03DD}" dt="2020-11-27T10:22:39.571" v="578" actId="20577"/>
        <pc:sldMkLst>
          <pc:docMk/>
          <pc:sldMk cId="1457780735" sldId="396"/>
        </pc:sldMkLst>
        <pc:spChg chg="mod">
          <ac:chgData name="Gazárková Eliška" userId="S::1916@fnbrno.cz::42158411-684f-4e2a-b952-14de43610390" providerId="AD" clId="Web-{8B052AA5-D09A-1560-18C5-0779C03C03DD}" dt="2020-11-27T10:19:31.288" v="574" actId="14100"/>
          <ac:spMkLst>
            <pc:docMk/>
            <pc:sldMk cId="1457780735" sldId="396"/>
            <ac:spMk id="5" creationId="{00000000-0000-0000-0000-000000000000}"/>
          </ac:spMkLst>
        </pc:spChg>
        <pc:spChg chg="mod">
          <ac:chgData name="Gazárková Eliška" userId="S::1916@fnbrno.cz::42158411-684f-4e2a-b952-14de43610390" providerId="AD" clId="Web-{8B052AA5-D09A-1560-18C5-0779C03C03DD}" dt="2020-11-27T10:22:39.571" v="578" actId="20577"/>
          <ac:spMkLst>
            <pc:docMk/>
            <pc:sldMk cId="1457780735" sldId="396"/>
            <ac:spMk id="6" creationId="{00000000-0000-0000-0000-000000000000}"/>
          </ac:spMkLst>
        </pc:spChg>
        <pc:spChg chg="del">
          <ac:chgData name="Gazárková Eliška" userId="S::1916@fnbrno.cz::42158411-684f-4e2a-b952-14de43610390" providerId="AD" clId="Web-{8B052AA5-D09A-1560-18C5-0779C03C03DD}" dt="2020-11-27T10:19:38.569" v="575"/>
          <ac:spMkLst>
            <pc:docMk/>
            <pc:sldMk cId="1457780735" sldId="396"/>
            <ac:spMk id="7" creationId="{00000000-0000-0000-0000-000000000000}"/>
          </ac:spMkLst>
        </pc:spChg>
      </pc:sldChg>
    </pc:docChg>
  </pc:docChgLst>
  <pc:docChgLst>
    <pc:chgData name="Gazárková Eliška" userId="S::1916@fnbrno.cz::42158411-684f-4e2a-b952-14de43610390" providerId="AD" clId="Web-{AB162957-97E2-D8FA-5668-CD9D0A89C0B6}"/>
    <pc:docChg chg="addSld delSld modSld sldOrd addMainMaster modMainMaster">
      <pc:chgData name="Gazárková Eliška" userId="S::1916@fnbrno.cz::42158411-684f-4e2a-b952-14de43610390" providerId="AD" clId="Web-{AB162957-97E2-D8FA-5668-CD9D0A89C0B6}" dt="2020-11-30T13:48:17.740" v="713" actId="20577"/>
      <pc:docMkLst>
        <pc:docMk/>
      </pc:docMkLst>
      <pc:sldChg chg="addSp delSp modSp">
        <pc:chgData name="Gazárková Eliška" userId="S::1916@fnbrno.cz::42158411-684f-4e2a-b952-14de43610390" providerId="AD" clId="Web-{AB162957-97E2-D8FA-5668-CD9D0A89C0B6}" dt="2020-11-30T13:39:17.407" v="697" actId="20577"/>
        <pc:sldMkLst>
          <pc:docMk/>
          <pc:sldMk cId="0" sldId="294"/>
        </pc:sldMkLst>
        <pc:spChg chg="add mod">
          <ac:chgData name="Gazárková Eliška" userId="S::1916@fnbrno.cz::42158411-684f-4e2a-b952-14de43610390" providerId="AD" clId="Web-{AB162957-97E2-D8FA-5668-CD9D0A89C0B6}" dt="2020-11-30T13:28:58.772" v="658"/>
          <ac:spMkLst>
            <pc:docMk/>
            <pc:sldMk cId="0" sldId="294"/>
            <ac:spMk id="3" creationId="{CDCFC3B7-4487-457E-B70C-C1B40431BBA1}"/>
          </ac:spMkLst>
        </pc:spChg>
        <pc:spChg chg="mod">
          <ac:chgData name="Gazárková Eliška" userId="S::1916@fnbrno.cz::42158411-684f-4e2a-b952-14de43610390" providerId="AD" clId="Web-{AB162957-97E2-D8FA-5668-CD9D0A89C0B6}" dt="2020-11-30T13:39:17.407" v="697" actId="20577"/>
          <ac:spMkLst>
            <pc:docMk/>
            <pc:sldMk cId="0" sldId="294"/>
            <ac:spMk id="58370" creationId="{6CD40998-80A3-4DEF-BA2C-2E79AC6B7C36}"/>
          </ac:spMkLst>
        </pc:spChg>
        <pc:spChg chg="del">
          <ac:chgData name="Gazárková Eliška" userId="S::1916@fnbrno.cz::42158411-684f-4e2a-b952-14de43610390" providerId="AD" clId="Web-{AB162957-97E2-D8FA-5668-CD9D0A89C0B6}" dt="2020-11-30T13:28:58.772" v="658"/>
          <ac:spMkLst>
            <pc:docMk/>
            <pc:sldMk cId="0" sldId="294"/>
            <ac:spMk id="58371" creationId="{D47DECC6-E622-4E7F-88FA-F4B888A44FBE}"/>
          </ac:spMkLst>
        </pc:spChg>
      </pc:sldChg>
      <pc:sldChg chg="del">
        <pc:chgData name="Gazárková Eliška" userId="S::1916@fnbrno.cz::42158411-684f-4e2a-b952-14de43610390" providerId="AD" clId="Web-{AB162957-97E2-D8FA-5668-CD9D0A89C0B6}" dt="2020-11-30T13:27:44.283" v="646"/>
        <pc:sldMkLst>
          <pc:docMk/>
          <pc:sldMk cId="0" sldId="301"/>
        </pc:sldMkLst>
      </pc:sldChg>
      <pc:sldChg chg="del">
        <pc:chgData name="Gazárková Eliška" userId="S::1916@fnbrno.cz::42158411-684f-4e2a-b952-14de43610390" providerId="AD" clId="Web-{AB162957-97E2-D8FA-5668-CD9D0A89C0B6}" dt="2020-11-30T13:27:45.595" v="647"/>
        <pc:sldMkLst>
          <pc:docMk/>
          <pc:sldMk cId="0" sldId="302"/>
        </pc:sldMkLst>
      </pc:sldChg>
      <pc:sldChg chg="del">
        <pc:chgData name="Gazárková Eliška" userId="S::1916@fnbrno.cz::42158411-684f-4e2a-b952-14de43610390" providerId="AD" clId="Web-{AB162957-97E2-D8FA-5668-CD9D0A89C0B6}" dt="2020-11-30T13:27:46.892" v="648"/>
        <pc:sldMkLst>
          <pc:docMk/>
          <pc:sldMk cId="0" sldId="303"/>
        </pc:sldMkLst>
      </pc:sldChg>
      <pc:sldChg chg="del">
        <pc:chgData name="Gazárková Eliška" userId="S::1916@fnbrno.cz::42158411-684f-4e2a-b952-14de43610390" providerId="AD" clId="Web-{AB162957-97E2-D8FA-5668-CD9D0A89C0B6}" dt="2020-11-30T13:30:48.623" v="677"/>
        <pc:sldMkLst>
          <pc:docMk/>
          <pc:sldMk cId="0" sldId="318"/>
        </pc:sldMkLst>
      </pc:sldChg>
      <pc:sldChg chg="del">
        <pc:chgData name="Gazárková Eliška" userId="S::1916@fnbrno.cz::42158411-684f-4e2a-b952-14de43610390" providerId="AD" clId="Web-{AB162957-97E2-D8FA-5668-CD9D0A89C0B6}" dt="2020-11-30T13:30:57.202" v="678"/>
        <pc:sldMkLst>
          <pc:docMk/>
          <pc:sldMk cId="0" sldId="319"/>
        </pc:sldMkLst>
      </pc:sldChg>
      <pc:sldChg chg="del">
        <pc:chgData name="Gazárková Eliška" userId="S::1916@fnbrno.cz::42158411-684f-4e2a-b952-14de43610390" providerId="AD" clId="Web-{AB162957-97E2-D8FA-5668-CD9D0A89C0B6}" dt="2020-11-30T13:31:19.250" v="679"/>
        <pc:sldMkLst>
          <pc:docMk/>
          <pc:sldMk cId="0" sldId="325"/>
        </pc:sldMkLst>
      </pc:sldChg>
      <pc:sldChg chg="addSp delSp modSp ord">
        <pc:chgData name="Gazárková Eliška" userId="S::1916@fnbrno.cz::42158411-684f-4e2a-b952-14de43610390" providerId="AD" clId="Web-{AB162957-97E2-D8FA-5668-CD9D0A89C0B6}" dt="2020-11-30T13:25:41.493" v="620"/>
        <pc:sldMkLst>
          <pc:docMk/>
          <pc:sldMk cId="0" sldId="326"/>
        </pc:sldMkLst>
        <pc:spChg chg="del mod">
          <ac:chgData name="Gazárková Eliška" userId="S::1916@fnbrno.cz::42158411-684f-4e2a-b952-14de43610390" providerId="AD" clId="Web-{AB162957-97E2-D8FA-5668-CD9D0A89C0B6}" dt="2020-11-30T13:25:00.475" v="619"/>
          <ac:spMkLst>
            <pc:docMk/>
            <pc:sldMk cId="0" sldId="326"/>
            <ac:spMk id="3" creationId="{1D89196D-78EA-4538-8B1D-8091570B9137}"/>
          </ac:spMkLst>
        </pc:spChg>
        <pc:spChg chg="add mod">
          <ac:chgData name="Gazárková Eliška" userId="S::1916@fnbrno.cz::42158411-684f-4e2a-b952-14de43610390" providerId="AD" clId="Web-{AB162957-97E2-D8FA-5668-CD9D0A89C0B6}" dt="2020-11-30T13:25:00.475" v="619"/>
          <ac:spMkLst>
            <pc:docMk/>
            <pc:sldMk cId="0" sldId="326"/>
            <ac:spMk id="4" creationId="{F6C15D91-0F4F-4C9B-B6DC-05ADFFE46AC8}"/>
          </ac:spMkLst>
        </pc:spChg>
        <pc:spChg chg="mod">
          <ac:chgData name="Gazárková Eliška" userId="S::1916@fnbrno.cz::42158411-684f-4e2a-b952-14de43610390" providerId="AD" clId="Web-{AB162957-97E2-D8FA-5668-CD9D0A89C0B6}" dt="2020-11-30T13:24:49.146" v="614" actId="20577"/>
          <ac:spMkLst>
            <pc:docMk/>
            <pc:sldMk cId="0" sldId="326"/>
            <ac:spMk id="91138" creationId="{9A3D4892-9F22-4D2A-9C8C-968AB1C7D6D3}"/>
          </ac:spMkLst>
        </pc:spChg>
      </pc:sldChg>
      <pc:sldChg chg="ord">
        <pc:chgData name="Gazárková Eliška" userId="S::1916@fnbrno.cz::42158411-684f-4e2a-b952-14de43610390" providerId="AD" clId="Web-{AB162957-97E2-D8FA-5668-CD9D0A89C0B6}" dt="2020-11-30T13:27:12.546" v="645"/>
        <pc:sldMkLst>
          <pc:docMk/>
          <pc:sldMk cId="0" sldId="327"/>
        </pc:sldMkLst>
      </pc:sldChg>
      <pc:sldChg chg="ord">
        <pc:chgData name="Gazárková Eliška" userId="S::1916@fnbrno.cz::42158411-684f-4e2a-b952-14de43610390" providerId="AD" clId="Web-{AB162957-97E2-D8FA-5668-CD9D0A89C0B6}" dt="2020-11-30T13:27:12.546" v="644"/>
        <pc:sldMkLst>
          <pc:docMk/>
          <pc:sldMk cId="0" sldId="328"/>
        </pc:sldMkLst>
      </pc:sldChg>
      <pc:sldChg chg="ord">
        <pc:chgData name="Gazárková Eliška" userId="S::1916@fnbrno.cz::42158411-684f-4e2a-b952-14de43610390" providerId="AD" clId="Web-{AB162957-97E2-D8FA-5668-CD9D0A89C0B6}" dt="2020-11-30T13:27:12.546" v="643"/>
        <pc:sldMkLst>
          <pc:docMk/>
          <pc:sldMk cId="0" sldId="329"/>
        </pc:sldMkLst>
      </pc:sldChg>
      <pc:sldChg chg="ord">
        <pc:chgData name="Gazárková Eliška" userId="S::1916@fnbrno.cz::42158411-684f-4e2a-b952-14de43610390" providerId="AD" clId="Web-{AB162957-97E2-D8FA-5668-CD9D0A89C0B6}" dt="2020-11-30T13:27:12.546" v="642"/>
        <pc:sldMkLst>
          <pc:docMk/>
          <pc:sldMk cId="0" sldId="330"/>
        </pc:sldMkLst>
      </pc:sldChg>
      <pc:sldChg chg="ord">
        <pc:chgData name="Gazárková Eliška" userId="S::1916@fnbrno.cz::42158411-684f-4e2a-b952-14de43610390" providerId="AD" clId="Web-{AB162957-97E2-D8FA-5668-CD9D0A89C0B6}" dt="2020-11-30T13:27:12.546" v="641"/>
        <pc:sldMkLst>
          <pc:docMk/>
          <pc:sldMk cId="0" sldId="331"/>
        </pc:sldMkLst>
      </pc:sldChg>
      <pc:sldChg chg="ord">
        <pc:chgData name="Gazárková Eliška" userId="S::1916@fnbrno.cz::42158411-684f-4e2a-b952-14de43610390" providerId="AD" clId="Web-{AB162957-97E2-D8FA-5668-CD9D0A89C0B6}" dt="2020-11-30T13:27:12.546" v="640"/>
        <pc:sldMkLst>
          <pc:docMk/>
          <pc:sldMk cId="0" sldId="332"/>
        </pc:sldMkLst>
      </pc:sldChg>
      <pc:sldChg chg="ord">
        <pc:chgData name="Gazárková Eliška" userId="S::1916@fnbrno.cz::42158411-684f-4e2a-b952-14de43610390" providerId="AD" clId="Web-{AB162957-97E2-D8FA-5668-CD9D0A89C0B6}" dt="2020-11-30T13:27:12.531" v="639"/>
        <pc:sldMkLst>
          <pc:docMk/>
          <pc:sldMk cId="0" sldId="333"/>
        </pc:sldMkLst>
      </pc:sldChg>
      <pc:sldChg chg="ord">
        <pc:chgData name="Gazárková Eliška" userId="S::1916@fnbrno.cz::42158411-684f-4e2a-b952-14de43610390" providerId="AD" clId="Web-{AB162957-97E2-D8FA-5668-CD9D0A89C0B6}" dt="2020-11-30T13:27:12.531" v="638"/>
        <pc:sldMkLst>
          <pc:docMk/>
          <pc:sldMk cId="0" sldId="334"/>
        </pc:sldMkLst>
      </pc:sldChg>
      <pc:sldChg chg="ord">
        <pc:chgData name="Gazárková Eliška" userId="S::1916@fnbrno.cz::42158411-684f-4e2a-b952-14de43610390" providerId="AD" clId="Web-{AB162957-97E2-D8FA-5668-CD9D0A89C0B6}" dt="2020-11-30T13:27:12.531" v="637"/>
        <pc:sldMkLst>
          <pc:docMk/>
          <pc:sldMk cId="0" sldId="335"/>
        </pc:sldMkLst>
      </pc:sldChg>
      <pc:sldChg chg="del ord">
        <pc:chgData name="Gazárková Eliška" userId="S::1916@fnbrno.cz::42158411-684f-4e2a-b952-14de43610390" providerId="AD" clId="Web-{AB162957-97E2-D8FA-5668-CD9D0A89C0B6}" dt="2020-11-30T13:39:30.908" v="698"/>
        <pc:sldMkLst>
          <pc:docMk/>
          <pc:sldMk cId="0" sldId="336"/>
        </pc:sldMkLst>
      </pc:sldChg>
      <pc:sldChg chg="ord">
        <pc:chgData name="Gazárková Eliška" userId="S::1916@fnbrno.cz::42158411-684f-4e2a-b952-14de43610390" providerId="AD" clId="Web-{AB162957-97E2-D8FA-5668-CD9D0A89C0B6}" dt="2020-11-30T13:27:12.531" v="635"/>
        <pc:sldMkLst>
          <pc:docMk/>
          <pc:sldMk cId="0" sldId="337"/>
        </pc:sldMkLst>
      </pc:sldChg>
      <pc:sldChg chg="ord">
        <pc:chgData name="Gazárková Eliška" userId="S::1916@fnbrno.cz::42158411-684f-4e2a-b952-14de43610390" providerId="AD" clId="Web-{AB162957-97E2-D8FA-5668-CD9D0A89C0B6}" dt="2020-11-30T13:27:12.531" v="634"/>
        <pc:sldMkLst>
          <pc:docMk/>
          <pc:sldMk cId="0" sldId="338"/>
        </pc:sldMkLst>
      </pc:sldChg>
      <pc:sldChg chg="ord">
        <pc:chgData name="Gazárková Eliška" userId="S::1916@fnbrno.cz::42158411-684f-4e2a-b952-14de43610390" providerId="AD" clId="Web-{AB162957-97E2-D8FA-5668-CD9D0A89C0B6}" dt="2020-11-30T13:27:12.531" v="633"/>
        <pc:sldMkLst>
          <pc:docMk/>
          <pc:sldMk cId="0" sldId="339"/>
        </pc:sldMkLst>
      </pc:sldChg>
      <pc:sldChg chg="ord">
        <pc:chgData name="Gazárková Eliška" userId="S::1916@fnbrno.cz::42158411-684f-4e2a-b952-14de43610390" providerId="AD" clId="Web-{AB162957-97E2-D8FA-5668-CD9D0A89C0B6}" dt="2020-11-30T13:27:12.531" v="632"/>
        <pc:sldMkLst>
          <pc:docMk/>
          <pc:sldMk cId="0" sldId="340"/>
        </pc:sldMkLst>
      </pc:sldChg>
      <pc:sldChg chg="ord">
        <pc:chgData name="Gazárková Eliška" userId="S::1916@fnbrno.cz::42158411-684f-4e2a-b952-14de43610390" providerId="AD" clId="Web-{AB162957-97E2-D8FA-5668-CD9D0A89C0B6}" dt="2020-11-30T13:27:12.531" v="631"/>
        <pc:sldMkLst>
          <pc:docMk/>
          <pc:sldMk cId="0" sldId="341"/>
        </pc:sldMkLst>
      </pc:sldChg>
      <pc:sldChg chg="ord">
        <pc:chgData name="Gazárková Eliška" userId="S::1916@fnbrno.cz::42158411-684f-4e2a-b952-14de43610390" providerId="AD" clId="Web-{AB162957-97E2-D8FA-5668-CD9D0A89C0B6}" dt="2020-11-30T13:27:12.531" v="630"/>
        <pc:sldMkLst>
          <pc:docMk/>
          <pc:sldMk cId="0" sldId="342"/>
        </pc:sldMkLst>
      </pc:sldChg>
      <pc:sldChg chg="ord">
        <pc:chgData name="Gazárková Eliška" userId="S::1916@fnbrno.cz::42158411-684f-4e2a-b952-14de43610390" providerId="AD" clId="Web-{AB162957-97E2-D8FA-5668-CD9D0A89C0B6}" dt="2020-11-30T13:27:12.531" v="629"/>
        <pc:sldMkLst>
          <pc:docMk/>
          <pc:sldMk cId="0" sldId="343"/>
        </pc:sldMkLst>
      </pc:sldChg>
      <pc:sldChg chg="ord">
        <pc:chgData name="Gazárková Eliška" userId="S::1916@fnbrno.cz::42158411-684f-4e2a-b952-14de43610390" providerId="AD" clId="Web-{AB162957-97E2-D8FA-5668-CD9D0A89C0B6}" dt="2020-11-30T13:27:12.531" v="628"/>
        <pc:sldMkLst>
          <pc:docMk/>
          <pc:sldMk cId="0" sldId="344"/>
        </pc:sldMkLst>
      </pc:sldChg>
      <pc:sldChg chg="ord">
        <pc:chgData name="Gazárková Eliška" userId="S::1916@fnbrno.cz::42158411-684f-4e2a-b952-14de43610390" providerId="AD" clId="Web-{AB162957-97E2-D8FA-5668-CD9D0A89C0B6}" dt="2020-11-30T13:27:12.531" v="627"/>
        <pc:sldMkLst>
          <pc:docMk/>
          <pc:sldMk cId="0" sldId="345"/>
        </pc:sldMkLst>
      </pc:sldChg>
      <pc:sldChg chg="ord">
        <pc:chgData name="Gazárková Eliška" userId="S::1916@fnbrno.cz::42158411-684f-4e2a-b952-14de43610390" providerId="AD" clId="Web-{AB162957-97E2-D8FA-5668-CD9D0A89C0B6}" dt="2020-11-30T13:27:12.531" v="626"/>
        <pc:sldMkLst>
          <pc:docMk/>
          <pc:sldMk cId="0" sldId="346"/>
        </pc:sldMkLst>
      </pc:sldChg>
      <pc:sldChg chg="ord">
        <pc:chgData name="Gazárková Eliška" userId="S::1916@fnbrno.cz::42158411-684f-4e2a-b952-14de43610390" providerId="AD" clId="Web-{AB162957-97E2-D8FA-5668-CD9D0A89C0B6}" dt="2020-11-30T13:27:12.531" v="625"/>
        <pc:sldMkLst>
          <pc:docMk/>
          <pc:sldMk cId="0" sldId="347"/>
        </pc:sldMkLst>
      </pc:sldChg>
      <pc:sldChg chg="ord">
        <pc:chgData name="Gazárková Eliška" userId="S::1916@fnbrno.cz::42158411-684f-4e2a-b952-14de43610390" providerId="AD" clId="Web-{AB162957-97E2-D8FA-5668-CD9D0A89C0B6}" dt="2020-11-30T13:27:12.515" v="624"/>
        <pc:sldMkLst>
          <pc:docMk/>
          <pc:sldMk cId="0" sldId="348"/>
        </pc:sldMkLst>
      </pc:sldChg>
      <pc:sldChg chg="ord">
        <pc:chgData name="Gazárková Eliška" userId="S::1916@fnbrno.cz::42158411-684f-4e2a-b952-14de43610390" providerId="AD" clId="Web-{AB162957-97E2-D8FA-5668-CD9D0A89C0B6}" dt="2020-11-30T13:27:12.515" v="623"/>
        <pc:sldMkLst>
          <pc:docMk/>
          <pc:sldMk cId="0" sldId="349"/>
        </pc:sldMkLst>
      </pc:sldChg>
      <pc:sldChg chg="ord">
        <pc:chgData name="Gazárková Eliška" userId="S::1916@fnbrno.cz::42158411-684f-4e2a-b952-14de43610390" providerId="AD" clId="Web-{AB162957-97E2-D8FA-5668-CD9D0A89C0B6}" dt="2020-11-30T13:27:12.515" v="622"/>
        <pc:sldMkLst>
          <pc:docMk/>
          <pc:sldMk cId="0" sldId="350"/>
        </pc:sldMkLst>
      </pc:sldChg>
      <pc:sldChg chg="ord">
        <pc:chgData name="Gazárková Eliška" userId="S::1916@fnbrno.cz::42158411-684f-4e2a-b952-14de43610390" providerId="AD" clId="Web-{AB162957-97E2-D8FA-5668-CD9D0A89C0B6}" dt="2020-11-30T13:27:12.515" v="621"/>
        <pc:sldMkLst>
          <pc:docMk/>
          <pc:sldMk cId="0" sldId="351"/>
        </pc:sldMkLst>
      </pc:sldChg>
      <pc:sldChg chg="del">
        <pc:chgData name="Gazárková Eliška" userId="S::1916@fnbrno.cz::42158411-684f-4e2a-b952-14de43610390" providerId="AD" clId="Web-{AB162957-97E2-D8FA-5668-CD9D0A89C0B6}" dt="2020-11-30T13:31:20.797" v="680"/>
        <pc:sldMkLst>
          <pc:docMk/>
          <pc:sldMk cId="0" sldId="356"/>
        </pc:sldMkLst>
      </pc:sldChg>
      <pc:sldChg chg="delSp modSp">
        <pc:chgData name="Gazárková Eliška" userId="S::1916@fnbrno.cz::42158411-684f-4e2a-b952-14de43610390" providerId="AD" clId="Web-{AB162957-97E2-D8FA-5668-CD9D0A89C0B6}" dt="2020-11-30T13:32:22.270" v="688" actId="20577"/>
        <pc:sldMkLst>
          <pc:docMk/>
          <pc:sldMk cId="0" sldId="360"/>
        </pc:sldMkLst>
        <pc:spChg chg="mod">
          <ac:chgData name="Gazárková Eliška" userId="S::1916@fnbrno.cz::42158411-684f-4e2a-b952-14de43610390" providerId="AD" clId="Web-{AB162957-97E2-D8FA-5668-CD9D0A89C0B6}" dt="2020-11-30T13:32:22.270" v="688" actId="20577"/>
          <ac:spMkLst>
            <pc:docMk/>
            <pc:sldMk cId="0" sldId="360"/>
            <ac:spMk id="125954" creationId="{2FC99261-1BEF-4D30-965A-721DF9B2F21A}"/>
          </ac:spMkLst>
        </pc:spChg>
        <pc:picChg chg="del">
          <ac:chgData name="Gazárková Eliška" userId="S::1916@fnbrno.cz::42158411-684f-4e2a-b952-14de43610390" providerId="AD" clId="Web-{AB162957-97E2-D8FA-5668-CD9D0A89C0B6}" dt="2020-11-30T13:32:11.035" v="684"/>
          <ac:picMkLst>
            <pc:docMk/>
            <pc:sldMk cId="0" sldId="360"/>
            <ac:picMk id="125955" creationId="{83DF3244-7BC3-4546-B152-E30485263A5C}"/>
          </ac:picMkLst>
        </pc:picChg>
      </pc:sldChg>
      <pc:sldChg chg="del">
        <pc:chgData name="Gazárková Eliška" userId="S::1916@fnbrno.cz::42158411-684f-4e2a-b952-14de43610390" providerId="AD" clId="Web-{AB162957-97E2-D8FA-5668-CD9D0A89C0B6}" dt="2020-11-30T13:31:55.581" v="682"/>
        <pc:sldMkLst>
          <pc:docMk/>
          <pc:sldMk cId="0" sldId="373"/>
        </pc:sldMkLst>
      </pc:sldChg>
      <pc:sldChg chg="del">
        <pc:chgData name="Gazárková Eliška" userId="S::1916@fnbrno.cz::42158411-684f-4e2a-b952-14de43610390" providerId="AD" clId="Web-{AB162957-97E2-D8FA-5668-CD9D0A89C0B6}" dt="2020-11-30T13:37:11.602" v="692"/>
        <pc:sldMkLst>
          <pc:docMk/>
          <pc:sldMk cId="0" sldId="379"/>
        </pc:sldMkLst>
      </pc:sldChg>
      <pc:sldChg chg="del">
        <pc:chgData name="Gazárková Eliška" userId="S::1916@fnbrno.cz::42158411-684f-4e2a-b952-14de43610390" providerId="AD" clId="Web-{AB162957-97E2-D8FA-5668-CD9D0A89C0B6}" dt="2020-11-30T13:31:47.627" v="681"/>
        <pc:sldMkLst>
          <pc:docMk/>
          <pc:sldMk cId="0" sldId="380"/>
        </pc:sldMkLst>
      </pc:sldChg>
      <pc:sldChg chg="modSp">
        <pc:chgData name="Gazárková Eliška" userId="S::1916@fnbrno.cz::42158411-684f-4e2a-b952-14de43610390" providerId="AD" clId="Web-{AB162957-97E2-D8FA-5668-CD9D0A89C0B6}" dt="2020-11-30T11:14:59.630" v="14" actId="20577"/>
        <pc:sldMkLst>
          <pc:docMk/>
          <pc:sldMk cId="4105189009" sldId="392"/>
        </pc:sldMkLst>
        <pc:spChg chg="mod">
          <ac:chgData name="Gazárková Eliška" userId="S::1916@fnbrno.cz::42158411-684f-4e2a-b952-14de43610390" providerId="AD" clId="Web-{AB162957-97E2-D8FA-5668-CD9D0A89C0B6}" dt="2020-11-30T11:14:59.630" v="14" actId="20577"/>
          <ac:spMkLst>
            <pc:docMk/>
            <pc:sldMk cId="4105189009" sldId="392"/>
            <ac:spMk id="6" creationId="{00000000-0000-0000-0000-000000000000}"/>
          </ac:spMkLst>
        </pc:spChg>
      </pc:sldChg>
      <pc:sldChg chg="modSp">
        <pc:chgData name="Gazárková Eliška" userId="S::1916@fnbrno.cz::42158411-684f-4e2a-b952-14de43610390" providerId="AD" clId="Web-{AB162957-97E2-D8FA-5668-CD9D0A89C0B6}" dt="2020-11-30T11:49:53.754" v="37" actId="20577"/>
        <pc:sldMkLst>
          <pc:docMk/>
          <pc:sldMk cId="3403348511" sldId="402"/>
        </pc:sldMkLst>
        <pc:spChg chg="mod">
          <ac:chgData name="Gazárková Eliška" userId="S::1916@fnbrno.cz::42158411-684f-4e2a-b952-14de43610390" providerId="AD" clId="Web-{AB162957-97E2-D8FA-5668-CD9D0A89C0B6}" dt="2020-11-30T11:49:53.754" v="37" actId="20577"/>
          <ac:spMkLst>
            <pc:docMk/>
            <pc:sldMk cId="3403348511" sldId="402"/>
            <ac:spMk id="6" creationId="{00000000-0000-0000-0000-000000000000}"/>
          </ac:spMkLst>
        </pc:spChg>
      </pc:sldChg>
      <pc:sldChg chg="modSp">
        <pc:chgData name="Gazárková Eliška" userId="S::1916@fnbrno.cz::42158411-684f-4e2a-b952-14de43610390" providerId="AD" clId="Web-{AB162957-97E2-D8FA-5668-CD9D0A89C0B6}" dt="2020-11-30T12:31:57.702" v="172" actId="20577"/>
        <pc:sldMkLst>
          <pc:docMk/>
          <pc:sldMk cId="2418343448" sldId="403"/>
        </pc:sldMkLst>
        <pc:spChg chg="mod">
          <ac:chgData name="Gazárková Eliška" userId="S::1916@fnbrno.cz::42158411-684f-4e2a-b952-14de43610390" providerId="AD" clId="Web-{AB162957-97E2-D8FA-5668-CD9D0A89C0B6}" dt="2020-11-30T12:31:57.702" v="172" actId="20577"/>
          <ac:spMkLst>
            <pc:docMk/>
            <pc:sldMk cId="2418343448" sldId="403"/>
            <ac:spMk id="6" creationId="{00000000-0000-0000-0000-000000000000}"/>
          </ac:spMkLst>
        </pc:spChg>
      </pc:sldChg>
      <pc:sldChg chg="modSp">
        <pc:chgData name="Gazárková Eliška" userId="S::1916@fnbrno.cz::42158411-684f-4e2a-b952-14de43610390" providerId="AD" clId="Web-{AB162957-97E2-D8FA-5668-CD9D0A89C0B6}" dt="2020-11-30T11:39:37.525" v="33" actId="20577"/>
        <pc:sldMkLst>
          <pc:docMk/>
          <pc:sldMk cId="3352365480" sldId="407"/>
        </pc:sldMkLst>
        <pc:spChg chg="mod">
          <ac:chgData name="Gazárková Eliška" userId="S::1916@fnbrno.cz::42158411-684f-4e2a-b952-14de43610390" providerId="AD" clId="Web-{AB162957-97E2-D8FA-5668-CD9D0A89C0B6}" dt="2020-11-30T11:39:37.525" v="33" actId="20577"/>
          <ac:spMkLst>
            <pc:docMk/>
            <pc:sldMk cId="3352365480" sldId="407"/>
            <ac:spMk id="6" creationId="{00000000-0000-0000-0000-000000000000}"/>
          </ac:spMkLst>
        </pc:spChg>
      </pc:sldChg>
      <pc:sldChg chg="modSp ord">
        <pc:chgData name="Gazárková Eliška" userId="S::1916@fnbrno.cz::42158411-684f-4e2a-b952-14de43610390" providerId="AD" clId="Web-{AB162957-97E2-D8FA-5668-CD9D0A89C0B6}" dt="2020-11-30T12:20:15.890" v="99" actId="20577"/>
        <pc:sldMkLst>
          <pc:docMk/>
          <pc:sldMk cId="3655515924" sldId="410"/>
        </pc:sldMkLst>
        <pc:spChg chg="mod">
          <ac:chgData name="Gazárková Eliška" userId="S::1916@fnbrno.cz::42158411-684f-4e2a-b952-14de43610390" providerId="AD" clId="Web-{AB162957-97E2-D8FA-5668-CD9D0A89C0B6}" dt="2020-11-30T12:20:15.890" v="99" actId="20577"/>
          <ac:spMkLst>
            <pc:docMk/>
            <pc:sldMk cId="3655515924" sldId="410"/>
            <ac:spMk id="6" creationId="{00000000-0000-0000-0000-000000000000}"/>
          </ac:spMkLst>
        </pc:spChg>
      </pc:sldChg>
      <pc:sldChg chg="modSp">
        <pc:chgData name="Gazárková Eliška" userId="S::1916@fnbrno.cz::42158411-684f-4e2a-b952-14de43610390" providerId="AD" clId="Web-{AB162957-97E2-D8FA-5668-CD9D0A89C0B6}" dt="2020-11-30T12:56:27.877" v="259" actId="20577"/>
        <pc:sldMkLst>
          <pc:docMk/>
          <pc:sldMk cId="3033347977" sldId="411"/>
        </pc:sldMkLst>
        <pc:spChg chg="mod">
          <ac:chgData name="Gazárková Eliška" userId="S::1916@fnbrno.cz::42158411-684f-4e2a-b952-14de43610390" providerId="AD" clId="Web-{AB162957-97E2-D8FA-5668-CD9D0A89C0B6}" dt="2020-11-30T12:32:29.329" v="173" actId="20577"/>
          <ac:spMkLst>
            <pc:docMk/>
            <pc:sldMk cId="3033347977" sldId="411"/>
            <ac:spMk id="5" creationId="{00000000-0000-0000-0000-000000000000}"/>
          </ac:spMkLst>
        </pc:spChg>
        <pc:spChg chg="mod">
          <ac:chgData name="Gazárková Eliška" userId="S::1916@fnbrno.cz::42158411-684f-4e2a-b952-14de43610390" providerId="AD" clId="Web-{AB162957-97E2-D8FA-5668-CD9D0A89C0B6}" dt="2020-11-30T12:56:27.877" v="259" actId="20577"/>
          <ac:spMkLst>
            <pc:docMk/>
            <pc:sldMk cId="3033347977" sldId="411"/>
            <ac:spMk id="6" creationId="{00000000-0000-0000-0000-000000000000}"/>
          </ac:spMkLst>
        </pc:spChg>
      </pc:sldChg>
      <pc:sldChg chg="modSp">
        <pc:chgData name="Gazárková Eliška" userId="S::1916@fnbrno.cz::42158411-684f-4e2a-b952-14de43610390" providerId="AD" clId="Web-{AB162957-97E2-D8FA-5668-CD9D0A89C0B6}" dt="2020-11-30T13:48:17.740" v="713" actId="20577"/>
        <pc:sldMkLst>
          <pc:docMk/>
          <pc:sldMk cId="3533752928" sldId="412"/>
        </pc:sldMkLst>
        <pc:spChg chg="mod">
          <ac:chgData name="Gazárková Eliška" userId="S::1916@fnbrno.cz::42158411-684f-4e2a-b952-14de43610390" providerId="AD" clId="Web-{AB162957-97E2-D8FA-5668-CD9D0A89C0B6}" dt="2020-11-30T13:48:17.740" v="713" actId="20577"/>
          <ac:spMkLst>
            <pc:docMk/>
            <pc:sldMk cId="3533752928" sldId="412"/>
            <ac:spMk id="5" creationId="{00000000-0000-0000-0000-000000000000}"/>
          </ac:spMkLst>
        </pc:spChg>
        <pc:spChg chg="mod">
          <ac:chgData name="Gazárková Eliška" userId="S::1916@fnbrno.cz::42158411-684f-4e2a-b952-14de43610390" providerId="AD" clId="Web-{AB162957-97E2-D8FA-5668-CD9D0A89C0B6}" dt="2020-11-30T13:23:54.971" v="613" actId="20577"/>
          <ac:spMkLst>
            <pc:docMk/>
            <pc:sldMk cId="3533752928" sldId="412"/>
            <ac:spMk id="6" creationId="{00000000-0000-0000-0000-000000000000}"/>
          </ac:spMkLst>
        </pc:spChg>
      </pc:sldChg>
      <pc:sldChg chg="delSp modSp add replId">
        <pc:chgData name="Gazárková Eliška" userId="S::1916@fnbrno.cz::42158411-684f-4e2a-b952-14de43610390" providerId="AD" clId="Web-{AB162957-97E2-D8FA-5668-CD9D0A89C0B6}" dt="2020-11-30T12:30:20.742" v="167" actId="20577"/>
        <pc:sldMkLst>
          <pc:docMk/>
          <pc:sldMk cId="1007075925" sldId="414"/>
        </pc:sldMkLst>
        <pc:spChg chg="mod">
          <ac:chgData name="Gazárková Eliška" userId="S::1916@fnbrno.cz::42158411-684f-4e2a-b952-14de43610390" providerId="AD" clId="Web-{AB162957-97E2-D8FA-5668-CD9D0A89C0B6}" dt="2020-11-30T12:30:20.742" v="167" actId="20577"/>
          <ac:spMkLst>
            <pc:docMk/>
            <pc:sldMk cId="1007075925" sldId="414"/>
            <ac:spMk id="5" creationId="{00000000-0000-0000-0000-000000000000}"/>
          </ac:spMkLst>
        </pc:spChg>
        <pc:spChg chg="mod">
          <ac:chgData name="Gazárková Eliška" userId="S::1916@fnbrno.cz::42158411-684f-4e2a-b952-14de43610390" providerId="AD" clId="Web-{AB162957-97E2-D8FA-5668-CD9D0A89C0B6}" dt="2020-11-30T12:29:28.348" v="161" actId="20577"/>
          <ac:spMkLst>
            <pc:docMk/>
            <pc:sldMk cId="1007075925" sldId="414"/>
            <ac:spMk id="6" creationId="{00000000-0000-0000-0000-000000000000}"/>
          </ac:spMkLst>
        </pc:spChg>
        <pc:picChg chg="del">
          <ac:chgData name="Gazárková Eliška" userId="S::1916@fnbrno.cz::42158411-684f-4e2a-b952-14de43610390" providerId="AD" clId="Web-{AB162957-97E2-D8FA-5668-CD9D0A89C0B6}" dt="2020-11-30T12:22:37.368" v="112"/>
          <ac:picMkLst>
            <pc:docMk/>
            <pc:sldMk cId="1007075925" sldId="414"/>
            <ac:picMk id="3" creationId="{62ACA3EC-4542-4D1D-B38F-96853BFA415C}"/>
          </ac:picMkLst>
        </pc:picChg>
      </pc:sldChg>
      <pc:sldChg chg="add del replId">
        <pc:chgData name="Gazárková Eliška" userId="S::1916@fnbrno.cz::42158411-684f-4e2a-b952-14de43610390" providerId="AD" clId="Web-{AB162957-97E2-D8FA-5668-CD9D0A89C0B6}" dt="2020-11-30T11:39:39.088" v="34"/>
        <pc:sldMkLst>
          <pc:docMk/>
          <pc:sldMk cId="2874650724" sldId="414"/>
        </pc:sldMkLst>
      </pc:sldChg>
      <pc:sldChg chg="addSp modSp add ord replId">
        <pc:chgData name="Gazárková Eliška" userId="S::1916@fnbrno.cz::42158411-684f-4e2a-b952-14de43610390" providerId="AD" clId="Web-{AB162957-97E2-D8FA-5668-CD9D0A89C0B6}" dt="2020-11-30T13:12:20.722" v="433" actId="20577"/>
        <pc:sldMkLst>
          <pc:docMk/>
          <pc:sldMk cId="3039049755" sldId="415"/>
        </pc:sldMkLst>
        <pc:spChg chg="mod">
          <ac:chgData name="Gazárková Eliška" userId="S::1916@fnbrno.cz::42158411-684f-4e2a-b952-14de43610390" providerId="AD" clId="Web-{AB162957-97E2-D8FA-5668-CD9D0A89C0B6}" dt="2020-11-30T13:12:20.722" v="433" actId="20577"/>
          <ac:spMkLst>
            <pc:docMk/>
            <pc:sldMk cId="3039049755" sldId="415"/>
            <ac:spMk id="6" creationId="{00000000-0000-0000-0000-000000000000}"/>
          </ac:spMkLst>
        </pc:spChg>
        <pc:picChg chg="add mod modCrop">
          <ac:chgData name="Gazárková Eliška" userId="S::1916@fnbrno.cz::42158411-684f-4e2a-b952-14de43610390" providerId="AD" clId="Web-{AB162957-97E2-D8FA-5668-CD9D0A89C0B6}" dt="2020-11-30T13:08:24.112" v="380" actId="14100"/>
          <ac:picMkLst>
            <pc:docMk/>
            <pc:sldMk cId="3039049755" sldId="415"/>
            <ac:picMk id="2" creationId="{C3A82D52-D373-48BA-85F7-E5B55056772B}"/>
          </ac:picMkLst>
        </pc:picChg>
      </pc:sldChg>
      <pc:sldChg chg="add replId">
        <pc:chgData name="Gazárková Eliška" userId="S::1916@fnbrno.cz::42158411-684f-4e2a-b952-14de43610390" providerId="AD" clId="Web-{AB162957-97E2-D8FA-5668-CD9D0A89C0B6}" dt="2020-11-30T13:28:03.581" v="649"/>
        <pc:sldMkLst>
          <pc:docMk/>
          <pc:sldMk cId="3473421184" sldId="416"/>
        </pc:sldMkLst>
      </pc:sldChg>
      <pc:sldChg chg="modSp add ord replId">
        <pc:chgData name="Gazárková Eliška" userId="S::1916@fnbrno.cz::42158411-684f-4e2a-b952-14de43610390" providerId="AD" clId="Web-{AB162957-97E2-D8FA-5668-CD9D0A89C0B6}" dt="2020-11-30T13:30:33.310" v="676" actId="20577"/>
        <pc:sldMkLst>
          <pc:docMk/>
          <pc:sldMk cId="3612873129" sldId="417"/>
        </pc:sldMkLst>
        <pc:spChg chg="mod">
          <ac:chgData name="Gazárková Eliška" userId="S::1916@fnbrno.cz::42158411-684f-4e2a-b952-14de43610390" providerId="AD" clId="Web-{AB162957-97E2-D8FA-5668-CD9D0A89C0B6}" dt="2020-11-30T13:30:33.310" v="676" actId="20577"/>
          <ac:spMkLst>
            <pc:docMk/>
            <pc:sldMk cId="3612873129" sldId="417"/>
            <ac:spMk id="58370" creationId="{6CD40998-80A3-4DEF-BA2C-2E79AC6B7C36}"/>
          </ac:spMkLst>
        </pc:spChg>
      </pc:sldChg>
      <pc:sldChg chg="add replId">
        <pc:chgData name="Gazárková Eliška" userId="S::1916@fnbrno.cz::42158411-684f-4e2a-b952-14de43610390" providerId="AD" clId="Web-{AB162957-97E2-D8FA-5668-CD9D0A89C0B6}" dt="2020-11-30T13:32:06.253" v="683"/>
        <pc:sldMkLst>
          <pc:docMk/>
          <pc:sldMk cId="173139524" sldId="418"/>
        </pc:sldMkLst>
      </pc:sldChg>
      <pc:sldChg chg="add">
        <pc:chgData name="Gazárková Eliška" userId="S::1916@fnbrno.cz::42158411-684f-4e2a-b952-14de43610390" providerId="AD" clId="Web-{AB162957-97E2-D8FA-5668-CD9D0A89C0B6}" dt="2020-11-30T13:33:42.463" v="689"/>
        <pc:sldMkLst>
          <pc:docMk/>
          <pc:sldMk cId="1674338630" sldId="419"/>
        </pc:sldMkLst>
      </pc:sldChg>
      <pc:sldChg chg="add">
        <pc:chgData name="Gazárková Eliška" userId="S::1916@fnbrno.cz::42158411-684f-4e2a-b952-14de43610390" providerId="AD" clId="Web-{AB162957-97E2-D8FA-5668-CD9D0A89C0B6}" dt="2020-11-30T13:36:43.318" v="690"/>
        <pc:sldMkLst>
          <pc:docMk/>
          <pc:sldMk cId="936548583" sldId="420"/>
        </pc:sldMkLst>
      </pc:sldChg>
      <pc:sldChg chg="add">
        <pc:chgData name="Gazárková Eliška" userId="S::1916@fnbrno.cz::42158411-684f-4e2a-b952-14de43610390" providerId="AD" clId="Web-{AB162957-97E2-D8FA-5668-CD9D0A89C0B6}" dt="2020-11-30T13:36:43.647" v="691"/>
        <pc:sldMkLst>
          <pc:docMk/>
          <pc:sldMk cId="3910705288" sldId="421"/>
        </pc:sldMkLst>
      </pc:sldChg>
      <pc:sldChg chg="add">
        <pc:chgData name="Gazárková Eliška" userId="S::1916@fnbrno.cz::42158411-684f-4e2a-b952-14de43610390" providerId="AD" clId="Web-{AB162957-97E2-D8FA-5668-CD9D0A89C0B6}" dt="2020-11-30T13:37:52.057" v="693"/>
        <pc:sldMkLst>
          <pc:docMk/>
          <pc:sldMk cId="2589697084" sldId="422"/>
        </pc:sldMkLst>
      </pc:sldChg>
      <pc:sldChg chg="add">
        <pc:chgData name="Gazárková Eliška" userId="S::1916@fnbrno.cz::42158411-684f-4e2a-b952-14de43610390" providerId="AD" clId="Web-{AB162957-97E2-D8FA-5668-CD9D0A89C0B6}" dt="2020-11-30T13:37:52.136" v="694"/>
        <pc:sldMkLst>
          <pc:docMk/>
          <pc:sldMk cId="945265155" sldId="423"/>
        </pc:sldMkLst>
      </pc:sldChg>
      <pc:sldChg chg="add">
        <pc:chgData name="Gazárková Eliška" userId="S::1916@fnbrno.cz::42158411-684f-4e2a-b952-14de43610390" providerId="AD" clId="Web-{AB162957-97E2-D8FA-5668-CD9D0A89C0B6}" dt="2020-11-30T13:40:25.802" v="699"/>
        <pc:sldMkLst>
          <pc:docMk/>
          <pc:sldMk cId="3802104227" sldId="424"/>
        </pc:sldMkLst>
      </pc:sldChg>
      <pc:sldChg chg="add">
        <pc:chgData name="Gazárková Eliška" userId="S::1916@fnbrno.cz::42158411-684f-4e2a-b952-14de43610390" providerId="AD" clId="Web-{AB162957-97E2-D8FA-5668-CD9D0A89C0B6}" dt="2020-11-30T13:40:25.849" v="700"/>
        <pc:sldMkLst>
          <pc:docMk/>
          <pc:sldMk cId="2802483388" sldId="425"/>
        </pc:sldMkLst>
      </pc:sldChg>
      <pc:sldChg chg="add">
        <pc:chgData name="Gazárková Eliška" userId="S::1916@fnbrno.cz::42158411-684f-4e2a-b952-14de43610390" providerId="AD" clId="Web-{AB162957-97E2-D8FA-5668-CD9D0A89C0B6}" dt="2020-11-30T13:40:25.927" v="701"/>
        <pc:sldMkLst>
          <pc:docMk/>
          <pc:sldMk cId="584701071" sldId="426"/>
        </pc:sldMkLst>
      </pc:sldChg>
      <pc:sldChg chg="add">
        <pc:chgData name="Gazárková Eliška" userId="S::1916@fnbrno.cz::42158411-684f-4e2a-b952-14de43610390" providerId="AD" clId="Web-{AB162957-97E2-D8FA-5668-CD9D0A89C0B6}" dt="2020-11-30T13:40:26.005" v="702"/>
        <pc:sldMkLst>
          <pc:docMk/>
          <pc:sldMk cId="2096520225" sldId="427"/>
        </pc:sldMkLst>
      </pc:sldChg>
      <pc:sldChg chg="add">
        <pc:chgData name="Gazárková Eliška" userId="S::1916@fnbrno.cz::42158411-684f-4e2a-b952-14de43610390" providerId="AD" clId="Web-{AB162957-97E2-D8FA-5668-CD9D0A89C0B6}" dt="2020-11-30T13:42:30.404" v="703"/>
        <pc:sldMkLst>
          <pc:docMk/>
          <pc:sldMk cId="981802638" sldId="428"/>
        </pc:sldMkLst>
      </pc:sldChg>
      <pc:sldChg chg="add">
        <pc:chgData name="Gazárková Eliška" userId="S::1916@fnbrno.cz::42158411-684f-4e2a-b952-14de43610390" providerId="AD" clId="Web-{AB162957-97E2-D8FA-5668-CD9D0A89C0B6}" dt="2020-11-30T13:44:01.519" v="704"/>
        <pc:sldMkLst>
          <pc:docMk/>
          <pc:sldMk cId="3265549726" sldId="429"/>
        </pc:sldMkLst>
      </pc:sldChg>
      <pc:sldChg chg="add">
        <pc:chgData name="Gazárková Eliška" userId="S::1916@fnbrno.cz::42158411-684f-4e2a-b952-14de43610390" providerId="AD" clId="Web-{AB162957-97E2-D8FA-5668-CD9D0A89C0B6}" dt="2020-11-30T13:45:11.618" v="705"/>
        <pc:sldMkLst>
          <pc:docMk/>
          <pc:sldMk cId="1764910386" sldId="430"/>
        </pc:sldMkLst>
      </pc:sldChg>
      <pc:sldChg chg="add">
        <pc:chgData name="Gazárková Eliška" userId="S::1916@fnbrno.cz::42158411-684f-4e2a-b952-14de43610390" providerId="AD" clId="Web-{AB162957-97E2-D8FA-5668-CD9D0A89C0B6}" dt="2020-11-30T13:45:11.665" v="706"/>
        <pc:sldMkLst>
          <pc:docMk/>
          <pc:sldMk cId="172928694" sldId="431"/>
        </pc:sldMkLst>
      </pc:sldChg>
      <pc:sldMasterChg chg="modSldLayout">
        <pc:chgData name="Gazárková Eliška" userId="S::1916@fnbrno.cz::42158411-684f-4e2a-b952-14de43610390" providerId="AD" clId="Web-{AB162957-97E2-D8FA-5668-CD9D0A89C0B6}" dt="2020-11-30T13:33:42.463" v="689"/>
        <pc:sldMasterMkLst>
          <pc:docMk/>
          <pc:sldMasterMk cId="0" sldId="2147483749"/>
        </pc:sldMasterMkLst>
        <pc:sldLayoutChg chg="replId">
          <pc:chgData name="Gazárková Eliška" userId="S::1916@fnbrno.cz::42158411-684f-4e2a-b952-14de43610390" providerId="AD" clId="Web-{AB162957-97E2-D8FA-5668-CD9D0A89C0B6}" dt="2020-11-30T13:33:42.463" v="689"/>
          <pc:sldLayoutMkLst>
            <pc:docMk/>
            <pc:sldMasterMk cId="0" sldId="2147483749"/>
            <pc:sldLayoutMk cId="3621589964" sldId="2147484014"/>
          </pc:sldLayoutMkLst>
        </pc:sldLayoutChg>
        <pc:sldLayoutChg chg="replId">
          <pc:chgData name="Gazárková Eliška" userId="S::1916@fnbrno.cz::42158411-684f-4e2a-b952-14de43610390" providerId="AD" clId="Web-{AB162957-97E2-D8FA-5668-CD9D0A89C0B6}" dt="2020-11-30T13:33:42.463" v="689"/>
          <pc:sldLayoutMkLst>
            <pc:docMk/>
            <pc:sldMasterMk cId="0" sldId="2147483749"/>
            <pc:sldLayoutMk cId="1093077831" sldId="2147484015"/>
          </pc:sldLayoutMkLst>
        </pc:sldLayoutChg>
        <pc:sldLayoutChg chg="replId">
          <pc:chgData name="Gazárková Eliška" userId="S::1916@fnbrno.cz::42158411-684f-4e2a-b952-14de43610390" providerId="AD" clId="Web-{AB162957-97E2-D8FA-5668-CD9D0A89C0B6}" dt="2020-11-30T13:33:42.463" v="689"/>
          <pc:sldLayoutMkLst>
            <pc:docMk/>
            <pc:sldMasterMk cId="0" sldId="2147483749"/>
            <pc:sldLayoutMk cId="2169728440" sldId="2147484016"/>
          </pc:sldLayoutMkLst>
        </pc:sldLayoutChg>
        <pc:sldLayoutChg chg="replId">
          <pc:chgData name="Gazárková Eliška" userId="S::1916@fnbrno.cz::42158411-684f-4e2a-b952-14de43610390" providerId="AD" clId="Web-{AB162957-97E2-D8FA-5668-CD9D0A89C0B6}" dt="2020-11-30T13:33:42.463" v="689"/>
          <pc:sldLayoutMkLst>
            <pc:docMk/>
            <pc:sldMasterMk cId="0" sldId="2147483749"/>
            <pc:sldLayoutMk cId="1972191290" sldId="2147484017"/>
          </pc:sldLayoutMkLst>
        </pc:sldLayoutChg>
        <pc:sldLayoutChg chg="replId">
          <pc:chgData name="Gazárková Eliška" userId="S::1916@fnbrno.cz::42158411-684f-4e2a-b952-14de43610390" providerId="AD" clId="Web-{AB162957-97E2-D8FA-5668-CD9D0A89C0B6}" dt="2020-11-30T13:33:42.463" v="689"/>
          <pc:sldLayoutMkLst>
            <pc:docMk/>
            <pc:sldMasterMk cId="0" sldId="2147483749"/>
            <pc:sldLayoutMk cId="1831131111" sldId="2147484018"/>
          </pc:sldLayoutMkLst>
        </pc:sldLayoutChg>
        <pc:sldLayoutChg chg="replId">
          <pc:chgData name="Gazárková Eliška" userId="S::1916@fnbrno.cz::42158411-684f-4e2a-b952-14de43610390" providerId="AD" clId="Web-{AB162957-97E2-D8FA-5668-CD9D0A89C0B6}" dt="2020-11-30T13:33:42.463" v="689"/>
          <pc:sldLayoutMkLst>
            <pc:docMk/>
            <pc:sldMasterMk cId="0" sldId="2147483749"/>
            <pc:sldLayoutMk cId="3584843366" sldId="2147484019"/>
          </pc:sldLayoutMkLst>
        </pc:sldLayoutChg>
        <pc:sldLayoutChg chg="replId">
          <pc:chgData name="Gazárková Eliška" userId="S::1916@fnbrno.cz::42158411-684f-4e2a-b952-14de43610390" providerId="AD" clId="Web-{AB162957-97E2-D8FA-5668-CD9D0A89C0B6}" dt="2020-11-30T13:33:42.463" v="689"/>
          <pc:sldLayoutMkLst>
            <pc:docMk/>
            <pc:sldMasterMk cId="0" sldId="2147483749"/>
            <pc:sldLayoutMk cId="3687278439" sldId="2147484020"/>
          </pc:sldLayoutMkLst>
        </pc:sldLayoutChg>
        <pc:sldLayoutChg chg="replId">
          <pc:chgData name="Gazárková Eliška" userId="S::1916@fnbrno.cz::42158411-684f-4e2a-b952-14de43610390" providerId="AD" clId="Web-{AB162957-97E2-D8FA-5668-CD9D0A89C0B6}" dt="2020-11-30T13:33:42.463" v="689"/>
          <pc:sldLayoutMkLst>
            <pc:docMk/>
            <pc:sldMasterMk cId="0" sldId="2147483749"/>
            <pc:sldLayoutMk cId="2563773887" sldId="2147484021"/>
          </pc:sldLayoutMkLst>
        </pc:sldLayoutChg>
        <pc:sldLayoutChg chg="replId">
          <pc:chgData name="Gazárková Eliška" userId="S::1916@fnbrno.cz::42158411-684f-4e2a-b952-14de43610390" providerId="AD" clId="Web-{AB162957-97E2-D8FA-5668-CD9D0A89C0B6}" dt="2020-11-30T13:33:42.463" v="689"/>
          <pc:sldLayoutMkLst>
            <pc:docMk/>
            <pc:sldMasterMk cId="0" sldId="2147483749"/>
            <pc:sldLayoutMk cId="3097119604" sldId="2147484022"/>
          </pc:sldLayoutMkLst>
        </pc:sldLayoutChg>
        <pc:sldLayoutChg chg="replId">
          <pc:chgData name="Gazárková Eliška" userId="S::1916@fnbrno.cz::42158411-684f-4e2a-b952-14de43610390" providerId="AD" clId="Web-{AB162957-97E2-D8FA-5668-CD9D0A89C0B6}" dt="2020-11-30T13:33:42.463" v="689"/>
          <pc:sldLayoutMkLst>
            <pc:docMk/>
            <pc:sldMasterMk cId="0" sldId="2147483749"/>
            <pc:sldLayoutMk cId="3067235211" sldId="2147484023"/>
          </pc:sldLayoutMkLst>
        </pc:sldLayoutChg>
        <pc:sldLayoutChg chg="replId">
          <pc:chgData name="Gazárková Eliška" userId="S::1916@fnbrno.cz::42158411-684f-4e2a-b952-14de43610390" providerId="AD" clId="Web-{AB162957-97E2-D8FA-5668-CD9D0A89C0B6}" dt="2020-11-30T13:33:42.463" v="689"/>
          <pc:sldLayoutMkLst>
            <pc:docMk/>
            <pc:sldMasterMk cId="0" sldId="2147483749"/>
            <pc:sldLayoutMk cId="2259482459" sldId="2147484024"/>
          </pc:sldLayoutMkLst>
        </pc:sldLayoutChg>
        <pc:sldLayoutChg chg="replId">
          <pc:chgData name="Gazárková Eliška" userId="S::1916@fnbrno.cz::42158411-684f-4e2a-b952-14de43610390" providerId="AD" clId="Web-{AB162957-97E2-D8FA-5668-CD9D0A89C0B6}" dt="2020-11-30T13:33:42.463" v="689"/>
          <pc:sldLayoutMkLst>
            <pc:docMk/>
            <pc:sldMasterMk cId="0" sldId="2147483749"/>
            <pc:sldLayoutMk cId="903574203" sldId="2147484025"/>
          </pc:sldLayoutMkLst>
        </pc:sldLayoutChg>
        <pc:sldLayoutChg chg="replId">
          <pc:chgData name="Gazárková Eliška" userId="S::1916@fnbrno.cz::42158411-684f-4e2a-b952-14de43610390" providerId="AD" clId="Web-{AB162957-97E2-D8FA-5668-CD9D0A89C0B6}" dt="2020-11-30T13:33:42.463" v="689"/>
          <pc:sldLayoutMkLst>
            <pc:docMk/>
            <pc:sldMasterMk cId="0" sldId="2147483749"/>
            <pc:sldLayoutMk cId="1698679681" sldId="2147484026"/>
          </pc:sldLayoutMkLst>
        </pc:sldLayoutChg>
        <pc:sldLayoutChg chg="replId">
          <pc:chgData name="Gazárková Eliška" userId="S::1916@fnbrno.cz::42158411-684f-4e2a-b952-14de43610390" providerId="AD" clId="Web-{AB162957-97E2-D8FA-5668-CD9D0A89C0B6}" dt="2020-11-30T13:33:42.463" v="689"/>
          <pc:sldLayoutMkLst>
            <pc:docMk/>
            <pc:sldMasterMk cId="0" sldId="2147483749"/>
            <pc:sldLayoutMk cId="2251301298" sldId="2147484027"/>
          </pc:sldLayoutMkLst>
        </pc:sldLayoutChg>
      </pc:sldMasterChg>
      <pc:sldMasterChg chg="add addSldLayout">
        <pc:chgData name="Gazárková Eliška" userId="S::1916@fnbrno.cz::42158411-684f-4e2a-b952-14de43610390" providerId="AD" clId="Web-{AB162957-97E2-D8FA-5668-CD9D0A89C0B6}" dt="2020-11-30T13:33:42.463" v="689"/>
        <pc:sldMasterMkLst>
          <pc:docMk/>
          <pc:sldMasterMk cId="0" sldId="2147484013"/>
        </pc:sldMasterMkLst>
        <pc:sldLayoutChg chg="add">
          <pc:chgData name="Gazárková Eliška" userId="S::1916@fnbrno.cz::42158411-684f-4e2a-b952-14de43610390" providerId="AD" clId="Web-{AB162957-97E2-D8FA-5668-CD9D0A89C0B6}" dt="2020-11-30T13:33:42.463" v="689"/>
          <pc:sldLayoutMkLst>
            <pc:docMk/>
            <pc:sldMasterMk cId="0" sldId="2147484013"/>
            <pc:sldLayoutMk cId="2481499825" sldId="2147483970"/>
          </pc:sldLayoutMkLst>
        </pc:sldLayoutChg>
        <pc:sldLayoutChg chg="add">
          <pc:chgData name="Gazárková Eliška" userId="S::1916@fnbrno.cz::42158411-684f-4e2a-b952-14de43610390" providerId="AD" clId="Web-{AB162957-97E2-D8FA-5668-CD9D0A89C0B6}" dt="2020-11-30T13:33:42.463" v="689"/>
          <pc:sldLayoutMkLst>
            <pc:docMk/>
            <pc:sldMasterMk cId="0" sldId="2147484013"/>
            <pc:sldLayoutMk cId="1871159742" sldId="2147483971"/>
          </pc:sldLayoutMkLst>
        </pc:sldLayoutChg>
        <pc:sldLayoutChg chg="add">
          <pc:chgData name="Gazárková Eliška" userId="S::1916@fnbrno.cz::42158411-684f-4e2a-b952-14de43610390" providerId="AD" clId="Web-{AB162957-97E2-D8FA-5668-CD9D0A89C0B6}" dt="2020-11-30T13:33:42.463" v="689"/>
          <pc:sldLayoutMkLst>
            <pc:docMk/>
            <pc:sldMasterMk cId="0" sldId="2147484013"/>
            <pc:sldLayoutMk cId="1487344586" sldId="2147483972"/>
          </pc:sldLayoutMkLst>
        </pc:sldLayoutChg>
        <pc:sldLayoutChg chg="add">
          <pc:chgData name="Gazárková Eliška" userId="S::1916@fnbrno.cz::42158411-684f-4e2a-b952-14de43610390" providerId="AD" clId="Web-{AB162957-97E2-D8FA-5668-CD9D0A89C0B6}" dt="2020-11-30T13:33:42.463" v="689"/>
          <pc:sldLayoutMkLst>
            <pc:docMk/>
            <pc:sldMasterMk cId="0" sldId="2147484013"/>
            <pc:sldLayoutMk cId="1857767996" sldId="2147483973"/>
          </pc:sldLayoutMkLst>
        </pc:sldLayoutChg>
        <pc:sldLayoutChg chg="add">
          <pc:chgData name="Gazárková Eliška" userId="S::1916@fnbrno.cz::42158411-684f-4e2a-b952-14de43610390" providerId="AD" clId="Web-{AB162957-97E2-D8FA-5668-CD9D0A89C0B6}" dt="2020-11-30T13:33:42.463" v="689"/>
          <pc:sldLayoutMkLst>
            <pc:docMk/>
            <pc:sldMasterMk cId="0" sldId="2147484013"/>
            <pc:sldLayoutMk cId="4160339842" sldId="2147483974"/>
          </pc:sldLayoutMkLst>
        </pc:sldLayoutChg>
        <pc:sldLayoutChg chg="add">
          <pc:chgData name="Gazárková Eliška" userId="S::1916@fnbrno.cz::42158411-684f-4e2a-b952-14de43610390" providerId="AD" clId="Web-{AB162957-97E2-D8FA-5668-CD9D0A89C0B6}" dt="2020-11-30T13:33:42.463" v="689"/>
          <pc:sldLayoutMkLst>
            <pc:docMk/>
            <pc:sldMasterMk cId="0" sldId="2147484013"/>
            <pc:sldLayoutMk cId="2536614664" sldId="2147483975"/>
          </pc:sldLayoutMkLst>
        </pc:sldLayoutChg>
        <pc:sldLayoutChg chg="add">
          <pc:chgData name="Gazárková Eliška" userId="S::1916@fnbrno.cz::42158411-684f-4e2a-b952-14de43610390" providerId="AD" clId="Web-{AB162957-97E2-D8FA-5668-CD9D0A89C0B6}" dt="2020-11-30T13:33:42.463" v="689"/>
          <pc:sldLayoutMkLst>
            <pc:docMk/>
            <pc:sldMasterMk cId="0" sldId="2147484013"/>
            <pc:sldLayoutMk cId="2283945786" sldId="2147483976"/>
          </pc:sldLayoutMkLst>
        </pc:sldLayoutChg>
        <pc:sldLayoutChg chg="add">
          <pc:chgData name="Gazárková Eliška" userId="S::1916@fnbrno.cz::42158411-684f-4e2a-b952-14de43610390" providerId="AD" clId="Web-{AB162957-97E2-D8FA-5668-CD9D0A89C0B6}" dt="2020-11-30T13:33:42.463" v="689"/>
          <pc:sldLayoutMkLst>
            <pc:docMk/>
            <pc:sldMasterMk cId="0" sldId="2147484013"/>
            <pc:sldLayoutMk cId="3768974569" sldId="2147483977"/>
          </pc:sldLayoutMkLst>
        </pc:sldLayoutChg>
        <pc:sldLayoutChg chg="add">
          <pc:chgData name="Gazárková Eliška" userId="S::1916@fnbrno.cz::42158411-684f-4e2a-b952-14de43610390" providerId="AD" clId="Web-{AB162957-97E2-D8FA-5668-CD9D0A89C0B6}" dt="2020-11-30T13:33:42.463" v="689"/>
          <pc:sldLayoutMkLst>
            <pc:docMk/>
            <pc:sldMasterMk cId="0" sldId="2147484013"/>
            <pc:sldLayoutMk cId="1637381275" sldId="2147483978"/>
          </pc:sldLayoutMkLst>
        </pc:sldLayoutChg>
        <pc:sldLayoutChg chg="add">
          <pc:chgData name="Gazárková Eliška" userId="S::1916@fnbrno.cz::42158411-684f-4e2a-b952-14de43610390" providerId="AD" clId="Web-{AB162957-97E2-D8FA-5668-CD9D0A89C0B6}" dt="2020-11-30T13:33:42.463" v="689"/>
          <pc:sldLayoutMkLst>
            <pc:docMk/>
            <pc:sldMasterMk cId="0" sldId="2147484013"/>
            <pc:sldLayoutMk cId="178716319" sldId="2147483979"/>
          </pc:sldLayoutMkLst>
        </pc:sldLayoutChg>
        <pc:sldLayoutChg chg="add">
          <pc:chgData name="Gazárková Eliška" userId="S::1916@fnbrno.cz::42158411-684f-4e2a-b952-14de43610390" providerId="AD" clId="Web-{AB162957-97E2-D8FA-5668-CD9D0A89C0B6}" dt="2020-11-30T13:33:42.463" v="689"/>
          <pc:sldLayoutMkLst>
            <pc:docMk/>
            <pc:sldMasterMk cId="0" sldId="2147484013"/>
            <pc:sldLayoutMk cId="1071873081" sldId="2147483980"/>
          </pc:sldLayoutMkLst>
        </pc:sldLayoutChg>
        <pc:sldLayoutChg chg="add">
          <pc:chgData name="Gazárková Eliška" userId="S::1916@fnbrno.cz::42158411-684f-4e2a-b952-14de43610390" providerId="AD" clId="Web-{AB162957-97E2-D8FA-5668-CD9D0A89C0B6}" dt="2020-11-30T13:33:42.463" v="689"/>
          <pc:sldLayoutMkLst>
            <pc:docMk/>
            <pc:sldMasterMk cId="0" sldId="2147484013"/>
            <pc:sldLayoutMk cId="96129084" sldId="2147483981"/>
          </pc:sldLayoutMkLst>
        </pc:sldLayoutChg>
        <pc:sldLayoutChg chg="add">
          <pc:chgData name="Gazárková Eliška" userId="S::1916@fnbrno.cz::42158411-684f-4e2a-b952-14de43610390" providerId="AD" clId="Web-{AB162957-97E2-D8FA-5668-CD9D0A89C0B6}" dt="2020-11-30T13:33:42.463" v="689"/>
          <pc:sldLayoutMkLst>
            <pc:docMk/>
            <pc:sldMasterMk cId="0" sldId="2147484013"/>
            <pc:sldLayoutMk cId="3455096861" sldId="2147483982"/>
          </pc:sldLayoutMkLst>
        </pc:sldLayoutChg>
        <pc:sldLayoutChg chg="add">
          <pc:chgData name="Gazárková Eliška" userId="S::1916@fnbrno.cz::42158411-684f-4e2a-b952-14de43610390" providerId="AD" clId="Web-{AB162957-97E2-D8FA-5668-CD9D0A89C0B6}" dt="2020-11-30T13:33:42.463" v="689"/>
          <pc:sldLayoutMkLst>
            <pc:docMk/>
            <pc:sldMasterMk cId="0" sldId="2147484013"/>
            <pc:sldLayoutMk cId="1630880541" sldId="2147483983"/>
          </pc:sldLayoutMkLst>
        </pc:sldLayoutChg>
      </pc:sldMasterChg>
    </pc:docChg>
  </pc:docChgLst>
  <pc:docChgLst>
    <pc:chgData name="Gazárková Eliška" userId="S::1916@fnbrno.cz::42158411-684f-4e2a-b952-14de43610390" providerId="AD" clId="Web-{BF59FC06-097E-AB9C-0B3A-69A4C6DB67C8}"/>
    <pc:docChg chg="addSld delSld modSld sldOrd">
      <pc:chgData name="Gazárková Eliška" userId="S::1916@fnbrno.cz::42158411-684f-4e2a-b952-14de43610390" providerId="AD" clId="Web-{BF59FC06-097E-AB9C-0B3A-69A4C6DB67C8}" dt="2020-11-27T16:05:31.586" v="1598" actId="1076"/>
      <pc:docMkLst>
        <pc:docMk/>
      </pc:docMkLst>
      <pc:sldChg chg="del">
        <pc:chgData name="Gazárková Eliška" userId="S::1916@fnbrno.cz::42158411-684f-4e2a-b952-14de43610390" providerId="AD" clId="Web-{BF59FC06-097E-AB9C-0B3A-69A4C6DB67C8}" dt="2020-11-27T13:16:18.367" v="781"/>
        <pc:sldMkLst>
          <pc:docMk/>
          <pc:sldMk cId="0" sldId="272"/>
        </pc:sldMkLst>
      </pc:sldChg>
      <pc:sldChg chg="del">
        <pc:chgData name="Gazárková Eliška" userId="S::1916@fnbrno.cz::42158411-684f-4e2a-b952-14de43610390" providerId="AD" clId="Web-{BF59FC06-097E-AB9C-0B3A-69A4C6DB67C8}" dt="2020-11-27T13:13:26.300" v="737"/>
        <pc:sldMkLst>
          <pc:docMk/>
          <pc:sldMk cId="0" sldId="273"/>
        </pc:sldMkLst>
      </pc:sldChg>
      <pc:sldChg chg="del">
        <pc:chgData name="Gazárková Eliška" userId="S::1916@fnbrno.cz::42158411-684f-4e2a-b952-14de43610390" providerId="AD" clId="Web-{BF59FC06-097E-AB9C-0B3A-69A4C6DB67C8}" dt="2020-11-27T13:13:38.316" v="738"/>
        <pc:sldMkLst>
          <pc:docMk/>
          <pc:sldMk cId="0" sldId="274"/>
        </pc:sldMkLst>
      </pc:sldChg>
      <pc:sldChg chg="del">
        <pc:chgData name="Gazárková Eliška" userId="S::1916@fnbrno.cz::42158411-684f-4e2a-b952-14de43610390" providerId="AD" clId="Web-{BF59FC06-097E-AB9C-0B3A-69A4C6DB67C8}" dt="2020-11-27T13:13:42.472" v="739"/>
        <pc:sldMkLst>
          <pc:docMk/>
          <pc:sldMk cId="0" sldId="275"/>
        </pc:sldMkLst>
      </pc:sldChg>
      <pc:sldChg chg="del">
        <pc:chgData name="Gazárková Eliška" userId="S::1916@fnbrno.cz::42158411-684f-4e2a-b952-14de43610390" providerId="AD" clId="Web-{BF59FC06-097E-AB9C-0B3A-69A4C6DB67C8}" dt="2020-11-27T13:13:47.004" v="740"/>
        <pc:sldMkLst>
          <pc:docMk/>
          <pc:sldMk cId="0" sldId="276"/>
        </pc:sldMkLst>
      </pc:sldChg>
      <pc:sldChg chg="addSp delSp modSp">
        <pc:chgData name="Gazárková Eliška" userId="S::1916@fnbrno.cz::42158411-684f-4e2a-b952-14de43610390" providerId="AD" clId="Web-{BF59FC06-097E-AB9C-0B3A-69A4C6DB67C8}" dt="2020-11-27T15:47:13.981" v="1471" actId="1076"/>
        <pc:sldMkLst>
          <pc:docMk/>
          <pc:sldMk cId="0" sldId="277"/>
        </pc:sldMkLst>
        <pc:spChg chg="add del mod">
          <ac:chgData name="Gazárková Eliška" userId="S::1916@fnbrno.cz::42158411-684f-4e2a-b952-14de43610390" providerId="AD" clId="Web-{BF59FC06-097E-AB9C-0B3A-69A4C6DB67C8}" dt="2020-11-27T15:46:55.590" v="1461"/>
          <ac:spMkLst>
            <pc:docMk/>
            <pc:sldMk cId="0" sldId="277"/>
            <ac:spMk id="2" creationId="{507D6C3A-81A3-442A-8356-9C697518C592}"/>
          </ac:spMkLst>
        </pc:spChg>
        <pc:spChg chg="add mod">
          <ac:chgData name="Gazárková Eliška" userId="S::1916@fnbrno.cz::42158411-684f-4e2a-b952-14de43610390" providerId="AD" clId="Web-{BF59FC06-097E-AB9C-0B3A-69A4C6DB67C8}" dt="2020-11-27T15:47:09.528" v="1470" actId="1076"/>
          <ac:spMkLst>
            <pc:docMk/>
            <pc:sldMk cId="0" sldId="277"/>
            <ac:spMk id="3" creationId="{EFE37F2C-C064-4F6B-B14E-57EF8C87886F}"/>
          </ac:spMkLst>
        </pc:spChg>
        <pc:picChg chg="mod">
          <ac:chgData name="Gazárková Eliška" userId="S::1916@fnbrno.cz::42158411-684f-4e2a-b952-14de43610390" providerId="AD" clId="Web-{BF59FC06-097E-AB9C-0B3A-69A4C6DB67C8}" dt="2020-11-27T15:47:13.981" v="1471" actId="1076"/>
          <ac:picMkLst>
            <pc:docMk/>
            <pc:sldMk cId="0" sldId="277"/>
            <ac:picMk id="40963" creationId="{DEDA2C15-7AC1-4CE4-900C-6351B1FD836A}"/>
          </ac:picMkLst>
        </pc:picChg>
      </pc:sldChg>
      <pc:sldChg chg="del">
        <pc:chgData name="Gazárková Eliška" userId="S::1916@fnbrno.cz::42158411-684f-4e2a-b952-14de43610390" providerId="AD" clId="Web-{BF59FC06-097E-AB9C-0B3A-69A4C6DB67C8}" dt="2020-11-27T12:33:35.134" v="255"/>
        <pc:sldMkLst>
          <pc:docMk/>
          <pc:sldMk cId="0" sldId="292"/>
        </pc:sldMkLst>
      </pc:sldChg>
      <pc:sldChg chg="modSp del">
        <pc:chgData name="Gazárková Eliška" userId="S::1916@fnbrno.cz::42158411-684f-4e2a-b952-14de43610390" providerId="AD" clId="Web-{BF59FC06-097E-AB9C-0B3A-69A4C6DB67C8}" dt="2020-11-27T13:17:29.978" v="786"/>
        <pc:sldMkLst>
          <pc:docMk/>
          <pc:sldMk cId="0" sldId="293"/>
        </pc:sldMkLst>
        <pc:spChg chg="mod">
          <ac:chgData name="Gazárková Eliška" userId="S::1916@fnbrno.cz::42158411-684f-4e2a-b952-14de43610390" providerId="AD" clId="Web-{BF59FC06-097E-AB9C-0B3A-69A4C6DB67C8}" dt="2020-11-27T12:33:46.884" v="267" actId="20577"/>
          <ac:spMkLst>
            <pc:docMk/>
            <pc:sldMk cId="0" sldId="293"/>
            <ac:spMk id="57347" creationId="{9A58072C-8C8E-4E8D-8528-AE1081A258B1}"/>
          </ac:spMkLst>
        </pc:spChg>
      </pc:sldChg>
      <pc:sldChg chg="del">
        <pc:chgData name="Gazárková Eliška" userId="S::1916@fnbrno.cz::42158411-684f-4e2a-b952-14de43610390" providerId="AD" clId="Web-{BF59FC06-097E-AB9C-0B3A-69A4C6DB67C8}" dt="2020-11-27T12:34:28.588" v="268"/>
        <pc:sldMkLst>
          <pc:docMk/>
          <pc:sldMk cId="0" sldId="298"/>
        </pc:sldMkLst>
      </pc:sldChg>
      <pc:sldChg chg="del">
        <pc:chgData name="Gazárková Eliška" userId="S::1916@fnbrno.cz::42158411-684f-4e2a-b952-14de43610390" providerId="AD" clId="Web-{BF59FC06-097E-AB9C-0B3A-69A4C6DB67C8}" dt="2020-11-27T12:34:39.619" v="269"/>
        <pc:sldMkLst>
          <pc:docMk/>
          <pc:sldMk cId="0" sldId="299"/>
        </pc:sldMkLst>
      </pc:sldChg>
      <pc:sldChg chg="del">
        <pc:chgData name="Gazárková Eliška" userId="S::1916@fnbrno.cz::42158411-684f-4e2a-b952-14de43610390" providerId="AD" clId="Web-{BF59FC06-097E-AB9C-0B3A-69A4C6DB67C8}" dt="2020-11-27T12:34:46.667" v="270"/>
        <pc:sldMkLst>
          <pc:docMk/>
          <pc:sldMk cId="0" sldId="300"/>
        </pc:sldMkLst>
      </pc:sldChg>
      <pc:sldChg chg="del">
        <pc:chgData name="Gazárková Eliška" userId="S::1916@fnbrno.cz::42158411-684f-4e2a-b952-14de43610390" providerId="AD" clId="Web-{BF59FC06-097E-AB9C-0B3A-69A4C6DB67C8}" dt="2020-11-27T12:34:55.401" v="271"/>
        <pc:sldMkLst>
          <pc:docMk/>
          <pc:sldMk cId="0" sldId="304"/>
        </pc:sldMkLst>
      </pc:sldChg>
      <pc:sldChg chg="del">
        <pc:chgData name="Gazárková Eliška" userId="S::1916@fnbrno.cz::42158411-684f-4e2a-b952-14de43610390" providerId="AD" clId="Web-{BF59FC06-097E-AB9C-0B3A-69A4C6DB67C8}" dt="2020-11-27T12:35:09.714" v="272"/>
        <pc:sldMkLst>
          <pc:docMk/>
          <pc:sldMk cId="0" sldId="305"/>
        </pc:sldMkLst>
      </pc:sldChg>
      <pc:sldChg chg="del">
        <pc:chgData name="Gazárková Eliška" userId="S::1916@fnbrno.cz::42158411-684f-4e2a-b952-14de43610390" providerId="AD" clId="Web-{BF59FC06-097E-AB9C-0B3A-69A4C6DB67C8}" dt="2020-11-27T12:35:18.761" v="273"/>
        <pc:sldMkLst>
          <pc:docMk/>
          <pc:sldMk cId="0" sldId="306"/>
        </pc:sldMkLst>
      </pc:sldChg>
      <pc:sldChg chg="del">
        <pc:chgData name="Gazárková Eliška" userId="S::1916@fnbrno.cz::42158411-684f-4e2a-b952-14de43610390" providerId="AD" clId="Web-{BF59FC06-097E-AB9C-0B3A-69A4C6DB67C8}" dt="2020-11-27T12:35:26.246" v="274"/>
        <pc:sldMkLst>
          <pc:docMk/>
          <pc:sldMk cId="0" sldId="307"/>
        </pc:sldMkLst>
      </pc:sldChg>
      <pc:sldChg chg="del">
        <pc:chgData name="Gazárková Eliška" userId="S::1916@fnbrno.cz::42158411-684f-4e2a-b952-14de43610390" providerId="AD" clId="Web-{BF59FC06-097E-AB9C-0B3A-69A4C6DB67C8}" dt="2020-11-27T12:35:36.715" v="275"/>
        <pc:sldMkLst>
          <pc:docMk/>
          <pc:sldMk cId="0" sldId="308"/>
        </pc:sldMkLst>
      </pc:sldChg>
      <pc:sldChg chg="del">
        <pc:chgData name="Gazárková Eliška" userId="S::1916@fnbrno.cz::42158411-684f-4e2a-b952-14de43610390" providerId="AD" clId="Web-{BF59FC06-097E-AB9C-0B3A-69A4C6DB67C8}" dt="2020-11-27T12:35:46.949" v="276"/>
        <pc:sldMkLst>
          <pc:docMk/>
          <pc:sldMk cId="0" sldId="309"/>
        </pc:sldMkLst>
      </pc:sldChg>
      <pc:sldChg chg="del">
        <pc:chgData name="Gazárková Eliška" userId="S::1916@fnbrno.cz::42158411-684f-4e2a-b952-14de43610390" providerId="AD" clId="Web-{BF59FC06-097E-AB9C-0B3A-69A4C6DB67C8}" dt="2020-11-27T12:35:50.668" v="277"/>
        <pc:sldMkLst>
          <pc:docMk/>
          <pc:sldMk cId="0" sldId="310"/>
        </pc:sldMkLst>
      </pc:sldChg>
      <pc:sldChg chg="del">
        <pc:chgData name="Gazárková Eliška" userId="S::1916@fnbrno.cz::42158411-684f-4e2a-b952-14de43610390" providerId="AD" clId="Web-{BF59FC06-097E-AB9C-0B3A-69A4C6DB67C8}" dt="2020-11-27T12:35:54.606" v="278"/>
        <pc:sldMkLst>
          <pc:docMk/>
          <pc:sldMk cId="0" sldId="311"/>
        </pc:sldMkLst>
      </pc:sldChg>
      <pc:sldChg chg="del">
        <pc:chgData name="Gazárková Eliška" userId="S::1916@fnbrno.cz::42158411-684f-4e2a-b952-14de43610390" providerId="AD" clId="Web-{BF59FC06-097E-AB9C-0B3A-69A4C6DB67C8}" dt="2020-11-27T12:37:33.264" v="279"/>
        <pc:sldMkLst>
          <pc:docMk/>
          <pc:sldMk cId="0" sldId="322"/>
        </pc:sldMkLst>
      </pc:sldChg>
      <pc:sldChg chg="del">
        <pc:chgData name="Gazárková Eliška" userId="S::1916@fnbrno.cz::42158411-684f-4e2a-b952-14de43610390" providerId="AD" clId="Web-{BF59FC06-097E-AB9C-0B3A-69A4C6DB67C8}" dt="2020-11-27T12:37:40.093" v="280"/>
        <pc:sldMkLst>
          <pc:docMk/>
          <pc:sldMk cId="0" sldId="323"/>
        </pc:sldMkLst>
      </pc:sldChg>
      <pc:sldChg chg="del">
        <pc:chgData name="Gazárková Eliška" userId="S::1916@fnbrno.cz::42158411-684f-4e2a-b952-14de43610390" providerId="AD" clId="Web-{BF59FC06-097E-AB9C-0B3A-69A4C6DB67C8}" dt="2020-11-27T12:37:41.999" v="281"/>
        <pc:sldMkLst>
          <pc:docMk/>
          <pc:sldMk cId="0" sldId="324"/>
        </pc:sldMkLst>
      </pc:sldChg>
      <pc:sldChg chg="del">
        <pc:chgData name="Gazárková Eliška" userId="S::1916@fnbrno.cz::42158411-684f-4e2a-b952-14de43610390" providerId="AD" clId="Web-{BF59FC06-097E-AB9C-0B3A-69A4C6DB67C8}" dt="2020-11-27T13:18:16.135" v="787"/>
        <pc:sldMkLst>
          <pc:docMk/>
          <pc:sldMk cId="0" sldId="352"/>
        </pc:sldMkLst>
      </pc:sldChg>
      <pc:sldChg chg="del">
        <pc:chgData name="Gazárková Eliška" userId="S::1916@fnbrno.cz::42158411-684f-4e2a-b952-14de43610390" providerId="AD" clId="Web-{BF59FC06-097E-AB9C-0B3A-69A4C6DB67C8}" dt="2020-11-27T13:18:19.151" v="788"/>
        <pc:sldMkLst>
          <pc:docMk/>
          <pc:sldMk cId="0" sldId="353"/>
        </pc:sldMkLst>
      </pc:sldChg>
      <pc:sldChg chg="del">
        <pc:chgData name="Gazárková Eliška" userId="S::1916@fnbrno.cz::42158411-684f-4e2a-b952-14de43610390" providerId="AD" clId="Web-{BF59FC06-097E-AB9C-0B3A-69A4C6DB67C8}" dt="2020-11-27T13:18:22.682" v="789"/>
        <pc:sldMkLst>
          <pc:docMk/>
          <pc:sldMk cId="0" sldId="354"/>
        </pc:sldMkLst>
      </pc:sldChg>
      <pc:sldChg chg="del">
        <pc:chgData name="Gazárková Eliška" userId="S::1916@fnbrno.cz::42158411-684f-4e2a-b952-14de43610390" providerId="AD" clId="Web-{BF59FC06-097E-AB9C-0B3A-69A4C6DB67C8}" dt="2020-11-27T13:18:24.338" v="790"/>
        <pc:sldMkLst>
          <pc:docMk/>
          <pc:sldMk cId="0" sldId="355"/>
        </pc:sldMkLst>
      </pc:sldChg>
      <pc:sldChg chg="del">
        <pc:chgData name="Gazárková Eliška" userId="S::1916@fnbrno.cz::42158411-684f-4e2a-b952-14de43610390" providerId="AD" clId="Web-{BF59FC06-097E-AB9C-0B3A-69A4C6DB67C8}" dt="2020-11-27T13:18:52.339" v="791"/>
        <pc:sldMkLst>
          <pc:docMk/>
          <pc:sldMk cId="0" sldId="357"/>
        </pc:sldMkLst>
      </pc:sldChg>
      <pc:sldChg chg="del">
        <pc:chgData name="Gazárková Eliška" userId="S::1916@fnbrno.cz::42158411-684f-4e2a-b952-14de43610390" providerId="AD" clId="Web-{BF59FC06-097E-AB9C-0B3A-69A4C6DB67C8}" dt="2020-11-27T13:18:53.448" v="792"/>
        <pc:sldMkLst>
          <pc:docMk/>
          <pc:sldMk cId="0" sldId="358"/>
        </pc:sldMkLst>
      </pc:sldChg>
      <pc:sldChg chg="add del">
        <pc:chgData name="Gazárková Eliška" userId="S::1916@fnbrno.cz::42158411-684f-4e2a-b952-14de43610390" providerId="AD" clId="Web-{BF59FC06-097E-AB9C-0B3A-69A4C6DB67C8}" dt="2020-11-27T13:19:11.199" v="799"/>
        <pc:sldMkLst>
          <pc:docMk/>
          <pc:sldMk cId="0" sldId="359"/>
        </pc:sldMkLst>
      </pc:sldChg>
      <pc:sldChg chg="add del">
        <pc:chgData name="Gazárková Eliška" userId="S::1916@fnbrno.cz::42158411-684f-4e2a-b952-14de43610390" providerId="AD" clId="Web-{BF59FC06-097E-AB9C-0B3A-69A4C6DB67C8}" dt="2020-11-27T13:19:04.699" v="797"/>
        <pc:sldMkLst>
          <pc:docMk/>
          <pc:sldMk cId="0" sldId="360"/>
        </pc:sldMkLst>
      </pc:sldChg>
      <pc:sldChg chg="add del">
        <pc:chgData name="Gazárková Eliška" userId="S::1916@fnbrno.cz::42158411-684f-4e2a-b952-14de43610390" providerId="AD" clId="Web-{BF59FC06-097E-AB9C-0B3A-69A4C6DB67C8}" dt="2020-11-27T13:19:01.996" v="796"/>
        <pc:sldMkLst>
          <pc:docMk/>
          <pc:sldMk cId="0" sldId="361"/>
        </pc:sldMkLst>
      </pc:sldChg>
      <pc:sldChg chg="del">
        <pc:chgData name="Gazárková Eliška" userId="S::1916@fnbrno.cz::42158411-684f-4e2a-b952-14de43610390" providerId="AD" clId="Web-{BF59FC06-097E-AB9C-0B3A-69A4C6DB67C8}" dt="2020-11-27T13:19:18.293" v="800"/>
        <pc:sldMkLst>
          <pc:docMk/>
          <pc:sldMk cId="0" sldId="371"/>
        </pc:sldMkLst>
      </pc:sldChg>
      <pc:sldChg chg="del">
        <pc:chgData name="Gazárková Eliška" userId="S::1916@fnbrno.cz::42158411-684f-4e2a-b952-14de43610390" providerId="AD" clId="Web-{BF59FC06-097E-AB9C-0B3A-69A4C6DB67C8}" dt="2020-11-27T13:19:22.246" v="802"/>
        <pc:sldMkLst>
          <pc:docMk/>
          <pc:sldMk cId="0" sldId="372"/>
        </pc:sldMkLst>
      </pc:sldChg>
      <pc:sldChg chg="del">
        <pc:chgData name="Gazárková Eliška" userId="S::1916@fnbrno.cz::42158411-684f-4e2a-b952-14de43610390" providerId="AD" clId="Web-{BF59FC06-097E-AB9C-0B3A-69A4C6DB67C8}" dt="2020-11-27T13:19:26.840" v="803"/>
        <pc:sldMkLst>
          <pc:docMk/>
          <pc:sldMk cId="0" sldId="374"/>
        </pc:sldMkLst>
      </pc:sldChg>
      <pc:sldChg chg="del">
        <pc:chgData name="Gazárková Eliška" userId="S::1916@fnbrno.cz::42158411-684f-4e2a-b952-14de43610390" providerId="AD" clId="Web-{BF59FC06-097E-AB9C-0B3A-69A4C6DB67C8}" dt="2020-11-27T13:19:28.059" v="804"/>
        <pc:sldMkLst>
          <pc:docMk/>
          <pc:sldMk cId="0" sldId="375"/>
        </pc:sldMkLst>
      </pc:sldChg>
      <pc:sldChg chg="del">
        <pc:chgData name="Gazárková Eliška" userId="S::1916@fnbrno.cz::42158411-684f-4e2a-b952-14de43610390" providerId="AD" clId="Web-{BF59FC06-097E-AB9C-0B3A-69A4C6DB67C8}" dt="2020-11-27T13:19:30.543" v="805"/>
        <pc:sldMkLst>
          <pc:docMk/>
          <pc:sldMk cId="0" sldId="376"/>
        </pc:sldMkLst>
      </pc:sldChg>
      <pc:sldChg chg="del">
        <pc:chgData name="Gazárková Eliška" userId="S::1916@fnbrno.cz::42158411-684f-4e2a-b952-14de43610390" providerId="AD" clId="Web-{BF59FC06-097E-AB9C-0B3A-69A4C6DB67C8}" dt="2020-11-27T13:19:33.434" v="806"/>
        <pc:sldMkLst>
          <pc:docMk/>
          <pc:sldMk cId="0" sldId="377"/>
        </pc:sldMkLst>
      </pc:sldChg>
      <pc:sldChg chg="del">
        <pc:chgData name="Gazárková Eliška" userId="S::1916@fnbrno.cz::42158411-684f-4e2a-b952-14de43610390" providerId="AD" clId="Web-{BF59FC06-097E-AB9C-0B3A-69A4C6DB67C8}" dt="2020-11-27T13:19:36.731" v="807"/>
        <pc:sldMkLst>
          <pc:docMk/>
          <pc:sldMk cId="0" sldId="378"/>
        </pc:sldMkLst>
      </pc:sldChg>
      <pc:sldChg chg="del">
        <pc:chgData name="Gazárková Eliška" userId="S::1916@fnbrno.cz::42158411-684f-4e2a-b952-14de43610390" providerId="AD" clId="Web-{BF59FC06-097E-AB9C-0B3A-69A4C6DB67C8}" dt="2020-11-27T13:19:42.762" v="808"/>
        <pc:sldMkLst>
          <pc:docMk/>
          <pc:sldMk cId="0" sldId="381"/>
        </pc:sldMkLst>
      </pc:sldChg>
      <pc:sldChg chg="del">
        <pc:chgData name="Gazárková Eliška" userId="S::1916@fnbrno.cz::42158411-684f-4e2a-b952-14de43610390" providerId="AD" clId="Web-{BF59FC06-097E-AB9C-0B3A-69A4C6DB67C8}" dt="2020-11-27T13:19:20.980" v="801"/>
        <pc:sldMkLst>
          <pc:docMk/>
          <pc:sldMk cId="0" sldId="384"/>
        </pc:sldMkLst>
      </pc:sldChg>
      <pc:sldChg chg="addSp modSp">
        <pc:chgData name="Gazárková Eliška" userId="S::1916@fnbrno.cz::42158411-684f-4e2a-b952-14de43610390" providerId="AD" clId="Web-{BF59FC06-097E-AB9C-0B3A-69A4C6DB67C8}" dt="2020-11-27T15:44:10.351" v="1447" actId="20577"/>
        <pc:sldMkLst>
          <pc:docMk/>
          <pc:sldMk cId="1367538468" sldId="388"/>
        </pc:sldMkLst>
        <pc:spChg chg="add mod">
          <ac:chgData name="Gazárková Eliška" userId="S::1916@fnbrno.cz::42158411-684f-4e2a-b952-14de43610390" providerId="AD" clId="Web-{BF59FC06-097E-AB9C-0B3A-69A4C6DB67C8}" dt="2020-11-27T15:44:10.351" v="1447" actId="20577"/>
          <ac:spMkLst>
            <pc:docMk/>
            <pc:sldMk cId="1367538468" sldId="388"/>
            <ac:spMk id="2" creationId="{03AF004B-4480-47E2-B0C1-E2BBB673EC82}"/>
          </ac:spMkLst>
        </pc:spChg>
      </pc:sldChg>
      <pc:sldChg chg="addSp delSp modSp">
        <pc:chgData name="Gazárková Eliška" userId="S::1916@fnbrno.cz::42158411-684f-4e2a-b952-14de43610390" providerId="AD" clId="Web-{BF59FC06-097E-AB9C-0B3A-69A4C6DB67C8}" dt="2020-11-27T15:30:01.956" v="1407" actId="20577"/>
        <pc:sldMkLst>
          <pc:docMk/>
          <pc:sldMk cId="3395276922" sldId="400"/>
        </pc:sldMkLst>
        <pc:spChg chg="del">
          <ac:chgData name="Gazárková Eliška" userId="S::1916@fnbrno.cz::42158411-684f-4e2a-b952-14de43610390" providerId="AD" clId="Web-{BF59FC06-097E-AB9C-0B3A-69A4C6DB67C8}" dt="2020-11-27T12:17:42.814" v="0"/>
          <ac:spMkLst>
            <pc:docMk/>
            <pc:sldMk cId="3395276922" sldId="400"/>
            <ac:spMk id="4" creationId="{5EE9C18B-088C-4FA5-A468-3E356E797E6B}"/>
          </ac:spMkLst>
        </pc:spChg>
        <pc:spChg chg="mod">
          <ac:chgData name="Gazárková Eliška" userId="S::1916@fnbrno.cz::42158411-684f-4e2a-b952-14de43610390" providerId="AD" clId="Web-{BF59FC06-097E-AB9C-0B3A-69A4C6DB67C8}" dt="2020-11-27T15:30:01.956" v="1407" actId="20577"/>
          <ac:spMkLst>
            <pc:docMk/>
            <pc:sldMk cId="3395276922" sldId="400"/>
            <ac:spMk id="6" creationId="{00000000-0000-0000-0000-000000000000}"/>
          </ac:spMkLst>
        </pc:spChg>
        <pc:picChg chg="add mod">
          <ac:chgData name="Gazárková Eliška" userId="S::1916@fnbrno.cz::42158411-684f-4e2a-b952-14de43610390" providerId="AD" clId="Web-{BF59FC06-097E-AB9C-0B3A-69A4C6DB67C8}" dt="2020-11-27T12:25:12.903" v="129" actId="1076"/>
          <ac:picMkLst>
            <pc:docMk/>
            <pc:sldMk cId="3395276922" sldId="400"/>
            <ac:picMk id="2" creationId="{E8E9A2AA-9D33-4435-A07E-A907C3B5D705}"/>
          </ac:picMkLst>
        </pc:picChg>
      </pc:sldChg>
      <pc:sldChg chg="modSp add del replId">
        <pc:chgData name="Gazárková Eliška" userId="S::1916@fnbrno.cz::42158411-684f-4e2a-b952-14de43610390" providerId="AD" clId="Web-{BF59FC06-097E-AB9C-0B3A-69A4C6DB67C8}" dt="2020-11-27T12:31:03.942" v="229"/>
        <pc:sldMkLst>
          <pc:docMk/>
          <pc:sldMk cId="3114021800" sldId="401"/>
        </pc:sldMkLst>
        <pc:spChg chg="mod">
          <ac:chgData name="Gazárková Eliška" userId="S::1916@fnbrno.cz::42158411-684f-4e2a-b952-14de43610390" providerId="AD" clId="Web-{BF59FC06-097E-AB9C-0B3A-69A4C6DB67C8}" dt="2020-11-27T12:27:46.328" v="188" actId="20577"/>
          <ac:spMkLst>
            <pc:docMk/>
            <pc:sldMk cId="3114021800" sldId="401"/>
            <ac:spMk id="5" creationId="{00000000-0000-0000-0000-000000000000}"/>
          </ac:spMkLst>
        </pc:spChg>
        <pc:spChg chg="mod">
          <ac:chgData name="Gazárková Eliška" userId="S::1916@fnbrno.cz::42158411-684f-4e2a-b952-14de43610390" providerId="AD" clId="Web-{BF59FC06-097E-AB9C-0B3A-69A4C6DB67C8}" dt="2020-11-27T12:25:55.044" v="137" actId="20577"/>
          <ac:spMkLst>
            <pc:docMk/>
            <pc:sldMk cId="3114021800" sldId="401"/>
            <ac:spMk id="6" creationId="{00000000-0000-0000-0000-000000000000}"/>
          </ac:spMkLst>
        </pc:spChg>
      </pc:sldChg>
      <pc:sldChg chg="addSp modSp add ord replId">
        <pc:chgData name="Gazárková Eliška" userId="S::1916@fnbrno.cz::42158411-684f-4e2a-b952-14de43610390" providerId="AD" clId="Web-{BF59FC06-097E-AB9C-0B3A-69A4C6DB67C8}" dt="2020-11-27T15:56:23.541" v="1570"/>
        <pc:sldMkLst>
          <pc:docMk/>
          <pc:sldMk cId="3403348511" sldId="402"/>
        </pc:sldMkLst>
        <pc:spChg chg="mod">
          <ac:chgData name="Gazárková Eliška" userId="S::1916@fnbrno.cz::42158411-684f-4e2a-b952-14de43610390" providerId="AD" clId="Web-{BF59FC06-097E-AB9C-0B3A-69A4C6DB67C8}" dt="2020-11-27T12:29:00.189" v="222" actId="20577"/>
          <ac:spMkLst>
            <pc:docMk/>
            <pc:sldMk cId="3403348511" sldId="402"/>
            <ac:spMk id="5" creationId="{00000000-0000-0000-0000-000000000000}"/>
          </ac:spMkLst>
        </pc:spChg>
        <pc:spChg chg="mod">
          <ac:chgData name="Gazárková Eliška" userId="S::1916@fnbrno.cz::42158411-684f-4e2a-b952-14de43610390" providerId="AD" clId="Web-{BF59FC06-097E-AB9C-0B3A-69A4C6DB67C8}" dt="2020-11-27T15:27:45.046" v="1359" actId="20577"/>
          <ac:spMkLst>
            <pc:docMk/>
            <pc:sldMk cId="3403348511" sldId="402"/>
            <ac:spMk id="6" creationId="{00000000-0000-0000-0000-000000000000}"/>
          </ac:spMkLst>
        </pc:spChg>
        <pc:picChg chg="add mod modCrop">
          <ac:chgData name="Gazárková Eliška" userId="S::1916@fnbrno.cz::42158411-684f-4e2a-b952-14de43610390" providerId="AD" clId="Web-{BF59FC06-097E-AB9C-0B3A-69A4C6DB67C8}" dt="2020-11-27T15:56:12.197" v="1569"/>
          <ac:picMkLst>
            <pc:docMk/>
            <pc:sldMk cId="3403348511" sldId="402"/>
            <ac:picMk id="2" creationId="{81B57053-A310-4A10-ACF8-A13650E3183B}"/>
          </ac:picMkLst>
        </pc:picChg>
        <pc:picChg chg="add mod ord">
          <ac:chgData name="Gazárková Eliška" userId="S::1916@fnbrno.cz::42158411-684f-4e2a-b952-14de43610390" providerId="AD" clId="Web-{BF59FC06-097E-AB9C-0B3A-69A4C6DB67C8}" dt="2020-11-27T15:56:23.541" v="1570"/>
          <ac:picMkLst>
            <pc:docMk/>
            <pc:sldMk cId="3403348511" sldId="402"/>
            <ac:picMk id="3" creationId="{4C087D7B-338C-44D7-8B71-D3A2666B372E}"/>
          </ac:picMkLst>
        </pc:picChg>
      </pc:sldChg>
      <pc:sldChg chg="addSp modSp add ord replId">
        <pc:chgData name="Gazárková Eliška" userId="S::1916@fnbrno.cz::42158411-684f-4e2a-b952-14de43610390" providerId="AD" clId="Web-{BF59FC06-097E-AB9C-0B3A-69A4C6DB67C8}" dt="2020-11-27T16:05:31.586" v="1598" actId="1076"/>
        <pc:sldMkLst>
          <pc:docMk/>
          <pc:sldMk cId="2418343448" sldId="403"/>
        </pc:sldMkLst>
        <pc:spChg chg="mod">
          <ac:chgData name="Gazárková Eliška" userId="S::1916@fnbrno.cz::42158411-684f-4e2a-b952-14de43610390" providerId="AD" clId="Web-{BF59FC06-097E-AB9C-0B3A-69A4C6DB67C8}" dt="2020-11-27T15:46:01.338" v="1457" actId="20577"/>
          <ac:spMkLst>
            <pc:docMk/>
            <pc:sldMk cId="2418343448" sldId="403"/>
            <ac:spMk id="5" creationId="{00000000-0000-0000-0000-000000000000}"/>
          </ac:spMkLst>
        </pc:spChg>
        <pc:spChg chg="mod">
          <ac:chgData name="Gazárková Eliška" userId="S::1916@fnbrno.cz::42158411-684f-4e2a-b952-14de43610390" providerId="AD" clId="Web-{BF59FC06-097E-AB9C-0B3A-69A4C6DB67C8}" dt="2020-11-27T13:16:16.632" v="780" actId="20577"/>
          <ac:spMkLst>
            <pc:docMk/>
            <pc:sldMk cId="2418343448" sldId="403"/>
            <ac:spMk id="6" creationId="{00000000-0000-0000-0000-000000000000}"/>
          </ac:spMkLst>
        </pc:spChg>
        <pc:picChg chg="add mod modCrop">
          <ac:chgData name="Gazárková Eliška" userId="S::1916@fnbrno.cz::42158411-684f-4e2a-b952-14de43610390" providerId="AD" clId="Web-{BF59FC06-097E-AB9C-0B3A-69A4C6DB67C8}" dt="2020-11-27T16:05:31.586" v="1598" actId="1076"/>
          <ac:picMkLst>
            <pc:docMk/>
            <pc:sldMk cId="2418343448" sldId="403"/>
            <ac:picMk id="2" creationId="{F4CBCE70-D499-4B85-8A2C-9009CB735E62}"/>
          </ac:picMkLst>
        </pc:picChg>
        <pc:picChg chg="add mod modCrop">
          <ac:chgData name="Gazárková Eliška" userId="S::1916@fnbrno.cz::42158411-684f-4e2a-b952-14de43610390" providerId="AD" clId="Web-{BF59FC06-097E-AB9C-0B3A-69A4C6DB67C8}" dt="2020-11-27T16:05:19.210" v="1597"/>
          <ac:picMkLst>
            <pc:docMk/>
            <pc:sldMk cId="2418343448" sldId="403"/>
            <ac:picMk id="3" creationId="{F3CA4566-E32C-4121-8145-E5FA87C80212}"/>
          </ac:picMkLst>
        </pc:picChg>
      </pc:sldChg>
      <pc:sldChg chg="modSp add del replId">
        <pc:chgData name="Gazárková Eliška" userId="S::1916@fnbrno.cz::42158411-684f-4e2a-b952-14de43610390" providerId="AD" clId="Web-{BF59FC06-097E-AB9C-0B3A-69A4C6DB67C8}" dt="2020-11-27T13:21:17.358" v="847"/>
        <pc:sldMkLst>
          <pc:docMk/>
          <pc:sldMk cId="772880051" sldId="404"/>
        </pc:sldMkLst>
        <pc:spChg chg="mod">
          <ac:chgData name="Gazárková Eliška" userId="S::1916@fnbrno.cz::42158411-684f-4e2a-b952-14de43610390" providerId="AD" clId="Web-{BF59FC06-097E-AB9C-0B3A-69A4C6DB67C8}" dt="2020-11-27T12:31:31.771" v="243" actId="20577"/>
          <ac:spMkLst>
            <pc:docMk/>
            <pc:sldMk cId="772880051" sldId="404"/>
            <ac:spMk id="5" creationId="{00000000-0000-0000-0000-000000000000}"/>
          </ac:spMkLst>
        </pc:spChg>
        <pc:spChg chg="mod">
          <ac:chgData name="Gazárková Eliška" userId="S::1916@fnbrno.cz::42158411-684f-4e2a-b952-14de43610390" providerId="AD" clId="Web-{BF59FC06-097E-AB9C-0B3A-69A4C6DB67C8}" dt="2020-11-27T13:09:04.091" v="712" actId="20577"/>
          <ac:spMkLst>
            <pc:docMk/>
            <pc:sldMk cId="772880051" sldId="404"/>
            <ac:spMk id="6" creationId="{00000000-0000-0000-0000-000000000000}"/>
          </ac:spMkLst>
        </pc:spChg>
      </pc:sldChg>
      <pc:sldChg chg="addSp delSp modSp add del replId">
        <pc:chgData name="Gazárková Eliška" userId="S::1916@fnbrno.cz::42158411-684f-4e2a-b952-14de43610390" providerId="AD" clId="Web-{BF59FC06-097E-AB9C-0B3A-69A4C6DB67C8}" dt="2020-11-27T13:21:16.046" v="846"/>
        <pc:sldMkLst>
          <pc:docMk/>
          <pc:sldMk cId="2067780305" sldId="405"/>
        </pc:sldMkLst>
        <pc:spChg chg="add del mod">
          <ac:chgData name="Gazárková Eliška" userId="S::1916@fnbrno.cz::42158411-684f-4e2a-b952-14de43610390" providerId="AD" clId="Web-{BF59FC06-097E-AB9C-0B3A-69A4C6DB67C8}" dt="2020-11-27T13:16:55.336" v="785"/>
          <ac:spMkLst>
            <pc:docMk/>
            <pc:sldMk cId="2067780305" sldId="405"/>
            <ac:spMk id="2" creationId="{7C635B3C-054B-4D04-986F-E76028956BBF}"/>
          </ac:spMkLst>
        </pc:spChg>
        <pc:spChg chg="mod">
          <ac:chgData name="Gazárková Eliška" userId="S::1916@fnbrno.cz::42158411-684f-4e2a-b952-14de43610390" providerId="AD" clId="Web-{BF59FC06-097E-AB9C-0B3A-69A4C6DB67C8}" dt="2020-11-27T12:32:59.711" v="254" actId="20577"/>
          <ac:spMkLst>
            <pc:docMk/>
            <pc:sldMk cId="2067780305" sldId="405"/>
            <ac:spMk id="5" creationId="{00000000-0000-0000-0000-000000000000}"/>
          </ac:spMkLst>
        </pc:spChg>
        <pc:spChg chg="mod">
          <ac:chgData name="Gazárková Eliška" userId="S::1916@fnbrno.cz::42158411-684f-4e2a-b952-14de43610390" providerId="AD" clId="Web-{BF59FC06-097E-AB9C-0B3A-69A4C6DB67C8}" dt="2020-11-27T13:08:54.637" v="711" actId="20577"/>
          <ac:spMkLst>
            <pc:docMk/>
            <pc:sldMk cId="2067780305" sldId="405"/>
            <ac:spMk id="6" creationId="{00000000-0000-0000-0000-000000000000}"/>
          </ac:spMkLst>
        </pc:spChg>
      </pc:sldChg>
      <pc:sldChg chg="addSp modSp add replId">
        <pc:chgData name="Gazárková Eliška" userId="S::1916@fnbrno.cz::42158411-684f-4e2a-b952-14de43610390" providerId="AD" clId="Web-{BF59FC06-097E-AB9C-0B3A-69A4C6DB67C8}" dt="2020-11-27T15:59:40.999" v="1585" actId="20577"/>
        <pc:sldMkLst>
          <pc:docMk/>
          <pc:sldMk cId="2913260592" sldId="406"/>
        </pc:sldMkLst>
        <pc:spChg chg="mod">
          <ac:chgData name="Gazárková Eliška" userId="S::1916@fnbrno.cz::42158411-684f-4e2a-b952-14de43610390" providerId="AD" clId="Web-{BF59FC06-097E-AB9C-0B3A-69A4C6DB67C8}" dt="2020-11-27T15:59:40.999" v="1585" actId="20577"/>
          <ac:spMkLst>
            <pc:docMk/>
            <pc:sldMk cId="2913260592" sldId="406"/>
            <ac:spMk id="6" creationId="{00000000-0000-0000-0000-000000000000}"/>
          </ac:spMkLst>
        </pc:spChg>
        <pc:picChg chg="add mod modCrop">
          <ac:chgData name="Gazárková Eliška" userId="S::1916@fnbrno.cz::42158411-684f-4e2a-b952-14de43610390" providerId="AD" clId="Web-{BF59FC06-097E-AB9C-0B3A-69A4C6DB67C8}" dt="2020-11-27T15:58:30.419" v="1574"/>
          <ac:picMkLst>
            <pc:docMk/>
            <pc:sldMk cId="2913260592" sldId="406"/>
            <ac:picMk id="2" creationId="{82ECB78B-DABD-44B7-8801-DB0F1A81F739}"/>
          </ac:picMkLst>
        </pc:picChg>
        <pc:picChg chg="add mod">
          <ac:chgData name="Gazárková Eliška" userId="S::1916@fnbrno.cz::42158411-684f-4e2a-b952-14de43610390" providerId="AD" clId="Web-{BF59FC06-097E-AB9C-0B3A-69A4C6DB67C8}" dt="2020-11-27T15:58:54.576" v="1576" actId="1076"/>
          <ac:picMkLst>
            <pc:docMk/>
            <pc:sldMk cId="2913260592" sldId="406"/>
            <ac:picMk id="3" creationId="{F99866C4-7DA5-4CEF-8263-0C7A420D760D}"/>
          </ac:picMkLst>
        </pc:picChg>
      </pc:sldChg>
      <pc:sldChg chg="modSp add replId">
        <pc:chgData name="Gazárková Eliška" userId="S::1916@fnbrno.cz::42158411-684f-4e2a-b952-14de43610390" providerId="AD" clId="Web-{BF59FC06-097E-AB9C-0B3A-69A4C6DB67C8}" dt="2020-11-27T15:45:50.291" v="1455" actId="20577"/>
        <pc:sldMkLst>
          <pc:docMk/>
          <pc:sldMk cId="3352365480" sldId="407"/>
        </pc:sldMkLst>
        <pc:spChg chg="mod">
          <ac:chgData name="Gazárková Eliška" userId="S::1916@fnbrno.cz::42158411-684f-4e2a-b952-14de43610390" providerId="AD" clId="Web-{BF59FC06-097E-AB9C-0B3A-69A4C6DB67C8}" dt="2020-11-27T15:45:50.291" v="1455" actId="20577"/>
          <ac:spMkLst>
            <pc:docMk/>
            <pc:sldMk cId="3352365480" sldId="407"/>
            <ac:spMk id="6" creationId="{00000000-0000-0000-0000-000000000000}"/>
          </ac:spMkLst>
        </pc:spChg>
      </pc:sldChg>
      <pc:sldChg chg="addSp delSp modSp add ord replId">
        <pc:chgData name="Gazárková Eliška" userId="S::1916@fnbrno.cz::42158411-684f-4e2a-b952-14de43610390" providerId="AD" clId="Web-{BF59FC06-097E-AB9C-0B3A-69A4C6DB67C8}" dt="2020-11-27T13:13:10.971" v="736"/>
        <pc:sldMkLst>
          <pc:docMk/>
          <pc:sldMk cId="3872209163" sldId="408"/>
        </pc:sldMkLst>
        <pc:spChg chg="add mod">
          <ac:chgData name="Gazárková Eliška" userId="S::1916@fnbrno.cz::42158411-684f-4e2a-b952-14de43610390" providerId="AD" clId="Web-{BF59FC06-097E-AB9C-0B3A-69A4C6DB67C8}" dt="2020-11-27T13:12:03.564" v="733" actId="20577"/>
          <ac:spMkLst>
            <pc:docMk/>
            <pc:sldMk cId="3872209163" sldId="408"/>
            <ac:spMk id="2" creationId="{5ACDE441-57A7-42EB-BD25-74E173B45F96}"/>
          </ac:spMkLst>
        </pc:spChg>
        <pc:spChg chg="add mod">
          <ac:chgData name="Gazárková Eliška" userId="S::1916@fnbrno.cz::42158411-684f-4e2a-b952-14de43610390" providerId="AD" clId="Web-{BF59FC06-097E-AB9C-0B3A-69A4C6DB67C8}" dt="2020-11-27T13:11:27.203" v="717"/>
          <ac:spMkLst>
            <pc:docMk/>
            <pc:sldMk cId="3872209163" sldId="408"/>
            <ac:spMk id="4" creationId="{FC03C3E8-1175-4D7D-9310-9C8FBBE44255}"/>
          </ac:spMkLst>
        </pc:spChg>
        <pc:spChg chg="del">
          <ac:chgData name="Gazárková Eliška" userId="S::1916@fnbrno.cz::42158411-684f-4e2a-b952-14de43610390" providerId="AD" clId="Web-{BF59FC06-097E-AB9C-0B3A-69A4C6DB67C8}" dt="2020-11-27T13:11:27.203" v="717"/>
          <ac:spMkLst>
            <pc:docMk/>
            <pc:sldMk cId="3872209163" sldId="408"/>
            <ac:spMk id="5" creationId="{00000000-0000-0000-0000-000000000000}"/>
          </ac:spMkLst>
        </pc:spChg>
      </pc:sldChg>
      <pc:sldChg chg="addSp delSp modSp add replId">
        <pc:chgData name="Gazárková Eliška" userId="S::1916@fnbrno.cz::42158411-684f-4e2a-b952-14de43610390" providerId="AD" clId="Web-{BF59FC06-097E-AB9C-0B3A-69A4C6DB67C8}" dt="2020-11-27T15:13:16.978" v="1224" actId="1076"/>
        <pc:sldMkLst>
          <pc:docMk/>
          <pc:sldMk cId="3082914192" sldId="409"/>
        </pc:sldMkLst>
        <pc:spChg chg="mod">
          <ac:chgData name="Gazárková Eliška" userId="S::1916@fnbrno.cz::42158411-684f-4e2a-b952-14de43610390" providerId="AD" clId="Web-{BF59FC06-097E-AB9C-0B3A-69A4C6DB67C8}" dt="2020-11-27T15:13:02.196" v="1222" actId="20577"/>
          <ac:spMkLst>
            <pc:docMk/>
            <pc:sldMk cId="3082914192" sldId="409"/>
            <ac:spMk id="6" creationId="{00000000-0000-0000-0000-000000000000}"/>
          </ac:spMkLst>
        </pc:spChg>
        <pc:picChg chg="del">
          <ac:chgData name="Gazárková Eliška" userId="S::1916@fnbrno.cz::42158411-684f-4e2a-b952-14de43610390" providerId="AD" clId="Web-{BF59FC06-097E-AB9C-0B3A-69A4C6DB67C8}" dt="2020-11-27T15:02:32.869" v="1061"/>
          <ac:picMkLst>
            <pc:docMk/>
            <pc:sldMk cId="3082914192" sldId="409"/>
            <ac:picMk id="2" creationId="{E8E9A2AA-9D33-4435-A07E-A907C3B5D705}"/>
          </ac:picMkLst>
        </pc:picChg>
        <pc:picChg chg="add mod">
          <ac:chgData name="Gazárková Eliška" userId="S::1916@fnbrno.cz::42158411-684f-4e2a-b952-14de43610390" providerId="AD" clId="Web-{BF59FC06-097E-AB9C-0B3A-69A4C6DB67C8}" dt="2020-11-27T15:13:16.978" v="1224" actId="1076"/>
          <ac:picMkLst>
            <pc:docMk/>
            <pc:sldMk cId="3082914192" sldId="409"/>
            <ac:picMk id="3" creationId="{62ACA3EC-4542-4D1D-B38F-96853BFA415C}"/>
          </ac:picMkLst>
        </pc:picChg>
      </pc:sldChg>
      <pc:sldChg chg="add del replId">
        <pc:chgData name="Gazárková Eliška" userId="S::1916@fnbrno.cz::42158411-684f-4e2a-b952-14de43610390" providerId="AD" clId="Web-{BF59FC06-097E-AB9C-0B3A-69A4C6DB67C8}" dt="2020-11-27T15:46:27.870" v="1459"/>
        <pc:sldMkLst>
          <pc:docMk/>
          <pc:sldMk cId="1702217660" sldId="410"/>
        </pc:sldMkLst>
      </pc:sldChg>
      <pc:sldChg chg="modSp add replId">
        <pc:chgData name="Gazárková Eliška" userId="S::1916@fnbrno.cz::42158411-684f-4e2a-b952-14de43610390" providerId="AD" clId="Web-{BF59FC06-097E-AB9C-0B3A-69A4C6DB67C8}" dt="2020-11-27T15:48:25.029" v="1496" actId="20577"/>
        <pc:sldMkLst>
          <pc:docMk/>
          <pc:sldMk cId="3655515924" sldId="410"/>
        </pc:sldMkLst>
        <pc:spChg chg="mod">
          <ac:chgData name="Gazárková Eliška" userId="S::1916@fnbrno.cz::42158411-684f-4e2a-b952-14de43610390" providerId="AD" clId="Web-{BF59FC06-097E-AB9C-0B3A-69A4C6DB67C8}" dt="2020-11-27T15:48:25.029" v="1496" actId="20577"/>
          <ac:spMkLst>
            <pc:docMk/>
            <pc:sldMk cId="3655515924" sldId="410"/>
            <ac:spMk id="5" creationId="{00000000-0000-0000-0000-000000000000}"/>
          </ac:spMkLst>
        </pc:spChg>
      </pc:sldChg>
      <pc:sldChg chg="modSp add replId">
        <pc:chgData name="Gazárková Eliška" userId="S::1916@fnbrno.cz::42158411-684f-4e2a-b952-14de43610390" providerId="AD" clId="Web-{BF59FC06-097E-AB9C-0B3A-69A4C6DB67C8}" dt="2020-11-27T15:48:36.811" v="1503" actId="20577"/>
        <pc:sldMkLst>
          <pc:docMk/>
          <pc:sldMk cId="3033347977" sldId="411"/>
        </pc:sldMkLst>
        <pc:spChg chg="mod">
          <ac:chgData name="Gazárková Eliška" userId="S::1916@fnbrno.cz::42158411-684f-4e2a-b952-14de43610390" providerId="AD" clId="Web-{BF59FC06-097E-AB9C-0B3A-69A4C6DB67C8}" dt="2020-11-27T15:48:36.811" v="1503" actId="20577"/>
          <ac:spMkLst>
            <pc:docMk/>
            <pc:sldMk cId="3033347977" sldId="411"/>
            <ac:spMk id="5" creationId="{00000000-0000-0000-0000-000000000000}"/>
          </ac:spMkLst>
        </pc:spChg>
      </pc:sldChg>
      <pc:sldChg chg="modSp add replId">
        <pc:chgData name="Gazárková Eliška" userId="S::1916@fnbrno.cz::42158411-684f-4e2a-b952-14de43610390" providerId="AD" clId="Web-{BF59FC06-097E-AB9C-0B3A-69A4C6DB67C8}" dt="2020-11-27T15:48:48.874" v="1508" actId="20577"/>
        <pc:sldMkLst>
          <pc:docMk/>
          <pc:sldMk cId="3533752928" sldId="412"/>
        </pc:sldMkLst>
        <pc:spChg chg="mod">
          <ac:chgData name="Gazárková Eliška" userId="S::1916@fnbrno.cz::42158411-684f-4e2a-b952-14de43610390" providerId="AD" clId="Web-{BF59FC06-097E-AB9C-0B3A-69A4C6DB67C8}" dt="2020-11-27T15:48:48.874" v="1508" actId="20577"/>
          <ac:spMkLst>
            <pc:docMk/>
            <pc:sldMk cId="3533752928" sldId="412"/>
            <ac:spMk id="5" creationId="{00000000-0000-0000-0000-000000000000}"/>
          </ac:spMkLst>
        </pc:spChg>
      </pc:sldChg>
      <pc:sldChg chg="addSp modSp add replId">
        <pc:chgData name="Gazárková Eliška" userId="S::1916@fnbrno.cz::42158411-684f-4e2a-b952-14de43610390" providerId="AD" clId="Web-{BF59FC06-097E-AB9C-0B3A-69A4C6DB67C8}" dt="2020-11-27T15:50:02.579" v="1552" actId="1076"/>
        <pc:sldMkLst>
          <pc:docMk/>
          <pc:sldMk cId="3489359436" sldId="413"/>
        </pc:sldMkLst>
        <pc:spChg chg="mod">
          <ac:chgData name="Gazárková Eliška" userId="S::1916@fnbrno.cz::42158411-684f-4e2a-b952-14de43610390" providerId="AD" clId="Web-{BF59FC06-097E-AB9C-0B3A-69A4C6DB67C8}" dt="2020-11-27T15:49:36.266" v="1546" actId="20577"/>
          <ac:spMkLst>
            <pc:docMk/>
            <pc:sldMk cId="3489359436" sldId="413"/>
            <ac:spMk id="2" creationId="{5ACDE441-57A7-42EB-BD25-74E173B45F96}"/>
          </ac:spMkLst>
        </pc:spChg>
        <pc:spChg chg="add mod">
          <ac:chgData name="Gazárková Eliška" userId="S::1916@fnbrno.cz::42158411-684f-4e2a-b952-14de43610390" providerId="AD" clId="Web-{BF59FC06-097E-AB9C-0B3A-69A4C6DB67C8}" dt="2020-11-27T15:50:02.579" v="1552" actId="1076"/>
          <ac:spMkLst>
            <pc:docMk/>
            <pc:sldMk cId="3489359436" sldId="413"/>
            <ac:spMk id="3" creationId="{78EAB96F-F8DF-42E0-BB4A-E7F484547C4E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>
            <a:extLst>
              <a:ext uri="{FF2B5EF4-FFF2-40B4-BE49-F238E27FC236}">
                <a16:creationId xmlns:a16="http://schemas.microsoft.com/office/drawing/2014/main" id="{BFBC4248-97EE-46E8-9D6A-28962827E36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370D354F-E51E-4B66-8994-AEE50843C91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fld id="{568CC0CB-09F4-4AA8-8574-B0AABA1D1E5E}" type="datetimeFigureOut">
              <a:rPr lang="cs-CZ"/>
              <a:pPr>
                <a:defRPr/>
              </a:pPr>
              <a:t>30.11.2020</a:t>
            </a:fld>
            <a:endParaRPr lang="cs-CZ"/>
          </a:p>
        </p:txBody>
      </p:sp>
      <p:sp>
        <p:nvSpPr>
          <p:cNvPr id="4" name="Zástupný symbol pro obrázek snímku 3">
            <a:extLst>
              <a:ext uri="{FF2B5EF4-FFF2-40B4-BE49-F238E27FC236}">
                <a16:creationId xmlns:a16="http://schemas.microsoft.com/office/drawing/2014/main" id="{8ACB877B-9023-43D5-9A0F-30A4979545A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cs-CZ" noProof="0"/>
          </a:p>
        </p:txBody>
      </p:sp>
      <p:sp>
        <p:nvSpPr>
          <p:cNvPr id="5" name="Zástupný symbol pro poznámky 4">
            <a:extLst>
              <a:ext uri="{FF2B5EF4-FFF2-40B4-BE49-F238E27FC236}">
                <a16:creationId xmlns:a16="http://schemas.microsoft.com/office/drawing/2014/main" id="{9CEF8D7F-1469-4D55-AE6B-C7F9693708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 noProof="0"/>
              <a:t>Kliknutím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3A4AD0F-B069-4FB6-8E1F-5F45BAC7D61B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35F35EE-676D-403F-998F-294BDD8030C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Calibri" panose="020F0502020204030204" pitchFamily="34" charset="0"/>
              </a:defRPr>
            </a:lvl1pPr>
          </a:lstStyle>
          <a:p>
            <a:fld id="{4A9E78A7-F186-4336-B0E7-7DC2B1FE5061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1EE91948-37E5-4E56-859E-5B0CD71983C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806267" y="5759450"/>
            <a:ext cx="40513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300"/>
              </a:spcAft>
              <a:defRPr/>
            </a:pPr>
            <a:r>
              <a:rPr lang="cs-CZ" altLang="cs-CZ" sz="900" b="1">
                <a:solidFill>
                  <a:srgbClr val="7F7F7F"/>
                </a:solidFill>
              </a:rPr>
              <a:t>CZ.1.07/2.2.00/28.0041</a:t>
            </a:r>
            <a:r>
              <a:rPr lang="cs-CZ" altLang="cs-CZ" sz="1000" b="1">
                <a:solidFill>
                  <a:srgbClr val="7F7F7F"/>
                </a:solidFill>
              </a:rPr>
              <a:t> </a:t>
            </a:r>
          </a:p>
          <a:p>
            <a:pPr eaLnBrk="1" hangingPunct="1">
              <a:defRPr/>
            </a:pPr>
            <a:r>
              <a:rPr lang="cs-CZ" altLang="cs-CZ" sz="800">
                <a:solidFill>
                  <a:srgbClr val="7F7F7F"/>
                </a:solidFill>
              </a:rPr>
              <a:t>Centrum interaktivních a multimediálních studijních opor</a:t>
            </a:r>
          </a:p>
          <a:p>
            <a:pPr eaLnBrk="1" hangingPunct="1">
              <a:defRPr/>
            </a:pPr>
            <a:r>
              <a:rPr lang="cs-CZ" altLang="cs-CZ" sz="800">
                <a:solidFill>
                  <a:srgbClr val="7F7F7F"/>
                </a:solidFill>
              </a:rPr>
              <a:t>pro inovaci výuky a efektivní učení</a:t>
            </a:r>
            <a:endParaRPr lang="cs-CZ" altLang="cs-CZ" sz="800">
              <a:solidFill>
                <a:srgbClr val="7F7F7F"/>
              </a:solidFill>
              <a:latin typeface="Calibri" pitchFamily="34" charset="0"/>
            </a:endParaRPr>
          </a:p>
        </p:txBody>
      </p:sp>
      <p:pic>
        <p:nvPicPr>
          <p:cNvPr id="5" name="Obrázek 7" descr="horiz_full_logolink.png">
            <a:extLst>
              <a:ext uri="{FF2B5EF4-FFF2-40B4-BE49-F238E27FC236}">
                <a16:creationId xmlns:a16="http://schemas.microsoft.com/office/drawing/2014/main" id="{DB07702A-F667-4541-AFE1-A23E9166F4B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5675314"/>
            <a:ext cx="493606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55573" y="4077072"/>
            <a:ext cx="9313035" cy="1296144"/>
          </a:xfrm>
        </p:spPr>
        <p:txBody>
          <a:bodyPr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55573" y="2780928"/>
            <a:ext cx="9313035" cy="1224136"/>
          </a:xfrm>
        </p:spPr>
        <p:txBody>
          <a:bodyPr anchor="b"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6" name="Zástupný symbol pro datum 3">
            <a:extLst>
              <a:ext uri="{FF2B5EF4-FFF2-40B4-BE49-F238E27FC236}">
                <a16:creationId xmlns:a16="http://schemas.microsoft.com/office/drawing/2014/main" id="{CB712CBE-F013-49A5-AD65-8ABFC2535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F15838-2FA1-4B4F-8C83-9697DCBE93B7}" type="datetimeFigureOut">
              <a:rPr lang="cs-CZ"/>
              <a:pPr>
                <a:defRPr/>
              </a:pPr>
              <a:t>30.11.2020</a:t>
            </a:fld>
            <a:endParaRPr lang="cs-CZ"/>
          </a:p>
        </p:txBody>
      </p:sp>
      <p:sp>
        <p:nvSpPr>
          <p:cNvPr id="7" name="Zástupný symbol pro zápatí 4">
            <a:extLst>
              <a:ext uri="{FF2B5EF4-FFF2-40B4-BE49-F238E27FC236}">
                <a16:creationId xmlns:a16="http://schemas.microsoft.com/office/drawing/2014/main" id="{CA3DF54B-BDD1-4B0D-9256-3EA6C4C1F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CA8748DF-220F-4FBF-AC2E-EAAC8CA4A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F925133-4352-4F6B-B7B1-30128A26352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21589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íl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72352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75520" y="980728"/>
            <a:ext cx="3936437" cy="100811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07968" y="980729"/>
            <a:ext cx="5774432" cy="514543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75520" y="2060849"/>
            <a:ext cx="3936437" cy="40429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0E019E8E-47C1-4C26-AE77-65C240212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874837-C278-4A66-A1C6-3E85EA82D30F}" type="datetimeFigureOut">
              <a:rPr lang="cs-CZ"/>
              <a:pPr>
                <a:defRPr/>
              </a:pPr>
              <a:t>30.11.2020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ABD8B7D0-8B1A-4308-9F71-39C3F7F19F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6CDDAAB6-6347-4F0E-A0D5-C5594DA46A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79F75A4-9F8D-4B16-ACC7-F786796864B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594824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23659" y="4797152"/>
            <a:ext cx="7315200" cy="72008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023659" y="836713"/>
            <a:ext cx="7315200" cy="396043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Klepnutím na ikonu přidáte obrázek.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023659" y="5517232"/>
            <a:ext cx="7315200" cy="65496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17221EBB-F59B-46D7-8CE0-35DAD16CEE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D212B9-0DFE-4C3B-AF7E-D436449EC7EE}" type="datetimeFigureOut">
              <a:rPr lang="cs-CZ"/>
              <a:pPr>
                <a:defRPr/>
              </a:pPr>
              <a:t>30.11.2020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2BF2232B-F894-411E-A685-93D93E7909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63D414F5-A939-4AE0-AAFB-F036B2215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EE4A060-1739-4097-98E1-4AE7085F769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9035742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2301173" y="4005064"/>
            <a:ext cx="9555467" cy="1584177"/>
          </a:xfrm>
        </p:spPr>
        <p:txBody>
          <a:bodyPr/>
          <a:lstStyle>
            <a:lvl1pPr algn="l">
              <a:defRPr sz="3500" b="1" cap="none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10" name="Zástupný symbol pro text 2"/>
          <p:cNvSpPr>
            <a:spLocks noGrp="1"/>
          </p:cNvSpPr>
          <p:nvPr>
            <p:ph type="body" idx="1"/>
          </p:nvPr>
        </p:nvSpPr>
        <p:spPr>
          <a:xfrm>
            <a:off x="2301173" y="1988840"/>
            <a:ext cx="9555467" cy="187220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+mj-lt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F776BAF-8A14-45CB-B293-323CC6CB41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C4ECAA-392B-4BEB-81C5-0248914917DD}" type="datetimeFigureOut">
              <a:rPr lang="cs-CZ"/>
              <a:pPr>
                <a:defRPr/>
              </a:pPr>
              <a:t>30.11.2020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CAADD97-349C-4530-961D-371FF2304D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C794D5B-8BAC-43E6-9F81-41750A12F5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58B7AD-83CD-4084-911D-07964FA898A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98679681"/>
      </p:ext>
    </p:extLst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443567" y="2565402"/>
            <a:ext cx="10024533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en-GB" altLang="cs-CZ" noProof="0" err="1"/>
              <a:t>Kliknutím</a:t>
            </a:r>
            <a:r>
              <a:rPr lang="en-GB" altLang="cs-CZ" noProof="0"/>
              <a:t> </a:t>
            </a:r>
            <a:r>
              <a:rPr lang="en-GB" altLang="cs-CZ" noProof="0" err="1"/>
              <a:t>lze</a:t>
            </a:r>
            <a:r>
              <a:rPr lang="en-GB" altLang="cs-CZ" noProof="0"/>
              <a:t> </a:t>
            </a:r>
            <a:r>
              <a:rPr lang="en-GB" altLang="cs-CZ" noProof="0" err="1"/>
              <a:t>upravit</a:t>
            </a:r>
            <a:r>
              <a:rPr lang="en-GB" altLang="cs-CZ" noProof="0"/>
              <a:t> </a:t>
            </a:r>
            <a:r>
              <a:rPr lang="en-GB" altLang="cs-CZ" noProof="0" err="1"/>
              <a:t>styl</a:t>
            </a:r>
            <a:r>
              <a:rPr lang="en-GB" altLang="cs-CZ" noProof="0"/>
              <a:t>.</a:t>
            </a:r>
          </a:p>
        </p:txBody>
      </p:sp>
      <p:sp>
        <p:nvSpPr>
          <p:cNvPr id="3" name="Rectangle 18">
            <a:extLst>
              <a:ext uri="{FF2B5EF4-FFF2-40B4-BE49-F238E27FC236}">
                <a16:creationId xmlns:a16="http://schemas.microsoft.com/office/drawing/2014/main" id="{B5A5A7E5-0F0D-4A2F-B52B-CB1541C9C834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rgbClr val="969696"/>
                </a:solidFill>
              </a:defRPr>
            </a:lvl1pPr>
          </a:lstStyle>
          <a:p>
            <a:fld id="{509418B8-C375-4C33-8408-5555306C3EA0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B49FB883-4F51-4001-AC20-F22A2D55A8D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1200">
                <a:solidFill>
                  <a:srgbClr val="969696"/>
                </a:solidFill>
              </a:defRPr>
            </a:lvl1pPr>
          </a:lstStyle>
          <a:p>
            <a:pPr>
              <a:defRPr/>
            </a:pPr>
            <a:r>
              <a:rPr lang="en-US" altLang="cs-CZ"/>
              <a:t>Define footer - Name of the presentation / Your name / Unit, Office</a:t>
            </a: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513012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Jméno předkládajícího proděkana s tituly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/>
            </a:lvl1pPr>
          </a:lstStyle>
          <a:p>
            <a:r>
              <a:rPr lang="cs-CZ"/>
              <a:t>Kliknutím lze upravit styl.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000"/>
            <a:ext cx="1546943" cy="1067390"/>
          </a:xfrm>
          <a:prstGeom prst="rect">
            <a:avLst/>
          </a:prstGeom>
        </p:spPr>
      </p:pic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234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– inverz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Jméno předkládajícího proděkana s tituly</a:t>
            </a:r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8502" y="2900365"/>
            <a:ext cx="11361600" cy="1171580"/>
          </a:xfrm>
        </p:spPr>
        <p:txBody>
          <a:bodyPr anchor="t"/>
          <a:lstStyle>
            <a:lvl1pPr algn="l">
              <a:lnSpc>
                <a:spcPts val="4400"/>
              </a:lnSpc>
              <a:defRPr sz="4400"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/>
          </p:nvPr>
        </p:nvSpPr>
        <p:spPr>
          <a:xfrm>
            <a:off x="398502" y="4116402"/>
            <a:ext cx="11361600" cy="698497"/>
          </a:xfrm>
        </p:spPr>
        <p:txBody>
          <a:bodyPr anchor="t"/>
          <a:lstStyle>
            <a:lvl1pPr marL="0" indent="0" algn="l">
              <a:buNone/>
              <a:defRPr lang="cs-CZ" sz="24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00" y="414868"/>
            <a:ext cx="1546943" cy="106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>
          <p15:clr>
            <a:srgbClr val="FBAE40"/>
          </p15:clr>
        </p15:guide>
        <p15:guide id="2" pos="234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 sz="1200"/>
            </a:lvl1pPr>
          </a:lstStyle>
          <a:p>
            <a:r>
              <a:rPr lang="cs-CZ"/>
              <a:t>Jméno předkládajícího proděkana s tituly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7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2"/>
            <a:ext cx="10753200" cy="4139998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1200"/>
            </a:lvl1pPr>
          </a:lstStyle>
          <a:p>
            <a:r>
              <a:rPr lang="cs-CZ"/>
              <a:t>Jméno předkládajícího proděkana s tituly</a:t>
            </a: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20725" y="1296001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6251278" y="1290515"/>
            <a:ext cx="5220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2" name="Zástupný symbol pro obsah 2"/>
          <p:cNvSpPr>
            <a:spLocks noGrp="1"/>
          </p:cNvSpPr>
          <p:nvPr>
            <p:ph idx="1"/>
          </p:nvPr>
        </p:nvSpPr>
        <p:spPr>
          <a:xfrm>
            <a:off x="720000" y="169200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3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90271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jednořádkový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5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75520" y="1772816"/>
            <a:ext cx="9806880" cy="4536504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8D355E1-63AC-4846-BC34-C52143F24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F2374E-D360-489D-8CEA-614EAE1CBEE5}" type="datetimeFigureOut">
              <a:rPr lang="cs-CZ"/>
              <a:pPr>
                <a:defRPr/>
              </a:pPr>
              <a:t>30.11.2020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E2973D6C-2BB6-44CD-934B-C7E8935746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1BE890D-3B54-4A6F-B27D-10E51C495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40E5786-E87E-49C3-A621-E33487AC257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930778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, obsah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1695074"/>
            <a:ext cx="5218413" cy="3896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9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10" name="Obrázek 9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12" name="Zástupný symbol pro obsah 2"/>
          <p:cNvSpPr>
            <a:spLocks noGrp="1"/>
          </p:cNvSpPr>
          <p:nvPr>
            <p:ph idx="28"/>
          </p:nvPr>
        </p:nvSpPr>
        <p:spPr>
          <a:xfrm>
            <a:off x="6251280" y="1667024"/>
            <a:ext cx="5219998" cy="414000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7242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/>
          </p:nvPr>
        </p:nvSpPr>
        <p:spPr>
          <a:xfrm>
            <a:off x="4440000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719999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440000" y="4414271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161200" y="4414270"/>
            <a:ext cx="3312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4440475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161436" y="4025136"/>
            <a:ext cx="3311525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/>
          </p:nvPr>
        </p:nvSpPr>
        <p:spPr>
          <a:xfrm>
            <a:off x="719999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8160001" y="1692002"/>
            <a:ext cx="3311525" cy="223071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0725" y="1296001"/>
            <a:ext cx="10752138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2300"/>
              </a:lnSpc>
              <a:defRPr sz="20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pic>
        <p:nvPicPr>
          <p:cNvPr id="22" name="Obrázek 21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sah a text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14" name="Zástupný symbol pro obsah 2"/>
          <p:cNvSpPr>
            <a:spLocks noGrp="1"/>
          </p:cNvSpPr>
          <p:nvPr>
            <p:ph idx="1"/>
          </p:nvPr>
        </p:nvSpPr>
        <p:spPr>
          <a:xfrm>
            <a:off x="6272212" y="692150"/>
            <a:ext cx="5200987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2000"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6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  <p:sp>
        <p:nvSpPr>
          <p:cNvPr id="9" name="Zástupný symbol pro obsah 12">
            <a:extLst>
              <a:ext uri="{FF2B5EF4-FFF2-40B4-BE49-F238E27FC236}">
                <a16:creationId xmlns:a16="http://schemas.microsoft.com/office/drawing/2014/main" id="{83517C49-9C06-4658-8660-E0D21D83CE29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137" y="692150"/>
            <a:ext cx="5218413" cy="4899635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0" name="Zástupný symbol pro text 13">
            <a:extLst>
              <a:ext uri="{FF2B5EF4-FFF2-40B4-BE49-F238E27FC236}">
                <a16:creationId xmlns:a16="http://schemas.microsoft.com/office/drawing/2014/main" id="{F7FD9E97-5F69-494E-8672-59575278330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5" y="5599670"/>
            <a:ext cx="5218412" cy="216000"/>
          </a:xfrm>
        </p:spPr>
        <p:txBody>
          <a:bodyPr anchor="ctr"/>
          <a:lstStyle>
            <a:lvl1pPr>
              <a:lnSpc>
                <a:spcPts val="1100"/>
              </a:lnSpc>
              <a:defRPr sz="1000" b="0" i="0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</p:spTree>
    <p:extLst>
      <p:ext uri="{BB962C8B-B14F-4D97-AF65-F5344CB8AC3E}">
        <p14:creationId xmlns:p14="http://schemas.microsoft.com/office/powerpoint/2010/main" val="2117383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158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sah bez nadpis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10" name="Zástupný symbol pro obsah 2"/>
          <p:cNvSpPr>
            <a:spLocks noGrp="1"/>
          </p:cNvSpPr>
          <p:nvPr>
            <p:ph idx="1"/>
          </p:nvPr>
        </p:nvSpPr>
        <p:spPr>
          <a:xfrm>
            <a:off x="720000" y="692150"/>
            <a:ext cx="10753200" cy="5139850"/>
          </a:xfrm>
          <a:prstGeom prst="rect">
            <a:avLst/>
          </a:prstGeom>
        </p:spPr>
        <p:txBody>
          <a:bodyPr/>
          <a:lstStyle>
            <a:lvl1pPr marL="252000" indent="-180000">
              <a:lnSpc>
                <a:spcPct val="1500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504000" indent="-180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2000"/>
            </a:lvl2pPr>
            <a:lvl3pPr marL="914400" indent="0">
              <a:buNone/>
              <a:defRPr/>
            </a:lvl3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438" userDrawn="1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Obrázky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/>
          </p:nvPr>
        </p:nvSpPr>
        <p:spPr>
          <a:xfrm>
            <a:off x="719997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19999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720724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51278" y="4500000"/>
            <a:ext cx="5220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800"/>
              </a:lnSpc>
              <a:defRPr sz="1500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52003" y="4068000"/>
            <a:ext cx="5220000" cy="360000"/>
          </a:xfrm>
        </p:spPr>
        <p:txBody>
          <a:bodyPr/>
          <a:lstStyle>
            <a:lvl1pPr>
              <a:lnSpc>
                <a:spcPts val="1100"/>
              </a:lnSpc>
              <a:defRPr sz="900" b="1"/>
            </a:lvl1pPr>
          </a:lstStyle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/>
          </p:nvPr>
        </p:nvSpPr>
        <p:spPr>
          <a:xfrm>
            <a:off x="6251278" y="718712"/>
            <a:ext cx="5220001" cy="3204001"/>
          </a:xfrm>
        </p:spPr>
        <p:txBody>
          <a:bodyPr/>
          <a:lstStyle/>
          <a:p>
            <a:pPr lvl="0"/>
            <a:r>
              <a:rPr lang="cs-CZ"/>
              <a:t>Upravte styly předlohy textu.
Druhá úroveň
Třetí úroveň
Čtvrtá úroveň
Pátá úroveň</a:t>
            </a:r>
          </a:p>
        </p:txBody>
      </p:sp>
      <p:pic>
        <p:nvPicPr>
          <p:cNvPr id="16" name="Obrázek 15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Prázdný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altLang="cs-CZ"/>
              <a:t>Jméno předkládajícího proděkana s tituly</a:t>
            </a:r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3F24B06-B2DE-4D1F-B580-6248E87C08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7342" cy="5984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Inverzní snímek s obráz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1"/>
          <p:cNvSpPr>
            <a:spLocks noGrp="1"/>
          </p:cNvSpPr>
          <p:nvPr>
            <p:ph type="ftr" sz="quarter" idx="10"/>
          </p:nvPr>
        </p:nvSpPr>
        <p:spPr>
          <a:xfrm>
            <a:off x="720000" y="6228000"/>
            <a:ext cx="7920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Jméno předkládajícího proděkana s tituly</a:t>
            </a:r>
          </a:p>
        </p:txBody>
      </p:sp>
      <p:sp>
        <p:nvSpPr>
          <p:cNvPr id="5" name="Zástupný symbol pro číslo snímku 2"/>
          <p:cNvSpPr>
            <a:spLocks noGrp="1"/>
          </p:cNvSpPr>
          <p:nvPr>
            <p:ph type="sldNum" sz="quarter" idx="11"/>
          </p:nvPr>
        </p:nvSpPr>
        <p:spPr>
          <a:xfrm>
            <a:off x="414000" y="6228000"/>
            <a:ext cx="252000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6D6C118-631F-4A80-9886-907009361577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8" name="Zástupný symbol pro obrázek 7"/>
          <p:cNvSpPr>
            <a:spLocks noGrp="1"/>
          </p:cNvSpPr>
          <p:nvPr>
            <p:ph type="pic" sz="quarter" idx="12"/>
          </p:nvPr>
        </p:nvSpPr>
        <p:spPr>
          <a:xfrm>
            <a:off x="0" y="1"/>
            <a:ext cx="12192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Kliknutím na ikonu přidáte obrázek.</a:t>
            </a:r>
          </a:p>
        </p:txBody>
      </p:sp>
      <p:pic>
        <p:nvPicPr>
          <p:cNvPr id="2" name="Obráze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81277" y="6048047"/>
            <a:ext cx="865419" cy="59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385452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nímek MUNI M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D6FB5EA9-F874-4F06-97A8-C555AC1A0C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2872" y="2014647"/>
            <a:ext cx="4106255" cy="2828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nímek MU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2B68BC3-67A3-A244-8F7B-2ACD0926D39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304" y="1950397"/>
            <a:ext cx="8685390" cy="2957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nímek MU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FBE0B78-FC15-8C43-8794-278D33D54307}"/>
              </a:ext>
            </a:extLst>
          </p:cNvPr>
          <p:cNvSpPr txBox="1"/>
          <p:nvPr userDrawn="1"/>
        </p:nvSpPr>
        <p:spPr>
          <a:xfrm>
            <a:off x="0" y="34290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/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21316214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dvouřádkový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75520" y="908720"/>
            <a:ext cx="9806880" cy="1152128"/>
          </a:xfrm>
        </p:spPr>
        <p:txBody>
          <a:bodyPr>
            <a:noAutofit/>
          </a:bodyPr>
          <a:lstStyle>
            <a:lvl1pPr>
              <a:defRPr sz="35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75520" y="2204864"/>
            <a:ext cx="9806880" cy="4104456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45A822C-E38A-458F-9B23-9B2850805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890D81-0553-442F-B9DB-AC3FA3C1E1ED}" type="datetimeFigureOut">
              <a:rPr lang="cs-CZ"/>
              <a:pPr>
                <a:defRPr/>
              </a:pPr>
              <a:t>30.11.2020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AAB4F36-4229-473C-B6D6-16F9D658BC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940E232-A7AA-427E-BC7F-CA4221E24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1D190D-D0AD-4076-9223-7169A4EA438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6972844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nímek MU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1FBE0B78-FC15-8C43-8794-278D33D54307}"/>
              </a:ext>
            </a:extLst>
          </p:cNvPr>
          <p:cNvSpPr txBox="1"/>
          <p:nvPr userDrawn="1"/>
        </p:nvSpPr>
        <p:spPr>
          <a:xfrm>
            <a:off x="0" y="3429000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4000">
                <a:solidFill>
                  <a:srgbClr val="0000DC"/>
                </a:solidFill>
              </a:rPr>
              <a:t>Děkuji za pozornost</a:t>
            </a:r>
          </a:p>
        </p:txBody>
      </p:sp>
    </p:spTree>
    <p:extLst>
      <p:ext uri="{BB962C8B-B14F-4D97-AF65-F5344CB8AC3E}">
        <p14:creationId xmlns:p14="http://schemas.microsoft.com/office/powerpoint/2010/main" val="8195177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32AA0267-BD95-4C27-9071-822A73145C8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7806267" y="5759450"/>
            <a:ext cx="40513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>
              <a:spcAft>
                <a:spcPts val="300"/>
              </a:spcAft>
              <a:defRPr/>
            </a:pPr>
            <a:r>
              <a:rPr lang="cs-CZ" altLang="cs-CZ" sz="900" b="1">
                <a:solidFill>
                  <a:srgbClr val="7F7F7F"/>
                </a:solidFill>
              </a:rPr>
              <a:t>CZ.1.07/2.2.00/28.0041</a:t>
            </a:r>
            <a:r>
              <a:rPr lang="cs-CZ" altLang="cs-CZ" sz="1000" b="1">
                <a:solidFill>
                  <a:srgbClr val="7F7F7F"/>
                </a:solidFill>
              </a:rPr>
              <a:t> </a:t>
            </a:r>
          </a:p>
          <a:p>
            <a:pPr eaLnBrk="1" hangingPunct="1">
              <a:defRPr/>
            </a:pPr>
            <a:r>
              <a:rPr lang="cs-CZ" altLang="cs-CZ" sz="800">
                <a:solidFill>
                  <a:srgbClr val="7F7F7F"/>
                </a:solidFill>
              </a:rPr>
              <a:t>Centrum interaktivních a multimediálních studijních opor</a:t>
            </a:r>
          </a:p>
          <a:p>
            <a:pPr eaLnBrk="1" hangingPunct="1">
              <a:defRPr/>
            </a:pPr>
            <a:r>
              <a:rPr lang="cs-CZ" altLang="cs-CZ" sz="800">
                <a:solidFill>
                  <a:srgbClr val="7F7F7F"/>
                </a:solidFill>
              </a:rPr>
              <a:t>pro inovaci výuky a efektivní učení</a:t>
            </a:r>
            <a:endParaRPr lang="cs-CZ" altLang="cs-CZ" sz="800">
              <a:solidFill>
                <a:srgbClr val="7F7F7F"/>
              </a:solidFill>
              <a:latin typeface="Calibri" pitchFamily="34" charset="0"/>
            </a:endParaRPr>
          </a:p>
        </p:txBody>
      </p:sp>
      <p:pic>
        <p:nvPicPr>
          <p:cNvPr id="5" name="Obrázek 7" descr="horiz_full_logolink.png">
            <a:extLst>
              <a:ext uri="{FF2B5EF4-FFF2-40B4-BE49-F238E27FC236}">
                <a16:creationId xmlns:a16="http://schemas.microsoft.com/office/drawing/2014/main" id="{6A4C6764-F7D9-4FB2-B453-5E6F44661E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4900" y="5675314"/>
            <a:ext cx="4936067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2255573" y="4077072"/>
            <a:ext cx="9313035" cy="1296144"/>
          </a:xfrm>
        </p:spPr>
        <p:txBody>
          <a:bodyPr/>
          <a:lstStyle>
            <a:lvl1pPr>
              <a:defRPr sz="4000">
                <a:solidFill>
                  <a:schemeClr val="accent1"/>
                </a:solidFill>
              </a:defRPr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2255573" y="2780928"/>
            <a:ext cx="9313035" cy="1224136"/>
          </a:xfrm>
        </p:spPr>
        <p:txBody>
          <a:bodyPr anchor="b"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  <a:endParaRPr lang="cs-CZ" dirty="0"/>
          </a:p>
        </p:txBody>
      </p:sp>
      <p:sp>
        <p:nvSpPr>
          <p:cNvPr id="6" name="Zástupný symbol pro datum 3">
            <a:extLst>
              <a:ext uri="{FF2B5EF4-FFF2-40B4-BE49-F238E27FC236}">
                <a16:creationId xmlns:a16="http://schemas.microsoft.com/office/drawing/2014/main" id="{23AFDA67-35CC-4115-AE69-79C815395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7BD665-C1D9-47A8-9D97-FACA96B992FA}" type="datetimeFigureOut">
              <a:rPr lang="cs-CZ"/>
              <a:pPr>
                <a:defRPr/>
              </a:pPr>
              <a:t>30.11.2020</a:t>
            </a:fld>
            <a:endParaRPr lang="cs-CZ"/>
          </a:p>
        </p:txBody>
      </p:sp>
      <p:sp>
        <p:nvSpPr>
          <p:cNvPr id="7" name="Zástupný symbol pro zápatí 4">
            <a:extLst>
              <a:ext uri="{FF2B5EF4-FFF2-40B4-BE49-F238E27FC236}">
                <a16:creationId xmlns:a16="http://schemas.microsoft.com/office/drawing/2014/main" id="{9F23B49E-C483-4C22-AC91-BEA71E81C1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Zástupný symbol pro číslo snímku 5">
            <a:extLst>
              <a:ext uri="{FF2B5EF4-FFF2-40B4-BE49-F238E27FC236}">
                <a16:creationId xmlns:a16="http://schemas.microsoft.com/office/drawing/2014/main" id="{9BDFC3A3-0614-41DD-BE03-4EAC0800F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398A83E-930D-4C2D-B8C1-3796B7D44EA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0718730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jednořádkový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>
            <a:lvl1pPr>
              <a:defRPr sz="3500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75520" y="1772816"/>
            <a:ext cx="9806880" cy="4536504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832C20B-1D5C-40AE-9B7F-4D14A9FB02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BFD2EA6-4983-4B47-B8FB-C902E474A7D3}" type="datetimeFigureOut">
              <a:rPr lang="cs-CZ"/>
              <a:pPr>
                <a:defRPr/>
              </a:pPr>
              <a:t>30.11.2020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4715884A-F89E-4A33-95FB-E07AD4E66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5C5C4DC-C751-4CD2-835F-C27052E8C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FE8658-A913-4DE0-87B5-E3F1B5AC2C8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814998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dvouřádkový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75520" y="908720"/>
            <a:ext cx="9806880" cy="1152128"/>
          </a:xfrm>
        </p:spPr>
        <p:txBody>
          <a:bodyPr>
            <a:noAutofit/>
          </a:bodyPr>
          <a:lstStyle>
            <a:lvl1pPr>
              <a:defRPr sz="3500"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75520" y="2204864"/>
            <a:ext cx="9806880" cy="4104456"/>
          </a:xfrm>
        </p:spPr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F6D493C-E4AE-4481-90B7-4B5089F5E7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09C34B-C728-4B1B-AA74-25D5D8021FE4}" type="datetimeFigureOut">
              <a:rPr lang="cs-CZ"/>
              <a:pPr>
                <a:defRPr/>
              </a:pPr>
              <a:t>30.11.2020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E703E33-CB1C-4502-B8C0-4368332E5B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F9C2E35-C5DE-4914-803F-E334E28FF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86CF80-1B9D-462D-8246-6D052114B503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7115974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775520" y="1700808"/>
            <a:ext cx="4704523" cy="453650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672064" y="1700808"/>
            <a:ext cx="4910336" cy="453650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9C08DF03-7E0D-4620-B1E6-FD863C4E7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BF1ED2-36DC-4825-8890-1AEF5CB6F560}" type="datetimeFigureOut">
              <a:rPr lang="cs-CZ"/>
              <a:pPr>
                <a:defRPr/>
              </a:pPr>
              <a:t>30.11.2020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274F8E0C-F872-449B-8741-1C50CE95E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B45A1062-6FB0-4651-A1E4-F2DDA8CC0C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16AE70-F1B9-4C44-8D75-22747ADE0BB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873445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dstavce + dvou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775520" y="980728"/>
            <a:ext cx="4800533" cy="856950"/>
          </a:xfrm>
        </p:spPr>
        <p:txBody>
          <a:bodyPr anchor="b">
            <a:no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775520" y="1988841"/>
            <a:ext cx="4800533" cy="413732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864085" y="980728"/>
            <a:ext cx="4718315" cy="856950"/>
          </a:xfrm>
        </p:spPr>
        <p:txBody>
          <a:bodyPr anchor="b">
            <a:no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864085" y="1988841"/>
            <a:ext cx="4718315" cy="413732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EFD7D4CA-A118-42C2-A883-E0C0F6D79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94DFFF-70B1-4668-9B8C-28714C332FFC}" type="datetimeFigureOut">
              <a:rPr lang="cs-CZ"/>
              <a:pPr>
                <a:defRPr/>
              </a:pPr>
              <a:t>30.11.2020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DBD3697C-AA16-49E8-8777-333202DEC8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D8FC0007-6DB6-47F3-81A0-BF691BF23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2DD5016-110A-4C9B-8006-2956D0A375D1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5776799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775520" y="1700808"/>
            <a:ext cx="4800533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775520" y="2420888"/>
            <a:ext cx="4800533" cy="370527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864085" y="1700808"/>
            <a:ext cx="4718315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864085" y="2420888"/>
            <a:ext cx="4718315" cy="370527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156C193D-DE99-4BAB-9A27-F09D6912E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B8CA25-EE87-46AB-803A-E8E2FB4350AD}" type="datetimeFigureOut">
              <a:rPr lang="cs-CZ"/>
              <a:pPr>
                <a:defRPr/>
              </a:pPr>
              <a:t>30.11.2020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2A5F321B-BECC-4D60-A9CD-548F1A8D14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F3044D67-0F7B-4149-B86C-7D1312DF0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1F9D7F-F4AB-44C5-9EB8-1A70786EC66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6033984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 jedno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5EE6B88B-A89A-4510-8DF8-034ED01801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B484D4-FE11-4C8C-A496-89F78BB240EB}" type="datetimeFigureOut">
              <a:rPr lang="cs-CZ"/>
              <a:pPr>
                <a:defRPr/>
              </a:pPr>
              <a:t>30.11.2020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85657616-B561-4D7B-B971-E236784532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89A0617C-6FF0-4D15-AE04-13DB4722C7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49F0B4-27AE-4846-93B8-09FD362776D7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3661466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 dvou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75520" y="908720"/>
            <a:ext cx="9806880" cy="1152128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ADE183C9-828D-43CA-B23E-999414EEE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5CCCD7-CEB5-4384-979B-A851C291DCDD}" type="datetimeFigureOut">
              <a:rPr lang="cs-CZ"/>
              <a:pPr>
                <a:defRPr/>
              </a:pPr>
              <a:t>30.11.2020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DB9B0950-C1D8-4759-838A-2DC12712F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46CE7D77-7DF1-4735-9259-CAF669C19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EDD4BEF-6271-4F8D-A719-DB2DD284A06A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28394578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FCEAB128-15E8-4C33-9F7E-026E862F7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14E97F-E962-4222-B036-D18D7570CF08}" type="datetimeFigureOut">
              <a:rPr lang="cs-CZ"/>
              <a:pPr>
                <a:defRPr/>
              </a:pPr>
              <a:t>30.11.2020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D929CAAA-9ABB-4851-8472-64790D1D1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6D9F10FF-443D-4EC2-8BCA-CAF7B767A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8FD601-3C33-4637-92B2-EF5358111DB9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7689745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1775520" y="1700808"/>
            <a:ext cx="4704523" cy="453650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672064" y="1700808"/>
            <a:ext cx="4910336" cy="453650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746796BF-CBEE-4E31-8DE1-967CEAA34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0154AF-511F-4C2F-B5EE-67C9D41F8DB2}" type="datetimeFigureOut">
              <a:rPr lang="cs-CZ"/>
              <a:pPr>
                <a:defRPr/>
              </a:pPr>
              <a:t>30.11.2020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5E824A91-C4E7-4CE9-954B-A3C3E6999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31256F3D-1706-40B7-BED3-386B06AAD9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7AD72EC-7118-4FBF-B691-4AB696DABBF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9721912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íl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12908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75520" y="980728"/>
            <a:ext cx="3936437" cy="100811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807968" y="980729"/>
            <a:ext cx="5774432" cy="514543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  <a:endParaRPr lang="cs-CZ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75520" y="2060849"/>
            <a:ext cx="3936437" cy="404299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823FD2C2-9430-4353-ACC1-8CED5B3DD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E2B649-0383-4A63-A890-DBE27A260BF0}" type="datetimeFigureOut">
              <a:rPr lang="cs-CZ"/>
              <a:pPr>
                <a:defRPr/>
              </a:pPr>
              <a:t>30.11.2020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98830086-1C67-4472-A32D-D987468600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FB4369EF-8E8E-427D-A9EC-5E872CA652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FF194A-AB1E-41C8-AB29-2592329F8E8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3738127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023659" y="4797152"/>
            <a:ext cx="7315200" cy="72008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3023659" y="836713"/>
            <a:ext cx="7315200" cy="3960439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cs-CZ" noProof="0"/>
              <a:t>Klepnutím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3023659" y="5517232"/>
            <a:ext cx="7315200" cy="65496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3">
            <a:extLst>
              <a:ext uri="{FF2B5EF4-FFF2-40B4-BE49-F238E27FC236}">
                <a16:creationId xmlns:a16="http://schemas.microsoft.com/office/drawing/2014/main" id="{BF09F909-6DD2-48C3-89AD-F37364A0C8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7112AF-DFBF-4BBD-85DB-E9DDB2025D48}" type="datetimeFigureOut">
              <a:rPr lang="cs-CZ"/>
              <a:pPr>
                <a:defRPr/>
              </a:pPr>
              <a:t>30.11.2020</a:t>
            </a:fld>
            <a:endParaRPr lang="cs-CZ"/>
          </a:p>
        </p:txBody>
      </p:sp>
      <p:sp>
        <p:nvSpPr>
          <p:cNvPr id="6" name="Zástupný symbol pro zápatí 4">
            <a:extLst>
              <a:ext uri="{FF2B5EF4-FFF2-40B4-BE49-F238E27FC236}">
                <a16:creationId xmlns:a16="http://schemas.microsoft.com/office/drawing/2014/main" id="{328A0A9C-00E4-40D7-B956-DB06A1A965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5">
            <a:extLst>
              <a:ext uri="{FF2B5EF4-FFF2-40B4-BE49-F238E27FC236}">
                <a16:creationId xmlns:a16="http://schemas.microsoft.com/office/drawing/2014/main" id="{3518538B-B42E-4BE6-B795-8BEEE1C3D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1771141-6CFA-4547-90D1-D5F0D72974E4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871631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Nadpis 1"/>
          <p:cNvSpPr>
            <a:spLocks noGrp="1"/>
          </p:cNvSpPr>
          <p:nvPr>
            <p:ph type="title"/>
          </p:nvPr>
        </p:nvSpPr>
        <p:spPr>
          <a:xfrm>
            <a:off x="2301173" y="4005064"/>
            <a:ext cx="9555467" cy="1584177"/>
          </a:xfrm>
        </p:spPr>
        <p:txBody>
          <a:bodyPr/>
          <a:lstStyle>
            <a:lvl1pPr algn="l">
              <a:defRPr sz="3500" b="1" cap="none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cs-CZ"/>
              <a:t>Klepnutím lze upravit styl předlohy nadpisů.</a:t>
            </a:r>
            <a:endParaRPr lang="cs-CZ" dirty="0"/>
          </a:p>
        </p:txBody>
      </p:sp>
      <p:sp>
        <p:nvSpPr>
          <p:cNvPr id="10" name="Zástupný symbol pro text 2"/>
          <p:cNvSpPr>
            <a:spLocks noGrp="1"/>
          </p:cNvSpPr>
          <p:nvPr>
            <p:ph type="body" idx="1"/>
          </p:nvPr>
        </p:nvSpPr>
        <p:spPr>
          <a:xfrm>
            <a:off x="2301173" y="1988840"/>
            <a:ext cx="9555467" cy="187220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+mj-lt"/>
                <a:cs typeface="Arial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54C6D7AE-F0F9-45C4-8E3D-81090B808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88AD9-90E8-4A87-8DD5-3E86CDAE0C12}" type="datetimeFigureOut">
              <a:rPr lang="cs-CZ"/>
              <a:pPr>
                <a:defRPr/>
              </a:pPr>
              <a:t>30.11.2020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A6C6C7C-7015-4B64-A58F-1F18FFC41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DBCAD854-C1FE-4AAE-8640-7BE249DFDA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7C77C3-55AA-4550-83B3-A3166C3A384C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55096861"/>
      </p:ext>
    </p:extLst>
  </p:cSld>
  <p:clrMapOvr>
    <a:masterClrMapping/>
  </p:clrMapOvr>
  <p:transition>
    <p:fade thruBlk="1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Úvodní snímek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48" name="Rectangle 12"/>
          <p:cNvSpPr>
            <a:spLocks noGrp="1" noChangeArrowheads="1"/>
          </p:cNvSpPr>
          <p:nvPr>
            <p:ph type="ctrTitle"/>
          </p:nvPr>
        </p:nvSpPr>
        <p:spPr>
          <a:xfrm>
            <a:off x="1443567" y="2565402"/>
            <a:ext cx="10024533" cy="2663825"/>
          </a:xfrm>
        </p:spPr>
        <p:txBody>
          <a:bodyPr tIns="0" bIns="0" anchor="ctr"/>
          <a:lstStyle>
            <a:lvl1pPr>
              <a:defRPr sz="3200"/>
            </a:lvl1pPr>
          </a:lstStyle>
          <a:p>
            <a:pPr lvl="0"/>
            <a:r>
              <a:rPr lang="en-GB" altLang="cs-CZ" noProof="0" dirty="0" err="1"/>
              <a:t>Kliknutím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lze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upravit</a:t>
            </a:r>
            <a:r>
              <a:rPr lang="en-GB" altLang="cs-CZ" noProof="0" dirty="0"/>
              <a:t> </a:t>
            </a:r>
            <a:r>
              <a:rPr lang="en-GB" altLang="cs-CZ" noProof="0" dirty="0" err="1"/>
              <a:t>styl</a:t>
            </a:r>
            <a:r>
              <a:rPr lang="en-GB" altLang="cs-CZ" noProof="0" dirty="0"/>
              <a:t>.</a:t>
            </a:r>
          </a:p>
        </p:txBody>
      </p:sp>
      <p:sp>
        <p:nvSpPr>
          <p:cNvPr id="3" name="Rectangle 18">
            <a:extLst>
              <a:ext uri="{FF2B5EF4-FFF2-40B4-BE49-F238E27FC236}">
                <a16:creationId xmlns:a16="http://schemas.microsoft.com/office/drawing/2014/main" id="{D72CC3B3-A586-4038-B2AA-4D9F6461A90C}"/>
              </a:ext>
            </a:extLst>
          </p:cNvPr>
          <p:cNvSpPr>
            <a:spLocks noGrp="1" noChangeArrowheads="1"/>
          </p:cNvSpPr>
          <p:nvPr>
            <p:ph type="sldNum" sz="quarter" idx="10"/>
          </p:nvPr>
        </p:nvSpPr>
        <p:spPr/>
        <p:txBody>
          <a:bodyPr/>
          <a:lstStyle>
            <a:lvl1pPr eaLnBrk="0" hangingPunct="0">
              <a:defRPr>
                <a:solidFill>
                  <a:srgbClr val="969696"/>
                </a:solidFill>
              </a:defRPr>
            </a:lvl1pPr>
          </a:lstStyle>
          <a:p>
            <a:fld id="{9EF15F18-B389-44AD-84D2-2D7003E396C8}" type="slidenum">
              <a:rPr lang="cs-CZ" altLang="cs-CZ"/>
              <a:pPr/>
              <a:t>‹#›</a:t>
            </a:fld>
            <a:endParaRPr lang="cs-CZ" altLang="cs-CZ"/>
          </a:p>
        </p:txBody>
      </p:sp>
      <p:sp>
        <p:nvSpPr>
          <p:cNvPr id="4" name="Rectangle 17">
            <a:extLst>
              <a:ext uri="{FF2B5EF4-FFF2-40B4-BE49-F238E27FC236}">
                <a16:creationId xmlns:a16="http://schemas.microsoft.com/office/drawing/2014/main" id="{D2751710-24B9-4FAA-9A7B-2F2E0016996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 sz="1200">
                <a:solidFill>
                  <a:srgbClr val="969696"/>
                </a:solidFill>
              </a:defRPr>
            </a:lvl1pPr>
          </a:lstStyle>
          <a:p>
            <a:pPr>
              <a:defRPr/>
            </a:pPr>
            <a:r>
              <a:rPr lang="en-US" altLang="cs-CZ"/>
              <a:t>Define footer - Name of the presentation / Your name / Unit, Office</a:t>
            </a:r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6308805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odstavce + dvou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775520" y="980728"/>
            <a:ext cx="4800533" cy="856950"/>
          </a:xfrm>
        </p:spPr>
        <p:txBody>
          <a:bodyPr anchor="b">
            <a:no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775520" y="1988841"/>
            <a:ext cx="4800533" cy="413732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864085" y="980728"/>
            <a:ext cx="4718315" cy="856950"/>
          </a:xfrm>
        </p:spPr>
        <p:txBody>
          <a:bodyPr anchor="b">
            <a:noAutofit/>
          </a:bodyPr>
          <a:lstStyle>
            <a:lvl1pPr marL="0" indent="0">
              <a:buNone/>
              <a:defRPr sz="25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864085" y="1988841"/>
            <a:ext cx="4718315" cy="4137322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5CD36A96-7DB5-461E-88E6-BF81720368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5F78F2-92FE-43B4-9F6E-72749A755AE9}" type="datetimeFigureOut">
              <a:rPr lang="cs-CZ"/>
              <a:pPr>
                <a:defRPr/>
              </a:pPr>
              <a:t>30.11.2020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B0904ED8-6540-4B1D-BB27-F37591600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D88D232C-0390-4F07-9019-2C6D4DFE1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542DA6-D444-4001-8402-5A124873D835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311311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1775520" y="1700808"/>
            <a:ext cx="4800533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1775520" y="2420888"/>
            <a:ext cx="4800533" cy="370527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864085" y="1700808"/>
            <a:ext cx="4718315" cy="639762"/>
          </a:xfrm>
        </p:spPr>
        <p:txBody>
          <a:bodyPr anchor="b">
            <a:noAutofit/>
          </a:bodyPr>
          <a:lstStyle>
            <a:lvl1pPr marL="0" indent="0">
              <a:buNone/>
              <a:defRPr sz="2200" b="1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864085" y="2420888"/>
            <a:ext cx="4718315" cy="3705275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3">
            <a:extLst>
              <a:ext uri="{FF2B5EF4-FFF2-40B4-BE49-F238E27FC236}">
                <a16:creationId xmlns:a16="http://schemas.microsoft.com/office/drawing/2014/main" id="{1BA3F4C5-962D-4B81-8C2E-10FD2B969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64B200-9583-4EAF-8C09-A86087E4BA16}" type="datetimeFigureOut">
              <a:rPr lang="cs-CZ"/>
              <a:pPr>
                <a:defRPr/>
              </a:pPr>
              <a:t>30.11.2020</a:t>
            </a:fld>
            <a:endParaRPr lang="cs-CZ"/>
          </a:p>
        </p:txBody>
      </p:sp>
      <p:sp>
        <p:nvSpPr>
          <p:cNvPr id="8" name="Zástupný symbol pro zápatí 4">
            <a:extLst>
              <a:ext uri="{FF2B5EF4-FFF2-40B4-BE49-F238E27FC236}">
                <a16:creationId xmlns:a16="http://schemas.microsoft.com/office/drawing/2014/main" id="{F6675A24-BE54-40AA-A9E8-8EE21C43F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E26167E4-BF31-454F-8DA5-EC5819B268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2FDB357-EBF6-44A9-B25E-1D5CA46EF27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84843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 jedno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B36A256B-B3DF-41B0-BD0A-CE42C8F8A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F0A96D-7F0A-496F-9FAA-8D6A74DC78BA}" type="datetimeFigureOut">
              <a:rPr lang="cs-CZ"/>
              <a:pPr>
                <a:defRPr/>
              </a:pPr>
              <a:t>30.11.2020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1229B1F4-8B0E-42C1-899E-2EC3BB4A86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94EB775C-2092-46D7-B647-A16A9C0887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E06298-BF3E-4C06-AD05-75091AACE11B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687278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 dvouřádkov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75520" y="908720"/>
            <a:ext cx="9806880" cy="1152128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B74DC931-F1C8-4A06-8981-98A52BFA9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93480-7F44-48C6-9259-D8D759CB10C4}" type="datetimeFigureOut">
              <a:rPr lang="cs-CZ"/>
              <a:pPr>
                <a:defRPr/>
              </a:pPr>
              <a:t>30.11.2020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DD33719D-D62A-4657-A877-0CD177433D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C83F23EE-259A-44E5-8C91-8928D9201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EEB5EB8-1B08-4098-9DFA-D8F437A0BF7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5637738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3">
            <a:extLst>
              <a:ext uri="{FF2B5EF4-FFF2-40B4-BE49-F238E27FC236}">
                <a16:creationId xmlns:a16="http://schemas.microsoft.com/office/drawing/2014/main" id="{A28B04DC-A207-4F2F-9366-BEEC141D4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9D3FC9-BD42-4A79-A824-21D8CDE15A87}" type="datetimeFigureOut">
              <a:rPr lang="cs-CZ"/>
              <a:pPr>
                <a:defRPr/>
              </a:pPr>
              <a:t>30.11.2020</a:t>
            </a:fld>
            <a:endParaRPr lang="cs-CZ"/>
          </a:p>
        </p:txBody>
      </p:sp>
      <p:sp>
        <p:nvSpPr>
          <p:cNvPr id="3" name="Zástupný symbol pro zápatí 4">
            <a:extLst>
              <a:ext uri="{FF2B5EF4-FFF2-40B4-BE49-F238E27FC236}">
                <a16:creationId xmlns:a16="http://schemas.microsoft.com/office/drawing/2014/main" id="{54B234C3-6CE5-4731-A60C-B1FAC6FC92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Zástupný symbol pro číslo snímku 5">
            <a:extLst>
              <a:ext uri="{FF2B5EF4-FFF2-40B4-BE49-F238E27FC236}">
                <a16:creationId xmlns:a16="http://schemas.microsoft.com/office/drawing/2014/main" id="{8109BA22-08F4-4B09-89F9-D1C83C768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5EEDD8-A8D8-41B6-B5A2-FCF6203129CF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971196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18" Type="http://schemas.openxmlformats.org/officeDocument/2006/relationships/image" Target="../media/image5.emf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6" Type="http://schemas.openxmlformats.org/officeDocument/2006/relationships/slideLayout" Target="../slideLayouts/slideLayout30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slideLayout" Target="../slideLayouts/slideLayout4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3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Relationship Id="rId14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3CE09D60-DA9C-4516-9F59-AA5E3DB624FA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775885" y="908051"/>
            <a:ext cx="9806516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07835BC9-140F-4C18-8D44-D4137B87918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775885" y="1844675"/>
            <a:ext cx="9806516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DD0464D-60E9-459D-ACD3-A72AB12DC5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56367" y="6356351"/>
            <a:ext cx="22076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8D3882B1-DBFC-47CC-8E4C-FBA5C4166310}" type="datetimeFigureOut">
              <a:rPr lang="cs-CZ"/>
              <a:pPr>
                <a:defRPr/>
              </a:pPr>
              <a:t>30.11.2020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9CAFCE2-082C-49A0-B294-14A013BB9F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44534" y="6356351"/>
            <a:ext cx="36470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EBAE1B7-194F-4162-845B-FD8CF1B436B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2034" y="6356351"/>
            <a:ext cx="251036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6509D7C0-4C93-4489-854E-7A73E04FCF9D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14" r:id="rId1"/>
    <p:sldLayoutId id="2147484015" r:id="rId2"/>
    <p:sldLayoutId id="2147484016" r:id="rId3"/>
    <p:sldLayoutId id="2147484017" r:id="rId4"/>
    <p:sldLayoutId id="2147484018" r:id="rId5"/>
    <p:sldLayoutId id="2147484019" r:id="rId6"/>
    <p:sldLayoutId id="2147484020" r:id="rId7"/>
    <p:sldLayoutId id="2147484021" r:id="rId8"/>
    <p:sldLayoutId id="2147484022" r:id="rId9"/>
    <p:sldLayoutId id="2147484023" r:id="rId10"/>
    <p:sldLayoutId id="2147484024" r:id="rId11"/>
    <p:sldLayoutId id="2147484025" r:id="rId12"/>
    <p:sldLayoutId id="2147484026" r:id="rId13"/>
    <p:sldLayoutId id="2147484027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500" b="1" kern="1200">
          <a:solidFill>
            <a:schemeClr val="accent1"/>
          </a:solidFill>
          <a:latin typeface="+mj-lt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accent1"/>
          </a:solidFill>
          <a:latin typeface="Calibri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accent1"/>
          </a:solidFill>
          <a:latin typeface="Calibri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accent1"/>
          </a:solidFill>
          <a:latin typeface="Calibri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accent1"/>
          </a:solidFill>
          <a:latin typeface="Calibri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500" b="1">
          <a:solidFill>
            <a:schemeClr val="accent1"/>
          </a:solidFill>
          <a:latin typeface="Calibri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500" b="1">
          <a:solidFill>
            <a:schemeClr val="accent1"/>
          </a:solidFill>
          <a:latin typeface="Calibri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500" b="1">
          <a:solidFill>
            <a:schemeClr val="accent1"/>
          </a:solidFill>
          <a:latin typeface="Calibri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500" b="1">
          <a:solidFill>
            <a:schemeClr val="accent1"/>
          </a:solidFill>
          <a:latin typeface="Calibri" pitchFamily="34" charset="0"/>
          <a:cs typeface="Arial" charset="0"/>
        </a:defRPr>
      </a:lvl9pPr>
    </p:titleStyle>
    <p:bodyStyle>
      <a:lvl1pPr marL="266700" indent="-266700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541338" indent="-27463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00" kern="1200">
          <a:solidFill>
            <a:srgbClr val="4A452A"/>
          </a:solidFill>
          <a:latin typeface="+mn-lt"/>
          <a:ea typeface="+mn-ea"/>
          <a:cs typeface="Arial" pitchFamily="34" charset="0"/>
        </a:defRPr>
      </a:lvl2pPr>
      <a:lvl3pPr marL="808038" indent="-2667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595959"/>
          </a:solidFill>
          <a:latin typeface="+mn-lt"/>
          <a:ea typeface="+mn-ea"/>
          <a:cs typeface="Arial" pitchFamily="34" charset="0"/>
        </a:defRPr>
      </a:lvl3pPr>
      <a:lvl4pPr marL="985838" indent="-1778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rgbClr val="7F7F7F"/>
          </a:solidFill>
          <a:latin typeface="+mn-lt"/>
          <a:ea typeface="+mn-ea"/>
          <a:cs typeface="Arial" pitchFamily="34" charset="0"/>
        </a:defRPr>
      </a:lvl4pPr>
      <a:lvl5pPr marL="1163638" indent="-1778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7F7F7F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20000" y="6228000"/>
            <a:ext cx="792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12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Jméno předkládajícího proděkana s tituly</a:t>
            </a:r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4000" y="6228000"/>
            <a:ext cx="252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12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18800" y="1872000"/>
            <a:ext cx="107532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cs-CZ"/>
              <a:t>Upravte styly předlohy textu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  <p:sldLayoutId id="2147484008" r:id="rId12"/>
    <p:sldLayoutId id="2147484009" r:id="rId13"/>
    <p:sldLayoutId id="2147484010" r:id="rId14"/>
    <p:sldLayoutId id="2147484011" r:id="rId15"/>
    <p:sldLayoutId id="2147484012" r:id="rId16"/>
  </p:sldLayoutIdLst>
  <p:hf sldNum="0" hdr="0" dt="0"/>
  <p:txStyles>
    <p:titleStyle>
      <a:lvl1pPr algn="l" rtl="0" eaLnBrk="1" fontAlgn="base" hangingPunct="1">
        <a:lnSpc>
          <a:spcPts val="4000"/>
        </a:lnSpc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400" b="1">
          <a:solidFill>
            <a:srgbClr val="00287D"/>
          </a:solidFill>
          <a:latin typeface="Tahoma" pitchFamily="34" charset="0"/>
        </a:defRPr>
      </a:lvl9pPr>
    </p:titleStyle>
    <p:bodyStyle>
      <a:lvl1pPr marL="0" indent="0" algn="l" rtl="0" eaLnBrk="1" fontAlgn="base" hangingPunct="1">
        <a:lnSpc>
          <a:spcPct val="100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28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500" b="0">
          <a:solidFill>
            <a:schemeClr val="tx1"/>
          </a:solidFill>
          <a:latin typeface="+mn-lt"/>
        </a:defRPr>
      </a:lvl2pPr>
      <a:lvl3pPr marL="914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500" b="0">
          <a:solidFill>
            <a:schemeClr val="tx1"/>
          </a:solidFill>
          <a:latin typeface="+mn-lt"/>
        </a:defRPr>
      </a:lvl3pPr>
      <a:lvl4pPr marL="1371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500" b="0">
          <a:solidFill>
            <a:schemeClr val="tx1"/>
          </a:solidFill>
          <a:latin typeface="+mn-lt"/>
        </a:defRPr>
      </a:lvl4pPr>
      <a:lvl5pPr marL="18288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500" b="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8"/>
        </a:buBlip>
        <a:defRPr>
          <a:solidFill>
            <a:schemeClr val="tx1"/>
          </a:solidFill>
          <a:latin typeface="+mn-lt"/>
        </a:defRPr>
      </a:lvl6pPr>
      <a:lvl7pPr marL="27432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32004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3657600" indent="0" algn="l" rtl="0" eaLnBrk="1" fontAlgn="base" hangingPunct="1">
        <a:lnSpc>
          <a:spcPts val="180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49" userDrawn="1">
          <p15:clr>
            <a:srgbClr val="F26B43"/>
          </p15:clr>
        </p15:guide>
        <p15:guide id="2" pos="438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Zástupný symbol pro nadpis 1">
            <a:extLst>
              <a:ext uri="{FF2B5EF4-FFF2-40B4-BE49-F238E27FC236}">
                <a16:creationId xmlns:a16="http://schemas.microsoft.com/office/drawing/2014/main" id="{7E1BD6BE-850A-4313-9B88-6F10422A500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775885" y="908051"/>
            <a:ext cx="9806516" cy="627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 předlohy nadpisů.</a:t>
            </a:r>
          </a:p>
        </p:txBody>
      </p:sp>
      <p:sp>
        <p:nvSpPr>
          <p:cNvPr id="1027" name="Zástupný symbol pro text 2">
            <a:extLst>
              <a:ext uri="{FF2B5EF4-FFF2-40B4-BE49-F238E27FC236}">
                <a16:creationId xmlns:a16="http://schemas.microsoft.com/office/drawing/2014/main" id="{1D666C86-7C47-46C9-A519-8FD5C106237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775885" y="1844675"/>
            <a:ext cx="9806516" cy="428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DF773F9-E999-4ECD-A4E0-6B90CFC4F5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56367" y="6356351"/>
            <a:ext cx="22076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8FA8841-D398-4B7B-AA18-A2E3F83118D6}" type="datetimeFigureOut">
              <a:rPr lang="cs-CZ"/>
              <a:pPr>
                <a:defRPr/>
              </a:pPr>
              <a:t>30.11.2020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A4FFB615-7603-4821-91D7-E1CA0BD9C1A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944534" y="6356351"/>
            <a:ext cx="36470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1BE29C5-4809-4DE3-B1BF-2C56AFD205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72034" y="6356351"/>
            <a:ext cx="2510367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8EDD6C39-13C1-48C3-8F95-1594A77F7572}" type="slidenum">
              <a:rPr lang="cs-CZ" altLang="cs-CZ"/>
              <a:pPr/>
              <a:t>‹#›</a:t>
            </a:fld>
            <a:endParaRPr lang="cs-CZ" alt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70" r:id="rId2"/>
    <p:sldLayoutId id="2147483971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81" r:id="rId10"/>
    <p:sldLayoutId id="2147483978" r:id="rId11"/>
    <p:sldLayoutId id="2147483979" r:id="rId12"/>
    <p:sldLayoutId id="2147483982" r:id="rId13"/>
    <p:sldLayoutId id="2147483983" r:id="rId14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500" b="1" kern="1200">
          <a:solidFill>
            <a:schemeClr val="accent1"/>
          </a:solidFill>
          <a:latin typeface="+mj-lt"/>
          <a:ea typeface="+mj-ea"/>
          <a:cs typeface="Arial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accent1"/>
          </a:solidFill>
          <a:latin typeface="Calibri" pitchFamily="34" charset="0"/>
          <a:cs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accent1"/>
          </a:solidFill>
          <a:latin typeface="Calibri" pitchFamily="34" charset="0"/>
          <a:cs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accent1"/>
          </a:solidFill>
          <a:latin typeface="Calibri" pitchFamily="34" charset="0"/>
          <a:cs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00" b="1">
          <a:solidFill>
            <a:schemeClr val="accent1"/>
          </a:solidFill>
          <a:latin typeface="Calibri" pitchFamily="34" charset="0"/>
          <a:cs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500" b="1">
          <a:solidFill>
            <a:schemeClr val="accent1"/>
          </a:solidFill>
          <a:latin typeface="Calibri" pitchFamily="34" charset="0"/>
          <a:cs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500" b="1">
          <a:solidFill>
            <a:schemeClr val="accent1"/>
          </a:solidFill>
          <a:latin typeface="Calibri" pitchFamily="34" charset="0"/>
          <a:cs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500" b="1">
          <a:solidFill>
            <a:schemeClr val="accent1"/>
          </a:solidFill>
          <a:latin typeface="Calibri" pitchFamily="34" charset="0"/>
          <a:cs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500" b="1">
          <a:solidFill>
            <a:schemeClr val="accent1"/>
          </a:solidFill>
          <a:latin typeface="Calibri" pitchFamily="34" charset="0"/>
          <a:cs typeface="Arial" charset="0"/>
        </a:defRPr>
      </a:lvl9pPr>
    </p:titleStyle>
    <p:bodyStyle>
      <a:lvl1pPr marL="266700" indent="-266700" algn="l" rtl="0" eaLnBrk="0" fontAlgn="base" hangingPunct="0">
        <a:spcBef>
          <a:spcPct val="20000"/>
        </a:spcBef>
        <a:spcAft>
          <a:spcPct val="0"/>
        </a:spcAft>
        <a:buBlip>
          <a:blip r:embed="rId17"/>
        </a:buBlip>
        <a:defRPr sz="3200" kern="1200">
          <a:solidFill>
            <a:schemeClr val="tx1"/>
          </a:solidFill>
          <a:latin typeface="+mn-lt"/>
          <a:ea typeface="+mn-ea"/>
          <a:cs typeface="Arial" pitchFamily="34" charset="0"/>
        </a:defRPr>
      </a:lvl1pPr>
      <a:lvl2pPr marL="541338" indent="-274638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3200" kern="1200">
          <a:solidFill>
            <a:srgbClr val="4A452A"/>
          </a:solidFill>
          <a:latin typeface="+mn-lt"/>
          <a:ea typeface="+mn-ea"/>
          <a:cs typeface="Arial" pitchFamily="34" charset="0"/>
        </a:defRPr>
      </a:lvl2pPr>
      <a:lvl3pPr marL="808038" indent="-2667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rgbClr val="595959"/>
          </a:solidFill>
          <a:latin typeface="+mn-lt"/>
          <a:ea typeface="+mn-ea"/>
          <a:cs typeface="Arial" pitchFamily="34" charset="0"/>
        </a:defRPr>
      </a:lvl3pPr>
      <a:lvl4pPr marL="985838" indent="-1778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400" kern="1200">
          <a:solidFill>
            <a:srgbClr val="7F7F7F"/>
          </a:solidFill>
          <a:latin typeface="+mn-lt"/>
          <a:ea typeface="+mn-ea"/>
          <a:cs typeface="Arial" pitchFamily="34" charset="0"/>
        </a:defRPr>
      </a:lvl4pPr>
      <a:lvl5pPr marL="1163638" indent="-1778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rgbClr val="7F7F7F"/>
          </a:solidFill>
          <a:latin typeface="+mn-lt"/>
          <a:ea typeface="+mn-ea"/>
          <a:cs typeface="Arial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7" Type="http://schemas.openxmlformats.org/officeDocument/2006/relationships/image" Target="../media/image76.png"/><Relationship Id="rId2" Type="http://schemas.openxmlformats.org/officeDocument/2006/relationships/slideLayout" Target="../slideLayouts/slideLayout3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79.jpeg"/><Relationship Id="rId4" Type="http://schemas.openxmlformats.org/officeDocument/2006/relationships/image" Target="../media/image78.jpeg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0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0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0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0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0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0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0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0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0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0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0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0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0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0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0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0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0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3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3351" y="124424"/>
            <a:ext cx="3831771" cy="13822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FDD10E48-A775-49F7-B44F-A38AD9438E44}"/>
              </a:ext>
            </a:extLst>
          </p:cNvPr>
          <p:cNvSpPr txBox="1">
            <a:spLocks noChangeArrowheads="1"/>
          </p:cNvSpPr>
          <p:nvPr/>
        </p:nvSpPr>
        <p:spPr>
          <a:xfrm>
            <a:off x="2583670" y="307706"/>
            <a:ext cx="6226737" cy="1466230"/>
          </a:xfrm>
          <a:prstGeom prst="rect">
            <a:avLst/>
          </a:prstGeom>
          <a:noFill/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4400"/>
              </a:lnSpc>
              <a:spcBef>
                <a:spcPct val="0"/>
              </a:spcBef>
              <a:spcAft>
                <a:spcPct val="0"/>
              </a:spcAft>
              <a:defRPr sz="44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cs-CZ" altLang="en-US" sz="2000" kern="0" err="1">
                <a:latin typeface="Calibri" panose="020F0502020204030204" pitchFamily="34" charset="0"/>
                <a:cs typeface="Calibri" panose="020F0502020204030204" pitchFamily="34" charset="0"/>
              </a:rPr>
              <a:t>Gynekologicko</a:t>
            </a:r>
            <a:r>
              <a:rPr lang="cs-CZ" altLang="en-US" sz="2000" kern="0">
                <a:latin typeface="Calibri" panose="020F0502020204030204" pitchFamily="34" charset="0"/>
                <a:cs typeface="Calibri" panose="020F0502020204030204" pitchFamily="34" charset="0"/>
              </a:rPr>
              <a:t> - porodnická klinika </a:t>
            </a:r>
            <a:br>
              <a:rPr lang="cs-CZ" altLang="en-US" sz="2000" ker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cs-CZ" altLang="en-US" sz="2000" kern="0">
                <a:latin typeface="Calibri" panose="020F0502020204030204" pitchFamily="34" charset="0"/>
                <a:cs typeface="Calibri" panose="020F0502020204030204" pitchFamily="34" charset="0"/>
              </a:rPr>
              <a:t>Lékařské fakulty MU a FN Brno </a:t>
            </a:r>
            <a:br>
              <a:rPr lang="cs-CZ" altLang="en-US" sz="2000" b="0" kern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altLang="en-US" sz="2000" b="0" kern="0">
                <a:latin typeface="Calibri" panose="020F0502020204030204" pitchFamily="34" charset="0"/>
                <a:cs typeface="Calibri" panose="020F0502020204030204" pitchFamily="34" charset="0"/>
              </a:rPr>
              <a:t>head of the department</a:t>
            </a:r>
            <a:r>
              <a:rPr lang="cs-CZ" altLang="en-US" sz="2000" b="0" kern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endParaRPr lang="en-US" altLang="en-US" sz="2000" b="0" ker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0000"/>
              </a:lnSpc>
            </a:pPr>
            <a:r>
              <a:rPr lang="cs-CZ" altLang="en-US" sz="2000" b="0" kern="0">
                <a:latin typeface="Calibri" panose="020F0502020204030204" pitchFamily="34" charset="0"/>
                <a:cs typeface="Calibri" panose="020F0502020204030204" pitchFamily="34" charset="0"/>
              </a:rPr>
              <a:t>doc. MUDr. Vít Weinberger, Ph.D</a:t>
            </a: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BFF6D323-A238-44BA-B507-A05A5F0F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2216128"/>
            <a:ext cx="12192000" cy="923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2075" tIns="46038" rIns="92075" bIns="46038" anchor="t">
            <a:spAutoFit/>
          </a:bodyPr>
          <a:lstStyle/>
          <a:p>
            <a:pPr algn="ctr">
              <a:defRPr/>
            </a:pPr>
            <a:r>
              <a:rPr lang="en-US" altLang="cs-CZ" sz="5400" b="1">
                <a:solidFill>
                  <a:srgbClr val="0000D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  <a:cs typeface="Calibri"/>
              </a:rPr>
              <a:t>Surgery in gynecology</a:t>
            </a:r>
          </a:p>
        </p:txBody>
      </p:sp>
      <p:sp>
        <p:nvSpPr>
          <p:cNvPr id="10" name="Obdélník 9">
            <a:extLst>
              <a:ext uri="{FF2B5EF4-FFF2-40B4-BE49-F238E27FC236}">
                <a16:creationId xmlns:a16="http://schemas.microsoft.com/office/drawing/2014/main" id="{484B1FFB-F6C0-406E-B26C-4F420A74BDC9}"/>
              </a:ext>
            </a:extLst>
          </p:cNvPr>
          <p:cNvSpPr/>
          <p:nvPr/>
        </p:nvSpPr>
        <p:spPr>
          <a:xfrm>
            <a:off x="4281821" y="5267719"/>
            <a:ext cx="403475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altLang="cs-CZ" sz="2800" b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Obstetrics and </a:t>
            </a:r>
            <a:r>
              <a:rPr lang="en-US" altLang="cs-CZ" sz="2800" b="1" err="1">
                <a:solidFill>
                  <a:schemeClr val="tx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Gynecolgy</a:t>
            </a:r>
            <a:endParaRPr lang="cs-CZ" altLang="cs-CZ" sz="2800" b="1">
              <a:solidFill>
                <a:schemeClr val="tx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2" name="Picture 6" descr="https://muni.brandcloud.pro/storage/10488/images/620x/49d0c631906bdfd14af652571fd2b858.png?87d885025df2c5c13a2eca6c9cc41e9a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675" y="0"/>
            <a:ext cx="2445098" cy="163109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03AF004B-4480-47E2-B0C1-E2BBB673EC82}"/>
              </a:ext>
            </a:extLst>
          </p:cNvPr>
          <p:cNvSpPr txBox="1"/>
          <p:nvPr/>
        </p:nvSpPr>
        <p:spPr>
          <a:xfrm>
            <a:off x="4924926" y="4784558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cs-CZ" sz="2400" b="1">
                <a:solidFill>
                  <a:schemeClr val="tx2"/>
                </a:solidFill>
                <a:latin typeface="Calibri"/>
                <a:cs typeface="Calibri"/>
              </a:rPr>
              <a:t>Eliška Gazárková</a:t>
            </a:r>
            <a:endParaRPr lang="cs-CZ" sz="2400" b="1" dirty="0">
              <a:solidFill>
                <a:schemeClr val="tx2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6753846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720000" y="1872476"/>
            <a:ext cx="107532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71755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endParaRPr lang="cs-CZ">
              <a:solidFill>
                <a:schemeClr val="accent1">
                  <a:lumMod val="75000"/>
                </a:schemeClr>
              </a:solidFill>
              <a:ea typeface="+mn-lt"/>
              <a:cs typeface="+mn-lt"/>
            </a:endParaRP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err="1">
                <a:ea typeface="+mn-lt"/>
                <a:cs typeface="+mn-lt"/>
              </a:rPr>
              <a:t>Diagnostic</a:t>
            </a:r>
            <a:r>
              <a:rPr lang="cs-CZ">
                <a:ea typeface="+mn-lt"/>
                <a:cs typeface="+mn-lt"/>
              </a:rPr>
              <a:t> (</a:t>
            </a:r>
            <a:r>
              <a:rPr lang="cs-CZ" err="1">
                <a:ea typeface="+mn-lt"/>
                <a:cs typeface="+mn-lt"/>
              </a:rPr>
              <a:t>visualization</a:t>
            </a:r>
            <a:r>
              <a:rPr lang="cs-CZ">
                <a:ea typeface="+mn-lt"/>
                <a:cs typeface="+mn-lt"/>
              </a:rPr>
              <a:t>, </a:t>
            </a:r>
            <a:r>
              <a:rPr lang="cs-CZ" err="1">
                <a:ea typeface="+mn-lt"/>
                <a:cs typeface="+mn-lt"/>
              </a:rPr>
              <a:t>biopsy</a:t>
            </a:r>
            <a:r>
              <a:rPr lang="cs-CZ">
                <a:ea typeface="+mn-lt"/>
                <a:cs typeface="+mn-lt"/>
              </a:rPr>
              <a:t>, </a:t>
            </a:r>
            <a:r>
              <a:rPr lang="cs-CZ" err="1">
                <a:ea typeface="+mn-lt"/>
                <a:cs typeface="+mn-lt"/>
              </a:rPr>
              <a:t>puncture</a:t>
            </a:r>
            <a:r>
              <a:rPr lang="cs-CZ">
                <a:ea typeface="+mn-lt"/>
                <a:cs typeface="+mn-lt"/>
              </a:rPr>
              <a:t>)</a:t>
            </a: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err="1">
                <a:ea typeface="+mn-lt"/>
                <a:cs typeface="+mn-lt"/>
              </a:rPr>
              <a:t>Therapeutic</a:t>
            </a:r>
            <a:r>
              <a:rPr lang="cs-CZ">
                <a:ea typeface="+mn-lt"/>
                <a:cs typeface="+mn-lt"/>
              </a:rPr>
              <a:t> </a:t>
            </a: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err="1">
                <a:ea typeface="+mn-lt"/>
                <a:cs typeface="+mn-lt"/>
              </a:rPr>
              <a:t>Excision</a:t>
            </a:r>
            <a:r>
              <a:rPr lang="cs-CZ">
                <a:ea typeface="+mn-lt"/>
                <a:cs typeface="+mn-lt"/>
              </a:rPr>
              <a:t> (vulva, vagina, cervix = </a:t>
            </a:r>
            <a:r>
              <a:rPr lang="cs-CZ" err="1">
                <a:ea typeface="+mn-lt"/>
                <a:cs typeface="+mn-lt"/>
              </a:rPr>
              <a:t>conization</a:t>
            </a:r>
            <a:r>
              <a:rPr lang="cs-CZ">
                <a:ea typeface="+mn-lt"/>
                <a:cs typeface="+mn-lt"/>
              </a:rPr>
              <a:t>)</a:t>
            </a: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err="1">
                <a:ea typeface="+mn-lt"/>
                <a:cs typeface="+mn-lt"/>
              </a:rPr>
              <a:t>Uterine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abrasion</a:t>
            </a:r>
            <a:r>
              <a:rPr lang="cs-CZ">
                <a:ea typeface="+mn-lt"/>
                <a:cs typeface="+mn-lt"/>
              </a:rPr>
              <a:t> (</a:t>
            </a:r>
            <a:r>
              <a:rPr lang="cs-CZ" err="1">
                <a:ea typeface="+mn-lt"/>
                <a:cs typeface="+mn-lt"/>
              </a:rPr>
              <a:t>curettage</a:t>
            </a:r>
            <a:r>
              <a:rPr lang="cs-CZ">
                <a:ea typeface="+mn-lt"/>
                <a:cs typeface="+mn-lt"/>
              </a:rPr>
              <a:t>)</a:t>
            </a: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err="1">
                <a:ea typeface="+mn-lt"/>
                <a:cs typeface="+mn-lt"/>
              </a:rPr>
              <a:t>Uetrine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revision</a:t>
            </a:r>
            <a:endParaRPr lang="cs-CZ">
              <a:ea typeface="+mn-lt"/>
              <a:cs typeface="+mn-lt"/>
            </a:endParaRP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err="1">
                <a:ea typeface="+mn-lt"/>
                <a:cs typeface="+mn-lt"/>
              </a:rPr>
              <a:t>Puncture</a:t>
            </a:r>
            <a:r>
              <a:rPr lang="cs-CZ">
                <a:ea typeface="+mn-lt"/>
                <a:cs typeface="+mn-lt"/>
              </a:rPr>
              <a:t> </a:t>
            </a:r>
            <a:r>
              <a:rPr lang="cs-CZ" err="1">
                <a:ea typeface="+mn-lt"/>
                <a:cs typeface="+mn-lt"/>
              </a:rPr>
              <a:t>of</a:t>
            </a:r>
            <a:r>
              <a:rPr lang="cs-CZ">
                <a:ea typeface="+mn-lt"/>
                <a:cs typeface="+mn-lt"/>
              </a:rPr>
              <a:t> </a:t>
            </a:r>
            <a:r>
              <a:rPr lang="cs-CZ" err="1">
                <a:ea typeface="+mn-lt"/>
                <a:cs typeface="+mn-lt"/>
              </a:rPr>
              <a:t>the</a:t>
            </a:r>
            <a:r>
              <a:rPr lang="cs-CZ">
                <a:ea typeface="+mn-lt"/>
                <a:cs typeface="+mn-lt"/>
              </a:rPr>
              <a:t> cyst </a:t>
            </a:r>
            <a:r>
              <a:rPr lang="cs-CZ" err="1">
                <a:ea typeface="+mn-lt"/>
                <a:cs typeface="+mn-lt"/>
              </a:rPr>
              <a:t>vaginally</a:t>
            </a:r>
            <a:endParaRPr lang="cs-CZ">
              <a:ea typeface="+mn-lt"/>
              <a:cs typeface="+mn-lt"/>
            </a:endParaRP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err="1">
                <a:ea typeface="+mn-lt"/>
                <a:cs typeface="+mn-lt"/>
              </a:rPr>
              <a:t>Hysteroscopy</a:t>
            </a:r>
            <a:r>
              <a:rPr lang="cs-CZ">
                <a:ea typeface="+mn-lt"/>
                <a:cs typeface="+mn-lt"/>
              </a:rPr>
              <a:t> (</a:t>
            </a:r>
            <a:r>
              <a:rPr lang="cs-CZ" err="1">
                <a:ea typeface="+mn-lt"/>
                <a:cs typeface="+mn-lt"/>
              </a:rPr>
              <a:t>diagnostic</a:t>
            </a:r>
            <a:r>
              <a:rPr lang="cs-CZ">
                <a:ea typeface="+mn-lt"/>
                <a:cs typeface="+mn-lt"/>
              </a:rPr>
              <a:t> + </a:t>
            </a:r>
            <a:r>
              <a:rPr lang="cs-CZ" err="1">
                <a:ea typeface="+mn-lt"/>
                <a:cs typeface="+mn-lt"/>
              </a:rPr>
              <a:t>surgical</a:t>
            </a:r>
            <a:r>
              <a:rPr lang="cs-CZ">
                <a:ea typeface="+mn-lt"/>
                <a:cs typeface="+mn-lt"/>
              </a:rPr>
              <a:t>)</a:t>
            </a:r>
            <a:endParaRPr lang="cs-CZ" sz="2800">
              <a:ea typeface="+mn-lt"/>
              <a:cs typeface="+mn-lt"/>
            </a:endParaRP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cs-CZ">
              <a:ea typeface="+mn-lt"/>
              <a:cs typeface="+mn-lt"/>
            </a:endParaRP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cs-CZ">
              <a:ea typeface="+mn-lt"/>
              <a:cs typeface="+mn-lt"/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err="1"/>
              <a:t>Small</a:t>
            </a:r>
            <a:r>
              <a:rPr lang="cs-CZ" b="0"/>
              <a:t> </a:t>
            </a:r>
            <a:r>
              <a:rPr lang="cs-CZ" err="1"/>
              <a:t>interventions</a:t>
            </a:r>
            <a:r>
              <a:rPr lang="cs-CZ" b="0"/>
              <a:t> </a:t>
            </a:r>
            <a:br>
              <a:rPr lang="cs-CZ" b="0"/>
            </a:br>
            <a:r>
              <a:rPr lang="cs-CZ" b="0"/>
              <a:t>(</a:t>
            </a:r>
            <a:r>
              <a:rPr lang="cs-CZ" b="0" err="1"/>
              <a:t>Outpatient</a:t>
            </a:r>
            <a:r>
              <a:rPr lang="cs-CZ" b="0"/>
              <a:t> / </a:t>
            </a:r>
            <a:r>
              <a:rPr lang="cs-CZ" b="0" err="1"/>
              <a:t>one-day</a:t>
            </a:r>
            <a:r>
              <a:rPr lang="cs-CZ" b="0"/>
              <a:t> </a:t>
            </a:r>
            <a:r>
              <a:rPr lang="cs-CZ" b="0" err="1"/>
              <a:t>surgery</a:t>
            </a:r>
            <a:r>
              <a:rPr lang="cs-CZ" b="0"/>
              <a:t>)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7780735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Nadpis 1">
            <a:extLst>
              <a:ext uri="{FF2B5EF4-FFF2-40B4-BE49-F238E27FC236}">
                <a16:creationId xmlns:a16="http://schemas.microsoft.com/office/drawing/2014/main" id="{DA30FF6D-FA4A-49C6-8D7E-46FA0C4C16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Uterine septum</a:t>
            </a:r>
          </a:p>
        </p:txBody>
      </p:sp>
      <p:pic>
        <p:nvPicPr>
          <p:cNvPr id="134147" name="Picture 3">
            <a:extLst>
              <a:ext uri="{FF2B5EF4-FFF2-40B4-BE49-F238E27FC236}">
                <a16:creationId xmlns:a16="http://schemas.microsoft.com/office/drawing/2014/main" id="{4CA3AFFC-AA23-45EC-8011-A2C41AB79F1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1700214"/>
            <a:ext cx="6335713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Nadpis 1">
            <a:extLst>
              <a:ext uri="{FF2B5EF4-FFF2-40B4-BE49-F238E27FC236}">
                <a16:creationId xmlns:a16="http://schemas.microsoft.com/office/drawing/2014/main" id="{E18EBFC5-EDAF-44BA-BAD1-C22562613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914" y="908051"/>
            <a:ext cx="7354887" cy="1152525"/>
          </a:xfrm>
        </p:spPr>
        <p:txBody>
          <a:bodyPr/>
          <a:lstStyle/>
          <a:p>
            <a:pPr eaLnBrk="1" hangingPunct="1"/>
            <a:r>
              <a:rPr lang="cs-CZ" altLang="cs-CZ" sz="3600"/>
              <a:t>Endometrial polyp in the area of uterine septum</a:t>
            </a:r>
            <a:endParaRPr lang="cs-CZ" altLang="cs-CZ"/>
          </a:p>
        </p:txBody>
      </p:sp>
      <p:pic>
        <p:nvPicPr>
          <p:cNvPr id="135171" name="Picture 3">
            <a:extLst>
              <a:ext uri="{FF2B5EF4-FFF2-40B4-BE49-F238E27FC236}">
                <a16:creationId xmlns:a16="http://schemas.microsoft.com/office/drawing/2014/main" id="{2989A912-F6B7-45FC-9654-81F7F8F497C2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2173288"/>
            <a:ext cx="57912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Nadpis 1">
            <a:extLst>
              <a:ext uri="{FF2B5EF4-FFF2-40B4-BE49-F238E27FC236}">
                <a16:creationId xmlns:a16="http://schemas.microsoft.com/office/drawing/2014/main" id="{E5B0A1B0-C065-4DE6-8A56-C1D3C5C19E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Intracervical adhesion</a:t>
            </a:r>
          </a:p>
        </p:txBody>
      </p:sp>
      <p:pic>
        <p:nvPicPr>
          <p:cNvPr id="136195" name="Picture 3">
            <a:extLst>
              <a:ext uri="{FF2B5EF4-FFF2-40B4-BE49-F238E27FC236}">
                <a16:creationId xmlns:a16="http://schemas.microsoft.com/office/drawing/2014/main" id="{05D9C4A1-0075-4141-BBFA-7EEE5DAD5090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1844675"/>
            <a:ext cx="5903913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Nadpis 1">
            <a:extLst>
              <a:ext uri="{FF2B5EF4-FFF2-40B4-BE49-F238E27FC236}">
                <a16:creationId xmlns:a16="http://schemas.microsoft.com/office/drawing/2014/main" id="{ECA1941B-F5F6-42C6-B10B-36A6779066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Endometrial polyp</a:t>
            </a:r>
          </a:p>
        </p:txBody>
      </p:sp>
      <p:pic>
        <p:nvPicPr>
          <p:cNvPr id="137219" name="Picture 3">
            <a:extLst>
              <a:ext uri="{FF2B5EF4-FFF2-40B4-BE49-F238E27FC236}">
                <a16:creationId xmlns:a16="http://schemas.microsoft.com/office/drawing/2014/main" id="{E1A5D522-C72F-45CA-A364-8EDD805B4D0F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5" y="1916113"/>
            <a:ext cx="5867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Nadpis 1">
            <a:extLst>
              <a:ext uri="{FF2B5EF4-FFF2-40B4-BE49-F238E27FC236}">
                <a16:creationId xmlns:a16="http://schemas.microsoft.com/office/drawing/2014/main" id="{E8BC11DA-2100-4E59-902A-CAEDB4D87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Endometrial carcinoma</a:t>
            </a:r>
          </a:p>
        </p:txBody>
      </p:sp>
      <p:pic>
        <p:nvPicPr>
          <p:cNvPr id="138243" name="Picture 3">
            <a:extLst>
              <a:ext uri="{FF2B5EF4-FFF2-40B4-BE49-F238E27FC236}">
                <a16:creationId xmlns:a16="http://schemas.microsoft.com/office/drawing/2014/main" id="{A00B881F-7B82-4A36-A4A2-FFAB29DF12A4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350" y="1773238"/>
            <a:ext cx="5976938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Nadpis 12">
            <a:extLst>
              <a:ext uri="{FF2B5EF4-FFF2-40B4-BE49-F238E27FC236}">
                <a16:creationId xmlns:a16="http://schemas.microsoft.com/office/drawing/2014/main" id="{3D6D870F-7D93-4C65-A9D1-9E7B0908A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>
                <a:cs typeface="Arial"/>
              </a:rPr>
              <a:t>Da Vinci – </a:t>
            </a:r>
            <a:r>
              <a:rPr lang="cs-CZ" altLang="cs-CZ" dirty="0" err="1">
                <a:cs typeface="Arial"/>
              </a:rPr>
              <a:t>robotic</a:t>
            </a:r>
            <a:r>
              <a:rPr lang="cs-CZ" altLang="cs-CZ" dirty="0">
                <a:cs typeface="Arial"/>
              </a:rPr>
              <a:t> </a:t>
            </a:r>
            <a:r>
              <a:rPr lang="cs-CZ" altLang="cs-CZ" dirty="0" err="1">
                <a:cs typeface="Arial"/>
              </a:rPr>
              <a:t>surgery</a:t>
            </a:r>
            <a:endParaRPr lang="cs-CZ" altLang="cs-CZ" dirty="0" err="1"/>
          </a:p>
        </p:txBody>
      </p:sp>
      <p:pic>
        <p:nvPicPr>
          <p:cNvPr id="145411" name="Picture 4" descr="da Vinci Surgical System">
            <a:extLst>
              <a:ext uri="{FF2B5EF4-FFF2-40B4-BE49-F238E27FC236}">
                <a16:creationId xmlns:a16="http://schemas.microsoft.com/office/drawing/2014/main" id="{8A8EFE45-8A18-4340-BF9E-7450D131DC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139" y="1543641"/>
            <a:ext cx="4114710" cy="2744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5412" name="Rectangle 5">
            <a:extLst>
              <a:ext uri="{FF2B5EF4-FFF2-40B4-BE49-F238E27FC236}">
                <a16:creationId xmlns:a16="http://schemas.microsoft.com/office/drawing/2014/main" id="{DCA56BE5-C505-4CEC-95C6-F287918143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2313" y="260351"/>
            <a:ext cx="82296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lnSpc>
                <a:spcPct val="70000"/>
              </a:lnSpc>
            </a:pPr>
            <a:endParaRPr lang="cs-CZ" altLang="cs-CZ" sz="4000">
              <a:solidFill>
                <a:srgbClr val="FFCC00"/>
              </a:solidFill>
              <a:latin typeface="Arial Narrow" panose="020B0606020202030204" pitchFamily="34" charset="0"/>
            </a:endParaRPr>
          </a:p>
        </p:txBody>
      </p:sp>
      <p:pic>
        <p:nvPicPr>
          <p:cNvPr id="2" name="Picture 2" descr="med">
            <a:extLst>
              <a:ext uri="{FF2B5EF4-FFF2-40B4-BE49-F238E27FC236}">
                <a16:creationId xmlns:a16="http://schemas.microsoft.com/office/drawing/2014/main" id="{0C708A2D-B047-485E-8862-D218D2F7FF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5982" y="1471038"/>
            <a:ext cx="4559294" cy="2809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5718362159426794">
            <a:extLst>
              <a:ext uri="{FF2B5EF4-FFF2-40B4-BE49-F238E27FC236}">
                <a16:creationId xmlns:a16="http://schemas.microsoft.com/office/drawing/2014/main" id="{DD4ED756-F4E6-4DB2-9999-BE0141B97D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139" y="4285687"/>
            <a:ext cx="4109783" cy="35193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6" name="Object 2">
            <a:extLst>
              <a:ext uri="{FF2B5EF4-FFF2-40B4-BE49-F238E27FC236}">
                <a16:creationId xmlns:a16="http://schemas.microsoft.com/office/drawing/2014/main" id="{05DA8EE4-8B4F-4C52-B741-71D0C4B3DEE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4638024"/>
              </p:ext>
            </p:extLst>
          </p:nvPr>
        </p:nvGraphicFramePr>
        <p:xfrm>
          <a:off x="6102226" y="4282567"/>
          <a:ext cx="4565401" cy="26311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02" name="CorelPhotoPaint.Image.11" r:id="rId6" imgW="6984127" imgH="4355556" progId="CorelPhotoPaint.Image.11">
                  <p:embed/>
                </p:oleObj>
              </mc:Choice>
              <mc:Fallback>
                <p:oleObj name="CorelPhotoPaint.Image.11" r:id="rId6" imgW="6984127" imgH="4355556" progId="CorelPhotoPaint.Image.11">
                  <p:embed/>
                  <p:pic>
                    <p:nvPicPr>
                      <p:cNvPr id="6" name="Object 2">
                        <a:extLst>
                          <a:ext uri="{FF2B5EF4-FFF2-40B4-BE49-F238E27FC236}">
                            <a16:creationId xmlns:a16="http://schemas.microsoft.com/office/drawing/2014/main" id="{05DA8EE4-8B4F-4C52-B741-71D0C4B3DEE2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02226" y="4282567"/>
                        <a:ext cx="4565401" cy="26311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0705288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Nadpis 1">
            <a:extLst>
              <a:ext uri="{FF2B5EF4-FFF2-40B4-BE49-F238E27FC236}">
                <a16:creationId xmlns:a16="http://schemas.microsoft.com/office/drawing/2014/main" id="{E73B3FDE-C093-4EF1-A2B4-661650493E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Da Vinci – Console</a:t>
            </a:r>
          </a:p>
        </p:txBody>
      </p:sp>
      <p:sp>
        <p:nvSpPr>
          <p:cNvPr id="148483" name="Zástupný symbol pro obsah 2">
            <a:extLst>
              <a:ext uri="{FF2B5EF4-FFF2-40B4-BE49-F238E27FC236}">
                <a16:creationId xmlns:a16="http://schemas.microsoft.com/office/drawing/2014/main" id="{E2098FDA-4450-45BE-BFC1-65E7BB7387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5914" y="1773239"/>
            <a:ext cx="7354887" cy="4535487"/>
          </a:xfrm>
        </p:spPr>
        <p:txBody>
          <a:bodyPr/>
          <a:lstStyle/>
          <a:p>
            <a:pPr eaLnBrk="1" hangingPunct="1"/>
            <a:r>
              <a:rPr lang="en-US" altLang="cs-CZ"/>
              <a:t>3D view</a:t>
            </a:r>
          </a:p>
          <a:p>
            <a:pPr eaLnBrk="1" hangingPunct="1"/>
            <a:r>
              <a:rPr lang="en-US" altLang="cs-CZ"/>
              <a:t>Ergonomic operational position – also for long lasting operations ( sitting)</a:t>
            </a:r>
          </a:p>
          <a:p>
            <a:pPr eaLnBrk="1" hangingPunct="1"/>
            <a:r>
              <a:rPr lang="en-US" altLang="cs-CZ"/>
              <a:t>Single surgeon procedure</a:t>
            </a:r>
          </a:p>
          <a:p>
            <a:pPr eaLnBrk="1" hangingPunct="1"/>
            <a:r>
              <a:rPr lang="en-US" altLang="cs-CZ"/>
              <a:t>Gentle hand motorics console response</a:t>
            </a:r>
          </a:p>
          <a:p>
            <a:pPr eaLnBrk="1" hangingPunct="1"/>
            <a:r>
              <a:rPr lang="en-US" altLang="cs-CZ"/>
              <a:t>Setting of motorics</a:t>
            </a:r>
          </a:p>
          <a:p>
            <a:pPr eaLnBrk="1" hangingPunct="1"/>
            <a:endParaRPr lang="en-US" altLang="cs-CZ"/>
          </a:p>
          <a:p>
            <a:pPr eaLnBrk="1" hangingPunct="1"/>
            <a:endParaRPr lang="en-US" altLang="cs-CZ"/>
          </a:p>
        </p:txBody>
      </p:sp>
    </p:spTree>
    <p:extLst>
      <p:ext uri="{BB962C8B-B14F-4D97-AF65-F5344CB8AC3E}">
        <p14:creationId xmlns:p14="http://schemas.microsoft.com/office/powerpoint/2010/main" val="9365485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720000" y="1872476"/>
            <a:ext cx="107532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71755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endParaRPr lang="cs-CZ">
              <a:solidFill>
                <a:schemeClr val="accent1">
                  <a:lumMod val="75000"/>
                </a:schemeClr>
              </a:solidFill>
              <a:ea typeface="+mn-lt"/>
              <a:cs typeface="+mn-lt"/>
            </a:endParaRP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3200" b="1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Uterine</a:t>
            </a:r>
            <a:r>
              <a:rPr lang="cs-CZ" sz="32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3200" b="1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abrasion</a:t>
            </a:r>
            <a:r>
              <a:rPr lang="cs-CZ" sz="32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 (</a:t>
            </a:r>
            <a:r>
              <a:rPr lang="cs-CZ" sz="3200" b="1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curettage</a:t>
            </a:r>
            <a:r>
              <a:rPr lang="cs-CZ" sz="32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)</a:t>
            </a:r>
            <a:endParaRPr lang="cs-CZ" sz="3200" b="1">
              <a:solidFill>
                <a:schemeClr val="tx2"/>
              </a:solidFill>
              <a:latin typeface="+mj-lt"/>
              <a:ea typeface="+mj-ea"/>
              <a:cs typeface="Arial"/>
            </a:endParaRPr>
          </a:p>
          <a:p>
            <a:pPr marL="781050" lvl="1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err="1">
                <a:ea typeface="+mn-lt"/>
                <a:cs typeface="+mn-lt"/>
              </a:rPr>
              <a:t>endometrial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biopsy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of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the</a:t>
            </a:r>
            <a:r>
              <a:rPr lang="cs-CZ">
                <a:ea typeface="+mn-lt"/>
                <a:cs typeface="+mn-lt"/>
              </a:rPr>
              <a:t> cervix and </a:t>
            </a:r>
            <a:r>
              <a:rPr lang="cs-CZ" err="1">
                <a:ea typeface="+mn-lt"/>
                <a:cs typeface="+mn-lt"/>
              </a:rPr>
              <a:t>uterine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cavity</a:t>
            </a:r>
            <a:r>
              <a:rPr lang="cs-CZ">
                <a:ea typeface="+mn-lt"/>
                <a:cs typeface="+mn-lt"/>
              </a:rPr>
              <a:t> </a:t>
            </a:r>
            <a:r>
              <a:rPr lang="cs-CZ" err="1">
                <a:ea typeface="+mn-lt"/>
                <a:cs typeface="+mn-lt"/>
              </a:rPr>
              <a:t>separately</a:t>
            </a:r>
            <a:endParaRPr lang="cs-CZ">
              <a:ea typeface="+mn-lt"/>
              <a:cs typeface="+mn-lt"/>
            </a:endParaRPr>
          </a:p>
          <a:p>
            <a:pPr marL="781050" lvl="1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err="1">
                <a:ea typeface="+mn-lt"/>
                <a:cs typeface="+mn-lt"/>
              </a:rPr>
              <a:t>histological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verification</a:t>
            </a:r>
            <a:r>
              <a:rPr lang="cs-CZ">
                <a:ea typeface="+mn-lt"/>
                <a:cs typeface="+mn-lt"/>
              </a:rPr>
              <a:t> + </a:t>
            </a:r>
            <a:r>
              <a:rPr lang="cs-CZ" err="1">
                <a:ea typeface="+mn-lt"/>
                <a:cs typeface="+mn-lt"/>
              </a:rPr>
              <a:t>treatment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of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bleeding</a:t>
            </a:r>
            <a:endParaRPr lang="cs-CZ">
              <a:ea typeface="+mn-lt"/>
              <a:cs typeface="+mn-lt"/>
            </a:endParaRPr>
          </a:p>
          <a:p>
            <a:pPr marL="781050" lvl="1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err="1">
                <a:ea typeface="+mn-lt"/>
                <a:cs typeface="+mn-lt"/>
              </a:rPr>
              <a:t>Dilatation</a:t>
            </a:r>
            <a:r>
              <a:rPr lang="cs-CZ">
                <a:ea typeface="+mn-lt"/>
                <a:cs typeface="+mn-lt"/>
              </a:rPr>
              <a:t> </a:t>
            </a:r>
            <a:r>
              <a:rPr lang="cs-CZ" err="1">
                <a:ea typeface="+mn-lt"/>
                <a:cs typeface="+mn-lt"/>
              </a:rPr>
              <a:t>of</a:t>
            </a:r>
            <a:r>
              <a:rPr lang="cs-CZ">
                <a:ea typeface="+mn-lt"/>
                <a:cs typeface="+mn-lt"/>
              </a:rPr>
              <a:t> cervix </a:t>
            </a:r>
            <a:r>
              <a:rPr lang="cs-CZ" err="1">
                <a:ea typeface="+mn-lt"/>
                <a:cs typeface="+mn-lt"/>
              </a:rPr>
              <a:t>is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needed</a:t>
            </a:r>
            <a:endParaRPr lang="cs-CZ">
              <a:ea typeface="+mn-lt"/>
              <a:cs typeface="+mn-lt"/>
            </a:endParaRPr>
          </a:p>
          <a:p>
            <a:pPr marL="781050" lvl="1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>
                <a:ea typeface="+mn-lt"/>
                <a:cs typeface="+mn-lt"/>
              </a:rPr>
              <a:t>I: </a:t>
            </a:r>
            <a:r>
              <a:rPr lang="cs-CZ" err="1">
                <a:ea typeface="+mn-lt"/>
                <a:cs typeface="+mn-lt"/>
              </a:rPr>
              <a:t>hypermenorrhoea</a:t>
            </a:r>
            <a:r>
              <a:rPr lang="cs-CZ">
                <a:ea typeface="+mn-lt"/>
                <a:cs typeface="+mn-lt"/>
              </a:rPr>
              <a:t>, </a:t>
            </a:r>
            <a:r>
              <a:rPr lang="cs-CZ" err="1">
                <a:ea typeface="+mn-lt"/>
                <a:cs typeface="+mn-lt"/>
              </a:rPr>
              <a:t>menometrorrhagia</a:t>
            </a:r>
            <a:r>
              <a:rPr lang="cs-CZ">
                <a:ea typeface="+mn-lt"/>
                <a:cs typeface="+mn-lt"/>
              </a:rPr>
              <a:t>, </a:t>
            </a:r>
            <a:r>
              <a:rPr lang="cs-CZ" err="1">
                <a:ea typeface="+mn-lt"/>
                <a:cs typeface="+mn-lt"/>
              </a:rPr>
              <a:t>postmenopausal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bleeding</a:t>
            </a:r>
            <a:r>
              <a:rPr lang="cs-CZ">
                <a:ea typeface="+mn-lt"/>
                <a:cs typeface="+mn-lt"/>
              </a:rPr>
              <a:t>/</a:t>
            </a:r>
            <a:r>
              <a:rPr lang="cs-CZ" err="1">
                <a:ea typeface="+mn-lt"/>
                <a:cs typeface="+mn-lt"/>
              </a:rPr>
              <a:t>spotting</a:t>
            </a:r>
            <a:r>
              <a:rPr lang="cs-CZ">
                <a:ea typeface="+mn-lt"/>
                <a:cs typeface="+mn-lt"/>
              </a:rPr>
              <a:t>, </a:t>
            </a:r>
            <a:r>
              <a:rPr lang="cs-CZ" err="1">
                <a:ea typeface="+mn-lt"/>
                <a:cs typeface="+mn-lt"/>
              </a:rPr>
              <a:t>suspected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ultrasound</a:t>
            </a:r>
            <a:r>
              <a:rPr lang="cs-CZ">
                <a:ea typeface="+mn-lt"/>
                <a:cs typeface="+mn-lt"/>
              </a:rPr>
              <a:t> image (</a:t>
            </a:r>
            <a:r>
              <a:rPr lang="cs-CZ" err="1">
                <a:ea typeface="+mn-lt"/>
                <a:cs typeface="+mn-lt"/>
              </a:rPr>
              <a:t>high</a:t>
            </a:r>
            <a:r>
              <a:rPr lang="cs-CZ">
                <a:ea typeface="+mn-lt"/>
                <a:cs typeface="+mn-lt"/>
              </a:rPr>
              <a:t> endometrium)</a:t>
            </a: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cs-CZ">
              <a:ea typeface="+mn-lt"/>
              <a:cs typeface="+mn-lt"/>
            </a:endParaRP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cs-CZ">
              <a:ea typeface="+mn-lt"/>
              <a:cs typeface="+mn-lt"/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err="1"/>
              <a:t>Small</a:t>
            </a:r>
            <a:r>
              <a:rPr lang="cs-CZ" b="0"/>
              <a:t> </a:t>
            </a:r>
            <a:r>
              <a:rPr lang="cs-CZ" err="1"/>
              <a:t>interventions</a:t>
            </a:r>
            <a:r>
              <a:rPr lang="cs-CZ" b="0"/>
              <a:t> </a:t>
            </a:r>
            <a:br>
              <a:rPr lang="cs-CZ" b="0"/>
            </a:br>
            <a:r>
              <a:rPr lang="cs-CZ" b="0"/>
              <a:t>(</a:t>
            </a:r>
            <a:r>
              <a:rPr lang="cs-CZ" b="0" err="1"/>
              <a:t>Outpatient</a:t>
            </a:r>
            <a:r>
              <a:rPr lang="cs-CZ" b="0"/>
              <a:t> / </a:t>
            </a:r>
            <a:r>
              <a:rPr lang="cs-CZ" b="0" err="1"/>
              <a:t>one-day</a:t>
            </a:r>
            <a:r>
              <a:rPr lang="cs-CZ" b="0"/>
              <a:t> </a:t>
            </a:r>
            <a:r>
              <a:rPr lang="cs-CZ" b="0" err="1"/>
              <a:t>surgery</a:t>
            </a:r>
            <a:r>
              <a:rPr lang="cs-CZ" b="0"/>
              <a:t>)</a:t>
            </a:r>
            <a:endParaRPr lang="en-US">
              <a:cs typeface="Arial"/>
            </a:endParaRPr>
          </a:p>
        </p:txBody>
      </p:sp>
      <p:pic>
        <p:nvPicPr>
          <p:cNvPr id="2" name="Obrázek 2">
            <a:extLst>
              <a:ext uri="{FF2B5EF4-FFF2-40B4-BE49-F238E27FC236}">
                <a16:creationId xmlns:a16="http://schemas.microsoft.com/office/drawing/2014/main" id="{E7D3A0EC-BFF9-4742-B6E7-011770DB7B2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55" t="7921" r="198" b="6931"/>
          <a:stretch/>
        </p:blipFill>
        <p:spPr>
          <a:xfrm>
            <a:off x="2805074" y="4606067"/>
            <a:ext cx="6589946" cy="2249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2680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720000" y="1872476"/>
            <a:ext cx="107532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71755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endParaRPr lang="cs-CZ">
              <a:solidFill>
                <a:schemeClr val="accent1">
                  <a:lumMod val="75000"/>
                </a:schemeClr>
              </a:solidFill>
              <a:ea typeface="+mn-lt"/>
              <a:cs typeface="+mn-lt"/>
            </a:endParaRP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3200" b="1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Uterine</a:t>
            </a:r>
            <a:r>
              <a:rPr lang="cs-CZ" sz="32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3200" b="1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revision</a:t>
            </a:r>
            <a:r>
              <a:rPr lang="cs-CZ" sz="32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(</a:t>
            </a:r>
            <a:r>
              <a:rPr lang="cs-CZ" sz="3200" b="1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surgical</a:t>
            </a:r>
            <a:r>
              <a:rPr lang="cs-CZ" sz="32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 </a:t>
            </a:r>
            <a:r>
              <a:rPr lang="cs-CZ" sz="3200" b="1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abortion</a:t>
            </a:r>
            <a:r>
              <a:rPr lang="cs-CZ" sz="32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)</a:t>
            </a:r>
          </a:p>
          <a:p>
            <a:pPr marL="781050" lvl="1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err="1">
                <a:ea typeface="+mn-lt"/>
                <a:cs typeface="+mn-lt"/>
              </a:rPr>
              <a:t>Procedure</a:t>
            </a:r>
            <a:r>
              <a:rPr lang="cs-CZ">
                <a:ea typeface="+mn-lt"/>
                <a:cs typeface="+mn-lt"/>
              </a:rPr>
              <a:t> to </a:t>
            </a:r>
            <a:r>
              <a:rPr lang="cs-CZ" err="1">
                <a:ea typeface="+mn-lt"/>
                <a:cs typeface="+mn-lt"/>
              </a:rPr>
              <a:t>remove</a:t>
            </a:r>
            <a:r>
              <a:rPr lang="cs-CZ">
                <a:ea typeface="+mn-lt"/>
                <a:cs typeface="+mn-lt"/>
              </a:rPr>
              <a:t> </a:t>
            </a:r>
            <a:r>
              <a:rPr lang="cs-CZ" err="1">
                <a:ea typeface="+mn-lt"/>
                <a:cs typeface="+mn-lt"/>
              </a:rPr>
              <a:t>residual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tissue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after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incomplete</a:t>
            </a:r>
            <a:r>
              <a:rPr lang="cs-CZ">
                <a:ea typeface="+mn-lt"/>
                <a:cs typeface="+mn-lt"/>
              </a:rPr>
              <a:t> </a:t>
            </a:r>
            <a:r>
              <a:rPr lang="cs-CZ" err="1">
                <a:ea typeface="+mn-lt"/>
                <a:cs typeface="+mn-lt"/>
              </a:rPr>
              <a:t>spontaneous</a:t>
            </a:r>
            <a:r>
              <a:rPr lang="cs-CZ">
                <a:ea typeface="+mn-lt"/>
                <a:cs typeface="+mn-lt"/>
              </a:rPr>
              <a:t> </a:t>
            </a:r>
            <a:r>
              <a:rPr lang="cs-CZ" err="1">
                <a:ea typeface="+mn-lt"/>
                <a:cs typeface="+mn-lt"/>
              </a:rPr>
              <a:t>abortion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or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missed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abortion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sz="1800">
                <a:ea typeface="+mn-lt"/>
                <a:cs typeface="+mn-lt"/>
              </a:rPr>
              <a:t>(</a:t>
            </a:r>
            <a:r>
              <a:rPr lang="cs-CZ" sz="1800" err="1">
                <a:ea typeface="+mn-lt"/>
                <a:cs typeface="+mn-lt"/>
              </a:rPr>
              <a:t>surgical</a:t>
            </a:r>
            <a:r>
              <a:rPr lang="cs-CZ" sz="180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abortion</a:t>
            </a:r>
            <a:r>
              <a:rPr lang="cs-CZ" sz="180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procedure</a:t>
            </a:r>
            <a:r>
              <a:rPr lang="cs-CZ" sz="1800">
                <a:ea typeface="+mn-lt"/>
                <a:cs typeface="+mn-lt"/>
              </a:rPr>
              <a:t>)</a:t>
            </a:r>
          </a:p>
          <a:p>
            <a:pPr marL="781050" lvl="1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err="1">
                <a:ea typeface="+mn-lt"/>
                <a:cs typeface="+mn-lt"/>
              </a:rPr>
              <a:t>Dilatation</a:t>
            </a:r>
            <a:r>
              <a:rPr lang="cs-CZ">
                <a:ea typeface="+mn-lt"/>
                <a:cs typeface="+mn-lt"/>
              </a:rPr>
              <a:t> </a:t>
            </a:r>
            <a:r>
              <a:rPr lang="cs-CZ" err="1">
                <a:ea typeface="+mn-lt"/>
                <a:cs typeface="+mn-lt"/>
              </a:rPr>
              <a:t>of</a:t>
            </a:r>
            <a:r>
              <a:rPr lang="cs-CZ">
                <a:ea typeface="+mn-lt"/>
                <a:cs typeface="+mn-lt"/>
              </a:rPr>
              <a:t> cervix </a:t>
            </a:r>
            <a:r>
              <a:rPr lang="cs-CZ" err="1">
                <a:ea typeface="+mn-lt"/>
                <a:cs typeface="+mn-lt"/>
              </a:rPr>
              <a:t>is</a:t>
            </a:r>
            <a:r>
              <a:rPr lang="cs-CZ">
                <a:ea typeface="+mn-lt"/>
                <a:cs typeface="+mn-lt"/>
              </a:rPr>
              <a:t> </a:t>
            </a:r>
            <a:r>
              <a:rPr lang="cs-CZ" err="1">
                <a:ea typeface="+mn-lt"/>
                <a:cs typeface="+mn-lt"/>
              </a:rPr>
              <a:t>often</a:t>
            </a:r>
            <a:r>
              <a:rPr lang="cs-CZ">
                <a:ea typeface="+mn-lt"/>
                <a:cs typeface="+mn-lt"/>
              </a:rPr>
              <a:t> </a:t>
            </a:r>
            <a:r>
              <a:rPr lang="cs-CZ" err="1">
                <a:ea typeface="+mn-lt"/>
                <a:cs typeface="+mn-lt"/>
              </a:rPr>
              <a:t>needed</a:t>
            </a:r>
          </a:p>
          <a:p>
            <a:pPr marL="781050" lvl="1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err="1">
                <a:ea typeface="+mn-lt"/>
                <a:cs typeface="+mn-lt"/>
              </a:rPr>
              <a:t>Ultrasound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control</a:t>
            </a:r>
            <a:r>
              <a:rPr lang="cs-CZ">
                <a:ea typeface="+mn-lt"/>
                <a:cs typeface="+mn-lt"/>
              </a:rPr>
              <a:t> </a:t>
            </a:r>
          </a:p>
          <a:p>
            <a:pPr marL="781050" lvl="1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err="1">
                <a:ea typeface="+mn-lt"/>
                <a:cs typeface="+mn-lt"/>
              </a:rPr>
              <a:t>curette</a:t>
            </a:r>
            <a:r>
              <a:rPr lang="cs-CZ">
                <a:ea typeface="+mn-lt"/>
                <a:cs typeface="+mn-lt"/>
              </a:rPr>
              <a:t>, </a:t>
            </a:r>
            <a:r>
              <a:rPr lang="cs-CZ" err="1">
                <a:ea typeface="+mn-lt"/>
                <a:cs typeface="+mn-lt"/>
              </a:rPr>
              <a:t>vacuum-aspiration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curette</a:t>
            </a:r>
            <a:endParaRPr lang="cs-CZ">
              <a:ea typeface="+mn-lt"/>
              <a:cs typeface="+mn-lt"/>
            </a:endParaRPr>
          </a:p>
          <a:p>
            <a:pPr marL="781050" lvl="1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>
                <a:ea typeface="+mn-lt"/>
                <a:cs typeface="+mn-lt"/>
              </a:rPr>
              <a:t>I: </a:t>
            </a:r>
            <a:r>
              <a:rPr lang="cs-CZ" err="1">
                <a:ea typeface="+mn-lt"/>
                <a:cs typeface="+mn-lt"/>
              </a:rPr>
              <a:t>residues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after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abortion</a:t>
            </a:r>
            <a:r>
              <a:rPr lang="cs-CZ">
                <a:ea typeface="+mn-lt"/>
                <a:cs typeface="+mn-lt"/>
              </a:rPr>
              <a:t>, </a:t>
            </a:r>
            <a:r>
              <a:rPr lang="cs-CZ" err="1">
                <a:ea typeface="+mn-lt"/>
                <a:cs typeface="+mn-lt"/>
              </a:rPr>
              <a:t>missed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abortion</a:t>
            </a:r>
            <a:r>
              <a:rPr lang="cs-CZ">
                <a:ea typeface="+mn-lt"/>
                <a:cs typeface="+mn-lt"/>
              </a:rPr>
              <a:t>, </a:t>
            </a:r>
            <a:r>
              <a:rPr lang="cs-CZ" err="1">
                <a:ea typeface="+mn-lt"/>
                <a:cs typeface="+mn-lt"/>
              </a:rPr>
              <a:t>anembryomola</a:t>
            </a:r>
            <a:r>
              <a:rPr lang="cs-CZ">
                <a:ea typeface="+mn-lt"/>
                <a:cs typeface="+mn-lt"/>
              </a:rPr>
              <a:t>, </a:t>
            </a:r>
            <a:r>
              <a:rPr lang="cs-CZ" err="1">
                <a:ea typeface="+mn-lt"/>
                <a:cs typeface="+mn-lt"/>
              </a:rPr>
              <a:t>residues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after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delivery</a:t>
            </a:r>
            <a:r>
              <a:rPr lang="cs-CZ">
                <a:ea typeface="+mn-lt"/>
                <a:cs typeface="+mn-lt"/>
              </a:rPr>
              <a:t>, </a:t>
            </a:r>
            <a:r>
              <a:rPr lang="cs-CZ" err="1">
                <a:ea typeface="+mn-lt"/>
                <a:cs typeface="+mn-lt"/>
              </a:rPr>
              <a:t>patient's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wish</a:t>
            </a:r>
            <a:r>
              <a:rPr lang="cs-CZ">
                <a:ea typeface="+mn-lt"/>
                <a:cs typeface="+mn-lt"/>
              </a:rPr>
              <a:t> to </a:t>
            </a:r>
            <a:r>
              <a:rPr lang="cs-CZ" err="1">
                <a:ea typeface="+mn-lt"/>
                <a:cs typeface="+mn-lt"/>
              </a:rPr>
              <a:t>terminate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the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pregnancy</a:t>
            </a:r>
            <a:r>
              <a:rPr lang="cs-CZ">
                <a:ea typeface="+mn-lt"/>
                <a:cs typeface="+mn-lt"/>
              </a:rPr>
              <a:t> (12th </a:t>
            </a:r>
            <a:r>
              <a:rPr lang="cs-CZ" err="1">
                <a:ea typeface="+mn-lt"/>
                <a:cs typeface="+mn-lt"/>
              </a:rPr>
              <a:t>g.w</a:t>
            </a:r>
            <a:r>
              <a:rPr lang="cs-CZ">
                <a:ea typeface="+mn-lt"/>
                <a:cs typeface="+mn-lt"/>
              </a:rPr>
              <a:t>.)</a:t>
            </a: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err="1"/>
              <a:t>Small</a:t>
            </a:r>
            <a:r>
              <a:rPr lang="cs-CZ" b="0"/>
              <a:t> </a:t>
            </a:r>
            <a:r>
              <a:rPr lang="cs-CZ" err="1"/>
              <a:t>interventions</a:t>
            </a:r>
            <a:r>
              <a:rPr lang="cs-CZ" b="0"/>
              <a:t> </a:t>
            </a:r>
            <a:br>
              <a:rPr lang="cs-CZ" b="0"/>
            </a:br>
            <a:r>
              <a:rPr lang="cs-CZ" b="0"/>
              <a:t>(</a:t>
            </a:r>
            <a:r>
              <a:rPr lang="cs-CZ" b="0" err="1"/>
              <a:t>Outpatient</a:t>
            </a:r>
            <a:r>
              <a:rPr lang="cs-CZ" b="0"/>
              <a:t> / </a:t>
            </a:r>
            <a:r>
              <a:rPr lang="cs-CZ" b="0" err="1"/>
              <a:t>one-day</a:t>
            </a:r>
            <a:r>
              <a:rPr lang="cs-CZ" b="0"/>
              <a:t> </a:t>
            </a:r>
            <a:r>
              <a:rPr lang="cs-CZ" b="0" err="1"/>
              <a:t>surgery</a:t>
            </a:r>
            <a:r>
              <a:rPr lang="cs-CZ" b="0"/>
              <a:t>)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0581167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2">
            <a:extLst>
              <a:ext uri="{FF2B5EF4-FFF2-40B4-BE49-F238E27FC236}">
                <a16:creationId xmlns:a16="http://schemas.microsoft.com/office/drawing/2014/main" id="{677A48EB-E9B4-417A-9F63-10755F0D0FC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705" r="244" b="-508"/>
          <a:stretch/>
        </p:blipFill>
        <p:spPr>
          <a:xfrm>
            <a:off x="7525873" y="880702"/>
            <a:ext cx="4569766" cy="2095933"/>
          </a:xfrm>
          <a:prstGeom prst="rect">
            <a:avLst/>
          </a:prstGeom>
        </p:spPr>
      </p:pic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720000" y="1928505"/>
            <a:ext cx="107532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71755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endParaRPr lang="cs-CZ" sz="3200" b="1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3200" b="1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Puncture</a:t>
            </a:r>
            <a:r>
              <a:rPr lang="cs-CZ" sz="32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r>
              <a:rPr lang="cs-CZ" sz="3200" b="1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of</a:t>
            </a:r>
            <a:r>
              <a:rPr lang="cs-CZ" sz="32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</a:t>
            </a:r>
            <a:r>
              <a:rPr lang="cs-CZ" sz="3200" b="1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the</a:t>
            </a:r>
            <a:r>
              <a:rPr lang="cs-CZ" sz="32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 cyst </a:t>
            </a:r>
            <a:r>
              <a:rPr lang="cs-CZ" sz="3200" b="1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vaginally</a:t>
            </a:r>
            <a:endParaRPr lang="cs-CZ" sz="3200" b="1">
              <a:solidFill>
                <a:schemeClr val="tx2"/>
              </a:solidFill>
              <a:latin typeface="+mj-lt"/>
              <a:ea typeface="+mj-ea"/>
              <a:cs typeface="Arial"/>
            </a:endParaRPr>
          </a:p>
          <a:p>
            <a:pPr marL="781050" lvl="1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err="1">
                <a:ea typeface="+mn-lt"/>
                <a:cs typeface="+mn-lt"/>
              </a:rPr>
              <a:t>Procedure</a:t>
            </a:r>
            <a:r>
              <a:rPr lang="cs-CZ">
                <a:ea typeface="+mn-lt"/>
                <a:cs typeface="+mn-lt"/>
              </a:rPr>
              <a:t> to </a:t>
            </a:r>
            <a:r>
              <a:rPr lang="cs-CZ" err="1">
                <a:ea typeface="+mn-lt"/>
                <a:cs typeface="+mn-lt"/>
              </a:rPr>
              <a:t>aspirate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the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contents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of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the</a:t>
            </a:r>
            <a:r>
              <a:rPr lang="cs-CZ">
                <a:ea typeface="+mn-lt"/>
                <a:cs typeface="+mn-lt"/>
              </a:rPr>
              <a:t> cyst (</a:t>
            </a:r>
            <a:r>
              <a:rPr lang="cs-CZ" err="1">
                <a:ea typeface="+mn-lt"/>
                <a:cs typeface="+mn-lt"/>
              </a:rPr>
              <a:t>ovarian</a:t>
            </a:r>
            <a:r>
              <a:rPr lang="cs-CZ">
                <a:ea typeface="+mn-lt"/>
                <a:cs typeface="+mn-lt"/>
              </a:rPr>
              <a:t>) </a:t>
            </a:r>
            <a:r>
              <a:rPr lang="cs-CZ" err="1">
                <a:ea typeface="+mn-lt"/>
                <a:cs typeface="+mn-lt"/>
              </a:rPr>
              <a:t>vaginally</a:t>
            </a:r>
            <a:endParaRPr lang="cs-CZ">
              <a:ea typeface="+mn-lt"/>
              <a:cs typeface="+mn-lt"/>
            </a:endParaRPr>
          </a:p>
          <a:p>
            <a:pPr marL="781050" lvl="1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err="1">
                <a:ea typeface="+mn-lt"/>
                <a:cs typeface="+mn-lt"/>
              </a:rPr>
              <a:t>Ultrasound</a:t>
            </a:r>
            <a:r>
              <a:rPr lang="cs-CZ">
                <a:ea typeface="+mn-lt"/>
                <a:cs typeface="+mn-lt"/>
              </a:rPr>
              <a:t> </a:t>
            </a:r>
            <a:r>
              <a:rPr lang="cs-CZ" err="1">
                <a:ea typeface="+mn-lt"/>
                <a:cs typeface="+mn-lt"/>
              </a:rPr>
              <a:t>navigation</a:t>
            </a:r>
            <a:endParaRPr lang="cs-CZ">
              <a:ea typeface="+mn-lt"/>
              <a:cs typeface="+mn-lt"/>
            </a:endParaRPr>
          </a:p>
          <a:p>
            <a:pPr marL="781050" lvl="1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err="1">
                <a:ea typeface="+mn-lt"/>
                <a:cs typeface="+mn-lt"/>
              </a:rPr>
              <a:t>Diagnostics</a:t>
            </a:r>
            <a:r>
              <a:rPr lang="cs-CZ">
                <a:ea typeface="+mn-lt"/>
                <a:cs typeface="+mn-lt"/>
              </a:rPr>
              <a:t> – cytology (</a:t>
            </a:r>
            <a:r>
              <a:rPr lang="cs-CZ" err="1">
                <a:ea typeface="+mn-lt"/>
                <a:cs typeface="+mn-lt"/>
              </a:rPr>
              <a:t>malignant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cells</a:t>
            </a:r>
            <a:r>
              <a:rPr lang="cs-CZ">
                <a:ea typeface="+mn-lt"/>
                <a:cs typeface="+mn-lt"/>
              </a:rPr>
              <a:t>?)</a:t>
            </a:r>
          </a:p>
          <a:p>
            <a:pPr marL="781050" lvl="1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err="1">
                <a:ea typeface="+mn-lt"/>
                <a:cs typeface="+mn-lt"/>
              </a:rPr>
              <a:t>Therapy</a:t>
            </a:r>
            <a:r>
              <a:rPr lang="cs-CZ">
                <a:ea typeface="+mn-lt"/>
                <a:cs typeface="+mn-lt"/>
              </a:rPr>
              <a:t> – </a:t>
            </a:r>
            <a:r>
              <a:rPr lang="cs-CZ" err="1">
                <a:ea typeface="+mn-lt"/>
                <a:cs typeface="+mn-lt"/>
              </a:rPr>
              <a:t>immediate</a:t>
            </a:r>
            <a:r>
              <a:rPr lang="cs-CZ">
                <a:ea typeface="+mn-lt"/>
                <a:cs typeface="+mn-lt"/>
              </a:rPr>
              <a:t> </a:t>
            </a:r>
            <a:r>
              <a:rPr lang="cs-CZ" err="1">
                <a:ea typeface="+mn-lt"/>
                <a:cs typeface="+mn-lt"/>
              </a:rPr>
              <a:t>relief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of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symptoms</a:t>
            </a:r>
            <a:r>
              <a:rPr lang="cs-CZ">
                <a:ea typeface="+mn-lt"/>
                <a:cs typeface="+mn-lt"/>
              </a:rPr>
              <a:t>, </a:t>
            </a:r>
            <a:r>
              <a:rPr lang="cs-CZ" err="1">
                <a:ea typeface="+mn-lt"/>
                <a:cs typeface="+mn-lt"/>
              </a:rPr>
              <a:t>minimally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invasive</a:t>
            </a:r>
            <a:r>
              <a:rPr lang="cs-CZ">
                <a:ea typeface="+mn-lt"/>
                <a:cs typeface="+mn-lt"/>
              </a:rPr>
              <a:t>, but </a:t>
            </a:r>
            <a:r>
              <a:rPr lang="cs-CZ" err="1">
                <a:ea typeface="+mn-lt"/>
                <a:cs typeface="+mn-lt"/>
              </a:rPr>
              <a:t>often</a:t>
            </a:r>
            <a:r>
              <a:rPr lang="cs-CZ">
                <a:ea typeface="+mn-lt"/>
                <a:cs typeface="+mn-lt"/>
              </a:rPr>
              <a:t> relapse!</a:t>
            </a:r>
            <a:r>
              <a:rPr lang="cs-CZ" sz="1800">
                <a:ea typeface="+mn-lt"/>
                <a:cs typeface="+mn-lt"/>
              </a:rPr>
              <a:t> (</a:t>
            </a:r>
            <a:r>
              <a:rPr lang="cs-CZ" sz="1800" err="1">
                <a:ea typeface="+mn-lt"/>
                <a:cs typeface="+mn-lt"/>
              </a:rPr>
              <a:t>main</a:t>
            </a:r>
            <a:r>
              <a:rPr lang="cs-CZ" sz="1800">
                <a:ea typeface="+mn-lt"/>
                <a:cs typeface="+mn-lt"/>
              </a:rPr>
              <a:t> and permanent </a:t>
            </a:r>
            <a:r>
              <a:rPr lang="cs-CZ" sz="1800" err="1">
                <a:ea typeface="+mn-lt"/>
                <a:cs typeface="+mn-lt"/>
              </a:rPr>
              <a:t>solution</a:t>
            </a:r>
            <a:r>
              <a:rPr lang="cs-CZ" sz="180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is</a:t>
            </a:r>
            <a:r>
              <a:rPr lang="cs-CZ" sz="180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surgery</a:t>
            </a:r>
            <a:r>
              <a:rPr lang="cs-CZ" sz="1800">
                <a:ea typeface="+mn-lt"/>
                <a:cs typeface="+mn-lt"/>
              </a:rPr>
              <a:t> - </a:t>
            </a:r>
            <a:r>
              <a:rPr lang="cs-CZ" sz="1800" err="1">
                <a:ea typeface="+mn-lt"/>
                <a:cs typeface="+mn-lt"/>
              </a:rPr>
              <a:t>removal</a:t>
            </a:r>
            <a:r>
              <a:rPr lang="cs-CZ" sz="180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of</a:t>
            </a:r>
            <a:r>
              <a:rPr lang="cs-CZ" sz="1800">
                <a:ea typeface="+mn-lt"/>
                <a:cs typeface="+mn-lt"/>
              </a:rPr>
              <a:t> </a:t>
            </a:r>
            <a:r>
              <a:rPr lang="cs-CZ" sz="1800" err="1">
                <a:ea typeface="+mn-lt"/>
                <a:cs typeface="+mn-lt"/>
              </a:rPr>
              <a:t>the</a:t>
            </a:r>
            <a:r>
              <a:rPr lang="cs-CZ" sz="1800">
                <a:ea typeface="+mn-lt"/>
                <a:cs typeface="+mn-lt"/>
              </a:rPr>
              <a:t> cyst)</a:t>
            </a:r>
          </a:p>
          <a:p>
            <a:pPr marL="781050" lvl="1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>
                <a:ea typeface="+mn-lt"/>
                <a:cs typeface="+mn-lt"/>
              </a:rPr>
              <a:t>I: </a:t>
            </a:r>
            <a:r>
              <a:rPr lang="cs-CZ" err="1">
                <a:ea typeface="+mn-lt"/>
                <a:cs typeface="+mn-lt"/>
              </a:rPr>
              <a:t>symptomatology</a:t>
            </a:r>
            <a:r>
              <a:rPr lang="cs-CZ">
                <a:ea typeface="+mn-lt"/>
                <a:cs typeface="+mn-lt"/>
              </a:rPr>
              <a:t> – (</a:t>
            </a:r>
            <a:r>
              <a:rPr lang="cs-CZ" err="1">
                <a:ea typeface="+mn-lt"/>
                <a:cs typeface="+mn-lt"/>
              </a:rPr>
              <a:t>pain</a:t>
            </a:r>
            <a:r>
              <a:rPr lang="cs-CZ">
                <a:ea typeface="+mn-lt"/>
                <a:cs typeface="+mn-lt"/>
              </a:rPr>
              <a:t>, </a:t>
            </a:r>
            <a:r>
              <a:rPr lang="cs-CZ" err="1">
                <a:ea typeface="+mn-lt"/>
                <a:cs typeface="+mn-lt"/>
              </a:rPr>
              <a:t>discomfort</a:t>
            </a:r>
            <a:r>
              <a:rPr lang="cs-CZ">
                <a:ea typeface="+mn-lt"/>
                <a:cs typeface="+mn-lt"/>
              </a:rPr>
              <a:t>, </a:t>
            </a:r>
            <a:r>
              <a:rPr lang="cs-CZ" err="1">
                <a:ea typeface="+mn-lt"/>
                <a:cs typeface="+mn-lt"/>
              </a:rPr>
              <a:t>incontinence</a:t>
            </a:r>
            <a:r>
              <a:rPr lang="cs-CZ">
                <a:ea typeface="+mn-lt"/>
                <a:cs typeface="+mn-lt"/>
              </a:rPr>
              <a:t>, </a:t>
            </a:r>
            <a:r>
              <a:rPr lang="cs-CZ" err="1">
                <a:ea typeface="+mn-lt"/>
                <a:cs typeface="+mn-lt"/>
              </a:rPr>
              <a:t>urinary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retention</a:t>
            </a:r>
            <a:r>
              <a:rPr lang="cs-CZ">
                <a:ea typeface="+mn-lt"/>
                <a:cs typeface="+mn-lt"/>
              </a:rPr>
              <a:t>, ..) </a:t>
            </a:r>
          </a:p>
          <a:p>
            <a:pPr marL="323850" lvl="1" indent="0">
              <a:spcBef>
                <a:spcPct val="20000"/>
              </a:spcBef>
              <a:buNone/>
              <a:defRPr/>
            </a:pPr>
            <a:r>
              <a:rPr lang="cs-CZ">
                <a:ea typeface="+mn-lt"/>
                <a:cs typeface="+mn-lt"/>
              </a:rPr>
              <a:t>          – </a:t>
            </a:r>
            <a:r>
              <a:rPr lang="cs-CZ" err="1">
                <a:ea typeface="+mn-lt"/>
                <a:cs typeface="+mn-lt"/>
              </a:rPr>
              <a:t>acute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relief</a:t>
            </a:r>
            <a:r>
              <a:rPr lang="cs-CZ">
                <a:ea typeface="+mn-lt"/>
                <a:cs typeface="+mn-lt"/>
              </a:rPr>
              <a:t> (no/</a:t>
            </a:r>
            <a:r>
              <a:rPr lang="cs-CZ" err="1">
                <a:ea typeface="+mn-lt"/>
                <a:cs typeface="+mn-lt"/>
              </a:rPr>
              <a:t>minimal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preparation</a:t>
            </a:r>
            <a:r>
              <a:rPr lang="cs-CZ">
                <a:ea typeface="+mn-lt"/>
                <a:cs typeface="+mn-lt"/>
              </a:rPr>
              <a:t>) x a </a:t>
            </a:r>
            <a:r>
              <a:rPr lang="cs-CZ" err="1">
                <a:ea typeface="+mn-lt"/>
                <a:cs typeface="+mn-lt"/>
              </a:rPr>
              <a:t>patient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who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cannot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undergo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surgery</a:t>
            </a:r>
            <a:r>
              <a:rPr lang="cs-CZ">
                <a:ea typeface="+mn-lt"/>
                <a:cs typeface="+mn-lt"/>
              </a:rPr>
              <a:t> </a:t>
            </a:r>
          </a:p>
          <a:p>
            <a:pPr marL="323850" lvl="1" indent="0">
              <a:spcBef>
                <a:spcPct val="20000"/>
              </a:spcBef>
              <a:buNone/>
              <a:defRPr/>
            </a:pPr>
            <a:r>
              <a:rPr lang="cs-CZ">
                <a:ea typeface="+mn-lt"/>
                <a:cs typeface="+mn-lt"/>
              </a:rPr>
              <a:t>          </a:t>
            </a:r>
            <a:r>
              <a:rPr lang="cs-CZ" err="1">
                <a:ea typeface="+mn-lt"/>
                <a:cs typeface="+mn-lt"/>
              </a:rPr>
              <a:t>suspected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malignancy</a:t>
            </a:r>
            <a:endParaRPr lang="cs-CZ">
              <a:ea typeface="+mn-lt"/>
              <a:cs typeface="+mn-lt"/>
            </a:endParaRPr>
          </a:p>
          <a:p>
            <a:pPr marL="323850" lvl="1" indent="0">
              <a:spcBef>
                <a:spcPct val="20000"/>
              </a:spcBef>
              <a:buNone/>
              <a:defRPr/>
            </a:pPr>
            <a:r>
              <a:rPr lang="cs-CZ">
                <a:ea typeface="+mn-lt"/>
                <a:cs typeface="+mn-lt"/>
              </a:rPr>
              <a:t>          </a:t>
            </a: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err="1"/>
              <a:t>Small</a:t>
            </a:r>
            <a:r>
              <a:rPr lang="cs-CZ" b="0"/>
              <a:t> </a:t>
            </a:r>
            <a:r>
              <a:rPr lang="cs-CZ" err="1"/>
              <a:t>interventions</a:t>
            </a:r>
            <a:r>
              <a:rPr lang="cs-CZ" b="0"/>
              <a:t> </a:t>
            </a:r>
            <a:br>
              <a:rPr lang="cs-CZ" b="0"/>
            </a:br>
            <a:r>
              <a:rPr lang="cs-CZ" b="0"/>
              <a:t>(</a:t>
            </a:r>
            <a:r>
              <a:rPr lang="cs-CZ" b="0" err="1"/>
              <a:t>Outpatient</a:t>
            </a:r>
            <a:r>
              <a:rPr lang="cs-CZ" b="0"/>
              <a:t> / </a:t>
            </a:r>
            <a:r>
              <a:rPr lang="cs-CZ" b="0" err="1"/>
              <a:t>one-day</a:t>
            </a:r>
            <a:r>
              <a:rPr lang="cs-CZ" b="0"/>
              <a:t> </a:t>
            </a:r>
            <a:r>
              <a:rPr lang="cs-CZ" b="0" err="1"/>
              <a:t>surgery</a:t>
            </a:r>
            <a:r>
              <a:rPr lang="cs-CZ" b="0"/>
              <a:t>)</a:t>
            </a:r>
            <a:endParaRPr lang="en-US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715144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720000" y="1928505"/>
            <a:ext cx="10977316" cy="4139998"/>
          </a:xfrm>
        </p:spPr>
        <p:txBody>
          <a:bodyPr vert="horz" lIns="0" tIns="0" rIns="0" bIns="0" rtlCol="0" anchor="t">
            <a:noAutofit/>
          </a:bodyPr>
          <a:lstStyle/>
          <a:p>
            <a:pPr marL="71755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endParaRPr lang="cs-CZ" sz="3200" b="1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3200" b="1" err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Hysteroscopy</a:t>
            </a:r>
            <a:endParaRPr lang="cs-CZ" sz="3200" b="1" err="1">
              <a:solidFill>
                <a:schemeClr val="tx2"/>
              </a:solidFill>
              <a:latin typeface="+mj-lt"/>
              <a:ea typeface="+mj-ea"/>
              <a:cs typeface="Arial"/>
            </a:endParaRPr>
          </a:p>
          <a:p>
            <a:pPr marL="781050" lvl="1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err="1">
                <a:ea typeface="+mn-lt"/>
                <a:cs typeface="+mn-lt"/>
              </a:rPr>
              <a:t>Endoscopic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err="1">
                <a:ea typeface="+mn-lt"/>
                <a:cs typeface="+mn-lt"/>
              </a:rPr>
              <a:t>procedure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that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allows</a:t>
            </a:r>
            <a:r>
              <a:rPr lang="cs-CZ">
                <a:ea typeface="+mn-lt"/>
                <a:cs typeface="+mn-lt"/>
              </a:rPr>
              <a:t> to </a:t>
            </a:r>
            <a:r>
              <a:rPr lang="cs-CZ" err="1">
                <a:ea typeface="+mn-lt"/>
                <a:cs typeface="+mn-lt"/>
              </a:rPr>
              <a:t>look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inside</a:t>
            </a:r>
            <a:r>
              <a:rPr lang="cs-CZ" dirty="0">
                <a:ea typeface="+mn-lt"/>
                <a:cs typeface="+mn-lt"/>
              </a:rPr>
              <a:t> </a:t>
            </a:r>
          </a:p>
          <a:p>
            <a:pPr marL="323850" lvl="1" indent="0">
              <a:spcBef>
                <a:spcPct val="20000"/>
              </a:spcBef>
              <a:buNone/>
              <a:defRPr/>
            </a:pPr>
            <a:r>
              <a:rPr lang="cs-CZ" dirty="0">
                <a:ea typeface="+mn-lt"/>
                <a:cs typeface="+mn-lt"/>
              </a:rPr>
              <a:t>       </a:t>
            </a:r>
            <a:r>
              <a:rPr lang="cs-CZ" err="1">
                <a:ea typeface="+mn-lt"/>
                <a:cs typeface="+mn-lt"/>
              </a:rPr>
              <a:t>uterine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cavity</a:t>
            </a:r>
            <a:r>
              <a:rPr lang="cs-CZ">
                <a:ea typeface="+mn-lt"/>
                <a:cs typeface="+mn-lt"/>
              </a:rPr>
              <a:t> in </a:t>
            </a:r>
            <a:r>
              <a:rPr lang="cs-CZ" err="1">
                <a:ea typeface="+mn-lt"/>
                <a:cs typeface="+mn-lt"/>
              </a:rPr>
              <a:t>order</a:t>
            </a:r>
            <a:r>
              <a:rPr lang="cs-CZ">
                <a:ea typeface="+mn-lt"/>
                <a:cs typeface="+mn-lt"/>
              </a:rPr>
              <a:t> to diagnose and </a:t>
            </a:r>
            <a:r>
              <a:rPr lang="cs-CZ" err="1">
                <a:ea typeface="+mn-lt"/>
                <a:cs typeface="+mn-lt"/>
              </a:rPr>
              <a:t>treat</a:t>
            </a:r>
            <a:endParaRPr lang="cs-CZ">
              <a:ea typeface="+mn-lt"/>
              <a:cs typeface="+mn-lt"/>
            </a:endParaRPr>
          </a:p>
          <a:p>
            <a:pPr marL="781050" lvl="1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err="1">
                <a:ea typeface="+mn-lt"/>
                <a:cs typeface="+mn-lt"/>
              </a:rPr>
              <a:t>Hysteroscope</a:t>
            </a:r>
            <a:r>
              <a:rPr lang="cs-CZ" dirty="0">
                <a:ea typeface="+mn-lt"/>
                <a:cs typeface="+mn-lt"/>
              </a:rPr>
              <a:t> </a:t>
            </a:r>
          </a:p>
          <a:p>
            <a:pPr marL="323850" lvl="1" indent="0">
              <a:spcBef>
                <a:spcPct val="20000"/>
              </a:spcBef>
              <a:buNone/>
              <a:defRPr/>
            </a:pPr>
            <a:r>
              <a:rPr lang="cs-CZ">
                <a:ea typeface="+mn-lt"/>
                <a:cs typeface="+mn-lt"/>
              </a:rPr>
              <a:t>      – </a:t>
            </a:r>
            <a:r>
              <a:rPr lang="cs-CZ" err="1">
                <a:ea typeface="+mn-lt"/>
                <a:cs typeface="+mn-lt"/>
              </a:rPr>
              <a:t>device</a:t>
            </a:r>
            <a:r>
              <a:rPr lang="cs-CZ">
                <a:ea typeface="+mn-lt"/>
                <a:cs typeface="+mn-lt"/>
              </a:rPr>
              <a:t> (</a:t>
            </a:r>
            <a:r>
              <a:rPr lang="cs-CZ" err="1">
                <a:ea typeface="+mn-lt"/>
                <a:cs typeface="+mn-lt"/>
              </a:rPr>
              <a:t>thin</a:t>
            </a:r>
            <a:r>
              <a:rPr lang="cs-CZ">
                <a:ea typeface="+mn-lt"/>
                <a:cs typeface="+mn-lt"/>
              </a:rPr>
              <a:t>, </a:t>
            </a:r>
            <a:r>
              <a:rPr lang="cs-CZ" err="1">
                <a:ea typeface="+mn-lt"/>
                <a:cs typeface="+mn-lt"/>
              </a:rPr>
              <a:t>lighted</a:t>
            </a:r>
            <a:r>
              <a:rPr lang="cs-CZ">
                <a:ea typeface="+mn-lt"/>
                <a:cs typeface="+mn-lt"/>
              </a:rPr>
              <a:t> tube) </a:t>
            </a:r>
            <a:r>
              <a:rPr lang="cs-CZ" err="1">
                <a:ea typeface="+mn-lt"/>
                <a:cs typeface="+mn-lt"/>
              </a:rPr>
              <a:t>that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is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inserted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inside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of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the</a:t>
            </a:r>
            <a:r>
              <a:rPr lang="cs-CZ">
                <a:ea typeface="+mn-lt"/>
                <a:cs typeface="+mn-lt"/>
              </a:rPr>
              <a:t> uterus </a:t>
            </a:r>
            <a:endParaRPr lang="cs-CZ">
              <a:cs typeface="Arial"/>
            </a:endParaRPr>
          </a:p>
          <a:p>
            <a:pPr marL="323850" lvl="1" indent="0">
              <a:spcBef>
                <a:spcPct val="20000"/>
              </a:spcBef>
              <a:buNone/>
              <a:defRPr/>
            </a:pPr>
            <a:r>
              <a:rPr lang="cs-CZ">
                <a:ea typeface="+mn-lt"/>
                <a:cs typeface="+mn-lt"/>
              </a:rPr>
              <a:t>      – rigid / flexible, outer diameter 3 - 9 mm</a:t>
            </a:r>
          </a:p>
          <a:p>
            <a:pPr marL="323850" lvl="1" indent="0">
              <a:spcBef>
                <a:spcPct val="20000"/>
              </a:spcBef>
              <a:buNone/>
              <a:defRPr/>
            </a:pPr>
            <a:r>
              <a:rPr lang="cs-CZ">
                <a:ea typeface="+mn-lt"/>
                <a:cs typeface="+mn-lt"/>
              </a:rPr>
              <a:t>      –  </a:t>
            </a:r>
            <a:r>
              <a:rPr lang="cs-CZ" err="1">
                <a:ea typeface="+mn-lt"/>
                <a:cs typeface="+mn-lt"/>
              </a:rPr>
              <a:t>optical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err="1">
                <a:ea typeface="+mn-lt"/>
                <a:cs typeface="+mn-lt"/>
              </a:rPr>
              <a:t>cable</a:t>
            </a:r>
            <a:r>
              <a:rPr lang="cs-CZ">
                <a:ea typeface="+mn-lt"/>
                <a:cs typeface="+mn-lt"/>
              </a:rPr>
              <a:t> + </a:t>
            </a:r>
            <a:r>
              <a:rPr lang="cs-CZ" err="1">
                <a:ea typeface="+mn-lt"/>
                <a:cs typeface="+mn-lt"/>
              </a:rPr>
              <a:t>channel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for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instruments</a:t>
            </a:r>
            <a:r>
              <a:rPr lang="cs-CZ">
                <a:ea typeface="+mn-lt"/>
                <a:cs typeface="+mn-lt"/>
              </a:rPr>
              <a:t> (</a:t>
            </a:r>
            <a:r>
              <a:rPr lang="cs-CZ" err="1">
                <a:ea typeface="+mn-lt"/>
                <a:cs typeface="+mn-lt"/>
              </a:rPr>
              <a:t>loop</a:t>
            </a:r>
            <a:r>
              <a:rPr lang="cs-CZ">
                <a:ea typeface="+mn-lt"/>
                <a:cs typeface="+mn-lt"/>
              </a:rPr>
              <a:t>, </a:t>
            </a:r>
            <a:r>
              <a:rPr lang="cs-CZ" err="1">
                <a:ea typeface="+mn-lt"/>
                <a:cs typeface="+mn-lt"/>
              </a:rPr>
              <a:t>curette</a:t>
            </a:r>
            <a:r>
              <a:rPr lang="cs-CZ">
                <a:ea typeface="+mn-lt"/>
                <a:cs typeface="+mn-lt"/>
              </a:rPr>
              <a:t>, needle)</a:t>
            </a:r>
          </a:p>
          <a:p>
            <a:pPr marL="323850" lvl="1" indent="0">
              <a:spcBef>
                <a:spcPct val="20000"/>
              </a:spcBef>
              <a:buNone/>
              <a:defRPr/>
            </a:pPr>
            <a:r>
              <a:rPr lang="cs-CZ">
                <a:ea typeface="+mn-lt"/>
                <a:cs typeface="+mn-lt"/>
              </a:rPr>
              <a:t>      – distention media – fluid, </a:t>
            </a:r>
            <a:r>
              <a:rPr lang="cs-CZ" sz="1800">
                <a:ea typeface="+mn-lt"/>
                <a:cs typeface="+mn-lt"/>
              </a:rPr>
              <a:t>(gas)</a:t>
            </a:r>
            <a:endParaRPr lang="cs-CZ" sz="1800"/>
          </a:p>
          <a:p>
            <a:pPr marL="503555" lvl="1" indent="-179705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dirty="0">
                <a:ea typeface="+mn-lt"/>
                <a:cs typeface="+mn-lt"/>
              </a:rPr>
              <a:t>    </a:t>
            </a:r>
            <a:r>
              <a:rPr lang="cs-CZ" err="1">
                <a:ea typeface="+mn-lt"/>
                <a:cs typeface="+mn-lt"/>
              </a:rPr>
              <a:t>targeted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biopsy</a:t>
            </a:r>
            <a:r>
              <a:rPr lang="cs-CZ">
                <a:ea typeface="+mn-lt"/>
                <a:cs typeface="+mn-lt"/>
              </a:rPr>
              <a:t>, </a:t>
            </a:r>
            <a:r>
              <a:rPr lang="cs-CZ" err="1">
                <a:ea typeface="+mn-lt"/>
                <a:cs typeface="+mn-lt"/>
              </a:rPr>
              <a:t>disruption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of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adhesions</a:t>
            </a:r>
            <a:r>
              <a:rPr lang="cs-CZ">
                <a:ea typeface="+mn-lt"/>
                <a:cs typeface="+mn-lt"/>
              </a:rPr>
              <a:t>, </a:t>
            </a:r>
            <a:r>
              <a:rPr lang="cs-CZ" err="1">
                <a:ea typeface="+mn-lt"/>
                <a:cs typeface="+mn-lt"/>
              </a:rPr>
              <a:t>resection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of</a:t>
            </a:r>
            <a:r>
              <a:rPr lang="cs-CZ">
                <a:ea typeface="+mn-lt"/>
                <a:cs typeface="+mn-lt"/>
              </a:rPr>
              <a:t> septum, </a:t>
            </a:r>
            <a:r>
              <a:rPr lang="cs-CZ" err="1">
                <a:ea typeface="+mn-lt"/>
                <a:cs typeface="+mn-lt"/>
              </a:rPr>
              <a:t>polyps</a:t>
            </a:r>
            <a:r>
              <a:rPr lang="cs-CZ">
                <a:ea typeface="+mn-lt"/>
                <a:cs typeface="+mn-lt"/>
              </a:rPr>
              <a:t>, </a:t>
            </a:r>
            <a:r>
              <a:rPr lang="cs-CZ" err="1">
                <a:ea typeface="+mn-lt"/>
                <a:cs typeface="+mn-lt"/>
              </a:rPr>
              <a:t>fibroids</a:t>
            </a:r>
            <a:r>
              <a:rPr lang="cs-CZ">
                <a:ea typeface="+mn-lt"/>
                <a:cs typeface="+mn-lt"/>
              </a:rPr>
              <a:t>, </a:t>
            </a:r>
            <a:r>
              <a:rPr lang="cs-CZ" err="1">
                <a:ea typeface="+mn-lt"/>
                <a:cs typeface="+mn-lt"/>
              </a:rPr>
              <a:t>removal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err="1">
                <a:ea typeface="+mn-lt"/>
                <a:cs typeface="+mn-lt"/>
              </a:rPr>
              <a:t>of</a:t>
            </a:r>
            <a:r>
              <a:rPr lang="cs-CZ" dirty="0">
                <a:ea typeface="+mn-lt"/>
                <a:cs typeface="+mn-lt"/>
              </a:rPr>
              <a:t> </a:t>
            </a:r>
            <a:endParaRPr lang="cs-CZ" b="1">
              <a:ea typeface="+mn-lt"/>
              <a:cs typeface="+mn-lt"/>
            </a:endParaRPr>
          </a:p>
          <a:p>
            <a:pPr marL="323850" lvl="1" indent="0">
              <a:spcBef>
                <a:spcPct val="20000"/>
              </a:spcBef>
              <a:buNone/>
              <a:defRPr/>
            </a:pPr>
            <a:r>
              <a:rPr lang="cs-CZ" dirty="0">
                <a:ea typeface="+mn-lt"/>
                <a:cs typeface="+mn-lt"/>
              </a:rPr>
              <a:t>      </a:t>
            </a:r>
            <a:r>
              <a:rPr lang="cs-CZ" err="1">
                <a:ea typeface="+mn-lt"/>
                <a:cs typeface="+mn-lt"/>
              </a:rPr>
              <a:t>foreign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bodies</a:t>
            </a:r>
            <a:r>
              <a:rPr lang="cs-CZ">
                <a:ea typeface="+mn-lt"/>
                <a:cs typeface="+mn-lt"/>
              </a:rPr>
              <a:t> (IUD) </a:t>
            </a:r>
            <a:r>
              <a:rPr lang="cs-CZ" b="1" err="1">
                <a:ea typeface="+mn-lt"/>
                <a:cs typeface="+mn-lt"/>
              </a:rPr>
              <a:t>under</a:t>
            </a:r>
            <a:r>
              <a:rPr lang="cs-CZ" b="1" dirty="0">
                <a:ea typeface="+mn-lt"/>
                <a:cs typeface="+mn-lt"/>
              </a:rPr>
              <a:t> </a:t>
            </a:r>
            <a:r>
              <a:rPr lang="cs-CZ" b="1" err="1">
                <a:ea typeface="+mn-lt"/>
                <a:cs typeface="+mn-lt"/>
              </a:rPr>
              <a:t>visual</a:t>
            </a:r>
            <a:r>
              <a:rPr lang="cs-CZ" b="1" dirty="0">
                <a:ea typeface="+mn-lt"/>
                <a:cs typeface="+mn-lt"/>
              </a:rPr>
              <a:t> </a:t>
            </a:r>
            <a:r>
              <a:rPr lang="cs-CZ" b="1" err="1">
                <a:ea typeface="+mn-lt"/>
                <a:cs typeface="+mn-lt"/>
              </a:rPr>
              <a:t>control</a:t>
            </a:r>
            <a:endParaRPr lang="cs-CZ" b="1">
              <a:ea typeface="+mn-lt"/>
              <a:cs typeface="+mn-lt"/>
            </a:endParaRPr>
          </a:p>
          <a:p>
            <a:pPr marL="781050" lvl="1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>
                <a:ea typeface="+mn-lt"/>
                <a:cs typeface="+mn-lt"/>
              </a:rPr>
              <a:t>I: sterility, infertility, </a:t>
            </a:r>
            <a:r>
              <a:rPr lang="cs-CZ" err="1">
                <a:ea typeface="+mn-lt"/>
                <a:cs typeface="+mn-lt"/>
              </a:rPr>
              <a:t>abnormal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uterine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bleeding</a:t>
            </a:r>
            <a:r>
              <a:rPr lang="cs-CZ">
                <a:ea typeface="+mn-lt"/>
                <a:cs typeface="+mn-lt"/>
              </a:rPr>
              <a:t>, </a:t>
            </a:r>
            <a:r>
              <a:rPr lang="cs-CZ" err="1">
                <a:ea typeface="+mn-lt"/>
                <a:cs typeface="+mn-lt"/>
              </a:rPr>
              <a:t>suspect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ultrasound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findings</a:t>
            </a:r>
            <a:r>
              <a:rPr lang="cs-CZ">
                <a:ea typeface="+mn-lt"/>
                <a:cs typeface="+mn-lt"/>
              </a:rPr>
              <a:t>, </a:t>
            </a:r>
            <a:r>
              <a:rPr lang="cs-CZ" err="1">
                <a:ea typeface="+mn-lt"/>
                <a:cs typeface="+mn-lt"/>
              </a:rPr>
              <a:t>uterine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polyps</a:t>
            </a:r>
            <a:endParaRPr lang="cs-CZ">
              <a:ea typeface="+mn-lt"/>
              <a:cs typeface="+mn-lt"/>
            </a:endParaRPr>
          </a:p>
          <a:p>
            <a:pPr marL="323850" lvl="1" indent="0">
              <a:spcBef>
                <a:spcPct val="20000"/>
              </a:spcBef>
              <a:buNone/>
              <a:defRPr/>
            </a:pPr>
            <a:r>
              <a:rPr lang="cs-CZ" dirty="0">
                <a:ea typeface="+mn-lt"/>
                <a:cs typeface="+mn-lt"/>
              </a:rPr>
              <a:t>           </a:t>
            </a:r>
          </a:p>
          <a:p>
            <a:pPr marL="323850" lvl="1" indent="0">
              <a:spcBef>
                <a:spcPct val="20000"/>
              </a:spcBef>
              <a:buNone/>
              <a:defRPr/>
            </a:pPr>
            <a:r>
              <a:rPr lang="cs-CZ" dirty="0">
                <a:ea typeface="+mn-lt"/>
                <a:cs typeface="+mn-lt"/>
              </a:rPr>
              <a:t>          </a:t>
            </a: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err="1"/>
              <a:t>Small</a:t>
            </a:r>
            <a:r>
              <a:rPr lang="cs-CZ" b="0"/>
              <a:t> </a:t>
            </a:r>
            <a:r>
              <a:rPr lang="cs-CZ" err="1"/>
              <a:t>interventions</a:t>
            </a:r>
            <a:r>
              <a:rPr lang="cs-CZ" b="0"/>
              <a:t> </a:t>
            </a:r>
            <a:br>
              <a:rPr lang="cs-CZ" b="0"/>
            </a:br>
            <a:r>
              <a:rPr lang="cs-CZ" b="0"/>
              <a:t>(</a:t>
            </a:r>
            <a:r>
              <a:rPr lang="cs-CZ" b="0" err="1"/>
              <a:t>Outpatient</a:t>
            </a:r>
            <a:r>
              <a:rPr lang="cs-CZ" b="0"/>
              <a:t> / </a:t>
            </a:r>
            <a:r>
              <a:rPr lang="cs-CZ" b="0" err="1"/>
              <a:t>one-day</a:t>
            </a:r>
            <a:r>
              <a:rPr lang="cs-CZ" b="0"/>
              <a:t> </a:t>
            </a:r>
            <a:r>
              <a:rPr lang="cs-CZ" b="0" err="1"/>
              <a:t>surgery</a:t>
            </a:r>
            <a:r>
              <a:rPr lang="cs-CZ" b="0"/>
              <a:t>)</a:t>
            </a:r>
            <a:endParaRPr lang="en-US">
              <a:cs typeface="Arial"/>
            </a:endParaRPr>
          </a:p>
        </p:txBody>
      </p:sp>
      <p:pic>
        <p:nvPicPr>
          <p:cNvPr id="2" name="Obrázek 2">
            <a:extLst>
              <a:ext uri="{FF2B5EF4-FFF2-40B4-BE49-F238E27FC236}">
                <a16:creationId xmlns:a16="http://schemas.microsoft.com/office/drawing/2014/main" id="{E8E9A2AA-9D33-4435-A07E-A907C3B5D7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1900" y="1248577"/>
            <a:ext cx="4132729" cy="2859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769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720000" y="1928505"/>
            <a:ext cx="10977316" cy="4139998"/>
          </a:xfrm>
        </p:spPr>
        <p:txBody>
          <a:bodyPr vert="horz" lIns="0" tIns="0" rIns="0" bIns="0" rtlCol="0" anchor="t">
            <a:noAutofit/>
          </a:bodyPr>
          <a:lstStyle/>
          <a:p>
            <a:pPr marL="71755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endParaRPr lang="cs-CZ" sz="3200" b="1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3200" b="1">
                <a:solidFill>
                  <a:schemeClr val="tx2"/>
                </a:solidFill>
                <a:latin typeface="+mj-lt"/>
                <a:ea typeface="+mj-ea"/>
                <a:cs typeface="+mj-cs"/>
              </a:rPr>
              <a:t>Conization</a:t>
            </a:r>
            <a:endParaRPr lang="cs-CZ" b="1" dirty="0" err="1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503555" lvl="1" indent="-179705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>
                <a:ea typeface="+mn-lt"/>
                <a:cs typeface="+mn-lt"/>
              </a:rPr>
              <a:t>Diagnostic + therapeutic procedure</a:t>
            </a:r>
            <a:endParaRPr lang="en-US">
              <a:ea typeface="+mn-lt"/>
              <a:cs typeface="+mn-lt"/>
            </a:endParaRPr>
          </a:p>
          <a:p>
            <a:pPr marL="503555" lvl="1" indent="-179705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>
                <a:ea typeface="+mn-lt"/>
                <a:cs typeface="+mn-lt"/>
              </a:rPr>
              <a:t>conus shape resection of cervix </a:t>
            </a:r>
            <a:endParaRPr lang="en-US">
              <a:ea typeface="+mn-lt"/>
              <a:cs typeface="+mn-lt"/>
            </a:endParaRPr>
          </a:p>
          <a:p>
            <a:pPr marL="503555" lvl="1" indent="-179705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>
                <a:ea typeface="+mn-lt"/>
                <a:cs typeface="+mn-lt"/>
              </a:rPr>
              <a:t>„cold knife“ conisation (scalpel), electrocoagulation loop / needle, laser conisation (CO2)</a:t>
            </a:r>
            <a:endParaRPr lang="en-US">
              <a:ea typeface="+mn-lt"/>
              <a:cs typeface="+mn-lt"/>
            </a:endParaRPr>
          </a:p>
          <a:p>
            <a:pPr marL="503555" lvl="1" indent="-179705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>
                <a:ea typeface="+mn-lt"/>
                <a:cs typeface="+mn-lt"/>
              </a:rPr>
              <a:t>I: prekancerosis (CIN)</a:t>
            </a:r>
          </a:p>
          <a:p>
            <a:pPr marL="503555" lvl="1" indent="-179705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1800">
                <a:ea typeface="+mn-lt"/>
                <a:cs typeface="+mn-lt"/>
              </a:rPr>
              <a:t>(trachelectomy – fertility sparing, therapy cervical Ca, "high radical conisation")</a:t>
            </a:r>
          </a:p>
          <a:p>
            <a:pPr marL="71755" indent="0">
              <a:spcBef>
                <a:spcPct val="20000"/>
              </a:spcBef>
              <a:buNone/>
              <a:defRPr/>
            </a:pPr>
            <a:endParaRPr lang="cs-CZ" dirty="0">
              <a:ea typeface="+mn-lt"/>
              <a:cs typeface="+mn-lt"/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err="1"/>
              <a:t>Small</a:t>
            </a:r>
            <a:r>
              <a:rPr lang="cs-CZ" b="0"/>
              <a:t> </a:t>
            </a:r>
            <a:r>
              <a:rPr lang="cs-CZ" err="1"/>
              <a:t>interventions</a:t>
            </a:r>
            <a:r>
              <a:rPr lang="cs-CZ" b="0"/>
              <a:t> </a:t>
            </a:r>
            <a:br>
              <a:rPr lang="cs-CZ" b="0"/>
            </a:br>
            <a:r>
              <a:rPr lang="cs-CZ" b="0"/>
              <a:t>(</a:t>
            </a:r>
            <a:r>
              <a:rPr lang="cs-CZ" b="0" err="1"/>
              <a:t>Outpatient</a:t>
            </a:r>
            <a:r>
              <a:rPr lang="cs-CZ" b="0"/>
              <a:t> / </a:t>
            </a:r>
            <a:r>
              <a:rPr lang="cs-CZ" b="0" err="1"/>
              <a:t>one-day</a:t>
            </a:r>
            <a:r>
              <a:rPr lang="cs-CZ" b="0"/>
              <a:t> </a:t>
            </a:r>
            <a:r>
              <a:rPr lang="cs-CZ" b="0" err="1"/>
              <a:t>surgery</a:t>
            </a:r>
            <a:r>
              <a:rPr lang="cs-CZ" b="0"/>
              <a:t>)</a:t>
            </a:r>
            <a:endParaRPr lang="en-US">
              <a:cs typeface="Arial"/>
            </a:endParaRPr>
          </a:p>
        </p:txBody>
      </p:sp>
      <p:pic>
        <p:nvPicPr>
          <p:cNvPr id="3" name="Obrázek 3">
            <a:extLst>
              <a:ext uri="{FF2B5EF4-FFF2-40B4-BE49-F238E27FC236}">
                <a16:creationId xmlns:a16="http://schemas.microsoft.com/office/drawing/2014/main" id="{62ACA3EC-4542-4D1D-B38F-96853BFA41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6060" y="4744453"/>
            <a:ext cx="1859881" cy="183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91419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720000" y="1928505"/>
            <a:ext cx="10977316" cy="4139998"/>
          </a:xfrm>
        </p:spPr>
        <p:txBody>
          <a:bodyPr vert="horz" lIns="0" tIns="0" rIns="0" bIns="0" rtlCol="0" anchor="t">
            <a:noAutofit/>
          </a:bodyPr>
          <a:lstStyle/>
          <a:p>
            <a:pPr marL="71755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endParaRPr lang="cs-CZ" sz="3200" b="1">
              <a:solidFill>
                <a:schemeClr val="tx2"/>
              </a:solidFill>
              <a:latin typeface="+mj-lt"/>
              <a:ea typeface="+mj-ea"/>
              <a:cs typeface="+mj-cs"/>
            </a:endParaRP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dirty="0" err="1">
                <a:ea typeface="+mn-lt"/>
                <a:cs typeface="+mn-lt"/>
              </a:rPr>
              <a:t>urinary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incontinence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surgery</a:t>
            </a:r>
            <a:endParaRPr lang="en-US" dirty="0" err="1">
              <a:ea typeface="+mn-lt"/>
              <a:cs typeface="+mn-lt"/>
            </a:endParaRPr>
          </a:p>
          <a:p>
            <a:pPr marL="781050" lvl="1" indent="-179705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dirty="0">
                <a:ea typeface="+mn-lt"/>
                <a:cs typeface="+mn-lt"/>
              </a:rPr>
              <a:t>TVT, </a:t>
            </a:r>
            <a:r>
              <a:rPr lang="cs-CZ" dirty="0" err="1">
                <a:ea typeface="+mn-lt"/>
                <a:cs typeface="+mn-lt"/>
              </a:rPr>
              <a:t>implants</a:t>
            </a:r>
            <a:r>
              <a:rPr lang="cs-CZ" dirty="0">
                <a:ea typeface="+mn-lt"/>
                <a:cs typeface="+mn-lt"/>
              </a:rPr>
              <a:t>, </a:t>
            </a:r>
            <a:r>
              <a:rPr lang="cs-CZ" dirty="0" err="1">
                <a:ea typeface="+mn-lt"/>
                <a:cs typeface="+mn-lt"/>
              </a:rPr>
              <a:t>artificial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sfincter</a:t>
            </a:r>
            <a:endParaRPr lang="cs-CZ">
              <a:ea typeface="+mn-lt"/>
              <a:cs typeface="+mn-lt"/>
            </a:endParaRP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dirty="0" err="1">
                <a:ea typeface="+mn-lt"/>
                <a:cs typeface="+mn-lt"/>
              </a:rPr>
              <a:t>Vaginal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plastics</a:t>
            </a:r>
            <a:endParaRPr lang="en-US">
              <a:ea typeface="+mn-lt"/>
              <a:cs typeface="+mn-lt"/>
            </a:endParaRPr>
          </a:p>
          <a:p>
            <a:pPr marL="781050" lvl="1" indent="-457200">
              <a:lnSpc>
                <a:spcPct val="100000"/>
              </a:lnSpc>
              <a:spcBef>
                <a:spcPct val="20000"/>
              </a:spcBef>
              <a:buChar char="•"/>
              <a:defRPr/>
            </a:pPr>
            <a:r>
              <a:rPr lang="cs-CZ" dirty="0" err="1">
                <a:ea typeface="+mn-lt"/>
                <a:cs typeface="+mn-lt"/>
              </a:rPr>
              <a:t>operations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of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descents</a:t>
            </a:r>
            <a:r>
              <a:rPr lang="cs-CZ" dirty="0">
                <a:ea typeface="+mn-lt"/>
                <a:cs typeface="+mn-lt"/>
              </a:rPr>
              <a:t> and prolapse</a:t>
            </a:r>
          </a:p>
          <a:p>
            <a:pPr marL="71755" indent="0">
              <a:spcBef>
                <a:spcPct val="20000"/>
              </a:spcBef>
              <a:buNone/>
              <a:defRPr/>
            </a:pPr>
            <a:endParaRPr lang="cs-CZ" dirty="0">
              <a:solidFill>
                <a:srgbClr val="000000"/>
              </a:solidFill>
              <a:ea typeface="+mn-lt"/>
              <a:cs typeface="+mn-lt"/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dirty="0" err="1"/>
              <a:t>Urogynecological</a:t>
            </a:r>
            <a:r>
              <a:rPr lang="cs-CZ" dirty="0">
                <a:ea typeface="+mj-lt"/>
                <a:cs typeface="+mj-lt"/>
              </a:rPr>
              <a:t> </a:t>
            </a:r>
            <a:r>
              <a:rPr lang="cs-CZ" dirty="0" err="1">
                <a:ea typeface="+mj-lt"/>
                <a:cs typeface="+mj-lt"/>
              </a:rPr>
              <a:t>vaginal</a:t>
            </a:r>
            <a:r>
              <a:rPr lang="cs-CZ" dirty="0">
                <a:ea typeface="+mj-lt"/>
                <a:cs typeface="+mj-lt"/>
              </a:rPr>
              <a:t> </a:t>
            </a:r>
            <a:r>
              <a:rPr lang="cs-CZ" dirty="0" err="1">
                <a:ea typeface="+mj-lt"/>
                <a:cs typeface="+mj-lt"/>
              </a:rPr>
              <a:t>operations</a:t>
            </a:r>
            <a:endParaRPr lang="cs-CZ" b="0" dirty="0" err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0707592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3" descr="Obsah obrázku interiér, stůl, vsedě, malé&#10;&#10;Popis se vygeneroval automaticky.">
            <a:extLst>
              <a:ext uri="{FF2B5EF4-FFF2-40B4-BE49-F238E27FC236}">
                <a16:creationId xmlns:a16="http://schemas.microsoft.com/office/drawing/2014/main" id="{4C087D7B-338C-44D7-8B71-D3A2666B37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1059" y="446587"/>
            <a:ext cx="4207041" cy="2074619"/>
          </a:xfrm>
          <a:prstGeom prst="rect">
            <a:avLst/>
          </a:prstGeom>
        </p:spPr>
      </p:pic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720000" y="1872476"/>
            <a:ext cx="107532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71755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endParaRPr lang="cs-CZ">
              <a:solidFill>
                <a:schemeClr val="accent1">
                  <a:lumMod val="75000"/>
                </a:schemeClr>
              </a:solidFill>
              <a:ea typeface="+mn-lt"/>
              <a:cs typeface="+mn-lt"/>
            </a:endParaRP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dirty="0" err="1">
                <a:ea typeface="+mn-lt"/>
                <a:cs typeface="+mn-lt"/>
              </a:rPr>
              <a:t>endoscopic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method</a:t>
            </a:r>
            <a:r>
              <a:rPr lang="cs-CZ" dirty="0">
                <a:ea typeface="+mn-lt"/>
                <a:cs typeface="+mn-lt"/>
              </a:rPr>
              <a:t>, </a:t>
            </a:r>
            <a:r>
              <a:rPr lang="cs-CZ" dirty="0" err="1">
                <a:ea typeface="+mn-lt"/>
                <a:cs typeface="+mn-lt"/>
              </a:rPr>
              <a:t>access</a:t>
            </a:r>
            <a:r>
              <a:rPr lang="cs-CZ" dirty="0">
                <a:ea typeface="+mn-lt"/>
                <a:cs typeface="+mn-lt"/>
              </a:rPr>
              <a:t> and </a:t>
            </a:r>
            <a:r>
              <a:rPr lang="cs-CZ" dirty="0" err="1">
                <a:ea typeface="+mn-lt"/>
                <a:cs typeface="+mn-lt"/>
              </a:rPr>
              <a:t>view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of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the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abdominal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wall</a:t>
            </a:r>
            <a:r>
              <a:rPr lang="cs-CZ" dirty="0">
                <a:ea typeface="+mn-lt"/>
                <a:cs typeface="+mn-lt"/>
              </a:rPr>
              <a:t>, </a:t>
            </a:r>
            <a:r>
              <a:rPr lang="cs-CZ" dirty="0" err="1">
                <a:ea typeface="+mn-lt"/>
                <a:cs typeface="+mn-lt"/>
              </a:rPr>
              <a:t>minimal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disruption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of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the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abdominal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wall</a:t>
            </a: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dirty="0" err="1">
                <a:ea typeface="+mn-lt"/>
                <a:cs typeface="+mn-lt"/>
              </a:rPr>
              <a:t>Diagnostic</a:t>
            </a:r>
            <a:r>
              <a:rPr lang="cs-CZ" dirty="0">
                <a:ea typeface="+mn-lt"/>
                <a:cs typeface="+mn-lt"/>
              </a:rPr>
              <a:t> (</a:t>
            </a:r>
            <a:r>
              <a:rPr lang="cs-CZ" dirty="0" err="1">
                <a:ea typeface="+mn-lt"/>
                <a:cs typeface="+mn-lt"/>
              </a:rPr>
              <a:t>visualization</a:t>
            </a:r>
            <a:r>
              <a:rPr lang="cs-CZ" dirty="0">
                <a:ea typeface="+mn-lt"/>
                <a:cs typeface="+mn-lt"/>
              </a:rPr>
              <a:t>, </a:t>
            </a:r>
            <a:r>
              <a:rPr lang="cs-CZ" dirty="0" err="1">
                <a:ea typeface="+mn-lt"/>
                <a:cs typeface="+mn-lt"/>
              </a:rPr>
              <a:t>biopsy</a:t>
            </a:r>
            <a:r>
              <a:rPr lang="cs-CZ" dirty="0">
                <a:ea typeface="+mn-lt"/>
                <a:cs typeface="+mn-lt"/>
              </a:rPr>
              <a:t>) / </a:t>
            </a:r>
            <a:r>
              <a:rPr lang="cs-CZ" dirty="0" err="1">
                <a:ea typeface="+mn-lt"/>
                <a:cs typeface="+mn-lt"/>
              </a:rPr>
              <a:t>Therapeutic</a:t>
            </a:r>
            <a:r>
              <a:rPr lang="cs-CZ" dirty="0">
                <a:ea typeface="+mn-lt"/>
                <a:cs typeface="+mn-lt"/>
              </a:rPr>
              <a:t> </a:t>
            </a:r>
            <a:endParaRPr lang="cs-CZ"/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dirty="0" err="1">
                <a:ea typeface="+mn-lt"/>
                <a:cs typeface="+mn-lt"/>
              </a:rPr>
              <a:t>Planned</a:t>
            </a:r>
            <a:r>
              <a:rPr lang="cs-CZ" dirty="0">
                <a:ea typeface="+mn-lt"/>
                <a:cs typeface="+mn-lt"/>
              </a:rPr>
              <a:t> / urgent </a:t>
            </a: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dirty="0">
                <a:ea typeface="+mn-lt"/>
                <a:cs typeface="+mn-lt"/>
              </a:rPr>
              <a:t>DGL (</a:t>
            </a:r>
            <a:r>
              <a:rPr lang="cs-CZ" dirty="0" err="1">
                <a:ea typeface="+mn-lt"/>
                <a:cs typeface="+mn-lt"/>
              </a:rPr>
              <a:t>diagnostic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laparocopy</a:t>
            </a:r>
            <a:r>
              <a:rPr lang="cs-CZ" dirty="0">
                <a:ea typeface="+mn-lt"/>
                <a:cs typeface="+mn-lt"/>
              </a:rPr>
              <a:t>), </a:t>
            </a:r>
            <a:r>
              <a:rPr lang="cs-CZ" dirty="0" err="1">
                <a:ea typeface="+mn-lt"/>
                <a:cs typeface="+mn-lt"/>
              </a:rPr>
              <a:t>ovarian</a:t>
            </a:r>
            <a:r>
              <a:rPr lang="cs-CZ" dirty="0">
                <a:ea typeface="+mn-lt"/>
                <a:cs typeface="+mn-lt"/>
              </a:rPr>
              <a:t> / </a:t>
            </a:r>
            <a:r>
              <a:rPr lang="cs-CZ" dirty="0" err="1">
                <a:ea typeface="+mn-lt"/>
                <a:cs typeface="+mn-lt"/>
              </a:rPr>
              <a:t>fallopian</a:t>
            </a:r>
            <a:r>
              <a:rPr lang="cs-CZ" dirty="0">
                <a:ea typeface="+mn-lt"/>
                <a:cs typeface="+mn-lt"/>
              </a:rPr>
              <a:t> tube </a:t>
            </a:r>
            <a:r>
              <a:rPr lang="cs-CZ" dirty="0" err="1">
                <a:ea typeface="+mn-lt"/>
                <a:cs typeface="+mn-lt"/>
              </a:rPr>
              <a:t>surgery</a:t>
            </a:r>
            <a:r>
              <a:rPr lang="cs-CZ" dirty="0">
                <a:ea typeface="+mn-lt"/>
                <a:cs typeface="+mn-lt"/>
              </a:rPr>
              <a:t>, </a:t>
            </a:r>
            <a:r>
              <a:rPr lang="cs-CZ" dirty="0" err="1">
                <a:ea typeface="+mn-lt"/>
                <a:cs typeface="+mn-lt"/>
              </a:rPr>
              <a:t>uterine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surgery</a:t>
            </a:r>
            <a:r>
              <a:rPr lang="cs-CZ" dirty="0">
                <a:ea typeface="+mn-lt"/>
                <a:cs typeface="+mn-lt"/>
              </a:rPr>
              <a:t>, </a:t>
            </a:r>
            <a:r>
              <a:rPr lang="cs-CZ" dirty="0" err="1">
                <a:ea typeface="+mn-lt"/>
                <a:cs typeface="+mn-lt"/>
              </a:rPr>
              <a:t>hysterectomy</a:t>
            </a:r>
            <a:endParaRPr lang="cs-CZ" dirty="0">
              <a:ea typeface="+mn-lt"/>
              <a:cs typeface="+mn-lt"/>
            </a:endParaRP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dirty="0" err="1">
                <a:ea typeface="+mn-lt"/>
                <a:cs typeface="+mn-lt"/>
              </a:rPr>
              <a:t>minimaly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invasive</a:t>
            </a:r>
            <a:r>
              <a:rPr lang="cs-CZ" dirty="0">
                <a:ea typeface="+mn-lt"/>
                <a:cs typeface="+mn-lt"/>
              </a:rPr>
              <a:t>, </a:t>
            </a:r>
            <a:r>
              <a:rPr lang="cs-CZ" dirty="0" err="1">
                <a:ea typeface="+mn-lt"/>
                <a:cs typeface="+mn-lt"/>
              </a:rPr>
              <a:t>short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hospital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admition</a:t>
            </a:r>
            <a:r>
              <a:rPr lang="cs-CZ" dirty="0">
                <a:ea typeface="+mn-lt"/>
                <a:cs typeface="+mn-lt"/>
              </a:rPr>
              <a:t> and </a:t>
            </a:r>
            <a:r>
              <a:rPr lang="cs-CZ" dirty="0" err="1">
                <a:ea typeface="+mn-lt"/>
                <a:cs typeface="+mn-lt"/>
              </a:rPr>
              <a:t>reconvalescence</a:t>
            </a: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2000" dirty="0" err="1">
                <a:ea typeface="+mn-lt"/>
                <a:cs typeface="+mn-lt"/>
              </a:rPr>
              <a:t>infraumbilical</a:t>
            </a:r>
            <a:r>
              <a:rPr lang="cs-CZ" sz="2000" dirty="0">
                <a:ea typeface="+mn-lt"/>
                <a:cs typeface="+mn-lt"/>
              </a:rPr>
              <a:t> </a:t>
            </a:r>
            <a:r>
              <a:rPr lang="cs-CZ" sz="2000" dirty="0" err="1">
                <a:ea typeface="+mn-lt"/>
                <a:cs typeface="+mn-lt"/>
              </a:rPr>
              <a:t>incision</a:t>
            </a:r>
            <a:r>
              <a:rPr lang="cs-CZ" sz="2000" dirty="0">
                <a:ea typeface="+mn-lt"/>
                <a:cs typeface="+mn-lt"/>
              </a:rPr>
              <a:t> – </a:t>
            </a:r>
            <a:r>
              <a:rPr lang="cs-CZ" sz="2000" dirty="0" err="1">
                <a:ea typeface="+mn-lt"/>
                <a:cs typeface="+mn-lt"/>
              </a:rPr>
              <a:t>insuflation</a:t>
            </a:r>
            <a:r>
              <a:rPr lang="cs-CZ" sz="2000" dirty="0">
                <a:ea typeface="+mn-lt"/>
                <a:cs typeface="+mn-lt"/>
              </a:rPr>
              <a:t> </a:t>
            </a:r>
            <a:r>
              <a:rPr lang="cs-CZ" sz="2000" dirty="0" err="1">
                <a:ea typeface="+mn-lt"/>
                <a:cs typeface="+mn-lt"/>
              </a:rPr>
              <a:t>of</a:t>
            </a:r>
            <a:r>
              <a:rPr lang="cs-CZ" sz="2000" dirty="0">
                <a:ea typeface="+mn-lt"/>
                <a:cs typeface="+mn-lt"/>
              </a:rPr>
              <a:t> CO</a:t>
            </a:r>
            <a:r>
              <a:rPr lang="cs-CZ" sz="2000" baseline="-25000" dirty="0">
                <a:ea typeface="+mn-lt"/>
                <a:cs typeface="+mn-lt"/>
              </a:rPr>
              <a:t>2</a:t>
            </a:r>
            <a:r>
              <a:rPr lang="cs-CZ" sz="2000" dirty="0">
                <a:ea typeface="+mn-lt"/>
                <a:cs typeface="+mn-lt"/>
              </a:rPr>
              <a:t> (</a:t>
            </a:r>
            <a:r>
              <a:rPr lang="cs-CZ" sz="2000" dirty="0" err="1">
                <a:ea typeface="+mn-lt"/>
                <a:cs typeface="+mn-lt"/>
              </a:rPr>
              <a:t>Verres</a:t>
            </a:r>
            <a:r>
              <a:rPr lang="cs-CZ" sz="2000" dirty="0">
                <a:ea typeface="+mn-lt"/>
                <a:cs typeface="+mn-lt"/>
              </a:rPr>
              <a:t> </a:t>
            </a:r>
            <a:r>
              <a:rPr lang="cs-CZ" sz="2000" dirty="0" err="1">
                <a:ea typeface="+mn-lt"/>
                <a:cs typeface="+mn-lt"/>
              </a:rPr>
              <a:t>needle</a:t>
            </a:r>
            <a:r>
              <a:rPr lang="cs-CZ" sz="2000" dirty="0">
                <a:ea typeface="+mn-lt"/>
                <a:cs typeface="+mn-lt"/>
              </a:rPr>
              <a:t>, cca 3,5l) + port </a:t>
            </a:r>
            <a:r>
              <a:rPr lang="cs-CZ" sz="2000" dirty="0" err="1">
                <a:ea typeface="+mn-lt"/>
                <a:cs typeface="+mn-lt"/>
              </a:rPr>
              <a:t>with</a:t>
            </a:r>
            <a:r>
              <a:rPr lang="cs-CZ" sz="2000" dirty="0">
                <a:ea typeface="+mn-lt"/>
                <a:cs typeface="+mn-lt"/>
              </a:rPr>
              <a:t> </a:t>
            </a:r>
            <a:r>
              <a:rPr lang="cs-CZ" sz="2000" dirty="0" err="1">
                <a:ea typeface="+mn-lt"/>
                <a:cs typeface="+mn-lt"/>
              </a:rPr>
              <a:t>optics</a:t>
            </a:r>
            <a:endParaRPr lang="cs-CZ" dirty="0" err="1">
              <a:ea typeface="+mn-lt"/>
              <a:cs typeface="+mn-lt"/>
            </a:endParaRP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2000" dirty="0" err="1">
                <a:ea typeface="+mn-lt"/>
                <a:cs typeface="+mn-lt"/>
              </a:rPr>
              <a:t>Instrumental</a:t>
            </a:r>
            <a:r>
              <a:rPr lang="cs-CZ" sz="2000" dirty="0">
                <a:ea typeface="+mn-lt"/>
                <a:cs typeface="+mn-lt"/>
              </a:rPr>
              <a:t> </a:t>
            </a:r>
            <a:r>
              <a:rPr lang="cs-CZ" sz="2000" dirty="0" err="1">
                <a:ea typeface="+mn-lt"/>
                <a:cs typeface="+mn-lt"/>
              </a:rPr>
              <a:t>ports</a:t>
            </a: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cs-CZ" sz="2000" dirty="0">
              <a:ea typeface="+mn-lt"/>
              <a:cs typeface="+mn-lt"/>
            </a:endParaRP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cs-CZ">
              <a:ea typeface="+mn-lt"/>
              <a:cs typeface="+mn-lt"/>
            </a:endParaRP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cs-CZ">
              <a:ea typeface="+mn-lt"/>
              <a:cs typeface="+mn-lt"/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err="1"/>
              <a:t>Laparoscopy</a:t>
            </a:r>
            <a:endParaRPr lang="cs-CZ" b="0" err="1">
              <a:cs typeface="Arial"/>
            </a:endParaRPr>
          </a:p>
        </p:txBody>
      </p:sp>
      <p:pic>
        <p:nvPicPr>
          <p:cNvPr id="2" name="Obrázek 2">
            <a:extLst>
              <a:ext uri="{FF2B5EF4-FFF2-40B4-BE49-F238E27FC236}">
                <a16:creationId xmlns:a16="http://schemas.microsoft.com/office/drawing/2014/main" id="{81B57053-A310-4A10-ACF8-A13650E318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41" r="-1099" b="12132"/>
          <a:stretch/>
        </p:blipFill>
        <p:spPr>
          <a:xfrm>
            <a:off x="4884822" y="2005"/>
            <a:ext cx="2773350" cy="232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3485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720000" y="1872476"/>
            <a:ext cx="107532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71755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cs-CZ" err="1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Indication</a:t>
            </a:r>
            <a:endParaRPr lang="cs-CZ">
              <a:solidFill>
                <a:schemeClr val="accent1">
                  <a:lumMod val="75000"/>
                </a:schemeClr>
              </a:solidFill>
              <a:ea typeface="+mn-lt"/>
              <a:cs typeface="+mn-lt"/>
            </a:endParaRPr>
          </a:p>
          <a:p>
            <a:pPr marL="71755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cs-CZ" b="1">
                <a:ea typeface="+mn-lt"/>
                <a:cs typeface="+mn-lt"/>
              </a:rPr>
              <a:t>DGL </a:t>
            </a:r>
          </a:p>
          <a:p>
            <a:pPr marL="71755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cs-CZ" err="1">
                <a:ea typeface="+mn-lt"/>
                <a:cs typeface="+mn-lt"/>
              </a:rPr>
              <a:t>planned</a:t>
            </a:r>
            <a:endParaRPr lang="cs-CZ">
              <a:ea typeface="+mn-lt"/>
              <a:cs typeface="+mn-lt"/>
            </a:endParaRPr>
          </a:p>
          <a:p>
            <a:pPr marL="66675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>
                <a:ea typeface="+mn-lt"/>
                <a:cs typeface="+mn-lt"/>
              </a:rPr>
              <a:t>Sterility – chromopertubation (dye test), uterus and ovary shape </a:t>
            </a:r>
            <a:endParaRPr lang="en-US" dirty="0">
              <a:ea typeface="+mn-lt"/>
              <a:cs typeface="+mn-lt"/>
            </a:endParaRPr>
          </a:p>
          <a:p>
            <a:pPr marL="66675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>
                <a:ea typeface="+mn-lt"/>
                <a:cs typeface="+mn-lt"/>
              </a:rPr>
              <a:t>Chronic pelvic pain (adhesions, chronic inflamation, </a:t>
            </a:r>
            <a:r>
              <a:rPr lang="cs-CZ" err="1">
                <a:ea typeface="+mn-lt"/>
                <a:cs typeface="+mn-lt"/>
              </a:rPr>
              <a:t>endometriosis</a:t>
            </a:r>
            <a:r>
              <a:rPr lang="cs-CZ">
                <a:ea typeface="+mn-lt"/>
                <a:cs typeface="+mn-lt"/>
              </a:rPr>
              <a:t>, ..)</a:t>
            </a:r>
            <a:endParaRPr lang="en-US">
              <a:ea typeface="+mn-lt"/>
              <a:cs typeface="+mn-lt"/>
            </a:endParaRPr>
          </a:p>
          <a:p>
            <a:pPr marL="66675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err="1">
                <a:ea typeface="+mn-lt"/>
                <a:cs typeface="+mn-lt"/>
              </a:rPr>
              <a:t>Patological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err="1">
                <a:ea typeface="+mn-lt"/>
                <a:cs typeface="+mn-lt"/>
              </a:rPr>
              <a:t>structures</a:t>
            </a:r>
            <a:r>
              <a:rPr lang="cs-CZ">
                <a:ea typeface="+mn-lt"/>
                <a:cs typeface="+mn-lt"/>
              </a:rPr>
              <a:t> in </a:t>
            </a:r>
            <a:r>
              <a:rPr lang="cs-CZ" err="1">
                <a:ea typeface="+mn-lt"/>
                <a:cs typeface="+mn-lt"/>
              </a:rPr>
              <a:t>small</a:t>
            </a:r>
            <a:r>
              <a:rPr lang="cs-CZ">
                <a:ea typeface="+mn-lt"/>
                <a:cs typeface="+mn-lt"/>
              </a:rPr>
              <a:t> pelvis (</a:t>
            </a:r>
            <a:r>
              <a:rPr lang="cs-CZ" err="1">
                <a:ea typeface="+mn-lt"/>
                <a:cs typeface="+mn-lt"/>
              </a:rPr>
              <a:t>onko</a:t>
            </a:r>
            <a:r>
              <a:rPr lang="cs-CZ">
                <a:ea typeface="+mn-lt"/>
                <a:cs typeface="+mn-lt"/>
              </a:rPr>
              <a:t>)</a:t>
            </a:r>
          </a:p>
          <a:p>
            <a:pPr marL="71755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cs-CZ">
                <a:ea typeface="+mn-lt"/>
                <a:cs typeface="+mn-lt"/>
              </a:rPr>
              <a:t>urgent</a:t>
            </a:r>
            <a:endParaRPr lang="en-US">
              <a:ea typeface="+mn-lt"/>
              <a:cs typeface="+mn-lt"/>
            </a:endParaRPr>
          </a:p>
          <a:p>
            <a:pPr marL="66675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err="1">
                <a:ea typeface="+mn-lt"/>
                <a:cs typeface="+mn-lt"/>
              </a:rPr>
              <a:t>acute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err="1">
                <a:ea typeface="+mn-lt"/>
                <a:cs typeface="+mn-lt"/>
              </a:rPr>
              <a:t>pain</a:t>
            </a:r>
            <a:r>
              <a:rPr lang="cs-CZ">
                <a:ea typeface="+mn-lt"/>
                <a:cs typeface="+mn-lt"/>
              </a:rPr>
              <a:t> and/</a:t>
            </a:r>
            <a:r>
              <a:rPr lang="cs-CZ" err="1">
                <a:ea typeface="+mn-lt"/>
                <a:cs typeface="+mn-lt"/>
              </a:rPr>
              <a:t>or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err="1">
                <a:ea typeface="+mn-lt"/>
                <a:cs typeface="+mn-lt"/>
              </a:rPr>
              <a:t>haemoperitoneum</a:t>
            </a:r>
            <a:r>
              <a:rPr lang="cs-CZ">
                <a:ea typeface="+mn-lt"/>
                <a:cs typeface="+mn-lt"/>
              </a:rPr>
              <a:t> (</a:t>
            </a:r>
            <a:r>
              <a:rPr lang="cs-CZ" err="1">
                <a:ea typeface="+mn-lt"/>
                <a:cs typeface="+mn-lt"/>
              </a:rPr>
              <a:t>adnexal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err="1">
                <a:ea typeface="+mn-lt"/>
                <a:cs typeface="+mn-lt"/>
              </a:rPr>
              <a:t>torsion</a:t>
            </a:r>
            <a:r>
              <a:rPr lang="cs-CZ">
                <a:ea typeface="+mn-lt"/>
                <a:cs typeface="+mn-lt"/>
              </a:rPr>
              <a:t>, cyst </a:t>
            </a:r>
            <a:r>
              <a:rPr lang="cs-CZ" err="1">
                <a:ea typeface="+mn-lt"/>
                <a:cs typeface="+mn-lt"/>
              </a:rPr>
              <a:t>rupture</a:t>
            </a:r>
            <a:r>
              <a:rPr lang="cs-CZ">
                <a:ea typeface="+mn-lt"/>
                <a:cs typeface="+mn-lt"/>
              </a:rPr>
              <a:t>, </a:t>
            </a:r>
            <a:r>
              <a:rPr lang="cs-CZ" err="1">
                <a:ea typeface="+mn-lt"/>
                <a:cs typeface="+mn-lt"/>
              </a:rPr>
              <a:t>ectopic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err="1">
                <a:ea typeface="+mn-lt"/>
                <a:cs typeface="+mn-lt"/>
              </a:rPr>
              <a:t>pregnancy</a:t>
            </a:r>
            <a:r>
              <a:rPr lang="cs-CZ">
                <a:ea typeface="+mn-lt"/>
                <a:cs typeface="+mn-lt"/>
              </a:rPr>
              <a:t>, ..)</a:t>
            </a:r>
            <a:endParaRPr lang="en-US" err="1">
              <a:ea typeface="+mn-lt"/>
              <a:cs typeface="+mn-lt"/>
            </a:endParaRPr>
          </a:p>
          <a:p>
            <a:pPr marL="66675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err="1">
                <a:ea typeface="+mn-lt"/>
                <a:cs typeface="+mn-lt"/>
              </a:rPr>
              <a:t>uterine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err="1">
                <a:ea typeface="+mn-lt"/>
                <a:cs typeface="+mn-lt"/>
              </a:rPr>
              <a:t>wall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err="1">
                <a:ea typeface="+mn-lt"/>
                <a:cs typeface="+mn-lt"/>
              </a:rPr>
              <a:t>perforation</a:t>
            </a:r>
            <a:r>
              <a:rPr lang="cs-CZ">
                <a:ea typeface="+mn-lt"/>
                <a:cs typeface="+mn-lt"/>
              </a:rPr>
              <a:t> (</a:t>
            </a:r>
            <a:r>
              <a:rPr lang="cs-CZ" err="1">
                <a:ea typeface="+mn-lt"/>
                <a:cs typeface="+mn-lt"/>
              </a:rPr>
              <a:t>during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curretage</a:t>
            </a:r>
            <a:r>
              <a:rPr lang="cs-CZ">
                <a:ea typeface="+mn-lt"/>
                <a:cs typeface="+mn-lt"/>
              </a:rPr>
              <a:t>, HSK)</a:t>
            </a:r>
            <a:endParaRPr lang="en-US">
              <a:ea typeface="+mn-lt"/>
              <a:cs typeface="+mn-lt"/>
            </a:endParaRPr>
          </a:p>
          <a:p>
            <a:pPr marL="666750" lvl="1" indent="-3429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cs-CZ">
              <a:ea typeface="+mn-lt"/>
              <a:cs typeface="+mn-lt"/>
            </a:endParaRP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cs-CZ" sz="2800">
              <a:ea typeface="+mn-lt"/>
              <a:cs typeface="+mn-lt"/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err="1"/>
              <a:t>Laparoscopy</a:t>
            </a:r>
            <a:endParaRPr lang="cs-CZ" b="0" err="1">
              <a:cs typeface="Arial"/>
            </a:endParaRPr>
          </a:p>
        </p:txBody>
      </p:sp>
      <p:pic>
        <p:nvPicPr>
          <p:cNvPr id="2" name="Obrázek 2">
            <a:extLst>
              <a:ext uri="{FF2B5EF4-FFF2-40B4-BE49-F238E27FC236}">
                <a16:creationId xmlns:a16="http://schemas.microsoft.com/office/drawing/2014/main" id="{82ECB78B-DABD-44B7-8801-DB0F1A81F7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49" r="19780" b="-654"/>
          <a:stretch/>
        </p:blipFill>
        <p:spPr>
          <a:xfrm>
            <a:off x="5015163" y="1103396"/>
            <a:ext cx="1708222" cy="1553135"/>
          </a:xfrm>
          <a:prstGeom prst="rect">
            <a:avLst/>
          </a:prstGeom>
        </p:spPr>
      </p:pic>
      <p:pic>
        <p:nvPicPr>
          <p:cNvPr id="3" name="Obrázek 3" descr="Obsah obrázku interiér, vsedě, stůl, mísa&#10;&#10;Popis se vygeneroval automaticky.">
            <a:extLst>
              <a:ext uri="{FF2B5EF4-FFF2-40B4-BE49-F238E27FC236}">
                <a16:creationId xmlns:a16="http://schemas.microsoft.com/office/drawing/2014/main" id="{F99866C4-7DA5-4CEF-8263-0C7A420D76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9663" y="1113803"/>
            <a:ext cx="2743200" cy="154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2605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720000" y="1872476"/>
            <a:ext cx="107532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71755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cs-CZ" err="1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Indication</a:t>
            </a:r>
            <a:endParaRPr lang="cs-CZ">
              <a:solidFill>
                <a:schemeClr val="accent1">
                  <a:lumMod val="75000"/>
                </a:schemeClr>
              </a:solidFill>
              <a:ea typeface="+mn-lt"/>
              <a:cs typeface="+mn-lt"/>
            </a:endParaRPr>
          </a:p>
          <a:p>
            <a:pPr marL="71755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cs-CZ" sz="2600" b="1" dirty="0" err="1">
                <a:ea typeface="+mn-lt"/>
                <a:cs typeface="+mn-lt"/>
              </a:rPr>
              <a:t>Ovarian</a:t>
            </a:r>
            <a:r>
              <a:rPr lang="cs-CZ" sz="2600" b="1" dirty="0">
                <a:ea typeface="+mn-lt"/>
                <a:cs typeface="+mn-lt"/>
              </a:rPr>
              <a:t> / </a:t>
            </a:r>
            <a:r>
              <a:rPr lang="cs-CZ" sz="2600" b="1" dirty="0" err="1">
                <a:ea typeface="+mn-lt"/>
                <a:cs typeface="+mn-lt"/>
              </a:rPr>
              <a:t>fallopian</a:t>
            </a:r>
            <a:r>
              <a:rPr lang="cs-CZ" sz="2600" b="1" dirty="0">
                <a:ea typeface="+mn-lt"/>
                <a:cs typeface="+mn-lt"/>
              </a:rPr>
              <a:t> tube </a:t>
            </a:r>
            <a:r>
              <a:rPr lang="cs-CZ" sz="2600" b="1" dirty="0" err="1">
                <a:ea typeface="+mn-lt"/>
                <a:cs typeface="+mn-lt"/>
              </a:rPr>
              <a:t>surgery</a:t>
            </a:r>
            <a:endParaRPr lang="cs-CZ" b="1" dirty="0">
              <a:ea typeface="+mn-lt"/>
              <a:cs typeface="+mn-lt"/>
            </a:endParaRPr>
          </a:p>
          <a:p>
            <a:pPr marL="66675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dirty="0" err="1">
                <a:ea typeface="+mn-lt"/>
                <a:cs typeface="+mn-lt"/>
              </a:rPr>
              <a:t>cysts</a:t>
            </a:r>
            <a:r>
              <a:rPr lang="cs-CZ" dirty="0">
                <a:ea typeface="+mn-lt"/>
                <a:cs typeface="+mn-lt"/>
              </a:rPr>
              <a:t> – </a:t>
            </a:r>
            <a:r>
              <a:rPr lang="cs-CZ" sz="1800" i="1" dirty="0" err="1">
                <a:ea typeface="+mn-lt"/>
                <a:cs typeface="+mn-lt"/>
              </a:rPr>
              <a:t>exstirpation</a:t>
            </a:r>
            <a:r>
              <a:rPr lang="cs-CZ" sz="1800" i="1" dirty="0">
                <a:ea typeface="+mn-lt"/>
                <a:cs typeface="+mn-lt"/>
              </a:rPr>
              <a:t>, </a:t>
            </a:r>
            <a:r>
              <a:rPr lang="cs-CZ" sz="1800" i="1" dirty="0" err="1">
                <a:ea typeface="+mn-lt"/>
                <a:cs typeface="+mn-lt"/>
              </a:rPr>
              <a:t>resection</a:t>
            </a:r>
            <a:endParaRPr lang="cs-CZ" sz="1800" i="1">
              <a:ea typeface="+mn-lt"/>
              <a:cs typeface="+mn-lt"/>
            </a:endParaRPr>
          </a:p>
          <a:p>
            <a:pPr marL="66675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dirty="0" err="1">
                <a:ea typeface="+mn-lt"/>
                <a:cs typeface="+mn-lt"/>
              </a:rPr>
              <a:t>inflamation</a:t>
            </a:r>
            <a:r>
              <a:rPr lang="cs-CZ" dirty="0">
                <a:ea typeface="+mn-lt"/>
                <a:cs typeface="+mn-lt"/>
              </a:rPr>
              <a:t> – </a:t>
            </a:r>
            <a:r>
              <a:rPr lang="cs-CZ" dirty="0" err="1">
                <a:ea typeface="+mn-lt"/>
                <a:cs typeface="+mn-lt"/>
              </a:rPr>
              <a:t>adnextumor</a:t>
            </a:r>
            <a:r>
              <a:rPr lang="cs-CZ" dirty="0">
                <a:ea typeface="+mn-lt"/>
                <a:cs typeface="+mn-lt"/>
              </a:rPr>
              <a:t>, </a:t>
            </a:r>
            <a:r>
              <a:rPr lang="cs-CZ" dirty="0" err="1">
                <a:ea typeface="+mn-lt"/>
                <a:cs typeface="+mn-lt"/>
              </a:rPr>
              <a:t>pyosalpinx</a:t>
            </a:r>
            <a:r>
              <a:rPr lang="cs-CZ" dirty="0">
                <a:ea typeface="+mn-lt"/>
                <a:cs typeface="+mn-lt"/>
              </a:rPr>
              <a:t>; </a:t>
            </a:r>
            <a:r>
              <a:rPr lang="cs-CZ" dirty="0" err="1">
                <a:ea typeface="+mn-lt"/>
                <a:cs typeface="+mn-lt"/>
              </a:rPr>
              <a:t>suspicious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findings</a:t>
            </a:r>
            <a:r>
              <a:rPr lang="cs-CZ" dirty="0">
                <a:ea typeface="+mn-lt"/>
                <a:cs typeface="+mn-lt"/>
              </a:rPr>
              <a:t>, </a:t>
            </a:r>
            <a:r>
              <a:rPr lang="cs-CZ" dirty="0" err="1">
                <a:ea typeface="+mn-lt"/>
                <a:cs typeface="+mn-lt"/>
              </a:rPr>
              <a:t>ectopic</a:t>
            </a:r>
            <a:r>
              <a:rPr lang="cs-CZ" dirty="0">
                <a:ea typeface="+mn-lt"/>
                <a:cs typeface="+mn-lt"/>
              </a:rPr>
              <a:t> gravidity, </a:t>
            </a:r>
            <a:r>
              <a:rPr lang="cs-CZ" dirty="0" err="1">
                <a:ea typeface="+mn-lt"/>
                <a:cs typeface="+mn-lt"/>
              </a:rPr>
              <a:t>torsion</a:t>
            </a:r>
            <a:r>
              <a:rPr lang="cs-CZ" dirty="0">
                <a:ea typeface="+mn-lt"/>
                <a:cs typeface="+mn-lt"/>
              </a:rPr>
              <a:t>, </a:t>
            </a:r>
            <a:r>
              <a:rPr lang="cs-CZ" dirty="0" err="1">
                <a:ea typeface="+mn-lt"/>
                <a:cs typeface="+mn-lt"/>
              </a:rPr>
              <a:t>hydrosalpinx</a:t>
            </a:r>
            <a:r>
              <a:rPr lang="cs-CZ" dirty="0">
                <a:ea typeface="+mn-lt"/>
                <a:cs typeface="+mn-lt"/>
              </a:rPr>
              <a:t>, </a:t>
            </a:r>
            <a:r>
              <a:rPr lang="cs-CZ" dirty="0" err="1">
                <a:ea typeface="+mn-lt"/>
                <a:cs typeface="+mn-lt"/>
              </a:rPr>
              <a:t>endometriosis</a:t>
            </a:r>
            <a:r>
              <a:rPr lang="cs-CZ" dirty="0">
                <a:ea typeface="+mn-lt"/>
                <a:cs typeface="+mn-lt"/>
              </a:rPr>
              <a:t>, </a:t>
            </a:r>
            <a:r>
              <a:rPr lang="cs-CZ" dirty="0" err="1">
                <a:ea typeface="+mn-lt"/>
                <a:cs typeface="+mn-lt"/>
              </a:rPr>
              <a:t>onko-prophylaxis</a:t>
            </a:r>
            <a:r>
              <a:rPr lang="cs-CZ" dirty="0">
                <a:ea typeface="+mn-lt"/>
                <a:cs typeface="+mn-lt"/>
              </a:rPr>
              <a:t>, </a:t>
            </a:r>
            <a:r>
              <a:rPr lang="cs-CZ" dirty="0" err="1">
                <a:ea typeface="+mn-lt"/>
                <a:cs typeface="+mn-lt"/>
              </a:rPr>
              <a:t>sterilization</a:t>
            </a:r>
            <a:r>
              <a:rPr lang="cs-CZ" dirty="0">
                <a:ea typeface="+mn-lt"/>
                <a:cs typeface="+mn-lt"/>
              </a:rPr>
              <a:t> – </a:t>
            </a:r>
            <a:r>
              <a:rPr lang="cs-CZ" sz="1800" i="1" dirty="0" err="1">
                <a:ea typeface="+mn-lt"/>
                <a:cs typeface="+mn-lt"/>
              </a:rPr>
              <a:t>salpingectomy</a:t>
            </a:r>
            <a:r>
              <a:rPr lang="cs-CZ" sz="1800" i="1" dirty="0">
                <a:ea typeface="+mn-lt"/>
                <a:cs typeface="+mn-lt"/>
              </a:rPr>
              <a:t>, </a:t>
            </a:r>
            <a:r>
              <a:rPr lang="cs-CZ" sz="1800" i="1" dirty="0" err="1">
                <a:ea typeface="+mn-lt"/>
                <a:cs typeface="+mn-lt"/>
              </a:rPr>
              <a:t>ovarektomy</a:t>
            </a:r>
            <a:r>
              <a:rPr lang="cs-CZ" sz="1800" i="1" dirty="0">
                <a:ea typeface="+mn-lt"/>
                <a:cs typeface="+mn-lt"/>
              </a:rPr>
              <a:t>, </a:t>
            </a:r>
            <a:r>
              <a:rPr lang="cs-CZ" sz="1800" i="1" dirty="0" err="1">
                <a:ea typeface="+mn-lt"/>
                <a:cs typeface="+mn-lt"/>
              </a:rPr>
              <a:t>adnexectomy</a:t>
            </a:r>
            <a:r>
              <a:rPr lang="cs-CZ" sz="1800" i="1" dirty="0">
                <a:ea typeface="+mn-lt"/>
                <a:cs typeface="+mn-lt"/>
              </a:rPr>
              <a:t> (</a:t>
            </a:r>
            <a:r>
              <a:rPr lang="cs-CZ" sz="1800" i="1" dirty="0" err="1">
                <a:ea typeface="+mn-lt"/>
                <a:cs typeface="+mn-lt"/>
              </a:rPr>
              <a:t>uni</a:t>
            </a:r>
            <a:r>
              <a:rPr lang="cs-CZ" sz="1800" i="1" dirty="0">
                <a:ea typeface="+mn-lt"/>
                <a:cs typeface="+mn-lt"/>
              </a:rPr>
              <a:t>/</a:t>
            </a:r>
            <a:r>
              <a:rPr lang="cs-CZ" sz="1800" i="1" dirty="0" err="1">
                <a:ea typeface="+mn-lt"/>
                <a:cs typeface="+mn-lt"/>
              </a:rPr>
              <a:t>bilateral</a:t>
            </a:r>
            <a:r>
              <a:rPr lang="cs-CZ" sz="1800" i="1" dirty="0">
                <a:ea typeface="+mn-lt"/>
                <a:cs typeface="+mn-lt"/>
              </a:rPr>
              <a:t>)</a:t>
            </a:r>
          </a:p>
          <a:p>
            <a:pPr marL="71755" indent="0">
              <a:spcBef>
                <a:spcPct val="20000"/>
              </a:spcBef>
              <a:buNone/>
              <a:defRPr/>
            </a:pPr>
            <a:r>
              <a:rPr lang="cs-CZ" sz="2600" b="1" err="1">
                <a:ea typeface="+mn-lt"/>
                <a:cs typeface="+mn-lt"/>
              </a:rPr>
              <a:t>Uterine</a:t>
            </a:r>
            <a:r>
              <a:rPr lang="cs-CZ" sz="2600" b="1" dirty="0">
                <a:ea typeface="+mn-lt"/>
                <a:cs typeface="+mn-lt"/>
              </a:rPr>
              <a:t> </a:t>
            </a:r>
            <a:r>
              <a:rPr lang="cs-CZ" sz="2600" b="1" err="1">
                <a:ea typeface="+mn-lt"/>
                <a:cs typeface="+mn-lt"/>
              </a:rPr>
              <a:t>surgery</a:t>
            </a:r>
            <a:endParaRPr lang="cs-CZ" sz="2600">
              <a:ea typeface="+mn-lt"/>
              <a:cs typeface="+mn-lt"/>
            </a:endParaRPr>
          </a:p>
          <a:p>
            <a:pPr marL="666750" lvl="1" indent="-342900">
              <a:spcBef>
                <a:spcPct val="20000"/>
              </a:spcBef>
              <a:buFont typeface="Arial,Sans-Serif" panose="020B0604020202020204" pitchFamily="34" charset="0"/>
              <a:buChar char="•"/>
              <a:defRPr/>
            </a:pPr>
            <a:r>
              <a:rPr lang="cs-CZ" dirty="0" err="1">
                <a:ea typeface="+mn-lt"/>
                <a:cs typeface="+mn-lt"/>
              </a:rPr>
              <a:t>Fibroids</a:t>
            </a:r>
            <a:r>
              <a:rPr lang="cs-CZ" dirty="0">
                <a:ea typeface="+mn-lt"/>
                <a:cs typeface="+mn-lt"/>
              </a:rPr>
              <a:t> – </a:t>
            </a:r>
            <a:r>
              <a:rPr lang="cs-CZ" dirty="0" err="1">
                <a:ea typeface="+mn-lt"/>
                <a:cs typeface="+mn-lt"/>
              </a:rPr>
              <a:t>symptomatic</a:t>
            </a:r>
            <a:r>
              <a:rPr lang="cs-CZ" dirty="0">
                <a:ea typeface="+mn-lt"/>
                <a:cs typeface="+mn-lt"/>
              </a:rPr>
              <a:t>, infertility – </a:t>
            </a:r>
            <a:r>
              <a:rPr lang="cs-CZ" i="1" dirty="0" err="1">
                <a:ea typeface="+mn-lt"/>
                <a:cs typeface="+mn-lt"/>
              </a:rPr>
              <a:t>enucleation</a:t>
            </a:r>
            <a:r>
              <a:rPr lang="cs-CZ" dirty="0">
                <a:ea typeface="+mn-lt"/>
                <a:cs typeface="+mn-lt"/>
              </a:rPr>
              <a:t>; </a:t>
            </a:r>
            <a:r>
              <a:rPr lang="cs-CZ" dirty="0" err="1">
                <a:ea typeface="+mn-lt"/>
                <a:cs typeface="+mn-lt"/>
              </a:rPr>
              <a:t>endometriosis</a:t>
            </a:r>
            <a:r>
              <a:rPr lang="cs-CZ" dirty="0">
                <a:ea typeface="+mn-lt"/>
                <a:cs typeface="+mn-lt"/>
              </a:rPr>
              <a:t>, </a:t>
            </a:r>
            <a:r>
              <a:rPr lang="cs-CZ" dirty="0" err="1">
                <a:ea typeface="+mn-lt"/>
                <a:cs typeface="+mn-lt"/>
              </a:rPr>
              <a:t>ademomyosis</a:t>
            </a:r>
            <a:r>
              <a:rPr lang="cs-CZ" dirty="0">
                <a:ea typeface="+mn-lt"/>
                <a:cs typeface="+mn-lt"/>
              </a:rPr>
              <a:t>, </a:t>
            </a:r>
          </a:p>
          <a:p>
            <a:pPr marL="323850" lvl="1" indent="0">
              <a:spcBef>
                <a:spcPct val="20000"/>
              </a:spcBef>
              <a:buNone/>
              <a:defRPr/>
            </a:pPr>
            <a:r>
              <a:rPr lang="cs-CZ" dirty="0">
                <a:ea typeface="+mn-lt"/>
                <a:cs typeface="+mn-lt"/>
              </a:rPr>
              <a:t>     </a:t>
            </a:r>
            <a:r>
              <a:rPr lang="cs-CZ" dirty="0" err="1">
                <a:ea typeface="+mn-lt"/>
                <a:cs typeface="+mn-lt"/>
              </a:rPr>
              <a:t>congenital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malformations</a:t>
            </a:r>
            <a:r>
              <a:rPr lang="cs-CZ" dirty="0">
                <a:ea typeface="+mn-lt"/>
                <a:cs typeface="+mn-lt"/>
              </a:rPr>
              <a:t> – </a:t>
            </a:r>
            <a:r>
              <a:rPr lang="cs-CZ" i="1" dirty="0" err="1">
                <a:ea typeface="+mn-lt"/>
                <a:cs typeface="+mn-lt"/>
              </a:rPr>
              <a:t>metroplasty</a:t>
            </a:r>
            <a:r>
              <a:rPr lang="cs-CZ" dirty="0">
                <a:ea typeface="+mn-lt"/>
                <a:cs typeface="+mn-lt"/>
              </a:rPr>
              <a:t> </a:t>
            </a:r>
          </a:p>
          <a:p>
            <a:pPr marL="71755" indent="0">
              <a:spcBef>
                <a:spcPct val="20000"/>
              </a:spcBef>
              <a:buNone/>
              <a:defRPr/>
            </a:pPr>
            <a:r>
              <a:rPr lang="cs-CZ" sz="2600" b="1" dirty="0" err="1">
                <a:ea typeface="+mn-lt"/>
                <a:cs typeface="+mn-lt"/>
              </a:rPr>
              <a:t>Hysterectomy</a:t>
            </a:r>
            <a:r>
              <a:rPr lang="cs-CZ" sz="2600" b="1" dirty="0">
                <a:ea typeface="+mn-lt"/>
                <a:cs typeface="+mn-lt"/>
              </a:rPr>
              <a:t> (LAVH / TLH)</a:t>
            </a:r>
            <a:endParaRPr lang="cs-CZ" sz="2600" dirty="0" err="1">
              <a:ea typeface="+mn-lt"/>
              <a:cs typeface="+mn-lt"/>
            </a:endParaRPr>
          </a:p>
          <a:p>
            <a:pPr marL="666750" lvl="1" indent="-342900">
              <a:spcBef>
                <a:spcPct val="20000"/>
              </a:spcBef>
              <a:buFont typeface="Arial,Sans-Serif"/>
              <a:buChar char="•"/>
              <a:defRPr/>
            </a:pPr>
            <a:r>
              <a:rPr lang="cs-CZ" dirty="0" err="1">
                <a:cs typeface="Arial"/>
              </a:rPr>
              <a:t>Abnormal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uterine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bleeding</a:t>
            </a:r>
            <a:r>
              <a:rPr lang="cs-CZ" dirty="0">
                <a:cs typeface="Arial"/>
              </a:rPr>
              <a:t>, </a:t>
            </a:r>
            <a:r>
              <a:rPr lang="cs-CZ" dirty="0" err="1">
                <a:cs typeface="Arial"/>
              </a:rPr>
              <a:t>gynecological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malignancy</a:t>
            </a:r>
            <a:r>
              <a:rPr lang="cs-CZ" dirty="0">
                <a:cs typeface="Arial"/>
              </a:rPr>
              <a:t>, </a:t>
            </a:r>
            <a:r>
              <a:rPr lang="cs-CZ" dirty="0" err="1">
                <a:cs typeface="Arial"/>
              </a:rPr>
              <a:t>large</a:t>
            </a:r>
            <a:r>
              <a:rPr lang="cs-CZ" dirty="0">
                <a:cs typeface="Arial"/>
              </a:rPr>
              <a:t> </a:t>
            </a:r>
            <a:r>
              <a:rPr lang="cs-CZ" dirty="0" err="1">
                <a:cs typeface="Arial"/>
              </a:rPr>
              <a:t>myomatosis</a:t>
            </a:r>
            <a:r>
              <a:rPr lang="cs-CZ" dirty="0">
                <a:cs typeface="Arial"/>
              </a:rPr>
              <a:t>, </a:t>
            </a:r>
            <a:r>
              <a:rPr lang="cs-CZ" dirty="0" err="1">
                <a:ea typeface="+mn-lt"/>
                <a:cs typeface="+mn-lt"/>
              </a:rPr>
              <a:t>endometriosis</a:t>
            </a:r>
            <a:r>
              <a:rPr lang="cs-CZ" dirty="0">
                <a:ea typeface="+mn-lt"/>
                <a:cs typeface="+mn-lt"/>
              </a:rPr>
              <a:t>, </a:t>
            </a:r>
            <a:r>
              <a:rPr lang="cs-CZ" dirty="0" err="1">
                <a:ea typeface="+mn-lt"/>
                <a:cs typeface="+mn-lt"/>
              </a:rPr>
              <a:t>descensus</a:t>
            </a:r>
            <a:r>
              <a:rPr lang="cs-CZ" dirty="0">
                <a:ea typeface="+mn-lt"/>
                <a:cs typeface="+mn-lt"/>
              </a:rPr>
              <a:t>, </a:t>
            </a:r>
            <a:r>
              <a:rPr lang="cs-CZ" dirty="0" err="1">
                <a:ea typeface="+mn-lt"/>
                <a:cs typeface="+mn-lt"/>
              </a:rPr>
              <a:t>onko-prophylaxis</a:t>
            </a:r>
            <a:endParaRPr lang="cs-CZ" dirty="0" err="1">
              <a:cs typeface="Arial"/>
            </a:endParaRPr>
          </a:p>
          <a:p>
            <a:pPr marL="323850" lvl="1" indent="0">
              <a:spcBef>
                <a:spcPct val="20000"/>
              </a:spcBef>
              <a:buFont typeface="Arial,Sans-Serif" panose="020B0604020202020204" pitchFamily="34" charset="0"/>
              <a:buNone/>
              <a:defRPr/>
            </a:pPr>
            <a:endParaRPr lang="cs-CZ">
              <a:ea typeface="+mn-lt"/>
              <a:cs typeface="+mn-lt"/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err="1"/>
              <a:t>Laparoscopy</a:t>
            </a:r>
            <a:endParaRPr lang="cs-CZ" b="0" err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523654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71755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cs-CZ" err="1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Why</a:t>
            </a:r>
            <a:r>
              <a:rPr lang="cs-CZ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?</a:t>
            </a:r>
            <a:r>
              <a:rPr lang="cs-CZ">
                <a:solidFill>
                  <a:schemeClr val="tx2">
                    <a:lumMod val="50000"/>
                  </a:schemeClr>
                </a:solidFill>
                <a:ea typeface="+mn-lt"/>
                <a:cs typeface="+mn-lt"/>
              </a:rPr>
              <a:t> </a:t>
            </a:r>
          </a:p>
          <a:p>
            <a:pPr marL="251460" indent="-179705">
              <a:lnSpc>
                <a:spcPct val="100000"/>
              </a:lnSpc>
              <a:spcBef>
                <a:spcPct val="20000"/>
              </a:spcBef>
              <a:buChar char="•"/>
              <a:defRPr/>
            </a:pPr>
            <a:r>
              <a:rPr lang="cs-CZ" err="1">
                <a:ea typeface="+mn-lt"/>
                <a:cs typeface="+mn-lt"/>
              </a:rPr>
              <a:t>acute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life-saving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surgery</a:t>
            </a:r>
            <a:r>
              <a:rPr lang="cs-CZ">
                <a:ea typeface="+mn-lt"/>
                <a:cs typeface="+mn-lt"/>
              </a:rPr>
              <a:t> / </a:t>
            </a:r>
            <a:r>
              <a:rPr lang="cs-CZ" err="1">
                <a:ea typeface="+mn-lt"/>
                <a:cs typeface="+mn-lt"/>
              </a:rPr>
              <a:t>planned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operation</a:t>
            </a:r>
            <a:endParaRPr lang="cs-CZ">
              <a:ea typeface="+mn-lt"/>
              <a:cs typeface="+mn-lt"/>
            </a:endParaRPr>
          </a:p>
          <a:p>
            <a:pPr marL="251460" indent="-179705">
              <a:lnSpc>
                <a:spcPct val="100000"/>
              </a:lnSpc>
              <a:spcBef>
                <a:spcPct val="20000"/>
              </a:spcBef>
              <a:buChar char="•"/>
              <a:defRPr/>
            </a:pPr>
            <a:r>
              <a:rPr lang="cs-CZ" err="1">
                <a:ea typeface="+mn-lt"/>
                <a:cs typeface="+mn-lt"/>
              </a:rPr>
              <a:t>relief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of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symptoms</a:t>
            </a:r>
            <a:r>
              <a:rPr lang="cs-CZ">
                <a:ea typeface="+mn-lt"/>
                <a:cs typeface="+mn-lt"/>
              </a:rPr>
              <a:t> (</a:t>
            </a:r>
            <a:r>
              <a:rPr lang="cs-CZ" err="1">
                <a:ea typeface="+mn-lt"/>
                <a:cs typeface="+mn-lt"/>
              </a:rPr>
              <a:t>pain</a:t>
            </a:r>
            <a:r>
              <a:rPr lang="cs-CZ">
                <a:ea typeface="+mn-lt"/>
                <a:cs typeface="+mn-lt"/>
              </a:rPr>
              <a:t>, </a:t>
            </a:r>
            <a:r>
              <a:rPr lang="cs-CZ" err="1">
                <a:ea typeface="+mn-lt"/>
                <a:cs typeface="+mn-lt"/>
              </a:rPr>
              <a:t>bleeding</a:t>
            </a:r>
            <a:r>
              <a:rPr lang="cs-CZ">
                <a:ea typeface="+mn-lt"/>
                <a:cs typeface="+mn-lt"/>
              </a:rPr>
              <a:t>, </a:t>
            </a:r>
            <a:r>
              <a:rPr lang="cs-CZ" err="1">
                <a:ea typeface="+mn-lt"/>
                <a:cs typeface="+mn-lt"/>
              </a:rPr>
              <a:t>discomfort</a:t>
            </a:r>
            <a:r>
              <a:rPr lang="cs-CZ">
                <a:ea typeface="+mn-lt"/>
                <a:cs typeface="+mn-lt"/>
              </a:rPr>
              <a:t>, </a:t>
            </a:r>
            <a:r>
              <a:rPr lang="cs-CZ" err="1">
                <a:ea typeface="+mn-lt"/>
                <a:cs typeface="+mn-lt"/>
              </a:rPr>
              <a:t>incontinence</a:t>
            </a:r>
            <a:r>
              <a:rPr lang="cs-CZ">
                <a:ea typeface="+mn-lt"/>
                <a:cs typeface="+mn-lt"/>
              </a:rPr>
              <a:t>, ..)</a:t>
            </a:r>
            <a:endParaRPr lang="cs-CZ" err="1">
              <a:ea typeface="+mn-lt"/>
              <a:cs typeface="+mn-lt"/>
            </a:endParaRPr>
          </a:p>
          <a:p>
            <a:pPr marL="251460" indent="-179705">
              <a:lnSpc>
                <a:spcPct val="100000"/>
              </a:lnSpc>
              <a:spcBef>
                <a:spcPct val="20000"/>
              </a:spcBef>
              <a:buChar char="•"/>
              <a:defRPr/>
            </a:pPr>
            <a:r>
              <a:rPr lang="cs-CZ" err="1">
                <a:ea typeface="+mn-lt"/>
                <a:cs typeface="+mn-lt"/>
              </a:rPr>
              <a:t>treatment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of</a:t>
            </a:r>
            <a:r>
              <a:rPr lang="cs-CZ">
                <a:ea typeface="+mn-lt"/>
                <a:cs typeface="+mn-lt"/>
              </a:rPr>
              <a:t> infertility </a:t>
            </a:r>
          </a:p>
          <a:p>
            <a:pPr marL="251460" indent="-179705">
              <a:lnSpc>
                <a:spcPct val="100000"/>
              </a:lnSpc>
              <a:spcBef>
                <a:spcPct val="20000"/>
              </a:spcBef>
              <a:buChar char="•"/>
              <a:defRPr/>
            </a:pPr>
            <a:r>
              <a:rPr lang="cs-CZ" err="1">
                <a:ea typeface="+mn-lt"/>
                <a:cs typeface="+mn-lt"/>
              </a:rPr>
              <a:t>oncological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indications</a:t>
            </a:r>
            <a:endParaRPr lang="cs-CZ">
              <a:cs typeface="Arial"/>
            </a:endParaRPr>
          </a:p>
          <a:p>
            <a:pPr marL="457200" indent="-457200">
              <a:buChar char="•"/>
              <a:defRPr/>
            </a:pPr>
            <a:endParaRPr lang="en-US" b="1">
              <a:latin typeface="Calibri"/>
              <a:cs typeface="Calibri"/>
            </a:endParaRP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/>
              <a:t>Introduction</a:t>
            </a:r>
            <a:r>
              <a:rPr lang="en-US"/>
              <a:t> 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25341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720000" y="1872476"/>
            <a:ext cx="107532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71755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endParaRPr lang="cs-CZ">
              <a:solidFill>
                <a:schemeClr val="accent1">
                  <a:lumMod val="75000"/>
                </a:schemeClr>
              </a:solidFill>
              <a:ea typeface="+mn-lt"/>
              <a:cs typeface="+mn-lt"/>
            </a:endParaRP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,Sans-Serif" panose="020B0604020202020204" pitchFamily="34" charset="0"/>
              <a:buChar char="•"/>
              <a:defRPr/>
            </a:pPr>
            <a:r>
              <a:rPr lang="cs-CZ" dirty="0" err="1">
                <a:ea typeface="+mn-lt"/>
                <a:cs typeface="+mn-lt"/>
              </a:rPr>
              <a:t>Therapeutic</a:t>
            </a:r>
            <a:r>
              <a:rPr lang="cs-CZ" sz="2400" dirty="0">
                <a:ea typeface="+mn-lt"/>
                <a:cs typeface="+mn-lt"/>
              </a:rPr>
              <a:t> </a:t>
            </a:r>
            <a:r>
              <a:rPr lang="cs-CZ" sz="2000" dirty="0">
                <a:ea typeface="+mn-lt"/>
                <a:cs typeface="+mn-lt"/>
              </a:rPr>
              <a:t>/ </a:t>
            </a:r>
            <a:r>
              <a:rPr lang="cs-CZ" sz="2000" dirty="0" err="1">
                <a:ea typeface="+mn-lt"/>
                <a:cs typeface="+mn-lt"/>
              </a:rPr>
              <a:t>Diagnostic</a:t>
            </a:r>
            <a:r>
              <a:rPr lang="cs-CZ" sz="2000" dirty="0">
                <a:ea typeface="+mn-lt"/>
                <a:cs typeface="+mn-lt"/>
              </a:rPr>
              <a:t> (</a:t>
            </a:r>
            <a:r>
              <a:rPr lang="cs-CZ" sz="2000" dirty="0" err="1">
                <a:ea typeface="+mn-lt"/>
                <a:cs typeface="+mn-lt"/>
              </a:rPr>
              <a:t>visualization</a:t>
            </a:r>
            <a:r>
              <a:rPr lang="cs-CZ" sz="2000" dirty="0">
                <a:ea typeface="+mn-lt"/>
                <a:cs typeface="+mn-lt"/>
              </a:rPr>
              <a:t>, </a:t>
            </a:r>
            <a:r>
              <a:rPr lang="cs-CZ" sz="2000" dirty="0" err="1">
                <a:ea typeface="+mn-lt"/>
                <a:cs typeface="+mn-lt"/>
              </a:rPr>
              <a:t>biopsy</a:t>
            </a:r>
            <a:r>
              <a:rPr lang="cs-CZ" sz="2000" dirty="0">
                <a:ea typeface="+mn-lt"/>
                <a:cs typeface="+mn-lt"/>
              </a:rPr>
              <a:t>) – </a:t>
            </a:r>
            <a:r>
              <a:rPr lang="cs-CZ" sz="2000" dirty="0" err="1">
                <a:ea typeface="+mn-lt"/>
                <a:cs typeface="+mn-lt"/>
              </a:rPr>
              <a:t>probatory</a:t>
            </a:r>
            <a:r>
              <a:rPr lang="cs-CZ" sz="2000" dirty="0">
                <a:ea typeface="+mn-lt"/>
                <a:cs typeface="+mn-lt"/>
              </a:rPr>
              <a:t> </a:t>
            </a:r>
            <a:r>
              <a:rPr lang="cs-CZ" sz="2000" dirty="0" err="1">
                <a:ea typeface="+mn-lt"/>
                <a:cs typeface="+mn-lt"/>
              </a:rPr>
              <a:t>laparotomy</a:t>
            </a:r>
            <a:r>
              <a:rPr lang="cs-CZ" sz="2000" dirty="0">
                <a:ea typeface="+mn-lt"/>
                <a:cs typeface="+mn-lt"/>
              </a:rPr>
              <a:t> (</a:t>
            </a:r>
            <a:r>
              <a:rPr lang="cs-CZ" sz="2000" dirty="0" err="1">
                <a:ea typeface="+mn-lt"/>
                <a:cs typeface="+mn-lt"/>
              </a:rPr>
              <a:t>onco</a:t>
            </a:r>
            <a:r>
              <a:rPr lang="cs-CZ" sz="2000" dirty="0">
                <a:ea typeface="+mn-lt"/>
                <a:cs typeface="+mn-lt"/>
              </a:rPr>
              <a:t>)</a:t>
            </a: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,Sans-Serif" panose="020B0604020202020204" pitchFamily="34" charset="0"/>
              <a:buChar char="•"/>
              <a:defRPr/>
            </a:pPr>
            <a:r>
              <a:rPr lang="cs-CZ" dirty="0" err="1">
                <a:ea typeface="+mn-lt"/>
                <a:cs typeface="+mn-lt"/>
              </a:rPr>
              <a:t>Planned</a:t>
            </a:r>
            <a:r>
              <a:rPr lang="cs-CZ" dirty="0">
                <a:ea typeface="+mn-lt"/>
                <a:cs typeface="+mn-lt"/>
              </a:rPr>
              <a:t> / urgent </a:t>
            </a:r>
            <a:endParaRPr lang="en-US" dirty="0">
              <a:ea typeface="+mn-lt"/>
              <a:cs typeface="+mn-lt"/>
            </a:endParaRP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,Sans-Serif" panose="020B0604020202020204" pitchFamily="34" charset="0"/>
              <a:buChar char="•"/>
              <a:defRPr/>
            </a:pPr>
            <a:r>
              <a:rPr lang="cs-CZ" dirty="0" err="1">
                <a:ea typeface="+mn-lt"/>
                <a:cs typeface="+mn-lt"/>
              </a:rPr>
              <a:t>similar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indications</a:t>
            </a:r>
            <a:r>
              <a:rPr lang="cs-CZ" dirty="0">
                <a:ea typeface="+mn-lt"/>
                <a:cs typeface="+mn-lt"/>
              </a:rPr>
              <a:t> as </a:t>
            </a:r>
            <a:r>
              <a:rPr lang="cs-CZ" dirty="0" err="1">
                <a:ea typeface="+mn-lt"/>
                <a:cs typeface="+mn-lt"/>
              </a:rPr>
              <a:t>laparoscopy</a:t>
            </a:r>
            <a:r>
              <a:rPr lang="cs-CZ" dirty="0">
                <a:ea typeface="+mn-lt"/>
                <a:cs typeface="+mn-lt"/>
              </a:rPr>
              <a:t> + </a:t>
            </a:r>
            <a:r>
              <a:rPr lang="cs-CZ" dirty="0" err="1">
                <a:ea typeface="+mn-lt"/>
                <a:cs typeface="+mn-lt"/>
              </a:rPr>
              <a:t>oncosurgery</a:t>
            </a:r>
            <a:r>
              <a:rPr lang="cs-CZ" dirty="0">
                <a:ea typeface="+mn-lt"/>
                <a:cs typeface="+mn-lt"/>
              </a:rPr>
              <a:t> (</a:t>
            </a:r>
            <a:r>
              <a:rPr lang="cs-CZ" dirty="0" err="1">
                <a:ea typeface="+mn-lt"/>
                <a:cs typeface="+mn-lt"/>
              </a:rPr>
              <a:t>radical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procedures</a:t>
            </a:r>
            <a:r>
              <a:rPr lang="cs-CZ" dirty="0">
                <a:ea typeface="+mn-lt"/>
                <a:cs typeface="+mn-lt"/>
              </a:rPr>
              <a:t>, </a:t>
            </a:r>
            <a:r>
              <a:rPr lang="cs-CZ" dirty="0" err="1">
                <a:ea typeface="+mn-lt"/>
                <a:cs typeface="+mn-lt"/>
              </a:rPr>
              <a:t>lymphadenectomy</a:t>
            </a:r>
            <a:r>
              <a:rPr lang="cs-CZ" dirty="0">
                <a:ea typeface="+mn-lt"/>
                <a:cs typeface="+mn-lt"/>
              </a:rPr>
              <a:t>)</a:t>
            </a:r>
            <a:endParaRPr lang="cs-CZ" dirty="0" err="1">
              <a:ea typeface="+mn-lt"/>
              <a:cs typeface="+mn-lt"/>
            </a:endParaRP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Char char="•"/>
              <a:defRPr/>
            </a:pPr>
            <a:r>
              <a:rPr lang="cs-CZ" dirty="0" err="1">
                <a:ea typeface="+mn-lt"/>
                <a:cs typeface="+mn-lt"/>
              </a:rPr>
              <a:t>Suprapubical</a:t>
            </a:r>
            <a:r>
              <a:rPr lang="cs-CZ" dirty="0">
                <a:ea typeface="+mn-lt"/>
                <a:cs typeface="+mn-lt"/>
              </a:rPr>
              <a:t> – </a:t>
            </a:r>
            <a:r>
              <a:rPr lang="cs-CZ" dirty="0" err="1">
                <a:ea typeface="+mn-lt"/>
                <a:cs typeface="+mn-lt"/>
              </a:rPr>
              <a:t>Pfannenstiel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incision</a:t>
            </a:r>
            <a:endParaRPr lang="cs-CZ" dirty="0">
              <a:ea typeface="+mn-lt"/>
              <a:cs typeface="+mn-lt"/>
            </a:endParaRPr>
          </a:p>
          <a:p>
            <a:pPr marL="503555" lvl="1" indent="-179705">
              <a:spcBef>
                <a:spcPct val="20000"/>
              </a:spcBef>
              <a:buFont typeface="Arial,Sans-Serif" panose="020B0604020202020204" pitchFamily="34" charset="0"/>
              <a:buChar char="–"/>
              <a:defRPr/>
            </a:pPr>
            <a:r>
              <a:rPr lang="cs-CZ" dirty="0" err="1">
                <a:ea typeface="+mn-lt"/>
                <a:cs typeface="+mn-lt"/>
              </a:rPr>
              <a:t>Esthetic</a:t>
            </a:r>
            <a:r>
              <a:rPr lang="cs-CZ" dirty="0">
                <a:ea typeface="+mn-lt"/>
                <a:cs typeface="+mn-lt"/>
              </a:rPr>
              <a:t>, </a:t>
            </a:r>
            <a:r>
              <a:rPr lang="cs-CZ" dirty="0" err="1">
                <a:ea typeface="+mn-lt"/>
                <a:cs typeface="+mn-lt"/>
              </a:rPr>
              <a:t>time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consuming</a:t>
            </a:r>
            <a:r>
              <a:rPr lang="cs-CZ" dirty="0">
                <a:ea typeface="+mn-lt"/>
                <a:cs typeface="+mn-lt"/>
              </a:rPr>
              <a:t>, limited </a:t>
            </a:r>
            <a:r>
              <a:rPr lang="cs-CZ" dirty="0" err="1">
                <a:ea typeface="+mn-lt"/>
                <a:cs typeface="+mn-lt"/>
              </a:rPr>
              <a:t>access</a:t>
            </a:r>
            <a:r>
              <a:rPr lang="cs-CZ" dirty="0">
                <a:ea typeface="+mn-lt"/>
                <a:cs typeface="+mn-lt"/>
              </a:rPr>
              <a:t> to abdomen</a:t>
            </a:r>
            <a:endParaRPr lang="cs-CZ" dirty="0">
              <a:cs typeface="Arial"/>
            </a:endParaRP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Char char="•"/>
              <a:defRPr/>
            </a:pPr>
            <a:r>
              <a:rPr lang="cs-CZ" dirty="0" err="1">
                <a:ea typeface="+mn-lt"/>
                <a:cs typeface="+mn-lt"/>
              </a:rPr>
              <a:t>Infraumbilical</a:t>
            </a:r>
            <a:r>
              <a:rPr lang="cs-CZ" dirty="0">
                <a:ea typeface="+mn-lt"/>
                <a:cs typeface="+mn-lt"/>
              </a:rPr>
              <a:t> – </a:t>
            </a:r>
            <a:r>
              <a:rPr lang="cs-CZ" dirty="0" err="1">
                <a:ea typeface="+mn-lt"/>
                <a:cs typeface="+mn-lt"/>
              </a:rPr>
              <a:t>lower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middle</a:t>
            </a:r>
            <a:r>
              <a:rPr lang="cs-CZ" dirty="0">
                <a:ea typeface="+mn-lt"/>
                <a:cs typeface="+mn-lt"/>
              </a:rPr>
              <a:t>  </a:t>
            </a:r>
            <a:endParaRPr lang="en-US" dirty="0">
              <a:ea typeface="+mn-lt"/>
              <a:cs typeface="+mn-lt"/>
            </a:endParaRPr>
          </a:p>
          <a:p>
            <a:pPr marL="503555" lvl="1" indent="-179705">
              <a:spcBef>
                <a:spcPct val="20000"/>
              </a:spcBef>
              <a:buFont typeface="Arial,Sans-Serif" panose="020B0604020202020204" pitchFamily="34" charset="0"/>
              <a:buChar char="–"/>
              <a:defRPr/>
            </a:pPr>
            <a:r>
              <a:rPr lang="cs-CZ" dirty="0" err="1">
                <a:ea typeface="+mn-lt"/>
                <a:cs typeface="+mn-lt"/>
              </a:rPr>
              <a:t>Umbilicus</a:t>
            </a:r>
            <a:r>
              <a:rPr lang="cs-CZ" dirty="0">
                <a:ea typeface="+mn-lt"/>
                <a:cs typeface="+mn-lt"/>
              </a:rPr>
              <a:t> – </a:t>
            </a:r>
            <a:r>
              <a:rPr lang="cs-CZ" dirty="0" err="1">
                <a:ea typeface="+mn-lt"/>
                <a:cs typeface="+mn-lt"/>
              </a:rPr>
              <a:t>symphysis</a:t>
            </a:r>
            <a:r>
              <a:rPr lang="cs-CZ" dirty="0">
                <a:ea typeface="+mn-lt"/>
                <a:cs typeface="+mn-lt"/>
              </a:rPr>
              <a:t>, </a:t>
            </a:r>
            <a:r>
              <a:rPr lang="cs-CZ" dirty="0" err="1">
                <a:ea typeface="+mn-lt"/>
                <a:cs typeface="+mn-lt"/>
              </a:rPr>
              <a:t>good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access</a:t>
            </a:r>
            <a:r>
              <a:rPr lang="cs-CZ" dirty="0">
                <a:ea typeface="+mn-lt"/>
                <a:cs typeface="+mn-lt"/>
              </a:rPr>
              <a:t> to abdomen</a:t>
            </a:r>
            <a:endParaRPr lang="en-US" dirty="0">
              <a:ea typeface="+mn-lt"/>
              <a:cs typeface="+mn-lt"/>
            </a:endParaRPr>
          </a:p>
          <a:p>
            <a:pPr marL="503555" lvl="1" indent="-179705">
              <a:lnSpc>
                <a:spcPct val="100000"/>
              </a:lnSpc>
              <a:spcBef>
                <a:spcPct val="20000"/>
              </a:spcBef>
              <a:buFont typeface="Arial,Sans-Serif" panose="020B0604020202020204" pitchFamily="34" charset="0"/>
              <a:buChar char="–"/>
              <a:defRPr/>
            </a:pPr>
            <a:r>
              <a:rPr lang="cs-CZ" dirty="0" err="1">
                <a:ea typeface="+mn-lt"/>
                <a:cs typeface="+mn-lt"/>
              </a:rPr>
              <a:t>Large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tumors</a:t>
            </a:r>
            <a:r>
              <a:rPr lang="cs-CZ" dirty="0">
                <a:ea typeface="+mn-lt"/>
                <a:cs typeface="+mn-lt"/>
              </a:rPr>
              <a:t>, </a:t>
            </a:r>
            <a:r>
              <a:rPr lang="cs-CZ" dirty="0" err="1">
                <a:ea typeface="+mn-lt"/>
                <a:cs typeface="+mn-lt"/>
              </a:rPr>
              <a:t>oncological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surgery</a:t>
            </a:r>
            <a:r>
              <a:rPr lang="cs-CZ" dirty="0">
                <a:ea typeface="+mn-lt"/>
                <a:cs typeface="+mn-lt"/>
              </a:rPr>
              <a:t>, </a:t>
            </a:r>
            <a:r>
              <a:rPr lang="cs-CZ" dirty="0" err="1">
                <a:ea typeface="+mn-lt"/>
                <a:cs typeface="+mn-lt"/>
              </a:rPr>
              <a:t>emergency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surgery</a:t>
            </a:r>
            <a:r>
              <a:rPr lang="cs-CZ" dirty="0">
                <a:ea typeface="+mn-lt"/>
                <a:cs typeface="+mn-lt"/>
              </a:rPr>
              <a:t> </a:t>
            </a:r>
            <a:endParaRPr lang="en-US" dirty="0">
              <a:ea typeface="+mn-lt"/>
              <a:cs typeface="+mn-lt"/>
            </a:endParaRPr>
          </a:p>
          <a:p>
            <a:pPr marL="503555" lvl="1" indent="-179705">
              <a:lnSpc>
                <a:spcPct val="100000"/>
              </a:lnSpc>
              <a:spcBef>
                <a:spcPct val="20000"/>
              </a:spcBef>
              <a:buFont typeface="Arial,Sans-Serif" panose="020B0604020202020204" pitchFamily="34" charset="0"/>
              <a:buChar char="–"/>
              <a:defRPr/>
            </a:pPr>
            <a:endParaRPr lang="cs-CZ">
              <a:ea typeface="+mn-lt"/>
              <a:cs typeface="+mn-lt"/>
            </a:endParaRPr>
          </a:p>
          <a:p>
            <a:pPr marL="71755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endParaRPr lang="cs-CZ">
              <a:cs typeface="Arial"/>
            </a:endParaRP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cs-CZ">
              <a:ea typeface="+mn-lt"/>
              <a:cs typeface="+mn-lt"/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Laparotomy</a:t>
            </a:r>
            <a:endParaRPr lang="cs-CZ" b="0" err="1">
              <a:cs typeface="Arial"/>
            </a:endParaRPr>
          </a:p>
        </p:txBody>
      </p:sp>
      <p:pic>
        <p:nvPicPr>
          <p:cNvPr id="2" name="Obrázek 2" descr="Obsah obrázku oblečení, hledání, stůl, držení&#10;&#10;Popis se vygeneroval automaticky.">
            <a:extLst>
              <a:ext uri="{FF2B5EF4-FFF2-40B4-BE49-F238E27FC236}">
                <a16:creationId xmlns:a16="http://schemas.microsoft.com/office/drawing/2014/main" id="{F4CBCE70-D499-4B85-8A2C-9009CB735E6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6410" b="-709"/>
          <a:stretch/>
        </p:blipFill>
        <p:spPr>
          <a:xfrm>
            <a:off x="7742321" y="3864768"/>
            <a:ext cx="1195756" cy="1424495"/>
          </a:xfrm>
          <a:prstGeom prst="rect">
            <a:avLst/>
          </a:prstGeom>
        </p:spPr>
      </p:pic>
      <p:pic>
        <p:nvPicPr>
          <p:cNvPr id="3" name="Obrázek 3" descr="Obsah obrázku oblečení, stůl, vsedě, malé&#10;&#10;Popis se vygeneroval automaticky.">
            <a:extLst>
              <a:ext uri="{FF2B5EF4-FFF2-40B4-BE49-F238E27FC236}">
                <a16:creationId xmlns:a16="http://schemas.microsoft.com/office/drawing/2014/main" id="{F3CA4566-E32C-4121-8145-E5FA87C802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7" r="58199" b="22839"/>
          <a:stretch/>
        </p:blipFill>
        <p:spPr>
          <a:xfrm>
            <a:off x="7742322" y="5299437"/>
            <a:ext cx="1192477" cy="1248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3434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720000" y="1872476"/>
            <a:ext cx="107532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71755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endParaRPr lang="cs-CZ">
              <a:solidFill>
                <a:schemeClr val="accent1">
                  <a:lumMod val="75000"/>
                </a:schemeClr>
              </a:solidFill>
              <a:ea typeface="+mn-lt"/>
              <a:cs typeface="+mn-lt"/>
            </a:endParaRP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,Sans-Serif" panose="020B0604020202020204" pitchFamily="34" charset="0"/>
              <a:buChar char="•"/>
              <a:defRPr/>
            </a:pPr>
            <a:r>
              <a:rPr lang="cs-CZ" dirty="0">
                <a:ea typeface="+mn-lt"/>
                <a:cs typeface="+mn-lt"/>
              </a:rPr>
              <a:t>Simplex (just </a:t>
            </a:r>
            <a:r>
              <a:rPr lang="cs-CZ" dirty="0" err="1">
                <a:ea typeface="+mn-lt"/>
                <a:cs typeface="+mn-lt"/>
              </a:rPr>
              <a:t>the</a:t>
            </a:r>
            <a:r>
              <a:rPr lang="cs-CZ" dirty="0">
                <a:ea typeface="+mn-lt"/>
                <a:cs typeface="+mn-lt"/>
              </a:rPr>
              <a:t> uterus)</a:t>
            </a: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,Sans-Serif" panose="020B0604020202020204" pitchFamily="34" charset="0"/>
              <a:buChar char="•"/>
              <a:defRPr/>
            </a:pPr>
            <a:r>
              <a:rPr lang="cs-CZ" dirty="0" err="1">
                <a:ea typeface="+mn-lt"/>
                <a:cs typeface="+mn-lt"/>
              </a:rPr>
              <a:t>With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salpingectomy</a:t>
            </a:r>
            <a:r>
              <a:rPr lang="cs-CZ" dirty="0">
                <a:ea typeface="+mn-lt"/>
                <a:cs typeface="+mn-lt"/>
              </a:rPr>
              <a:t> (</a:t>
            </a:r>
            <a:r>
              <a:rPr lang="cs-CZ" dirty="0" err="1">
                <a:ea typeface="+mn-lt"/>
                <a:cs typeface="+mn-lt"/>
              </a:rPr>
              <a:t>usually</a:t>
            </a:r>
            <a:r>
              <a:rPr lang="cs-CZ" dirty="0">
                <a:ea typeface="+mn-lt"/>
                <a:cs typeface="+mn-lt"/>
              </a:rPr>
              <a:t>)</a:t>
            </a:r>
            <a:endParaRPr lang="cs-CZ" dirty="0" err="1">
              <a:ea typeface="+mn-lt"/>
              <a:cs typeface="+mn-lt"/>
            </a:endParaRP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,Sans-Serif" panose="020B0604020202020204" pitchFamily="34" charset="0"/>
              <a:buChar char="•"/>
              <a:defRPr/>
            </a:pPr>
            <a:r>
              <a:rPr lang="cs-CZ" dirty="0" err="1">
                <a:ea typeface="+mn-lt"/>
                <a:cs typeface="+mn-lt"/>
              </a:rPr>
              <a:t>With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adnexectomy</a:t>
            </a:r>
            <a:r>
              <a:rPr lang="cs-CZ" dirty="0">
                <a:ea typeface="+mn-lt"/>
                <a:cs typeface="+mn-lt"/>
              </a:rPr>
              <a:t> (</a:t>
            </a:r>
            <a:r>
              <a:rPr lang="cs-CZ" dirty="0" err="1">
                <a:ea typeface="+mn-lt"/>
                <a:cs typeface="+mn-lt"/>
              </a:rPr>
              <a:t>ovarectomy</a:t>
            </a:r>
            <a:r>
              <a:rPr lang="cs-CZ" dirty="0">
                <a:ea typeface="+mn-lt"/>
                <a:cs typeface="+mn-lt"/>
              </a:rPr>
              <a:t>) (</a:t>
            </a:r>
            <a:r>
              <a:rPr lang="cs-CZ" dirty="0" err="1">
                <a:ea typeface="+mn-lt"/>
                <a:cs typeface="+mn-lt"/>
              </a:rPr>
              <a:t>postmenopausal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patient</a:t>
            </a:r>
            <a:r>
              <a:rPr lang="cs-CZ" dirty="0">
                <a:ea typeface="+mn-lt"/>
                <a:cs typeface="+mn-lt"/>
              </a:rPr>
              <a:t>)</a:t>
            </a: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,Sans-Serif" panose="020B0604020202020204" pitchFamily="34" charset="0"/>
              <a:buChar char="•"/>
              <a:defRPr/>
            </a:pPr>
            <a:r>
              <a:rPr lang="cs-CZ" dirty="0" err="1">
                <a:ea typeface="+mn-lt"/>
                <a:cs typeface="+mn-lt"/>
              </a:rPr>
              <a:t>Radical</a:t>
            </a:r>
            <a:r>
              <a:rPr lang="cs-CZ" dirty="0">
                <a:ea typeface="+mn-lt"/>
                <a:cs typeface="+mn-lt"/>
              </a:rPr>
              <a:t> (+ </a:t>
            </a:r>
            <a:r>
              <a:rPr lang="cs-CZ" dirty="0" err="1">
                <a:ea typeface="+mn-lt"/>
                <a:cs typeface="+mn-lt"/>
              </a:rPr>
              <a:t>removal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of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parameteria</a:t>
            </a:r>
            <a:r>
              <a:rPr lang="cs-CZ" dirty="0">
                <a:ea typeface="+mn-lt"/>
                <a:cs typeface="+mn-lt"/>
              </a:rPr>
              <a:t>, </a:t>
            </a:r>
            <a:r>
              <a:rPr lang="cs-CZ" dirty="0" err="1">
                <a:ea typeface="+mn-lt"/>
                <a:cs typeface="+mn-lt"/>
              </a:rPr>
              <a:t>lymphadenectomy</a:t>
            </a:r>
            <a:r>
              <a:rPr lang="cs-CZ" dirty="0">
                <a:ea typeface="+mn-lt"/>
                <a:cs typeface="+mn-lt"/>
              </a:rPr>
              <a:t>)</a:t>
            </a:r>
          </a:p>
          <a:p>
            <a:pPr marL="781050" lvl="1" indent="-179705">
              <a:spcBef>
                <a:spcPct val="20000"/>
              </a:spcBef>
              <a:buFont typeface="Arial,Sans-Serif" panose="020B0604020202020204" pitchFamily="34" charset="0"/>
              <a:buChar char="•"/>
              <a:defRPr/>
            </a:pPr>
            <a:r>
              <a:rPr lang="cs-CZ" dirty="0">
                <a:ea typeface="+mn-lt"/>
                <a:cs typeface="+mn-lt"/>
              </a:rPr>
              <a:t>In case </a:t>
            </a:r>
            <a:r>
              <a:rPr lang="cs-CZ" dirty="0" err="1">
                <a:ea typeface="+mn-lt"/>
                <a:cs typeface="+mn-lt"/>
              </a:rPr>
              <a:t>of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malignancy</a:t>
            </a: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,Sans-Serif" panose="020B0604020202020204" pitchFamily="34" charset="0"/>
              <a:buChar char="•"/>
              <a:defRPr/>
            </a:pPr>
            <a:r>
              <a:rPr lang="cs-CZ" sz="2000" dirty="0" err="1">
                <a:ea typeface="+mn-lt"/>
                <a:cs typeface="+mn-lt"/>
              </a:rPr>
              <a:t>Partial</a:t>
            </a:r>
            <a:r>
              <a:rPr lang="cs-CZ" sz="2000" dirty="0">
                <a:ea typeface="+mn-lt"/>
                <a:cs typeface="+mn-lt"/>
              </a:rPr>
              <a:t> (</a:t>
            </a:r>
            <a:r>
              <a:rPr lang="cs-CZ" sz="2000" dirty="0" err="1">
                <a:ea typeface="+mn-lt"/>
                <a:cs typeface="+mn-lt"/>
              </a:rPr>
              <a:t>supracervical</a:t>
            </a:r>
            <a:r>
              <a:rPr lang="cs-CZ" sz="2000" dirty="0">
                <a:ea typeface="+mn-lt"/>
                <a:cs typeface="+mn-lt"/>
              </a:rPr>
              <a:t>) – </a:t>
            </a:r>
            <a:r>
              <a:rPr lang="cs-CZ" sz="2000" dirty="0" err="1">
                <a:ea typeface="+mn-lt"/>
                <a:cs typeface="+mn-lt"/>
              </a:rPr>
              <a:t>rarely</a:t>
            </a:r>
            <a:r>
              <a:rPr lang="cs-CZ" dirty="0">
                <a:ea typeface="+mn-lt"/>
                <a:cs typeface="+mn-lt"/>
              </a:rPr>
              <a:t> </a:t>
            </a:r>
          </a:p>
          <a:p>
            <a:pPr marL="528955" indent="-457200">
              <a:spcBef>
                <a:spcPct val="20000"/>
              </a:spcBef>
              <a:buFont typeface="Arial,Sans-Serif" panose="020B0604020202020204" pitchFamily="34" charset="0"/>
              <a:buChar char="•"/>
              <a:defRPr/>
            </a:pPr>
            <a:r>
              <a:rPr lang="cs-CZ" dirty="0">
                <a:ea typeface="+mn-lt"/>
                <a:cs typeface="+mn-lt"/>
              </a:rPr>
              <a:t>I: </a:t>
            </a:r>
            <a:r>
              <a:rPr lang="cs-CZ" dirty="0" err="1">
                <a:ea typeface="+mn-lt"/>
                <a:cs typeface="+mn-lt"/>
              </a:rPr>
              <a:t>abnormal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uterine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bleeding</a:t>
            </a:r>
            <a:r>
              <a:rPr lang="cs-CZ" dirty="0">
                <a:ea typeface="+mn-lt"/>
                <a:cs typeface="+mn-lt"/>
              </a:rPr>
              <a:t>, </a:t>
            </a:r>
            <a:r>
              <a:rPr lang="cs-CZ" dirty="0" err="1">
                <a:ea typeface="+mn-lt"/>
                <a:cs typeface="+mn-lt"/>
              </a:rPr>
              <a:t>gynecological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malignancy</a:t>
            </a:r>
            <a:r>
              <a:rPr lang="cs-CZ" dirty="0">
                <a:ea typeface="+mn-lt"/>
                <a:cs typeface="+mn-lt"/>
              </a:rPr>
              <a:t>, </a:t>
            </a:r>
          </a:p>
          <a:p>
            <a:pPr marL="71755" indent="0">
              <a:spcBef>
                <a:spcPct val="20000"/>
              </a:spcBef>
              <a:buNone/>
              <a:defRPr/>
            </a:pPr>
            <a:r>
              <a:rPr lang="cs-CZ" dirty="0">
                <a:ea typeface="+mn-lt"/>
                <a:cs typeface="+mn-lt"/>
              </a:rPr>
              <a:t>       </a:t>
            </a:r>
            <a:r>
              <a:rPr lang="cs-CZ" dirty="0" err="1">
                <a:ea typeface="+mn-lt"/>
                <a:cs typeface="+mn-lt"/>
              </a:rPr>
              <a:t>myomatosis</a:t>
            </a:r>
            <a:r>
              <a:rPr lang="cs-CZ" dirty="0">
                <a:ea typeface="+mn-lt"/>
                <a:cs typeface="+mn-lt"/>
              </a:rPr>
              <a:t>, </a:t>
            </a:r>
            <a:r>
              <a:rPr lang="cs-CZ" dirty="0" err="1">
                <a:ea typeface="+mn-lt"/>
                <a:cs typeface="+mn-lt"/>
              </a:rPr>
              <a:t>endometriosis</a:t>
            </a:r>
            <a:r>
              <a:rPr lang="cs-CZ" dirty="0">
                <a:ea typeface="+mn-lt"/>
                <a:cs typeface="+mn-lt"/>
              </a:rPr>
              <a:t>, </a:t>
            </a:r>
            <a:r>
              <a:rPr lang="cs-CZ" dirty="0" err="1">
                <a:ea typeface="+mn-lt"/>
                <a:cs typeface="+mn-lt"/>
              </a:rPr>
              <a:t>descensus</a:t>
            </a:r>
            <a:r>
              <a:rPr lang="cs-CZ" dirty="0">
                <a:ea typeface="+mn-lt"/>
                <a:cs typeface="+mn-lt"/>
              </a:rPr>
              <a:t>, </a:t>
            </a:r>
            <a:r>
              <a:rPr lang="cs-CZ" dirty="0" err="1">
                <a:ea typeface="+mn-lt"/>
                <a:cs typeface="+mn-lt"/>
              </a:rPr>
              <a:t>onko-prophylaxis</a:t>
            </a:r>
            <a:endParaRPr lang="cs-CZ" dirty="0" err="1">
              <a:cs typeface="Arial"/>
            </a:endParaRP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,Sans-Serif" panose="020B0604020202020204" pitchFamily="34" charset="0"/>
              <a:buChar char="•"/>
              <a:defRPr/>
            </a:pPr>
            <a:endParaRPr lang="en-US">
              <a:ea typeface="+mn-lt"/>
              <a:cs typeface="+mn-lt"/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i="1" dirty="0" err="1"/>
              <a:t>Hysterectomy</a:t>
            </a:r>
            <a:endParaRPr lang="cs-CZ" b="0" i="1" dirty="0" err="1">
              <a:cs typeface="Arial"/>
            </a:endParaRPr>
          </a:p>
        </p:txBody>
      </p:sp>
      <p:pic>
        <p:nvPicPr>
          <p:cNvPr id="2" name="Obrázek 2">
            <a:extLst>
              <a:ext uri="{FF2B5EF4-FFF2-40B4-BE49-F238E27FC236}">
                <a16:creationId xmlns:a16="http://schemas.microsoft.com/office/drawing/2014/main" id="{C3A82D52-D373-48BA-85F7-E5B55056772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48" b="9868"/>
          <a:stretch/>
        </p:blipFill>
        <p:spPr>
          <a:xfrm>
            <a:off x="6759742" y="445168"/>
            <a:ext cx="4327375" cy="292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04975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720000" y="1872476"/>
            <a:ext cx="107532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71755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endParaRPr lang="cs-CZ">
              <a:solidFill>
                <a:schemeClr val="accent1">
                  <a:lumMod val="75000"/>
                </a:schemeClr>
              </a:solidFill>
              <a:ea typeface="+mn-lt"/>
              <a:cs typeface="+mn-lt"/>
            </a:endParaRP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,Sans-Serif" panose="020B0604020202020204" pitchFamily="34" charset="0"/>
              <a:buChar char="•"/>
              <a:defRPr/>
            </a:pPr>
            <a:r>
              <a:rPr lang="cs-CZ" dirty="0" err="1">
                <a:ea typeface="+mn-lt"/>
                <a:cs typeface="+mn-lt"/>
              </a:rPr>
              <a:t>Vaginal</a:t>
            </a:r>
            <a:r>
              <a:rPr lang="cs-CZ" dirty="0">
                <a:ea typeface="+mn-lt"/>
                <a:cs typeface="+mn-lt"/>
              </a:rPr>
              <a:t> (</a:t>
            </a:r>
            <a:r>
              <a:rPr lang="cs-CZ" dirty="0" err="1">
                <a:ea typeface="+mn-lt"/>
                <a:cs typeface="+mn-lt"/>
              </a:rPr>
              <a:t>if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uterine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descensus</a:t>
            </a:r>
            <a:r>
              <a:rPr lang="cs-CZ" dirty="0">
                <a:ea typeface="+mn-lt"/>
                <a:cs typeface="+mn-lt"/>
              </a:rPr>
              <a:t>/prolaps)</a:t>
            </a:r>
          </a:p>
          <a:p>
            <a:pPr marL="781050" lvl="1" indent="-457200">
              <a:lnSpc>
                <a:spcPct val="100000"/>
              </a:lnSpc>
              <a:spcBef>
                <a:spcPct val="20000"/>
              </a:spcBef>
              <a:buFont typeface="Arial,Sans-Serif" panose="020B0604020202020204" pitchFamily="34" charset="0"/>
              <a:buChar char="•"/>
              <a:defRPr/>
            </a:pPr>
            <a:r>
              <a:rPr lang="cs-CZ" dirty="0" err="1">
                <a:ea typeface="+mn-lt"/>
                <a:cs typeface="+mn-lt"/>
              </a:rPr>
              <a:t>can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be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performed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under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spinal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anesthesia</a:t>
            </a:r>
          </a:p>
          <a:p>
            <a:pPr marL="781050" lvl="1" indent="-457200">
              <a:spcBef>
                <a:spcPct val="20000"/>
              </a:spcBef>
              <a:buFont typeface="Arial,Sans-Serif" panose="020B0604020202020204" pitchFamily="34" charset="0"/>
              <a:buChar char="•"/>
              <a:defRPr/>
            </a:pPr>
            <a:r>
              <a:rPr lang="cs-CZ" dirty="0">
                <a:ea typeface="+mn-lt"/>
                <a:cs typeface="+mn-lt"/>
              </a:rPr>
              <a:t>early </a:t>
            </a:r>
            <a:r>
              <a:rPr lang="cs-CZ" dirty="0" err="1">
                <a:ea typeface="+mn-lt"/>
                <a:cs typeface="+mn-lt"/>
              </a:rPr>
              <a:t>mobilization</a:t>
            </a:r>
            <a:r>
              <a:rPr lang="cs-CZ" dirty="0">
                <a:ea typeface="+mn-lt"/>
                <a:cs typeface="+mn-lt"/>
              </a:rPr>
              <a:t>, rapid </a:t>
            </a:r>
            <a:r>
              <a:rPr lang="cs-CZ" dirty="0" err="1">
                <a:ea typeface="+mn-lt"/>
                <a:cs typeface="+mn-lt"/>
              </a:rPr>
              <a:t>recovery</a:t>
            </a:r>
            <a:endParaRPr lang="cs-CZ" dirty="0">
              <a:ea typeface="+mn-lt"/>
              <a:cs typeface="+mn-lt"/>
            </a:endParaRPr>
          </a:p>
          <a:p>
            <a:pPr marL="781050" lvl="1" indent="-457200">
              <a:spcBef>
                <a:spcPct val="20000"/>
              </a:spcBef>
              <a:buFont typeface="Arial,Sans-Serif" panose="020B0604020202020204" pitchFamily="34" charset="0"/>
              <a:buChar char="•"/>
              <a:defRPr/>
            </a:pPr>
            <a:r>
              <a:rPr lang="cs-CZ" dirty="0" err="1">
                <a:ea typeface="+mn-lt"/>
                <a:cs typeface="+mn-lt"/>
              </a:rPr>
              <a:t>bad</a:t>
            </a:r>
            <a:r>
              <a:rPr lang="cs-CZ" dirty="0">
                <a:ea typeface="+mn-lt"/>
                <a:cs typeface="+mn-lt"/>
              </a:rPr>
              <a:t> </a:t>
            </a:r>
            <a:r>
              <a:rPr lang="cs-CZ" dirty="0" err="1">
                <a:ea typeface="+mn-lt"/>
                <a:cs typeface="+mn-lt"/>
              </a:rPr>
              <a:t>adnexal</a:t>
            </a:r>
            <a:r>
              <a:rPr lang="cs-CZ" dirty="0">
                <a:ea typeface="+mn-lt"/>
                <a:cs typeface="+mn-lt"/>
              </a:rPr>
              <a:t> and abdomen </a:t>
            </a:r>
            <a:r>
              <a:rPr lang="cs-CZ" dirty="0" err="1">
                <a:ea typeface="+mn-lt"/>
                <a:cs typeface="+mn-lt"/>
              </a:rPr>
              <a:t>visibility</a:t>
            </a:r>
            <a:r>
              <a:rPr lang="cs-CZ" dirty="0">
                <a:ea typeface="+mn-lt"/>
                <a:cs typeface="+mn-lt"/>
              </a:rPr>
              <a:t>, </a:t>
            </a:r>
            <a:r>
              <a:rPr lang="cs-CZ" dirty="0" err="1">
                <a:ea typeface="+mn-lt"/>
                <a:cs typeface="+mn-lt"/>
              </a:rPr>
              <a:t>bleeding</a:t>
            </a:r>
            <a:endParaRPr lang="cs-CZ" dirty="0">
              <a:ea typeface="+mn-lt"/>
              <a:cs typeface="+mn-lt"/>
            </a:endParaRPr>
          </a:p>
          <a:p>
            <a:pPr marL="528955" indent="-457200">
              <a:spcBef>
                <a:spcPct val="20000"/>
              </a:spcBef>
              <a:buFont typeface="Arial,Sans-Serif" panose="020B0604020202020204" pitchFamily="34" charset="0"/>
              <a:buChar char="•"/>
              <a:defRPr/>
            </a:pPr>
            <a:r>
              <a:rPr lang="cs-CZ" dirty="0">
                <a:ea typeface="+mn-lt"/>
                <a:cs typeface="+mn-lt"/>
              </a:rPr>
              <a:t>LAVH / TLH </a:t>
            </a:r>
          </a:p>
          <a:p>
            <a:pPr marL="781050" lvl="1" indent="-457200">
              <a:spcBef>
                <a:spcPct val="20000"/>
              </a:spcBef>
              <a:buFont typeface="Arial,Sans-Serif" panose="020B0604020202020204" pitchFamily="34" charset="0"/>
              <a:buChar char="•"/>
              <a:defRPr/>
            </a:pPr>
            <a:r>
              <a:rPr lang="cs-CZ" dirty="0" err="1">
                <a:ea typeface="+mn-lt"/>
                <a:cs typeface="+mn-lt"/>
              </a:rPr>
              <a:t>laparoscopically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assisted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vaginal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hysterectomy</a:t>
            </a:r>
            <a:r>
              <a:rPr lang="cs-CZ" dirty="0">
                <a:ea typeface="+mn-lt"/>
                <a:cs typeface="+mn-lt"/>
              </a:rPr>
              <a:t> – </a:t>
            </a:r>
            <a:r>
              <a:rPr lang="cs-CZ" dirty="0" err="1">
                <a:ea typeface="+mn-lt"/>
                <a:cs typeface="+mn-lt"/>
              </a:rPr>
              <a:t>vaginal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stump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suture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vaginally</a:t>
            </a:r>
            <a:endParaRPr lang="cs-CZ" dirty="0">
              <a:ea typeface="+mn-lt"/>
              <a:cs typeface="+mn-lt"/>
            </a:endParaRPr>
          </a:p>
          <a:p>
            <a:pPr marL="781050" lvl="1" indent="-457200">
              <a:spcBef>
                <a:spcPct val="20000"/>
              </a:spcBef>
              <a:buFont typeface="Arial,Sans-Serif" panose="020B0604020202020204" pitchFamily="34" charset="0"/>
              <a:buChar char="•"/>
              <a:defRPr/>
            </a:pPr>
            <a:r>
              <a:rPr lang="cs-CZ" dirty="0" err="1">
                <a:ea typeface="+mn-lt"/>
                <a:cs typeface="+mn-lt"/>
              </a:rPr>
              <a:t>total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laparoscopic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hysterectomy</a:t>
            </a:r>
            <a:r>
              <a:rPr lang="cs-CZ" dirty="0">
                <a:ea typeface="+mn-lt"/>
                <a:cs typeface="+mn-lt"/>
              </a:rPr>
              <a:t> – </a:t>
            </a:r>
            <a:r>
              <a:rPr lang="cs-CZ" dirty="0" err="1">
                <a:ea typeface="+mn-lt"/>
                <a:cs typeface="+mn-lt"/>
              </a:rPr>
              <a:t>vaginal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stump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suture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laparoscopically</a:t>
            </a:r>
            <a:endParaRPr lang="cs-CZ" dirty="0" err="1">
              <a:cs typeface="Arial"/>
            </a:endParaRPr>
          </a:p>
          <a:p>
            <a:pPr marL="528955" indent="-457200">
              <a:spcBef>
                <a:spcPct val="20000"/>
              </a:spcBef>
              <a:buFont typeface="Arial,Sans-Serif" panose="020B0604020202020204" pitchFamily="34" charset="0"/>
              <a:buChar char="•"/>
              <a:defRPr/>
            </a:pPr>
            <a:r>
              <a:rPr lang="cs-CZ" dirty="0" err="1">
                <a:ea typeface="+mn-lt"/>
                <a:cs typeface="+mn-lt"/>
              </a:rPr>
              <a:t>Abdominal</a:t>
            </a:r>
            <a:r>
              <a:rPr lang="cs-CZ" dirty="0">
                <a:ea typeface="+mn-lt"/>
                <a:cs typeface="+mn-lt"/>
              </a:rPr>
              <a:t> </a:t>
            </a: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,Sans-Serif" panose="020B0604020202020204" pitchFamily="34" charset="0"/>
              <a:buChar char="•"/>
              <a:defRPr/>
            </a:pPr>
            <a:endParaRPr lang="en-US">
              <a:ea typeface="+mn-lt"/>
              <a:cs typeface="+mn-lt"/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i="1" dirty="0" err="1"/>
              <a:t>Hysterectomy</a:t>
            </a:r>
            <a:endParaRPr lang="cs-CZ" b="0" i="1" dirty="0" err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33347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720000" y="1872476"/>
            <a:ext cx="107532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528955" indent="-457200">
              <a:lnSpc>
                <a:spcPct val="100000"/>
              </a:lnSpc>
              <a:spcBef>
                <a:spcPct val="20000"/>
              </a:spcBef>
              <a:buChar char="•"/>
              <a:defRPr/>
            </a:pPr>
            <a:r>
              <a:rPr lang="cs-CZ" sz="2400" dirty="0" err="1">
                <a:ea typeface="+mn-lt"/>
                <a:cs typeface="+mn-lt"/>
              </a:rPr>
              <a:t>Infection</a:t>
            </a:r>
            <a:r>
              <a:rPr lang="cs-CZ" sz="2400" dirty="0">
                <a:ea typeface="+mn-lt"/>
                <a:cs typeface="+mn-lt"/>
              </a:rPr>
              <a:t> - </a:t>
            </a:r>
            <a:r>
              <a:rPr lang="cs-CZ" sz="2400" dirty="0" err="1">
                <a:ea typeface="+mn-lt"/>
                <a:cs typeface="+mn-lt"/>
              </a:rPr>
              <a:t>of</a:t>
            </a:r>
            <a:r>
              <a:rPr lang="cs-CZ" sz="2400" dirty="0">
                <a:ea typeface="+mn-lt"/>
                <a:cs typeface="+mn-lt"/>
              </a:rPr>
              <a:t> </a:t>
            </a:r>
            <a:r>
              <a:rPr lang="cs-CZ" sz="2400" dirty="0" err="1">
                <a:ea typeface="+mn-lt"/>
                <a:cs typeface="+mn-lt"/>
              </a:rPr>
              <a:t>surgical</a:t>
            </a:r>
            <a:r>
              <a:rPr lang="cs-CZ" sz="2400" dirty="0">
                <a:ea typeface="+mn-lt"/>
                <a:cs typeface="+mn-lt"/>
              </a:rPr>
              <a:t> </a:t>
            </a:r>
            <a:r>
              <a:rPr lang="cs-CZ" sz="2400" dirty="0" err="1">
                <a:ea typeface="+mn-lt"/>
                <a:cs typeface="+mn-lt"/>
              </a:rPr>
              <a:t>wound</a:t>
            </a:r>
            <a:r>
              <a:rPr lang="cs-CZ" sz="2400" dirty="0">
                <a:ea typeface="+mn-lt"/>
                <a:cs typeface="+mn-lt"/>
              </a:rPr>
              <a:t>, </a:t>
            </a:r>
            <a:r>
              <a:rPr lang="cs-CZ" sz="2400" dirty="0" err="1">
                <a:ea typeface="+mn-lt"/>
                <a:cs typeface="+mn-lt"/>
              </a:rPr>
              <a:t>vaginal</a:t>
            </a:r>
            <a:r>
              <a:rPr lang="cs-CZ" sz="2400" dirty="0">
                <a:ea typeface="+mn-lt"/>
                <a:cs typeface="+mn-lt"/>
              </a:rPr>
              <a:t> </a:t>
            </a:r>
            <a:r>
              <a:rPr lang="cs-CZ" sz="2400" dirty="0" err="1">
                <a:ea typeface="+mn-lt"/>
                <a:cs typeface="+mn-lt"/>
              </a:rPr>
              <a:t>stump</a:t>
            </a:r>
            <a:r>
              <a:rPr lang="cs-CZ" sz="2400" dirty="0">
                <a:ea typeface="+mn-lt"/>
                <a:cs typeface="+mn-lt"/>
              </a:rPr>
              <a:t>, </a:t>
            </a:r>
            <a:r>
              <a:rPr lang="cs-CZ" sz="2400" dirty="0" err="1">
                <a:ea typeface="+mn-lt"/>
                <a:cs typeface="+mn-lt"/>
              </a:rPr>
              <a:t>urinary</a:t>
            </a:r>
            <a:endParaRPr lang="cs-CZ" sz="2400">
              <a:ea typeface="+mn-lt"/>
              <a:cs typeface="+mn-lt"/>
            </a:endParaRP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Char char="•"/>
              <a:defRPr/>
            </a:pPr>
            <a:r>
              <a:rPr lang="cs-CZ" sz="2400" dirty="0" err="1">
                <a:ea typeface="+mn-lt"/>
                <a:cs typeface="+mn-lt"/>
              </a:rPr>
              <a:t>Bleeding</a:t>
            </a:r>
            <a:r>
              <a:rPr lang="cs-CZ" sz="2400" dirty="0">
                <a:ea typeface="+mn-lt"/>
                <a:cs typeface="+mn-lt"/>
              </a:rPr>
              <a:t> / </a:t>
            </a:r>
            <a:r>
              <a:rPr lang="cs-CZ" sz="2400" dirty="0" err="1">
                <a:ea typeface="+mn-lt"/>
                <a:cs typeface="+mn-lt"/>
              </a:rPr>
              <a:t>haematoma</a:t>
            </a:r>
            <a:r>
              <a:rPr lang="cs-CZ" sz="2400" dirty="0">
                <a:ea typeface="+mn-lt"/>
                <a:cs typeface="+mn-lt"/>
              </a:rPr>
              <a:t> - </a:t>
            </a:r>
            <a:r>
              <a:rPr lang="cs-CZ" sz="2400" dirty="0" err="1">
                <a:ea typeface="+mn-lt"/>
                <a:cs typeface="+mn-lt"/>
              </a:rPr>
              <a:t>intraabdominal</a:t>
            </a:r>
            <a:r>
              <a:rPr lang="cs-CZ" sz="2400" dirty="0">
                <a:ea typeface="+mn-lt"/>
                <a:cs typeface="+mn-lt"/>
              </a:rPr>
              <a:t>, </a:t>
            </a:r>
            <a:r>
              <a:rPr lang="cs-CZ" sz="2400" dirty="0" err="1">
                <a:ea typeface="+mn-lt"/>
                <a:cs typeface="+mn-lt"/>
              </a:rPr>
              <a:t>vaginal</a:t>
            </a:r>
            <a:endParaRPr lang="cs-CZ" sz="2400" dirty="0">
              <a:ea typeface="+mn-lt"/>
              <a:cs typeface="+mn-lt"/>
            </a:endParaRP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Char char="•"/>
              <a:defRPr/>
            </a:pPr>
            <a:r>
              <a:rPr lang="cs-CZ" sz="2400" dirty="0">
                <a:ea typeface="+mn-lt"/>
                <a:cs typeface="+mn-lt"/>
              </a:rPr>
              <a:t>Dehiscence </a:t>
            </a: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Char char="•"/>
              <a:defRPr/>
            </a:pPr>
            <a:r>
              <a:rPr lang="cs-CZ" sz="2400" dirty="0" err="1">
                <a:ea typeface="+mn-lt"/>
                <a:cs typeface="+mn-lt"/>
              </a:rPr>
              <a:t>Urological</a:t>
            </a:r>
            <a:r>
              <a:rPr lang="cs-CZ" sz="2400" dirty="0">
                <a:ea typeface="+mn-lt"/>
                <a:cs typeface="+mn-lt"/>
              </a:rPr>
              <a:t> </a:t>
            </a:r>
            <a:r>
              <a:rPr lang="cs-CZ" sz="2400" dirty="0" err="1">
                <a:ea typeface="+mn-lt"/>
                <a:cs typeface="+mn-lt"/>
              </a:rPr>
              <a:t>problems</a:t>
            </a:r>
            <a:r>
              <a:rPr lang="cs-CZ" sz="2400" dirty="0">
                <a:ea typeface="+mn-lt"/>
                <a:cs typeface="+mn-lt"/>
              </a:rPr>
              <a:t> - </a:t>
            </a:r>
            <a:r>
              <a:rPr lang="cs-CZ" sz="2400" dirty="0" err="1">
                <a:ea typeface="+mn-lt"/>
                <a:cs typeface="+mn-lt"/>
              </a:rPr>
              <a:t>incontinence</a:t>
            </a:r>
            <a:r>
              <a:rPr lang="cs-CZ" sz="2400" dirty="0">
                <a:ea typeface="+mn-lt"/>
                <a:cs typeface="+mn-lt"/>
              </a:rPr>
              <a:t>, </a:t>
            </a:r>
            <a:r>
              <a:rPr lang="cs-CZ" sz="2400" dirty="0" err="1">
                <a:ea typeface="+mn-lt"/>
                <a:cs typeface="+mn-lt"/>
              </a:rPr>
              <a:t>urinary</a:t>
            </a:r>
            <a:r>
              <a:rPr lang="cs-CZ" sz="2400" dirty="0">
                <a:ea typeface="+mn-lt"/>
                <a:cs typeface="+mn-lt"/>
              </a:rPr>
              <a:t> </a:t>
            </a:r>
            <a:r>
              <a:rPr lang="cs-CZ" sz="2400" dirty="0" err="1">
                <a:ea typeface="+mn-lt"/>
                <a:cs typeface="+mn-lt"/>
              </a:rPr>
              <a:t>tract</a:t>
            </a:r>
            <a:r>
              <a:rPr lang="cs-CZ" sz="2400" dirty="0">
                <a:ea typeface="+mn-lt"/>
                <a:cs typeface="+mn-lt"/>
              </a:rPr>
              <a:t> </a:t>
            </a:r>
            <a:r>
              <a:rPr lang="cs-CZ" sz="2400" dirty="0" err="1">
                <a:ea typeface="+mn-lt"/>
                <a:cs typeface="+mn-lt"/>
              </a:rPr>
              <a:t>injuries</a:t>
            </a:r>
            <a:endParaRPr lang="cs-CZ" sz="2400" dirty="0" err="1">
              <a:cs typeface="Arial"/>
            </a:endParaRP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Char char="•"/>
              <a:defRPr/>
            </a:pPr>
            <a:r>
              <a:rPr lang="cs-CZ" sz="2400" dirty="0" err="1">
                <a:ea typeface="+mn-lt"/>
                <a:cs typeface="+mn-lt"/>
              </a:rPr>
              <a:t>Hernia</a:t>
            </a:r>
            <a:r>
              <a:rPr lang="cs-CZ" sz="2400" dirty="0">
                <a:ea typeface="+mn-lt"/>
                <a:cs typeface="+mn-lt"/>
              </a:rPr>
              <a:t> in a </a:t>
            </a:r>
            <a:r>
              <a:rPr lang="cs-CZ" sz="2400" dirty="0" err="1">
                <a:ea typeface="+mn-lt"/>
                <a:cs typeface="+mn-lt"/>
              </a:rPr>
              <a:t>scar</a:t>
            </a:r>
            <a:r>
              <a:rPr lang="cs-CZ" sz="2400" dirty="0">
                <a:ea typeface="+mn-lt"/>
                <a:cs typeface="+mn-lt"/>
              </a:rPr>
              <a:t> </a:t>
            </a: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Char char="•"/>
              <a:defRPr/>
            </a:pPr>
            <a:r>
              <a:rPr lang="cs-CZ" sz="2400" dirty="0">
                <a:ea typeface="+mn-lt"/>
                <a:cs typeface="+mn-lt"/>
              </a:rPr>
              <a:t>GIT </a:t>
            </a:r>
            <a:r>
              <a:rPr lang="cs-CZ" sz="2400" dirty="0" err="1">
                <a:ea typeface="+mn-lt"/>
                <a:cs typeface="+mn-lt"/>
              </a:rPr>
              <a:t>injury</a:t>
            </a:r>
            <a:r>
              <a:rPr lang="cs-CZ" sz="2400" dirty="0">
                <a:ea typeface="+mn-lt"/>
                <a:cs typeface="+mn-lt"/>
              </a:rPr>
              <a:t>, </a:t>
            </a:r>
            <a:r>
              <a:rPr lang="cs-CZ" sz="2400" dirty="0" err="1">
                <a:ea typeface="+mn-lt"/>
                <a:cs typeface="+mn-lt"/>
              </a:rPr>
              <a:t>preforation</a:t>
            </a:r>
            <a:endParaRPr lang="cs-CZ" sz="2400">
              <a:ea typeface="+mn-lt"/>
              <a:cs typeface="+mn-lt"/>
            </a:endParaRP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Char char="•"/>
              <a:defRPr/>
            </a:pPr>
            <a:r>
              <a:rPr lang="cs-CZ" sz="2400" dirty="0" err="1">
                <a:ea typeface="+mn-lt"/>
                <a:cs typeface="+mn-lt"/>
              </a:rPr>
              <a:t>Trombosis</a:t>
            </a:r>
            <a:r>
              <a:rPr lang="cs-CZ" sz="2400" dirty="0">
                <a:ea typeface="+mn-lt"/>
                <a:cs typeface="+mn-lt"/>
              </a:rPr>
              <a:t> </a:t>
            </a:r>
          </a:p>
          <a:p>
            <a:pPr marL="503555" lvl="1" indent="-179705">
              <a:lnSpc>
                <a:spcPct val="100000"/>
              </a:lnSpc>
              <a:spcBef>
                <a:spcPct val="20000"/>
              </a:spcBef>
              <a:buFont typeface="Arial,Sans-Serif" panose="020B0604020202020204" pitchFamily="34" charset="0"/>
              <a:buChar char="–"/>
              <a:defRPr/>
            </a:pPr>
            <a:endParaRPr lang="cs-CZ" dirty="0">
              <a:cs typeface="Arial"/>
            </a:endParaRPr>
          </a:p>
          <a:p>
            <a:pPr marL="503555" lvl="1" indent="-179705">
              <a:lnSpc>
                <a:spcPct val="100000"/>
              </a:lnSpc>
              <a:spcBef>
                <a:spcPct val="20000"/>
              </a:spcBef>
              <a:buFont typeface="Arial,Sans-Serif" panose="020B0604020202020204" pitchFamily="34" charset="0"/>
              <a:buChar char="–"/>
              <a:defRPr/>
            </a:pPr>
            <a:endParaRPr lang="cs-CZ">
              <a:ea typeface="+mn-lt"/>
              <a:cs typeface="+mn-lt"/>
            </a:endParaRPr>
          </a:p>
          <a:p>
            <a:pPr marL="71755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endParaRPr lang="cs-CZ">
              <a:ea typeface="+mn-lt"/>
              <a:cs typeface="+mn-lt"/>
            </a:endParaRP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cs-CZ">
              <a:ea typeface="+mn-lt"/>
              <a:cs typeface="+mn-lt"/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 sz="3600" dirty="0" err="1"/>
              <a:t>Complications</a:t>
            </a:r>
            <a:r>
              <a:rPr lang="cs-CZ" sz="3600" dirty="0">
                <a:ea typeface="+mj-lt"/>
                <a:cs typeface="+mj-lt"/>
              </a:rPr>
              <a:t> </a:t>
            </a:r>
            <a:r>
              <a:rPr lang="cs-CZ" sz="3600" dirty="0" err="1">
                <a:ea typeface="+mj-lt"/>
                <a:cs typeface="+mj-lt"/>
              </a:rPr>
              <a:t>gynecological</a:t>
            </a:r>
            <a:r>
              <a:rPr lang="cs-CZ" sz="3600" dirty="0">
                <a:ea typeface="+mj-lt"/>
                <a:cs typeface="+mj-lt"/>
              </a:rPr>
              <a:t> </a:t>
            </a:r>
            <a:r>
              <a:rPr lang="cs-CZ" sz="3600" dirty="0" err="1">
                <a:ea typeface="+mj-lt"/>
                <a:cs typeface="+mj-lt"/>
              </a:rPr>
              <a:t>operations</a:t>
            </a:r>
            <a:endParaRPr lang="cs-CZ" sz="3600" dirty="0" err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3375292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720000" y="1872476"/>
            <a:ext cx="107532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71755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endParaRPr lang="cs-CZ">
              <a:solidFill>
                <a:schemeClr val="accent1">
                  <a:lumMod val="75000"/>
                </a:schemeClr>
              </a:solidFill>
              <a:ea typeface="+mn-lt"/>
              <a:cs typeface="+mn-lt"/>
            </a:endParaRP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cs-CZ" sz="2800">
              <a:ea typeface="+mn-lt"/>
              <a:cs typeface="+mn-lt"/>
            </a:endParaRP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cs-CZ">
              <a:ea typeface="+mn-lt"/>
              <a:cs typeface="+mn-lt"/>
            </a:endParaRP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cs-CZ">
              <a:ea typeface="+mn-lt"/>
              <a:cs typeface="+mn-lt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ACDE441-57A7-42EB-BD25-74E173B45F96}"/>
              </a:ext>
            </a:extLst>
          </p:cNvPr>
          <p:cNvSpPr txBox="1"/>
          <p:nvPr/>
        </p:nvSpPr>
        <p:spPr>
          <a:xfrm>
            <a:off x="723901" y="3200400"/>
            <a:ext cx="1074419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000" b="1">
                <a:solidFill>
                  <a:srgbClr val="0000DC"/>
                </a:solidFill>
                <a:latin typeface="Calibri"/>
                <a:cs typeface="Segoe UI"/>
              </a:rPr>
              <a:t>Thank you</a:t>
            </a:r>
            <a:r>
              <a:rPr lang="en-US" sz="4000">
                <a:latin typeface="Calibri"/>
                <a:cs typeface="Segoe UI"/>
              </a:rPr>
              <a:t>​</a:t>
            </a:r>
            <a:r>
              <a:rPr lang="en-US" sz="4000">
                <a:solidFill>
                  <a:srgbClr val="000000"/>
                </a:solidFill>
                <a:latin typeface="Calibri"/>
                <a:cs typeface="Segoe UI"/>
              </a:rPr>
              <a:t> </a:t>
            </a:r>
            <a:r>
              <a:rPr lang="en-GB" sz="4000" b="1">
                <a:solidFill>
                  <a:srgbClr val="0000DC"/>
                </a:solidFill>
                <a:latin typeface="Calibri"/>
                <a:cs typeface="Segoe UI"/>
              </a:rPr>
              <a:t>for your attention!</a:t>
            </a:r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C03C3E8-1175-4D7D-9310-9C8FBBE44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722091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720000" y="1872476"/>
            <a:ext cx="107532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71755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endParaRPr lang="cs-CZ">
              <a:solidFill>
                <a:schemeClr val="accent1">
                  <a:lumMod val="75000"/>
                </a:schemeClr>
              </a:solidFill>
              <a:ea typeface="+mn-lt"/>
              <a:cs typeface="+mn-lt"/>
            </a:endParaRP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cs-CZ" sz="2800">
              <a:ea typeface="+mn-lt"/>
              <a:cs typeface="+mn-lt"/>
            </a:endParaRP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cs-CZ">
              <a:ea typeface="+mn-lt"/>
              <a:cs typeface="+mn-lt"/>
            </a:endParaRP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cs-CZ">
              <a:ea typeface="+mn-lt"/>
              <a:cs typeface="+mn-lt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5ACDE441-57A7-42EB-BD25-74E173B45F96}"/>
              </a:ext>
            </a:extLst>
          </p:cNvPr>
          <p:cNvSpPr txBox="1"/>
          <p:nvPr/>
        </p:nvSpPr>
        <p:spPr>
          <a:xfrm>
            <a:off x="723901" y="3200400"/>
            <a:ext cx="10744198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000" b="1">
                <a:solidFill>
                  <a:srgbClr val="0000DC"/>
                </a:solidFill>
                <a:latin typeface="Calibri"/>
                <a:cs typeface="Segoe UI"/>
              </a:rPr>
              <a:t>Appendix ;) </a:t>
            </a:r>
            <a:endParaRPr lang="cs-CZ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C03C3E8-1175-4D7D-9310-9C8FBBE442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3" name="Šipka: dolů 2">
            <a:extLst>
              <a:ext uri="{FF2B5EF4-FFF2-40B4-BE49-F238E27FC236}">
                <a16:creationId xmlns:a16="http://schemas.microsoft.com/office/drawing/2014/main" id="{78EAB96F-F8DF-42E0-BB4A-E7F484547C4E}"/>
              </a:ext>
            </a:extLst>
          </p:cNvPr>
          <p:cNvSpPr/>
          <p:nvPr/>
        </p:nvSpPr>
        <p:spPr bwMode="auto">
          <a:xfrm>
            <a:off x="5933895" y="3912350"/>
            <a:ext cx="324211" cy="607434"/>
          </a:xfrm>
          <a:prstGeom prst="down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35943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Nadpis 1">
            <a:extLst>
              <a:ext uri="{FF2B5EF4-FFF2-40B4-BE49-F238E27FC236}">
                <a16:creationId xmlns:a16="http://schemas.microsoft.com/office/drawing/2014/main" id="{9A3D4892-9F22-4D2A-9C8C-968AB1C7D6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>
                <a:cs typeface="Arial"/>
              </a:rPr>
              <a:t>Laparoscopy</a:t>
            </a:r>
            <a:endParaRPr lang="cs-CZ" altLang="cs-CZ" dirty="0" err="1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6C15D91-0F4F-4C9B-B6DC-05ADFFE46AC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Nadpis 1">
            <a:extLst>
              <a:ext uri="{FF2B5EF4-FFF2-40B4-BE49-F238E27FC236}">
                <a16:creationId xmlns:a16="http://schemas.microsoft.com/office/drawing/2014/main" id="{8E8529A1-588C-440F-8D69-DEBE5F2B82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Laparoscopy – operative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94A3D29-2493-46A7-9F81-3D62094C6BC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5914" y="1773239"/>
            <a:ext cx="7354887" cy="4535487"/>
          </a:xfrm>
        </p:spPr>
        <p:txBody>
          <a:bodyPr>
            <a:normAutofit fontScale="70000" lnSpcReduction="20000"/>
          </a:bodyPr>
          <a:lstStyle/>
          <a:p>
            <a:pPr>
              <a:buFont typeface="Monotype Sorts" pitchFamily="2" charset="2"/>
              <a:buNone/>
              <a:defRPr/>
            </a:pPr>
            <a:r>
              <a:rPr lang="cs-CZ" b="1" dirty="0" err="1"/>
              <a:t>Surgical</a:t>
            </a:r>
            <a:r>
              <a:rPr lang="cs-CZ" b="1" dirty="0"/>
              <a:t> </a:t>
            </a:r>
            <a:r>
              <a:rPr lang="cs-CZ" b="1" dirty="0" err="1"/>
              <a:t>spectrum</a:t>
            </a:r>
            <a:r>
              <a:rPr lang="cs-CZ" b="1" dirty="0"/>
              <a:t> </a:t>
            </a:r>
            <a:r>
              <a:rPr lang="cs-CZ" b="1" dirty="0" err="1"/>
              <a:t>equal</a:t>
            </a:r>
            <a:r>
              <a:rPr lang="cs-CZ" b="1" dirty="0"/>
              <a:t> to </a:t>
            </a:r>
            <a:r>
              <a:rPr lang="cs-CZ" b="1" dirty="0" err="1"/>
              <a:t>laparotomy</a:t>
            </a:r>
            <a:endParaRPr lang="cs-CZ" b="1" dirty="0"/>
          </a:p>
          <a:p>
            <a:pPr>
              <a:defRPr/>
            </a:pPr>
            <a:r>
              <a:rPr lang="cs-CZ" b="1" dirty="0" err="1"/>
              <a:t>planned</a:t>
            </a:r>
            <a:endParaRPr lang="cs-CZ" b="1" dirty="0"/>
          </a:p>
          <a:p>
            <a:pPr lvl="1">
              <a:buFont typeface="Arial" charset="0"/>
              <a:buChar char="–"/>
              <a:defRPr/>
            </a:pPr>
            <a:r>
              <a:rPr lang="cs-CZ" dirty="0"/>
              <a:t>sterility - </a:t>
            </a:r>
            <a:r>
              <a:rPr lang="cs-CZ" dirty="0" err="1"/>
              <a:t>adhesiolysis</a:t>
            </a:r>
            <a:r>
              <a:rPr lang="cs-CZ" dirty="0"/>
              <a:t>, </a:t>
            </a:r>
            <a:r>
              <a:rPr lang="cs-CZ" dirty="0" err="1"/>
              <a:t>tubal</a:t>
            </a:r>
            <a:r>
              <a:rPr lang="cs-CZ" dirty="0"/>
              <a:t> </a:t>
            </a:r>
            <a:r>
              <a:rPr lang="cs-CZ" dirty="0" err="1"/>
              <a:t>neostomy</a:t>
            </a:r>
            <a:r>
              <a:rPr lang="cs-CZ" dirty="0"/>
              <a:t> (MCH-LSK), SE,  </a:t>
            </a:r>
          </a:p>
          <a:p>
            <a:pPr lvl="1">
              <a:buFont typeface="Monotype Sorts" pitchFamily="2" charset="2"/>
              <a:buNone/>
              <a:defRPr/>
            </a:pPr>
            <a:r>
              <a:rPr lang="cs-CZ" dirty="0"/>
              <a:t>                  </a:t>
            </a:r>
            <a:r>
              <a:rPr lang="cs-CZ" dirty="0" err="1"/>
              <a:t>myomektomy</a:t>
            </a:r>
            <a:r>
              <a:rPr lang="cs-CZ" dirty="0"/>
              <a:t>, </a:t>
            </a:r>
            <a:r>
              <a:rPr lang="cs-CZ" dirty="0" err="1"/>
              <a:t>drilling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ovaries</a:t>
            </a:r>
            <a:r>
              <a:rPr lang="cs-CZ" dirty="0"/>
              <a:t> </a:t>
            </a:r>
          </a:p>
          <a:p>
            <a:pPr lvl="1">
              <a:buFont typeface="Arial" charset="0"/>
              <a:buChar char="–"/>
              <a:defRPr/>
            </a:pPr>
            <a:r>
              <a:rPr lang="cs-CZ" dirty="0" err="1"/>
              <a:t>endometriosis</a:t>
            </a:r>
            <a:r>
              <a:rPr lang="cs-CZ" dirty="0"/>
              <a:t> - </a:t>
            </a:r>
            <a:r>
              <a:rPr lang="cs-CZ" dirty="0" err="1"/>
              <a:t>exstirpation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cysts</a:t>
            </a:r>
            <a:r>
              <a:rPr lang="cs-CZ" dirty="0"/>
              <a:t>, </a:t>
            </a:r>
            <a:r>
              <a:rPr lang="cs-CZ" dirty="0" err="1"/>
              <a:t>adhesiolysis</a:t>
            </a:r>
            <a:endParaRPr lang="cs-CZ" dirty="0"/>
          </a:p>
          <a:p>
            <a:pPr lvl="1">
              <a:buFont typeface="Arial" charset="0"/>
              <a:buChar char="–"/>
              <a:defRPr/>
            </a:pPr>
            <a:r>
              <a:rPr lang="cs-CZ" dirty="0" err="1"/>
              <a:t>Exstirpation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benign</a:t>
            </a:r>
            <a:r>
              <a:rPr lang="cs-CZ" dirty="0"/>
              <a:t> </a:t>
            </a:r>
            <a:r>
              <a:rPr lang="cs-CZ" dirty="0" err="1"/>
              <a:t>tumors</a:t>
            </a:r>
            <a:r>
              <a:rPr lang="cs-CZ" dirty="0"/>
              <a:t> (</a:t>
            </a:r>
            <a:r>
              <a:rPr lang="cs-CZ" dirty="0" err="1"/>
              <a:t>suspetious</a:t>
            </a:r>
            <a:r>
              <a:rPr lang="cs-CZ" dirty="0"/>
              <a:t> Ca - </a:t>
            </a:r>
            <a:r>
              <a:rPr lang="cs-CZ" dirty="0" err="1"/>
              <a:t>tomy</a:t>
            </a:r>
            <a:r>
              <a:rPr lang="cs-CZ" dirty="0"/>
              <a:t>)</a:t>
            </a:r>
          </a:p>
          <a:p>
            <a:pPr lvl="1">
              <a:buFont typeface="Arial" charset="0"/>
              <a:buChar char="–"/>
              <a:defRPr/>
            </a:pPr>
            <a:r>
              <a:rPr lang="cs-CZ" dirty="0"/>
              <a:t>UVP sec. </a:t>
            </a:r>
            <a:r>
              <a:rPr lang="cs-CZ" dirty="0" err="1"/>
              <a:t>Burch</a:t>
            </a:r>
            <a:endParaRPr lang="cs-CZ" dirty="0"/>
          </a:p>
          <a:p>
            <a:pPr lvl="1">
              <a:buFont typeface="Arial" charset="0"/>
              <a:buChar char="–"/>
              <a:defRPr/>
            </a:pPr>
            <a:r>
              <a:rPr lang="cs-CZ" dirty="0" err="1"/>
              <a:t>Vecchieti</a:t>
            </a:r>
            <a:r>
              <a:rPr lang="cs-CZ" dirty="0"/>
              <a:t>´s </a:t>
            </a:r>
            <a:r>
              <a:rPr lang="cs-CZ" dirty="0" err="1"/>
              <a:t>vaginal</a:t>
            </a:r>
            <a:r>
              <a:rPr lang="cs-CZ" dirty="0"/>
              <a:t> </a:t>
            </a:r>
            <a:r>
              <a:rPr lang="cs-CZ" dirty="0" err="1"/>
              <a:t>neoplasty</a:t>
            </a:r>
            <a:endParaRPr lang="cs-CZ" dirty="0"/>
          </a:p>
          <a:p>
            <a:pPr>
              <a:defRPr/>
            </a:pPr>
            <a:r>
              <a:rPr lang="cs-CZ" b="1" dirty="0"/>
              <a:t>urgent</a:t>
            </a:r>
          </a:p>
          <a:p>
            <a:pPr lvl="1">
              <a:buFont typeface="Arial" charset="0"/>
              <a:buChar char="–"/>
              <a:defRPr/>
            </a:pPr>
            <a:r>
              <a:rPr lang="cs-CZ" dirty="0" err="1"/>
              <a:t>Acute</a:t>
            </a:r>
            <a:r>
              <a:rPr lang="cs-CZ" dirty="0"/>
              <a:t> </a:t>
            </a:r>
            <a:r>
              <a:rPr lang="cs-CZ" dirty="0" err="1"/>
              <a:t>pain</a:t>
            </a:r>
            <a:r>
              <a:rPr lang="cs-CZ" dirty="0"/>
              <a:t> – cyst </a:t>
            </a:r>
            <a:r>
              <a:rPr lang="cs-CZ" dirty="0" err="1"/>
              <a:t>exstirpation</a:t>
            </a:r>
            <a:r>
              <a:rPr lang="cs-CZ" dirty="0"/>
              <a:t>, </a:t>
            </a:r>
            <a:r>
              <a:rPr lang="cs-CZ" dirty="0" err="1"/>
              <a:t>adnexal</a:t>
            </a:r>
            <a:r>
              <a:rPr lang="cs-CZ" dirty="0"/>
              <a:t> </a:t>
            </a:r>
            <a:r>
              <a:rPr lang="cs-CZ" dirty="0" err="1"/>
              <a:t>detorsion</a:t>
            </a:r>
            <a:endParaRPr lang="cs-CZ" dirty="0"/>
          </a:p>
          <a:p>
            <a:pPr lvl="1">
              <a:buFont typeface="Arial" charset="0"/>
              <a:buChar char="–"/>
              <a:defRPr/>
            </a:pPr>
            <a:r>
              <a:rPr lang="cs-CZ" dirty="0"/>
              <a:t>GEU - SE, </a:t>
            </a:r>
            <a:r>
              <a:rPr lang="cs-CZ" dirty="0" err="1"/>
              <a:t>eventualy</a:t>
            </a:r>
            <a:r>
              <a:rPr lang="cs-CZ" dirty="0"/>
              <a:t> more </a:t>
            </a:r>
            <a:r>
              <a:rPr lang="cs-CZ" dirty="0" err="1"/>
              <a:t>conservative</a:t>
            </a:r>
            <a:r>
              <a:rPr lang="cs-CZ" dirty="0"/>
              <a:t> </a:t>
            </a:r>
            <a:r>
              <a:rPr lang="cs-CZ" dirty="0" err="1"/>
              <a:t>operations</a:t>
            </a:r>
            <a:endParaRPr lang="cs-CZ" dirty="0"/>
          </a:p>
          <a:p>
            <a:pPr lvl="1">
              <a:buFont typeface="Arial" charset="0"/>
              <a:buChar char="–"/>
              <a:defRPr/>
            </a:pPr>
            <a:r>
              <a:rPr lang="cs-CZ" dirty="0"/>
              <a:t>Uterus </a:t>
            </a:r>
            <a:r>
              <a:rPr lang="cs-CZ" dirty="0" err="1"/>
              <a:t>perforation</a:t>
            </a:r>
            <a:r>
              <a:rPr lang="cs-CZ" dirty="0"/>
              <a:t> – </a:t>
            </a:r>
            <a:r>
              <a:rPr lang="cs-CZ" dirty="0" err="1"/>
              <a:t>coagulation</a:t>
            </a:r>
            <a:r>
              <a:rPr lang="cs-CZ" dirty="0"/>
              <a:t> </a:t>
            </a:r>
            <a:r>
              <a:rPr lang="cs-CZ" dirty="0" err="1"/>
              <a:t>or</a:t>
            </a:r>
            <a:r>
              <a:rPr lang="cs-CZ" dirty="0"/>
              <a:t> </a:t>
            </a:r>
            <a:r>
              <a:rPr lang="cs-CZ" dirty="0" err="1"/>
              <a:t>suture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965202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Nadpis 1">
            <a:extLst>
              <a:ext uri="{FF2B5EF4-FFF2-40B4-BE49-F238E27FC236}">
                <a16:creationId xmlns:a16="http://schemas.microsoft.com/office/drawing/2014/main" id="{FFA20FBD-8FC1-454A-BC98-EEB35B4A6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Laparoscopy – operative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8074432-1DBB-4719-8A36-314C5DC00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5914" y="1773239"/>
            <a:ext cx="7354887" cy="4535487"/>
          </a:xfrm>
        </p:spPr>
        <p:txBody>
          <a:bodyPr>
            <a:normAutofit fontScale="70000" lnSpcReduction="20000"/>
          </a:bodyPr>
          <a:lstStyle/>
          <a:p>
            <a:pPr>
              <a:buFont typeface="Monotype Sorts" pitchFamily="2" charset="2"/>
              <a:buNone/>
              <a:defRPr/>
            </a:pPr>
            <a:r>
              <a:rPr lang="cs-CZ" b="1" dirty="0" err="1"/>
              <a:t>Laparoscopic</a:t>
            </a:r>
            <a:r>
              <a:rPr lang="cs-CZ" b="1" dirty="0"/>
              <a:t> </a:t>
            </a:r>
            <a:r>
              <a:rPr lang="cs-CZ" b="1" dirty="0" err="1"/>
              <a:t>lymphadenectomy</a:t>
            </a:r>
            <a:endParaRPr lang="cs-CZ" b="1" dirty="0"/>
          </a:p>
          <a:p>
            <a:pPr>
              <a:defRPr/>
            </a:pPr>
            <a:r>
              <a:rPr lang="cs-CZ" dirty="0"/>
              <a:t>Variety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operations</a:t>
            </a:r>
            <a:r>
              <a:rPr lang="cs-CZ" dirty="0"/>
              <a:t> in </a:t>
            </a:r>
            <a:r>
              <a:rPr lang="cs-CZ" dirty="0" err="1"/>
              <a:t>oncogynaecology</a:t>
            </a:r>
            <a:endParaRPr lang="cs-CZ" dirty="0"/>
          </a:p>
          <a:p>
            <a:pPr lvl="1">
              <a:buFont typeface="Arial" charset="0"/>
              <a:buChar char="–"/>
              <a:defRPr/>
            </a:pPr>
            <a:r>
              <a:rPr lang="cs-CZ" dirty="0"/>
              <a:t>renesance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radical</a:t>
            </a:r>
            <a:r>
              <a:rPr lang="cs-CZ" dirty="0"/>
              <a:t> </a:t>
            </a:r>
            <a:r>
              <a:rPr lang="cs-CZ" dirty="0" err="1"/>
              <a:t>vaginal</a:t>
            </a:r>
            <a:r>
              <a:rPr lang="cs-CZ" dirty="0"/>
              <a:t> </a:t>
            </a:r>
            <a:r>
              <a:rPr lang="cs-CZ" dirty="0" err="1"/>
              <a:t>hysterectomy</a:t>
            </a:r>
            <a:endParaRPr lang="cs-CZ" dirty="0"/>
          </a:p>
          <a:p>
            <a:pPr lvl="1">
              <a:buFont typeface="Arial" charset="0"/>
              <a:buChar char="–"/>
              <a:defRPr/>
            </a:pPr>
            <a:r>
              <a:rPr lang="cs-CZ" dirty="0" err="1"/>
              <a:t>Additional</a:t>
            </a:r>
            <a:r>
              <a:rPr lang="cs-CZ" dirty="0"/>
              <a:t> to </a:t>
            </a:r>
            <a:r>
              <a:rPr lang="cs-CZ" dirty="0" err="1"/>
              <a:t>radical</a:t>
            </a:r>
            <a:r>
              <a:rPr lang="cs-CZ" dirty="0"/>
              <a:t> </a:t>
            </a:r>
            <a:r>
              <a:rPr lang="cs-CZ" dirty="0" err="1"/>
              <a:t>trachelectomy</a:t>
            </a:r>
            <a:r>
              <a:rPr lang="cs-CZ" dirty="0"/>
              <a:t> </a:t>
            </a:r>
            <a:r>
              <a:rPr lang="cs-CZ" dirty="0" err="1"/>
              <a:t>when</a:t>
            </a:r>
            <a:r>
              <a:rPr lang="cs-CZ" dirty="0"/>
              <a:t> Ca </a:t>
            </a:r>
            <a:r>
              <a:rPr lang="cs-CZ" dirty="0" err="1"/>
              <a:t>cerv</a:t>
            </a:r>
            <a:r>
              <a:rPr lang="cs-CZ" dirty="0"/>
              <a:t>. </a:t>
            </a:r>
            <a:r>
              <a:rPr lang="cs-CZ" dirty="0" err="1"/>
              <a:t>uteri</a:t>
            </a:r>
            <a:endParaRPr lang="cs-CZ" dirty="0"/>
          </a:p>
          <a:p>
            <a:pPr lvl="2">
              <a:buFont typeface="Arial" charset="0"/>
              <a:buChar char="•"/>
              <a:defRPr/>
            </a:pPr>
            <a:r>
              <a:rPr lang="cs-CZ" dirty="0" err="1"/>
              <a:t>Stage</a:t>
            </a:r>
            <a:r>
              <a:rPr lang="cs-CZ" dirty="0"/>
              <a:t> T1a2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wish</a:t>
            </a:r>
            <a:r>
              <a:rPr lang="cs-CZ" dirty="0"/>
              <a:t> to </a:t>
            </a:r>
            <a:r>
              <a:rPr lang="cs-CZ" dirty="0" err="1"/>
              <a:t>stay</a:t>
            </a:r>
            <a:r>
              <a:rPr lang="cs-CZ" dirty="0"/>
              <a:t> </a:t>
            </a:r>
            <a:r>
              <a:rPr lang="cs-CZ" dirty="0" err="1"/>
              <a:t>fertile</a:t>
            </a:r>
            <a:endParaRPr lang="cs-CZ" dirty="0"/>
          </a:p>
          <a:p>
            <a:pPr>
              <a:defRPr/>
            </a:pPr>
            <a:r>
              <a:rPr lang="cs-CZ" b="1" dirty="0"/>
              <a:t>LAVH (LSK </a:t>
            </a:r>
            <a:r>
              <a:rPr lang="cs-CZ" b="1" dirty="0" err="1"/>
              <a:t>asisted</a:t>
            </a:r>
            <a:r>
              <a:rPr lang="cs-CZ" b="1" dirty="0"/>
              <a:t> </a:t>
            </a:r>
            <a:r>
              <a:rPr lang="cs-CZ" b="1" dirty="0" err="1"/>
              <a:t>vaginal</a:t>
            </a:r>
            <a:r>
              <a:rPr lang="cs-CZ" b="1" dirty="0"/>
              <a:t> </a:t>
            </a:r>
            <a:r>
              <a:rPr lang="cs-CZ" b="1" dirty="0" err="1"/>
              <a:t>hysterectomy</a:t>
            </a:r>
            <a:r>
              <a:rPr lang="cs-CZ" b="1" dirty="0"/>
              <a:t>)</a:t>
            </a:r>
          </a:p>
          <a:p>
            <a:pPr lvl="1">
              <a:buFont typeface="Arial" charset="0"/>
              <a:buChar char="–"/>
              <a:defRPr/>
            </a:pPr>
            <a:r>
              <a:rPr lang="cs-CZ" dirty="0"/>
              <a:t>Variety </a:t>
            </a:r>
            <a:r>
              <a:rPr lang="cs-CZ" dirty="0" err="1"/>
              <a:t>of</a:t>
            </a:r>
            <a:r>
              <a:rPr lang="cs-CZ" dirty="0"/>
              <a:t> LSK </a:t>
            </a:r>
            <a:r>
              <a:rPr lang="cs-CZ" dirty="0" err="1"/>
              <a:t>surgery</a:t>
            </a:r>
            <a:r>
              <a:rPr lang="cs-CZ" dirty="0"/>
              <a:t> part – </a:t>
            </a:r>
            <a:r>
              <a:rPr lang="cs-CZ" dirty="0" err="1"/>
              <a:t>up</a:t>
            </a:r>
            <a:r>
              <a:rPr lang="cs-CZ" dirty="0"/>
              <a:t> to </a:t>
            </a:r>
            <a:r>
              <a:rPr lang="cs-CZ" dirty="0" err="1"/>
              <a:t>total</a:t>
            </a:r>
            <a:r>
              <a:rPr lang="cs-CZ" dirty="0"/>
              <a:t> LSK  HYE</a:t>
            </a:r>
          </a:p>
          <a:p>
            <a:pPr lvl="1">
              <a:buFont typeface="Arial" charset="0"/>
              <a:buChar char="–"/>
              <a:defRPr/>
            </a:pPr>
            <a:r>
              <a:rPr lang="cs-CZ" dirty="0" err="1"/>
              <a:t>Release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imobile</a:t>
            </a:r>
            <a:r>
              <a:rPr lang="cs-CZ" dirty="0"/>
              <a:t> uterus – </a:t>
            </a:r>
            <a:r>
              <a:rPr lang="cs-CZ" dirty="0" err="1"/>
              <a:t>otherwise</a:t>
            </a:r>
            <a:r>
              <a:rPr lang="cs-CZ" dirty="0"/>
              <a:t> </a:t>
            </a:r>
            <a:r>
              <a:rPr lang="cs-CZ" dirty="0" err="1"/>
              <a:t>vaginaly</a:t>
            </a:r>
            <a:r>
              <a:rPr lang="cs-CZ" dirty="0"/>
              <a:t> </a:t>
            </a:r>
            <a:r>
              <a:rPr lang="cs-CZ" dirty="0" err="1"/>
              <a:t>unoperable</a:t>
            </a:r>
            <a:endParaRPr lang="cs-CZ" dirty="0"/>
          </a:p>
          <a:p>
            <a:pPr lvl="1">
              <a:buFont typeface="Arial" charset="0"/>
              <a:buChar char="–"/>
              <a:defRPr/>
            </a:pPr>
            <a:r>
              <a:rPr lang="cs-CZ" dirty="0" err="1"/>
              <a:t>Choice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AE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vaginaly</a:t>
            </a:r>
            <a:r>
              <a:rPr lang="cs-CZ" dirty="0"/>
              <a:t> </a:t>
            </a:r>
            <a:r>
              <a:rPr lang="cs-CZ" dirty="0" err="1"/>
              <a:t>unavailable</a:t>
            </a:r>
            <a:r>
              <a:rPr lang="cs-CZ" dirty="0"/>
              <a:t> </a:t>
            </a:r>
            <a:r>
              <a:rPr lang="cs-CZ" dirty="0" err="1"/>
              <a:t>ovaries</a:t>
            </a:r>
            <a:endParaRPr lang="cs-CZ" dirty="0"/>
          </a:p>
          <a:p>
            <a:pPr lvl="1">
              <a:buFont typeface="Arial" charset="0"/>
              <a:buChar char="–"/>
              <a:defRPr/>
            </a:pPr>
            <a:r>
              <a:rPr lang="cs-CZ" dirty="0" err="1"/>
              <a:t>Findings</a:t>
            </a:r>
            <a:r>
              <a:rPr lang="cs-CZ" dirty="0"/>
              <a:t> </a:t>
            </a:r>
            <a:r>
              <a:rPr lang="cs-CZ" dirty="0" err="1"/>
              <a:t>correlation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conversion</a:t>
            </a:r>
            <a:r>
              <a:rPr lang="cs-CZ" dirty="0"/>
              <a:t> to </a:t>
            </a:r>
            <a:r>
              <a:rPr lang="cs-CZ" dirty="0" err="1"/>
              <a:t>laparotomy</a:t>
            </a:r>
            <a:endParaRPr lang="cs-CZ" dirty="0"/>
          </a:p>
          <a:p>
            <a:pPr>
              <a:defRPr/>
            </a:pPr>
            <a:r>
              <a:rPr lang="cs-CZ" dirty="0" err="1"/>
              <a:t>controversion</a:t>
            </a:r>
            <a:r>
              <a:rPr lang="cs-CZ" dirty="0"/>
              <a:t> – by </a:t>
            </a:r>
            <a:r>
              <a:rPr lang="cs-CZ" dirty="0" err="1"/>
              <a:t>hand</a:t>
            </a:r>
            <a:r>
              <a:rPr lang="cs-CZ" dirty="0"/>
              <a:t> </a:t>
            </a:r>
            <a:r>
              <a:rPr lang="cs-CZ" dirty="0" err="1"/>
              <a:t>asssisted</a:t>
            </a:r>
            <a:r>
              <a:rPr lang="cs-CZ" dirty="0"/>
              <a:t> LSK </a:t>
            </a:r>
            <a:r>
              <a:rPr lang="cs-CZ" dirty="0" err="1"/>
              <a:t>operations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8470107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Nadpis 1">
            <a:extLst>
              <a:ext uri="{FF2B5EF4-FFF2-40B4-BE49-F238E27FC236}">
                <a16:creationId xmlns:a16="http://schemas.microsoft.com/office/drawing/2014/main" id="{3439036B-C27C-44DE-84D4-D703F6992A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Laparoscopy – instruments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2B593D9-9429-4271-AF30-95DDC833D5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5914" y="1773239"/>
            <a:ext cx="7354887" cy="4535487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dirty="0" err="1"/>
              <a:t>Veress</a:t>
            </a:r>
            <a:r>
              <a:rPr lang="cs-CZ" dirty="0"/>
              <a:t> </a:t>
            </a:r>
            <a:r>
              <a:rPr lang="cs-CZ" dirty="0" err="1"/>
              <a:t>needle</a:t>
            </a:r>
            <a:endParaRPr lang="cs-CZ" dirty="0"/>
          </a:p>
          <a:p>
            <a:pPr>
              <a:defRPr/>
            </a:pPr>
            <a:r>
              <a:rPr lang="cs-CZ" dirty="0" err="1"/>
              <a:t>Trocars</a:t>
            </a:r>
            <a:r>
              <a:rPr lang="cs-CZ" dirty="0"/>
              <a:t> (</a:t>
            </a:r>
            <a:r>
              <a:rPr lang="cs-CZ" dirty="0" err="1"/>
              <a:t>preferably</a:t>
            </a:r>
            <a:r>
              <a:rPr lang="cs-CZ" dirty="0"/>
              <a:t> </a:t>
            </a:r>
            <a:r>
              <a:rPr lang="cs-CZ" dirty="0" err="1"/>
              <a:t>with</a:t>
            </a:r>
            <a:r>
              <a:rPr lang="cs-CZ" dirty="0"/>
              <a:t> </a:t>
            </a:r>
            <a:r>
              <a:rPr lang="cs-CZ" dirty="0" err="1"/>
              <a:t>optics</a:t>
            </a:r>
            <a:r>
              <a:rPr lang="cs-CZ" dirty="0"/>
              <a:t>)</a:t>
            </a:r>
          </a:p>
          <a:p>
            <a:pPr>
              <a:defRPr/>
            </a:pPr>
            <a:r>
              <a:rPr lang="cs-CZ" dirty="0" err="1"/>
              <a:t>Probe</a:t>
            </a:r>
            <a:endParaRPr lang="cs-CZ" dirty="0"/>
          </a:p>
          <a:p>
            <a:pPr>
              <a:defRPr/>
            </a:pPr>
            <a:r>
              <a:rPr lang="cs-CZ" dirty="0" err="1"/>
              <a:t>Forceps</a:t>
            </a:r>
            <a:r>
              <a:rPr lang="cs-CZ" dirty="0"/>
              <a:t> - variety (</a:t>
            </a:r>
            <a:r>
              <a:rPr lang="cs-CZ" dirty="0" err="1"/>
              <a:t>atraumatic</a:t>
            </a:r>
            <a:r>
              <a:rPr lang="cs-CZ" dirty="0"/>
              <a:t> </a:t>
            </a:r>
            <a:r>
              <a:rPr lang="cs-CZ" dirty="0" err="1"/>
              <a:t>etc</a:t>
            </a:r>
            <a:r>
              <a:rPr lang="cs-CZ" dirty="0"/>
              <a:t>.)</a:t>
            </a:r>
          </a:p>
          <a:p>
            <a:pPr>
              <a:defRPr/>
            </a:pPr>
            <a:r>
              <a:rPr lang="cs-CZ" dirty="0" err="1"/>
              <a:t>Scissors</a:t>
            </a:r>
            <a:r>
              <a:rPr lang="cs-CZ" dirty="0"/>
              <a:t> (</a:t>
            </a:r>
            <a:r>
              <a:rPr lang="cs-CZ" dirty="0" err="1"/>
              <a:t>several</a:t>
            </a:r>
            <a:r>
              <a:rPr lang="cs-CZ" dirty="0"/>
              <a:t> </a:t>
            </a:r>
            <a:r>
              <a:rPr lang="cs-CZ" dirty="0" err="1"/>
              <a:t>types</a:t>
            </a:r>
            <a:r>
              <a:rPr lang="cs-CZ" dirty="0"/>
              <a:t>)</a:t>
            </a:r>
          </a:p>
          <a:p>
            <a:pPr>
              <a:defRPr/>
            </a:pPr>
            <a:r>
              <a:rPr lang="cs-CZ" dirty="0" err="1"/>
              <a:t>Coagulation</a:t>
            </a:r>
            <a:r>
              <a:rPr lang="cs-CZ" dirty="0"/>
              <a:t> - </a:t>
            </a:r>
            <a:r>
              <a:rPr lang="cs-CZ" dirty="0" err="1"/>
              <a:t>bipolar</a:t>
            </a:r>
            <a:r>
              <a:rPr lang="cs-CZ" dirty="0"/>
              <a:t>, </a:t>
            </a:r>
            <a:r>
              <a:rPr lang="cs-CZ" dirty="0" err="1"/>
              <a:t>monopolar</a:t>
            </a:r>
            <a:r>
              <a:rPr lang="cs-CZ" dirty="0"/>
              <a:t> (CAVE!!)</a:t>
            </a:r>
          </a:p>
          <a:p>
            <a:pPr>
              <a:defRPr/>
            </a:pPr>
            <a:r>
              <a:rPr lang="cs-CZ" dirty="0" err="1"/>
              <a:t>Aquapurator</a:t>
            </a:r>
            <a:endParaRPr lang="cs-CZ" dirty="0"/>
          </a:p>
          <a:p>
            <a:pPr>
              <a:defRPr/>
            </a:pPr>
            <a:r>
              <a:rPr lang="cs-CZ" dirty="0" err="1"/>
              <a:t>Staplers</a:t>
            </a:r>
            <a:r>
              <a:rPr lang="cs-CZ" dirty="0"/>
              <a:t> (</a:t>
            </a:r>
            <a:r>
              <a:rPr lang="cs-CZ" dirty="0" err="1"/>
              <a:t>clips</a:t>
            </a:r>
            <a:r>
              <a:rPr lang="cs-CZ" dirty="0"/>
              <a:t>)</a:t>
            </a:r>
          </a:p>
          <a:p>
            <a:pPr>
              <a:defRPr/>
            </a:pPr>
            <a:r>
              <a:rPr lang="cs-CZ" dirty="0" err="1"/>
              <a:t>Extracorporal</a:t>
            </a:r>
            <a:r>
              <a:rPr lang="cs-CZ" dirty="0"/>
              <a:t> </a:t>
            </a:r>
            <a:r>
              <a:rPr lang="cs-CZ" dirty="0" err="1"/>
              <a:t>sutures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024833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71755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cs-CZ" err="1">
                <a:ea typeface="+mn-lt"/>
                <a:cs typeface="+mn-lt"/>
              </a:rPr>
              <a:t>Classification</a:t>
            </a:r>
            <a:r>
              <a:rPr lang="cs-CZ">
                <a:ea typeface="+mn-lt"/>
                <a:cs typeface="+mn-lt"/>
              </a:rPr>
              <a:t> by </a:t>
            </a:r>
            <a:r>
              <a:rPr lang="cs-CZ" err="1">
                <a:ea typeface="+mn-lt"/>
                <a:cs typeface="+mn-lt"/>
              </a:rPr>
              <a:t>approach</a:t>
            </a:r>
            <a:r>
              <a:rPr lang="cs-CZ">
                <a:ea typeface="+mn-lt"/>
                <a:cs typeface="+mn-lt"/>
              </a:rPr>
              <a:t>:</a:t>
            </a:r>
            <a:endParaRPr lang="cs-CZ">
              <a:solidFill>
                <a:schemeClr val="tx2">
                  <a:lumMod val="75000"/>
                </a:schemeClr>
              </a:solidFill>
              <a:ea typeface="+mn-lt"/>
              <a:cs typeface="+mn-lt"/>
            </a:endParaRPr>
          </a:p>
          <a:p>
            <a:pPr marL="251460" indent="-179705">
              <a:lnSpc>
                <a:spcPct val="100000"/>
              </a:lnSpc>
              <a:spcBef>
                <a:spcPct val="20000"/>
              </a:spcBef>
              <a:buChar char="•"/>
              <a:defRPr/>
            </a:pPr>
            <a:r>
              <a:rPr lang="cs-CZ" err="1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Abdominal</a:t>
            </a:r>
            <a:endParaRPr lang="en-US" err="1">
              <a:solidFill>
                <a:schemeClr val="tx2">
                  <a:lumMod val="75000"/>
                </a:schemeClr>
              </a:solidFill>
              <a:ea typeface="+mn-lt"/>
              <a:cs typeface="+mn-lt"/>
            </a:endParaRPr>
          </a:p>
          <a:p>
            <a:pPr marL="251460" indent="-179705">
              <a:lnSpc>
                <a:spcPct val="100000"/>
              </a:lnSpc>
              <a:spcBef>
                <a:spcPct val="20000"/>
              </a:spcBef>
              <a:buChar char="•"/>
              <a:defRPr/>
            </a:pPr>
            <a:r>
              <a:rPr lang="cs-CZ" err="1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Vaginal</a:t>
            </a:r>
            <a:endParaRPr lang="en-US" err="1">
              <a:solidFill>
                <a:schemeClr val="tx2">
                  <a:lumMod val="75000"/>
                </a:schemeClr>
              </a:solidFill>
              <a:ea typeface="+mn-lt"/>
              <a:cs typeface="+mn-lt"/>
            </a:endParaRPr>
          </a:p>
          <a:p>
            <a:pPr marL="251460" indent="-179705">
              <a:lnSpc>
                <a:spcPct val="100000"/>
              </a:lnSpc>
              <a:spcBef>
                <a:spcPct val="20000"/>
              </a:spcBef>
              <a:buChar char="•"/>
              <a:defRPr/>
            </a:pPr>
            <a:r>
              <a:rPr lang="cs-CZ" err="1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Endoscopic</a:t>
            </a:r>
            <a:r>
              <a:rPr lang="cs-CZ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 </a:t>
            </a:r>
            <a:endParaRPr lang="en-US">
              <a:solidFill>
                <a:schemeClr val="tx2">
                  <a:lumMod val="75000"/>
                </a:schemeClr>
              </a:solidFill>
              <a:ea typeface="+mn-lt"/>
              <a:cs typeface="+mn-lt"/>
            </a:endParaRPr>
          </a:p>
          <a:p>
            <a:pPr marL="251460" indent="-179705">
              <a:lnSpc>
                <a:spcPct val="100000"/>
              </a:lnSpc>
              <a:spcBef>
                <a:spcPct val="20000"/>
              </a:spcBef>
              <a:buChar char="•"/>
              <a:defRPr/>
            </a:pPr>
            <a:r>
              <a:rPr lang="cs-CZ" err="1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Small</a:t>
            </a:r>
            <a:r>
              <a:rPr lang="cs-CZ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 </a:t>
            </a:r>
            <a:r>
              <a:rPr lang="cs-CZ" err="1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interventions</a:t>
            </a:r>
            <a:r>
              <a:rPr lang="cs-CZ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 </a:t>
            </a:r>
            <a:r>
              <a:rPr lang="cs-CZ" sz="2400">
                <a:ea typeface="+mn-lt"/>
                <a:cs typeface="+mn-lt"/>
              </a:rPr>
              <a:t>(</a:t>
            </a:r>
            <a:r>
              <a:rPr lang="cs-CZ" sz="2400" err="1">
                <a:solidFill>
                  <a:srgbClr val="000000"/>
                </a:solidFill>
                <a:latin typeface="Arial"/>
                <a:cs typeface="Arial"/>
              </a:rPr>
              <a:t>Outpatient</a:t>
            </a:r>
            <a:r>
              <a:rPr lang="cs-CZ" sz="2400">
                <a:latin typeface="Arial"/>
                <a:cs typeface="Arial"/>
              </a:rPr>
              <a:t> / </a:t>
            </a:r>
            <a:r>
              <a:rPr lang="cs-CZ" sz="2400" err="1">
                <a:latin typeface="Arial"/>
                <a:cs typeface="Arial"/>
              </a:rPr>
              <a:t>one-day</a:t>
            </a:r>
            <a:r>
              <a:rPr lang="cs-CZ" sz="2400">
                <a:latin typeface="Arial"/>
                <a:cs typeface="Arial"/>
              </a:rPr>
              <a:t> </a:t>
            </a:r>
            <a:r>
              <a:rPr lang="cs-CZ" sz="2400" err="1">
                <a:latin typeface="Arial"/>
                <a:cs typeface="Arial"/>
              </a:rPr>
              <a:t>surgery</a:t>
            </a:r>
            <a:r>
              <a:rPr lang="cs-CZ" sz="2400">
                <a:latin typeface="Arial"/>
                <a:cs typeface="Arial"/>
              </a:rPr>
              <a:t>)</a:t>
            </a:r>
            <a:endParaRPr lang="en-US" sz="2400" err="1">
              <a:solidFill>
                <a:srgbClr val="0000A5"/>
              </a:solidFill>
              <a:latin typeface="Arial"/>
              <a:cs typeface="Arial"/>
            </a:endParaRPr>
          </a:p>
          <a:p>
            <a:pPr marL="71755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endParaRPr lang="cs-CZ">
              <a:solidFill>
                <a:srgbClr val="000000"/>
              </a:solidFill>
              <a:latin typeface="Arial"/>
              <a:cs typeface="Arial"/>
            </a:endParaRPr>
          </a:p>
          <a:p>
            <a:pPr marL="251460" indent="-179705">
              <a:lnSpc>
                <a:spcPct val="100000"/>
              </a:lnSpc>
              <a:spcBef>
                <a:spcPct val="20000"/>
              </a:spcBef>
              <a:buChar char="•"/>
              <a:defRPr/>
            </a:pPr>
            <a:r>
              <a:rPr lang="cs-CZ" err="1">
                <a:latin typeface="Arial"/>
                <a:cs typeface="Arial"/>
              </a:rPr>
              <a:t>Obstetrics</a:t>
            </a:r>
            <a:endParaRPr lang="cs-CZ">
              <a:latin typeface="Arial"/>
              <a:cs typeface="Arial"/>
            </a:endParaRPr>
          </a:p>
          <a:p>
            <a:pPr marL="457200" indent="-457200">
              <a:buChar char="•"/>
              <a:defRPr/>
            </a:pPr>
            <a:endParaRPr lang="en-US" b="1">
              <a:latin typeface="Calibri"/>
              <a:cs typeface="Calibri"/>
            </a:endParaRP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/>
              <a:t>Introduction</a:t>
            </a:r>
            <a:r>
              <a:rPr lang="en-US"/>
              <a:t> 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187973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Nadpis 1">
            <a:extLst>
              <a:ext uri="{FF2B5EF4-FFF2-40B4-BE49-F238E27FC236}">
                <a16:creationId xmlns:a16="http://schemas.microsoft.com/office/drawing/2014/main" id="{F68BF945-C78E-44C2-A026-69ED4BF1D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Laparoscopy – complications (7 %)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601BB99-3CC4-4DA8-9FE1-CFB2CF6B01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5914" y="1773239"/>
            <a:ext cx="7354887" cy="4535487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cs-CZ" dirty="0" err="1"/>
              <a:t>Peroperative</a:t>
            </a:r>
            <a:r>
              <a:rPr lang="cs-CZ" dirty="0"/>
              <a:t> (</a:t>
            </a:r>
            <a:r>
              <a:rPr lang="cs-CZ" dirty="0" err="1"/>
              <a:t>unsufficient</a:t>
            </a:r>
            <a:r>
              <a:rPr lang="cs-CZ" dirty="0"/>
              <a:t> </a:t>
            </a:r>
            <a:r>
              <a:rPr lang="cs-CZ" dirty="0" err="1"/>
              <a:t>pre</a:t>
            </a:r>
            <a:r>
              <a:rPr lang="cs-CZ" dirty="0"/>
              <a:t>-</a:t>
            </a:r>
            <a:r>
              <a:rPr lang="cs-CZ" dirty="0" err="1"/>
              <a:t>op</a:t>
            </a:r>
            <a:r>
              <a:rPr lang="cs-CZ" dirty="0"/>
              <a:t>, </a:t>
            </a:r>
            <a:r>
              <a:rPr lang="cs-CZ" dirty="0" err="1"/>
              <a:t>mistakes</a:t>
            </a:r>
            <a:r>
              <a:rPr lang="cs-CZ" dirty="0"/>
              <a:t>)</a:t>
            </a:r>
          </a:p>
          <a:p>
            <a:pPr lvl="1">
              <a:buFont typeface="Arial" charset="0"/>
              <a:buChar char="–"/>
              <a:defRPr/>
            </a:pPr>
            <a:r>
              <a:rPr lang="cs-CZ" dirty="0" err="1"/>
              <a:t>perforation</a:t>
            </a:r>
            <a:r>
              <a:rPr lang="cs-CZ" dirty="0"/>
              <a:t> - GIT, </a:t>
            </a:r>
            <a:r>
              <a:rPr lang="cs-CZ" dirty="0" err="1"/>
              <a:t>bladder</a:t>
            </a:r>
            <a:endParaRPr lang="cs-CZ" dirty="0"/>
          </a:p>
          <a:p>
            <a:pPr lvl="1">
              <a:buFont typeface="Arial" charset="0"/>
              <a:buChar char="–"/>
              <a:defRPr/>
            </a:pPr>
            <a:r>
              <a:rPr lang="cs-CZ" dirty="0" err="1"/>
              <a:t>Urether</a:t>
            </a:r>
            <a:r>
              <a:rPr lang="cs-CZ" dirty="0"/>
              <a:t> </a:t>
            </a:r>
            <a:r>
              <a:rPr lang="cs-CZ" dirty="0" err="1"/>
              <a:t>disection</a:t>
            </a:r>
            <a:endParaRPr lang="cs-CZ" dirty="0"/>
          </a:p>
          <a:p>
            <a:pPr lvl="1">
              <a:buFont typeface="Arial" charset="0"/>
              <a:buChar char="–"/>
              <a:defRPr/>
            </a:pPr>
            <a:r>
              <a:rPr lang="cs-CZ" dirty="0" err="1"/>
              <a:t>Bleeding</a:t>
            </a:r>
            <a:r>
              <a:rPr lang="cs-CZ" dirty="0"/>
              <a:t> (</a:t>
            </a:r>
            <a:r>
              <a:rPr lang="cs-CZ" dirty="0" err="1"/>
              <a:t>insertion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ports</a:t>
            </a:r>
            <a:r>
              <a:rPr lang="cs-CZ" dirty="0"/>
              <a:t>, </a:t>
            </a:r>
            <a:r>
              <a:rPr lang="cs-CZ" dirty="0" err="1"/>
              <a:t>during</a:t>
            </a:r>
            <a:r>
              <a:rPr lang="cs-CZ" dirty="0"/>
              <a:t> </a:t>
            </a:r>
            <a:r>
              <a:rPr lang="cs-CZ" dirty="0" err="1"/>
              <a:t>surgery</a:t>
            </a:r>
            <a:r>
              <a:rPr lang="cs-CZ" dirty="0"/>
              <a:t>)</a:t>
            </a:r>
          </a:p>
          <a:p>
            <a:pPr lvl="2">
              <a:buFont typeface="Arial" charset="0"/>
              <a:buChar char="•"/>
              <a:defRPr/>
            </a:pPr>
            <a:r>
              <a:rPr lang="cs-CZ" dirty="0"/>
              <a:t>CAVE </a:t>
            </a:r>
            <a:r>
              <a:rPr lang="cs-CZ" dirty="0" err="1"/>
              <a:t>monopolar</a:t>
            </a:r>
            <a:r>
              <a:rPr lang="cs-CZ" dirty="0"/>
              <a:t> </a:t>
            </a:r>
            <a:r>
              <a:rPr lang="cs-CZ" dirty="0" err="1"/>
              <a:t>coagulation</a:t>
            </a:r>
            <a:r>
              <a:rPr lang="cs-CZ" dirty="0"/>
              <a:t> !!!</a:t>
            </a:r>
          </a:p>
          <a:p>
            <a:pPr lvl="1">
              <a:buFont typeface="Arial" charset="0"/>
              <a:buChar char="–"/>
              <a:defRPr/>
            </a:pPr>
            <a:r>
              <a:rPr lang="cs-CZ" dirty="0" err="1"/>
              <a:t>Anaesthasia</a:t>
            </a:r>
            <a:r>
              <a:rPr lang="cs-CZ" dirty="0"/>
              <a:t> </a:t>
            </a:r>
            <a:r>
              <a:rPr lang="cs-CZ" dirty="0" err="1"/>
              <a:t>compresion</a:t>
            </a:r>
            <a:endParaRPr lang="cs-CZ" dirty="0"/>
          </a:p>
          <a:p>
            <a:pPr>
              <a:defRPr/>
            </a:pPr>
            <a:r>
              <a:rPr lang="cs-CZ" dirty="0"/>
              <a:t>Post-</a:t>
            </a:r>
            <a:r>
              <a:rPr lang="cs-CZ" dirty="0" err="1"/>
              <a:t>operative</a:t>
            </a:r>
            <a:endParaRPr lang="cs-CZ" dirty="0"/>
          </a:p>
          <a:p>
            <a:pPr lvl="1">
              <a:buFont typeface="Arial" charset="0"/>
              <a:buChar char="–"/>
              <a:defRPr/>
            </a:pPr>
            <a:r>
              <a:rPr lang="cs-CZ" dirty="0" err="1"/>
              <a:t>bleeding</a:t>
            </a:r>
            <a:r>
              <a:rPr lang="cs-CZ" dirty="0"/>
              <a:t>, trauma, </a:t>
            </a:r>
            <a:r>
              <a:rPr lang="cs-CZ" dirty="0" err="1"/>
              <a:t>infection</a:t>
            </a:r>
            <a:endParaRPr lang="cs-CZ" dirty="0"/>
          </a:p>
          <a:p>
            <a:pPr lvl="1">
              <a:buFont typeface="Arial" charset="0"/>
              <a:buChar char="–"/>
              <a:defRPr/>
            </a:pPr>
            <a:r>
              <a:rPr lang="cs-CZ" dirty="0" err="1"/>
              <a:t>Anaesthasia</a:t>
            </a:r>
            <a:r>
              <a:rPr lang="cs-CZ" dirty="0"/>
              <a:t>, </a:t>
            </a:r>
            <a:r>
              <a:rPr lang="cs-CZ" dirty="0" err="1"/>
              <a:t>internal</a:t>
            </a:r>
            <a:r>
              <a:rPr lang="cs-CZ" dirty="0"/>
              <a:t> </a:t>
            </a:r>
            <a:r>
              <a:rPr lang="cs-CZ" dirty="0" err="1"/>
              <a:t>medicine</a:t>
            </a:r>
            <a:endParaRPr lang="cs-CZ" dirty="0"/>
          </a:p>
          <a:p>
            <a:pPr>
              <a:defRPr/>
            </a:pPr>
            <a:r>
              <a:rPr lang="cs-CZ" dirty="0" err="1"/>
              <a:t>Late</a:t>
            </a:r>
            <a:r>
              <a:rPr lang="cs-CZ" dirty="0"/>
              <a:t> </a:t>
            </a:r>
            <a:r>
              <a:rPr lang="cs-CZ" dirty="0" err="1"/>
              <a:t>complications</a:t>
            </a:r>
            <a:endParaRPr lang="cs-CZ" dirty="0"/>
          </a:p>
          <a:p>
            <a:pPr lvl="1">
              <a:buFont typeface="Arial" charset="0"/>
              <a:buChar char="–"/>
              <a:defRPr/>
            </a:pPr>
            <a:r>
              <a:rPr lang="cs-CZ" dirty="0" err="1"/>
              <a:t>Adhesions</a:t>
            </a:r>
            <a:r>
              <a:rPr lang="cs-CZ" dirty="0"/>
              <a:t>, fistula, </a:t>
            </a:r>
            <a:r>
              <a:rPr lang="cs-CZ" dirty="0" err="1"/>
              <a:t>necrosis</a:t>
            </a:r>
            <a:r>
              <a:rPr lang="cs-CZ" dirty="0"/>
              <a:t>, </a:t>
            </a:r>
            <a:r>
              <a:rPr lang="cs-CZ" dirty="0" err="1"/>
              <a:t>hernia</a:t>
            </a:r>
            <a:r>
              <a:rPr lang="cs-CZ" dirty="0"/>
              <a:t>, </a:t>
            </a:r>
            <a:r>
              <a:rPr lang="cs-CZ" dirty="0" err="1"/>
              <a:t>infections</a:t>
            </a:r>
            <a:r>
              <a:rPr lang="cs-CZ" dirty="0"/>
              <a:t>, MTS</a:t>
            </a:r>
          </a:p>
        </p:txBody>
      </p:sp>
    </p:spTree>
    <p:extLst>
      <p:ext uri="{BB962C8B-B14F-4D97-AF65-F5344CB8AC3E}">
        <p14:creationId xmlns:p14="http://schemas.microsoft.com/office/powerpoint/2010/main" val="380210422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5C16CBF0-6E7E-4AF1-9FFC-A89C8D4A810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5226" y="6356351"/>
            <a:ext cx="18827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24C4AD1-C4B4-48F0-A5BB-F39E6DEC4F91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31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92163" name="Picture 3">
            <a:extLst>
              <a:ext uri="{FF2B5EF4-FFF2-40B4-BE49-F238E27FC236}">
                <a16:creationId xmlns:a16="http://schemas.microsoft.com/office/drawing/2014/main" id="{1B3E52EE-B4C9-499E-B7BA-A685124521DE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7F66853F-37DC-463D-A95D-A5559A8EBE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5226" y="6356351"/>
            <a:ext cx="18827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ED7D2F9-7BD9-41F0-AED9-7195BC059654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32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93187" name="Picture 3">
            <a:extLst>
              <a:ext uri="{FF2B5EF4-FFF2-40B4-BE49-F238E27FC236}">
                <a16:creationId xmlns:a16="http://schemas.microsoft.com/office/drawing/2014/main" id="{44BD1FD3-6AF1-44BE-A8C0-D841C79A5904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0BACA25-30F9-4A15-B8B4-90D3CB748A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5226" y="6356351"/>
            <a:ext cx="18827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D665FD4-060B-440F-9885-65AE2CE198CD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33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94211" name="Picture 2">
            <a:extLst>
              <a:ext uri="{FF2B5EF4-FFF2-40B4-BE49-F238E27FC236}">
                <a16:creationId xmlns:a16="http://schemas.microsoft.com/office/drawing/2014/main" id="{E8840C43-6C61-43BF-8A31-DDB97F52457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0150" y="0"/>
            <a:ext cx="9467850" cy="710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AC14FF6-9F96-48A3-A066-C34A68B56E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5226" y="6356351"/>
            <a:ext cx="18827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6DB4227-286C-4EBC-B402-4F11247F693A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34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95235" name="Picture 3">
            <a:extLst>
              <a:ext uri="{FF2B5EF4-FFF2-40B4-BE49-F238E27FC236}">
                <a16:creationId xmlns:a16="http://schemas.microsoft.com/office/drawing/2014/main" id="{751128A6-EA16-45EF-A1A0-3C97847AF5B1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  <p:sp>
        <p:nvSpPr>
          <p:cNvPr id="95236" name="Line 4">
            <a:extLst>
              <a:ext uri="{FF2B5EF4-FFF2-40B4-BE49-F238E27FC236}">
                <a16:creationId xmlns:a16="http://schemas.microsoft.com/office/drawing/2014/main" id="{AC1034BC-82D4-4718-B221-D5A9688F7558}"/>
              </a:ext>
            </a:extLst>
          </p:cNvPr>
          <p:cNvSpPr>
            <a:spLocks noChangeShapeType="1"/>
          </p:cNvSpPr>
          <p:nvPr/>
        </p:nvSpPr>
        <p:spPr bwMode="auto">
          <a:xfrm>
            <a:off x="6600825" y="3357563"/>
            <a:ext cx="287338" cy="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 type="triangle" w="med" len="med"/>
            <a:tailEnd type="triangle" w="med" len="med"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cs-CZ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08DC80C-55B7-4AAC-8D74-08A5E5D3E3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5226" y="6356351"/>
            <a:ext cx="18827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F9163A6C-A1D4-4897-B950-3F75D2861365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35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96259" name="Picture 3">
            <a:extLst>
              <a:ext uri="{FF2B5EF4-FFF2-40B4-BE49-F238E27FC236}">
                <a16:creationId xmlns:a16="http://schemas.microsoft.com/office/drawing/2014/main" id="{D5B297F5-D6FC-49D4-AE1E-1DED76EAD356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  <p:sp>
        <p:nvSpPr>
          <p:cNvPr id="96260" name="AutoShape 4">
            <a:extLst>
              <a:ext uri="{FF2B5EF4-FFF2-40B4-BE49-F238E27FC236}">
                <a16:creationId xmlns:a16="http://schemas.microsoft.com/office/drawing/2014/main" id="{ABE8CAF2-AEE6-49EA-A4A1-312BF3DD18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00825" y="3141664"/>
            <a:ext cx="215900" cy="503237"/>
          </a:xfrm>
          <a:prstGeom prst="curvedLeftArrow">
            <a:avLst>
              <a:gd name="adj1" fmla="val 46618"/>
              <a:gd name="adj2" fmla="val 93235"/>
              <a:gd name="adj3" fmla="val 33333"/>
            </a:avLst>
          </a:pr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square"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cs-CZ" altLang="cs-CZ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3A1065AE-1134-46F4-9A7B-AFC3FEA7BC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5226" y="6356351"/>
            <a:ext cx="18827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E5121FF-9238-4C61-95A5-CDC03E4FB8C4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36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97283" name="Picture 3">
            <a:extLst>
              <a:ext uri="{FF2B5EF4-FFF2-40B4-BE49-F238E27FC236}">
                <a16:creationId xmlns:a16="http://schemas.microsoft.com/office/drawing/2014/main" id="{E2BAECC2-FF93-4329-A445-EE37CC324D3B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422E9C9-13E1-413C-BAE7-F12D14822B9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5226" y="6356351"/>
            <a:ext cx="18827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F7A7B3D-E13A-4B06-8107-1F4AAD9ACABE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37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98307" name="Picture 3">
            <a:extLst>
              <a:ext uri="{FF2B5EF4-FFF2-40B4-BE49-F238E27FC236}">
                <a16:creationId xmlns:a16="http://schemas.microsoft.com/office/drawing/2014/main" id="{9B07C037-271B-4A00-8EAA-1444500E53F0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  <p:sp>
        <p:nvSpPr>
          <p:cNvPr id="98308" name="Line 4">
            <a:extLst>
              <a:ext uri="{FF2B5EF4-FFF2-40B4-BE49-F238E27FC236}">
                <a16:creationId xmlns:a16="http://schemas.microsoft.com/office/drawing/2014/main" id="{9A0B04D4-BB05-4B31-8399-86B9C13112CE}"/>
              </a:ext>
            </a:extLst>
          </p:cNvPr>
          <p:cNvSpPr>
            <a:spLocks noChangeShapeType="1"/>
          </p:cNvSpPr>
          <p:nvPr/>
        </p:nvSpPr>
        <p:spPr bwMode="auto">
          <a:xfrm>
            <a:off x="6816725" y="692150"/>
            <a:ext cx="0" cy="31686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cs-CZ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1421757-9597-49A3-BAEA-3D6338EC73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5226" y="6356351"/>
            <a:ext cx="18827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807E3778-56B8-45F1-863C-5C1AFBD08862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38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99331" name="Picture 3">
            <a:extLst>
              <a:ext uri="{FF2B5EF4-FFF2-40B4-BE49-F238E27FC236}">
                <a16:creationId xmlns:a16="http://schemas.microsoft.com/office/drawing/2014/main" id="{B805DB33-A2E2-4CE9-9AC1-C0A6A5BA7B93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  <p:sp>
        <p:nvSpPr>
          <p:cNvPr id="99332" name="Line 4">
            <a:extLst>
              <a:ext uri="{FF2B5EF4-FFF2-40B4-BE49-F238E27FC236}">
                <a16:creationId xmlns:a16="http://schemas.microsoft.com/office/drawing/2014/main" id="{1613717E-CF96-4757-8863-D21086D36BE9}"/>
              </a:ext>
            </a:extLst>
          </p:cNvPr>
          <p:cNvSpPr>
            <a:spLocks noChangeShapeType="1"/>
          </p:cNvSpPr>
          <p:nvPr/>
        </p:nvSpPr>
        <p:spPr bwMode="auto">
          <a:xfrm>
            <a:off x="7032625" y="692150"/>
            <a:ext cx="0" cy="31686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cs-CZ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7E3EE352-FDE2-43A5-932C-9F266C1AF0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5226" y="6356351"/>
            <a:ext cx="18827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12662E2A-EA27-4D8D-8731-76058A2526DE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39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100355" name="Picture 3">
            <a:extLst>
              <a:ext uri="{FF2B5EF4-FFF2-40B4-BE49-F238E27FC236}">
                <a16:creationId xmlns:a16="http://schemas.microsoft.com/office/drawing/2014/main" id="{E9ADF220-9866-4263-96E8-3267DBF4867E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  <p:sp>
        <p:nvSpPr>
          <p:cNvPr id="100356" name="Line 4">
            <a:extLst>
              <a:ext uri="{FF2B5EF4-FFF2-40B4-BE49-F238E27FC236}">
                <a16:creationId xmlns:a16="http://schemas.microsoft.com/office/drawing/2014/main" id="{4AD0B20E-51B7-4FA2-997F-46FCBCBBF92E}"/>
              </a:ext>
            </a:extLst>
          </p:cNvPr>
          <p:cNvSpPr>
            <a:spLocks noChangeShapeType="1"/>
          </p:cNvSpPr>
          <p:nvPr/>
        </p:nvSpPr>
        <p:spPr bwMode="auto">
          <a:xfrm>
            <a:off x="7175500" y="765175"/>
            <a:ext cx="0" cy="31686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cs-CZ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71755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cs-CZ" err="1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Indication</a:t>
            </a:r>
          </a:p>
          <a:p>
            <a:pPr marL="528955" indent="-457200">
              <a:spcBef>
                <a:spcPct val="20000"/>
              </a:spcBef>
              <a:buChar char="•"/>
              <a:defRPr/>
            </a:pPr>
            <a:r>
              <a:rPr lang="cs-CZ">
                <a:solidFill>
                  <a:srgbClr val="000000"/>
                </a:solidFill>
                <a:ea typeface="+mn-lt"/>
                <a:cs typeface="+mn-lt"/>
              </a:rPr>
              <a:t>proper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gynecological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examination</a:t>
            </a:r>
            <a:r>
              <a:rPr lang="cs-CZ">
                <a:ea typeface="+mn-lt"/>
                <a:cs typeface="+mn-lt"/>
              </a:rPr>
              <a:t> (</a:t>
            </a:r>
            <a:r>
              <a:rPr lang="cs-CZ" err="1">
                <a:ea typeface="+mn-lt"/>
                <a:cs typeface="+mn-lt"/>
              </a:rPr>
              <a:t>incl</a:t>
            </a:r>
            <a:r>
              <a:rPr lang="cs-CZ">
                <a:ea typeface="+mn-lt"/>
                <a:cs typeface="+mn-lt"/>
              </a:rPr>
              <a:t>. </a:t>
            </a:r>
            <a:r>
              <a:rPr lang="cs-CZ" err="1">
                <a:ea typeface="+mn-lt"/>
                <a:cs typeface="+mn-lt"/>
              </a:rPr>
              <a:t>anamnesis</a:t>
            </a:r>
            <a:r>
              <a:rPr lang="cs-CZ">
                <a:ea typeface="+mn-lt"/>
                <a:cs typeface="+mn-lt"/>
              </a:rPr>
              <a:t>, </a:t>
            </a:r>
            <a:r>
              <a:rPr lang="cs-CZ" err="1">
                <a:ea typeface="+mn-lt"/>
                <a:cs typeface="+mn-lt"/>
              </a:rPr>
              <a:t>objective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examination</a:t>
            </a:r>
            <a:r>
              <a:rPr lang="cs-CZ">
                <a:ea typeface="+mn-lt"/>
                <a:cs typeface="+mn-lt"/>
              </a:rPr>
              <a:t>, </a:t>
            </a:r>
            <a:r>
              <a:rPr lang="cs-CZ" err="1">
                <a:ea typeface="+mn-lt"/>
                <a:cs typeface="+mn-lt"/>
              </a:rPr>
              <a:t>ultrasound</a:t>
            </a:r>
            <a:r>
              <a:rPr lang="cs-CZ">
                <a:ea typeface="+mn-lt"/>
                <a:cs typeface="+mn-lt"/>
              </a:rPr>
              <a:t>, </a:t>
            </a:r>
            <a:r>
              <a:rPr lang="cs-CZ" sz="1800">
                <a:ea typeface="+mn-lt"/>
                <a:cs typeface="+mn-lt"/>
              </a:rPr>
              <a:t>CT, MR, </a:t>
            </a:r>
            <a:r>
              <a:rPr lang="cs-CZ" sz="1800" err="1">
                <a:ea typeface="+mn-lt"/>
                <a:cs typeface="+mn-lt"/>
              </a:rPr>
              <a:t>others</a:t>
            </a:r>
            <a:r>
              <a:rPr lang="cs-CZ">
                <a:ea typeface="+mn-lt"/>
                <a:cs typeface="+mn-lt"/>
              </a:rPr>
              <a:t>)</a:t>
            </a:r>
            <a:endParaRPr lang="cs-CZ"/>
          </a:p>
          <a:p>
            <a:pPr marL="528955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err="1">
                <a:ea typeface="+mn-lt"/>
                <a:cs typeface="+mn-lt"/>
              </a:rPr>
              <a:t>goal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setting</a:t>
            </a:r>
            <a:r>
              <a:rPr lang="cs-CZ">
                <a:ea typeface="+mn-lt"/>
                <a:cs typeface="+mn-lt"/>
              </a:rPr>
              <a:t> (</a:t>
            </a:r>
            <a:r>
              <a:rPr lang="cs-CZ" err="1">
                <a:ea typeface="+mn-lt"/>
                <a:cs typeface="+mn-lt"/>
              </a:rPr>
              <a:t>talking</a:t>
            </a:r>
            <a:r>
              <a:rPr lang="cs-CZ">
                <a:ea typeface="+mn-lt"/>
                <a:cs typeface="+mn-lt"/>
              </a:rPr>
              <a:t> to </a:t>
            </a:r>
            <a:r>
              <a:rPr lang="cs-CZ" err="1">
                <a:ea typeface="+mn-lt"/>
                <a:cs typeface="+mn-lt"/>
              </a:rPr>
              <a:t>the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patient</a:t>
            </a:r>
            <a:r>
              <a:rPr lang="cs-CZ">
                <a:ea typeface="+mn-lt"/>
                <a:cs typeface="+mn-lt"/>
              </a:rPr>
              <a:t>!!!, </a:t>
            </a:r>
            <a:r>
              <a:rPr lang="cs-CZ" err="1">
                <a:ea typeface="+mn-lt"/>
                <a:cs typeface="+mn-lt"/>
              </a:rPr>
              <a:t>what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we</a:t>
            </a:r>
            <a:r>
              <a:rPr lang="cs-CZ">
                <a:ea typeface="+mn-lt"/>
                <a:cs typeface="+mn-lt"/>
              </a:rPr>
              <a:t> / </a:t>
            </a:r>
            <a:r>
              <a:rPr lang="cs-CZ" err="1">
                <a:ea typeface="+mn-lt"/>
                <a:cs typeface="+mn-lt"/>
              </a:rPr>
              <a:t>patient</a:t>
            </a:r>
            <a:r>
              <a:rPr lang="cs-CZ">
                <a:ea typeface="+mn-lt"/>
                <a:cs typeface="+mn-lt"/>
              </a:rPr>
              <a:t> </a:t>
            </a:r>
            <a:r>
              <a:rPr lang="cs-CZ" err="1">
                <a:ea typeface="+mn-lt"/>
                <a:cs typeface="+mn-lt"/>
              </a:rPr>
              <a:t>expect</a:t>
            </a:r>
            <a:r>
              <a:rPr lang="cs-CZ">
                <a:ea typeface="+mn-lt"/>
                <a:cs typeface="+mn-lt"/>
              </a:rPr>
              <a:t>?, </a:t>
            </a:r>
            <a:r>
              <a:rPr lang="cs-CZ" err="1">
                <a:ea typeface="+mn-lt"/>
                <a:cs typeface="+mn-lt"/>
              </a:rPr>
              <a:t>what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we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can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offer</a:t>
            </a:r>
            <a:r>
              <a:rPr lang="cs-CZ">
                <a:ea typeface="+mn-lt"/>
                <a:cs typeface="+mn-lt"/>
              </a:rPr>
              <a:t>?)</a:t>
            </a:r>
          </a:p>
          <a:p>
            <a:pPr marL="528955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>
                <a:ea typeface="+mn-lt"/>
                <a:cs typeface="+mn-lt"/>
              </a:rPr>
              <a:t> </a:t>
            </a:r>
            <a:r>
              <a:rPr lang="cs-CZ" err="1">
                <a:ea typeface="+mn-lt"/>
                <a:cs typeface="+mn-lt"/>
              </a:rPr>
              <a:t>need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for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surgery</a:t>
            </a:r>
            <a:r>
              <a:rPr lang="cs-CZ">
                <a:ea typeface="+mn-lt"/>
                <a:cs typeface="+mn-lt"/>
              </a:rPr>
              <a:t>?     </a:t>
            </a:r>
            <a:r>
              <a:rPr lang="cs-CZ" err="1">
                <a:ea typeface="+mn-lt"/>
                <a:cs typeface="+mn-lt"/>
              </a:rPr>
              <a:t>choosing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the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right</a:t>
            </a:r>
            <a:r>
              <a:rPr lang="cs-CZ">
                <a:ea typeface="+mn-lt"/>
                <a:cs typeface="+mn-lt"/>
              </a:rPr>
              <a:t> </a:t>
            </a:r>
            <a:r>
              <a:rPr lang="cs-CZ" err="1">
                <a:ea typeface="+mn-lt"/>
                <a:cs typeface="+mn-lt"/>
              </a:rPr>
              <a:t>approach</a:t>
            </a:r>
            <a:r>
              <a:rPr lang="cs-CZ">
                <a:ea typeface="+mn-lt"/>
                <a:cs typeface="+mn-lt"/>
              </a:rPr>
              <a:t>     </a:t>
            </a:r>
            <a:r>
              <a:rPr lang="cs-CZ" err="1">
                <a:ea typeface="+mn-lt"/>
                <a:cs typeface="+mn-lt"/>
              </a:rPr>
              <a:t>correct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indication</a:t>
            </a:r>
            <a:r>
              <a:rPr lang="cs-CZ">
                <a:ea typeface="+mn-lt"/>
                <a:cs typeface="+mn-lt"/>
              </a:rPr>
              <a:t>     </a:t>
            </a:r>
            <a:r>
              <a:rPr lang="cs-CZ" err="1">
                <a:ea typeface="+mn-lt"/>
                <a:cs typeface="+mn-lt"/>
              </a:rPr>
              <a:t>successful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operation</a:t>
            </a:r>
            <a:endParaRPr lang="cs-CZ">
              <a:ea typeface="+mn-lt"/>
              <a:cs typeface="+mn-lt"/>
            </a:endParaRPr>
          </a:p>
          <a:p>
            <a:pPr marL="503555" lvl="1" indent="-179705">
              <a:lnSpc>
                <a:spcPct val="100000"/>
              </a:lnSpc>
              <a:spcBef>
                <a:spcPct val="20000"/>
              </a:spcBef>
              <a:buFont typeface="Arial,Sans-Serif" panose="020B0604020202020204" pitchFamily="34" charset="0"/>
              <a:buChar char="–"/>
              <a:defRPr/>
            </a:pPr>
            <a:endParaRPr lang="cs-CZ">
              <a:ea typeface="+mn-lt"/>
              <a:cs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b="1">
              <a:latin typeface="Calibri"/>
              <a:ea typeface="+mn-lt"/>
              <a:cs typeface="Calibri"/>
            </a:endParaRP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/>
              <a:t>Introduction</a:t>
            </a:r>
            <a:r>
              <a:rPr lang="en-US"/>
              <a:t> </a:t>
            </a:r>
            <a:endParaRPr lang="cs-CZ"/>
          </a:p>
        </p:txBody>
      </p:sp>
      <p:sp>
        <p:nvSpPr>
          <p:cNvPr id="4" name="Šipka: doprava 3">
            <a:extLst>
              <a:ext uri="{FF2B5EF4-FFF2-40B4-BE49-F238E27FC236}">
                <a16:creationId xmlns:a16="http://schemas.microsoft.com/office/drawing/2014/main" id="{0440D226-DC8C-4D9A-96DF-1358B969ABB6}"/>
              </a:ext>
            </a:extLst>
          </p:cNvPr>
          <p:cNvSpPr/>
          <p:nvPr/>
        </p:nvSpPr>
        <p:spPr bwMode="auto">
          <a:xfrm>
            <a:off x="806697" y="5174401"/>
            <a:ext cx="346751" cy="24400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8" name="Šipka: doprava 7">
            <a:extLst>
              <a:ext uri="{FF2B5EF4-FFF2-40B4-BE49-F238E27FC236}">
                <a16:creationId xmlns:a16="http://schemas.microsoft.com/office/drawing/2014/main" id="{7A89CF9F-D668-4A85-A40A-43B69D30F332}"/>
              </a:ext>
            </a:extLst>
          </p:cNvPr>
          <p:cNvSpPr/>
          <p:nvPr/>
        </p:nvSpPr>
        <p:spPr bwMode="auto">
          <a:xfrm>
            <a:off x="4195591" y="5174401"/>
            <a:ext cx="346751" cy="24400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9" name="Šipka: doprava 8">
            <a:extLst>
              <a:ext uri="{FF2B5EF4-FFF2-40B4-BE49-F238E27FC236}">
                <a16:creationId xmlns:a16="http://schemas.microsoft.com/office/drawing/2014/main" id="{30C88D3F-0169-477D-8B88-480E692B8963}"/>
              </a:ext>
            </a:extLst>
          </p:cNvPr>
          <p:cNvSpPr/>
          <p:nvPr/>
        </p:nvSpPr>
        <p:spPr bwMode="auto">
          <a:xfrm>
            <a:off x="2821986" y="5836138"/>
            <a:ext cx="346751" cy="244001"/>
          </a:xfrm>
          <a:prstGeom prst="rightArrow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  <p:sp>
        <p:nvSpPr>
          <p:cNvPr id="3" name="Rovná se 2">
            <a:extLst>
              <a:ext uri="{FF2B5EF4-FFF2-40B4-BE49-F238E27FC236}">
                <a16:creationId xmlns:a16="http://schemas.microsoft.com/office/drawing/2014/main" id="{D142CBE1-0CAE-4401-ABF1-BFF84A97F313}"/>
              </a:ext>
            </a:extLst>
          </p:cNvPr>
          <p:cNvSpPr/>
          <p:nvPr/>
        </p:nvSpPr>
        <p:spPr bwMode="auto">
          <a:xfrm>
            <a:off x="9077826" y="5177589"/>
            <a:ext cx="362953" cy="232611"/>
          </a:xfrm>
          <a:prstGeom prst="mathEqual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5770975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F2233F7C-CE81-48D3-A19D-E4738AA25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5226" y="6356351"/>
            <a:ext cx="18827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856F46E-77DD-4D02-B717-4991AFCC054B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40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102403" name="Picture 3">
            <a:extLst>
              <a:ext uri="{FF2B5EF4-FFF2-40B4-BE49-F238E27FC236}">
                <a16:creationId xmlns:a16="http://schemas.microsoft.com/office/drawing/2014/main" id="{0457589D-B461-4B55-AB41-B1AC5127BC92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20F6EC47-1CA5-44FE-9377-5686F30268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5226" y="6356351"/>
            <a:ext cx="18827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0BA48932-0BB6-4D8D-A9E5-8487C9C02F01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41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103427" name="Picture 3">
            <a:extLst>
              <a:ext uri="{FF2B5EF4-FFF2-40B4-BE49-F238E27FC236}">
                <a16:creationId xmlns:a16="http://schemas.microsoft.com/office/drawing/2014/main" id="{1D9DBEF4-4B65-49ED-BC22-1B56DBFD7C98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27126" y="0"/>
            <a:ext cx="9540875" cy="7156450"/>
          </a:xfrm>
          <a:noFill/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4C44860E-B96D-45D5-8857-F863DDD452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5226" y="6356351"/>
            <a:ext cx="18827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0042EF6-7970-423E-A201-B4FEFD1B93CB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42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104451" name="Picture 3">
            <a:extLst>
              <a:ext uri="{FF2B5EF4-FFF2-40B4-BE49-F238E27FC236}">
                <a16:creationId xmlns:a16="http://schemas.microsoft.com/office/drawing/2014/main" id="{E6CAE75A-F089-4EEA-AF06-838097AE4CAA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  <p:sp>
        <p:nvSpPr>
          <p:cNvPr id="104452" name="Line 4">
            <a:extLst>
              <a:ext uri="{FF2B5EF4-FFF2-40B4-BE49-F238E27FC236}">
                <a16:creationId xmlns:a16="http://schemas.microsoft.com/office/drawing/2014/main" id="{99EA9B29-0D13-49C4-96CB-3B83D7E7778D}"/>
              </a:ext>
            </a:extLst>
          </p:cNvPr>
          <p:cNvSpPr>
            <a:spLocks noChangeShapeType="1"/>
          </p:cNvSpPr>
          <p:nvPr/>
        </p:nvSpPr>
        <p:spPr bwMode="auto">
          <a:xfrm>
            <a:off x="6816725" y="836613"/>
            <a:ext cx="0" cy="252095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cs-CZ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420A2171-CF6A-436A-A11F-52661D83D2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5226" y="6356351"/>
            <a:ext cx="18827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B20B3B6-8A67-41B8-8DB0-1D159DF40F4C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43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105475" name="Picture 3">
            <a:extLst>
              <a:ext uri="{FF2B5EF4-FFF2-40B4-BE49-F238E27FC236}">
                <a16:creationId xmlns:a16="http://schemas.microsoft.com/office/drawing/2014/main" id="{B59A9267-3F0A-4F86-B8F0-D1EC59CE0184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F6D686B2-4E53-47F9-AD4A-1AD6A6E7A9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5226" y="6356351"/>
            <a:ext cx="18827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5997457-191A-4695-B6CF-DE94D65193C1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44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106499" name="Picture 3">
            <a:extLst>
              <a:ext uri="{FF2B5EF4-FFF2-40B4-BE49-F238E27FC236}">
                <a16:creationId xmlns:a16="http://schemas.microsoft.com/office/drawing/2014/main" id="{7EC8EAF9-EDAA-4A07-9A0C-3E71A10CDB9C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B7F4E81-46A6-4909-907F-FD343CF422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5226" y="6356351"/>
            <a:ext cx="18827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F9B992B-5694-4986-9FEF-7492DBAAF29E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45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107523" name="Picture 3">
            <a:extLst>
              <a:ext uri="{FF2B5EF4-FFF2-40B4-BE49-F238E27FC236}">
                <a16:creationId xmlns:a16="http://schemas.microsoft.com/office/drawing/2014/main" id="{2FDA76AB-D7AD-49A0-AAEE-E4ACBEE6E46C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  <p:sp>
        <p:nvSpPr>
          <p:cNvPr id="107524" name="Line 4">
            <a:extLst>
              <a:ext uri="{FF2B5EF4-FFF2-40B4-BE49-F238E27FC236}">
                <a16:creationId xmlns:a16="http://schemas.microsoft.com/office/drawing/2014/main" id="{0F879085-93C0-48E2-A4DA-ECF68B6C380B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295776" y="1196976"/>
            <a:ext cx="4105275" cy="4176713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cs-CZ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B2E84ADD-C1AC-49D1-8DE8-2F596201C2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5226" y="6356351"/>
            <a:ext cx="18827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1EF9E6E-C623-4E59-9764-EA2D9D38776A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46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108547" name="Picture 3">
            <a:extLst>
              <a:ext uri="{FF2B5EF4-FFF2-40B4-BE49-F238E27FC236}">
                <a16:creationId xmlns:a16="http://schemas.microsoft.com/office/drawing/2014/main" id="{5BA41DD2-0D47-43DD-8EF1-24B2802170C0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F1CC2C67-5246-400F-A1A2-80DF2E5538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5226" y="6356351"/>
            <a:ext cx="18827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A42E51A-5AB2-4768-8EC8-2AB04F581139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47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109571" name="Picture 3">
            <a:extLst>
              <a:ext uri="{FF2B5EF4-FFF2-40B4-BE49-F238E27FC236}">
                <a16:creationId xmlns:a16="http://schemas.microsoft.com/office/drawing/2014/main" id="{062AA726-169C-4CB8-A154-D75A67F2F6F4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41808796-7B34-45F3-A282-E6F4C5B3C6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5226" y="6356351"/>
            <a:ext cx="18827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68D65E26-1E9B-432A-8429-D5AB0D349BAD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48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110595" name="Picture 3">
            <a:extLst>
              <a:ext uri="{FF2B5EF4-FFF2-40B4-BE49-F238E27FC236}">
                <a16:creationId xmlns:a16="http://schemas.microsoft.com/office/drawing/2014/main" id="{D06063E2-F105-401D-9A0A-8A9832986631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1" y="1"/>
            <a:ext cx="9324975" cy="6994525"/>
          </a:xfrm>
          <a:noFill/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563581E-312D-42BF-B17A-29139CB5AF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5226" y="6356351"/>
            <a:ext cx="18827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DF9E2627-250F-4B74-8237-73BA1B0FF198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49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111619" name="Picture 3">
            <a:extLst>
              <a:ext uri="{FF2B5EF4-FFF2-40B4-BE49-F238E27FC236}">
                <a16:creationId xmlns:a16="http://schemas.microsoft.com/office/drawing/2014/main" id="{3DFA0F1A-77EF-4752-9638-C8B32FEAC8EB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  <p:sp>
        <p:nvSpPr>
          <p:cNvPr id="111620" name="Line 4">
            <a:extLst>
              <a:ext uri="{FF2B5EF4-FFF2-40B4-BE49-F238E27FC236}">
                <a16:creationId xmlns:a16="http://schemas.microsoft.com/office/drawing/2014/main" id="{0282F7C2-8C3E-45CE-BF29-76677131CA0B}"/>
              </a:ext>
            </a:extLst>
          </p:cNvPr>
          <p:cNvSpPr>
            <a:spLocks noChangeShapeType="1"/>
          </p:cNvSpPr>
          <p:nvPr/>
        </p:nvSpPr>
        <p:spPr bwMode="auto">
          <a:xfrm>
            <a:off x="5951538" y="1125539"/>
            <a:ext cx="0" cy="3024187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cs-CZ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71755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cs-CZ" dirty="0" err="1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P</a:t>
            </a:r>
            <a:r>
              <a:rPr lang="cs-CZ" dirty="0" err="1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reoperative</a:t>
            </a:r>
            <a:r>
              <a:rPr lang="cs-CZ" dirty="0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 management</a:t>
            </a: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dirty="0" err="1">
                <a:ea typeface="+mn-lt"/>
                <a:cs typeface="+mn-lt"/>
              </a:rPr>
              <a:t>pre</a:t>
            </a:r>
            <a:r>
              <a:rPr lang="cs-CZ" dirty="0">
                <a:ea typeface="+mn-lt"/>
                <a:cs typeface="+mn-lt"/>
              </a:rPr>
              <a:t>-op </a:t>
            </a:r>
            <a:r>
              <a:rPr lang="cs-CZ" dirty="0" err="1">
                <a:ea typeface="+mn-lt"/>
                <a:cs typeface="+mn-lt"/>
              </a:rPr>
              <a:t>examination</a:t>
            </a:r>
            <a:r>
              <a:rPr lang="cs-CZ" dirty="0">
                <a:ea typeface="+mn-lt"/>
                <a:cs typeface="+mn-lt"/>
              </a:rPr>
              <a:t> (</a:t>
            </a:r>
            <a:r>
              <a:rPr lang="cs-CZ" dirty="0" err="1">
                <a:ea typeface="+mn-lt"/>
                <a:cs typeface="+mn-lt"/>
              </a:rPr>
              <a:t>lab</a:t>
            </a:r>
            <a:r>
              <a:rPr lang="cs-CZ" dirty="0">
                <a:ea typeface="+mn-lt"/>
                <a:cs typeface="+mn-lt"/>
              </a:rPr>
              <a:t>, </a:t>
            </a:r>
            <a:r>
              <a:rPr lang="cs-CZ" dirty="0" err="1">
                <a:ea typeface="+mn-lt"/>
                <a:cs typeface="+mn-lt"/>
              </a:rPr>
              <a:t>internal</a:t>
            </a:r>
            <a:r>
              <a:rPr lang="cs-CZ" dirty="0">
                <a:ea typeface="+mn-lt"/>
                <a:cs typeface="+mn-lt"/>
              </a:rPr>
              <a:t>, ARO, </a:t>
            </a:r>
            <a:r>
              <a:rPr lang="cs-CZ" sz="1800" dirty="0" err="1">
                <a:ea typeface="+mn-lt"/>
                <a:cs typeface="+mn-lt"/>
              </a:rPr>
              <a:t>others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if</a:t>
            </a:r>
            <a:r>
              <a:rPr lang="cs-CZ" sz="1800" dirty="0">
                <a:ea typeface="+mn-lt"/>
                <a:cs typeface="+mn-lt"/>
              </a:rPr>
              <a:t> </a:t>
            </a:r>
            <a:r>
              <a:rPr lang="cs-CZ" sz="1800" dirty="0" err="1">
                <a:ea typeface="+mn-lt"/>
                <a:cs typeface="+mn-lt"/>
              </a:rPr>
              <a:t>needed</a:t>
            </a:r>
            <a:r>
              <a:rPr lang="cs-CZ" sz="1800" dirty="0">
                <a:ea typeface="+mn-lt"/>
                <a:cs typeface="+mn-lt"/>
              </a:rPr>
              <a:t>)</a:t>
            </a: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dirty="0" err="1">
                <a:ea typeface="+mn-lt"/>
                <a:cs typeface="+mn-lt"/>
              </a:rPr>
              <a:t>preparation</a:t>
            </a:r>
            <a:r>
              <a:rPr lang="cs-CZ" dirty="0">
                <a:ea typeface="+mn-lt"/>
                <a:cs typeface="+mn-lt"/>
              </a:rPr>
              <a:t> </a:t>
            </a:r>
            <a:endParaRPr lang="en-US" dirty="0">
              <a:ea typeface="+mn-lt"/>
              <a:cs typeface="+mn-lt"/>
            </a:endParaRPr>
          </a:p>
          <a:p>
            <a:pPr marL="503555" lvl="1" indent="-179705">
              <a:spcBef>
                <a:spcPct val="20000"/>
              </a:spcBef>
              <a:buFont typeface="Arial,Sans-Serif" panose="020B0604020202020204" pitchFamily="34" charset="0"/>
              <a:buChar char="–"/>
              <a:defRPr/>
            </a:pPr>
            <a:r>
              <a:rPr lang="cs-CZ" sz="2400" dirty="0">
                <a:ea typeface="+mn-lt"/>
                <a:cs typeface="+mn-lt"/>
              </a:rPr>
              <a:t> </a:t>
            </a:r>
            <a:r>
              <a:rPr lang="cs-CZ" sz="2400" dirty="0" err="1">
                <a:ea typeface="+mn-lt"/>
                <a:cs typeface="+mn-lt"/>
              </a:rPr>
              <a:t>Treatment</a:t>
            </a:r>
            <a:r>
              <a:rPr lang="cs-CZ" sz="2400" dirty="0">
                <a:ea typeface="+mn-lt"/>
                <a:cs typeface="+mn-lt"/>
              </a:rPr>
              <a:t> </a:t>
            </a:r>
            <a:r>
              <a:rPr lang="cs-CZ" sz="2400" dirty="0" err="1">
                <a:ea typeface="+mn-lt"/>
                <a:cs typeface="+mn-lt"/>
              </a:rPr>
              <a:t>of</a:t>
            </a:r>
            <a:r>
              <a:rPr lang="cs-CZ" sz="2400" dirty="0">
                <a:ea typeface="+mn-lt"/>
                <a:cs typeface="+mn-lt"/>
              </a:rPr>
              <a:t> </a:t>
            </a:r>
            <a:r>
              <a:rPr lang="cs-CZ" sz="2400" dirty="0" err="1">
                <a:ea typeface="+mn-lt"/>
                <a:cs typeface="+mn-lt"/>
              </a:rPr>
              <a:t>infections</a:t>
            </a:r>
            <a:r>
              <a:rPr lang="cs-CZ" sz="2400" dirty="0">
                <a:ea typeface="+mn-lt"/>
                <a:cs typeface="+mn-lt"/>
              </a:rPr>
              <a:t> </a:t>
            </a:r>
            <a:r>
              <a:rPr lang="cs-CZ" sz="2400" dirty="0" err="1">
                <a:ea typeface="+mn-lt"/>
                <a:cs typeface="+mn-lt"/>
              </a:rPr>
              <a:t>vag</a:t>
            </a:r>
            <a:r>
              <a:rPr lang="cs-CZ" sz="2400" dirty="0">
                <a:ea typeface="+mn-lt"/>
                <a:cs typeface="+mn-lt"/>
              </a:rPr>
              <a:t>, </a:t>
            </a:r>
            <a:r>
              <a:rPr lang="cs-CZ" sz="2400" dirty="0" err="1">
                <a:ea typeface="+mn-lt"/>
                <a:cs typeface="+mn-lt"/>
              </a:rPr>
              <a:t>uro</a:t>
            </a:r>
            <a:r>
              <a:rPr lang="cs-CZ" sz="2400" dirty="0">
                <a:ea typeface="+mn-lt"/>
                <a:cs typeface="+mn-lt"/>
              </a:rPr>
              <a:t>, </a:t>
            </a:r>
            <a:r>
              <a:rPr lang="cs-CZ" sz="2400" dirty="0" err="1">
                <a:ea typeface="+mn-lt"/>
                <a:cs typeface="+mn-lt"/>
              </a:rPr>
              <a:t>focuses</a:t>
            </a:r>
            <a:r>
              <a:rPr lang="cs-CZ" sz="2400" dirty="0">
                <a:ea typeface="+mn-lt"/>
                <a:cs typeface="+mn-lt"/>
              </a:rPr>
              <a:t> </a:t>
            </a:r>
            <a:endParaRPr lang="en-US" sz="2400" dirty="0">
              <a:ea typeface="+mn-lt"/>
              <a:cs typeface="+mn-lt"/>
            </a:endParaRPr>
          </a:p>
          <a:p>
            <a:pPr marL="503555" lvl="1" indent="-179705">
              <a:spcBef>
                <a:spcPct val="20000"/>
              </a:spcBef>
              <a:buFont typeface="Arial,Sans-Serif" panose="020B0604020202020204" pitchFamily="34" charset="0"/>
              <a:buChar char="–"/>
              <a:defRPr/>
            </a:pPr>
            <a:r>
              <a:rPr lang="cs-CZ" sz="2400" dirty="0">
                <a:ea typeface="+mn-lt"/>
                <a:cs typeface="+mn-lt"/>
              </a:rPr>
              <a:t> </a:t>
            </a:r>
            <a:r>
              <a:rPr lang="cs-CZ" sz="2400" dirty="0" err="1">
                <a:ea typeface="+mn-lt"/>
                <a:cs typeface="+mn-lt"/>
              </a:rPr>
              <a:t>Bowel</a:t>
            </a:r>
            <a:r>
              <a:rPr lang="cs-CZ" sz="2400" dirty="0">
                <a:ea typeface="+mn-lt"/>
                <a:cs typeface="+mn-lt"/>
              </a:rPr>
              <a:t> </a:t>
            </a:r>
            <a:r>
              <a:rPr lang="cs-CZ" sz="2400" dirty="0" err="1">
                <a:ea typeface="+mn-lt"/>
                <a:cs typeface="+mn-lt"/>
              </a:rPr>
              <a:t>preparation</a:t>
            </a:r>
            <a:r>
              <a:rPr lang="cs-CZ" sz="2400" dirty="0">
                <a:ea typeface="+mn-lt"/>
                <a:cs typeface="+mn-lt"/>
              </a:rPr>
              <a:t> (diet, </a:t>
            </a:r>
            <a:r>
              <a:rPr lang="cs-CZ" sz="2400" dirty="0" err="1">
                <a:ea typeface="+mn-lt"/>
                <a:cs typeface="+mn-lt"/>
              </a:rPr>
              <a:t>enema</a:t>
            </a:r>
            <a:r>
              <a:rPr lang="cs-CZ" sz="2400" dirty="0">
                <a:ea typeface="+mn-lt"/>
                <a:cs typeface="+mn-lt"/>
              </a:rPr>
              <a:t>, </a:t>
            </a:r>
            <a:r>
              <a:rPr lang="cs-CZ" sz="2400" dirty="0" err="1">
                <a:ea typeface="+mn-lt"/>
                <a:cs typeface="+mn-lt"/>
              </a:rPr>
              <a:t>laxative</a:t>
            </a:r>
            <a:r>
              <a:rPr lang="cs-CZ" sz="2400" dirty="0">
                <a:ea typeface="+mn-lt"/>
                <a:cs typeface="+mn-lt"/>
              </a:rPr>
              <a:t>)</a:t>
            </a:r>
          </a:p>
          <a:p>
            <a:pPr marL="503555" lvl="1" indent="-179705">
              <a:spcBef>
                <a:spcPct val="20000"/>
              </a:spcBef>
              <a:buFont typeface="Arial,Sans-Serif" panose="020B0604020202020204" pitchFamily="34" charset="0"/>
              <a:buChar char="–"/>
              <a:defRPr/>
            </a:pPr>
            <a:r>
              <a:rPr lang="cs-CZ" sz="2400" dirty="0">
                <a:ea typeface="+mn-lt"/>
                <a:cs typeface="+mn-lt"/>
              </a:rPr>
              <a:t> </a:t>
            </a:r>
            <a:r>
              <a:rPr lang="cs-CZ" sz="2400" dirty="0" err="1">
                <a:ea typeface="+mn-lt"/>
                <a:cs typeface="+mn-lt"/>
              </a:rPr>
              <a:t>Prevention</a:t>
            </a:r>
            <a:r>
              <a:rPr lang="cs-CZ" sz="2400" dirty="0">
                <a:ea typeface="+mn-lt"/>
                <a:cs typeface="+mn-lt"/>
              </a:rPr>
              <a:t> </a:t>
            </a:r>
            <a:r>
              <a:rPr lang="cs-CZ" sz="2400" dirty="0" err="1">
                <a:ea typeface="+mn-lt"/>
                <a:cs typeface="+mn-lt"/>
              </a:rPr>
              <a:t>of</a:t>
            </a:r>
            <a:r>
              <a:rPr lang="cs-CZ" sz="2400" dirty="0">
                <a:ea typeface="+mn-lt"/>
                <a:cs typeface="+mn-lt"/>
              </a:rPr>
              <a:t> </a:t>
            </a:r>
            <a:r>
              <a:rPr lang="cs-CZ" sz="2400" dirty="0" err="1">
                <a:ea typeface="+mn-lt"/>
                <a:cs typeface="+mn-lt"/>
              </a:rPr>
              <a:t>trombembolism</a:t>
            </a:r>
            <a:r>
              <a:rPr lang="cs-CZ" sz="2400" dirty="0">
                <a:ea typeface="+mn-lt"/>
                <a:cs typeface="+mn-lt"/>
              </a:rPr>
              <a:t>, ATB </a:t>
            </a:r>
            <a:r>
              <a:rPr lang="cs-CZ" sz="2400" dirty="0" err="1">
                <a:ea typeface="+mn-lt"/>
                <a:cs typeface="+mn-lt"/>
              </a:rPr>
              <a:t>prophylaxis</a:t>
            </a:r>
            <a:endParaRPr lang="cs-CZ" sz="2400" dirty="0">
              <a:ea typeface="+mn-lt"/>
              <a:cs typeface="+mn-lt"/>
            </a:endParaRPr>
          </a:p>
          <a:p>
            <a:pPr marL="503555" lvl="1" indent="-179705">
              <a:spcBef>
                <a:spcPct val="20000"/>
              </a:spcBef>
              <a:buFont typeface="Arial,Sans-Serif" panose="020B0604020202020204" pitchFamily="34" charset="0"/>
              <a:buChar char="–"/>
              <a:defRPr/>
            </a:pPr>
            <a:r>
              <a:rPr lang="cs-CZ" sz="2400" dirty="0">
                <a:ea typeface="+mn-lt"/>
                <a:cs typeface="+mn-lt"/>
              </a:rPr>
              <a:t> </a:t>
            </a:r>
            <a:r>
              <a:rPr lang="cs-CZ" sz="2400" dirty="0" err="1">
                <a:ea typeface="+mn-lt"/>
                <a:cs typeface="+mn-lt"/>
              </a:rPr>
              <a:t>Securing</a:t>
            </a:r>
            <a:r>
              <a:rPr lang="cs-CZ" sz="2400" dirty="0">
                <a:ea typeface="+mn-lt"/>
                <a:cs typeface="+mn-lt"/>
              </a:rPr>
              <a:t> </a:t>
            </a:r>
            <a:r>
              <a:rPr lang="cs-CZ" sz="2400" dirty="0" err="1">
                <a:ea typeface="+mn-lt"/>
                <a:cs typeface="+mn-lt"/>
              </a:rPr>
              <a:t>the</a:t>
            </a:r>
            <a:r>
              <a:rPr lang="cs-CZ" sz="2400" dirty="0">
                <a:ea typeface="+mn-lt"/>
                <a:cs typeface="+mn-lt"/>
              </a:rPr>
              <a:t> </a:t>
            </a:r>
            <a:r>
              <a:rPr lang="cs-CZ" sz="2400" dirty="0" err="1">
                <a:ea typeface="+mn-lt"/>
                <a:cs typeface="+mn-lt"/>
              </a:rPr>
              <a:t>urinary</a:t>
            </a:r>
            <a:r>
              <a:rPr lang="cs-CZ" sz="2400" dirty="0">
                <a:ea typeface="+mn-lt"/>
                <a:cs typeface="+mn-lt"/>
              </a:rPr>
              <a:t> </a:t>
            </a:r>
            <a:r>
              <a:rPr lang="cs-CZ" sz="2400" dirty="0" err="1">
                <a:ea typeface="+mn-lt"/>
                <a:cs typeface="+mn-lt"/>
              </a:rPr>
              <a:t>tract</a:t>
            </a:r>
            <a:r>
              <a:rPr lang="cs-CZ" sz="2400" dirty="0">
                <a:ea typeface="+mn-lt"/>
                <a:cs typeface="+mn-lt"/>
              </a:rPr>
              <a:t> (stent)</a:t>
            </a:r>
            <a:endParaRPr lang="cs-CZ" dirty="0"/>
          </a:p>
          <a:p>
            <a:pPr marL="503555" lvl="1" indent="-179705">
              <a:spcBef>
                <a:spcPct val="20000"/>
              </a:spcBef>
              <a:buFont typeface="Arial,Sans-Serif" panose="020B0604020202020204" pitchFamily="34" charset="0"/>
              <a:buChar char="–"/>
              <a:defRPr/>
            </a:pPr>
            <a:r>
              <a:rPr lang="cs-CZ" sz="2400" dirty="0">
                <a:ea typeface="+mn-lt"/>
                <a:cs typeface="+mn-lt"/>
              </a:rPr>
              <a:t> </a:t>
            </a:r>
            <a:r>
              <a:rPr lang="cs-CZ" sz="2400" dirty="0" err="1">
                <a:ea typeface="+mn-lt"/>
                <a:cs typeface="+mn-lt"/>
              </a:rPr>
              <a:t>Timing</a:t>
            </a:r>
            <a:r>
              <a:rPr lang="cs-CZ" sz="2400" dirty="0">
                <a:ea typeface="+mn-lt"/>
                <a:cs typeface="+mn-lt"/>
              </a:rPr>
              <a:t> (</a:t>
            </a:r>
            <a:r>
              <a:rPr lang="cs-CZ" sz="2400" dirty="0" err="1">
                <a:ea typeface="+mn-lt"/>
                <a:cs typeface="+mn-lt"/>
              </a:rPr>
              <a:t>after</a:t>
            </a:r>
            <a:r>
              <a:rPr lang="cs-CZ" sz="2400" dirty="0">
                <a:ea typeface="+mn-lt"/>
                <a:cs typeface="+mn-lt"/>
              </a:rPr>
              <a:t> menzes)</a:t>
            </a:r>
          </a:p>
          <a:p>
            <a:pPr marL="251460" indent="-179705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dirty="0">
                <a:ea typeface="+mn-lt"/>
                <a:cs typeface="+mn-lt"/>
              </a:rPr>
              <a:t>   </a:t>
            </a:r>
            <a:r>
              <a:rPr lang="cs-CZ" dirty="0" err="1">
                <a:ea typeface="+mn-lt"/>
                <a:cs typeface="+mn-lt"/>
              </a:rPr>
              <a:t>multidisciplinary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approach</a:t>
            </a:r>
            <a:r>
              <a:rPr lang="cs-CZ" dirty="0">
                <a:ea typeface="+mn-lt"/>
                <a:cs typeface="+mn-lt"/>
              </a:rPr>
              <a:t> (</a:t>
            </a:r>
            <a:r>
              <a:rPr lang="cs-CZ" dirty="0" err="1">
                <a:ea typeface="+mn-lt"/>
                <a:cs typeface="+mn-lt"/>
              </a:rPr>
              <a:t>urologist</a:t>
            </a:r>
            <a:r>
              <a:rPr lang="cs-CZ" dirty="0">
                <a:ea typeface="+mn-lt"/>
                <a:cs typeface="+mn-lt"/>
              </a:rPr>
              <a:t>, </a:t>
            </a:r>
            <a:r>
              <a:rPr lang="cs-CZ" dirty="0" err="1">
                <a:ea typeface="+mn-lt"/>
                <a:cs typeface="+mn-lt"/>
              </a:rPr>
              <a:t>surgeon</a:t>
            </a:r>
            <a:r>
              <a:rPr lang="cs-CZ" dirty="0">
                <a:ea typeface="+mn-lt"/>
                <a:cs typeface="+mn-lt"/>
              </a:rPr>
              <a:t>)</a:t>
            </a:r>
            <a:endParaRPr lang="cs-CZ" sz="2800" dirty="0">
              <a:ea typeface="+mn-lt"/>
              <a:cs typeface="+mn-lt"/>
            </a:endParaRPr>
          </a:p>
          <a:p>
            <a:pPr marL="457200" indent="-457200">
              <a:buFont typeface="Arial" panose="020B0604020202020204" pitchFamily="34" charset="0"/>
              <a:buChar char="•"/>
              <a:defRPr/>
            </a:pPr>
            <a:endParaRPr lang="en-US" b="1">
              <a:latin typeface="Calibri"/>
              <a:cs typeface="Calibri"/>
            </a:endParaRP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/>
              <a:t>Introduction</a:t>
            </a:r>
            <a:r>
              <a:rPr lang="en-US"/>
              <a:t> 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518900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C44F637D-480E-4E0F-B1EF-4C1D03E562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5226" y="6356351"/>
            <a:ext cx="18827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03EB256-FDC4-4DE7-AF08-B01C916E4054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50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112643" name="Picture 3">
            <a:extLst>
              <a:ext uri="{FF2B5EF4-FFF2-40B4-BE49-F238E27FC236}">
                <a16:creationId xmlns:a16="http://schemas.microsoft.com/office/drawing/2014/main" id="{D8FAE4B4-DB80-4217-9E5B-98BA7B29CEC2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942138"/>
          </a:xfrm>
          <a:noFill/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4045ABD9-08C4-43AF-8674-DB34E25297C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5226" y="6356351"/>
            <a:ext cx="18827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CF5834A-DDFF-4D0F-BF31-72F9B92D3834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51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113667" name="Picture 3">
            <a:extLst>
              <a:ext uri="{FF2B5EF4-FFF2-40B4-BE49-F238E27FC236}">
                <a16:creationId xmlns:a16="http://schemas.microsoft.com/office/drawing/2014/main" id="{54836C31-66A8-42BB-B00B-F3771669C5F8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  <p:sp>
        <p:nvSpPr>
          <p:cNvPr id="113668" name="AutoShape 4">
            <a:extLst>
              <a:ext uri="{FF2B5EF4-FFF2-40B4-BE49-F238E27FC236}">
                <a16:creationId xmlns:a16="http://schemas.microsoft.com/office/drawing/2014/main" id="{D253B4FA-D311-4BE4-AF88-F48EA4F455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7801" y="3213100"/>
            <a:ext cx="360363" cy="2873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2160 w 21600"/>
              <a:gd name="T13" fmla="*/ 8640 h 21600"/>
              <a:gd name="T14" fmla="*/ 19440 w 21600"/>
              <a:gd name="T15" fmla="*/ 12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4320"/>
                </a:lnTo>
                <a:lnTo>
                  <a:pt x="8640" y="4320"/>
                </a:lnTo>
                <a:lnTo>
                  <a:pt x="8640" y="8640"/>
                </a:lnTo>
                <a:lnTo>
                  <a:pt x="4320" y="8640"/>
                </a:lnTo>
                <a:lnTo>
                  <a:pt x="4320" y="6480"/>
                </a:lnTo>
                <a:lnTo>
                  <a:pt x="0" y="10800"/>
                </a:lnTo>
                <a:lnTo>
                  <a:pt x="4320" y="15120"/>
                </a:lnTo>
                <a:lnTo>
                  <a:pt x="4320" y="12960"/>
                </a:lnTo>
                <a:lnTo>
                  <a:pt x="8640" y="12960"/>
                </a:lnTo>
                <a:lnTo>
                  <a:pt x="8640" y="17280"/>
                </a:lnTo>
                <a:lnTo>
                  <a:pt x="6480" y="17280"/>
                </a:lnTo>
                <a:lnTo>
                  <a:pt x="10800" y="21600"/>
                </a:lnTo>
                <a:lnTo>
                  <a:pt x="15120" y="17280"/>
                </a:lnTo>
                <a:lnTo>
                  <a:pt x="12960" y="17280"/>
                </a:lnTo>
                <a:lnTo>
                  <a:pt x="12960" y="12960"/>
                </a:lnTo>
                <a:lnTo>
                  <a:pt x="17280" y="12960"/>
                </a:lnTo>
                <a:lnTo>
                  <a:pt x="17280" y="15120"/>
                </a:lnTo>
                <a:lnTo>
                  <a:pt x="21600" y="10800"/>
                </a:lnTo>
                <a:lnTo>
                  <a:pt x="17280" y="6480"/>
                </a:lnTo>
                <a:lnTo>
                  <a:pt x="17280" y="8640"/>
                </a:lnTo>
                <a:lnTo>
                  <a:pt x="12960" y="8640"/>
                </a:lnTo>
                <a:lnTo>
                  <a:pt x="12960" y="4320"/>
                </a:lnTo>
                <a:lnTo>
                  <a:pt x="15120" y="4320"/>
                </a:lnTo>
                <a:lnTo>
                  <a:pt x="10800" y="0"/>
                </a:lnTo>
                <a:close/>
              </a:path>
            </a:pathLst>
          </a:cu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square" anchor="ctr">
            <a:spAutoFit/>
          </a:bodyPr>
          <a:lstStyle/>
          <a:p>
            <a:endParaRPr lang="cs-CZ"/>
          </a:p>
        </p:txBody>
      </p:sp>
      <p:sp>
        <p:nvSpPr>
          <p:cNvPr id="113669" name="AutoShape 5">
            <a:extLst>
              <a:ext uri="{FF2B5EF4-FFF2-40B4-BE49-F238E27FC236}">
                <a16:creationId xmlns:a16="http://schemas.microsoft.com/office/drawing/2014/main" id="{1F3A2FF2-FF6A-4069-A1DA-F1FE0DEE22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0188" y="3141664"/>
            <a:ext cx="360362" cy="28733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2160 w 21600"/>
              <a:gd name="T13" fmla="*/ 8640 h 21600"/>
              <a:gd name="T14" fmla="*/ 19440 w 21600"/>
              <a:gd name="T15" fmla="*/ 12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4320"/>
                </a:lnTo>
                <a:lnTo>
                  <a:pt x="8640" y="4320"/>
                </a:lnTo>
                <a:lnTo>
                  <a:pt x="8640" y="8640"/>
                </a:lnTo>
                <a:lnTo>
                  <a:pt x="4320" y="8640"/>
                </a:lnTo>
                <a:lnTo>
                  <a:pt x="4320" y="6480"/>
                </a:lnTo>
                <a:lnTo>
                  <a:pt x="0" y="10800"/>
                </a:lnTo>
                <a:lnTo>
                  <a:pt x="4320" y="15120"/>
                </a:lnTo>
                <a:lnTo>
                  <a:pt x="4320" y="12960"/>
                </a:lnTo>
                <a:lnTo>
                  <a:pt x="8640" y="12960"/>
                </a:lnTo>
                <a:lnTo>
                  <a:pt x="8640" y="17280"/>
                </a:lnTo>
                <a:lnTo>
                  <a:pt x="6480" y="17280"/>
                </a:lnTo>
                <a:lnTo>
                  <a:pt x="10800" y="21600"/>
                </a:lnTo>
                <a:lnTo>
                  <a:pt x="15120" y="17280"/>
                </a:lnTo>
                <a:lnTo>
                  <a:pt x="12960" y="17280"/>
                </a:lnTo>
                <a:lnTo>
                  <a:pt x="12960" y="12960"/>
                </a:lnTo>
                <a:lnTo>
                  <a:pt x="17280" y="12960"/>
                </a:lnTo>
                <a:lnTo>
                  <a:pt x="17280" y="15120"/>
                </a:lnTo>
                <a:lnTo>
                  <a:pt x="21600" y="10800"/>
                </a:lnTo>
                <a:lnTo>
                  <a:pt x="17280" y="6480"/>
                </a:lnTo>
                <a:lnTo>
                  <a:pt x="17280" y="8640"/>
                </a:lnTo>
                <a:lnTo>
                  <a:pt x="12960" y="8640"/>
                </a:lnTo>
                <a:lnTo>
                  <a:pt x="12960" y="4320"/>
                </a:lnTo>
                <a:lnTo>
                  <a:pt x="15120" y="4320"/>
                </a:lnTo>
                <a:lnTo>
                  <a:pt x="10800" y="0"/>
                </a:lnTo>
                <a:close/>
              </a:path>
            </a:pathLst>
          </a:cu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square" anchor="ctr">
            <a:spAutoFit/>
          </a:bodyPr>
          <a:lstStyle/>
          <a:p>
            <a:endParaRPr lang="cs-CZ"/>
          </a:p>
        </p:txBody>
      </p:sp>
      <p:cxnSp>
        <p:nvCxnSpPr>
          <p:cNvPr id="113670" name="AutoShape 6">
            <a:extLst>
              <a:ext uri="{FF2B5EF4-FFF2-40B4-BE49-F238E27FC236}">
                <a16:creationId xmlns:a16="http://schemas.microsoft.com/office/drawing/2014/main" id="{234394DA-78E8-4646-81BB-99D24F091FC7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10668000" y="3429000"/>
            <a:ext cx="0" cy="0"/>
          </a:xfrm>
          <a:prstGeom prst="straightConnector1">
            <a:avLst/>
          </a:prstGeom>
          <a:noFill/>
          <a:ln w="9525">
            <a:solidFill>
              <a:srgbClr val="000000"/>
            </a:solidFill>
            <a:round/>
            <a:headEnd type="triangle" w="med" len="med"/>
            <a:tailEnd type="triangle" w="med" len="med"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13671" name="Line 7">
            <a:extLst>
              <a:ext uri="{FF2B5EF4-FFF2-40B4-BE49-F238E27FC236}">
                <a16:creationId xmlns:a16="http://schemas.microsoft.com/office/drawing/2014/main" id="{64ECE7CD-98A4-4E27-A3DE-2C5BD595B640}"/>
              </a:ext>
            </a:extLst>
          </p:cNvPr>
          <p:cNvSpPr>
            <a:spLocks noChangeShapeType="1"/>
          </p:cNvSpPr>
          <p:nvPr/>
        </p:nvSpPr>
        <p:spPr bwMode="auto">
          <a:xfrm>
            <a:off x="10488613" y="2781300"/>
            <a:ext cx="0" cy="10795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 type="triangle" w="med" len="med"/>
            <a:tailEnd type="triangle" w="med" len="med"/>
          </a:ln>
          <a:effectLst>
            <a:outerShdw dist="107763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square">
            <a:spAutoFit/>
          </a:bodyPr>
          <a:lstStyle/>
          <a:p>
            <a:endParaRPr lang="cs-CZ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Zástupný symbol pro číslo snímku 5">
            <a:extLst>
              <a:ext uri="{FF2B5EF4-FFF2-40B4-BE49-F238E27FC236}">
                <a16:creationId xmlns:a16="http://schemas.microsoft.com/office/drawing/2014/main" id="{33EC7E1B-CA7A-4213-9ACC-BE02F01BAB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5226" y="6356351"/>
            <a:ext cx="18827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1AB87EE-11A7-4E8A-868E-42A00DE1099A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52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114691" name="Picture 3">
            <a:extLst>
              <a:ext uri="{FF2B5EF4-FFF2-40B4-BE49-F238E27FC236}">
                <a16:creationId xmlns:a16="http://schemas.microsoft.com/office/drawing/2014/main" id="{2D48E4D7-2D87-4918-982D-E81F158E0C42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  <p:sp>
        <p:nvSpPr>
          <p:cNvPr id="114692" name="AutoShape 4">
            <a:extLst>
              <a:ext uri="{FF2B5EF4-FFF2-40B4-BE49-F238E27FC236}">
                <a16:creationId xmlns:a16="http://schemas.microsoft.com/office/drawing/2014/main" id="{8D421A47-6EC5-4AFE-BA29-F870D9E58B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7801" y="3213100"/>
            <a:ext cx="360363" cy="2873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2160 w 21600"/>
              <a:gd name="T13" fmla="*/ 8640 h 21600"/>
              <a:gd name="T14" fmla="*/ 19440 w 21600"/>
              <a:gd name="T15" fmla="*/ 12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4320"/>
                </a:lnTo>
                <a:lnTo>
                  <a:pt x="8640" y="4320"/>
                </a:lnTo>
                <a:lnTo>
                  <a:pt x="8640" y="8640"/>
                </a:lnTo>
                <a:lnTo>
                  <a:pt x="4320" y="8640"/>
                </a:lnTo>
                <a:lnTo>
                  <a:pt x="4320" y="6480"/>
                </a:lnTo>
                <a:lnTo>
                  <a:pt x="0" y="10800"/>
                </a:lnTo>
                <a:lnTo>
                  <a:pt x="4320" y="15120"/>
                </a:lnTo>
                <a:lnTo>
                  <a:pt x="4320" y="12960"/>
                </a:lnTo>
                <a:lnTo>
                  <a:pt x="8640" y="12960"/>
                </a:lnTo>
                <a:lnTo>
                  <a:pt x="8640" y="17280"/>
                </a:lnTo>
                <a:lnTo>
                  <a:pt x="6480" y="17280"/>
                </a:lnTo>
                <a:lnTo>
                  <a:pt x="10800" y="21600"/>
                </a:lnTo>
                <a:lnTo>
                  <a:pt x="15120" y="17280"/>
                </a:lnTo>
                <a:lnTo>
                  <a:pt x="12960" y="17280"/>
                </a:lnTo>
                <a:lnTo>
                  <a:pt x="12960" y="12960"/>
                </a:lnTo>
                <a:lnTo>
                  <a:pt x="17280" y="12960"/>
                </a:lnTo>
                <a:lnTo>
                  <a:pt x="17280" y="15120"/>
                </a:lnTo>
                <a:lnTo>
                  <a:pt x="21600" y="10800"/>
                </a:lnTo>
                <a:lnTo>
                  <a:pt x="17280" y="6480"/>
                </a:lnTo>
                <a:lnTo>
                  <a:pt x="17280" y="8640"/>
                </a:lnTo>
                <a:lnTo>
                  <a:pt x="12960" y="8640"/>
                </a:lnTo>
                <a:lnTo>
                  <a:pt x="12960" y="4320"/>
                </a:lnTo>
                <a:lnTo>
                  <a:pt x="15120" y="4320"/>
                </a:lnTo>
                <a:lnTo>
                  <a:pt x="10800" y="0"/>
                </a:lnTo>
                <a:close/>
              </a:path>
            </a:pathLst>
          </a:cu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square" anchor="ctr">
            <a:spAutoFit/>
          </a:bodyPr>
          <a:lstStyle/>
          <a:p>
            <a:endParaRPr lang="cs-CZ"/>
          </a:p>
        </p:txBody>
      </p:sp>
      <p:sp>
        <p:nvSpPr>
          <p:cNvPr id="114693" name="AutoShape 5">
            <a:extLst>
              <a:ext uri="{FF2B5EF4-FFF2-40B4-BE49-F238E27FC236}">
                <a16:creationId xmlns:a16="http://schemas.microsoft.com/office/drawing/2014/main" id="{B2013200-E48E-4ACC-B17B-C1811F73A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326" y="1341439"/>
            <a:ext cx="360363" cy="28733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2160 w 21600"/>
              <a:gd name="T13" fmla="*/ 8640 h 21600"/>
              <a:gd name="T14" fmla="*/ 19440 w 21600"/>
              <a:gd name="T15" fmla="*/ 12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4320"/>
                </a:lnTo>
                <a:lnTo>
                  <a:pt x="8640" y="4320"/>
                </a:lnTo>
                <a:lnTo>
                  <a:pt x="8640" y="8640"/>
                </a:lnTo>
                <a:lnTo>
                  <a:pt x="4320" y="8640"/>
                </a:lnTo>
                <a:lnTo>
                  <a:pt x="4320" y="6480"/>
                </a:lnTo>
                <a:lnTo>
                  <a:pt x="0" y="10800"/>
                </a:lnTo>
                <a:lnTo>
                  <a:pt x="4320" y="15120"/>
                </a:lnTo>
                <a:lnTo>
                  <a:pt x="4320" y="12960"/>
                </a:lnTo>
                <a:lnTo>
                  <a:pt x="8640" y="12960"/>
                </a:lnTo>
                <a:lnTo>
                  <a:pt x="8640" y="17280"/>
                </a:lnTo>
                <a:lnTo>
                  <a:pt x="6480" y="17280"/>
                </a:lnTo>
                <a:lnTo>
                  <a:pt x="10800" y="21600"/>
                </a:lnTo>
                <a:lnTo>
                  <a:pt x="15120" y="17280"/>
                </a:lnTo>
                <a:lnTo>
                  <a:pt x="12960" y="17280"/>
                </a:lnTo>
                <a:lnTo>
                  <a:pt x="12960" y="12960"/>
                </a:lnTo>
                <a:lnTo>
                  <a:pt x="17280" y="12960"/>
                </a:lnTo>
                <a:lnTo>
                  <a:pt x="17280" y="15120"/>
                </a:lnTo>
                <a:lnTo>
                  <a:pt x="21600" y="10800"/>
                </a:lnTo>
                <a:lnTo>
                  <a:pt x="17280" y="6480"/>
                </a:lnTo>
                <a:lnTo>
                  <a:pt x="17280" y="8640"/>
                </a:lnTo>
                <a:lnTo>
                  <a:pt x="12960" y="8640"/>
                </a:lnTo>
                <a:lnTo>
                  <a:pt x="12960" y="4320"/>
                </a:lnTo>
                <a:lnTo>
                  <a:pt x="15120" y="4320"/>
                </a:lnTo>
                <a:lnTo>
                  <a:pt x="10800" y="0"/>
                </a:lnTo>
                <a:close/>
              </a:path>
            </a:pathLst>
          </a:cu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square" anchor="ctr">
            <a:spAutoFit/>
          </a:bodyPr>
          <a:lstStyle/>
          <a:p>
            <a:endParaRPr lang="cs-CZ"/>
          </a:p>
        </p:txBody>
      </p:sp>
      <p:sp>
        <p:nvSpPr>
          <p:cNvPr id="114694" name="AutoShape 6">
            <a:extLst>
              <a:ext uri="{FF2B5EF4-FFF2-40B4-BE49-F238E27FC236}">
                <a16:creationId xmlns:a16="http://schemas.microsoft.com/office/drawing/2014/main" id="{5097F351-B062-49F4-B2F4-F3607EEA777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6" y="4510089"/>
            <a:ext cx="360363" cy="28733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2160 w 21600"/>
              <a:gd name="T13" fmla="*/ 8640 h 21600"/>
              <a:gd name="T14" fmla="*/ 19440 w 21600"/>
              <a:gd name="T15" fmla="*/ 12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4320"/>
                </a:lnTo>
                <a:lnTo>
                  <a:pt x="8640" y="4320"/>
                </a:lnTo>
                <a:lnTo>
                  <a:pt x="8640" y="8640"/>
                </a:lnTo>
                <a:lnTo>
                  <a:pt x="4320" y="8640"/>
                </a:lnTo>
                <a:lnTo>
                  <a:pt x="4320" y="6480"/>
                </a:lnTo>
                <a:lnTo>
                  <a:pt x="0" y="10800"/>
                </a:lnTo>
                <a:lnTo>
                  <a:pt x="4320" y="15120"/>
                </a:lnTo>
                <a:lnTo>
                  <a:pt x="4320" y="12960"/>
                </a:lnTo>
                <a:lnTo>
                  <a:pt x="8640" y="12960"/>
                </a:lnTo>
                <a:lnTo>
                  <a:pt x="8640" y="17280"/>
                </a:lnTo>
                <a:lnTo>
                  <a:pt x="6480" y="17280"/>
                </a:lnTo>
                <a:lnTo>
                  <a:pt x="10800" y="21600"/>
                </a:lnTo>
                <a:lnTo>
                  <a:pt x="15120" y="17280"/>
                </a:lnTo>
                <a:lnTo>
                  <a:pt x="12960" y="17280"/>
                </a:lnTo>
                <a:lnTo>
                  <a:pt x="12960" y="12960"/>
                </a:lnTo>
                <a:lnTo>
                  <a:pt x="17280" y="12960"/>
                </a:lnTo>
                <a:lnTo>
                  <a:pt x="17280" y="15120"/>
                </a:lnTo>
                <a:lnTo>
                  <a:pt x="21600" y="10800"/>
                </a:lnTo>
                <a:lnTo>
                  <a:pt x="17280" y="6480"/>
                </a:lnTo>
                <a:lnTo>
                  <a:pt x="17280" y="8640"/>
                </a:lnTo>
                <a:lnTo>
                  <a:pt x="12960" y="8640"/>
                </a:lnTo>
                <a:lnTo>
                  <a:pt x="12960" y="4320"/>
                </a:lnTo>
                <a:lnTo>
                  <a:pt x="15120" y="4320"/>
                </a:lnTo>
                <a:lnTo>
                  <a:pt x="10800" y="0"/>
                </a:lnTo>
                <a:close/>
              </a:path>
            </a:pathLst>
          </a:cu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square" anchor="ctr">
            <a:spAutoFit/>
          </a:bodyPr>
          <a:lstStyle/>
          <a:p>
            <a:endParaRPr lang="cs-CZ"/>
          </a:p>
        </p:txBody>
      </p:sp>
      <p:sp>
        <p:nvSpPr>
          <p:cNvPr id="133127" name="AutoShape 7">
            <a:extLst>
              <a:ext uri="{FF2B5EF4-FFF2-40B4-BE49-F238E27FC236}">
                <a16:creationId xmlns:a16="http://schemas.microsoft.com/office/drawing/2014/main" id="{D0AE477C-2794-48E4-B9B1-52D5DF4305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2488" y="5949950"/>
            <a:ext cx="360362" cy="215900"/>
          </a:xfrm>
          <a:prstGeom prst="star5">
            <a:avLst/>
          </a:prstGeom>
          <a:solidFill>
            <a:srgbClr val="FCFF9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square" anchor="ctr">
            <a:spAutoFit/>
          </a:bodyPr>
          <a:lstStyle/>
          <a:p>
            <a:pPr>
              <a:defRPr/>
            </a:pPr>
            <a:endParaRPr lang="cs-CZ">
              <a:latin typeface="Arial" charset="0"/>
              <a:cs typeface="Arial" charset="0"/>
            </a:endParaRPr>
          </a:p>
        </p:txBody>
      </p:sp>
      <p:sp>
        <p:nvSpPr>
          <p:cNvPr id="133128" name="AutoShape 8">
            <a:extLst>
              <a:ext uri="{FF2B5EF4-FFF2-40B4-BE49-F238E27FC236}">
                <a16:creationId xmlns:a16="http://schemas.microsoft.com/office/drawing/2014/main" id="{65F13D5B-9C9F-4F81-B57B-2748E66800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56588" y="44450"/>
            <a:ext cx="360362" cy="215900"/>
          </a:xfrm>
          <a:prstGeom prst="star5">
            <a:avLst/>
          </a:prstGeom>
          <a:solidFill>
            <a:srgbClr val="FCFF91"/>
          </a:solidFill>
          <a:ln w="9525">
            <a:solidFill>
              <a:srgbClr val="FF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square" anchor="ctr">
            <a:spAutoFit/>
          </a:bodyPr>
          <a:lstStyle/>
          <a:p>
            <a:pPr>
              <a:defRPr/>
            </a:pPr>
            <a:endParaRPr lang="cs-CZ">
              <a:latin typeface="Arial" charset="0"/>
              <a:cs typeface="Arial" charset="0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0EF07CA4-1707-4A23-80AF-DCEED6B805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5226" y="6356351"/>
            <a:ext cx="18827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744DE3DA-ABEB-4F7A-B328-8C8E012A6A36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53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115715" name="Picture 3">
            <a:extLst>
              <a:ext uri="{FF2B5EF4-FFF2-40B4-BE49-F238E27FC236}">
                <a16:creationId xmlns:a16="http://schemas.microsoft.com/office/drawing/2014/main" id="{158070DA-6E9E-4158-B81B-618D1A607DE7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  <p:sp>
        <p:nvSpPr>
          <p:cNvPr id="115716" name="AutoShape 4">
            <a:extLst>
              <a:ext uri="{FF2B5EF4-FFF2-40B4-BE49-F238E27FC236}">
                <a16:creationId xmlns:a16="http://schemas.microsoft.com/office/drawing/2014/main" id="{86C628E0-01B7-4CA7-A6E9-433707ADE0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7801" y="3213100"/>
            <a:ext cx="360363" cy="2873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2160 w 21600"/>
              <a:gd name="T13" fmla="*/ 8640 h 21600"/>
              <a:gd name="T14" fmla="*/ 19440 w 21600"/>
              <a:gd name="T15" fmla="*/ 12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4320"/>
                </a:lnTo>
                <a:lnTo>
                  <a:pt x="8640" y="4320"/>
                </a:lnTo>
                <a:lnTo>
                  <a:pt x="8640" y="8640"/>
                </a:lnTo>
                <a:lnTo>
                  <a:pt x="4320" y="8640"/>
                </a:lnTo>
                <a:lnTo>
                  <a:pt x="4320" y="6480"/>
                </a:lnTo>
                <a:lnTo>
                  <a:pt x="0" y="10800"/>
                </a:lnTo>
                <a:lnTo>
                  <a:pt x="4320" y="15120"/>
                </a:lnTo>
                <a:lnTo>
                  <a:pt x="4320" y="12960"/>
                </a:lnTo>
                <a:lnTo>
                  <a:pt x="8640" y="12960"/>
                </a:lnTo>
                <a:lnTo>
                  <a:pt x="8640" y="17280"/>
                </a:lnTo>
                <a:lnTo>
                  <a:pt x="6480" y="17280"/>
                </a:lnTo>
                <a:lnTo>
                  <a:pt x="10800" y="21600"/>
                </a:lnTo>
                <a:lnTo>
                  <a:pt x="15120" y="17280"/>
                </a:lnTo>
                <a:lnTo>
                  <a:pt x="12960" y="17280"/>
                </a:lnTo>
                <a:lnTo>
                  <a:pt x="12960" y="12960"/>
                </a:lnTo>
                <a:lnTo>
                  <a:pt x="17280" y="12960"/>
                </a:lnTo>
                <a:lnTo>
                  <a:pt x="17280" y="15120"/>
                </a:lnTo>
                <a:lnTo>
                  <a:pt x="21600" y="10800"/>
                </a:lnTo>
                <a:lnTo>
                  <a:pt x="17280" y="6480"/>
                </a:lnTo>
                <a:lnTo>
                  <a:pt x="17280" y="8640"/>
                </a:lnTo>
                <a:lnTo>
                  <a:pt x="12960" y="8640"/>
                </a:lnTo>
                <a:lnTo>
                  <a:pt x="12960" y="4320"/>
                </a:lnTo>
                <a:lnTo>
                  <a:pt x="15120" y="4320"/>
                </a:lnTo>
                <a:lnTo>
                  <a:pt x="10800" y="0"/>
                </a:lnTo>
                <a:close/>
              </a:path>
            </a:pathLst>
          </a:cu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square" anchor="ctr">
            <a:spAutoFit/>
          </a:bodyPr>
          <a:lstStyle/>
          <a:p>
            <a:endParaRPr lang="cs-CZ"/>
          </a:p>
        </p:txBody>
      </p:sp>
      <p:sp>
        <p:nvSpPr>
          <p:cNvPr id="115717" name="AutoShape 5">
            <a:extLst>
              <a:ext uri="{FF2B5EF4-FFF2-40B4-BE49-F238E27FC236}">
                <a16:creationId xmlns:a16="http://schemas.microsoft.com/office/drawing/2014/main" id="{F0CF32F1-C699-4AB4-A3A9-825EE7F1D9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326" y="1341439"/>
            <a:ext cx="360363" cy="28733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2160 w 21600"/>
              <a:gd name="T13" fmla="*/ 8640 h 21600"/>
              <a:gd name="T14" fmla="*/ 19440 w 21600"/>
              <a:gd name="T15" fmla="*/ 12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4320"/>
                </a:lnTo>
                <a:lnTo>
                  <a:pt x="8640" y="4320"/>
                </a:lnTo>
                <a:lnTo>
                  <a:pt x="8640" y="8640"/>
                </a:lnTo>
                <a:lnTo>
                  <a:pt x="4320" y="8640"/>
                </a:lnTo>
                <a:lnTo>
                  <a:pt x="4320" y="6480"/>
                </a:lnTo>
                <a:lnTo>
                  <a:pt x="0" y="10800"/>
                </a:lnTo>
                <a:lnTo>
                  <a:pt x="4320" y="15120"/>
                </a:lnTo>
                <a:lnTo>
                  <a:pt x="4320" y="12960"/>
                </a:lnTo>
                <a:lnTo>
                  <a:pt x="8640" y="12960"/>
                </a:lnTo>
                <a:lnTo>
                  <a:pt x="8640" y="17280"/>
                </a:lnTo>
                <a:lnTo>
                  <a:pt x="6480" y="17280"/>
                </a:lnTo>
                <a:lnTo>
                  <a:pt x="10800" y="21600"/>
                </a:lnTo>
                <a:lnTo>
                  <a:pt x="15120" y="17280"/>
                </a:lnTo>
                <a:lnTo>
                  <a:pt x="12960" y="17280"/>
                </a:lnTo>
                <a:lnTo>
                  <a:pt x="12960" y="12960"/>
                </a:lnTo>
                <a:lnTo>
                  <a:pt x="17280" y="12960"/>
                </a:lnTo>
                <a:lnTo>
                  <a:pt x="17280" y="15120"/>
                </a:lnTo>
                <a:lnTo>
                  <a:pt x="21600" y="10800"/>
                </a:lnTo>
                <a:lnTo>
                  <a:pt x="17280" y="6480"/>
                </a:lnTo>
                <a:lnTo>
                  <a:pt x="17280" y="8640"/>
                </a:lnTo>
                <a:lnTo>
                  <a:pt x="12960" y="8640"/>
                </a:lnTo>
                <a:lnTo>
                  <a:pt x="12960" y="4320"/>
                </a:lnTo>
                <a:lnTo>
                  <a:pt x="15120" y="4320"/>
                </a:lnTo>
                <a:lnTo>
                  <a:pt x="10800" y="0"/>
                </a:lnTo>
                <a:close/>
              </a:path>
            </a:pathLst>
          </a:cu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square" anchor="ctr">
            <a:spAutoFit/>
          </a:bodyPr>
          <a:lstStyle/>
          <a:p>
            <a:endParaRPr lang="cs-CZ"/>
          </a:p>
        </p:txBody>
      </p:sp>
      <p:sp>
        <p:nvSpPr>
          <p:cNvPr id="115718" name="AutoShape 6">
            <a:extLst>
              <a:ext uri="{FF2B5EF4-FFF2-40B4-BE49-F238E27FC236}">
                <a16:creationId xmlns:a16="http://schemas.microsoft.com/office/drawing/2014/main" id="{2372F5AA-07B5-49CB-B30A-BAE82382C3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6" y="4797425"/>
            <a:ext cx="360363" cy="2873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2160 w 21600"/>
              <a:gd name="T13" fmla="*/ 8640 h 21600"/>
              <a:gd name="T14" fmla="*/ 19440 w 21600"/>
              <a:gd name="T15" fmla="*/ 12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4320"/>
                </a:lnTo>
                <a:lnTo>
                  <a:pt x="8640" y="4320"/>
                </a:lnTo>
                <a:lnTo>
                  <a:pt x="8640" y="8640"/>
                </a:lnTo>
                <a:lnTo>
                  <a:pt x="4320" y="8640"/>
                </a:lnTo>
                <a:lnTo>
                  <a:pt x="4320" y="6480"/>
                </a:lnTo>
                <a:lnTo>
                  <a:pt x="0" y="10800"/>
                </a:lnTo>
                <a:lnTo>
                  <a:pt x="4320" y="15120"/>
                </a:lnTo>
                <a:lnTo>
                  <a:pt x="4320" y="12960"/>
                </a:lnTo>
                <a:lnTo>
                  <a:pt x="8640" y="12960"/>
                </a:lnTo>
                <a:lnTo>
                  <a:pt x="8640" y="17280"/>
                </a:lnTo>
                <a:lnTo>
                  <a:pt x="6480" y="17280"/>
                </a:lnTo>
                <a:lnTo>
                  <a:pt x="10800" y="21600"/>
                </a:lnTo>
                <a:lnTo>
                  <a:pt x="15120" y="17280"/>
                </a:lnTo>
                <a:lnTo>
                  <a:pt x="12960" y="17280"/>
                </a:lnTo>
                <a:lnTo>
                  <a:pt x="12960" y="12960"/>
                </a:lnTo>
                <a:lnTo>
                  <a:pt x="17280" y="12960"/>
                </a:lnTo>
                <a:lnTo>
                  <a:pt x="17280" y="15120"/>
                </a:lnTo>
                <a:lnTo>
                  <a:pt x="21600" y="10800"/>
                </a:lnTo>
                <a:lnTo>
                  <a:pt x="17280" y="6480"/>
                </a:lnTo>
                <a:lnTo>
                  <a:pt x="17280" y="8640"/>
                </a:lnTo>
                <a:lnTo>
                  <a:pt x="12960" y="8640"/>
                </a:lnTo>
                <a:lnTo>
                  <a:pt x="12960" y="4320"/>
                </a:lnTo>
                <a:lnTo>
                  <a:pt x="15120" y="4320"/>
                </a:lnTo>
                <a:lnTo>
                  <a:pt x="10800" y="0"/>
                </a:lnTo>
                <a:close/>
              </a:path>
            </a:pathLst>
          </a:cu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square" anchor="ctr">
            <a:spAutoFit/>
          </a:bodyPr>
          <a:lstStyle/>
          <a:p>
            <a:endParaRPr lang="cs-CZ"/>
          </a:p>
        </p:txBody>
      </p:sp>
      <p:sp>
        <p:nvSpPr>
          <p:cNvPr id="115719" name="AutoShape 7">
            <a:extLst>
              <a:ext uri="{FF2B5EF4-FFF2-40B4-BE49-F238E27FC236}">
                <a16:creationId xmlns:a16="http://schemas.microsoft.com/office/drawing/2014/main" id="{3EAE64C4-CC38-45FC-865D-61DA223A0F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0188" y="3068639"/>
            <a:ext cx="360362" cy="28733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2160 w 21600"/>
              <a:gd name="T13" fmla="*/ 8640 h 21600"/>
              <a:gd name="T14" fmla="*/ 19440 w 21600"/>
              <a:gd name="T15" fmla="*/ 12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4320"/>
                </a:lnTo>
                <a:lnTo>
                  <a:pt x="8640" y="4320"/>
                </a:lnTo>
                <a:lnTo>
                  <a:pt x="8640" y="8640"/>
                </a:lnTo>
                <a:lnTo>
                  <a:pt x="4320" y="8640"/>
                </a:lnTo>
                <a:lnTo>
                  <a:pt x="4320" y="6480"/>
                </a:lnTo>
                <a:lnTo>
                  <a:pt x="0" y="10800"/>
                </a:lnTo>
                <a:lnTo>
                  <a:pt x="4320" y="15120"/>
                </a:lnTo>
                <a:lnTo>
                  <a:pt x="4320" y="12960"/>
                </a:lnTo>
                <a:lnTo>
                  <a:pt x="8640" y="12960"/>
                </a:lnTo>
                <a:lnTo>
                  <a:pt x="8640" y="17280"/>
                </a:lnTo>
                <a:lnTo>
                  <a:pt x="6480" y="17280"/>
                </a:lnTo>
                <a:lnTo>
                  <a:pt x="10800" y="21600"/>
                </a:lnTo>
                <a:lnTo>
                  <a:pt x="15120" y="17280"/>
                </a:lnTo>
                <a:lnTo>
                  <a:pt x="12960" y="17280"/>
                </a:lnTo>
                <a:lnTo>
                  <a:pt x="12960" y="12960"/>
                </a:lnTo>
                <a:lnTo>
                  <a:pt x="17280" y="12960"/>
                </a:lnTo>
                <a:lnTo>
                  <a:pt x="17280" y="15120"/>
                </a:lnTo>
                <a:lnTo>
                  <a:pt x="21600" y="10800"/>
                </a:lnTo>
                <a:lnTo>
                  <a:pt x="17280" y="6480"/>
                </a:lnTo>
                <a:lnTo>
                  <a:pt x="17280" y="8640"/>
                </a:lnTo>
                <a:lnTo>
                  <a:pt x="12960" y="8640"/>
                </a:lnTo>
                <a:lnTo>
                  <a:pt x="12960" y="4320"/>
                </a:lnTo>
                <a:lnTo>
                  <a:pt x="15120" y="4320"/>
                </a:lnTo>
                <a:lnTo>
                  <a:pt x="10800" y="0"/>
                </a:lnTo>
                <a:close/>
              </a:path>
            </a:pathLst>
          </a:cu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square" anchor="ctr">
            <a:spAutoFit/>
          </a:bodyPr>
          <a:lstStyle/>
          <a:p>
            <a:endParaRPr lang="cs-CZ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Zástupný symbol pro číslo snímku 5">
            <a:extLst>
              <a:ext uri="{FF2B5EF4-FFF2-40B4-BE49-F238E27FC236}">
                <a16:creationId xmlns:a16="http://schemas.microsoft.com/office/drawing/2014/main" id="{441553CF-61CE-4734-9164-FC23BA450F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5226" y="6356351"/>
            <a:ext cx="18827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8D46228-6759-47BD-A1A7-449F8FEDF850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54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116739" name="Picture 3">
            <a:extLst>
              <a:ext uri="{FF2B5EF4-FFF2-40B4-BE49-F238E27FC236}">
                <a16:creationId xmlns:a16="http://schemas.microsoft.com/office/drawing/2014/main" id="{08B6ACFE-1D6B-4F5D-BC71-4C3F9DE2BF1A}"/>
              </a:ext>
            </a:extLst>
          </p:cNvPr>
          <p:cNvPicPr>
            <a:picLocks noGrp="1" noChangeAspect="1" noChangeArrowheads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  <a:noFill/>
        </p:spPr>
      </p:pic>
      <p:sp>
        <p:nvSpPr>
          <p:cNvPr id="116740" name="AutoShape 4">
            <a:extLst>
              <a:ext uri="{FF2B5EF4-FFF2-40B4-BE49-F238E27FC236}">
                <a16:creationId xmlns:a16="http://schemas.microsoft.com/office/drawing/2014/main" id="{D9FCD76C-0C7F-4B9F-B2E0-F5D06BA93A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7801" y="3213100"/>
            <a:ext cx="360363" cy="2873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2160 w 21600"/>
              <a:gd name="T13" fmla="*/ 8640 h 21600"/>
              <a:gd name="T14" fmla="*/ 19440 w 21600"/>
              <a:gd name="T15" fmla="*/ 12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4320"/>
                </a:lnTo>
                <a:lnTo>
                  <a:pt x="8640" y="4320"/>
                </a:lnTo>
                <a:lnTo>
                  <a:pt x="8640" y="8640"/>
                </a:lnTo>
                <a:lnTo>
                  <a:pt x="4320" y="8640"/>
                </a:lnTo>
                <a:lnTo>
                  <a:pt x="4320" y="6480"/>
                </a:lnTo>
                <a:lnTo>
                  <a:pt x="0" y="10800"/>
                </a:lnTo>
                <a:lnTo>
                  <a:pt x="4320" y="15120"/>
                </a:lnTo>
                <a:lnTo>
                  <a:pt x="4320" y="12960"/>
                </a:lnTo>
                <a:lnTo>
                  <a:pt x="8640" y="12960"/>
                </a:lnTo>
                <a:lnTo>
                  <a:pt x="8640" y="17280"/>
                </a:lnTo>
                <a:lnTo>
                  <a:pt x="6480" y="17280"/>
                </a:lnTo>
                <a:lnTo>
                  <a:pt x="10800" y="21600"/>
                </a:lnTo>
                <a:lnTo>
                  <a:pt x="15120" y="17280"/>
                </a:lnTo>
                <a:lnTo>
                  <a:pt x="12960" y="17280"/>
                </a:lnTo>
                <a:lnTo>
                  <a:pt x="12960" y="12960"/>
                </a:lnTo>
                <a:lnTo>
                  <a:pt x="17280" y="12960"/>
                </a:lnTo>
                <a:lnTo>
                  <a:pt x="17280" y="15120"/>
                </a:lnTo>
                <a:lnTo>
                  <a:pt x="21600" y="10800"/>
                </a:lnTo>
                <a:lnTo>
                  <a:pt x="17280" y="6480"/>
                </a:lnTo>
                <a:lnTo>
                  <a:pt x="17280" y="8640"/>
                </a:lnTo>
                <a:lnTo>
                  <a:pt x="12960" y="8640"/>
                </a:lnTo>
                <a:lnTo>
                  <a:pt x="12960" y="4320"/>
                </a:lnTo>
                <a:lnTo>
                  <a:pt x="15120" y="4320"/>
                </a:lnTo>
                <a:lnTo>
                  <a:pt x="10800" y="0"/>
                </a:lnTo>
                <a:close/>
              </a:path>
            </a:pathLst>
          </a:cu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square" anchor="ctr">
            <a:spAutoFit/>
          </a:bodyPr>
          <a:lstStyle/>
          <a:p>
            <a:endParaRPr lang="cs-CZ"/>
          </a:p>
        </p:txBody>
      </p:sp>
      <p:sp>
        <p:nvSpPr>
          <p:cNvPr id="116741" name="AutoShape 5">
            <a:extLst>
              <a:ext uri="{FF2B5EF4-FFF2-40B4-BE49-F238E27FC236}">
                <a16:creationId xmlns:a16="http://schemas.microsoft.com/office/drawing/2014/main" id="{6F322E19-AA1B-47D0-AB4D-C01019A28D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0326" y="1341439"/>
            <a:ext cx="360363" cy="287337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2160 w 21600"/>
              <a:gd name="T13" fmla="*/ 8640 h 21600"/>
              <a:gd name="T14" fmla="*/ 19440 w 21600"/>
              <a:gd name="T15" fmla="*/ 12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4320"/>
                </a:lnTo>
                <a:lnTo>
                  <a:pt x="8640" y="4320"/>
                </a:lnTo>
                <a:lnTo>
                  <a:pt x="8640" y="8640"/>
                </a:lnTo>
                <a:lnTo>
                  <a:pt x="4320" y="8640"/>
                </a:lnTo>
                <a:lnTo>
                  <a:pt x="4320" y="6480"/>
                </a:lnTo>
                <a:lnTo>
                  <a:pt x="0" y="10800"/>
                </a:lnTo>
                <a:lnTo>
                  <a:pt x="4320" y="15120"/>
                </a:lnTo>
                <a:lnTo>
                  <a:pt x="4320" y="12960"/>
                </a:lnTo>
                <a:lnTo>
                  <a:pt x="8640" y="12960"/>
                </a:lnTo>
                <a:lnTo>
                  <a:pt x="8640" y="17280"/>
                </a:lnTo>
                <a:lnTo>
                  <a:pt x="6480" y="17280"/>
                </a:lnTo>
                <a:lnTo>
                  <a:pt x="10800" y="21600"/>
                </a:lnTo>
                <a:lnTo>
                  <a:pt x="15120" y="17280"/>
                </a:lnTo>
                <a:lnTo>
                  <a:pt x="12960" y="17280"/>
                </a:lnTo>
                <a:lnTo>
                  <a:pt x="12960" y="12960"/>
                </a:lnTo>
                <a:lnTo>
                  <a:pt x="17280" y="12960"/>
                </a:lnTo>
                <a:lnTo>
                  <a:pt x="17280" y="15120"/>
                </a:lnTo>
                <a:lnTo>
                  <a:pt x="21600" y="10800"/>
                </a:lnTo>
                <a:lnTo>
                  <a:pt x="17280" y="6480"/>
                </a:lnTo>
                <a:lnTo>
                  <a:pt x="17280" y="8640"/>
                </a:lnTo>
                <a:lnTo>
                  <a:pt x="12960" y="8640"/>
                </a:lnTo>
                <a:lnTo>
                  <a:pt x="12960" y="4320"/>
                </a:lnTo>
                <a:lnTo>
                  <a:pt x="15120" y="4320"/>
                </a:lnTo>
                <a:lnTo>
                  <a:pt x="10800" y="0"/>
                </a:lnTo>
                <a:close/>
              </a:path>
            </a:pathLst>
          </a:cu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square" anchor="ctr">
            <a:spAutoFit/>
          </a:bodyPr>
          <a:lstStyle/>
          <a:p>
            <a:endParaRPr lang="cs-CZ"/>
          </a:p>
        </p:txBody>
      </p:sp>
      <p:sp>
        <p:nvSpPr>
          <p:cNvPr id="116742" name="AutoShape 6">
            <a:extLst>
              <a:ext uri="{FF2B5EF4-FFF2-40B4-BE49-F238E27FC236}">
                <a16:creationId xmlns:a16="http://schemas.microsoft.com/office/drawing/2014/main" id="{B52891FC-146A-4C43-91E1-15BB9173B4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6" y="4797425"/>
            <a:ext cx="360363" cy="2873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2160 w 21600"/>
              <a:gd name="T13" fmla="*/ 8640 h 21600"/>
              <a:gd name="T14" fmla="*/ 19440 w 21600"/>
              <a:gd name="T15" fmla="*/ 12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4320"/>
                </a:lnTo>
                <a:lnTo>
                  <a:pt x="8640" y="4320"/>
                </a:lnTo>
                <a:lnTo>
                  <a:pt x="8640" y="8640"/>
                </a:lnTo>
                <a:lnTo>
                  <a:pt x="4320" y="8640"/>
                </a:lnTo>
                <a:lnTo>
                  <a:pt x="4320" y="6480"/>
                </a:lnTo>
                <a:lnTo>
                  <a:pt x="0" y="10800"/>
                </a:lnTo>
                <a:lnTo>
                  <a:pt x="4320" y="15120"/>
                </a:lnTo>
                <a:lnTo>
                  <a:pt x="4320" y="12960"/>
                </a:lnTo>
                <a:lnTo>
                  <a:pt x="8640" y="12960"/>
                </a:lnTo>
                <a:lnTo>
                  <a:pt x="8640" y="17280"/>
                </a:lnTo>
                <a:lnTo>
                  <a:pt x="6480" y="17280"/>
                </a:lnTo>
                <a:lnTo>
                  <a:pt x="10800" y="21600"/>
                </a:lnTo>
                <a:lnTo>
                  <a:pt x="15120" y="17280"/>
                </a:lnTo>
                <a:lnTo>
                  <a:pt x="12960" y="17280"/>
                </a:lnTo>
                <a:lnTo>
                  <a:pt x="12960" y="12960"/>
                </a:lnTo>
                <a:lnTo>
                  <a:pt x="17280" y="12960"/>
                </a:lnTo>
                <a:lnTo>
                  <a:pt x="17280" y="15120"/>
                </a:lnTo>
                <a:lnTo>
                  <a:pt x="21600" y="10800"/>
                </a:lnTo>
                <a:lnTo>
                  <a:pt x="17280" y="6480"/>
                </a:lnTo>
                <a:lnTo>
                  <a:pt x="17280" y="8640"/>
                </a:lnTo>
                <a:lnTo>
                  <a:pt x="12960" y="8640"/>
                </a:lnTo>
                <a:lnTo>
                  <a:pt x="12960" y="4320"/>
                </a:lnTo>
                <a:lnTo>
                  <a:pt x="15120" y="4320"/>
                </a:lnTo>
                <a:lnTo>
                  <a:pt x="10800" y="0"/>
                </a:lnTo>
                <a:close/>
              </a:path>
            </a:pathLst>
          </a:cu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square" anchor="ctr">
            <a:spAutoFit/>
          </a:bodyPr>
          <a:lstStyle/>
          <a:p>
            <a:endParaRPr lang="cs-CZ"/>
          </a:p>
        </p:txBody>
      </p:sp>
      <p:sp>
        <p:nvSpPr>
          <p:cNvPr id="116743" name="AutoShape 7">
            <a:extLst>
              <a:ext uri="{FF2B5EF4-FFF2-40B4-BE49-F238E27FC236}">
                <a16:creationId xmlns:a16="http://schemas.microsoft.com/office/drawing/2014/main" id="{A2EC6E5E-81F4-4D0A-9B1E-C402ECDD6E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3701" y="1412875"/>
            <a:ext cx="360363" cy="287338"/>
          </a:xfrm>
          <a:custGeom>
            <a:avLst/>
            <a:gdLst>
              <a:gd name="T0" fmla="*/ 2147483647 w 21600"/>
              <a:gd name="T1" fmla="*/ 2147483647 h 21600"/>
              <a:gd name="T2" fmla="*/ 2147483647 w 21600"/>
              <a:gd name="T3" fmla="*/ 2147483647 h 21600"/>
              <a:gd name="T4" fmla="*/ 0 w 21600"/>
              <a:gd name="T5" fmla="*/ 2147483647 h 21600"/>
              <a:gd name="T6" fmla="*/ 2147483647 w 21600"/>
              <a:gd name="T7" fmla="*/ 0 h 21600"/>
              <a:gd name="T8" fmla="*/ 0 60000 65536"/>
              <a:gd name="T9" fmla="*/ 5898240 60000 65536"/>
              <a:gd name="T10" fmla="*/ 11796480 60000 65536"/>
              <a:gd name="T11" fmla="*/ 17694720 60000 65536"/>
              <a:gd name="T12" fmla="*/ 2160 w 21600"/>
              <a:gd name="T13" fmla="*/ 8640 h 21600"/>
              <a:gd name="T14" fmla="*/ 19440 w 21600"/>
              <a:gd name="T15" fmla="*/ 1296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0800" y="0"/>
                </a:moveTo>
                <a:lnTo>
                  <a:pt x="6480" y="4320"/>
                </a:lnTo>
                <a:lnTo>
                  <a:pt x="8640" y="4320"/>
                </a:lnTo>
                <a:lnTo>
                  <a:pt x="8640" y="8640"/>
                </a:lnTo>
                <a:lnTo>
                  <a:pt x="4320" y="8640"/>
                </a:lnTo>
                <a:lnTo>
                  <a:pt x="4320" y="6480"/>
                </a:lnTo>
                <a:lnTo>
                  <a:pt x="0" y="10800"/>
                </a:lnTo>
                <a:lnTo>
                  <a:pt x="4320" y="15120"/>
                </a:lnTo>
                <a:lnTo>
                  <a:pt x="4320" y="12960"/>
                </a:lnTo>
                <a:lnTo>
                  <a:pt x="8640" y="12960"/>
                </a:lnTo>
                <a:lnTo>
                  <a:pt x="8640" y="17280"/>
                </a:lnTo>
                <a:lnTo>
                  <a:pt x="6480" y="17280"/>
                </a:lnTo>
                <a:lnTo>
                  <a:pt x="10800" y="21600"/>
                </a:lnTo>
                <a:lnTo>
                  <a:pt x="15120" y="17280"/>
                </a:lnTo>
                <a:lnTo>
                  <a:pt x="12960" y="17280"/>
                </a:lnTo>
                <a:lnTo>
                  <a:pt x="12960" y="12960"/>
                </a:lnTo>
                <a:lnTo>
                  <a:pt x="17280" y="12960"/>
                </a:lnTo>
                <a:lnTo>
                  <a:pt x="17280" y="15120"/>
                </a:lnTo>
                <a:lnTo>
                  <a:pt x="21600" y="10800"/>
                </a:lnTo>
                <a:lnTo>
                  <a:pt x="17280" y="6480"/>
                </a:lnTo>
                <a:lnTo>
                  <a:pt x="17280" y="8640"/>
                </a:lnTo>
                <a:lnTo>
                  <a:pt x="12960" y="8640"/>
                </a:lnTo>
                <a:lnTo>
                  <a:pt x="12960" y="4320"/>
                </a:lnTo>
                <a:lnTo>
                  <a:pt x="15120" y="4320"/>
                </a:lnTo>
                <a:lnTo>
                  <a:pt x="10800" y="0"/>
                </a:lnTo>
                <a:close/>
              </a:path>
            </a:pathLst>
          </a:custGeom>
          <a:solidFill>
            <a:srgbClr val="FCFF91"/>
          </a:solidFill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/>
            </a:outerShdw>
          </a:effectLst>
        </p:spPr>
        <p:txBody>
          <a:bodyPr wrap="square" anchor="ctr">
            <a:spAutoFit/>
          </a:bodyPr>
          <a:lstStyle/>
          <a:p>
            <a:endParaRPr lang="cs-CZ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82628DE-BD7D-4D44-87CC-68222A9E97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5226" y="6356351"/>
            <a:ext cx="18827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7568FE9-33FB-4B15-BD30-BCF0DDF57534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55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40963" name="Picture 2" descr="DSC02725">
            <a:extLst>
              <a:ext uri="{FF2B5EF4-FFF2-40B4-BE49-F238E27FC236}">
                <a16:creationId xmlns:a16="http://schemas.microsoft.com/office/drawing/2014/main" id="{DEDA2C15-7AC1-4CE4-900C-6351B1FD83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5342" y="621631"/>
            <a:ext cx="8121316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Nadpis 4">
            <a:extLst>
              <a:ext uri="{FF2B5EF4-FFF2-40B4-BE49-F238E27FC236}">
                <a16:creationId xmlns:a16="http://schemas.microsoft.com/office/drawing/2014/main" id="{EFE37F2C-C064-4F6B-B14E-57EF8C87886F}"/>
              </a:ext>
            </a:extLst>
          </p:cNvPr>
          <p:cNvSpPr txBox="1">
            <a:spLocks/>
          </p:cNvSpPr>
          <p:nvPr/>
        </p:nvSpPr>
        <p:spPr>
          <a:xfrm>
            <a:off x="-1895" y="58263"/>
            <a:ext cx="10753200" cy="451576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rtl="0" eaLnBrk="1" fontAlgn="base" hangingPunct="1">
              <a:lnSpc>
                <a:spcPts val="4000"/>
              </a:lnSpc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24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/>
              <a:t>Momectomy</a:t>
            </a:r>
            <a:endParaRPr lang="cs-CZ" b="0" kern="0" err="1">
              <a:cs typeface="Arial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5D117AA-D5D7-4A2C-AD23-705B870D5A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5226" y="6356351"/>
            <a:ext cx="18827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D22535A-8A1C-4735-85B0-6231C362B7E3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56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41987" name="Picture 2" descr="DSC02729">
            <a:extLst>
              <a:ext uri="{FF2B5EF4-FFF2-40B4-BE49-F238E27FC236}">
                <a16:creationId xmlns:a16="http://schemas.microsoft.com/office/drawing/2014/main" id="{A62E11C3-50D6-4C8A-8C20-4FEDDDCA9F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9682163" cy="726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1CD3670-D585-460D-BD96-07C0D7A70F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5226" y="6356351"/>
            <a:ext cx="18827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5B899DAA-ADA5-4AF2-912E-38202094B63A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57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43011" name="Picture 2" descr="DSC02730">
            <a:extLst>
              <a:ext uri="{FF2B5EF4-FFF2-40B4-BE49-F238E27FC236}">
                <a16:creationId xmlns:a16="http://schemas.microsoft.com/office/drawing/2014/main" id="{A387DB38-8BE9-411D-9AE7-737B0A22C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9682163" cy="726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D28400E-F8A7-44FB-A305-E997FFBB5AA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5226" y="6356351"/>
            <a:ext cx="18827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E04356C-547D-43D7-A8BB-E3EC4F76C132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58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44035" name="Picture 2" descr="DSC02732">
            <a:extLst>
              <a:ext uri="{FF2B5EF4-FFF2-40B4-BE49-F238E27FC236}">
                <a16:creationId xmlns:a16="http://schemas.microsoft.com/office/drawing/2014/main" id="{2ACE92EB-15C8-4155-872A-5775408BB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9682163" cy="726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DD093EB-6626-41A1-B4E2-03075808B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CF60DCF9-EBFC-401B-A1D5-16E89D2AC5D9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59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45059" name="Picture 2" descr="DSC02735">
            <a:extLst>
              <a:ext uri="{FF2B5EF4-FFF2-40B4-BE49-F238E27FC236}">
                <a16:creationId xmlns:a16="http://schemas.microsoft.com/office/drawing/2014/main" id="{18259301-C46E-42DA-BC1B-07F9C68467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393238" cy="704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71755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cs-CZ" err="1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Pe</a:t>
            </a:r>
            <a:r>
              <a:rPr lang="cs-CZ" err="1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rioperative</a:t>
            </a:r>
            <a:r>
              <a:rPr lang="cs-CZ">
                <a:solidFill>
                  <a:schemeClr val="accent1">
                    <a:lumMod val="75000"/>
                  </a:schemeClr>
                </a:solidFill>
                <a:ea typeface="+mn-lt"/>
                <a:cs typeface="+mn-lt"/>
              </a:rPr>
              <a:t> management</a:t>
            </a: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err="1">
                <a:ea typeface="+mn-lt"/>
                <a:cs typeface="+mn-lt"/>
              </a:rPr>
              <a:t>Premedication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sz="2400">
                <a:ea typeface="+mn-lt"/>
                <a:cs typeface="+mn-lt"/>
              </a:rPr>
              <a:t>(</a:t>
            </a:r>
            <a:r>
              <a:rPr lang="cs-CZ" sz="2400" err="1">
                <a:ea typeface="+mn-lt"/>
                <a:cs typeface="+mn-lt"/>
              </a:rPr>
              <a:t>anxiolytics</a:t>
            </a:r>
            <a:r>
              <a:rPr lang="cs-CZ" sz="2400">
                <a:ea typeface="+mn-lt"/>
                <a:cs typeface="+mn-lt"/>
              </a:rPr>
              <a:t>, </a:t>
            </a:r>
            <a:r>
              <a:rPr lang="cs-CZ" sz="2400" err="1">
                <a:ea typeface="+mn-lt"/>
                <a:cs typeface="+mn-lt"/>
              </a:rPr>
              <a:t>hypnotics</a:t>
            </a:r>
            <a:r>
              <a:rPr lang="cs-CZ" sz="2400">
                <a:ea typeface="+mn-lt"/>
                <a:cs typeface="+mn-lt"/>
              </a:rPr>
              <a:t>, ATB)</a:t>
            </a:r>
            <a:r>
              <a:rPr lang="cs-CZ">
                <a:ea typeface="+mn-lt"/>
                <a:cs typeface="+mn-lt"/>
              </a:rPr>
              <a:t>, </a:t>
            </a:r>
            <a:r>
              <a:rPr lang="cs-CZ" err="1">
                <a:ea typeface="+mn-lt"/>
                <a:cs typeface="+mn-lt"/>
              </a:rPr>
              <a:t>iv</a:t>
            </a:r>
            <a:r>
              <a:rPr lang="cs-CZ">
                <a:ea typeface="+mn-lt"/>
                <a:cs typeface="+mn-lt"/>
              </a:rPr>
              <a:t> line, </a:t>
            </a:r>
            <a:r>
              <a:rPr lang="cs-CZ" err="1">
                <a:ea typeface="+mn-lt"/>
                <a:cs typeface="+mn-lt"/>
              </a:rPr>
              <a:t>catheterizaton</a:t>
            </a:r>
            <a:endParaRPr lang="cs-CZ">
              <a:ea typeface="+mn-lt"/>
              <a:cs typeface="+mn-lt"/>
            </a:endParaRP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err="1">
                <a:ea typeface="+mn-lt"/>
                <a:cs typeface="+mn-lt"/>
              </a:rPr>
              <a:t>Position</a:t>
            </a:r>
            <a:r>
              <a:rPr lang="cs-CZ">
                <a:ea typeface="+mn-lt"/>
                <a:cs typeface="+mn-lt"/>
              </a:rPr>
              <a:t> </a:t>
            </a:r>
          </a:p>
          <a:p>
            <a:pPr marL="503555" lvl="1" indent="-179705">
              <a:spcBef>
                <a:spcPct val="20000"/>
              </a:spcBef>
              <a:buFont typeface="Arial,Sans-Serif" panose="020B0604020202020204" pitchFamily="34" charset="0"/>
              <a:buChar char="–"/>
              <a:defRPr/>
            </a:pPr>
            <a:r>
              <a:rPr lang="cs-CZ" sz="2400">
                <a:ea typeface="+mn-lt"/>
                <a:cs typeface="+mn-lt"/>
              </a:rPr>
              <a:t> </a:t>
            </a:r>
            <a:r>
              <a:rPr lang="cs-CZ" sz="2400" err="1">
                <a:ea typeface="+mn-lt"/>
                <a:cs typeface="+mn-lt"/>
              </a:rPr>
              <a:t>horizontal</a:t>
            </a:r>
            <a:r>
              <a:rPr lang="cs-CZ" sz="2400">
                <a:ea typeface="+mn-lt"/>
                <a:cs typeface="+mn-lt"/>
              </a:rPr>
              <a:t> (</a:t>
            </a:r>
            <a:r>
              <a:rPr lang="cs-CZ" sz="2400" err="1">
                <a:ea typeface="+mn-lt"/>
                <a:cs typeface="+mn-lt"/>
              </a:rPr>
              <a:t>abdominal</a:t>
            </a:r>
            <a:r>
              <a:rPr lang="cs-CZ" sz="2400">
                <a:ea typeface="+mn-lt"/>
                <a:cs typeface="+mn-lt"/>
              </a:rPr>
              <a:t> </a:t>
            </a:r>
            <a:r>
              <a:rPr lang="cs-CZ" sz="2400" err="1">
                <a:ea typeface="+mn-lt"/>
                <a:cs typeface="+mn-lt"/>
              </a:rPr>
              <a:t>surgery</a:t>
            </a:r>
            <a:r>
              <a:rPr lang="cs-CZ" sz="2400">
                <a:ea typeface="+mn-lt"/>
                <a:cs typeface="+mn-lt"/>
              </a:rPr>
              <a:t>)</a:t>
            </a:r>
            <a:endParaRPr lang="en-US" sz="2400">
              <a:ea typeface="+mn-lt"/>
              <a:cs typeface="+mn-lt"/>
            </a:endParaRPr>
          </a:p>
          <a:p>
            <a:pPr marL="503555" lvl="1" indent="-179705">
              <a:spcBef>
                <a:spcPct val="20000"/>
              </a:spcBef>
              <a:buFont typeface="Arial,Sans-Serif" panose="020B0604020202020204" pitchFamily="34" charset="0"/>
              <a:buChar char="–"/>
              <a:defRPr/>
            </a:pPr>
            <a:r>
              <a:rPr lang="cs-CZ" sz="2400">
                <a:ea typeface="+mn-lt"/>
                <a:cs typeface="+mn-lt"/>
              </a:rPr>
              <a:t> </a:t>
            </a:r>
            <a:r>
              <a:rPr lang="cs-CZ" sz="2400" err="1">
                <a:ea typeface="+mn-lt"/>
                <a:cs typeface="+mn-lt"/>
              </a:rPr>
              <a:t>gynecological</a:t>
            </a:r>
            <a:r>
              <a:rPr lang="cs-CZ" sz="2400">
                <a:ea typeface="+mn-lt"/>
                <a:cs typeface="+mn-lt"/>
              </a:rPr>
              <a:t> </a:t>
            </a:r>
            <a:r>
              <a:rPr lang="cs-CZ" sz="2400" err="1">
                <a:ea typeface="+mn-lt"/>
                <a:cs typeface="+mn-lt"/>
              </a:rPr>
              <a:t>position</a:t>
            </a:r>
            <a:r>
              <a:rPr lang="cs-CZ" sz="2400">
                <a:ea typeface="+mn-lt"/>
                <a:cs typeface="+mn-lt"/>
              </a:rPr>
              <a:t> = hip </a:t>
            </a:r>
            <a:r>
              <a:rPr lang="cs-CZ" sz="2400" err="1">
                <a:ea typeface="+mn-lt"/>
                <a:cs typeface="+mn-lt"/>
              </a:rPr>
              <a:t>flection</a:t>
            </a:r>
            <a:r>
              <a:rPr lang="cs-CZ" sz="2400">
                <a:ea typeface="+mn-lt"/>
                <a:cs typeface="+mn-lt"/>
              </a:rPr>
              <a:t>, </a:t>
            </a:r>
            <a:r>
              <a:rPr lang="cs-CZ" sz="2400" err="1">
                <a:ea typeface="+mn-lt"/>
                <a:cs typeface="+mn-lt"/>
              </a:rPr>
              <a:t>adduction</a:t>
            </a:r>
            <a:r>
              <a:rPr lang="cs-CZ" sz="2400">
                <a:ea typeface="+mn-lt"/>
                <a:cs typeface="+mn-lt"/>
              </a:rPr>
              <a:t> (</a:t>
            </a:r>
            <a:r>
              <a:rPr lang="cs-CZ" sz="2400" err="1">
                <a:ea typeface="+mn-lt"/>
                <a:cs typeface="+mn-lt"/>
              </a:rPr>
              <a:t>laparoscopy</a:t>
            </a:r>
            <a:r>
              <a:rPr lang="cs-CZ" sz="2400">
                <a:ea typeface="+mn-lt"/>
                <a:cs typeface="+mn-lt"/>
              </a:rPr>
              <a:t>, </a:t>
            </a:r>
            <a:r>
              <a:rPr lang="cs-CZ" sz="2400" err="1">
                <a:ea typeface="+mn-lt"/>
                <a:cs typeface="+mn-lt"/>
              </a:rPr>
              <a:t>small</a:t>
            </a:r>
            <a:r>
              <a:rPr lang="cs-CZ" sz="2400">
                <a:ea typeface="+mn-lt"/>
                <a:cs typeface="+mn-lt"/>
              </a:rPr>
              <a:t> </a:t>
            </a:r>
            <a:r>
              <a:rPr lang="cs-CZ" sz="2400" err="1">
                <a:ea typeface="+mn-lt"/>
                <a:cs typeface="+mn-lt"/>
              </a:rPr>
              <a:t>interventions</a:t>
            </a:r>
            <a:r>
              <a:rPr lang="cs-CZ" sz="2400">
                <a:ea typeface="+mn-lt"/>
                <a:cs typeface="+mn-lt"/>
              </a:rPr>
              <a:t>, </a:t>
            </a:r>
            <a:r>
              <a:rPr lang="cs-CZ" sz="2400" err="1">
                <a:ea typeface="+mn-lt"/>
                <a:cs typeface="+mn-lt"/>
              </a:rPr>
              <a:t>vaginal</a:t>
            </a:r>
            <a:r>
              <a:rPr lang="cs-CZ" sz="2400">
                <a:ea typeface="+mn-lt"/>
                <a:cs typeface="+mn-lt"/>
              </a:rPr>
              <a:t> </a:t>
            </a:r>
            <a:r>
              <a:rPr lang="cs-CZ" sz="2400" err="1">
                <a:ea typeface="+mn-lt"/>
                <a:cs typeface="+mn-lt"/>
              </a:rPr>
              <a:t>surgery</a:t>
            </a:r>
            <a:r>
              <a:rPr lang="cs-CZ" sz="2400">
                <a:ea typeface="+mn-lt"/>
                <a:cs typeface="+mn-lt"/>
              </a:rPr>
              <a:t>)</a:t>
            </a:r>
          </a:p>
          <a:p>
            <a:pPr marL="503555" lvl="1" indent="-179705">
              <a:spcBef>
                <a:spcPct val="20000"/>
              </a:spcBef>
              <a:buFont typeface="Arial,Sans-Serif" panose="020B0604020202020204" pitchFamily="34" charset="0"/>
              <a:buChar char="–"/>
              <a:defRPr/>
            </a:pPr>
            <a:r>
              <a:rPr lang="cs-CZ" sz="2400">
                <a:ea typeface="+mn-lt"/>
                <a:cs typeface="+mn-lt"/>
              </a:rPr>
              <a:t> </a:t>
            </a:r>
            <a:r>
              <a:rPr lang="cs-CZ" sz="2400" err="1">
                <a:ea typeface="+mn-lt"/>
                <a:cs typeface="+mn-lt"/>
              </a:rPr>
              <a:t>Trendelenburg</a:t>
            </a:r>
            <a:r>
              <a:rPr lang="cs-CZ" sz="2400">
                <a:ea typeface="+mn-lt"/>
                <a:cs typeface="+mn-lt"/>
              </a:rPr>
              <a:t> = </a:t>
            </a:r>
            <a:r>
              <a:rPr lang="cs-CZ" sz="2400" err="1">
                <a:ea typeface="+mn-lt"/>
                <a:cs typeface="+mn-lt"/>
              </a:rPr>
              <a:t>head</a:t>
            </a:r>
            <a:r>
              <a:rPr lang="cs-CZ" sz="2400">
                <a:ea typeface="+mn-lt"/>
                <a:cs typeface="+mn-lt"/>
              </a:rPr>
              <a:t> </a:t>
            </a:r>
            <a:r>
              <a:rPr lang="cs-CZ" sz="2400" err="1">
                <a:ea typeface="+mn-lt"/>
                <a:cs typeface="+mn-lt"/>
              </a:rPr>
              <a:t>down</a:t>
            </a:r>
            <a:r>
              <a:rPr lang="cs-CZ" sz="2400">
                <a:ea typeface="+mn-lt"/>
                <a:cs typeface="+mn-lt"/>
              </a:rPr>
              <a:t> (</a:t>
            </a:r>
            <a:r>
              <a:rPr lang="cs-CZ" sz="2400" err="1">
                <a:ea typeface="+mn-lt"/>
                <a:cs typeface="+mn-lt"/>
              </a:rPr>
              <a:t>laparoscopy</a:t>
            </a:r>
            <a:r>
              <a:rPr lang="cs-CZ" sz="2400">
                <a:ea typeface="+mn-lt"/>
                <a:cs typeface="+mn-lt"/>
              </a:rPr>
              <a:t>)</a:t>
            </a:r>
            <a:endParaRPr lang="en-US" sz="2400">
              <a:ea typeface="+mn-lt"/>
              <a:cs typeface="+mn-lt"/>
            </a:endParaRPr>
          </a:p>
          <a:p>
            <a:pPr marL="528955" lvl="1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2800" err="1">
                <a:ea typeface="+mn-lt"/>
                <a:cs typeface="+mn-lt"/>
              </a:rPr>
              <a:t>Anesthesia</a:t>
            </a:r>
            <a:r>
              <a:rPr lang="cs-CZ" sz="2800">
                <a:ea typeface="+mn-lt"/>
                <a:cs typeface="+mn-lt"/>
              </a:rPr>
              <a:t> – </a:t>
            </a:r>
            <a:r>
              <a:rPr lang="cs-CZ" sz="2800" err="1">
                <a:ea typeface="+mn-lt"/>
                <a:cs typeface="+mn-lt"/>
              </a:rPr>
              <a:t>general</a:t>
            </a:r>
            <a:r>
              <a:rPr lang="cs-CZ" sz="2800">
                <a:ea typeface="+mn-lt"/>
                <a:cs typeface="+mn-lt"/>
              </a:rPr>
              <a:t>, </a:t>
            </a:r>
            <a:r>
              <a:rPr lang="cs-CZ" sz="2800" err="1">
                <a:ea typeface="+mn-lt"/>
                <a:cs typeface="+mn-lt"/>
              </a:rPr>
              <a:t>spinal</a:t>
            </a:r>
            <a:r>
              <a:rPr lang="cs-CZ" sz="2800">
                <a:ea typeface="+mn-lt"/>
                <a:cs typeface="+mn-lt"/>
              </a:rPr>
              <a:t>, </a:t>
            </a:r>
            <a:r>
              <a:rPr lang="cs-CZ" sz="2800" err="1">
                <a:ea typeface="+mn-lt"/>
                <a:cs typeface="+mn-lt"/>
              </a:rPr>
              <a:t>local</a:t>
            </a:r>
            <a:r>
              <a:rPr lang="cs-CZ" sz="2800">
                <a:ea typeface="+mn-lt"/>
                <a:cs typeface="+mn-lt"/>
              </a:rPr>
              <a:t>, </a:t>
            </a:r>
            <a:r>
              <a:rPr lang="cs-CZ" sz="2800" err="1">
                <a:ea typeface="+mn-lt"/>
                <a:cs typeface="+mn-lt"/>
              </a:rPr>
              <a:t>analgesia</a:t>
            </a:r>
            <a:endParaRPr lang="cs-CZ" sz="2800">
              <a:ea typeface="+mn-lt"/>
              <a:cs typeface="+mn-lt"/>
            </a:endParaRPr>
          </a:p>
          <a:p>
            <a:pPr marL="528955" lvl="1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sz="2800" err="1">
                <a:ea typeface="+mn-lt"/>
                <a:cs typeface="+mn-lt"/>
              </a:rPr>
              <a:t>Preparation</a:t>
            </a:r>
            <a:r>
              <a:rPr lang="cs-CZ" sz="2800">
                <a:ea typeface="+mn-lt"/>
                <a:cs typeface="+mn-lt"/>
              </a:rPr>
              <a:t> </a:t>
            </a:r>
            <a:r>
              <a:rPr lang="cs-CZ" sz="2800" err="1">
                <a:ea typeface="+mn-lt"/>
                <a:cs typeface="+mn-lt"/>
              </a:rPr>
              <a:t>of</a:t>
            </a:r>
            <a:r>
              <a:rPr lang="cs-CZ" sz="2800">
                <a:ea typeface="+mn-lt"/>
                <a:cs typeface="+mn-lt"/>
              </a:rPr>
              <a:t> </a:t>
            </a:r>
            <a:r>
              <a:rPr lang="cs-CZ" sz="2800" err="1">
                <a:ea typeface="+mn-lt"/>
                <a:cs typeface="+mn-lt"/>
              </a:rPr>
              <a:t>the</a:t>
            </a:r>
            <a:r>
              <a:rPr lang="cs-CZ" sz="2800">
                <a:ea typeface="+mn-lt"/>
                <a:cs typeface="+mn-lt"/>
              </a:rPr>
              <a:t> </a:t>
            </a:r>
            <a:r>
              <a:rPr lang="cs-CZ" sz="2800" err="1">
                <a:ea typeface="+mn-lt"/>
                <a:cs typeface="+mn-lt"/>
              </a:rPr>
              <a:t>operating</a:t>
            </a:r>
            <a:r>
              <a:rPr lang="cs-CZ" sz="2800">
                <a:ea typeface="+mn-lt"/>
                <a:cs typeface="+mn-lt"/>
              </a:rPr>
              <a:t> </a:t>
            </a:r>
            <a:r>
              <a:rPr lang="cs-CZ" sz="2800" err="1">
                <a:ea typeface="+mn-lt"/>
                <a:cs typeface="+mn-lt"/>
              </a:rPr>
              <a:t>field</a:t>
            </a:r>
            <a:r>
              <a:rPr lang="cs-CZ" sz="2800">
                <a:ea typeface="+mn-lt"/>
                <a:cs typeface="+mn-lt"/>
              </a:rPr>
              <a:t> (</a:t>
            </a:r>
            <a:r>
              <a:rPr lang="cs-CZ" sz="2800" err="1">
                <a:ea typeface="+mn-lt"/>
                <a:cs typeface="+mn-lt"/>
              </a:rPr>
              <a:t>desinfection</a:t>
            </a:r>
            <a:r>
              <a:rPr lang="cs-CZ" sz="2800">
                <a:ea typeface="+mn-lt"/>
                <a:cs typeface="+mn-lt"/>
              </a:rPr>
              <a:t>, </a:t>
            </a:r>
            <a:r>
              <a:rPr lang="cs-CZ" sz="2800" err="1">
                <a:ea typeface="+mn-lt"/>
                <a:cs typeface="+mn-lt"/>
              </a:rPr>
              <a:t>sterile</a:t>
            </a:r>
            <a:r>
              <a:rPr lang="cs-CZ" sz="2800">
                <a:ea typeface="+mn-lt"/>
                <a:cs typeface="+mn-lt"/>
              </a:rPr>
              <a:t> </a:t>
            </a:r>
            <a:r>
              <a:rPr lang="cs-CZ" sz="2800" err="1">
                <a:ea typeface="+mn-lt"/>
                <a:cs typeface="+mn-lt"/>
              </a:rPr>
              <a:t>cover</a:t>
            </a:r>
            <a:r>
              <a:rPr lang="cs-CZ" sz="2800">
                <a:ea typeface="+mn-lt"/>
                <a:cs typeface="+mn-lt"/>
              </a:rPr>
              <a:t>)</a:t>
            </a:r>
          </a:p>
          <a:p>
            <a:pPr marL="528955" lvl="1" indent="-4572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cs-CZ" sz="2800">
              <a:ea typeface="+mn-lt"/>
              <a:cs typeface="+mn-lt"/>
            </a:endParaRP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/>
              <a:t>Introduction</a:t>
            </a:r>
            <a:r>
              <a:rPr lang="en-US"/>
              <a:t> 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62112389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E6ADB45-29DC-484D-9FAF-48EB8097D0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5226" y="6356351"/>
            <a:ext cx="18827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5BF378A-724F-49CE-BB1B-090325F9E56C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60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46083" name="Picture 2" descr="DSC02737">
            <a:extLst>
              <a:ext uri="{FF2B5EF4-FFF2-40B4-BE49-F238E27FC236}">
                <a16:creationId xmlns:a16="http://schemas.microsoft.com/office/drawing/2014/main" id="{B3FBFCA6-E4C5-48CF-8D9C-67258201E4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537700" cy="715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61E5F82-0F42-4CC5-BA44-C8527F41AB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5226" y="6356351"/>
            <a:ext cx="18827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CC22641-50F1-4BD6-995D-79C94FAB1AFE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61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47107" name="Picture 2" descr="DSC02744">
            <a:extLst>
              <a:ext uri="{FF2B5EF4-FFF2-40B4-BE49-F238E27FC236}">
                <a16:creationId xmlns:a16="http://schemas.microsoft.com/office/drawing/2014/main" id="{7E1198C2-E29B-4EAF-B2BF-D1900489B2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466263" cy="709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05A4725-7621-44BA-9A64-B5FECBA25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DCAB065-E4C0-4608-8AD8-29EA69ADE673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62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48131" name="Picture 2" descr="DSC02746">
            <a:extLst>
              <a:ext uri="{FF2B5EF4-FFF2-40B4-BE49-F238E27FC236}">
                <a16:creationId xmlns:a16="http://schemas.microsoft.com/office/drawing/2014/main" id="{D3420A54-593B-4E46-B4C6-FE7CD94C06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4150" y="0"/>
            <a:ext cx="9321800" cy="699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CFE9EF8-3668-48D9-AF20-A70C082D7E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5226" y="6356351"/>
            <a:ext cx="18827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431AC18C-B358-4403-BEC0-F34C5C14FE8B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63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49155" name="Picture 2" descr="DSC02751">
            <a:extLst>
              <a:ext uri="{FF2B5EF4-FFF2-40B4-BE49-F238E27FC236}">
                <a16:creationId xmlns:a16="http://schemas.microsoft.com/office/drawing/2014/main" id="{B222A9A9-67F4-47DF-929F-49BA49DB3C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466263" cy="709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1AB0548D-F88E-478A-91CD-51B4B47E849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5226" y="6356351"/>
            <a:ext cx="18827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CBB0B78-E985-4D6F-A776-75FFD3F12433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64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50179" name="Picture 2" descr="DSC02752">
            <a:extLst>
              <a:ext uri="{FF2B5EF4-FFF2-40B4-BE49-F238E27FC236}">
                <a16:creationId xmlns:a16="http://schemas.microsoft.com/office/drawing/2014/main" id="{CDB3A17C-6186-4A24-A1A3-E1FF303A81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321800" cy="699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DEFFB13-DFB8-49E9-ACB4-7139A9ADD9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5226" y="6356351"/>
            <a:ext cx="18827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3BD88DB6-14B8-41A8-A673-2B5924C4DCC2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65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51203" name="Picture 2" descr="DSC02755">
            <a:extLst>
              <a:ext uri="{FF2B5EF4-FFF2-40B4-BE49-F238E27FC236}">
                <a16:creationId xmlns:a16="http://schemas.microsoft.com/office/drawing/2014/main" id="{C67871BC-848C-42A0-AA83-60139FF72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466263" cy="709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B7C3F443-FCFB-48E1-BA8C-BF1B06F9E5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5226" y="6356351"/>
            <a:ext cx="18827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A34DF10C-1001-4058-82ED-99188DA9F5B6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66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52227" name="Picture 2" descr="DSC02759">
            <a:extLst>
              <a:ext uri="{FF2B5EF4-FFF2-40B4-BE49-F238E27FC236}">
                <a16:creationId xmlns:a16="http://schemas.microsoft.com/office/drawing/2014/main" id="{5609E6D9-070C-4245-8169-7FB1E6640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"/>
            <a:ext cx="9248775" cy="6937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7E2A6876-5448-42A8-A20F-3B6AFBDCF5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5226" y="6356351"/>
            <a:ext cx="18827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E29561FF-11EF-4863-8827-9835491B2547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67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53251" name="Picture 2" descr="DSC02766">
            <a:extLst>
              <a:ext uri="{FF2B5EF4-FFF2-40B4-BE49-F238E27FC236}">
                <a16:creationId xmlns:a16="http://schemas.microsoft.com/office/drawing/2014/main" id="{E2E0D004-C45D-41B8-8C99-6AF90F3233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393238" cy="704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9FB05A5D-BCE7-44FA-A164-133E27A37B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5226" y="6356351"/>
            <a:ext cx="18827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9578E536-FE5C-4598-8E39-C145DFD1B322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68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54275" name="Picture 2" descr="DSC02771">
            <a:extLst>
              <a:ext uri="{FF2B5EF4-FFF2-40B4-BE49-F238E27FC236}">
                <a16:creationId xmlns:a16="http://schemas.microsoft.com/office/drawing/2014/main" id="{A28B8501-FC87-4199-9D24-1CBA460FE0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537700" cy="7153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A89DCEFC-06FF-43C2-B7C2-46B472C41D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85226" y="6356351"/>
            <a:ext cx="1882775" cy="365125"/>
          </a:xfrm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fld id="{20563505-7802-4561-9D1C-F1D36AF55181}" type="slidenum">
              <a:rPr lang="cs-CZ" altLang="cs-CZ">
                <a:solidFill>
                  <a:srgbClr val="898989"/>
                </a:solidFill>
                <a:latin typeface="Calibri" panose="020F0502020204030204" pitchFamily="34" charset="0"/>
              </a:rPr>
              <a:pPr eaLnBrk="1" hangingPunct="1"/>
              <a:t>69</a:t>
            </a:fld>
            <a:endParaRPr lang="cs-CZ" altLang="cs-CZ">
              <a:solidFill>
                <a:srgbClr val="898989"/>
              </a:solidFill>
              <a:latin typeface="Calibri" panose="020F0502020204030204" pitchFamily="34" charset="0"/>
            </a:endParaRPr>
          </a:p>
        </p:txBody>
      </p:sp>
      <p:pic>
        <p:nvPicPr>
          <p:cNvPr id="55299" name="Picture 2" descr="DSC02772">
            <a:extLst>
              <a:ext uri="{FF2B5EF4-FFF2-40B4-BE49-F238E27FC236}">
                <a16:creationId xmlns:a16="http://schemas.microsoft.com/office/drawing/2014/main" id="{0609C7D2-773E-4E9D-A503-561B5CCFA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tex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E4C7BA9-F733-4A9B-8657-A9D20AA838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Nadpis 8">
            <a:extLst>
              <a:ext uri="{FF2B5EF4-FFF2-40B4-BE49-F238E27FC236}">
                <a16:creationId xmlns:a16="http://schemas.microsoft.com/office/drawing/2014/main" id="{A1F1E3B7-4297-4CA1-9453-7B738E941D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11" name="Picture 3" descr="Obsah obrázku interiér, místnost, stůl, vsedě&#10;&#10;Popis se vygeneroval automaticky.">
            <a:extLst>
              <a:ext uri="{FF2B5EF4-FFF2-40B4-BE49-F238E27FC236}">
                <a16:creationId xmlns:a16="http://schemas.microsoft.com/office/drawing/2014/main" id="{8583B591-F595-48F1-8AAF-145D1C38F3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4736" y="150394"/>
            <a:ext cx="4291264" cy="3218448"/>
          </a:xfrm>
          <a:prstGeom prst="rect">
            <a:avLst/>
          </a:prstGeom>
          <a:noFill/>
        </p:spPr>
      </p:pic>
      <p:pic>
        <p:nvPicPr>
          <p:cNvPr id="13" name="Picture 3" descr="Obsah obrázku interiér, osoba, stůl, vsedě&#10;&#10;Popis se vygeneroval automaticky.">
            <a:extLst>
              <a:ext uri="{FF2B5EF4-FFF2-40B4-BE49-F238E27FC236}">
                <a16:creationId xmlns:a16="http://schemas.microsoft.com/office/drawing/2014/main" id="{66854240-63E9-480C-BA3E-E16564EDA9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6131" y="150394"/>
            <a:ext cx="4291265" cy="3218449"/>
          </a:xfrm>
          <a:prstGeom prst="rect">
            <a:avLst/>
          </a:prstGeom>
          <a:noFill/>
        </p:spPr>
      </p:pic>
      <p:pic>
        <p:nvPicPr>
          <p:cNvPr id="15" name="Picture 3" descr="Obsah obrázku osoba, žena, muž, držení&#10;&#10;Popis se vygeneroval automaticky.">
            <a:extLst>
              <a:ext uri="{FF2B5EF4-FFF2-40B4-BE49-F238E27FC236}">
                <a16:creationId xmlns:a16="http://schemas.microsoft.com/office/drawing/2014/main" id="{EF4F162E-47AA-40F9-ADC7-629EB356D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804736" y="3428999"/>
            <a:ext cx="4291264" cy="3218447"/>
          </a:xfrm>
          <a:prstGeom prst="rect">
            <a:avLst/>
          </a:prstGeom>
          <a:noFill/>
        </p:spPr>
      </p:pic>
      <p:pic>
        <p:nvPicPr>
          <p:cNvPr id="17" name="Picture 3" descr="Obsah obrázku interiér, místnost, malé, stůl&#10;&#10;Popis se vygeneroval automaticky.">
            <a:extLst>
              <a:ext uri="{FF2B5EF4-FFF2-40B4-BE49-F238E27FC236}">
                <a16:creationId xmlns:a16="http://schemas.microsoft.com/office/drawing/2014/main" id="{A0C91D72-8BA7-4383-9858-DDCB8D2112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46131" y="3428998"/>
            <a:ext cx="4291264" cy="321844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748259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adpis 1">
            <a:extLst>
              <a:ext uri="{FF2B5EF4-FFF2-40B4-BE49-F238E27FC236}">
                <a16:creationId xmlns:a16="http://schemas.microsoft.com/office/drawing/2014/main" id="{6CD40998-80A3-4DEF-BA2C-2E79AC6B7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914" y="908051"/>
            <a:ext cx="7354887" cy="1152525"/>
          </a:xfrm>
        </p:spPr>
        <p:txBody>
          <a:bodyPr/>
          <a:lstStyle/>
          <a:p>
            <a:pPr eaLnBrk="1" hangingPunct="1"/>
            <a:r>
              <a:rPr lang="cs-CZ" altLang="cs-CZ" sz="3600" dirty="0" err="1">
                <a:cs typeface="Arial"/>
              </a:rPr>
              <a:t>Abdominal</a:t>
            </a:r>
            <a:r>
              <a:rPr lang="cs-CZ" altLang="cs-CZ" sz="3600" dirty="0">
                <a:cs typeface="Arial"/>
              </a:rPr>
              <a:t> </a:t>
            </a:r>
            <a:r>
              <a:rPr lang="cs-CZ" altLang="cs-CZ" sz="3600" dirty="0" err="1">
                <a:cs typeface="Arial"/>
              </a:rPr>
              <a:t>gynaecol</a:t>
            </a:r>
            <a:r>
              <a:rPr lang="cs-CZ" altLang="cs-CZ" sz="3600" dirty="0">
                <a:cs typeface="Arial"/>
              </a:rPr>
              <a:t>. </a:t>
            </a:r>
            <a:r>
              <a:rPr lang="cs-CZ" altLang="cs-CZ" sz="3600" dirty="0" err="1">
                <a:cs typeface="Arial"/>
              </a:rPr>
              <a:t>operations</a:t>
            </a:r>
            <a:endParaRPr lang="cs-CZ" altLang="cs-CZ" sz="3600" dirty="0" err="1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CFC3B7-4487-457E-B70C-C1B40431BB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adpis 1">
            <a:extLst>
              <a:ext uri="{FF2B5EF4-FFF2-40B4-BE49-F238E27FC236}">
                <a16:creationId xmlns:a16="http://schemas.microsoft.com/office/drawing/2014/main" id="{6CD40998-80A3-4DEF-BA2C-2E79AC6B7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914" y="908051"/>
            <a:ext cx="7354887" cy="1152525"/>
          </a:xfrm>
        </p:spPr>
        <p:txBody>
          <a:bodyPr/>
          <a:lstStyle/>
          <a:p>
            <a:pPr eaLnBrk="1" hangingPunct="1"/>
            <a:r>
              <a:rPr lang="cs-CZ" altLang="cs-CZ"/>
              <a:t>Urogynaecological operations </a:t>
            </a:r>
            <a:br>
              <a:rPr lang="cs-CZ" altLang="cs-CZ"/>
            </a:br>
            <a:r>
              <a:rPr lang="cs-CZ" altLang="cs-CZ" sz="2000" b="0"/>
              <a:t>(Abdominal gynaecol. operations, indications </a:t>
            </a:r>
            <a:r>
              <a:rPr lang="en-US" altLang="cs-CZ" sz="2000" b="0"/>
              <a:t>&amp;</a:t>
            </a:r>
            <a:r>
              <a:rPr lang="cs-CZ" altLang="cs-CZ" sz="2000" b="0"/>
              <a:t> types of operations)</a:t>
            </a:r>
            <a:r>
              <a:rPr lang="cs-CZ" altLang="cs-CZ" sz="2000"/>
              <a:t> </a:t>
            </a:r>
          </a:p>
        </p:txBody>
      </p:sp>
      <p:sp>
        <p:nvSpPr>
          <p:cNvPr id="58371" name="Zástupný symbol pro obsah 2">
            <a:extLst>
              <a:ext uri="{FF2B5EF4-FFF2-40B4-BE49-F238E27FC236}">
                <a16:creationId xmlns:a16="http://schemas.microsoft.com/office/drawing/2014/main" id="{D47DECC6-E622-4E7F-88FA-F4B888A44F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5914" y="2205039"/>
            <a:ext cx="7354887" cy="4103687"/>
          </a:xfrm>
        </p:spPr>
        <p:txBody>
          <a:bodyPr/>
          <a:lstStyle/>
          <a:p>
            <a:r>
              <a:rPr lang="cs-CZ" altLang="cs-CZ" sz="2400"/>
              <a:t>Urine stress incontinence</a:t>
            </a:r>
          </a:p>
          <a:p>
            <a:r>
              <a:rPr lang="cs-CZ" altLang="cs-CZ" sz="2400"/>
              <a:t>Descens or hypermobility of uretrovesical junction</a:t>
            </a:r>
          </a:p>
          <a:p>
            <a:endParaRPr lang="cs-CZ" altLang="cs-CZ" sz="2400"/>
          </a:p>
          <a:p>
            <a:r>
              <a:rPr lang="cs-CZ" altLang="cs-CZ" sz="2400" b="1"/>
              <a:t>urethrovesicopexis (UVP) sec. Burch</a:t>
            </a:r>
            <a:endParaRPr lang="cs-CZ" altLang="cs-CZ" sz="2400"/>
          </a:p>
          <a:p>
            <a:pPr lvl="1"/>
            <a:r>
              <a:rPr lang="cs-CZ" altLang="cs-CZ" sz="2000"/>
              <a:t>Golden standard for operative solution of incontinence</a:t>
            </a:r>
          </a:p>
          <a:p>
            <a:pPr lvl="1"/>
            <a:r>
              <a:rPr lang="cs-CZ" altLang="cs-CZ" sz="2000"/>
              <a:t>Preparation of Retzi space</a:t>
            </a:r>
          </a:p>
          <a:p>
            <a:pPr lvl="1"/>
            <a:r>
              <a:rPr lang="cs-CZ" altLang="cs-CZ" sz="2000"/>
              <a:t>Tightening of urethrovesical junction toward lig. iliopectineum Cooperi</a:t>
            </a:r>
          </a:p>
          <a:p>
            <a:pPr lvl="1"/>
            <a:r>
              <a:rPr lang="cs-CZ" altLang="cs-CZ" sz="2000"/>
              <a:t>80-90% succes</a:t>
            </a:r>
          </a:p>
        </p:txBody>
      </p:sp>
    </p:spTree>
    <p:extLst>
      <p:ext uri="{BB962C8B-B14F-4D97-AF65-F5344CB8AC3E}">
        <p14:creationId xmlns:p14="http://schemas.microsoft.com/office/powerpoint/2010/main" val="34734211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Nadpis 1">
            <a:extLst>
              <a:ext uri="{FF2B5EF4-FFF2-40B4-BE49-F238E27FC236}">
                <a16:creationId xmlns:a16="http://schemas.microsoft.com/office/drawing/2014/main" id="{533950F9-872C-4E1E-94F0-5D2A263E82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914" y="908051"/>
            <a:ext cx="7354887" cy="1152525"/>
          </a:xfrm>
        </p:spPr>
        <p:txBody>
          <a:bodyPr/>
          <a:lstStyle/>
          <a:p>
            <a:pPr eaLnBrk="1" hangingPunct="1"/>
            <a:r>
              <a:rPr lang="cs-CZ" altLang="cs-CZ" sz="3000"/>
              <a:t>Uterine descensus and deviations operation </a:t>
            </a:r>
            <a:br>
              <a:rPr lang="cs-CZ" altLang="cs-CZ"/>
            </a:br>
            <a:r>
              <a:rPr lang="cs-CZ" altLang="cs-CZ" sz="2000" b="0"/>
              <a:t>(Abdominal gynaecol. operations, indications </a:t>
            </a:r>
            <a:r>
              <a:rPr lang="en-US" altLang="cs-CZ" sz="2000" b="0"/>
              <a:t>&amp;</a:t>
            </a:r>
            <a:r>
              <a:rPr lang="cs-CZ" altLang="cs-CZ" sz="2000" b="0"/>
              <a:t> types of operations)</a:t>
            </a:r>
            <a:endParaRPr lang="cs-CZ" altLang="cs-CZ" sz="2000"/>
          </a:p>
        </p:txBody>
      </p:sp>
      <p:sp>
        <p:nvSpPr>
          <p:cNvPr id="56323" name="Zástupný symbol pro obsah 2">
            <a:extLst>
              <a:ext uri="{FF2B5EF4-FFF2-40B4-BE49-F238E27FC236}">
                <a16:creationId xmlns:a16="http://schemas.microsoft.com/office/drawing/2014/main" id="{513901B1-3214-465C-8545-22C505CB6C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5914" y="2205039"/>
            <a:ext cx="7354887" cy="4103687"/>
          </a:xfrm>
        </p:spPr>
        <p:txBody>
          <a:bodyPr/>
          <a:lstStyle/>
          <a:p>
            <a:r>
              <a:rPr lang="cs-CZ" altLang="cs-CZ" sz="2400"/>
              <a:t>Today – abdominal approach rare, preferably vaginal approach</a:t>
            </a:r>
          </a:p>
          <a:p>
            <a:r>
              <a:rPr lang="cs-CZ" altLang="cs-CZ" sz="2400"/>
              <a:t>Operation of uterine retroversion – rare indication</a:t>
            </a:r>
          </a:p>
          <a:p>
            <a:endParaRPr lang="cs-CZ" altLang="cs-CZ" sz="2400"/>
          </a:p>
          <a:p>
            <a:r>
              <a:rPr lang="cs-CZ" altLang="cs-CZ" sz="2400" b="1"/>
              <a:t>ventrosuspension</a:t>
            </a:r>
            <a:r>
              <a:rPr lang="cs-CZ" altLang="cs-CZ" sz="2400"/>
              <a:t> sec. Dolérise</a:t>
            </a:r>
          </a:p>
          <a:p>
            <a:pPr lvl="1"/>
            <a:r>
              <a:rPr lang="cs-CZ" altLang="cs-CZ" sz="2000"/>
              <a:t>If retroversion – fixation of lig. Rotundum to fascia of  musculi recti abdominis </a:t>
            </a:r>
          </a:p>
          <a:p>
            <a:pPr lvl="1"/>
            <a:r>
              <a:rPr lang="cs-CZ" altLang="cs-CZ" sz="2000" b="1"/>
              <a:t>Shortening of lig. Rotundum sec. </a:t>
            </a:r>
            <a:r>
              <a:rPr lang="cs-CZ" altLang="cs-CZ" sz="2000"/>
              <a:t>Baldy </a:t>
            </a:r>
            <a:r>
              <a:rPr lang="en-US" altLang="cs-CZ" sz="2000"/>
              <a:t>&amp;</a:t>
            </a:r>
            <a:r>
              <a:rPr lang="cs-CZ" altLang="cs-CZ" sz="2000"/>
              <a:t> Webster</a:t>
            </a:r>
          </a:p>
        </p:txBody>
      </p:sp>
    </p:spTree>
    <p:extLst>
      <p:ext uri="{BB962C8B-B14F-4D97-AF65-F5344CB8AC3E}">
        <p14:creationId xmlns:p14="http://schemas.microsoft.com/office/powerpoint/2010/main" val="17292869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Nadpis 1">
            <a:extLst>
              <a:ext uri="{FF2B5EF4-FFF2-40B4-BE49-F238E27FC236}">
                <a16:creationId xmlns:a16="http://schemas.microsoft.com/office/drawing/2014/main" id="{1D12331E-8A37-4110-895A-F8C9865935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914" y="908051"/>
            <a:ext cx="7354887" cy="1152525"/>
          </a:xfrm>
        </p:spPr>
        <p:txBody>
          <a:bodyPr/>
          <a:lstStyle/>
          <a:p>
            <a:pPr eaLnBrk="1" hangingPunct="1"/>
            <a:r>
              <a:rPr lang="cs-CZ" altLang="cs-CZ" sz="3000"/>
              <a:t>Surgery of vaginal prolaps after hysterectomy </a:t>
            </a:r>
            <a:br>
              <a:rPr lang="cs-CZ" altLang="cs-CZ"/>
            </a:br>
            <a:r>
              <a:rPr lang="cs-CZ" altLang="cs-CZ" sz="2000" b="0"/>
              <a:t>(Abdominal gynaecol. operations, indications </a:t>
            </a:r>
            <a:r>
              <a:rPr lang="en-US" altLang="cs-CZ" sz="2000" b="0"/>
              <a:t>&amp;</a:t>
            </a:r>
            <a:r>
              <a:rPr lang="cs-CZ" altLang="cs-CZ" sz="2000" b="0"/>
              <a:t> types of operations)</a:t>
            </a:r>
            <a:endParaRPr lang="cs-CZ" altLang="cs-CZ" sz="2000"/>
          </a:p>
        </p:txBody>
      </p:sp>
      <p:sp>
        <p:nvSpPr>
          <p:cNvPr id="57347" name="Zástupný symbol pro obsah 2">
            <a:extLst>
              <a:ext uri="{FF2B5EF4-FFF2-40B4-BE49-F238E27FC236}">
                <a16:creationId xmlns:a16="http://schemas.microsoft.com/office/drawing/2014/main" id="{8260E903-C6D9-48C0-B7B1-B43E7F0143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5914" y="2205039"/>
            <a:ext cx="7354887" cy="4103687"/>
          </a:xfrm>
        </p:spPr>
        <p:txBody>
          <a:bodyPr/>
          <a:lstStyle/>
          <a:p>
            <a:pPr lvl="1"/>
            <a:r>
              <a:rPr lang="cs-CZ" altLang="cs-CZ" sz="2000"/>
              <a:t>Vaginal prolapse -  possible hysterectomy complication</a:t>
            </a:r>
          </a:p>
          <a:p>
            <a:pPr lvl="1"/>
            <a:r>
              <a:rPr lang="cs-CZ" altLang="cs-CZ" sz="2000"/>
              <a:t>Prolaps often associated with cysto - rekto - enterocele</a:t>
            </a:r>
          </a:p>
          <a:p>
            <a:pPr lvl="1"/>
            <a:r>
              <a:rPr lang="cs-CZ" altLang="cs-CZ" sz="2000"/>
              <a:t>Possibility of vaginal approach</a:t>
            </a:r>
          </a:p>
          <a:p>
            <a:endParaRPr lang="cs-CZ" altLang="cs-CZ" sz="2400"/>
          </a:p>
          <a:p>
            <a:r>
              <a:rPr lang="cs-CZ" altLang="cs-CZ" sz="2400" b="1"/>
              <a:t>Ventrofixation of vaginal pouch </a:t>
            </a:r>
          </a:p>
          <a:p>
            <a:pPr lvl="1"/>
            <a:r>
              <a:rPr lang="cs-CZ" altLang="cs-CZ" sz="2000"/>
              <a:t>Suturing to fascia of musculi recti abdominis </a:t>
            </a:r>
          </a:p>
          <a:p>
            <a:pPr lvl="1"/>
            <a:r>
              <a:rPr lang="cs-CZ" altLang="cs-CZ" sz="2000"/>
              <a:t>Possibility to combine with reduction of Douglas pouch sec. Moschowitz</a:t>
            </a:r>
          </a:p>
          <a:p>
            <a:r>
              <a:rPr lang="cs-CZ" altLang="cs-CZ" sz="2400" b="1"/>
              <a:t>Sacropexy of vaginal pouch</a:t>
            </a:r>
          </a:p>
          <a:p>
            <a:pPr lvl="1"/>
            <a:r>
              <a:rPr lang="cs-CZ" altLang="cs-CZ" sz="2000"/>
              <a:t>Fixation to presacral periosteum, fysiological vaginal inclination</a:t>
            </a:r>
          </a:p>
        </p:txBody>
      </p:sp>
    </p:spTree>
    <p:extLst>
      <p:ext uri="{BB962C8B-B14F-4D97-AF65-F5344CB8AC3E}">
        <p14:creationId xmlns:p14="http://schemas.microsoft.com/office/powerpoint/2010/main" val="176491038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Nadpis 1">
            <a:extLst>
              <a:ext uri="{FF2B5EF4-FFF2-40B4-BE49-F238E27FC236}">
                <a16:creationId xmlns:a16="http://schemas.microsoft.com/office/drawing/2014/main" id="{AB01F8E5-B005-4E9F-B539-339037478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914" y="908051"/>
            <a:ext cx="7354887" cy="1152525"/>
          </a:xfrm>
        </p:spPr>
        <p:txBody>
          <a:bodyPr/>
          <a:lstStyle/>
          <a:p>
            <a:pPr eaLnBrk="1" hangingPunct="1"/>
            <a:r>
              <a:rPr lang="cs-CZ" altLang="cs-CZ"/>
              <a:t>Oncogynaecological operations </a:t>
            </a:r>
            <a:br>
              <a:rPr lang="cs-CZ" altLang="cs-CZ"/>
            </a:br>
            <a:r>
              <a:rPr lang="cs-CZ" altLang="cs-CZ" sz="2000" b="0"/>
              <a:t>(Abdominal gynaecol. operations, indications </a:t>
            </a:r>
            <a:r>
              <a:rPr lang="en-US" altLang="cs-CZ" sz="2000" b="0"/>
              <a:t>&amp;</a:t>
            </a:r>
            <a:r>
              <a:rPr lang="cs-CZ" altLang="cs-CZ" sz="2000" b="0"/>
              <a:t> types of operations)</a:t>
            </a:r>
            <a:endParaRPr lang="cs-CZ" altLang="cs-CZ" sz="200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FC8D9930-0BE5-4D7E-A6EA-941C5DB446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5914" y="2205039"/>
            <a:ext cx="7354887" cy="4103687"/>
          </a:xfrm>
        </p:spPr>
        <p:txBody>
          <a:bodyPr rtlCol="0">
            <a:normAutofit fontScale="92500" lnSpcReduction="10000"/>
          </a:bodyPr>
          <a:lstStyle/>
          <a:p>
            <a:pPr>
              <a:defRPr/>
            </a:pPr>
            <a:r>
              <a:rPr lang="cs-CZ" sz="2400" b="1" err="1"/>
              <a:t>explorative</a:t>
            </a:r>
            <a:r>
              <a:rPr lang="cs-CZ" sz="2400" b="1"/>
              <a:t> laparotomie</a:t>
            </a:r>
            <a:r>
              <a:rPr lang="cs-CZ" sz="2400"/>
              <a:t> ()</a:t>
            </a:r>
          </a:p>
          <a:p>
            <a:pPr>
              <a:defRPr/>
            </a:pPr>
            <a:r>
              <a:rPr lang="cs-CZ" sz="2400"/>
              <a:t>Ca </a:t>
            </a:r>
            <a:r>
              <a:rPr lang="cs-CZ" sz="2400" err="1"/>
              <a:t>corporis</a:t>
            </a:r>
            <a:r>
              <a:rPr lang="cs-CZ" sz="2400"/>
              <a:t> </a:t>
            </a:r>
            <a:r>
              <a:rPr lang="cs-CZ" sz="2400" err="1"/>
              <a:t>uteri</a:t>
            </a:r>
            <a:r>
              <a:rPr lang="cs-CZ" sz="2400"/>
              <a:t> – </a:t>
            </a:r>
            <a:r>
              <a:rPr lang="cs-CZ" sz="2400" err="1"/>
              <a:t>operate</a:t>
            </a:r>
            <a:endParaRPr lang="cs-CZ" sz="2400"/>
          </a:p>
          <a:p>
            <a:pPr lvl="1">
              <a:buFont typeface="Arial" charset="0"/>
              <a:buChar char="–"/>
              <a:defRPr/>
            </a:pPr>
            <a:r>
              <a:rPr lang="cs-CZ" sz="2000" b="1" err="1"/>
              <a:t>radical</a:t>
            </a:r>
            <a:r>
              <a:rPr lang="cs-CZ" sz="2000" b="1"/>
              <a:t> </a:t>
            </a:r>
            <a:r>
              <a:rPr lang="cs-CZ" sz="2000" b="1" err="1"/>
              <a:t>hysterektomy</a:t>
            </a:r>
            <a:r>
              <a:rPr lang="cs-CZ" sz="2000" b="1"/>
              <a:t> </a:t>
            </a:r>
            <a:r>
              <a:rPr lang="cs-CZ" sz="2000" b="1" err="1"/>
              <a:t>gr</a:t>
            </a:r>
            <a:r>
              <a:rPr lang="cs-CZ" sz="2000" b="1"/>
              <a:t>. I (sec. </a:t>
            </a:r>
            <a:r>
              <a:rPr lang="cs-CZ" sz="2000" b="1" err="1"/>
              <a:t>Te</a:t>
            </a:r>
            <a:r>
              <a:rPr lang="cs-CZ" sz="2000" b="1"/>
              <a:t> </a:t>
            </a:r>
            <a:r>
              <a:rPr lang="cs-CZ" sz="2000" b="1" err="1"/>
              <a:t>Linde</a:t>
            </a:r>
            <a:r>
              <a:rPr lang="cs-CZ" sz="2000" b="1"/>
              <a:t>)</a:t>
            </a:r>
            <a:r>
              <a:rPr lang="cs-CZ" sz="2000"/>
              <a:t> + AE </a:t>
            </a:r>
            <a:r>
              <a:rPr lang="cs-CZ" sz="2000" err="1"/>
              <a:t>bilat</a:t>
            </a:r>
            <a:r>
              <a:rPr lang="cs-CZ" sz="2000"/>
              <a:t>.</a:t>
            </a:r>
          </a:p>
          <a:p>
            <a:pPr lvl="1">
              <a:buFont typeface="Monotype Sorts" pitchFamily="2" charset="2"/>
              <a:buNone/>
              <a:defRPr/>
            </a:pPr>
            <a:r>
              <a:rPr lang="cs-CZ" sz="2000"/>
              <a:t>    + </a:t>
            </a:r>
            <a:r>
              <a:rPr lang="cs-CZ" sz="2000" err="1"/>
              <a:t>omentectomie</a:t>
            </a:r>
            <a:r>
              <a:rPr lang="cs-CZ" sz="2000"/>
              <a:t> + LNE + APPE </a:t>
            </a:r>
          </a:p>
          <a:p>
            <a:pPr lvl="1">
              <a:buFont typeface="Arial" charset="0"/>
              <a:buChar char="–"/>
              <a:defRPr/>
            </a:pPr>
            <a:r>
              <a:rPr lang="cs-CZ" sz="2000"/>
              <a:t>obesity, </a:t>
            </a:r>
            <a:r>
              <a:rPr lang="cs-CZ" sz="2000" err="1"/>
              <a:t>polymorbidity</a:t>
            </a:r>
            <a:r>
              <a:rPr lang="cs-CZ" sz="2000"/>
              <a:t> – </a:t>
            </a:r>
            <a:r>
              <a:rPr lang="cs-CZ" sz="2000" err="1"/>
              <a:t>limits</a:t>
            </a:r>
            <a:r>
              <a:rPr lang="cs-CZ" sz="2000"/>
              <a:t> </a:t>
            </a:r>
            <a:r>
              <a:rPr lang="cs-CZ" sz="2000" err="1"/>
              <a:t>of</a:t>
            </a:r>
            <a:r>
              <a:rPr lang="cs-CZ" sz="2000"/>
              <a:t> </a:t>
            </a:r>
            <a:r>
              <a:rPr lang="cs-CZ" sz="2000" err="1"/>
              <a:t>operation</a:t>
            </a:r>
            <a:endParaRPr lang="cs-CZ" sz="2000"/>
          </a:p>
          <a:p>
            <a:pPr>
              <a:defRPr/>
            </a:pPr>
            <a:r>
              <a:rPr lang="cs-CZ" sz="2400"/>
              <a:t>Ca </a:t>
            </a:r>
            <a:r>
              <a:rPr lang="cs-CZ" sz="2400" err="1"/>
              <a:t>cervicis</a:t>
            </a:r>
            <a:r>
              <a:rPr lang="cs-CZ" sz="2400"/>
              <a:t> </a:t>
            </a:r>
            <a:r>
              <a:rPr lang="cs-CZ" sz="2400" err="1"/>
              <a:t>uteri</a:t>
            </a:r>
            <a:r>
              <a:rPr lang="cs-CZ" sz="2400"/>
              <a:t> – </a:t>
            </a:r>
            <a:r>
              <a:rPr lang="cs-CZ" sz="2400" err="1"/>
              <a:t>operate</a:t>
            </a:r>
            <a:r>
              <a:rPr lang="cs-CZ" sz="2400"/>
              <a:t> </a:t>
            </a:r>
            <a:r>
              <a:rPr lang="cs-CZ" sz="2400" err="1"/>
              <a:t>up</a:t>
            </a:r>
            <a:r>
              <a:rPr lang="cs-CZ" sz="2400"/>
              <a:t> to </a:t>
            </a:r>
            <a:r>
              <a:rPr lang="cs-CZ" sz="2400" err="1"/>
              <a:t>stage</a:t>
            </a:r>
            <a:r>
              <a:rPr lang="cs-CZ" sz="2400"/>
              <a:t> </a:t>
            </a:r>
            <a:r>
              <a:rPr lang="cs-CZ" sz="2400" err="1"/>
              <a:t>IIa</a:t>
            </a:r>
            <a:r>
              <a:rPr lang="cs-CZ" sz="2400"/>
              <a:t> </a:t>
            </a:r>
            <a:r>
              <a:rPr lang="cs-CZ" sz="2400" err="1"/>
              <a:t>included</a:t>
            </a:r>
            <a:endParaRPr lang="cs-CZ" sz="2400"/>
          </a:p>
          <a:p>
            <a:pPr lvl="1">
              <a:buFont typeface="Arial" charset="0"/>
              <a:buChar char="–"/>
              <a:defRPr/>
            </a:pPr>
            <a:r>
              <a:rPr lang="cs-CZ" sz="2000" b="1" err="1"/>
              <a:t>radical</a:t>
            </a:r>
            <a:r>
              <a:rPr lang="cs-CZ" sz="2000" b="1"/>
              <a:t> </a:t>
            </a:r>
            <a:r>
              <a:rPr lang="cs-CZ" sz="2000" b="1" err="1"/>
              <a:t>hysterektomy</a:t>
            </a:r>
            <a:r>
              <a:rPr lang="cs-CZ" sz="2000" b="1"/>
              <a:t> </a:t>
            </a:r>
            <a:r>
              <a:rPr lang="cs-CZ" sz="2000" b="1" err="1"/>
              <a:t>gr</a:t>
            </a:r>
            <a:r>
              <a:rPr lang="cs-CZ" sz="2000" b="1"/>
              <a:t>. III (sec. </a:t>
            </a:r>
            <a:r>
              <a:rPr lang="cs-CZ" sz="2000" b="1" err="1"/>
              <a:t>Wertheim</a:t>
            </a:r>
            <a:r>
              <a:rPr lang="cs-CZ" sz="2000" b="1"/>
              <a:t>)</a:t>
            </a:r>
            <a:r>
              <a:rPr lang="cs-CZ" sz="2000"/>
              <a:t> + LNE</a:t>
            </a:r>
          </a:p>
          <a:p>
            <a:pPr lvl="1">
              <a:buFont typeface="Arial" charset="0"/>
              <a:buChar char="–"/>
              <a:defRPr/>
            </a:pPr>
            <a:r>
              <a:rPr lang="cs-CZ" sz="2000"/>
              <a:t>adnexa ???</a:t>
            </a:r>
          </a:p>
          <a:p>
            <a:pPr>
              <a:defRPr/>
            </a:pPr>
            <a:r>
              <a:rPr lang="cs-CZ" sz="2400"/>
              <a:t>Ca ovarii - </a:t>
            </a:r>
            <a:r>
              <a:rPr lang="cs-CZ" sz="2400" b="1" err="1"/>
              <a:t>maximal</a:t>
            </a:r>
            <a:r>
              <a:rPr lang="cs-CZ" sz="2400" b="1"/>
              <a:t> </a:t>
            </a:r>
            <a:r>
              <a:rPr lang="cs-CZ" sz="2400" b="1" err="1"/>
              <a:t>debulking</a:t>
            </a:r>
            <a:r>
              <a:rPr lang="cs-CZ" sz="2400" b="1"/>
              <a:t> </a:t>
            </a:r>
            <a:r>
              <a:rPr lang="cs-CZ" sz="2400" b="1" err="1"/>
              <a:t>surgery</a:t>
            </a:r>
            <a:endParaRPr lang="cs-CZ" sz="2400"/>
          </a:p>
          <a:p>
            <a:pPr lvl="1">
              <a:buFont typeface="Arial" charset="0"/>
              <a:buChar char="–"/>
              <a:defRPr/>
            </a:pPr>
            <a:r>
              <a:rPr lang="cs-CZ" sz="2000" b="1" err="1"/>
              <a:t>radical</a:t>
            </a:r>
            <a:r>
              <a:rPr lang="cs-CZ" sz="2000" b="1"/>
              <a:t> </a:t>
            </a:r>
            <a:r>
              <a:rPr lang="cs-CZ" sz="2000" b="1" err="1"/>
              <a:t>hysterektomy</a:t>
            </a:r>
            <a:r>
              <a:rPr lang="cs-CZ" sz="2000" b="1"/>
              <a:t> </a:t>
            </a:r>
            <a:r>
              <a:rPr lang="cs-CZ" sz="2000" b="1" err="1"/>
              <a:t>gr</a:t>
            </a:r>
            <a:r>
              <a:rPr lang="cs-CZ" sz="2000" b="1"/>
              <a:t>. I</a:t>
            </a:r>
            <a:r>
              <a:rPr lang="cs-CZ" sz="2000"/>
              <a:t> + AE </a:t>
            </a:r>
            <a:r>
              <a:rPr lang="cs-CZ" sz="2000" err="1"/>
              <a:t>bilat</a:t>
            </a:r>
            <a:r>
              <a:rPr lang="cs-CZ" sz="2000"/>
              <a:t>. + </a:t>
            </a:r>
            <a:r>
              <a:rPr lang="cs-CZ" sz="2000" err="1"/>
              <a:t>omentectomy</a:t>
            </a:r>
            <a:r>
              <a:rPr lang="cs-CZ" sz="2000"/>
              <a:t> + LNE</a:t>
            </a:r>
          </a:p>
          <a:p>
            <a:pPr lvl="1">
              <a:buFont typeface="Monotype Sorts" pitchFamily="2" charset="2"/>
              <a:buNone/>
              <a:defRPr/>
            </a:pPr>
            <a:r>
              <a:rPr lang="cs-CZ" sz="2000"/>
              <a:t>    + APPE</a:t>
            </a:r>
          </a:p>
          <a:p>
            <a:pPr lvl="1">
              <a:buFont typeface="Arial" charset="0"/>
              <a:buChar char="–"/>
              <a:defRPr/>
            </a:pPr>
            <a:r>
              <a:rPr lang="cs-CZ" sz="2000" b="1"/>
              <a:t>IDS, ESO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Nadpis 1">
            <a:extLst>
              <a:ext uri="{FF2B5EF4-FFF2-40B4-BE49-F238E27FC236}">
                <a16:creationId xmlns:a16="http://schemas.microsoft.com/office/drawing/2014/main" id="{8865EA1E-6FD9-47C1-8037-E169B55DA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200"/>
              <a:t>Complications of abdominal operations</a:t>
            </a:r>
          </a:p>
        </p:txBody>
      </p:sp>
      <p:sp>
        <p:nvSpPr>
          <p:cNvPr id="4" name="Zástupný symbol pro obsah 3">
            <a:extLst>
              <a:ext uri="{FF2B5EF4-FFF2-40B4-BE49-F238E27FC236}">
                <a16:creationId xmlns:a16="http://schemas.microsoft.com/office/drawing/2014/main" id="{D41A75D9-9569-42DD-8E53-CD16189187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5914" y="1773239"/>
            <a:ext cx="7354887" cy="4535487"/>
          </a:xfrm>
        </p:spPr>
        <p:txBody>
          <a:bodyPr rtlCol="0">
            <a:normAutofit fontScale="92500" lnSpcReduction="10000"/>
          </a:bodyPr>
          <a:lstStyle/>
          <a:p>
            <a:pPr>
              <a:defRPr/>
            </a:pPr>
            <a:r>
              <a:rPr lang="cs-CZ" sz="2400" b="1" err="1"/>
              <a:t>Infection</a:t>
            </a:r>
            <a:endParaRPr lang="cs-CZ" sz="2400" b="1"/>
          </a:p>
          <a:p>
            <a:pPr lvl="1">
              <a:buFont typeface="Arial" charset="0"/>
              <a:buChar char="–"/>
              <a:defRPr/>
            </a:pPr>
            <a:r>
              <a:rPr lang="cs-CZ" sz="2000" err="1"/>
              <a:t>Operation</a:t>
            </a:r>
            <a:r>
              <a:rPr lang="cs-CZ" sz="2000"/>
              <a:t> </a:t>
            </a:r>
            <a:r>
              <a:rPr lang="cs-CZ" sz="2000" err="1"/>
              <a:t>wound</a:t>
            </a:r>
            <a:r>
              <a:rPr lang="cs-CZ" sz="2000"/>
              <a:t> - </a:t>
            </a:r>
            <a:r>
              <a:rPr lang="cs-CZ" sz="2000" err="1"/>
              <a:t>hematoma</a:t>
            </a:r>
            <a:r>
              <a:rPr lang="cs-CZ" sz="2000"/>
              <a:t>, </a:t>
            </a:r>
            <a:r>
              <a:rPr lang="cs-CZ" sz="2000" err="1"/>
              <a:t>abscess</a:t>
            </a:r>
            <a:r>
              <a:rPr lang="cs-CZ" sz="2000"/>
              <a:t>, dehiscence, </a:t>
            </a:r>
            <a:r>
              <a:rPr lang="cs-CZ" sz="2000" err="1"/>
              <a:t>eventually</a:t>
            </a:r>
            <a:r>
              <a:rPr lang="cs-CZ" sz="2000"/>
              <a:t> </a:t>
            </a:r>
            <a:r>
              <a:rPr lang="cs-CZ" sz="2000" err="1"/>
              <a:t>evisceration</a:t>
            </a:r>
            <a:r>
              <a:rPr lang="cs-CZ" sz="2000"/>
              <a:t>  -  </a:t>
            </a:r>
            <a:r>
              <a:rPr lang="cs-CZ" sz="1800" err="1"/>
              <a:t>High</a:t>
            </a:r>
            <a:r>
              <a:rPr lang="cs-CZ" sz="1800"/>
              <a:t> risk in </a:t>
            </a:r>
            <a:r>
              <a:rPr lang="cs-CZ" sz="1800" err="1"/>
              <a:t>obese</a:t>
            </a:r>
            <a:r>
              <a:rPr lang="cs-CZ" sz="1800"/>
              <a:t> </a:t>
            </a:r>
            <a:r>
              <a:rPr lang="cs-CZ" sz="1800" err="1"/>
              <a:t>women</a:t>
            </a:r>
            <a:r>
              <a:rPr lang="cs-CZ" sz="1800"/>
              <a:t> </a:t>
            </a:r>
          </a:p>
          <a:p>
            <a:pPr lvl="1">
              <a:buFont typeface="Arial" charset="0"/>
              <a:buChar char="–"/>
              <a:defRPr/>
            </a:pPr>
            <a:r>
              <a:rPr lang="cs-CZ" sz="2000" err="1"/>
              <a:t>Abdominal</a:t>
            </a:r>
            <a:r>
              <a:rPr lang="cs-CZ" sz="2000"/>
              <a:t> </a:t>
            </a:r>
            <a:r>
              <a:rPr lang="cs-CZ" sz="2000" err="1"/>
              <a:t>cavity</a:t>
            </a:r>
            <a:r>
              <a:rPr lang="cs-CZ" sz="2000"/>
              <a:t> – risk </a:t>
            </a:r>
            <a:r>
              <a:rPr lang="cs-CZ" sz="2000" err="1"/>
              <a:t>of</a:t>
            </a:r>
            <a:r>
              <a:rPr lang="cs-CZ" sz="2000"/>
              <a:t> </a:t>
            </a:r>
            <a:r>
              <a:rPr lang="cs-CZ" sz="2000" err="1"/>
              <a:t>infection</a:t>
            </a:r>
            <a:r>
              <a:rPr lang="cs-CZ" sz="2000"/>
              <a:t> </a:t>
            </a:r>
            <a:r>
              <a:rPr lang="cs-CZ" sz="2000" err="1"/>
              <a:t>from</a:t>
            </a:r>
            <a:r>
              <a:rPr lang="cs-CZ" sz="2000"/>
              <a:t> vagina, </a:t>
            </a:r>
            <a:r>
              <a:rPr lang="cs-CZ" sz="2000" err="1"/>
              <a:t>bowel</a:t>
            </a:r>
            <a:r>
              <a:rPr lang="cs-CZ" sz="2000"/>
              <a:t> </a:t>
            </a:r>
            <a:r>
              <a:rPr lang="cs-CZ" sz="2000" err="1"/>
              <a:t>injury</a:t>
            </a:r>
            <a:endParaRPr lang="cs-CZ" sz="2000"/>
          </a:p>
          <a:p>
            <a:pPr lvl="2">
              <a:buFont typeface="Arial" charset="0"/>
              <a:buChar char="•"/>
              <a:defRPr/>
            </a:pPr>
            <a:r>
              <a:rPr lang="cs-CZ" sz="1800"/>
              <a:t>peritonitis, </a:t>
            </a:r>
            <a:r>
              <a:rPr lang="cs-CZ" sz="1800" err="1"/>
              <a:t>inter</a:t>
            </a:r>
            <a:r>
              <a:rPr lang="cs-CZ" sz="1800"/>
              <a:t> </a:t>
            </a:r>
            <a:r>
              <a:rPr lang="cs-CZ" sz="1800" err="1"/>
              <a:t>intestinal</a:t>
            </a:r>
            <a:r>
              <a:rPr lang="cs-CZ" sz="1800"/>
              <a:t> </a:t>
            </a:r>
            <a:r>
              <a:rPr lang="cs-CZ" sz="1800" err="1"/>
              <a:t>loops</a:t>
            </a:r>
            <a:r>
              <a:rPr lang="cs-CZ" sz="1800"/>
              <a:t> absces, ileus, fistula</a:t>
            </a:r>
          </a:p>
          <a:p>
            <a:pPr lvl="1">
              <a:buFont typeface="Arial" charset="0"/>
              <a:buChar char="–"/>
              <a:defRPr/>
            </a:pPr>
            <a:r>
              <a:rPr lang="cs-CZ" sz="2000" b="1"/>
              <a:t>ATB </a:t>
            </a:r>
            <a:r>
              <a:rPr lang="cs-CZ" sz="2000" b="1" err="1"/>
              <a:t>profylaxis</a:t>
            </a:r>
            <a:r>
              <a:rPr lang="cs-CZ" sz="2000"/>
              <a:t> </a:t>
            </a:r>
            <a:r>
              <a:rPr lang="cs-CZ" sz="2000" err="1"/>
              <a:t>preoperatively</a:t>
            </a:r>
            <a:r>
              <a:rPr lang="cs-CZ" sz="2000"/>
              <a:t>, </a:t>
            </a:r>
            <a:r>
              <a:rPr lang="cs-CZ" sz="2000" err="1"/>
              <a:t>vaginal</a:t>
            </a:r>
            <a:r>
              <a:rPr lang="cs-CZ" sz="2000"/>
              <a:t> </a:t>
            </a:r>
            <a:r>
              <a:rPr lang="cs-CZ" sz="2000" err="1"/>
              <a:t>desinfection</a:t>
            </a:r>
            <a:r>
              <a:rPr lang="cs-CZ" sz="2000"/>
              <a:t>, </a:t>
            </a:r>
            <a:r>
              <a:rPr lang="cs-CZ" sz="2000" err="1"/>
              <a:t>operative</a:t>
            </a:r>
            <a:r>
              <a:rPr lang="cs-CZ" sz="2000"/>
              <a:t> </a:t>
            </a:r>
            <a:r>
              <a:rPr lang="cs-CZ" sz="2000" err="1"/>
              <a:t>technique</a:t>
            </a:r>
            <a:endParaRPr lang="cs-CZ" sz="2000"/>
          </a:p>
          <a:p>
            <a:pPr lvl="2">
              <a:buFont typeface="Arial" charset="0"/>
              <a:buChar char="•"/>
              <a:defRPr/>
            </a:pPr>
            <a:r>
              <a:rPr lang="cs-CZ" sz="1800"/>
              <a:t>ATB: </a:t>
            </a:r>
            <a:r>
              <a:rPr lang="cs-CZ" sz="1800" err="1"/>
              <a:t>prefer</a:t>
            </a:r>
            <a:r>
              <a:rPr lang="cs-CZ" sz="1800"/>
              <a:t> </a:t>
            </a:r>
            <a:r>
              <a:rPr lang="cs-CZ" sz="1800" err="1"/>
              <a:t>cefalosporins</a:t>
            </a:r>
            <a:r>
              <a:rPr lang="cs-CZ" sz="1800"/>
              <a:t> I. </a:t>
            </a:r>
            <a:r>
              <a:rPr lang="cs-CZ" sz="1800" err="1"/>
              <a:t>generation</a:t>
            </a:r>
            <a:r>
              <a:rPr lang="cs-CZ" sz="1800"/>
              <a:t> (</a:t>
            </a:r>
            <a:r>
              <a:rPr lang="cs-CZ" sz="1800" err="1"/>
              <a:t>or</a:t>
            </a:r>
            <a:r>
              <a:rPr lang="cs-CZ" sz="1800"/>
              <a:t> PNC) + </a:t>
            </a:r>
            <a:r>
              <a:rPr lang="cs-CZ" sz="1800" err="1"/>
              <a:t>Metronidazole</a:t>
            </a:r>
            <a:endParaRPr lang="cs-CZ" sz="1800"/>
          </a:p>
          <a:p>
            <a:pPr>
              <a:defRPr/>
            </a:pPr>
            <a:r>
              <a:rPr lang="cs-CZ" sz="2400" b="1" err="1"/>
              <a:t>Haemorage</a:t>
            </a:r>
            <a:endParaRPr lang="cs-CZ" sz="2400" b="1"/>
          </a:p>
          <a:p>
            <a:pPr lvl="1">
              <a:buFont typeface="Arial" charset="0"/>
              <a:buChar char="–"/>
              <a:defRPr/>
            </a:pPr>
            <a:r>
              <a:rPr lang="cs-CZ" sz="2000"/>
              <a:t>In </a:t>
            </a:r>
            <a:r>
              <a:rPr lang="cs-CZ" sz="2000" err="1"/>
              <a:t>abdominal</a:t>
            </a:r>
            <a:r>
              <a:rPr lang="cs-CZ" sz="2000"/>
              <a:t> </a:t>
            </a:r>
            <a:r>
              <a:rPr lang="cs-CZ" sz="2000" err="1"/>
              <a:t>cavity</a:t>
            </a:r>
            <a:r>
              <a:rPr lang="cs-CZ" sz="2000"/>
              <a:t>, in </a:t>
            </a:r>
            <a:r>
              <a:rPr lang="cs-CZ" sz="2000" err="1"/>
              <a:t>operation</a:t>
            </a:r>
            <a:r>
              <a:rPr lang="cs-CZ" sz="2000"/>
              <a:t> </a:t>
            </a:r>
            <a:r>
              <a:rPr lang="cs-CZ" sz="2000" err="1"/>
              <a:t>wound</a:t>
            </a:r>
            <a:r>
              <a:rPr lang="cs-CZ" sz="2000"/>
              <a:t> (</a:t>
            </a:r>
            <a:r>
              <a:rPr lang="cs-CZ" sz="2000" err="1"/>
              <a:t>horizontal</a:t>
            </a:r>
            <a:r>
              <a:rPr lang="cs-CZ" sz="2000"/>
              <a:t> </a:t>
            </a:r>
            <a:r>
              <a:rPr lang="cs-CZ" sz="2000" err="1"/>
              <a:t>incision</a:t>
            </a:r>
            <a:r>
              <a:rPr lang="cs-CZ" sz="2000"/>
              <a:t>)</a:t>
            </a:r>
          </a:p>
          <a:p>
            <a:pPr lvl="1">
              <a:buFont typeface="Arial" charset="0"/>
              <a:buChar char="–"/>
              <a:defRPr/>
            </a:pPr>
            <a:r>
              <a:rPr lang="cs-CZ" sz="2000" err="1"/>
              <a:t>Vessel</a:t>
            </a:r>
            <a:r>
              <a:rPr lang="cs-CZ" sz="2000"/>
              <a:t> </a:t>
            </a:r>
            <a:r>
              <a:rPr lang="cs-CZ" sz="2000" err="1"/>
              <a:t>damage</a:t>
            </a:r>
            <a:r>
              <a:rPr lang="cs-CZ" sz="2000"/>
              <a:t>, </a:t>
            </a:r>
            <a:r>
              <a:rPr lang="cs-CZ" sz="2000" err="1"/>
              <a:t>tumors</a:t>
            </a:r>
            <a:r>
              <a:rPr lang="cs-CZ" sz="2000"/>
              <a:t>, </a:t>
            </a:r>
            <a:r>
              <a:rPr lang="cs-CZ" sz="2000" err="1"/>
              <a:t>coagulopathy</a:t>
            </a:r>
            <a:r>
              <a:rPr lang="cs-CZ" sz="2000"/>
              <a:t>, </a:t>
            </a:r>
            <a:r>
              <a:rPr lang="cs-CZ" sz="2000" err="1"/>
              <a:t>heparinisation</a:t>
            </a:r>
            <a:r>
              <a:rPr lang="cs-CZ" sz="2000"/>
              <a:t>, DIC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1800" err="1"/>
              <a:t>Haemorrhagic</a:t>
            </a:r>
            <a:r>
              <a:rPr lang="cs-CZ" sz="1800"/>
              <a:t> </a:t>
            </a:r>
            <a:r>
              <a:rPr lang="cs-CZ" sz="1800" err="1"/>
              <a:t>shock</a:t>
            </a:r>
            <a:endParaRPr lang="cs-CZ" sz="1800"/>
          </a:p>
          <a:p>
            <a:pPr lvl="1">
              <a:buFont typeface="Arial" charset="0"/>
              <a:buChar char="–"/>
              <a:defRPr/>
            </a:pPr>
            <a:r>
              <a:rPr lang="cs-CZ" sz="2000" err="1"/>
              <a:t>Operation</a:t>
            </a:r>
            <a:r>
              <a:rPr lang="cs-CZ" sz="2000"/>
              <a:t> </a:t>
            </a:r>
            <a:r>
              <a:rPr lang="cs-CZ" sz="2000" err="1"/>
              <a:t>technique</a:t>
            </a:r>
            <a:r>
              <a:rPr lang="cs-CZ" sz="2000"/>
              <a:t>, </a:t>
            </a:r>
            <a:r>
              <a:rPr lang="cs-CZ" sz="2000" err="1"/>
              <a:t>bleeding</a:t>
            </a:r>
            <a:r>
              <a:rPr lang="cs-CZ" sz="2000"/>
              <a:t> </a:t>
            </a:r>
            <a:r>
              <a:rPr lang="cs-CZ" sz="2000" err="1"/>
              <a:t>stopping</a:t>
            </a:r>
            <a:r>
              <a:rPr lang="cs-CZ" sz="2000"/>
              <a:t>, </a:t>
            </a:r>
            <a:r>
              <a:rPr lang="cs-CZ" sz="2000" err="1"/>
              <a:t>dreinage</a:t>
            </a:r>
            <a:endParaRPr lang="cs-CZ" sz="2000"/>
          </a:p>
          <a:p>
            <a:pPr lvl="2">
              <a:buFont typeface="Arial" charset="0"/>
              <a:buChar char="•"/>
              <a:defRPr/>
            </a:pPr>
            <a:r>
              <a:rPr lang="cs-CZ" sz="1800" err="1"/>
              <a:t>If</a:t>
            </a:r>
            <a:r>
              <a:rPr lang="cs-CZ" sz="1800"/>
              <a:t> </a:t>
            </a:r>
            <a:r>
              <a:rPr lang="cs-CZ" sz="1800" err="1"/>
              <a:t>vessel</a:t>
            </a:r>
            <a:r>
              <a:rPr lang="cs-CZ" sz="1800"/>
              <a:t> </a:t>
            </a:r>
            <a:r>
              <a:rPr lang="cs-CZ" sz="1800" err="1"/>
              <a:t>damage</a:t>
            </a:r>
            <a:r>
              <a:rPr lang="cs-CZ" sz="1800"/>
              <a:t> -  </a:t>
            </a:r>
            <a:r>
              <a:rPr lang="cs-CZ" sz="1800" err="1"/>
              <a:t>cooperation</a:t>
            </a:r>
            <a:r>
              <a:rPr lang="cs-CZ" sz="1800"/>
              <a:t> </a:t>
            </a:r>
            <a:r>
              <a:rPr lang="cs-CZ" sz="1800" err="1"/>
              <a:t>with</a:t>
            </a:r>
            <a:r>
              <a:rPr lang="cs-CZ" sz="1800"/>
              <a:t> </a:t>
            </a:r>
            <a:r>
              <a:rPr lang="cs-CZ" sz="1800" err="1"/>
              <a:t>surgeon</a:t>
            </a:r>
            <a:r>
              <a:rPr lang="cs-CZ" sz="1800"/>
              <a:t> (</a:t>
            </a:r>
            <a:r>
              <a:rPr lang="cs-CZ" sz="1800" err="1"/>
              <a:t>vascular</a:t>
            </a:r>
            <a:r>
              <a:rPr lang="cs-CZ" sz="1800"/>
              <a:t> </a:t>
            </a:r>
            <a:r>
              <a:rPr lang="cs-CZ" sz="1800" err="1"/>
              <a:t>surgeon</a:t>
            </a:r>
            <a:r>
              <a:rPr lang="cs-CZ" sz="1800"/>
              <a:t>)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Nadpis 1">
            <a:extLst>
              <a:ext uri="{FF2B5EF4-FFF2-40B4-BE49-F238E27FC236}">
                <a16:creationId xmlns:a16="http://schemas.microsoft.com/office/drawing/2014/main" id="{0BC0A127-FB0F-40C9-9F08-A1BCCE6776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sz="3000"/>
              <a:t>Complications of abdominal operations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58CB42B-8CFC-4577-93EB-8C163D5892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5914" y="1773239"/>
            <a:ext cx="7354887" cy="4535487"/>
          </a:xfrm>
        </p:spPr>
        <p:txBody>
          <a:bodyPr rtlCol="0">
            <a:normAutofit lnSpcReduction="10000"/>
          </a:bodyPr>
          <a:lstStyle/>
          <a:p>
            <a:pPr>
              <a:defRPr/>
            </a:pPr>
            <a:r>
              <a:rPr lang="cs-CZ" sz="2400" b="1" err="1"/>
              <a:t>Urological</a:t>
            </a:r>
            <a:r>
              <a:rPr lang="cs-CZ" sz="2400" b="1"/>
              <a:t> </a:t>
            </a:r>
            <a:r>
              <a:rPr lang="cs-CZ" sz="2400" b="1" err="1"/>
              <a:t>troubles</a:t>
            </a:r>
            <a:endParaRPr lang="cs-CZ" sz="2400" b="1"/>
          </a:p>
          <a:p>
            <a:pPr lvl="1">
              <a:buFont typeface="Arial" charset="0"/>
              <a:buChar char="–"/>
              <a:defRPr/>
            </a:pPr>
            <a:r>
              <a:rPr lang="cs-CZ" sz="2000" err="1"/>
              <a:t>cathetrisation</a:t>
            </a:r>
            <a:r>
              <a:rPr lang="cs-CZ" sz="2000"/>
              <a:t>, </a:t>
            </a:r>
            <a:r>
              <a:rPr lang="cs-CZ" sz="2000" err="1"/>
              <a:t>damage</a:t>
            </a:r>
            <a:r>
              <a:rPr lang="cs-CZ" sz="2000"/>
              <a:t> to </a:t>
            </a:r>
            <a:r>
              <a:rPr lang="cs-CZ" sz="2000" err="1"/>
              <a:t>urether</a:t>
            </a:r>
            <a:r>
              <a:rPr lang="cs-CZ" sz="2000"/>
              <a:t> </a:t>
            </a:r>
            <a:r>
              <a:rPr lang="cs-CZ" sz="2000" err="1"/>
              <a:t>or</a:t>
            </a:r>
            <a:r>
              <a:rPr lang="cs-CZ" sz="2000"/>
              <a:t> </a:t>
            </a:r>
            <a:r>
              <a:rPr lang="cs-CZ" sz="2000" err="1"/>
              <a:t>bladder</a:t>
            </a:r>
            <a:r>
              <a:rPr lang="cs-CZ" sz="2000"/>
              <a:t> 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1800"/>
              <a:t>fistula - </a:t>
            </a:r>
            <a:r>
              <a:rPr lang="cs-CZ" sz="1800" err="1"/>
              <a:t>ureterovaginal</a:t>
            </a:r>
            <a:r>
              <a:rPr lang="cs-CZ" sz="1800"/>
              <a:t>, </a:t>
            </a:r>
            <a:r>
              <a:rPr lang="cs-CZ" sz="1800" err="1"/>
              <a:t>vesicovaginal</a:t>
            </a:r>
            <a:r>
              <a:rPr lang="cs-CZ" sz="1800"/>
              <a:t> (</a:t>
            </a:r>
            <a:r>
              <a:rPr lang="cs-CZ" sz="1800" err="1"/>
              <a:t>after</a:t>
            </a:r>
            <a:r>
              <a:rPr lang="cs-CZ" sz="1800"/>
              <a:t> </a:t>
            </a:r>
            <a:r>
              <a:rPr lang="cs-CZ" sz="1800" err="1"/>
              <a:t>radical</a:t>
            </a:r>
            <a:r>
              <a:rPr lang="cs-CZ" sz="1800"/>
              <a:t> </a:t>
            </a:r>
            <a:r>
              <a:rPr lang="cs-CZ" sz="1800" err="1"/>
              <a:t>surgery</a:t>
            </a:r>
            <a:r>
              <a:rPr lang="cs-CZ" sz="1800"/>
              <a:t>)</a:t>
            </a:r>
          </a:p>
          <a:p>
            <a:pPr lvl="2">
              <a:buFont typeface="Arial" charset="0"/>
              <a:buChar char="•"/>
              <a:defRPr/>
            </a:pPr>
            <a:r>
              <a:rPr lang="cs-CZ" sz="1800"/>
              <a:t>Stress </a:t>
            </a:r>
            <a:r>
              <a:rPr lang="cs-CZ" sz="1800" err="1"/>
              <a:t>incontinence</a:t>
            </a:r>
            <a:r>
              <a:rPr lang="cs-CZ" sz="1800"/>
              <a:t> (</a:t>
            </a:r>
            <a:r>
              <a:rPr lang="cs-CZ" sz="1800" err="1"/>
              <a:t>after</a:t>
            </a:r>
            <a:r>
              <a:rPr lang="cs-CZ" sz="1800"/>
              <a:t> </a:t>
            </a:r>
            <a:r>
              <a:rPr lang="cs-CZ" sz="1800" err="1"/>
              <a:t>radical</a:t>
            </a:r>
            <a:r>
              <a:rPr lang="cs-CZ" sz="1800"/>
              <a:t> </a:t>
            </a:r>
            <a:r>
              <a:rPr lang="cs-CZ" sz="1800" err="1"/>
              <a:t>surgery</a:t>
            </a:r>
            <a:r>
              <a:rPr lang="cs-CZ" sz="1800"/>
              <a:t>)</a:t>
            </a:r>
          </a:p>
          <a:p>
            <a:pPr lvl="1">
              <a:buFont typeface="Arial" charset="0"/>
              <a:buChar char="–"/>
              <a:defRPr/>
            </a:pPr>
            <a:r>
              <a:rPr lang="cs-CZ" sz="2000" err="1"/>
              <a:t>pre</a:t>
            </a:r>
            <a:r>
              <a:rPr lang="cs-CZ" sz="2000"/>
              <a:t> </a:t>
            </a:r>
            <a:r>
              <a:rPr lang="en-US" sz="2000"/>
              <a:t>&amp;</a:t>
            </a:r>
            <a:r>
              <a:rPr lang="cs-CZ" sz="2000"/>
              <a:t> post-</a:t>
            </a:r>
            <a:r>
              <a:rPr lang="cs-CZ" sz="2000" err="1"/>
              <a:t>op</a:t>
            </a:r>
            <a:r>
              <a:rPr lang="cs-CZ" sz="2000"/>
              <a:t> ATB </a:t>
            </a:r>
            <a:r>
              <a:rPr lang="cs-CZ" sz="2000" err="1"/>
              <a:t>th</a:t>
            </a:r>
            <a:r>
              <a:rPr lang="cs-CZ" sz="2000"/>
              <a:t>., urine </a:t>
            </a:r>
            <a:r>
              <a:rPr lang="cs-CZ" sz="2000" err="1"/>
              <a:t>derivation</a:t>
            </a:r>
            <a:r>
              <a:rPr lang="cs-CZ" sz="2000"/>
              <a:t> (</a:t>
            </a:r>
            <a:r>
              <a:rPr lang="cs-CZ" sz="2000" err="1"/>
              <a:t>suprapubic</a:t>
            </a:r>
            <a:r>
              <a:rPr lang="cs-CZ" sz="2000"/>
              <a:t> </a:t>
            </a:r>
            <a:r>
              <a:rPr lang="cs-CZ" sz="2000" err="1"/>
              <a:t>dreinage</a:t>
            </a:r>
            <a:r>
              <a:rPr lang="cs-CZ" sz="2000"/>
              <a:t>)</a:t>
            </a:r>
          </a:p>
          <a:p>
            <a:pPr lvl="1">
              <a:buFont typeface="Arial" charset="0"/>
              <a:buChar char="–"/>
              <a:defRPr/>
            </a:pPr>
            <a:r>
              <a:rPr lang="cs-CZ" sz="2000" err="1"/>
              <a:t>Pre</a:t>
            </a:r>
            <a:r>
              <a:rPr lang="cs-CZ" sz="2000"/>
              <a:t>-</a:t>
            </a:r>
            <a:r>
              <a:rPr lang="cs-CZ" sz="2000" err="1"/>
              <a:t>op</a:t>
            </a:r>
            <a:r>
              <a:rPr lang="cs-CZ" sz="2000"/>
              <a:t> </a:t>
            </a:r>
            <a:r>
              <a:rPr lang="cs-CZ" sz="2000" err="1"/>
              <a:t>preparation</a:t>
            </a:r>
            <a:r>
              <a:rPr lang="cs-CZ" sz="2000"/>
              <a:t> - IVU, </a:t>
            </a:r>
            <a:r>
              <a:rPr lang="cs-CZ" sz="2000" err="1"/>
              <a:t>urether</a:t>
            </a:r>
            <a:r>
              <a:rPr lang="cs-CZ" sz="2000"/>
              <a:t> </a:t>
            </a:r>
            <a:r>
              <a:rPr lang="cs-CZ" sz="2000" err="1"/>
              <a:t>cathetrisation</a:t>
            </a:r>
            <a:endParaRPr lang="cs-CZ" sz="2000"/>
          </a:p>
          <a:p>
            <a:pPr>
              <a:defRPr/>
            </a:pPr>
            <a:r>
              <a:rPr lang="cs-CZ" sz="2400" b="1" err="1"/>
              <a:t>Wound</a:t>
            </a:r>
            <a:r>
              <a:rPr lang="cs-CZ" sz="2400" b="1"/>
              <a:t> </a:t>
            </a:r>
            <a:r>
              <a:rPr lang="cs-CZ" sz="2400" b="1" err="1"/>
              <a:t>hernia</a:t>
            </a:r>
            <a:r>
              <a:rPr lang="cs-CZ" sz="2400" b="1"/>
              <a:t> – </a:t>
            </a:r>
            <a:r>
              <a:rPr lang="cs-CZ" sz="2400" err="1"/>
              <a:t>often</a:t>
            </a:r>
            <a:r>
              <a:rPr lang="cs-CZ" sz="2400"/>
              <a:t> in </a:t>
            </a:r>
            <a:r>
              <a:rPr lang="cs-CZ" sz="2400" err="1"/>
              <a:t>lower</a:t>
            </a:r>
            <a:r>
              <a:rPr lang="cs-CZ" sz="2400"/>
              <a:t> </a:t>
            </a:r>
            <a:r>
              <a:rPr lang="cs-CZ" sz="2400" err="1"/>
              <a:t>midline</a:t>
            </a:r>
            <a:r>
              <a:rPr lang="cs-CZ" sz="2400"/>
              <a:t> </a:t>
            </a:r>
            <a:r>
              <a:rPr lang="cs-CZ" sz="2400" err="1"/>
              <a:t>laparotomy</a:t>
            </a:r>
            <a:endParaRPr lang="cs-CZ" sz="2400"/>
          </a:p>
          <a:p>
            <a:pPr>
              <a:defRPr/>
            </a:pPr>
            <a:r>
              <a:rPr lang="cs-CZ" sz="2400" b="1" err="1"/>
              <a:t>Lymfocysts</a:t>
            </a:r>
            <a:r>
              <a:rPr lang="cs-CZ" sz="2400" b="1"/>
              <a:t> - </a:t>
            </a:r>
            <a:r>
              <a:rPr lang="cs-CZ" sz="2400"/>
              <a:t>1-25% </a:t>
            </a:r>
            <a:r>
              <a:rPr lang="cs-CZ" sz="2400" err="1"/>
              <a:t>after</a:t>
            </a:r>
            <a:r>
              <a:rPr lang="cs-CZ" sz="2400"/>
              <a:t> </a:t>
            </a:r>
            <a:r>
              <a:rPr lang="cs-CZ" sz="2400" err="1"/>
              <a:t>radical</a:t>
            </a:r>
            <a:r>
              <a:rPr lang="cs-CZ" sz="2400"/>
              <a:t> </a:t>
            </a:r>
            <a:r>
              <a:rPr lang="cs-CZ" sz="2400" err="1"/>
              <a:t>surgery</a:t>
            </a:r>
            <a:r>
              <a:rPr lang="cs-CZ" sz="2400"/>
              <a:t> </a:t>
            </a:r>
            <a:r>
              <a:rPr lang="cs-CZ" sz="2400" err="1"/>
              <a:t>with</a:t>
            </a:r>
            <a:r>
              <a:rPr lang="cs-CZ" sz="2400"/>
              <a:t> LNE</a:t>
            </a:r>
            <a:endParaRPr lang="cs-CZ" sz="2400" b="1"/>
          </a:p>
          <a:p>
            <a:pPr>
              <a:defRPr/>
            </a:pPr>
            <a:r>
              <a:rPr lang="cs-CZ" sz="2400" b="1"/>
              <a:t>TEN – </a:t>
            </a:r>
            <a:r>
              <a:rPr lang="cs-CZ" sz="2400" err="1"/>
              <a:t>oncological</a:t>
            </a:r>
            <a:r>
              <a:rPr lang="cs-CZ" sz="2400"/>
              <a:t> </a:t>
            </a:r>
            <a:r>
              <a:rPr lang="cs-CZ" sz="2400" err="1"/>
              <a:t>patients</a:t>
            </a:r>
            <a:r>
              <a:rPr lang="cs-CZ" sz="2400"/>
              <a:t>, </a:t>
            </a:r>
            <a:r>
              <a:rPr lang="cs-CZ" sz="2400" err="1"/>
              <a:t>pregnancy</a:t>
            </a:r>
            <a:r>
              <a:rPr lang="cs-CZ" sz="2400"/>
              <a:t>, obesity</a:t>
            </a:r>
          </a:p>
          <a:p>
            <a:pPr lvl="1">
              <a:buFont typeface="Arial" charset="0"/>
              <a:buChar char="–"/>
              <a:defRPr/>
            </a:pPr>
            <a:r>
              <a:rPr lang="cs-CZ" sz="2000" err="1"/>
              <a:t>pre</a:t>
            </a:r>
            <a:r>
              <a:rPr lang="cs-CZ" sz="2000"/>
              <a:t>-</a:t>
            </a:r>
            <a:r>
              <a:rPr lang="cs-CZ" sz="2000" err="1"/>
              <a:t>op</a:t>
            </a:r>
            <a:r>
              <a:rPr lang="cs-CZ" sz="2000"/>
              <a:t> </a:t>
            </a:r>
            <a:r>
              <a:rPr lang="cs-CZ" sz="2000" err="1"/>
              <a:t>preparation</a:t>
            </a:r>
            <a:endParaRPr lang="cs-CZ" sz="2000"/>
          </a:p>
          <a:p>
            <a:pPr lvl="1">
              <a:buFont typeface="Arial" charset="0"/>
              <a:buChar char="–"/>
              <a:defRPr/>
            </a:pPr>
            <a:r>
              <a:rPr lang="cs-CZ" sz="2000" err="1"/>
              <a:t>operation</a:t>
            </a:r>
            <a:r>
              <a:rPr lang="cs-CZ" sz="2000"/>
              <a:t> </a:t>
            </a:r>
            <a:r>
              <a:rPr lang="cs-CZ" sz="2000" err="1"/>
              <a:t>technique</a:t>
            </a:r>
            <a:endParaRPr lang="cs-CZ" sz="2000"/>
          </a:p>
          <a:p>
            <a:pPr lvl="1">
              <a:buFont typeface="Arial" charset="0"/>
              <a:buChar char="–"/>
              <a:defRPr/>
            </a:pPr>
            <a:r>
              <a:rPr lang="cs-CZ" sz="2000"/>
              <a:t>Post-</a:t>
            </a:r>
            <a:r>
              <a:rPr lang="cs-CZ" sz="2000" err="1"/>
              <a:t>op</a:t>
            </a:r>
            <a:r>
              <a:rPr lang="cs-CZ" sz="2000"/>
              <a:t> </a:t>
            </a:r>
            <a:r>
              <a:rPr lang="cs-CZ" sz="2000" err="1"/>
              <a:t>treatment</a:t>
            </a:r>
            <a:endParaRPr lang="cs-CZ" sz="2000"/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Nadpis 1">
            <a:extLst>
              <a:ext uri="{FF2B5EF4-FFF2-40B4-BE49-F238E27FC236}">
                <a16:creationId xmlns:a16="http://schemas.microsoft.com/office/drawing/2014/main" id="{A1E49034-85BB-4195-B262-6DC1BEC9A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914" y="908051"/>
            <a:ext cx="7354887" cy="1152525"/>
          </a:xfrm>
        </p:spPr>
        <p:txBody>
          <a:bodyPr/>
          <a:lstStyle/>
          <a:p>
            <a:pPr eaLnBrk="1" hangingPunct="1"/>
            <a:r>
              <a:rPr lang="cs-CZ" altLang="cs-CZ"/>
              <a:t>Instruments and sutures </a:t>
            </a:r>
            <a:br>
              <a:rPr lang="cs-CZ" altLang="cs-CZ"/>
            </a:br>
            <a:r>
              <a:rPr lang="cs-CZ" altLang="cs-CZ" sz="3600" b="0"/>
              <a:t>(Abdominal gynaecol. operations)</a:t>
            </a:r>
            <a:endParaRPr lang="cs-CZ" alt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8538961A-9F6C-44AD-917A-298175EB86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5914" y="2205039"/>
            <a:ext cx="7354887" cy="4103687"/>
          </a:xfrm>
        </p:spPr>
        <p:txBody>
          <a:bodyPr rtlCol="0">
            <a:normAutofit fontScale="92500"/>
          </a:bodyPr>
          <a:lstStyle/>
          <a:p>
            <a:pPr>
              <a:buFont typeface="Monotype Sorts" pitchFamily="2" charset="2"/>
              <a:buNone/>
              <a:defRPr/>
            </a:pPr>
            <a:r>
              <a:rPr lang="cs-CZ" dirty="0"/>
              <a:t>Instruments </a:t>
            </a:r>
            <a:r>
              <a:rPr lang="cs-CZ" dirty="0" err="1"/>
              <a:t>similar</a:t>
            </a:r>
            <a:r>
              <a:rPr lang="cs-CZ" dirty="0"/>
              <a:t> to </a:t>
            </a:r>
            <a:r>
              <a:rPr lang="cs-CZ" dirty="0" err="1"/>
              <a:t>surgical</a:t>
            </a:r>
            <a:r>
              <a:rPr lang="cs-CZ" dirty="0"/>
              <a:t> </a:t>
            </a:r>
          </a:p>
          <a:p>
            <a:pPr>
              <a:defRPr/>
            </a:pPr>
            <a:r>
              <a:rPr lang="cs-CZ" dirty="0" err="1"/>
              <a:t>Retractors</a:t>
            </a:r>
            <a:r>
              <a:rPr lang="cs-CZ" dirty="0"/>
              <a:t>: </a:t>
            </a:r>
          </a:p>
          <a:p>
            <a:pPr lvl="1">
              <a:buFont typeface="Arial" charset="0"/>
              <a:buChar char="–"/>
              <a:defRPr/>
            </a:pPr>
            <a:r>
              <a:rPr lang="cs-CZ" sz="2000" dirty="0" err="1"/>
              <a:t>Framed</a:t>
            </a:r>
            <a:r>
              <a:rPr lang="cs-CZ" sz="2000" dirty="0"/>
              <a:t> – </a:t>
            </a:r>
            <a:r>
              <a:rPr lang="cs-CZ" sz="2000" dirty="0" err="1"/>
              <a:t>squared</a:t>
            </a:r>
            <a:r>
              <a:rPr lang="cs-CZ" sz="2000" dirty="0"/>
              <a:t> </a:t>
            </a:r>
          </a:p>
          <a:p>
            <a:pPr lvl="1">
              <a:buFont typeface="Arial" charset="0"/>
              <a:buChar char="–"/>
              <a:defRPr/>
            </a:pPr>
            <a:r>
              <a:rPr lang="cs-CZ" sz="2000" dirty="0" err="1"/>
              <a:t>automatic</a:t>
            </a:r>
            <a:r>
              <a:rPr lang="cs-CZ" sz="2000" dirty="0"/>
              <a:t>, Horálek´s (</a:t>
            </a:r>
            <a:r>
              <a:rPr lang="cs-CZ" sz="2000" dirty="0" err="1"/>
              <a:t>for</a:t>
            </a:r>
            <a:r>
              <a:rPr lang="cs-CZ" sz="2000" dirty="0"/>
              <a:t> </a:t>
            </a:r>
            <a:r>
              <a:rPr lang="cs-CZ" sz="2000" dirty="0" err="1"/>
              <a:t>minilaparotomy</a:t>
            </a:r>
            <a:r>
              <a:rPr lang="cs-CZ" sz="2000" dirty="0"/>
              <a:t>)</a:t>
            </a:r>
          </a:p>
          <a:p>
            <a:pPr>
              <a:defRPr/>
            </a:pPr>
            <a:r>
              <a:rPr lang="cs-CZ" dirty="0" err="1"/>
              <a:t>Needle</a:t>
            </a:r>
            <a:r>
              <a:rPr lang="cs-CZ" dirty="0"/>
              <a:t> </a:t>
            </a:r>
            <a:r>
              <a:rPr lang="cs-CZ" dirty="0" err="1"/>
              <a:t>holder</a:t>
            </a:r>
            <a:r>
              <a:rPr lang="cs-CZ" dirty="0"/>
              <a:t>:</a:t>
            </a:r>
            <a:r>
              <a:rPr lang="cs-CZ" sz="2400" dirty="0" err="1"/>
              <a:t>prefered</a:t>
            </a:r>
            <a:r>
              <a:rPr lang="cs-CZ" sz="2400" dirty="0"/>
              <a:t> </a:t>
            </a:r>
            <a:r>
              <a:rPr lang="cs-CZ" sz="2400" dirty="0" err="1"/>
              <a:t>Boseman</a:t>
            </a:r>
            <a:r>
              <a:rPr lang="cs-CZ" sz="2400" dirty="0"/>
              <a:t> (</a:t>
            </a:r>
            <a:r>
              <a:rPr lang="cs-CZ" sz="2400" dirty="0" err="1"/>
              <a:t>also</a:t>
            </a:r>
            <a:r>
              <a:rPr lang="cs-CZ" sz="2400" dirty="0"/>
              <a:t> </a:t>
            </a:r>
            <a:r>
              <a:rPr lang="cs-CZ" sz="2400" dirty="0" err="1"/>
              <a:t>long</a:t>
            </a:r>
            <a:r>
              <a:rPr lang="cs-CZ" sz="2400" dirty="0"/>
              <a:t> </a:t>
            </a:r>
            <a:r>
              <a:rPr lang="cs-CZ" sz="2400" dirty="0" err="1"/>
              <a:t>variations</a:t>
            </a:r>
            <a:r>
              <a:rPr lang="cs-CZ" sz="2400" dirty="0"/>
              <a:t>)</a:t>
            </a:r>
            <a:endParaRPr lang="cs-CZ" dirty="0"/>
          </a:p>
          <a:p>
            <a:pPr>
              <a:defRPr/>
            </a:pPr>
            <a:r>
              <a:rPr lang="cs-CZ" dirty="0" err="1"/>
              <a:t>Pliers</a:t>
            </a:r>
            <a:r>
              <a:rPr lang="cs-CZ" dirty="0"/>
              <a:t>: </a:t>
            </a:r>
            <a:r>
              <a:rPr lang="cs-CZ" sz="2400" dirty="0" err="1"/>
              <a:t>Museaux</a:t>
            </a:r>
            <a:r>
              <a:rPr lang="cs-CZ" sz="2400" dirty="0"/>
              <a:t>, „</a:t>
            </a:r>
            <a:r>
              <a:rPr lang="cs-CZ" sz="2400" dirty="0" err="1"/>
              <a:t>edged</a:t>
            </a:r>
            <a:r>
              <a:rPr lang="cs-CZ" sz="2400" dirty="0"/>
              <a:t>“ </a:t>
            </a:r>
            <a:r>
              <a:rPr lang="cs-CZ" sz="2400" dirty="0" err="1"/>
              <a:t>pean</a:t>
            </a:r>
            <a:r>
              <a:rPr lang="cs-CZ" sz="2400" dirty="0"/>
              <a:t>, „</a:t>
            </a:r>
            <a:r>
              <a:rPr lang="cs-CZ" sz="2400" dirty="0" err="1"/>
              <a:t>american</a:t>
            </a:r>
            <a:r>
              <a:rPr lang="cs-CZ" sz="2400" dirty="0"/>
              <a:t>“</a:t>
            </a:r>
            <a:endParaRPr lang="cs-CZ" dirty="0"/>
          </a:p>
          <a:p>
            <a:pPr>
              <a:defRPr/>
            </a:pPr>
            <a:r>
              <a:rPr lang="cs-CZ" dirty="0" err="1"/>
              <a:t>Sutures</a:t>
            </a:r>
            <a:r>
              <a:rPr lang="cs-CZ" dirty="0"/>
              <a:t>: </a:t>
            </a:r>
            <a:r>
              <a:rPr lang="cs-CZ" sz="2400" dirty="0" err="1"/>
              <a:t>economical</a:t>
            </a:r>
            <a:r>
              <a:rPr lang="cs-CZ" sz="2400" dirty="0"/>
              <a:t> </a:t>
            </a:r>
            <a:r>
              <a:rPr lang="cs-CZ" sz="2400" dirty="0" err="1"/>
              <a:t>limits</a:t>
            </a:r>
            <a:r>
              <a:rPr lang="cs-CZ" sz="2400" dirty="0"/>
              <a:t> vs. </a:t>
            </a:r>
            <a:r>
              <a:rPr lang="cs-CZ" sz="2400" dirty="0" err="1"/>
              <a:t>prefered</a:t>
            </a:r>
            <a:endParaRPr lang="cs-CZ" sz="2400" dirty="0"/>
          </a:p>
          <a:p>
            <a:pPr lvl="1">
              <a:buFont typeface="Arial" charset="0"/>
              <a:buChar char="–"/>
              <a:defRPr/>
            </a:pPr>
            <a:r>
              <a:rPr lang="cs-CZ" sz="2000" dirty="0"/>
              <a:t>Silon, </a:t>
            </a:r>
            <a:r>
              <a:rPr lang="cs-CZ" sz="2000" dirty="0" err="1"/>
              <a:t>Vicryl</a:t>
            </a:r>
            <a:r>
              <a:rPr lang="cs-CZ" sz="2000" dirty="0"/>
              <a:t>, </a:t>
            </a:r>
            <a:r>
              <a:rPr lang="cs-CZ" sz="2000" dirty="0" err="1"/>
              <a:t>Safil</a:t>
            </a:r>
            <a:r>
              <a:rPr lang="cs-CZ" sz="2000" dirty="0"/>
              <a:t>, </a:t>
            </a:r>
            <a:r>
              <a:rPr lang="cs-CZ" sz="2000" dirty="0" err="1"/>
              <a:t>Ethibond</a:t>
            </a:r>
            <a:r>
              <a:rPr lang="cs-CZ" sz="2000" dirty="0"/>
              <a:t>, skin – </a:t>
            </a:r>
            <a:r>
              <a:rPr lang="cs-CZ" sz="2000" dirty="0" err="1"/>
              <a:t>intradermal</a:t>
            </a:r>
            <a:r>
              <a:rPr lang="cs-CZ" sz="2000" dirty="0"/>
              <a:t> </a:t>
            </a:r>
            <a:r>
              <a:rPr lang="cs-CZ" sz="2000" dirty="0" err="1"/>
              <a:t>suture</a:t>
            </a:r>
            <a:r>
              <a:rPr lang="cs-CZ" sz="2000" dirty="0"/>
              <a:t> </a:t>
            </a:r>
            <a:r>
              <a:rPr lang="cs-CZ" sz="2000" dirty="0" err="1"/>
              <a:t>with</a:t>
            </a:r>
            <a:r>
              <a:rPr lang="cs-CZ" sz="2000" dirty="0"/>
              <a:t> </a:t>
            </a:r>
            <a:r>
              <a:rPr lang="cs-CZ" sz="2000" dirty="0" err="1"/>
              <a:t>straight</a:t>
            </a:r>
            <a:r>
              <a:rPr lang="cs-CZ" sz="2000" dirty="0"/>
              <a:t> </a:t>
            </a:r>
            <a:r>
              <a:rPr lang="cs-CZ" sz="2000" dirty="0" err="1"/>
              <a:t>needle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326554972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Nadpis 1">
            <a:extLst>
              <a:ext uri="{FF2B5EF4-FFF2-40B4-BE49-F238E27FC236}">
                <a16:creationId xmlns:a16="http://schemas.microsoft.com/office/drawing/2014/main" id="{6CD40998-80A3-4DEF-BA2C-2E79AC6B7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914" y="908051"/>
            <a:ext cx="7354887" cy="1152525"/>
          </a:xfrm>
        </p:spPr>
        <p:txBody>
          <a:bodyPr/>
          <a:lstStyle/>
          <a:p>
            <a:pPr eaLnBrk="1" hangingPunct="1"/>
            <a:r>
              <a:rPr lang="cs-CZ" altLang="cs-CZ" sz="3600" dirty="0" err="1">
                <a:cs typeface="Arial"/>
              </a:rPr>
              <a:t>Vaginal</a:t>
            </a:r>
            <a:r>
              <a:rPr lang="cs-CZ" altLang="cs-CZ" sz="3600" dirty="0">
                <a:cs typeface="Arial"/>
              </a:rPr>
              <a:t> </a:t>
            </a:r>
            <a:r>
              <a:rPr lang="cs-CZ" altLang="cs-CZ" sz="3600" dirty="0" err="1">
                <a:cs typeface="Arial"/>
              </a:rPr>
              <a:t>operations</a:t>
            </a:r>
            <a:endParaRPr lang="cs-CZ" altLang="cs-CZ" sz="3600" dirty="0" err="1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DCFC3B7-4487-457E-B70C-C1B40431BB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1287312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Nadpis 1">
            <a:extLst>
              <a:ext uri="{FF2B5EF4-FFF2-40B4-BE49-F238E27FC236}">
                <a16:creationId xmlns:a16="http://schemas.microsoft.com/office/drawing/2014/main" id="{C2F111C1-7A54-4539-AB46-13FD90267A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914" y="908051"/>
            <a:ext cx="7354887" cy="1152525"/>
          </a:xfrm>
        </p:spPr>
        <p:txBody>
          <a:bodyPr/>
          <a:lstStyle/>
          <a:p>
            <a:pPr eaLnBrk="1" hangingPunct="1"/>
            <a:r>
              <a:rPr lang="cs-CZ" altLang="cs-CZ"/>
              <a:t>Desinfection </a:t>
            </a:r>
            <a:br>
              <a:rPr lang="cs-CZ" altLang="cs-CZ"/>
            </a:br>
            <a:r>
              <a:rPr lang="cs-CZ" altLang="cs-CZ" sz="3600" b="0"/>
              <a:t>(Vaginal gynaecol. operations)</a:t>
            </a:r>
            <a:endParaRPr lang="cs-CZ" altLang="cs-CZ"/>
          </a:p>
        </p:txBody>
      </p:sp>
      <p:sp>
        <p:nvSpPr>
          <p:cNvPr id="57347" name="Zástupný symbol pro obsah 2">
            <a:extLst>
              <a:ext uri="{FF2B5EF4-FFF2-40B4-BE49-F238E27FC236}">
                <a16:creationId xmlns:a16="http://schemas.microsoft.com/office/drawing/2014/main" id="{515FA388-48B9-4541-921C-B91F2DD3D2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5914" y="2205039"/>
            <a:ext cx="7354887" cy="4103687"/>
          </a:xfrm>
        </p:spPr>
        <p:txBody>
          <a:bodyPr>
            <a:normAutofit fontScale="92500" lnSpcReduction="10000"/>
          </a:bodyPr>
          <a:lstStyle/>
          <a:p>
            <a:pPr>
              <a:defRPr/>
            </a:pPr>
            <a:r>
              <a:rPr lang="cs-CZ" dirty="0" err="1"/>
              <a:t>Carefull</a:t>
            </a:r>
            <a:r>
              <a:rPr lang="cs-CZ" dirty="0"/>
              <a:t> </a:t>
            </a:r>
            <a:r>
              <a:rPr lang="cs-CZ" dirty="0" err="1"/>
              <a:t>desinfection</a:t>
            </a:r>
            <a:endParaRPr lang="cs-CZ" dirty="0"/>
          </a:p>
          <a:p>
            <a:pPr lvl="1">
              <a:buFont typeface="Arial" charset="0"/>
              <a:buChar char="–"/>
              <a:defRPr/>
            </a:pPr>
            <a:r>
              <a:rPr lang="cs-CZ" dirty="0" err="1"/>
              <a:t>Treatment</a:t>
            </a:r>
            <a:r>
              <a:rPr lang="cs-CZ" dirty="0"/>
              <a:t> </a:t>
            </a:r>
            <a:r>
              <a:rPr lang="cs-CZ" dirty="0" err="1"/>
              <a:t>for</a:t>
            </a:r>
            <a:r>
              <a:rPr lang="cs-CZ" dirty="0"/>
              <a:t> </a:t>
            </a:r>
            <a:r>
              <a:rPr lang="cs-CZ" dirty="0" err="1"/>
              <a:t>coplitis</a:t>
            </a:r>
            <a:r>
              <a:rPr lang="cs-CZ" dirty="0"/>
              <a:t> </a:t>
            </a:r>
            <a:r>
              <a:rPr lang="cs-CZ" dirty="0" err="1"/>
              <a:t>before</a:t>
            </a:r>
            <a:r>
              <a:rPr lang="cs-CZ" dirty="0"/>
              <a:t> </a:t>
            </a:r>
            <a:r>
              <a:rPr lang="cs-CZ" dirty="0" err="1"/>
              <a:t>surgery</a:t>
            </a:r>
            <a:endParaRPr lang="cs-CZ" dirty="0"/>
          </a:p>
          <a:p>
            <a:pPr lvl="1">
              <a:buFont typeface="Arial" charset="0"/>
              <a:buChar char="–"/>
              <a:defRPr/>
            </a:pPr>
            <a:r>
              <a:rPr lang="cs-CZ" dirty="0" err="1"/>
              <a:t>Control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desinfection</a:t>
            </a:r>
            <a:r>
              <a:rPr lang="cs-CZ" dirty="0"/>
              <a:t> </a:t>
            </a:r>
            <a:r>
              <a:rPr lang="cs-CZ" dirty="0" err="1"/>
              <a:t>concentration</a:t>
            </a:r>
            <a:r>
              <a:rPr lang="cs-CZ" dirty="0"/>
              <a:t>!!! (</a:t>
            </a:r>
            <a:r>
              <a:rPr lang="cs-CZ" dirty="0" err="1"/>
              <a:t>mucous</a:t>
            </a:r>
            <a:r>
              <a:rPr lang="cs-CZ" dirty="0"/>
              <a:t> </a:t>
            </a:r>
            <a:r>
              <a:rPr lang="cs-CZ" dirty="0" err="1"/>
              <a:t>membranes</a:t>
            </a:r>
            <a:r>
              <a:rPr lang="cs-CZ" dirty="0"/>
              <a:t>)</a:t>
            </a:r>
          </a:p>
          <a:p>
            <a:pPr>
              <a:defRPr/>
            </a:pPr>
            <a:r>
              <a:rPr lang="cs-CZ" dirty="0" err="1"/>
              <a:t>Betadine</a:t>
            </a:r>
            <a:r>
              <a:rPr lang="cs-CZ" dirty="0"/>
              <a:t> 10%</a:t>
            </a:r>
          </a:p>
          <a:p>
            <a:pPr lvl="1">
              <a:buFont typeface="Arial" charset="0"/>
              <a:buChar char="–"/>
              <a:defRPr/>
            </a:pPr>
            <a:r>
              <a:rPr lang="cs-CZ" dirty="0" err="1"/>
              <a:t>Iodine</a:t>
            </a:r>
            <a:r>
              <a:rPr lang="cs-CZ" dirty="0"/>
              <a:t> </a:t>
            </a:r>
            <a:r>
              <a:rPr lang="cs-CZ" dirty="0" err="1"/>
              <a:t>solution</a:t>
            </a:r>
            <a:r>
              <a:rPr lang="cs-CZ" dirty="0"/>
              <a:t> - </a:t>
            </a:r>
            <a:r>
              <a:rPr lang="cs-CZ" dirty="0" err="1"/>
              <a:t>diluted</a:t>
            </a:r>
            <a:r>
              <a:rPr lang="cs-CZ" dirty="0"/>
              <a:t> </a:t>
            </a:r>
          </a:p>
          <a:p>
            <a:pPr lvl="1">
              <a:buFont typeface="Arial" charset="0"/>
              <a:buChar char="–"/>
              <a:defRPr/>
            </a:pPr>
            <a:r>
              <a:rPr lang="cs-CZ" dirty="0" err="1"/>
              <a:t>For</a:t>
            </a:r>
            <a:r>
              <a:rPr lang="cs-CZ" dirty="0"/>
              <a:t> skin </a:t>
            </a:r>
            <a:r>
              <a:rPr lang="cs-CZ" dirty="0" err="1"/>
              <a:t>also</a:t>
            </a:r>
            <a:r>
              <a:rPr lang="cs-CZ" dirty="0"/>
              <a:t> </a:t>
            </a:r>
            <a:r>
              <a:rPr lang="cs-CZ" dirty="0" err="1"/>
              <a:t>undiluted</a:t>
            </a:r>
            <a:endParaRPr lang="cs-CZ" dirty="0"/>
          </a:p>
          <a:p>
            <a:pPr>
              <a:defRPr/>
            </a:pPr>
            <a:r>
              <a:rPr lang="cs-CZ" dirty="0" err="1"/>
              <a:t>Octenisept</a:t>
            </a:r>
            <a:r>
              <a:rPr lang="cs-CZ" dirty="0"/>
              <a:t> – </a:t>
            </a:r>
            <a:r>
              <a:rPr lang="cs-CZ" dirty="0" err="1"/>
              <a:t>alcohol</a:t>
            </a:r>
            <a:r>
              <a:rPr lang="cs-CZ" dirty="0"/>
              <a:t> </a:t>
            </a:r>
            <a:r>
              <a:rPr lang="cs-CZ" dirty="0" err="1"/>
              <a:t>solution</a:t>
            </a:r>
            <a:r>
              <a:rPr lang="cs-CZ" dirty="0"/>
              <a:t> </a:t>
            </a:r>
            <a:r>
              <a:rPr lang="cs-CZ" dirty="0" err="1"/>
              <a:t>without</a:t>
            </a:r>
            <a:r>
              <a:rPr lang="cs-CZ" dirty="0"/>
              <a:t> </a:t>
            </a:r>
            <a:r>
              <a:rPr lang="cs-CZ" dirty="0" err="1"/>
              <a:t>iodine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6743386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 vert="horz" lIns="0" tIns="0" rIns="0" bIns="0" rtlCol="0" anchor="t">
            <a:noAutofit/>
          </a:bodyPr>
          <a:lstStyle/>
          <a:p>
            <a:pPr marL="71755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r>
              <a:rPr lang="cs-CZ" err="1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Desinfection</a:t>
            </a:r>
            <a:endParaRPr lang="cs-CZ" err="1">
              <a:solidFill>
                <a:schemeClr val="tx2">
                  <a:lumMod val="75000"/>
                </a:schemeClr>
              </a:solidFill>
            </a:endParaRP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err="1">
                <a:ea typeface="+mn-lt"/>
                <a:cs typeface="+mn-lt"/>
              </a:rPr>
              <a:t>Ribs</a:t>
            </a:r>
            <a:r>
              <a:rPr lang="cs-CZ">
                <a:ea typeface="+mn-lt"/>
                <a:cs typeface="+mn-lt"/>
              </a:rPr>
              <a:t> – </a:t>
            </a:r>
            <a:r>
              <a:rPr lang="cs-CZ" err="1">
                <a:ea typeface="+mn-lt"/>
                <a:cs typeface="+mn-lt"/>
              </a:rPr>
              <a:t>upper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third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of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the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thighs</a:t>
            </a: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cs-CZ" err="1">
                <a:ea typeface="+mn-lt"/>
                <a:cs typeface="+mn-lt"/>
              </a:rPr>
              <a:t>external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genitalia</a:t>
            </a:r>
            <a:r>
              <a:rPr lang="cs-CZ">
                <a:ea typeface="+mn-lt"/>
                <a:cs typeface="+mn-lt"/>
              </a:rPr>
              <a:t>, vagina (</a:t>
            </a:r>
            <a:r>
              <a:rPr lang="cs-CZ" err="1">
                <a:ea typeface="+mn-lt"/>
                <a:cs typeface="+mn-lt"/>
              </a:rPr>
              <a:t>diluted</a:t>
            </a:r>
            <a:r>
              <a:rPr lang="cs-CZ">
                <a:ea typeface="+mn-lt"/>
                <a:cs typeface="+mn-lt"/>
              </a:rPr>
              <a:t> </a:t>
            </a:r>
            <a:r>
              <a:rPr lang="cs-CZ" err="1">
                <a:ea typeface="+mn-lt"/>
                <a:cs typeface="+mn-lt"/>
              </a:rPr>
              <a:t>solution</a:t>
            </a:r>
            <a:r>
              <a:rPr lang="cs-CZ">
                <a:ea typeface="+mn-lt"/>
                <a:cs typeface="+mn-lt"/>
              </a:rPr>
              <a:t>)</a:t>
            </a: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cs-CZ">
              <a:ea typeface="+mn-lt"/>
              <a:cs typeface="+mn-lt"/>
            </a:endParaRP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cs-CZ" sz="2800">
              <a:ea typeface="+mn-lt"/>
              <a:cs typeface="+mn-lt"/>
            </a:endParaRP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err="1"/>
              <a:t>Introduction</a:t>
            </a:r>
            <a:r>
              <a:rPr lang="en-US"/>
              <a:t> </a:t>
            </a:r>
            <a:endParaRPr lang="cs-CZ"/>
          </a:p>
        </p:txBody>
      </p:sp>
      <p:pic>
        <p:nvPicPr>
          <p:cNvPr id="2" name="Picture 3" descr="Obsah obrázku interiér, jídlo, stůl, vsedě&#10;&#10;Popis se vygeneroval automaticky.">
            <a:extLst>
              <a:ext uri="{FF2B5EF4-FFF2-40B4-BE49-F238E27FC236}">
                <a16:creationId xmlns:a16="http://schemas.microsoft.com/office/drawing/2014/main" id="{0C527613-6079-4100-8943-090398BA3A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13710" y="3298657"/>
            <a:ext cx="4501816" cy="3368843"/>
          </a:xfrm>
          <a:prstGeom prst="rect">
            <a:avLst/>
          </a:prstGeom>
          <a:noFill/>
        </p:spPr>
      </p:pic>
      <p:pic>
        <p:nvPicPr>
          <p:cNvPr id="3" name="Picture 3" descr="Obsah obrázku ovoce, oranžová, vsedě, jídlo&#10;&#10;Popis se vygeneroval automaticky.">
            <a:extLst>
              <a:ext uri="{FF2B5EF4-FFF2-40B4-BE49-F238E27FC236}">
                <a16:creationId xmlns:a16="http://schemas.microsoft.com/office/drawing/2014/main" id="{90172002-04A2-4A97-BBA5-B51A3E45FA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85971" y="3298657"/>
            <a:ext cx="4501818" cy="336884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170204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Nadpis 1">
            <a:extLst>
              <a:ext uri="{FF2B5EF4-FFF2-40B4-BE49-F238E27FC236}">
                <a16:creationId xmlns:a16="http://schemas.microsoft.com/office/drawing/2014/main" id="{3C0D753A-018D-4EBC-9FBA-2AC065A7A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914" y="908051"/>
            <a:ext cx="7354887" cy="1152525"/>
          </a:xfrm>
        </p:spPr>
        <p:txBody>
          <a:bodyPr/>
          <a:lstStyle/>
          <a:p>
            <a:pPr eaLnBrk="1" hangingPunct="1"/>
            <a:r>
              <a:rPr lang="cs-CZ" altLang="cs-CZ" sz="3200"/>
              <a:t>Operations of outer genitalia </a:t>
            </a:r>
            <a:r>
              <a:rPr lang="en-US" altLang="cs-CZ" sz="3200"/>
              <a:t>&amp;</a:t>
            </a:r>
            <a:r>
              <a:rPr lang="cs-CZ" altLang="cs-CZ" sz="3200"/>
              <a:t> perineum </a:t>
            </a:r>
            <a:br>
              <a:rPr lang="cs-CZ" altLang="cs-CZ"/>
            </a:br>
            <a:r>
              <a:rPr lang="cs-CZ" altLang="cs-CZ" sz="2200" b="0"/>
              <a:t>(Vaginal gynaecol. operations, indications </a:t>
            </a:r>
            <a:r>
              <a:rPr lang="en-US" altLang="cs-CZ" sz="2200" b="0"/>
              <a:t>&amp;</a:t>
            </a:r>
            <a:r>
              <a:rPr lang="cs-CZ" altLang="cs-CZ" sz="2200" b="0"/>
              <a:t> types of surgery)</a:t>
            </a:r>
            <a:endParaRPr lang="cs-CZ" altLang="cs-CZ" sz="220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DFA209D3-9006-48A1-A413-BD2CA9FEBB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5914" y="2205039"/>
            <a:ext cx="7354887" cy="4103687"/>
          </a:xfrm>
        </p:spPr>
        <p:txBody>
          <a:bodyPr rtlCol="0">
            <a:normAutofit fontScale="77500" lnSpcReduction="20000"/>
          </a:bodyPr>
          <a:lstStyle/>
          <a:p>
            <a:pPr>
              <a:defRPr/>
            </a:pPr>
            <a:r>
              <a:rPr lang="cs-CZ"/>
              <a:t>Fistula </a:t>
            </a:r>
            <a:r>
              <a:rPr lang="cs-CZ" err="1"/>
              <a:t>operations</a:t>
            </a:r>
            <a:endParaRPr lang="cs-CZ"/>
          </a:p>
          <a:p>
            <a:pPr lvl="1">
              <a:buFont typeface="Arial" charset="0"/>
              <a:buChar char="–"/>
              <a:defRPr/>
            </a:pPr>
            <a:r>
              <a:rPr lang="cs-CZ" err="1"/>
              <a:t>perineovaginal</a:t>
            </a:r>
            <a:r>
              <a:rPr lang="cs-CZ"/>
              <a:t> </a:t>
            </a:r>
            <a:r>
              <a:rPr lang="cs-CZ" err="1"/>
              <a:t>and</a:t>
            </a:r>
            <a:r>
              <a:rPr lang="cs-CZ"/>
              <a:t> </a:t>
            </a:r>
            <a:r>
              <a:rPr lang="cs-CZ" err="1"/>
              <a:t>perineorectal</a:t>
            </a:r>
            <a:endParaRPr lang="cs-CZ"/>
          </a:p>
          <a:p>
            <a:pPr lvl="2">
              <a:buFont typeface="Arial" charset="0"/>
              <a:buChar char="•"/>
              <a:defRPr/>
            </a:pPr>
            <a:r>
              <a:rPr lang="cs-CZ" err="1"/>
              <a:t>For</a:t>
            </a:r>
            <a:r>
              <a:rPr lang="cs-CZ"/>
              <a:t> </a:t>
            </a:r>
            <a:r>
              <a:rPr lang="cs-CZ" err="1"/>
              <a:t>bad</a:t>
            </a:r>
            <a:r>
              <a:rPr lang="cs-CZ"/>
              <a:t> </a:t>
            </a:r>
            <a:r>
              <a:rPr lang="cs-CZ" err="1"/>
              <a:t>healing</a:t>
            </a:r>
            <a:r>
              <a:rPr lang="cs-CZ"/>
              <a:t> (</a:t>
            </a:r>
            <a:r>
              <a:rPr lang="cs-CZ" err="1"/>
              <a:t>suture</a:t>
            </a:r>
            <a:r>
              <a:rPr lang="cs-CZ"/>
              <a:t>) </a:t>
            </a:r>
            <a:r>
              <a:rPr lang="cs-CZ" err="1"/>
              <a:t>of</a:t>
            </a:r>
            <a:r>
              <a:rPr lang="cs-CZ"/>
              <a:t> perineum – </a:t>
            </a:r>
            <a:r>
              <a:rPr lang="cs-CZ" err="1"/>
              <a:t>episiotomy</a:t>
            </a:r>
            <a:r>
              <a:rPr lang="cs-CZ"/>
              <a:t>, </a:t>
            </a:r>
            <a:r>
              <a:rPr lang="cs-CZ" err="1"/>
              <a:t>etc</a:t>
            </a:r>
            <a:r>
              <a:rPr lang="cs-CZ"/>
              <a:t>.</a:t>
            </a:r>
          </a:p>
          <a:p>
            <a:pPr>
              <a:defRPr/>
            </a:pPr>
            <a:r>
              <a:rPr lang="cs-CZ" err="1"/>
              <a:t>Operations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congenital</a:t>
            </a:r>
            <a:r>
              <a:rPr lang="cs-CZ"/>
              <a:t> </a:t>
            </a:r>
            <a:r>
              <a:rPr lang="cs-CZ" err="1"/>
              <a:t>diseases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genitalia</a:t>
            </a:r>
            <a:endParaRPr lang="cs-CZ"/>
          </a:p>
          <a:p>
            <a:pPr lvl="1">
              <a:buFont typeface="Arial" charset="0"/>
              <a:buChar char="–"/>
              <a:defRPr/>
            </a:pPr>
            <a:r>
              <a:rPr lang="cs-CZ" err="1"/>
              <a:t>Variaty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anomalies</a:t>
            </a:r>
            <a:endParaRPr lang="cs-CZ"/>
          </a:p>
          <a:p>
            <a:pPr lvl="1">
              <a:buFont typeface="Arial" charset="0"/>
              <a:buChar char="–"/>
              <a:defRPr/>
            </a:pPr>
            <a:r>
              <a:rPr lang="cs-CZ"/>
              <a:t>Co-</a:t>
            </a:r>
            <a:r>
              <a:rPr lang="cs-CZ" err="1"/>
              <a:t>operation</a:t>
            </a:r>
            <a:r>
              <a:rPr lang="cs-CZ"/>
              <a:t> </a:t>
            </a:r>
            <a:r>
              <a:rPr lang="cs-CZ" err="1"/>
              <a:t>with</a:t>
            </a:r>
            <a:r>
              <a:rPr lang="cs-CZ"/>
              <a:t> </a:t>
            </a:r>
            <a:r>
              <a:rPr lang="cs-CZ" err="1"/>
              <a:t>surgeon</a:t>
            </a:r>
            <a:r>
              <a:rPr lang="cs-CZ"/>
              <a:t>, </a:t>
            </a:r>
            <a:r>
              <a:rPr lang="cs-CZ" err="1"/>
              <a:t>urologist</a:t>
            </a:r>
            <a:r>
              <a:rPr lang="cs-CZ"/>
              <a:t>, </a:t>
            </a:r>
            <a:r>
              <a:rPr lang="cs-CZ" err="1"/>
              <a:t>plastic</a:t>
            </a:r>
            <a:r>
              <a:rPr lang="cs-CZ"/>
              <a:t>, </a:t>
            </a:r>
            <a:r>
              <a:rPr lang="cs-CZ" err="1"/>
              <a:t>etc</a:t>
            </a:r>
            <a:r>
              <a:rPr lang="cs-CZ"/>
              <a:t>.</a:t>
            </a:r>
          </a:p>
          <a:p>
            <a:pPr>
              <a:defRPr/>
            </a:pPr>
            <a:r>
              <a:rPr lang="cs-CZ" err="1"/>
              <a:t>Injuries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vulva</a:t>
            </a:r>
          </a:p>
          <a:p>
            <a:pPr lvl="1">
              <a:buFont typeface="Arial" charset="0"/>
              <a:buChar char="–"/>
              <a:defRPr/>
            </a:pPr>
            <a:r>
              <a:rPr lang="cs-CZ" err="1"/>
              <a:t>Laceration</a:t>
            </a:r>
            <a:r>
              <a:rPr lang="cs-CZ"/>
              <a:t> - </a:t>
            </a:r>
            <a:r>
              <a:rPr lang="cs-CZ" err="1"/>
              <a:t>contusion</a:t>
            </a:r>
            <a:r>
              <a:rPr lang="cs-CZ"/>
              <a:t>, </a:t>
            </a:r>
            <a:r>
              <a:rPr lang="cs-CZ" err="1"/>
              <a:t>covered</a:t>
            </a:r>
            <a:r>
              <a:rPr lang="cs-CZ"/>
              <a:t> </a:t>
            </a:r>
            <a:r>
              <a:rPr lang="cs-CZ" err="1"/>
              <a:t>injury</a:t>
            </a:r>
            <a:r>
              <a:rPr lang="cs-CZ"/>
              <a:t> - </a:t>
            </a:r>
            <a:r>
              <a:rPr lang="cs-CZ" err="1"/>
              <a:t>hematoma</a:t>
            </a:r>
            <a:endParaRPr lang="cs-CZ"/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Nadpis 1">
            <a:extLst>
              <a:ext uri="{FF2B5EF4-FFF2-40B4-BE49-F238E27FC236}">
                <a16:creationId xmlns:a16="http://schemas.microsoft.com/office/drawing/2014/main" id="{E257C68C-56D1-4D46-B863-80A708175D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914" y="908051"/>
            <a:ext cx="7354887" cy="1152525"/>
          </a:xfrm>
        </p:spPr>
        <p:txBody>
          <a:bodyPr/>
          <a:lstStyle/>
          <a:p>
            <a:pPr eaLnBrk="1" hangingPunct="1"/>
            <a:r>
              <a:rPr lang="cs-CZ" altLang="cs-CZ"/>
              <a:t>Operations of vaginal introitus area </a:t>
            </a:r>
            <a:br>
              <a:rPr lang="cs-CZ" altLang="cs-CZ"/>
            </a:br>
            <a:r>
              <a:rPr lang="cs-CZ" altLang="cs-CZ" sz="2200" b="0"/>
              <a:t>(Vaginal gynaecol. operations, indications </a:t>
            </a:r>
            <a:r>
              <a:rPr lang="en-US" altLang="cs-CZ" sz="2200" b="0"/>
              <a:t>&amp;</a:t>
            </a:r>
            <a:r>
              <a:rPr lang="cs-CZ" altLang="cs-CZ" sz="2200" b="0"/>
              <a:t> types of surgery)</a:t>
            </a:r>
            <a:endParaRPr lang="cs-CZ" altLang="cs-CZ" sz="220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7F57A978-E0D6-4683-8042-DC8319E5EE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5914" y="2205039"/>
            <a:ext cx="7354887" cy="4103687"/>
          </a:xfrm>
        </p:spPr>
        <p:txBody>
          <a:bodyPr rtlCol="0">
            <a:normAutofit fontScale="77500" lnSpcReduction="20000"/>
          </a:bodyPr>
          <a:lstStyle/>
          <a:p>
            <a:pPr>
              <a:defRPr/>
            </a:pPr>
            <a:r>
              <a:rPr lang="cs-CZ" err="1"/>
              <a:t>Hymenal</a:t>
            </a:r>
            <a:r>
              <a:rPr lang="cs-CZ"/>
              <a:t> </a:t>
            </a:r>
            <a:r>
              <a:rPr lang="cs-CZ" err="1"/>
              <a:t>asymetry</a:t>
            </a:r>
            <a:endParaRPr lang="cs-CZ"/>
          </a:p>
          <a:p>
            <a:pPr lvl="1">
              <a:buFont typeface="Arial" charset="0"/>
              <a:buChar char="–"/>
              <a:defRPr/>
            </a:pPr>
            <a:r>
              <a:rPr lang="cs-CZ" err="1"/>
              <a:t>Hymenal</a:t>
            </a:r>
            <a:r>
              <a:rPr lang="cs-CZ"/>
              <a:t> </a:t>
            </a:r>
            <a:r>
              <a:rPr lang="cs-CZ" err="1"/>
              <a:t>atresia</a:t>
            </a:r>
            <a:r>
              <a:rPr lang="cs-CZ"/>
              <a:t>, </a:t>
            </a:r>
            <a:r>
              <a:rPr lang="cs-CZ" err="1"/>
              <a:t>rupture</a:t>
            </a:r>
            <a:r>
              <a:rPr lang="cs-CZ"/>
              <a:t> </a:t>
            </a:r>
            <a:r>
              <a:rPr lang="cs-CZ" err="1"/>
              <a:t>and</a:t>
            </a:r>
            <a:r>
              <a:rPr lang="cs-CZ"/>
              <a:t> </a:t>
            </a:r>
            <a:r>
              <a:rPr lang="cs-CZ" err="1"/>
              <a:t>bleeding</a:t>
            </a:r>
            <a:r>
              <a:rPr lang="cs-CZ"/>
              <a:t> </a:t>
            </a:r>
            <a:r>
              <a:rPr lang="cs-CZ" err="1"/>
              <a:t>after</a:t>
            </a:r>
            <a:r>
              <a:rPr lang="cs-CZ"/>
              <a:t> </a:t>
            </a:r>
            <a:r>
              <a:rPr lang="cs-CZ" err="1"/>
              <a:t>defloration</a:t>
            </a:r>
            <a:endParaRPr lang="cs-CZ"/>
          </a:p>
          <a:p>
            <a:pPr>
              <a:defRPr/>
            </a:pPr>
            <a:r>
              <a:rPr lang="cs-CZ" err="1"/>
              <a:t>Stenosis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vaginal</a:t>
            </a:r>
            <a:r>
              <a:rPr lang="cs-CZ"/>
              <a:t> introitus</a:t>
            </a:r>
          </a:p>
          <a:p>
            <a:pPr lvl="1">
              <a:buFont typeface="Arial" charset="0"/>
              <a:buChar char="–"/>
              <a:defRPr/>
            </a:pPr>
            <a:r>
              <a:rPr lang="cs-CZ" err="1"/>
              <a:t>Suture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episiotomy</a:t>
            </a:r>
            <a:r>
              <a:rPr lang="cs-CZ"/>
              <a:t>, </a:t>
            </a:r>
            <a:r>
              <a:rPr lang="cs-CZ" err="1"/>
              <a:t>plastic</a:t>
            </a:r>
            <a:r>
              <a:rPr lang="cs-CZ"/>
              <a:t> </a:t>
            </a:r>
            <a:r>
              <a:rPr lang="cs-CZ" err="1"/>
              <a:t>operations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vagina</a:t>
            </a:r>
          </a:p>
          <a:p>
            <a:pPr>
              <a:defRPr/>
            </a:pPr>
            <a:r>
              <a:rPr lang="cs-CZ" err="1"/>
              <a:t>Pseudocysts</a:t>
            </a:r>
            <a:r>
              <a:rPr lang="cs-CZ"/>
              <a:t>, absces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Bartholin</a:t>
            </a:r>
            <a:r>
              <a:rPr lang="cs-CZ"/>
              <a:t> </a:t>
            </a:r>
            <a:r>
              <a:rPr lang="cs-CZ" err="1"/>
              <a:t>gland</a:t>
            </a:r>
            <a:endParaRPr lang="cs-CZ"/>
          </a:p>
          <a:p>
            <a:pPr lvl="1">
              <a:buFont typeface="Arial" charset="0"/>
              <a:buChar char="–"/>
              <a:defRPr/>
            </a:pPr>
            <a:r>
              <a:rPr lang="cs-CZ" b="1" err="1"/>
              <a:t>Incision</a:t>
            </a:r>
            <a:r>
              <a:rPr lang="cs-CZ" b="1"/>
              <a:t> </a:t>
            </a:r>
            <a:r>
              <a:rPr lang="cs-CZ" b="1" err="1"/>
              <a:t>and</a:t>
            </a:r>
            <a:r>
              <a:rPr lang="cs-CZ" b="1"/>
              <a:t> </a:t>
            </a:r>
            <a:r>
              <a:rPr lang="cs-CZ" b="1" err="1"/>
              <a:t>dreinage</a:t>
            </a:r>
            <a:endParaRPr lang="cs-CZ" b="1"/>
          </a:p>
          <a:p>
            <a:pPr lvl="1">
              <a:buFont typeface="Arial" charset="0"/>
              <a:buChar char="–"/>
              <a:defRPr/>
            </a:pPr>
            <a:r>
              <a:rPr lang="cs-CZ" b="1" err="1"/>
              <a:t>marsupialisation</a:t>
            </a:r>
            <a:endParaRPr lang="cs-CZ" b="1"/>
          </a:p>
          <a:p>
            <a:pPr lvl="1">
              <a:buFont typeface="Arial" charset="0"/>
              <a:buChar char="–"/>
              <a:defRPr/>
            </a:pPr>
            <a:r>
              <a:rPr lang="cs-CZ" b="1" err="1"/>
              <a:t>exstirpation</a:t>
            </a:r>
            <a:r>
              <a:rPr lang="cs-CZ"/>
              <a:t> (</a:t>
            </a:r>
            <a:r>
              <a:rPr lang="cs-CZ" err="1"/>
              <a:t>or</a:t>
            </a:r>
            <a:r>
              <a:rPr lang="cs-CZ"/>
              <a:t> </a:t>
            </a:r>
            <a:r>
              <a:rPr lang="cs-CZ" err="1"/>
              <a:t>chemical</a:t>
            </a:r>
            <a:r>
              <a:rPr lang="cs-CZ"/>
              <a:t> </a:t>
            </a:r>
            <a:r>
              <a:rPr lang="cs-CZ" err="1"/>
              <a:t>extirpation</a:t>
            </a:r>
            <a:r>
              <a:rPr lang="cs-CZ"/>
              <a:t> - </a:t>
            </a:r>
            <a:r>
              <a:rPr lang="cs-CZ" err="1"/>
              <a:t>Lapis</a:t>
            </a:r>
            <a:r>
              <a:rPr lang="cs-CZ"/>
              <a:t> infern.)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Nadpis 1">
            <a:extLst>
              <a:ext uri="{FF2B5EF4-FFF2-40B4-BE49-F238E27FC236}">
                <a16:creationId xmlns:a16="http://schemas.microsoft.com/office/drawing/2014/main" id="{62CC0CF2-D16D-40B2-81B2-3007BA5ED3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914" y="908051"/>
            <a:ext cx="7354887" cy="1152525"/>
          </a:xfrm>
        </p:spPr>
        <p:txBody>
          <a:bodyPr/>
          <a:lstStyle/>
          <a:p>
            <a:pPr eaLnBrk="1" hangingPunct="1"/>
            <a:r>
              <a:rPr lang="cs-CZ" altLang="cs-CZ"/>
              <a:t>Operations of vagina </a:t>
            </a:r>
            <a:br>
              <a:rPr lang="cs-CZ" altLang="cs-CZ"/>
            </a:br>
            <a:r>
              <a:rPr lang="cs-CZ" altLang="cs-CZ" sz="2200" b="0"/>
              <a:t>(Vaginal gynaecol. operations, indications </a:t>
            </a:r>
            <a:r>
              <a:rPr lang="en-US" altLang="cs-CZ" sz="2200" b="0"/>
              <a:t>&amp;</a:t>
            </a:r>
            <a:r>
              <a:rPr lang="cs-CZ" altLang="cs-CZ" sz="2200" b="0"/>
              <a:t> types of surgery)</a:t>
            </a:r>
            <a:endParaRPr lang="cs-CZ" altLang="cs-CZ" sz="220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06438828-2184-4A54-906C-D1AC5F319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5914" y="2205039"/>
            <a:ext cx="7354887" cy="4103687"/>
          </a:xfrm>
        </p:spPr>
        <p:txBody>
          <a:bodyPr rtlCol="0">
            <a:normAutofit fontScale="77500" lnSpcReduction="20000"/>
          </a:bodyPr>
          <a:lstStyle/>
          <a:p>
            <a:pPr>
              <a:defRPr/>
            </a:pPr>
            <a:r>
              <a:rPr lang="cs-CZ" err="1"/>
              <a:t>Benign</a:t>
            </a:r>
            <a:r>
              <a:rPr lang="cs-CZ"/>
              <a:t> </a:t>
            </a:r>
            <a:r>
              <a:rPr lang="cs-CZ" err="1"/>
              <a:t>tumors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vagina </a:t>
            </a:r>
            <a:r>
              <a:rPr lang="cs-CZ" err="1"/>
              <a:t>and</a:t>
            </a:r>
            <a:r>
              <a:rPr lang="cs-CZ"/>
              <a:t> </a:t>
            </a:r>
            <a:r>
              <a:rPr lang="cs-CZ" err="1"/>
              <a:t>vaginal</a:t>
            </a:r>
            <a:r>
              <a:rPr lang="cs-CZ"/>
              <a:t> </a:t>
            </a:r>
            <a:r>
              <a:rPr lang="cs-CZ" err="1"/>
              <a:t>adenosis</a:t>
            </a:r>
            <a:endParaRPr lang="cs-CZ"/>
          </a:p>
          <a:p>
            <a:pPr>
              <a:defRPr/>
            </a:pPr>
            <a:r>
              <a:rPr lang="cs-CZ" err="1"/>
              <a:t>Injury</a:t>
            </a:r>
            <a:r>
              <a:rPr lang="cs-CZ"/>
              <a:t> - </a:t>
            </a:r>
            <a:r>
              <a:rPr lang="cs-CZ" err="1"/>
              <a:t>coitus</a:t>
            </a:r>
            <a:r>
              <a:rPr lang="cs-CZ"/>
              <a:t>, </a:t>
            </a:r>
            <a:r>
              <a:rPr lang="cs-CZ" err="1"/>
              <a:t>foreign</a:t>
            </a:r>
            <a:r>
              <a:rPr lang="cs-CZ"/>
              <a:t> body</a:t>
            </a:r>
          </a:p>
          <a:p>
            <a:pPr>
              <a:defRPr/>
            </a:pPr>
            <a:r>
              <a:rPr lang="cs-CZ" err="1"/>
              <a:t>Precancerose</a:t>
            </a:r>
            <a:r>
              <a:rPr lang="cs-CZ"/>
              <a:t> </a:t>
            </a:r>
            <a:r>
              <a:rPr lang="cs-CZ" err="1"/>
              <a:t>and</a:t>
            </a:r>
            <a:r>
              <a:rPr lang="cs-CZ"/>
              <a:t> </a:t>
            </a:r>
            <a:r>
              <a:rPr lang="cs-CZ" err="1"/>
              <a:t>carcinoma</a:t>
            </a:r>
            <a:endParaRPr lang="cs-CZ"/>
          </a:p>
          <a:p>
            <a:pPr lvl="1">
              <a:buFont typeface="Arial" charset="0"/>
              <a:buChar char="–"/>
              <a:defRPr/>
            </a:pPr>
            <a:r>
              <a:rPr lang="cs-CZ" err="1"/>
              <a:t>Operatively</a:t>
            </a:r>
            <a:r>
              <a:rPr lang="cs-CZ"/>
              <a:t> </a:t>
            </a:r>
            <a:r>
              <a:rPr lang="cs-CZ" err="1"/>
              <a:t>curable</a:t>
            </a:r>
            <a:r>
              <a:rPr lang="cs-CZ"/>
              <a:t> </a:t>
            </a:r>
            <a:r>
              <a:rPr lang="cs-CZ" err="1"/>
              <a:t>only</a:t>
            </a:r>
            <a:r>
              <a:rPr lang="cs-CZ"/>
              <a:t> </a:t>
            </a:r>
            <a:r>
              <a:rPr lang="cs-CZ" err="1"/>
              <a:t>few</a:t>
            </a:r>
            <a:r>
              <a:rPr lang="cs-CZ"/>
              <a:t> </a:t>
            </a:r>
            <a:r>
              <a:rPr lang="cs-CZ" err="1"/>
              <a:t>tumors</a:t>
            </a:r>
            <a:endParaRPr lang="cs-CZ"/>
          </a:p>
          <a:p>
            <a:pPr lvl="1">
              <a:buFont typeface="Arial" charset="0"/>
              <a:buChar char="–"/>
              <a:defRPr/>
            </a:pPr>
            <a:r>
              <a:rPr lang="cs-CZ" err="1"/>
              <a:t>radical</a:t>
            </a:r>
            <a:r>
              <a:rPr lang="cs-CZ"/>
              <a:t> </a:t>
            </a:r>
            <a:r>
              <a:rPr lang="cs-CZ" b="1" err="1"/>
              <a:t>colpectomy</a:t>
            </a:r>
            <a:r>
              <a:rPr lang="cs-CZ"/>
              <a:t> – </a:t>
            </a:r>
            <a:r>
              <a:rPr lang="cs-CZ" err="1"/>
              <a:t>difficult</a:t>
            </a:r>
            <a:r>
              <a:rPr lang="cs-CZ"/>
              <a:t> to </a:t>
            </a:r>
            <a:r>
              <a:rPr lang="cs-CZ" err="1"/>
              <a:t>perform</a:t>
            </a:r>
            <a:endParaRPr lang="cs-CZ"/>
          </a:p>
          <a:p>
            <a:pPr>
              <a:defRPr/>
            </a:pPr>
            <a:r>
              <a:rPr lang="cs-CZ" err="1"/>
              <a:t>Operations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vaginal</a:t>
            </a:r>
            <a:r>
              <a:rPr lang="cs-CZ"/>
              <a:t> </a:t>
            </a:r>
            <a:r>
              <a:rPr lang="cs-CZ" err="1"/>
              <a:t>congenital</a:t>
            </a:r>
            <a:r>
              <a:rPr lang="cs-CZ"/>
              <a:t> </a:t>
            </a:r>
            <a:r>
              <a:rPr lang="cs-CZ" err="1"/>
              <a:t>diseases</a:t>
            </a:r>
            <a:endParaRPr lang="cs-CZ"/>
          </a:p>
          <a:p>
            <a:pPr lvl="1">
              <a:buFont typeface="Arial" charset="0"/>
              <a:buChar char="–"/>
              <a:defRPr/>
            </a:pPr>
            <a:r>
              <a:rPr lang="cs-CZ" b="1" err="1"/>
              <a:t>Resection</a:t>
            </a:r>
            <a:r>
              <a:rPr lang="cs-CZ" b="1"/>
              <a:t> </a:t>
            </a:r>
            <a:r>
              <a:rPr lang="cs-CZ" b="1" err="1"/>
              <a:t>of</a:t>
            </a:r>
            <a:r>
              <a:rPr lang="cs-CZ" b="1"/>
              <a:t> </a:t>
            </a:r>
            <a:r>
              <a:rPr lang="cs-CZ" b="1" err="1"/>
              <a:t>vaginal</a:t>
            </a:r>
            <a:r>
              <a:rPr lang="cs-CZ" b="1"/>
              <a:t> septum</a:t>
            </a:r>
          </a:p>
          <a:p>
            <a:pPr lvl="1">
              <a:buFont typeface="Arial" charset="0"/>
              <a:buChar char="–"/>
              <a:defRPr/>
            </a:pPr>
            <a:r>
              <a:rPr lang="cs-CZ" err="1"/>
              <a:t>Operation</a:t>
            </a:r>
            <a:r>
              <a:rPr lang="cs-CZ"/>
              <a:t> </a:t>
            </a:r>
            <a:r>
              <a:rPr lang="cs-CZ" err="1"/>
              <a:t>therapy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vaginal</a:t>
            </a:r>
            <a:r>
              <a:rPr lang="cs-CZ"/>
              <a:t> </a:t>
            </a:r>
            <a:r>
              <a:rPr lang="cs-CZ" err="1"/>
              <a:t>agenesis</a:t>
            </a:r>
            <a:r>
              <a:rPr lang="cs-CZ"/>
              <a:t> - </a:t>
            </a:r>
            <a:r>
              <a:rPr lang="cs-CZ" err="1"/>
              <a:t>sy</a:t>
            </a:r>
            <a:r>
              <a:rPr lang="cs-CZ"/>
              <a:t> </a:t>
            </a:r>
            <a:r>
              <a:rPr lang="cs-CZ" err="1"/>
              <a:t>Rokitanski</a:t>
            </a:r>
            <a:r>
              <a:rPr lang="cs-CZ"/>
              <a:t> - </a:t>
            </a:r>
            <a:r>
              <a:rPr lang="cs-CZ" err="1"/>
              <a:t>Küster</a:t>
            </a:r>
            <a:endParaRPr lang="cs-CZ"/>
          </a:p>
          <a:p>
            <a:pPr lvl="2">
              <a:buFont typeface="Arial" charset="0"/>
              <a:buChar char="•"/>
              <a:defRPr/>
            </a:pPr>
            <a:r>
              <a:rPr lang="cs-CZ" b="1" err="1"/>
              <a:t>Vecchietti</a:t>
            </a:r>
            <a:r>
              <a:rPr lang="cs-CZ" b="1"/>
              <a:t>´s </a:t>
            </a:r>
            <a:r>
              <a:rPr lang="cs-CZ" b="1" err="1"/>
              <a:t>operation</a:t>
            </a:r>
            <a:r>
              <a:rPr lang="cs-CZ"/>
              <a:t> – </a:t>
            </a:r>
            <a:r>
              <a:rPr lang="cs-CZ" err="1"/>
              <a:t>nowadays</a:t>
            </a:r>
            <a:r>
              <a:rPr lang="cs-CZ"/>
              <a:t> most </a:t>
            </a:r>
            <a:r>
              <a:rPr lang="cs-CZ" err="1"/>
              <a:t>common</a:t>
            </a:r>
            <a:endParaRPr lang="cs-CZ"/>
          </a:p>
          <a:p>
            <a:pPr lvl="2">
              <a:buFont typeface="Arial" charset="0"/>
              <a:buChar char="•"/>
              <a:defRPr/>
            </a:pPr>
            <a:r>
              <a:rPr lang="cs-CZ" err="1"/>
              <a:t>Combination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vaginal</a:t>
            </a:r>
            <a:r>
              <a:rPr lang="cs-CZ"/>
              <a:t> </a:t>
            </a:r>
            <a:r>
              <a:rPr lang="cs-CZ" err="1"/>
              <a:t>surgery</a:t>
            </a:r>
            <a:r>
              <a:rPr lang="cs-CZ"/>
              <a:t> </a:t>
            </a:r>
            <a:r>
              <a:rPr lang="cs-CZ" err="1"/>
              <a:t>and</a:t>
            </a:r>
            <a:r>
              <a:rPr lang="cs-CZ"/>
              <a:t> </a:t>
            </a:r>
            <a:r>
              <a:rPr lang="cs-CZ" err="1"/>
              <a:t>laparoscopy</a:t>
            </a:r>
            <a:endParaRPr lang="cs-CZ"/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Nadpis 1">
            <a:extLst>
              <a:ext uri="{FF2B5EF4-FFF2-40B4-BE49-F238E27FC236}">
                <a16:creationId xmlns:a16="http://schemas.microsoft.com/office/drawing/2014/main" id="{D50BAD5B-8F61-4B2A-A9CC-38400414E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914" y="908051"/>
            <a:ext cx="7354887" cy="1152525"/>
          </a:xfrm>
        </p:spPr>
        <p:txBody>
          <a:bodyPr/>
          <a:lstStyle/>
          <a:p>
            <a:pPr eaLnBrk="1" hangingPunct="1"/>
            <a:r>
              <a:rPr lang="cs-CZ" altLang="cs-CZ"/>
              <a:t>Operations of vagina </a:t>
            </a:r>
            <a:br>
              <a:rPr lang="cs-CZ" altLang="cs-CZ"/>
            </a:br>
            <a:r>
              <a:rPr lang="cs-CZ" altLang="cs-CZ" sz="2200" b="0"/>
              <a:t>(Vaginal gynaecol. operations, indications </a:t>
            </a:r>
            <a:r>
              <a:rPr lang="en-US" altLang="cs-CZ" sz="2200" b="0"/>
              <a:t>&amp;</a:t>
            </a:r>
            <a:r>
              <a:rPr lang="cs-CZ" altLang="cs-CZ" sz="2200" b="0"/>
              <a:t> types of surgery)</a:t>
            </a:r>
            <a:endParaRPr lang="cs-CZ" altLang="cs-CZ" sz="220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F524109-D597-4F7F-97BC-A3111D641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5914" y="2205039"/>
            <a:ext cx="7354887" cy="4103687"/>
          </a:xfrm>
        </p:spPr>
        <p:txBody>
          <a:bodyPr rtlCol="0">
            <a:normAutofit fontScale="70000" lnSpcReduction="20000"/>
          </a:bodyPr>
          <a:lstStyle/>
          <a:p>
            <a:pPr>
              <a:defRPr/>
            </a:pPr>
            <a:r>
              <a:rPr lang="cs-CZ" err="1"/>
              <a:t>Operations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vaginal</a:t>
            </a:r>
            <a:r>
              <a:rPr lang="cs-CZ"/>
              <a:t> </a:t>
            </a:r>
            <a:r>
              <a:rPr lang="cs-CZ" err="1"/>
              <a:t>wall</a:t>
            </a:r>
            <a:r>
              <a:rPr lang="cs-CZ"/>
              <a:t> </a:t>
            </a:r>
            <a:r>
              <a:rPr lang="cs-CZ" err="1"/>
              <a:t>descensus</a:t>
            </a:r>
            <a:r>
              <a:rPr lang="cs-CZ"/>
              <a:t> (</a:t>
            </a:r>
            <a:r>
              <a:rPr lang="cs-CZ" err="1"/>
              <a:t>and</a:t>
            </a:r>
            <a:r>
              <a:rPr lang="cs-CZ"/>
              <a:t> uterus)</a:t>
            </a:r>
          </a:p>
          <a:p>
            <a:pPr lvl="1">
              <a:buFont typeface="Arial" charset="0"/>
              <a:buChar char="–"/>
              <a:defRPr/>
            </a:pPr>
            <a:r>
              <a:rPr lang="cs-CZ" b="1" err="1"/>
              <a:t>kolporrhaphy</a:t>
            </a:r>
            <a:r>
              <a:rPr lang="cs-CZ" b="1"/>
              <a:t> </a:t>
            </a:r>
            <a:r>
              <a:rPr lang="cs-CZ" b="1" err="1"/>
              <a:t>anterior</a:t>
            </a:r>
            <a:endParaRPr lang="cs-CZ" b="1"/>
          </a:p>
          <a:p>
            <a:pPr lvl="1">
              <a:buFont typeface="Arial" charset="0"/>
              <a:buChar char="–"/>
              <a:defRPr/>
            </a:pPr>
            <a:r>
              <a:rPr lang="cs-CZ" b="1" err="1"/>
              <a:t>kolpoperineoplastic</a:t>
            </a:r>
            <a:r>
              <a:rPr lang="cs-CZ"/>
              <a:t> </a:t>
            </a:r>
            <a:r>
              <a:rPr lang="cs-CZ" err="1"/>
              <a:t>with</a:t>
            </a:r>
            <a:r>
              <a:rPr lang="cs-CZ"/>
              <a:t> </a:t>
            </a:r>
            <a:r>
              <a:rPr lang="cs-CZ" err="1"/>
              <a:t>suture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levators</a:t>
            </a:r>
            <a:r>
              <a:rPr lang="cs-CZ"/>
              <a:t> ani</a:t>
            </a:r>
          </a:p>
          <a:p>
            <a:pPr>
              <a:defRPr/>
            </a:pPr>
            <a:r>
              <a:rPr lang="cs-CZ" err="1"/>
              <a:t>Operations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vaginal</a:t>
            </a:r>
            <a:r>
              <a:rPr lang="cs-CZ"/>
              <a:t> prolaps</a:t>
            </a:r>
          </a:p>
          <a:p>
            <a:pPr>
              <a:buFont typeface="Monotype Sorts" pitchFamily="2" charset="2"/>
              <a:buNone/>
              <a:defRPr/>
            </a:pPr>
            <a:r>
              <a:rPr lang="cs-CZ"/>
              <a:t>    </a:t>
            </a:r>
            <a:r>
              <a:rPr lang="cs-CZ" sz="2400"/>
              <a:t>(</a:t>
            </a:r>
            <a:r>
              <a:rPr lang="cs-CZ" sz="2400" err="1"/>
              <a:t>enterocele</a:t>
            </a:r>
            <a:r>
              <a:rPr lang="cs-CZ" sz="2400"/>
              <a:t>, </a:t>
            </a:r>
            <a:r>
              <a:rPr lang="cs-CZ" sz="2400" err="1"/>
              <a:t>elytrocele</a:t>
            </a:r>
            <a:r>
              <a:rPr lang="cs-CZ" sz="2400"/>
              <a:t>, </a:t>
            </a:r>
            <a:r>
              <a:rPr lang="cs-CZ" sz="2400" err="1"/>
              <a:t>Froriepy</a:t>
            </a:r>
            <a:r>
              <a:rPr lang="cs-CZ" sz="2400"/>
              <a:t>´s prolaps)</a:t>
            </a:r>
          </a:p>
          <a:p>
            <a:pPr lvl="1">
              <a:buFont typeface="Arial" charset="0"/>
              <a:buChar char="–"/>
              <a:defRPr/>
            </a:pPr>
            <a:r>
              <a:rPr lang="cs-CZ" b="1" err="1"/>
              <a:t>vaginofixation</a:t>
            </a:r>
            <a:r>
              <a:rPr lang="cs-CZ" b="1"/>
              <a:t> sec. </a:t>
            </a:r>
            <a:r>
              <a:rPr lang="cs-CZ" b="1" err="1"/>
              <a:t>Amreich</a:t>
            </a:r>
            <a:r>
              <a:rPr lang="cs-CZ" b="1"/>
              <a:t> (I,II) - Richter</a:t>
            </a:r>
          </a:p>
          <a:p>
            <a:pPr lvl="2">
              <a:buFont typeface="Arial" charset="0"/>
              <a:buChar char="•"/>
              <a:defRPr/>
            </a:pPr>
            <a:r>
              <a:rPr lang="cs-CZ" err="1"/>
              <a:t>Fixation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vagina to </a:t>
            </a:r>
            <a:r>
              <a:rPr lang="cs-CZ" err="1"/>
              <a:t>sacrospinal</a:t>
            </a:r>
            <a:r>
              <a:rPr lang="cs-CZ"/>
              <a:t> </a:t>
            </a:r>
            <a:r>
              <a:rPr lang="cs-CZ" err="1"/>
              <a:t>or</a:t>
            </a:r>
            <a:r>
              <a:rPr lang="cs-CZ"/>
              <a:t> </a:t>
            </a:r>
            <a:r>
              <a:rPr lang="cs-CZ" err="1"/>
              <a:t>sacrotuberal</a:t>
            </a:r>
            <a:r>
              <a:rPr lang="cs-CZ"/>
              <a:t> lig.</a:t>
            </a:r>
          </a:p>
          <a:p>
            <a:pPr>
              <a:defRPr/>
            </a:pPr>
            <a:r>
              <a:rPr lang="cs-CZ"/>
              <a:t>Paliative </a:t>
            </a:r>
            <a:r>
              <a:rPr lang="cs-CZ" err="1"/>
              <a:t>operations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vaginal</a:t>
            </a:r>
            <a:r>
              <a:rPr lang="cs-CZ"/>
              <a:t> prolaps</a:t>
            </a:r>
          </a:p>
          <a:p>
            <a:pPr lvl="1">
              <a:buFont typeface="Arial" charset="0"/>
              <a:buChar char="–"/>
              <a:defRPr/>
            </a:pPr>
            <a:r>
              <a:rPr lang="cs-CZ" b="1" err="1"/>
              <a:t>semikolpokleisis</a:t>
            </a:r>
            <a:r>
              <a:rPr lang="cs-CZ" b="1"/>
              <a:t> sec. </a:t>
            </a:r>
            <a:r>
              <a:rPr lang="cs-CZ" b="1" err="1"/>
              <a:t>Labhardt</a:t>
            </a:r>
            <a:endParaRPr lang="cs-CZ" b="1"/>
          </a:p>
          <a:p>
            <a:pPr lvl="1">
              <a:buFont typeface="Arial" charset="0"/>
              <a:buChar char="–"/>
              <a:defRPr/>
            </a:pPr>
            <a:r>
              <a:rPr lang="cs-CZ" b="1" err="1"/>
              <a:t>kolpokleisis</a:t>
            </a:r>
            <a:r>
              <a:rPr lang="cs-CZ" b="1"/>
              <a:t> sec. </a:t>
            </a:r>
            <a:r>
              <a:rPr lang="cs-CZ" b="1" err="1"/>
              <a:t>Kahr</a:t>
            </a:r>
            <a:endParaRPr lang="cs-CZ" b="1"/>
          </a:p>
          <a:p>
            <a:pPr lvl="2">
              <a:buFont typeface="Arial" charset="0"/>
              <a:buChar char="•"/>
              <a:defRPr/>
            </a:pPr>
            <a:r>
              <a:rPr lang="cs-CZ" err="1"/>
              <a:t>Elderly</a:t>
            </a:r>
            <a:r>
              <a:rPr lang="cs-CZ"/>
              <a:t> </a:t>
            </a:r>
            <a:r>
              <a:rPr lang="cs-CZ" err="1"/>
              <a:t>women</a:t>
            </a:r>
            <a:r>
              <a:rPr lang="cs-CZ"/>
              <a:t> </a:t>
            </a:r>
            <a:r>
              <a:rPr lang="cs-CZ" err="1"/>
              <a:t>operations</a:t>
            </a:r>
            <a:r>
              <a:rPr lang="cs-CZ"/>
              <a:t> (vita </a:t>
            </a:r>
            <a:r>
              <a:rPr lang="cs-CZ" err="1"/>
              <a:t>sexualis</a:t>
            </a:r>
            <a:r>
              <a:rPr lang="cs-CZ"/>
              <a:t> non </a:t>
            </a:r>
            <a:r>
              <a:rPr lang="cs-CZ" err="1"/>
              <a:t>vult</a:t>
            </a:r>
            <a:r>
              <a:rPr lang="cs-CZ"/>
              <a:t>)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Nadpis 1">
            <a:extLst>
              <a:ext uri="{FF2B5EF4-FFF2-40B4-BE49-F238E27FC236}">
                <a16:creationId xmlns:a16="http://schemas.microsoft.com/office/drawing/2014/main" id="{F511DDE4-AD92-4D63-8CB5-5ADF5DD6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914" y="908051"/>
            <a:ext cx="7354887" cy="1152525"/>
          </a:xfrm>
        </p:spPr>
        <p:txBody>
          <a:bodyPr/>
          <a:lstStyle/>
          <a:p>
            <a:pPr eaLnBrk="1" hangingPunct="1"/>
            <a:r>
              <a:rPr lang="cs-CZ" altLang="cs-CZ"/>
              <a:t>Operations of cervix </a:t>
            </a:r>
            <a:br>
              <a:rPr lang="cs-CZ" altLang="cs-CZ"/>
            </a:br>
            <a:r>
              <a:rPr lang="cs-CZ" altLang="cs-CZ" sz="2200" b="0"/>
              <a:t>(Vaginal gynaecol. operations, indications </a:t>
            </a:r>
            <a:r>
              <a:rPr lang="en-US" altLang="cs-CZ" sz="2200" b="0"/>
              <a:t>&amp;</a:t>
            </a:r>
            <a:r>
              <a:rPr lang="cs-CZ" altLang="cs-CZ" sz="2200" b="0"/>
              <a:t> types of surgery)</a:t>
            </a:r>
            <a:endParaRPr lang="cs-CZ" altLang="cs-CZ" sz="220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5B55F23F-142B-4016-ABFA-D0FD7169A1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5914" y="2205039"/>
            <a:ext cx="7354887" cy="4103687"/>
          </a:xfrm>
        </p:spPr>
        <p:txBody>
          <a:bodyPr rtlCol="0">
            <a:normAutofit fontScale="77500" lnSpcReduction="20000"/>
          </a:bodyPr>
          <a:lstStyle/>
          <a:p>
            <a:pPr>
              <a:defRPr/>
            </a:pPr>
            <a:r>
              <a:rPr lang="cs-CZ" b="1" err="1"/>
              <a:t>Conisation</a:t>
            </a:r>
            <a:r>
              <a:rPr lang="cs-CZ" b="1"/>
              <a:t> – </a:t>
            </a:r>
            <a:r>
              <a:rPr lang="cs-CZ" err="1"/>
              <a:t>diagnostic</a:t>
            </a:r>
            <a:r>
              <a:rPr lang="cs-CZ"/>
              <a:t>-</a:t>
            </a:r>
            <a:r>
              <a:rPr lang="cs-CZ" err="1"/>
              <a:t>therapeutic</a:t>
            </a:r>
            <a:r>
              <a:rPr lang="cs-CZ"/>
              <a:t> </a:t>
            </a:r>
            <a:r>
              <a:rPr lang="cs-CZ" err="1"/>
              <a:t>procedure</a:t>
            </a:r>
            <a:endParaRPr lang="cs-CZ"/>
          </a:p>
          <a:p>
            <a:pPr lvl="1">
              <a:buFont typeface="Arial" charset="0"/>
              <a:buChar char="–"/>
              <a:defRPr/>
            </a:pPr>
            <a:r>
              <a:rPr lang="cs-CZ" err="1"/>
              <a:t>Conus</a:t>
            </a:r>
            <a:r>
              <a:rPr lang="cs-CZ"/>
              <a:t> </a:t>
            </a:r>
            <a:r>
              <a:rPr lang="cs-CZ" err="1"/>
              <a:t>shape</a:t>
            </a:r>
            <a:r>
              <a:rPr lang="cs-CZ"/>
              <a:t> </a:t>
            </a:r>
            <a:r>
              <a:rPr lang="cs-CZ" err="1"/>
              <a:t>resection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cervix </a:t>
            </a:r>
          </a:p>
          <a:p>
            <a:pPr>
              <a:defRPr/>
            </a:pPr>
            <a:r>
              <a:rPr lang="cs-CZ" err="1"/>
              <a:t>Prekancerosis</a:t>
            </a:r>
            <a:r>
              <a:rPr lang="cs-CZ"/>
              <a:t> (CIN, CIS) – most </a:t>
            </a:r>
            <a:r>
              <a:rPr lang="cs-CZ" err="1"/>
              <a:t>common</a:t>
            </a:r>
            <a:r>
              <a:rPr lang="cs-CZ"/>
              <a:t> </a:t>
            </a:r>
            <a:r>
              <a:rPr lang="cs-CZ" err="1"/>
              <a:t>indication</a:t>
            </a:r>
            <a:endParaRPr lang="cs-CZ"/>
          </a:p>
          <a:p>
            <a:pPr lvl="1">
              <a:buFont typeface="Arial" charset="0"/>
              <a:buChar char="–"/>
              <a:defRPr/>
            </a:pPr>
            <a:r>
              <a:rPr lang="cs-CZ" b="1"/>
              <a:t>„</a:t>
            </a:r>
            <a:r>
              <a:rPr lang="cs-CZ" b="1" err="1"/>
              <a:t>cold</a:t>
            </a:r>
            <a:r>
              <a:rPr lang="cs-CZ" b="1"/>
              <a:t> </a:t>
            </a:r>
            <a:r>
              <a:rPr lang="cs-CZ" b="1" err="1"/>
              <a:t>knife</a:t>
            </a:r>
            <a:r>
              <a:rPr lang="cs-CZ" b="1"/>
              <a:t>“ </a:t>
            </a:r>
            <a:r>
              <a:rPr lang="cs-CZ" b="1" err="1"/>
              <a:t>conisation</a:t>
            </a:r>
            <a:endParaRPr lang="cs-CZ" b="1"/>
          </a:p>
          <a:p>
            <a:pPr lvl="1">
              <a:buFont typeface="Arial" charset="0"/>
              <a:buChar char="–"/>
              <a:defRPr/>
            </a:pPr>
            <a:r>
              <a:rPr lang="cs-CZ" b="1"/>
              <a:t>LEEP, LLETZ, SWETZ </a:t>
            </a:r>
            <a:r>
              <a:rPr lang="cs-CZ"/>
              <a:t>(</a:t>
            </a:r>
            <a:r>
              <a:rPr lang="cs-CZ" err="1"/>
              <a:t>if</a:t>
            </a:r>
            <a:r>
              <a:rPr lang="cs-CZ"/>
              <a:t> not a </a:t>
            </a:r>
            <a:r>
              <a:rPr lang="cs-CZ" err="1"/>
              <a:t>carcinoma</a:t>
            </a:r>
            <a:r>
              <a:rPr lang="cs-CZ"/>
              <a:t>)</a:t>
            </a:r>
          </a:p>
          <a:p>
            <a:pPr lvl="1">
              <a:buFont typeface="Arial" charset="0"/>
              <a:buChar char="–"/>
              <a:defRPr/>
            </a:pPr>
            <a:r>
              <a:rPr lang="cs-CZ" b="1"/>
              <a:t>laser </a:t>
            </a:r>
            <a:r>
              <a:rPr lang="cs-CZ" b="1" err="1"/>
              <a:t>conisation</a:t>
            </a:r>
            <a:r>
              <a:rPr lang="cs-CZ"/>
              <a:t> (CO</a:t>
            </a:r>
            <a:r>
              <a:rPr lang="cs-CZ" baseline="-25000"/>
              <a:t>2</a:t>
            </a:r>
            <a:r>
              <a:rPr lang="cs-CZ"/>
              <a:t>)</a:t>
            </a:r>
          </a:p>
          <a:p>
            <a:pPr>
              <a:defRPr/>
            </a:pPr>
            <a:r>
              <a:rPr lang="cs-CZ"/>
              <a:t>Cervix </a:t>
            </a:r>
            <a:r>
              <a:rPr lang="cs-CZ" err="1"/>
              <a:t>deformation</a:t>
            </a:r>
            <a:r>
              <a:rPr lang="cs-CZ"/>
              <a:t> - </a:t>
            </a:r>
            <a:r>
              <a:rPr lang="cs-CZ" err="1"/>
              <a:t>delivery</a:t>
            </a:r>
            <a:endParaRPr lang="cs-CZ"/>
          </a:p>
          <a:p>
            <a:pPr lvl="1">
              <a:buFont typeface="Arial" charset="0"/>
              <a:buChar char="–"/>
              <a:defRPr/>
            </a:pPr>
            <a:r>
              <a:rPr lang="cs-CZ" b="1" err="1"/>
              <a:t>tracheloplastics</a:t>
            </a:r>
            <a:r>
              <a:rPr lang="cs-CZ"/>
              <a:t> – sec. </a:t>
            </a:r>
            <a:r>
              <a:rPr lang="cs-CZ" err="1"/>
              <a:t>Emmeta</a:t>
            </a:r>
            <a:endParaRPr lang="cs-CZ"/>
          </a:p>
          <a:p>
            <a:pPr>
              <a:defRPr/>
            </a:pPr>
            <a:r>
              <a:rPr lang="cs-CZ"/>
              <a:t>„</a:t>
            </a:r>
            <a:r>
              <a:rPr lang="cs-CZ" err="1"/>
              <a:t>Microinvasive</a:t>
            </a:r>
            <a:r>
              <a:rPr lang="cs-CZ"/>
              <a:t>“ </a:t>
            </a:r>
            <a:r>
              <a:rPr lang="cs-CZ" err="1"/>
              <a:t>cervical</a:t>
            </a:r>
            <a:r>
              <a:rPr lang="cs-CZ"/>
              <a:t> Ca - </a:t>
            </a:r>
            <a:r>
              <a:rPr lang="cs-CZ" err="1"/>
              <a:t>trachelektomy</a:t>
            </a:r>
            <a:endParaRPr lang="cs-CZ"/>
          </a:p>
          <a:p>
            <a:pPr lvl="1">
              <a:buFont typeface="Arial" charset="0"/>
              <a:buChar char="–"/>
              <a:defRPr/>
            </a:pPr>
            <a:r>
              <a:rPr lang="cs-CZ"/>
              <a:t>„</a:t>
            </a:r>
            <a:r>
              <a:rPr lang="cs-CZ" err="1"/>
              <a:t>high</a:t>
            </a:r>
            <a:r>
              <a:rPr lang="cs-CZ"/>
              <a:t>“ </a:t>
            </a:r>
            <a:r>
              <a:rPr lang="cs-CZ" err="1"/>
              <a:t>radical</a:t>
            </a:r>
            <a:r>
              <a:rPr lang="cs-CZ"/>
              <a:t> </a:t>
            </a:r>
            <a:r>
              <a:rPr lang="cs-CZ" err="1"/>
              <a:t>conisation</a:t>
            </a:r>
            <a:r>
              <a:rPr lang="cs-CZ"/>
              <a:t> (</a:t>
            </a:r>
            <a:r>
              <a:rPr lang="cs-CZ" err="1"/>
              <a:t>if</a:t>
            </a:r>
            <a:r>
              <a:rPr lang="cs-CZ"/>
              <a:t> </a:t>
            </a:r>
            <a:r>
              <a:rPr lang="cs-CZ" err="1"/>
              <a:t>family</a:t>
            </a:r>
            <a:r>
              <a:rPr lang="cs-CZ"/>
              <a:t> </a:t>
            </a:r>
            <a:r>
              <a:rPr lang="cs-CZ" err="1"/>
              <a:t>planning</a:t>
            </a:r>
            <a:r>
              <a:rPr lang="cs-CZ"/>
              <a:t>)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Nadpis 1">
            <a:extLst>
              <a:ext uri="{FF2B5EF4-FFF2-40B4-BE49-F238E27FC236}">
                <a16:creationId xmlns:a16="http://schemas.microsoft.com/office/drawing/2014/main" id="{7219B09A-D37C-4919-A90F-06B2C523E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914" y="908051"/>
            <a:ext cx="7354887" cy="1152525"/>
          </a:xfrm>
        </p:spPr>
        <p:txBody>
          <a:bodyPr/>
          <a:lstStyle/>
          <a:p>
            <a:pPr eaLnBrk="1" hangingPunct="1"/>
            <a:r>
              <a:rPr lang="cs-CZ" altLang="cs-CZ"/>
              <a:t>Operations of uterus </a:t>
            </a:r>
            <a:br>
              <a:rPr lang="cs-CZ" altLang="cs-CZ"/>
            </a:br>
            <a:r>
              <a:rPr lang="cs-CZ" altLang="cs-CZ" sz="2200" b="0"/>
              <a:t>(Vaginal gynaecol. operations, indications </a:t>
            </a:r>
            <a:r>
              <a:rPr lang="en-US" altLang="cs-CZ" sz="2200" b="0"/>
              <a:t>&amp;</a:t>
            </a:r>
            <a:r>
              <a:rPr lang="cs-CZ" altLang="cs-CZ" sz="2200" b="0"/>
              <a:t> types of surgery)</a:t>
            </a:r>
            <a:endParaRPr lang="cs-CZ" altLang="cs-CZ" sz="220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C9B15D9B-58F1-45AE-90B2-562CE3EBE8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5914" y="2205039"/>
            <a:ext cx="7354887" cy="4103687"/>
          </a:xfrm>
        </p:spPr>
        <p:txBody>
          <a:bodyPr rtlCol="0">
            <a:normAutofit fontScale="70000" lnSpcReduction="20000"/>
          </a:bodyPr>
          <a:lstStyle/>
          <a:p>
            <a:pPr>
              <a:defRPr/>
            </a:pPr>
            <a:r>
              <a:rPr lang="cs-CZ" err="1"/>
              <a:t>Vaginal</a:t>
            </a:r>
            <a:r>
              <a:rPr lang="cs-CZ"/>
              <a:t> </a:t>
            </a:r>
            <a:r>
              <a:rPr lang="cs-CZ" err="1"/>
              <a:t>hysterektomy</a:t>
            </a:r>
            <a:r>
              <a:rPr lang="cs-CZ"/>
              <a:t> (</a:t>
            </a:r>
            <a:r>
              <a:rPr lang="cs-CZ" err="1"/>
              <a:t>or</a:t>
            </a:r>
            <a:r>
              <a:rPr lang="cs-CZ"/>
              <a:t> LAVH)</a:t>
            </a:r>
          </a:p>
          <a:p>
            <a:pPr lvl="1">
              <a:buFont typeface="Arial" charset="0"/>
              <a:buChar char="–"/>
              <a:defRPr/>
            </a:pPr>
            <a:r>
              <a:rPr lang="cs-CZ" err="1"/>
              <a:t>previous</a:t>
            </a:r>
            <a:r>
              <a:rPr lang="cs-CZ"/>
              <a:t> </a:t>
            </a:r>
            <a:r>
              <a:rPr lang="cs-CZ" err="1"/>
              <a:t>indications</a:t>
            </a:r>
            <a:r>
              <a:rPr lang="cs-CZ"/>
              <a:t> (</a:t>
            </a:r>
            <a:r>
              <a:rPr lang="cs-CZ" err="1"/>
              <a:t>adnexal</a:t>
            </a:r>
            <a:r>
              <a:rPr lang="cs-CZ"/>
              <a:t> </a:t>
            </a:r>
            <a:r>
              <a:rPr lang="cs-CZ" err="1"/>
              <a:t>mass</a:t>
            </a:r>
            <a:r>
              <a:rPr lang="cs-CZ"/>
              <a:t>, uterus Ca) - </a:t>
            </a:r>
            <a:r>
              <a:rPr lang="cs-CZ" err="1"/>
              <a:t>abandoned</a:t>
            </a:r>
            <a:endParaRPr lang="cs-CZ"/>
          </a:p>
          <a:p>
            <a:pPr lvl="1">
              <a:buFont typeface="Arial" charset="0"/>
              <a:buChar char="–"/>
              <a:defRPr/>
            </a:pPr>
            <a:r>
              <a:rPr lang="cs-CZ" err="1"/>
              <a:t>Decrease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abdominal</a:t>
            </a:r>
            <a:r>
              <a:rPr lang="cs-CZ"/>
              <a:t> </a:t>
            </a:r>
            <a:r>
              <a:rPr lang="cs-CZ" err="1"/>
              <a:t>operations</a:t>
            </a:r>
            <a:r>
              <a:rPr lang="cs-CZ"/>
              <a:t>, </a:t>
            </a:r>
            <a:r>
              <a:rPr lang="cs-CZ" err="1"/>
              <a:t>today</a:t>
            </a:r>
            <a:r>
              <a:rPr lang="cs-CZ"/>
              <a:t> renesance</a:t>
            </a:r>
          </a:p>
          <a:p>
            <a:pPr lvl="2">
              <a:buFont typeface="Arial" charset="0"/>
              <a:buChar char="•"/>
              <a:defRPr/>
            </a:pPr>
            <a:r>
              <a:rPr lang="cs-CZ" err="1"/>
              <a:t>Departments</a:t>
            </a:r>
            <a:r>
              <a:rPr lang="cs-CZ"/>
              <a:t> </a:t>
            </a:r>
            <a:r>
              <a:rPr lang="cs-CZ" err="1"/>
              <a:t>with</a:t>
            </a:r>
            <a:r>
              <a:rPr lang="cs-CZ"/>
              <a:t> „</a:t>
            </a:r>
            <a:r>
              <a:rPr lang="cs-CZ" err="1"/>
              <a:t>vaginal</a:t>
            </a:r>
            <a:r>
              <a:rPr lang="cs-CZ"/>
              <a:t>“ </a:t>
            </a:r>
            <a:r>
              <a:rPr lang="cs-CZ" err="1"/>
              <a:t>school</a:t>
            </a:r>
            <a:r>
              <a:rPr lang="cs-CZ"/>
              <a:t> - </a:t>
            </a:r>
            <a:r>
              <a:rPr lang="cs-CZ" err="1"/>
              <a:t>domination</a:t>
            </a:r>
            <a:endParaRPr lang="cs-CZ"/>
          </a:p>
          <a:p>
            <a:pPr lvl="1">
              <a:buFont typeface="Arial" charset="0"/>
              <a:buChar char="–"/>
              <a:defRPr/>
            </a:pPr>
            <a:r>
              <a:rPr lang="cs-CZ" err="1"/>
              <a:t>Todays</a:t>
            </a:r>
            <a:r>
              <a:rPr lang="cs-CZ"/>
              <a:t> </a:t>
            </a:r>
            <a:r>
              <a:rPr lang="cs-CZ" err="1"/>
              <a:t>indications</a:t>
            </a:r>
            <a:r>
              <a:rPr lang="cs-CZ"/>
              <a:t> – </a:t>
            </a:r>
            <a:r>
              <a:rPr lang="cs-CZ" err="1"/>
              <a:t>similar</a:t>
            </a:r>
            <a:r>
              <a:rPr lang="cs-CZ"/>
              <a:t> to </a:t>
            </a:r>
            <a:r>
              <a:rPr lang="cs-CZ" err="1"/>
              <a:t>abdominal</a:t>
            </a:r>
            <a:r>
              <a:rPr lang="cs-CZ"/>
              <a:t> </a:t>
            </a:r>
            <a:r>
              <a:rPr lang="cs-CZ" err="1"/>
              <a:t>hysterectomy</a:t>
            </a:r>
            <a:endParaRPr lang="cs-CZ"/>
          </a:p>
          <a:p>
            <a:pPr lvl="2">
              <a:buFont typeface="Arial" charset="0"/>
              <a:buChar char="•"/>
              <a:defRPr/>
            </a:pPr>
            <a:r>
              <a:rPr lang="cs-CZ" err="1"/>
              <a:t>Typical</a:t>
            </a:r>
            <a:r>
              <a:rPr lang="cs-CZ"/>
              <a:t> </a:t>
            </a:r>
            <a:r>
              <a:rPr lang="cs-CZ" err="1"/>
              <a:t>for</a:t>
            </a:r>
            <a:r>
              <a:rPr lang="cs-CZ"/>
              <a:t> uterus </a:t>
            </a:r>
            <a:r>
              <a:rPr lang="cs-CZ" err="1"/>
              <a:t>descens</a:t>
            </a:r>
            <a:r>
              <a:rPr lang="cs-CZ"/>
              <a:t> </a:t>
            </a:r>
            <a:r>
              <a:rPr lang="cs-CZ" err="1"/>
              <a:t>or</a:t>
            </a:r>
            <a:r>
              <a:rPr lang="cs-CZ"/>
              <a:t> cysto-</a:t>
            </a:r>
            <a:r>
              <a:rPr lang="cs-CZ" err="1"/>
              <a:t>rectocele</a:t>
            </a:r>
            <a:endParaRPr lang="cs-CZ"/>
          </a:p>
          <a:p>
            <a:pPr lvl="2">
              <a:buFont typeface="Arial" charset="0"/>
              <a:buChar char="•"/>
              <a:defRPr/>
            </a:pPr>
            <a:r>
              <a:rPr lang="cs-CZ" err="1"/>
              <a:t>Radical</a:t>
            </a:r>
            <a:r>
              <a:rPr lang="cs-CZ"/>
              <a:t> </a:t>
            </a:r>
            <a:r>
              <a:rPr lang="cs-CZ" err="1"/>
              <a:t>surgery</a:t>
            </a:r>
            <a:r>
              <a:rPr lang="cs-CZ"/>
              <a:t> (sec. </a:t>
            </a:r>
            <a:r>
              <a:rPr lang="cs-CZ" err="1"/>
              <a:t>Schauty</a:t>
            </a:r>
            <a:r>
              <a:rPr lang="cs-CZ"/>
              <a:t>) </a:t>
            </a:r>
            <a:r>
              <a:rPr lang="cs-CZ" err="1"/>
              <a:t>if</a:t>
            </a:r>
            <a:r>
              <a:rPr lang="cs-CZ"/>
              <a:t> </a:t>
            </a:r>
            <a:r>
              <a:rPr lang="cs-CZ" err="1"/>
              <a:t>carcinoma</a:t>
            </a:r>
            <a:r>
              <a:rPr lang="cs-CZ"/>
              <a:t> - </a:t>
            </a:r>
            <a:r>
              <a:rPr lang="cs-CZ" err="1"/>
              <a:t>rare</a:t>
            </a:r>
            <a:endParaRPr lang="cs-CZ"/>
          </a:p>
          <a:p>
            <a:pPr lvl="1">
              <a:buFont typeface="Arial" charset="0"/>
              <a:buChar char="–"/>
              <a:defRPr/>
            </a:pPr>
            <a:r>
              <a:rPr lang="cs-CZ" err="1"/>
              <a:t>advant</a:t>
            </a:r>
            <a:r>
              <a:rPr lang="cs-CZ"/>
              <a:t>: spinal </a:t>
            </a:r>
            <a:r>
              <a:rPr lang="cs-CZ" err="1"/>
              <a:t>anaest</a:t>
            </a:r>
            <a:r>
              <a:rPr lang="cs-CZ"/>
              <a:t>., </a:t>
            </a:r>
            <a:r>
              <a:rPr lang="cs-CZ" err="1"/>
              <a:t>mobilisation</a:t>
            </a:r>
            <a:r>
              <a:rPr lang="cs-CZ"/>
              <a:t>, </a:t>
            </a:r>
            <a:r>
              <a:rPr lang="cs-CZ" err="1"/>
              <a:t>food</a:t>
            </a:r>
            <a:r>
              <a:rPr lang="cs-CZ"/>
              <a:t> </a:t>
            </a:r>
            <a:r>
              <a:rPr lang="cs-CZ" err="1"/>
              <a:t>intake</a:t>
            </a:r>
            <a:r>
              <a:rPr lang="cs-CZ"/>
              <a:t>, </a:t>
            </a:r>
            <a:r>
              <a:rPr lang="cs-CZ" err="1"/>
              <a:t>healing</a:t>
            </a:r>
            <a:r>
              <a:rPr lang="cs-CZ"/>
              <a:t> </a:t>
            </a:r>
            <a:r>
              <a:rPr lang="cs-CZ" err="1"/>
              <a:t>process</a:t>
            </a:r>
            <a:endParaRPr lang="cs-CZ"/>
          </a:p>
          <a:p>
            <a:pPr lvl="1">
              <a:buFont typeface="Arial" charset="0"/>
              <a:buChar char="–"/>
              <a:defRPr/>
            </a:pPr>
            <a:r>
              <a:rPr lang="cs-CZ" err="1"/>
              <a:t>disadvant</a:t>
            </a:r>
            <a:r>
              <a:rPr lang="cs-CZ"/>
              <a:t>: </a:t>
            </a:r>
            <a:r>
              <a:rPr lang="cs-CZ" err="1"/>
              <a:t>bad</a:t>
            </a:r>
            <a:r>
              <a:rPr lang="cs-CZ"/>
              <a:t> </a:t>
            </a:r>
            <a:r>
              <a:rPr lang="cs-CZ" err="1"/>
              <a:t>adnexal</a:t>
            </a:r>
            <a:r>
              <a:rPr lang="cs-CZ"/>
              <a:t> </a:t>
            </a:r>
            <a:r>
              <a:rPr lang="cs-CZ" err="1"/>
              <a:t>and</a:t>
            </a:r>
            <a:r>
              <a:rPr lang="cs-CZ"/>
              <a:t> abdomen </a:t>
            </a:r>
            <a:r>
              <a:rPr lang="cs-CZ" err="1"/>
              <a:t>visibility</a:t>
            </a:r>
            <a:r>
              <a:rPr lang="cs-CZ"/>
              <a:t>, </a:t>
            </a:r>
            <a:r>
              <a:rPr lang="cs-CZ" err="1"/>
              <a:t>bleeding</a:t>
            </a:r>
            <a:endParaRPr lang="cs-CZ"/>
          </a:p>
          <a:p>
            <a:pPr>
              <a:defRPr/>
            </a:pPr>
            <a:r>
              <a:rPr lang="cs-CZ" err="1"/>
              <a:t>Other</a:t>
            </a:r>
            <a:r>
              <a:rPr lang="cs-CZ"/>
              <a:t> uterus </a:t>
            </a:r>
            <a:r>
              <a:rPr lang="cs-CZ" err="1"/>
              <a:t>operations</a:t>
            </a:r>
            <a:r>
              <a:rPr lang="cs-CZ"/>
              <a:t> - </a:t>
            </a:r>
            <a:r>
              <a:rPr lang="cs-CZ" err="1"/>
              <a:t>myomectomy</a:t>
            </a:r>
            <a:endParaRPr lang="cs-CZ"/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Nadpis 1">
            <a:extLst>
              <a:ext uri="{FF2B5EF4-FFF2-40B4-BE49-F238E27FC236}">
                <a16:creationId xmlns:a16="http://schemas.microsoft.com/office/drawing/2014/main" id="{1ABED524-D467-4830-9DD9-BFF066889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914" y="908051"/>
            <a:ext cx="7354887" cy="1152525"/>
          </a:xfrm>
        </p:spPr>
        <p:txBody>
          <a:bodyPr/>
          <a:lstStyle/>
          <a:p>
            <a:pPr eaLnBrk="1" hangingPunct="1"/>
            <a:r>
              <a:rPr lang="cs-CZ" altLang="cs-CZ"/>
              <a:t>Complications </a:t>
            </a:r>
            <a:br>
              <a:rPr lang="cs-CZ" altLang="cs-CZ"/>
            </a:br>
            <a:r>
              <a:rPr lang="cs-CZ" altLang="cs-CZ" sz="3600" b="0"/>
              <a:t>(Vaginal gynaecol. operations)</a:t>
            </a:r>
            <a:endParaRPr lang="cs-CZ" alt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6E6C7E3B-53D1-486D-853C-425229DDDB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5914" y="2205039"/>
            <a:ext cx="7354887" cy="4103687"/>
          </a:xfrm>
        </p:spPr>
        <p:txBody>
          <a:bodyPr rtlCol="0">
            <a:normAutofit fontScale="70000" lnSpcReduction="20000"/>
          </a:bodyPr>
          <a:lstStyle/>
          <a:p>
            <a:pPr>
              <a:defRPr/>
            </a:pPr>
            <a:r>
              <a:rPr lang="cs-CZ" b="1" err="1"/>
              <a:t>Infections</a:t>
            </a:r>
            <a:endParaRPr lang="cs-CZ" b="1"/>
          </a:p>
          <a:p>
            <a:pPr lvl="1">
              <a:buFont typeface="Arial" charset="0"/>
              <a:buChar char="–"/>
              <a:defRPr/>
            </a:pPr>
            <a:r>
              <a:rPr lang="cs-CZ" err="1"/>
              <a:t>Rather</a:t>
            </a:r>
            <a:r>
              <a:rPr lang="cs-CZ"/>
              <a:t> </a:t>
            </a:r>
            <a:r>
              <a:rPr lang="cs-CZ" err="1"/>
              <a:t>rare</a:t>
            </a:r>
            <a:r>
              <a:rPr lang="cs-CZ"/>
              <a:t> </a:t>
            </a:r>
            <a:r>
              <a:rPr lang="cs-CZ" err="1"/>
              <a:t>then</a:t>
            </a:r>
            <a:r>
              <a:rPr lang="cs-CZ"/>
              <a:t> in </a:t>
            </a:r>
            <a:r>
              <a:rPr lang="cs-CZ" err="1"/>
              <a:t>abdominal</a:t>
            </a:r>
            <a:r>
              <a:rPr lang="cs-CZ"/>
              <a:t> oper. (obesity not a case)</a:t>
            </a:r>
          </a:p>
          <a:p>
            <a:pPr lvl="2">
              <a:buFont typeface="Arial" charset="0"/>
              <a:buChar char="•"/>
              <a:defRPr/>
            </a:pPr>
            <a:r>
              <a:rPr lang="cs-CZ" err="1"/>
              <a:t>Infected</a:t>
            </a:r>
            <a:r>
              <a:rPr lang="cs-CZ"/>
              <a:t> </a:t>
            </a:r>
            <a:r>
              <a:rPr lang="cs-CZ" err="1"/>
              <a:t>haematome</a:t>
            </a:r>
            <a:endParaRPr lang="cs-CZ"/>
          </a:p>
          <a:p>
            <a:pPr lvl="1">
              <a:buFont typeface="Arial" charset="0"/>
              <a:buChar char="–"/>
              <a:defRPr/>
            </a:pPr>
            <a:r>
              <a:rPr lang="cs-CZ"/>
              <a:t>Risk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bowel</a:t>
            </a:r>
            <a:r>
              <a:rPr lang="cs-CZ"/>
              <a:t> </a:t>
            </a:r>
            <a:r>
              <a:rPr lang="cs-CZ" err="1"/>
              <a:t>injury</a:t>
            </a:r>
            <a:r>
              <a:rPr lang="cs-CZ"/>
              <a:t> – </a:t>
            </a:r>
            <a:r>
              <a:rPr lang="cs-CZ" err="1"/>
              <a:t>necessity</a:t>
            </a:r>
            <a:r>
              <a:rPr lang="cs-CZ"/>
              <a:t> to </a:t>
            </a:r>
            <a:r>
              <a:rPr lang="cs-CZ" err="1"/>
              <a:t>treat</a:t>
            </a:r>
            <a:endParaRPr lang="cs-CZ"/>
          </a:p>
          <a:p>
            <a:pPr lvl="1">
              <a:buFont typeface="Arial" charset="0"/>
              <a:buChar char="–"/>
              <a:defRPr/>
            </a:pPr>
            <a:r>
              <a:rPr lang="cs-CZ" b="1"/>
              <a:t>ATB </a:t>
            </a:r>
            <a:r>
              <a:rPr lang="cs-CZ" b="1" err="1"/>
              <a:t>profylaxis</a:t>
            </a:r>
            <a:r>
              <a:rPr lang="cs-CZ"/>
              <a:t> </a:t>
            </a:r>
            <a:r>
              <a:rPr lang="cs-CZ" err="1"/>
              <a:t>pre</a:t>
            </a:r>
            <a:r>
              <a:rPr lang="cs-CZ"/>
              <a:t>-</a:t>
            </a:r>
            <a:r>
              <a:rPr lang="cs-CZ" err="1"/>
              <a:t>op</a:t>
            </a:r>
            <a:r>
              <a:rPr lang="cs-CZ"/>
              <a:t>, </a:t>
            </a:r>
            <a:r>
              <a:rPr lang="cs-CZ" err="1"/>
              <a:t>vaginal</a:t>
            </a:r>
            <a:r>
              <a:rPr lang="cs-CZ"/>
              <a:t> </a:t>
            </a:r>
            <a:r>
              <a:rPr lang="cs-CZ" err="1"/>
              <a:t>desinfection</a:t>
            </a:r>
            <a:r>
              <a:rPr lang="cs-CZ"/>
              <a:t>, </a:t>
            </a:r>
            <a:r>
              <a:rPr lang="cs-CZ" err="1"/>
              <a:t>operation</a:t>
            </a:r>
            <a:r>
              <a:rPr lang="cs-CZ"/>
              <a:t> </a:t>
            </a:r>
            <a:r>
              <a:rPr lang="cs-CZ" err="1"/>
              <a:t>technique</a:t>
            </a:r>
            <a:endParaRPr lang="cs-CZ"/>
          </a:p>
          <a:p>
            <a:pPr lvl="2">
              <a:buFont typeface="Arial" charset="0"/>
              <a:buChar char="•"/>
              <a:defRPr/>
            </a:pPr>
            <a:r>
              <a:rPr lang="cs-CZ"/>
              <a:t>ATB: </a:t>
            </a:r>
            <a:r>
              <a:rPr lang="cs-CZ" err="1"/>
              <a:t>cefalosporin</a:t>
            </a:r>
            <a:r>
              <a:rPr lang="cs-CZ"/>
              <a:t> I. gen (</a:t>
            </a:r>
            <a:r>
              <a:rPr lang="cs-CZ" err="1"/>
              <a:t>or</a:t>
            </a:r>
            <a:r>
              <a:rPr lang="cs-CZ"/>
              <a:t> PNC) + </a:t>
            </a:r>
            <a:r>
              <a:rPr lang="cs-CZ" err="1"/>
              <a:t>Metronidazol</a:t>
            </a:r>
            <a:endParaRPr lang="cs-CZ"/>
          </a:p>
          <a:p>
            <a:pPr>
              <a:defRPr/>
            </a:pPr>
            <a:r>
              <a:rPr lang="cs-CZ" b="1" err="1"/>
              <a:t>Bleeding</a:t>
            </a:r>
            <a:endParaRPr lang="cs-CZ" b="1"/>
          </a:p>
          <a:p>
            <a:pPr lvl="1">
              <a:buFont typeface="Arial" charset="0"/>
              <a:buChar char="–"/>
              <a:defRPr/>
            </a:pPr>
            <a:r>
              <a:rPr lang="cs-CZ" err="1"/>
              <a:t>Low</a:t>
            </a:r>
            <a:r>
              <a:rPr lang="cs-CZ"/>
              <a:t> </a:t>
            </a:r>
            <a:r>
              <a:rPr lang="cs-CZ" err="1"/>
              <a:t>visibility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abdominal</a:t>
            </a:r>
            <a:r>
              <a:rPr lang="cs-CZ"/>
              <a:t> </a:t>
            </a:r>
            <a:r>
              <a:rPr lang="cs-CZ" err="1"/>
              <a:t>cavity</a:t>
            </a:r>
            <a:r>
              <a:rPr lang="cs-CZ"/>
              <a:t>, </a:t>
            </a:r>
            <a:r>
              <a:rPr lang="cs-CZ" err="1"/>
              <a:t>venous</a:t>
            </a:r>
            <a:r>
              <a:rPr lang="cs-CZ"/>
              <a:t> plexus</a:t>
            </a:r>
          </a:p>
          <a:p>
            <a:pPr lvl="1">
              <a:buFont typeface="Arial" charset="0"/>
              <a:buChar char="–"/>
              <a:defRPr/>
            </a:pPr>
            <a:r>
              <a:rPr lang="cs-CZ" err="1"/>
              <a:t>Vessel</a:t>
            </a:r>
            <a:r>
              <a:rPr lang="cs-CZ"/>
              <a:t> </a:t>
            </a:r>
            <a:r>
              <a:rPr lang="cs-CZ" err="1"/>
              <a:t>injury</a:t>
            </a:r>
            <a:r>
              <a:rPr lang="cs-CZ"/>
              <a:t>, </a:t>
            </a:r>
            <a:r>
              <a:rPr lang="cs-CZ" err="1"/>
              <a:t>koagulopathy</a:t>
            </a:r>
            <a:r>
              <a:rPr lang="cs-CZ"/>
              <a:t>, </a:t>
            </a:r>
            <a:r>
              <a:rPr lang="cs-CZ" err="1"/>
              <a:t>heparinisation</a:t>
            </a:r>
            <a:r>
              <a:rPr lang="cs-CZ"/>
              <a:t>, DIC</a:t>
            </a:r>
          </a:p>
          <a:p>
            <a:pPr lvl="2">
              <a:buFont typeface="Arial" charset="0"/>
              <a:buChar char="•"/>
              <a:defRPr/>
            </a:pPr>
            <a:r>
              <a:rPr lang="cs-CZ" err="1"/>
              <a:t>Haemorrhagic</a:t>
            </a:r>
            <a:r>
              <a:rPr lang="cs-CZ"/>
              <a:t> </a:t>
            </a:r>
            <a:r>
              <a:rPr lang="cs-CZ" err="1"/>
              <a:t>shock</a:t>
            </a:r>
            <a:endParaRPr lang="cs-CZ"/>
          </a:p>
          <a:p>
            <a:pPr lvl="1">
              <a:buFont typeface="Arial" charset="0"/>
              <a:buChar char="–"/>
              <a:defRPr/>
            </a:pPr>
            <a:r>
              <a:rPr lang="cs-CZ" err="1"/>
              <a:t>Operation</a:t>
            </a:r>
            <a:r>
              <a:rPr lang="cs-CZ"/>
              <a:t> </a:t>
            </a:r>
            <a:r>
              <a:rPr lang="cs-CZ" err="1"/>
              <a:t>technique</a:t>
            </a:r>
            <a:r>
              <a:rPr lang="cs-CZ"/>
              <a:t>, stop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bleeding</a:t>
            </a:r>
            <a:r>
              <a:rPr lang="cs-CZ"/>
              <a:t>, </a:t>
            </a:r>
            <a:r>
              <a:rPr lang="cs-CZ" err="1"/>
              <a:t>drainage</a:t>
            </a:r>
            <a:endParaRPr lang="cs-CZ"/>
          </a:p>
          <a:p>
            <a:pPr eaLnBrk="1" fontAlgn="auto" hangingPunct="1">
              <a:spcAft>
                <a:spcPts val="0"/>
              </a:spcAft>
              <a:defRPr/>
            </a:pPr>
            <a:endParaRPr lang="cs-CZ"/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Nadpis 1">
            <a:extLst>
              <a:ext uri="{FF2B5EF4-FFF2-40B4-BE49-F238E27FC236}">
                <a16:creationId xmlns:a16="http://schemas.microsoft.com/office/drawing/2014/main" id="{50BB6FBB-E905-4A1B-A7AB-6B7D706B7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914" y="908051"/>
            <a:ext cx="7354887" cy="1152525"/>
          </a:xfrm>
        </p:spPr>
        <p:txBody>
          <a:bodyPr/>
          <a:lstStyle/>
          <a:p>
            <a:pPr eaLnBrk="1" hangingPunct="1"/>
            <a:r>
              <a:rPr lang="cs-CZ" altLang="cs-CZ"/>
              <a:t>Complications </a:t>
            </a:r>
            <a:br>
              <a:rPr lang="cs-CZ" altLang="cs-CZ"/>
            </a:br>
            <a:r>
              <a:rPr lang="cs-CZ" altLang="cs-CZ" sz="3600" b="0"/>
              <a:t>(Vaginal gynaecol. operations)</a:t>
            </a:r>
            <a:endParaRPr lang="cs-CZ" alt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4CA8B579-3CF4-466E-B1A0-4B4DBFD8D6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5914" y="2205039"/>
            <a:ext cx="7354887" cy="4103687"/>
          </a:xfrm>
        </p:spPr>
        <p:txBody>
          <a:bodyPr rtlCol="0">
            <a:normAutofit fontScale="70000" lnSpcReduction="20000"/>
          </a:bodyPr>
          <a:lstStyle/>
          <a:p>
            <a:pPr>
              <a:defRPr/>
            </a:pPr>
            <a:r>
              <a:rPr lang="cs-CZ" b="1" err="1"/>
              <a:t>Urologic</a:t>
            </a:r>
            <a:r>
              <a:rPr lang="cs-CZ" b="1"/>
              <a:t> </a:t>
            </a:r>
            <a:r>
              <a:rPr lang="cs-CZ" b="1" err="1"/>
              <a:t>troubles</a:t>
            </a:r>
            <a:endParaRPr lang="cs-CZ" b="1"/>
          </a:p>
          <a:p>
            <a:pPr lvl="2">
              <a:buFont typeface="Arial" charset="0"/>
              <a:buChar char="•"/>
              <a:defRPr/>
            </a:pPr>
            <a:r>
              <a:rPr lang="cs-CZ" err="1"/>
              <a:t>cathetrisation</a:t>
            </a:r>
            <a:r>
              <a:rPr lang="cs-CZ"/>
              <a:t>, </a:t>
            </a:r>
            <a:r>
              <a:rPr lang="cs-CZ" err="1"/>
              <a:t>damage</a:t>
            </a:r>
            <a:r>
              <a:rPr lang="cs-CZ"/>
              <a:t> to </a:t>
            </a:r>
            <a:r>
              <a:rPr lang="cs-CZ" err="1"/>
              <a:t>urether</a:t>
            </a:r>
            <a:r>
              <a:rPr lang="cs-CZ"/>
              <a:t> </a:t>
            </a:r>
            <a:r>
              <a:rPr lang="cs-CZ" err="1"/>
              <a:t>or</a:t>
            </a:r>
            <a:r>
              <a:rPr lang="cs-CZ"/>
              <a:t> </a:t>
            </a:r>
            <a:r>
              <a:rPr lang="cs-CZ" err="1"/>
              <a:t>bladder</a:t>
            </a:r>
            <a:r>
              <a:rPr lang="cs-CZ"/>
              <a:t> </a:t>
            </a:r>
          </a:p>
          <a:p>
            <a:pPr lvl="2">
              <a:buFont typeface="Arial" charset="0"/>
              <a:buChar char="•"/>
              <a:defRPr/>
            </a:pPr>
            <a:r>
              <a:rPr lang="cs-CZ"/>
              <a:t>fistula - </a:t>
            </a:r>
            <a:r>
              <a:rPr lang="cs-CZ" err="1"/>
              <a:t>ureterovaginal</a:t>
            </a:r>
            <a:r>
              <a:rPr lang="cs-CZ"/>
              <a:t>, </a:t>
            </a:r>
            <a:r>
              <a:rPr lang="cs-CZ" err="1"/>
              <a:t>vesicovaginal</a:t>
            </a:r>
            <a:endParaRPr lang="cs-CZ"/>
          </a:p>
          <a:p>
            <a:pPr lvl="1">
              <a:buFont typeface="Arial" charset="0"/>
              <a:buChar char="–"/>
              <a:defRPr/>
            </a:pPr>
            <a:r>
              <a:rPr lang="cs-CZ" err="1"/>
              <a:t>Deterioration</a:t>
            </a:r>
            <a:r>
              <a:rPr lang="cs-CZ"/>
              <a:t> </a:t>
            </a:r>
            <a:r>
              <a:rPr lang="cs-CZ" err="1"/>
              <a:t>or</a:t>
            </a:r>
            <a:r>
              <a:rPr lang="cs-CZ"/>
              <a:t> urine </a:t>
            </a:r>
            <a:r>
              <a:rPr lang="cs-CZ" err="1"/>
              <a:t>incontinence</a:t>
            </a:r>
            <a:r>
              <a:rPr lang="cs-CZ"/>
              <a:t> </a:t>
            </a:r>
            <a:r>
              <a:rPr lang="cs-CZ" err="1"/>
              <a:t>development</a:t>
            </a:r>
            <a:r>
              <a:rPr lang="cs-CZ"/>
              <a:t>, urine </a:t>
            </a:r>
            <a:r>
              <a:rPr lang="cs-CZ" err="1"/>
              <a:t>retention</a:t>
            </a:r>
            <a:endParaRPr lang="cs-CZ"/>
          </a:p>
          <a:p>
            <a:pPr lvl="2">
              <a:buFont typeface="Arial" charset="0"/>
              <a:buChar char="•"/>
              <a:defRPr/>
            </a:pPr>
            <a:r>
              <a:rPr lang="cs-CZ" err="1"/>
              <a:t>incontinence</a:t>
            </a:r>
            <a:r>
              <a:rPr lang="cs-CZ"/>
              <a:t> </a:t>
            </a:r>
            <a:r>
              <a:rPr lang="cs-CZ" err="1"/>
              <a:t>after</a:t>
            </a:r>
            <a:r>
              <a:rPr lang="cs-CZ"/>
              <a:t> </a:t>
            </a:r>
            <a:r>
              <a:rPr lang="cs-CZ" err="1"/>
              <a:t>correction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prolapse – </a:t>
            </a:r>
            <a:r>
              <a:rPr lang="cs-CZ" err="1"/>
              <a:t>ofter</a:t>
            </a:r>
            <a:r>
              <a:rPr lang="cs-CZ"/>
              <a:t> paradox</a:t>
            </a:r>
          </a:p>
          <a:p>
            <a:pPr lvl="1">
              <a:buFont typeface="Arial" charset="0"/>
              <a:buChar char="–"/>
              <a:defRPr/>
            </a:pPr>
            <a:r>
              <a:rPr lang="cs-CZ" err="1"/>
              <a:t>Pre</a:t>
            </a:r>
            <a:r>
              <a:rPr lang="cs-CZ"/>
              <a:t>-</a:t>
            </a:r>
            <a:r>
              <a:rPr lang="cs-CZ" err="1"/>
              <a:t>op</a:t>
            </a:r>
            <a:r>
              <a:rPr lang="cs-CZ"/>
              <a:t> </a:t>
            </a:r>
            <a:r>
              <a:rPr lang="cs-CZ" err="1"/>
              <a:t>and</a:t>
            </a:r>
            <a:r>
              <a:rPr lang="cs-CZ"/>
              <a:t> post-</a:t>
            </a:r>
            <a:r>
              <a:rPr lang="cs-CZ" err="1"/>
              <a:t>op</a:t>
            </a:r>
            <a:r>
              <a:rPr lang="cs-CZ"/>
              <a:t> ATB </a:t>
            </a:r>
            <a:r>
              <a:rPr lang="cs-CZ" err="1"/>
              <a:t>therapy</a:t>
            </a:r>
            <a:endParaRPr lang="cs-CZ"/>
          </a:p>
          <a:p>
            <a:pPr lvl="1">
              <a:buFont typeface="Arial" charset="0"/>
              <a:buChar char="–"/>
              <a:defRPr/>
            </a:pPr>
            <a:r>
              <a:rPr lang="cs-CZ" err="1"/>
              <a:t>Suture</a:t>
            </a:r>
            <a:r>
              <a:rPr lang="cs-CZ"/>
              <a:t> </a:t>
            </a:r>
            <a:r>
              <a:rPr lang="cs-CZ" err="1"/>
              <a:t>of</a:t>
            </a:r>
            <a:r>
              <a:rPr lang="cs-CZ"/>
              <a:t> </a:t>
            </a:r>
            <a:r>
              <a:rPr lang="cs-CZ" err="1"/>
              <a:t>bladder</a:t>
            </a:r>
            <a:r>
              <a:rPr lang="cs-CZ"/>
              <a:t> </a:t>
            </a:r>
            <a:r>
              <a:rPr lang="cs-CZ" err="1"/>
              <a:t>injury</a:t>
            </a:r>
            <a:r>
              <a:rPr lang="cs-CZ"/>
              <a:t>, </a:t>
            </a:r>
            <a:r>
              <a:rPr lang="cs-CZ" err="1"/>
              <a:t>long</a:t>
            </a:r>
            <a:r>
              <a:rPr lang="cs-CZ"/>
              <a:t> term urine </a:t>
            </a:r>
            <a:r>
              <a:rPr lang="cs-CZ" err="1"/>
              <a:t>derivation</a:t>
            </a:r>
            <a:r>
              <a:rPr lang="cs-CZ"/>
              <a:t> (</a:t>
            </a:r>
            <a:r>
              <a:rPr lang="cs-CZ" err="1"/>
              <a:t>suprapubic</a:t>
            </a:r>
            <a:r>
              <a:rPr lang="cs-CZ"/>
              <a:t>, </a:t>
            </a:r>
            <a:r>
              <a:rPr lang="cs-CZ" err="1"/>
              <a:t>minicathetr</a:t>
            </a:r>
            <a:r>
              <a:rPr lang="cs-CZ"/>
              <a:t>) </a:t>
            </a:r>
          </a:p>
          <a:p>
            <a:pPr>
              <a:defRPr/>
            </a:pPr>
            <a:r>
              <a:rPr lang="cs-CZ" b="1" err="1"/>
              <a:t>Trombembolic</a:t>
            </a:r>
            <a:r>
              <a:rPr lang="cs-CZ" b="1"/>
              <a:t> </a:t>
            </a:r>
            <a:r>
              <a:rPr lang="cs-CZ" b="1" err="1"/>
              <a:t>disease</a:t>
            </a:r>
            <a:r>
              <a:rPr lang="cs-CZ" b="1"/>
              <a:t> – </a:t>
            </a:r>
            <a:r>
              <a:rPr lang="cs-CZ" err="1"/>
              <a:t>lower</a:t>
            </a:r>
            <a:r>
              <a:rPr lang="cs-CZ"/>
              <a:t> risk </a:t>
            </a:r>
            <a:r>
              <a:rPr lang="cs-CZ" err="1"/>
              <a:t>vs</a:t>
            </a:r>
            <a:r>
              <a:rPr lang="cs-CZ"/>
              <a:t> </a:t>
            </a:r>
            <a:r>
              <a:rPr lang="cs-CZ" err="1"/>
              <a:t>abdominals</a:t>
            </a:r>
            <a:endParaRPr lang="cs-CZ"/>
          </a:p>
          <a:p>
            <a:pPr lvl="1">
              <a:buFont typeface="Arial" charset="0"/>
              <a:buChar char="–"/>
              <a:defRPr/>
            </a:pPr>
            <a:r>
              <a:rPr lang="cs-CZ" err="1"/>
              <a:t>Pre</a:t>
            </a:r>
            <a:r>
              <a:rPr lang="cs-CZ"/>
              <a:t>-</a:t>
            </a:r>
            <a:r>
              <a:rPr lang="cs-CZ" err="1"/>
              <a:t>op</a:t>
            </a:r>
            <a:r>
              <a:rPr lang="cs-CZ"/>
              <a:t>. </a:t>
            </a:r>
            <a:r>
              <a:rPr lang="cs-CZ" err="1"/>
              <a:t>preparation</a:t>
            </a:r>
            <a:r>
              <a:rPr lang="cs-CZ"/>
              <a:t>, </a:t>
            </a:r>
            <a:r>
              <a:rPr lang="cs-CZ" err="1"/>
              <a:t>op</a:t>
            </a:r>
            <a:r>
              <a:rPr lang="cs-CZ"/>
              <a:t>. </a:t>
            </a:r>
            <a:r>
              <a:rPr lang="cs-CZ" err="1"/>
              <a:t>technique</a:t>
            </a:r>
            <a:r>
              <a:rPr lang="cs-CZ"/>
              <a:t>, post-</a:t>
            </a:r>
            <a:r>
              <a:rPr lang="cs-CZ" err="1"/>
              <a:t>op</a:t>
            </a:r>
            <a:r>
              <a:rPr lang="cs-CZ"/>
              <a:t> </a:t>
            </a:r>
            <a:r>
              <a:rPr lang="cs-CZ" err="1"/>
              <a:t>treatment</a:t>
            </a:r>
            <a:endParaRPr lang="cs-CZ"/>
          </a:p>
          <a:p>
            <a:pPr>
              <a:defRPr/>
            </a:pPr>
            <a:r>
              <a:rPr lang="cs-CZ" b="1" err="1"/>
              <a:t>Decrease</a:t>
            </a:r>
            <a:r>
              <a:rPr lang="cs-CZ" b="1"/>
              <a:t> in </a:t>
            </a:r>
            <a:r>
              <a:rPr lang="cs-CZ" b="1" err="1"/>
              <a:t>size</a:t>
            </a:r>
            <a:r>
              <a:rPr lang="cs-CZ" b="1"/>
              <a:t> </a:t>
            </a:r>
            <a:r>
              <a:rPr lang="cs-CZ" b="1" err="1"/>
              <a:t>of</a:t>
            </a:r>
            <a:r>
              <a:rPr lang="cs-CZ" b="1"/>
              <a:t> vagina, </a:t>
            </a:r>
            <a:r>
              <a:rPr lang="cs-CZ" b="1" err="1"/>
              <a:t>genital</a:t>
            </a:r>
            <a:r>
              <a:rPr lang="cs-CZ" b="1"/>
              <a:t> </a:t>
            </a:r>
            <a:r>
              <a:rPr lang="cs-CZ" b="1" err="1"/>
              <a:t>deformation</a:t>
            </a:r>
            <a:endParaRPr lang="cs-CZ"/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Nadpis 1">
            <a:extLst>
              <a:ext uri="{FF2B5EF4-FFF2-40B4-BE49-F238E27FC236}">
                <a16:creationId xmlns:a16="http://schemas.microsoft.com/office/drawing/2014/main" id="{39DDD1FE-2FA1-4B6C-B945-552676DCEB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55914" y="908051"/>
            <a:ext cx="7354887" cy="1152525"/>
          </a:xfrm>
        </p:spPr>
        <p:txBody>
          <a:bodyPr/>
          <a:lstStyle/>
          <a:p>
            <a:pPr eaLnBrk="1" hangingPunct="1"/>
            <a:r>
              <a:rPr lang="cs-CZ" altLang="cs-CZ"/>
              <a:t>Instruments and sutures </a:t>
            </a:r>
            <a:br>
              <a:rPr lang="cs-CZ" altLang="cs-CZ"/>
            </a:br>
            <a:r>
              <a:rPr lang="cs-CZ" altLang="cs-CZ" sz="3600" b="0"/>
              <a:t>(Vaginal gynaecol. operations)</a:t>
            </a:r>
            <a:endParaRPr lang="cs-CZ" altLang="cs-CZ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22522704-BF2F-408E-8000-A39B6ED5B5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5914" y="2205039"/>
            <a:ext cx="7354887" cy="4103687"/>
          </a:xfrm>
        </p:spPr>
        <p:txBody>
          <a:bodyPr rtlCol="0">
            <a:normAutofit fontScale="85000" lnSpcReduction="20000"/>
          </a:bodyPr>
          <a:lstStyle/>
          <a:p>
            <a:pPr>
              <a:defRPr/>
            </a:pPr>
            <a:r>
              <a:rPr lang="cs-CZ" dirty="0" err="1"/>
              <a:t>Mirrors</a:t>
            </a:r>
            <a:endParaRPr lang="cs-CZ" dirty="0"/>
          </a:p>
          <a:p>
            <a:pPr lvl="1">
              <a:buFont typeface="Arial" charset="0"/>
              <a:buChar char="–"/>
              <a:defRPr/>
            </a:pPr>
            <a:r>
              <a:rPr lang="cs-CZ" dirty="0" err="1"/>
              <a:t>Anterior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posterior</a:t>
            </a:r>
            <a:r>
              <a:rPr lang="cs-CZ" dirty="0"/>
              <a:t>, </a:t>
            </a:r>
            <a:r>
              <a:rPr lang="cs-CZ" dirty="0" err="1"/>
              <a:t>lateral</a:t>
            </a:r>
            <a:r>
              <a:rPr lang="cs-CZ" dirty="0"/>
              <a:t>, </a:t>
            </a:r>
            <a:r>
              <a:rPr lang="cs-CZ" dirty="0" err="1"/>
              <a:t>Breisky</a:t>
            </a:r>
            <a:r>
              <a:rPr lang="cs-CZ" dirty="0"/>
              <a:t> </a:t>
            </a:r>
            <a:r>
              <a:rPr lang="cs-CZ" dirty="0" err="1"/>
              <a:t>mirrors</a:t>
            </a:r>
            <a:endParaRPr lang="cs-CZ" dirty="0"/>
          </a:p>
          <a:p>
            <a:pPr>
              <a:defRPr/>
            </a:pPr>
            <a:r>
              <a:rPr lang="cs-CZ" dirty="0" err="1"/>
              <a:t>Pliers</a:t>
            </a:r>
            <a:endParaRPr lang="cs-CZ" dirty="0"/>
          </a:p>
          <a:p>
            <a:pPr lvl="1">
              <a:buFont typeface="Arial" charset="0"/>
              <a:buChar char="–"/>
              <a:defRPr/>
            </a:pPr>
            <a:r>
              <a:rPr lang="cs-CZ" dirty="0" err="1"/>
              <a:t>American</a:t>
            </a:r>
            <a:r>
              <a:rPr lang="cs-CZ" dirty="0"/>
              <a:t>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tooth</a:t>
            </a:r>
            <a:r>
              <a:rPr lang="cs-CZ" dirty="0"/>
              <a:t> </a:t>
            </a:r>
            <a:r>
              <a:rPr lang="cs-CZ" dirty="0" err="1"/>
              <a:t>forceps</a:t>
            </a:r>
            <a:r>
              <a:rPr lang="cs-CZ" dirty="0"/>
              <a:t>, „</a:t>
            </a:r>
            <a:r>
              <a:rPr lang="cs-CZ" dirty="0" err="1"/>
              <a:t>sondoamerican</a:t>
            </a:r>
            <a:r>
              <a:rPr lang="cs-CZ" dirty="0"/>
              <a:t>“</a:t>
            </a:r>
          </a:p>
          <a:p>
            <a:pPr lvl="1">
              <a:buFont typeface="Arial" charset="0"/>
              <a:buChar char="–"/>
              <a:defRPr/>
            </a:pPr>
            <a:r>
              <a:rPr lang="cs-CZ" dirty="0"/>
              <a:t>Solid „</a:t>
            </a:r>
            <a:r>
              <a:rPr lang="cs-CZ" dirty="0" err="1"/>
              <a:t>edge</a:t>
            </a:r>
            <a:r>
              <a:rPr lang="cs-CZ" dirty="0"/>
              <a:t>“ </a:t>
            </a:r>
            <a:r>
              <a:rPr lang="cs-CZ" dirty="0" err="1"/>
              <a:t>pean</a:t>
            </a:r>
            <a:r>
              <a:rPr lang="cs-CZ" dirty="0"/>
              <a:t> </a:t>
            </a:r>
            <a:r>
              <a:rPr lang="cs-CZ" dirty="0" err="1"/>
              <a:t>forceps</a:t>
            </a:r>
            <a:r>
              <a:rPr lang="cs-CZ" dirty="0"/>
              <a:t> </a:t>
            </a:r>
          </a:p>
          <a:p>
            <a:pPr>
              <a:defRPr/>
            </a:pPr>
            <a:r>
              <a:rPr lang="cs-CZ" dirty="0" err="1"/>
              <a:t>Medications</a:t>
            </a:r>
            <a:endParaRPr lang="cs-CZ" dirty="0"/>
          </a:p>
          <a:p>
            <a:pPr lvl="1">
              <a:buFont typeface="Arial" charset="0"/>
              <a:buChar char="–"/>
              <a:defRPr/>
            </a:pPr>
            <a:r>
              <a:rPr lang="cs-CZ" dirty="0" err="1"/>
              <a:t>Remestyp</a:t>
            </a:r>
            <a:r>
              <a:rPr lang="cs-CZ" dirty="0"/>
              <a:t> – </a:t>
            </a:r>
            <a:r>
              <a:rPr lang="cs-CZ" dirty="0" err="1"/>
              <a:t>vasopresor</a:t>
            </a:r>
            <a:endParaRPr lang="cs-CZ" dirty="0"/>
          </a:p>
          <a:p>
            <a:pPr lvl="2">
              <a:buFont typeface="Arial" charset="0"/>
              <a:buChar char="•"/>
              <a:defRPr/>
            </a:pPr>
            <a:r>
              <a:rPr lang="cs-CZ" dirty="0" err="1"/>
              <a:t>Beware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post-</a:t>
            </a:r>
            <a:r>
              <a:rPr lang="cs-CZ" dirty="0" err="1"/>
              <a:t>treatment</a:t>
            </a:r>
            <a:r>
              <a:rPr lang="cs-CZ" dirty="0"/>
              <a:t> </a:t>
            </a:r>
            <a:r>
              <a:rPr lang="cs-CZ" dirty="0" err="1"/>
              <a:t>bleeding</a:t>
            </a:r>
            <a:endParaRPr lang="cs-CZ" dirty="0"/>
          </a:p>
          <a:p>
            <a:pPr>
              <a:defRPr/>
            </a:pPr>
            <a:r>
              <a:rPr lang="cs-CZ" dirty="0" err="1"/>
              <a:t>Sutures</a:t>
            </a:r>
            <a:r>
              <a:rPr lang="cs-CZ" dirty="0"/>
              <a:t> </a:t>
            </a:r>
          </a:p>
          <a:p>
            <a:pPr lvl="1">
              <a:buFont typeface="Arial" charset="0"/>
              <a:buChar char="–"/>
              <a:defRPr/>
            </a:pPr>
            <a:r>
              <a:rPr lang="cs-CZ" dirty="0" err="1"/>
              <a:t>Often</a:t>
            </a:r>
            <a:r>
              <a:rPr lang="cs-CZ" dirty="0"/>
              <a:t> </a:t>
            </a:r>
            <a:r>
              <a:rPr lang="cs-CZ" dirty="0" err="1"/>
              <a:t>only</a:t>
            </a:r>
            <a:r>
              <a:rPr lang="cs-CZ" dirty="0"/>
              <a:t> silon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slowly</a:t>
            </a:r>
            <a:r>
              <a:rPr lang="cs-CZ" dirty="0"/>
              <a:t> </a:t>
            </a:r>
            <a:r>
              <a:rPr lang="cs-CZ" dirty="0" err="1"/>
              <a:t>resorvable</a:t>
            </a:r>
            <a:r>
              <a:rPr lang="cs-CZ" dirty="0"/>
              <a:t> </a:t>
            </a:r>
            <a:r>
              <a:rPr lang="cs-CZ" dirty="0" err="1"/>
              <a:t>Vicryl</a:t>
            </a:r>
            <a:endParaRPr lang="cs-CZ" dirty="0"/>
          </a:p>
          <a:p>
            <a:pPr eaLnBrk="1" fontAlgn="auto" hangingPunct="1">
              <a:spcAft>
                <a:spcPts val="0"/>
              </a:spcAft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981802638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Nadpis 2">
            <a:extLst>
              <a:ext uri="{FF2B5EF4-FFF2-40B4-BE49-F238E27FC236}">
                <a16:creationId xmlns:a16="http://schemas.microsoft.com/office/drawing/2014/main" id="{2FC99261-1BEF-4D30-965A-721DF9B2F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 err="1">
                <a:cs typeface="Arial"/>
              </a:rPr>
              <a:t>Hysteroscopy</a:t>
            </a:r>
            <a:endParaRPr lang="cs-CZ" altLang="cs-CZ" dirty="0" err="1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720000" y="1872476"/>
            <a:ext cx="10753200" cy="4139998"/>
          </a:xfrm>
        </p:spPr>
        <p:txBody>
          <a:bodyPr vert="horz" lIns="0" tIns="0" rIns="0" bIns="0" rtlCol="0" anchor="t">
            <a:noAutofit/>
          </a:bodyPr>
          <a:lstStyle/>
          <a:p>
            <a:pPr marL="71755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endParaRPr lang="cs-CZ">
              <a:solidFill>
                <a:schemeClr val="accent1">
                  <a:lumMod val="75000"/>
                </a:schemeClr>
              </a:solidFill>
              <a:ea typeface="+mn-lt"/>
              <a:cs typeface="+mn-lt"/>
            </a:endParaRP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,Sans-Serif" panose="020B0604020202020204" pitchFamily="34" charset="0"/>
              <a:buChar char="•"/>
              <a:defRPr/>
            </a:pPr>
            <a:r>
              <a:rPr lang="cs-CZ" dirty="0" err="1">
                <a:ea typeface="+mn-lt"/>
                <a:cs typeface="+mn-lt"/>
              </a:rPr>
              <a:t>Small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diagnostic-therapeutic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procedures</a:t>
            </a:r>
            <a:endParaRPr lang="cs-CZ" dirty="0">
              <a:ea typeface="+mn-lt"/>
              <a:cs typeface="+mn-lt"/>
            </a:endParaRP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,Sans-Serif" panose="020B0604020202020204" pitchFamily="34" charset="0"/>
              <a:buChar char="•"/>
              <a:defRPr/>
            </a:pPr>
            <a:r>
              <a:rPr lang="cs-CZ" dirty="0" err="1">
                <a:ea typeface="+mn-lt"/>
                <a:cs typeface="+mn-lt"/>
              </a:rPr>
              <a:t>Resection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operations</a:t>
            </a:r>
            <a:r>
              <a:rPr lang="cs-CZ" dirty="0">
                <a:ea typeface="+mn-lt"/>
                <a:cs typeface="+mn-lt"/>
              </a:rPr>
              <a:t> </a:t>
            </a: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,Sans-Serif" panose="020B0604020202020204" pitchFamily="34" charset="0"/>
              <a:buChar char="•"/>
              <a:defRPr/>
            </a:pPr>
            <a:r>
              <a:rPr lang="cs-CZ" dirty="0" err="1">
                <a:ea typeface="+mn-lt"/>
                <a:cs typeface="+mn-lt"/>
              </a:rPr>
              <a:t>Urogynecological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operations</a:t>
            </a: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,Sans-Serif" panose="020B0604020202020204" pitchFamily="34" charset="0"/>
              <a:buChar char="•"/>
              <a:defRPr/>
            </a:pPr>
            <a:r>
              <a:rPr lang="cs-CZ" dirty="0" err="1">
                <a:ea typeface="+mn-lt"/>
                <a:cs typeface="+mn-lt"/>
              </a:rPr>
              <a:t>Vaginal</a:t>
            </a:r>
            <a:r>
              <a:rPr lang="cs-CZ" dirty="0">
                <a:ea typeface="+mn-lt"/>
                <a:cs typeface="+mn-lt"/>
              </a:rPr>
              <a:t> </a:t>
            </a:r>
            <a:r>
              <a:rPr lang="cs-CZ" dirty="0" err="1">
                <a:ea typeface="+mn-lt"/>
                <a:cs typeface="+mn-lt"/>
              </a:rPr>
              <a:t>hysterectomy</a:t>
            </a:r>
            <a:r>
              <a:rPr lang="cs-CZ" dirty="0">
                <a:ea typeface="+mn-lt"/>
                <a:cs typeface="+mn-lt"/>
              </a:rPr>
              <a:t> </a:t>
            </a:r>
          </a:p>
          <a:p>
            <a:pPr marL="251460" indent="-179705">
              <a:lnSpc>
                <a:spcPct val="100000"/>
              </a:lnSpc>
              <a:spcBef>
                <a:spcPct val="20000"/>
              </a:spcBef>
              <a:buChar char="•"/>
              <a:defRPr/>
            </a:pPr>
            <a:r>
              <a:rPr lang="cs-CZ" sz="2400" dirty="0">
                <a:ea typeface="+mn-lt"/>
                <a:cs typeface="+mn-lt"/>
              </a:rPr>
              <a:t>   </a:t>
            </a:r>
            <a:r>
              <a:rPr lang="cs-CZ" sz="2400" dirty="0" err="1">
                <a:ea typeface="+mn-lt"/>
                <a:cs typeface="+mn-lt"/>
              </a:rPr>
              <a:t>Operations</a:t>
            </a:r>
            <a:r>
              <a:rPr lang="cs-CZ" sz="2400" dirty="0">
                <a:ea typeface="+mn-lt"/>
                <a:cs typeface="+mn-lt"/>
              </a:rPr>
              <a:t> </a:t>
            </a:r>
            <a:r>
              <a:rPr lang="cs-CZ" sz="2400" dirty="0" err="1">
                <a:ea typeface="+mn-lt"/>
                <a:cs typeface="+mn-lt"/>
              </a:rPr>
              <a:t>of</a:t>
            </a:r>
            <a:r>
              <a:rPr lang="cs-CZ" sz="2400" dirty="0">
                <a:ea typeface="+mn-lt"/>
                <a:cs typeface="+mn-lt"/>
              </a:rPr>
              <a:t> </a:t>
            </a:r>
            <a:r>
              <a:rPr lang="cs-CZ" sz="2400" dirty="0" err="1">
                <a:ea typeface="+mn-lt"/>
                <a:cs typeface="+mn-lt"/>
              </a:rPr>
              <a:t>outer</a:t>
            </a:r>
            <a:r>
              <a:rPr lang="cs-CZ" sz="2400" dirty="0">
                <a:ea typeface="+mn-lt"/>
                <a:cs typeface="+mn-lt"/>
              </a:rPr>
              <a:t> </a:t>
            </a:r>
            <a:r>
              <a:rPr lang="cs-CZ" sz="2400" dirty="0" err="1">
                <a:ea typeface="+mn-lt"/>
                <a:cs typeface="+mn-lt"/>
              </a:rPr>
              <a:t>genitalia</a:t>
            </a:r>
            <a:r>
              <a:rPr lang="cs-CZ" sz="2400" dirty="0">
                <a:ea typeface="+mn-lt"/>
                <a:cs typeface="+mn-lt"/>
              </a:rPr>
              <a:t> and perineum</a:t>
            </a:r>
            <a:endParaRPr lang="en-US" sz="2400" dirty="0">
              <a:ea typeface="+mn-lt"/>
              <a:cs typeface="+mn-lt"/>
            </a:endParaRPr>
          </a:p>
          <a:p>
            <a:pPr marL="251460" indent="-179705">
              <a:lnSpc>
                <a:spcPct val="100000"/>
              </a:lnSpc>
              <a:spcBef>
                <a:spcPct val="20000"/>
              </a:spcBef>
              <a:buChar char="•"/>
              <a:defRPr/>
            </a:pPr>
            <a:r>
              <a:rPr lang="cs-CZ" sz="2400" dirty="0">
                <a:ea typeface="+mn-lt"/>
                <a:cs typeface="+mn-lt"/>
              </a:rPr>
              <a:t>   </a:t>
            </a:r>
            <a:r>
              <a:rPr lang="cs-CZ" sz="2400" dirty="0" err="1">
                <a:ea typeface="+mn-lt"/>
                <a:cs typeface="+mn-lt"/>
              </a:rPr>
              <a:t>Operations</a:t>
            </a:r>
            <a:r>
              <a:rPr lang="cs-CZ" sz="2400" dirty="0">
                <a:ea typeface="+mn-lt"/>
                <a:cs typeface="+mn-lt"/>
              </a:rPr>
              <a:t> </a:t>
            </a:r>
            <a:r>
              <a:rPr lang="cs-CZ" sz="2400" dirty="0" err="1">
                <a:ea typeface="+mn-lt"/>
                <a:cs typeface="+mn-lt"/>
              </a:rPr>
              <a:t>of</a:t>
            </a:r>
            <a:r>
              <a:rPr lang="cs-CZ" sz="2400" dirty="0">
                <a:ea typeface="+mn-lt"/>
                <a:cs typeface="+mn-lt"/>
              </a:rPr>
              <a:t> </a:t>
            </a:r>
            <a:r>
              <a:rPr lang="cs-CZ" sz="2400" dirty="0" err="1">
                <a:ea typeface="+mn-lt"/>
                <a:cs typeface="+mn-lt"/>
              </a:rPr>
              <a:t>vaginal</a:t>
            </a:r>
            <a:r>
              <a:rPr lang="cs-CZ" sz="2400" dirty="0">
                <a:ea typeface="+mn-lt"/>
                <a:cs typeface="+mn-lt"/>
              </a:rPr>
              <a:t> introitus area</a:t>
            </a:r>
            <a:endParaRPr lang="en-US" sz="2400" dirty="0">
              <a:ea typeface="+mn-lt"/>
              <a:cs typeface="+mn-lt"/>
            </a:endParaRPr>
          </a:p>
          <a:p>
            <a:pPr marL="251460" indent="-179705">
              <a:lnSpc>
                <a:spcPct val="100000"/>
              </a:lnSpc>
              <a:spcBef>
                <a:spcPct val="20000"/>
              </a:spcBef>
              <a:buChar char="•"/>
              <a:defRPr/>
            </a:pPr>
            <a:r>
              <a:rPr lang="cs-CZ" sz="2400" dirty="0">
                <a:ea typeface="+mn-lt"/>
                <a:cs typeface="+mn-lt"/>
              </a:rPr>
              <a:t>   </a:t>
            </a:r>
            <a:r>
              <a:rPr lang="cs-CZ" sz="2400" dirty="0" err="1">
                <a:ea typeface="+mn-lt"/>
                <a:cs typeface="+mn-lt"/>
              </a:rPr>
              <a:t>Operations</a:t>
            </a:r>
            <a:r>
              <a:rPr lang="cs-CZ" sz="2400" dirty="0">
                <a:ea typeface="+mn-lt"/>
                <a:cs typeface="+mn-lt"/>
              </a:rPr>
              <a:t> </a:t>
            </a:r>
            <a:r>
              <a:rPr lang="cs-CZ" sz="2400" dirty="0" err="1">
                <a:ea typeface="+mn-lt"/>
                <a:cs typeface="+mn-lt"/>
              </a:rPr>
              <a:t>of</a:t>
            </a:r>
            <a:r>
              <a:rPr lang="cs-CZ" sz="2400" dirty="0">
                <a:ea typeface="+mn-lt"/>
                <a:cs typeface="+mn-lt"/>
              </a:rPr>
              <a:t> vagina</a:t>
            </a:r>
            <a:endParaRPr lang="en-US" sz="2400" dirty="0">
              <a:ea typeface="+mn-lt"/>
              <a:cs typeface="+mn-lt"/>
            </a:endParaRPr>
          </a:p>
          <a:p>
            <a:pPr marL="251460" indent="-179705">
              <a:lnSpc>
                <a:spcPct val="100000"/>
              </a:lnSpc>
              <a:spcBef>
                <a:spcPct val="20000"/>
              </a:spcBef>
              <a:buChar char="•"/>
              <a:defRPr/>
            </a:pPr>
            <a:r>
              <a:rPr lang="cs-CZ" sz="2400" dirty="0">
                <a:ea typeface="+mn-lt"/>
                <a:cs typeface="+mn-lt"/>
              </a:rPr>
              <a:t>   </a:t>
            </a:r>
            <a:r>
              <a:rPr lang="cs-CZ" sz="2400" dirty="0" err="1">
                <a:ea typeface="+mn-lt"/>
                <a:cs typeface="+mn-lt"/>
              </a:rPr>
              <a:t>Operations</a:t>
            </a:r>
            <a:r>
              <a:rPr lang="cs-CZ" sz="2400" dirty="0">
                <a:ea typeface="+mn-lt"/>
                <a:cs typeface="+mn-lt"/>
              </a:rPr>
              <a:t> </a:t>
            </a:r>
            <a:r>
              <a:rPr lang="cs-CZ" sz="2400" dirty="0" err="1">
                <a:ea typeface="+mn-lt"/>
                <a:cs typeface="+mn-lt"/>
              </a:rPr>
              <a:t>of</a:t>
            </a:r>
            <a:r>
              <a:rPr lang="cs-CZ" sz="2400" dirty="0">
                <a:ea typeface="+mn-lt"/>
                <a:cs typeface="+mn-lt"/>
              </a:rPr>
              <a:t> cervix</a:t>
            </a:r>
            <a:endParaRPr lang="en-US" sz="2400" dirty="0">
              <a:ea typeface="+mn-lt"/>
              <a:cs typeface="+mn-lt"/>
            </a:endParaRPr>
          </a:p>
          <a:p>
            <a:pPr marL="251460" indent="-179705">
              <a:lnSpc>
                <a:spcPct val="100000"/>
              </a:lnSpc>
              <a:spcBef>
                <a:spcPct val="20000"/>
              </a:spcBef>
              <a:buChar char="•"/>
              <a:defRPr/>
            </a:pPr>
            <a:r>
              <a:rPr lang="cs-CZ" sz="2400" dirty="0">
                <a:ea typeface="+mn-lt"/>
                <a:cs typeface="+mn-lt"/>
              </a:rPr>
              <a:t>   </a:t>
            </a:r>
            <a:r>
              <a:rPr lang="cs-CZ" sz="2400" dirty="0" err="1">
                <a:ea typeface="+mn-lt"/>
                <a:cs typeface="+mn-lt"/>
              </a:rPr>
              <a:t>Operations</a:t>
            </a:r>
            <a:r>
              <a:rPr lang="cs-CZ" sz="2400" dirty="0">
                <a:ea typeface="+mn-lt"/>
                <a:cs typeface="+mn-lt"/>
              </a:rPr>
              <a:t> </a:t>
            </a:r>
            <a:r>
              <a:rPr lang="cs-CZ" sz="2400" dirty="0" err="1">
                <a:ea typeface="+mn-lt"/>
                <a:cs typeface="+mn-lt"/>
              </a:rPr>
              <a:t>of</a:t>
            </a:r>
            <a:r>
              <a:rPr lang="cs-CZ" sz="2400" dirty="0">
                <a:ea typeface="+mn-lt"/>
                <a:cs typeface="+mn-lt"/>
              </a:rPr>
              <a:t> uterus</a:t>
            </a:r>
            <a:endParaRPr lang="cs-CZ" sz="2400" dirty="0">
              <a:cs typeface="Arial"/>
            </a:endParaRPr>
          </a:p>
          <a:p>
            <a:pPr marL="71755" indent="0">
              <a:lnSpc>
                <a:spcPct val="100000"/>
              </a:lnSpc>
              <a:spcBef>
                <a:spcPct val="20000"/>
              </a:spcBef>
              <a:buNone/>
              <a:defRPr/>
            </a:pPr>
            <a:endParaRPr lang="cs-CZ">
              <a:ea typeface="+mn-lt"/>
              <a:cs typeface="+mn-lt"/>
            </a:endParaRPr>
          </a:p>
          <a:p>
            <a:pPr marL="528955" indent="-457200">
              <a:lnSpc>
                <a:spcPct val="100000"/>
              </a:lnSpc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endParaRPr lang="cs-CZ">
              <a:ea typeface="+mn-lt"/>
              <a:cs typeface="+mn-lt"/>
            </a:endParaRPr>
          </a:p>
        </p:txBody>
      </p:sp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720000" y="720000"/>
            <a:ext cx="10753200" cy="451576"/>
          </a:xfrm>
        </p:spPr>
        <p:txBody>
          <a:bodyPr/>
          <a:lstStyle/>
          <a:p>
            <a:r>
              <a:rPr lang="cs-CZ"/>
              <a:t>Vaginal surgery</a:t>
            </a:r>
            <a:endParaRPr lang="cs-CZ" b="0" err="1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5515924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Nadpis 1">
            <a:extLst>
              <a:ext uri="{FF2B5EF4-FFF2-40B4-BE49-F238E27FC236}">
                <a16:creationId xmlns:a16="http://schemas.microsoft.com/office/drawing/2014/main" id="{9AFBC2ED-DE38-4CB5-9F75-2F5CD8B350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Hysteroscopy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B3C32934-DB74-4290-9D4B-D288C2028D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5914" y="1773239"/>
            <a:ext cx="7354887" cy="4535487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cs-CZ" dirty="0" err="1"/>
              <a:t>Types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anaesthesia</a:t>
            </a:r>
            <a:endParaRPr lang="cs-CZ" dirty="0"/>
          </a:p>
          <a:p>
            <a:pPr lvl="1">
              <a:buFont typeface="Arial" charset="0"/>
              <a:buChar char="–"/>
              <a:defRPr/>
            </a:pPr>
            <a:r>
              <a:rPr lang="cs-CZ" dirty="0" err="1"/>
              <a:t>paracervical</a:t>
            </a:r>
            <a:r>
              <a:rPr lang="cs-CZ" dirty="0"/>
              <a:t> </a:t>
            </a:r>
            <a:r>
              <a:rPr lang="cs-CZ" dirty="0" err="1"/>
              <a:t>block</a:t>
            </a:r>
            <a:r>
              <a:rPr lang="cs-CZ" dirty="0"/>
              <a:t> – </a:t>
            </a:r>
            <a:r>
              <a:rPr lang="cs-CZ" dirty="0" err="1"/>
              <a:t>diagnostic</a:t>
            </a:r>
            <a:r>
              <a:rPr lang="cs-CZ" dirty="0"/>
              <a:t> – </a:t>
            </a:r>
            <a:r>
              <a:rPr lang="cs-CZ" dirty="0" err="1"/>
              <a:t>one</a:t>
            </a:r>
            <a:r>
              <a:rPr lang="cs-CZ" dirty="0"/>
              <a:t> </a:t>
            </a:r>
            <a:r>
              <a:rPr lang="cs-CZ" dirty="0" err="1"/>
              <a:t>day</a:t>
            </a:r>
            <a:r>
              <a:rPr lang="cs-CZ" dirty="0"/>
              <a:t> </a:t>
            </a:r>
            <a:r>
              <a:rPr lang="cs-CZ" dirty="0" err="1"/>
              <a:t>surgery</a:t>
            </a:r>
            <a:endParaRPr lang="cs-CZ" dirty="0"/>
          </a:p>
          <a:p>
            <a:pPr lvl="1">
              <a:buFont typeface="Arial" charset="0"/>
              <a:buChar char="–"/>
              <a:defRPr/>
            </a:pPr>
            <a:r>
              <a:rPr lang="cs-CZ" dirty="0" err="1"/>
              <a:t>analgosedation</a:t>
            </a:r>
            <a:endParaRPr lang="cs-CZ" dirty="0"/>
          </a:p>
          <a:p>
            <a:pPr lvl="1">
              <a:buFont typeface="Arial" charset="0"/>
              <a:buChar char="–"/>
              <a:defRPr/>
            </a:pPr>
            <a:r>
              <a:rPr lang="cs-CZ" dirty="0" err="1"/>
              <a:t>asleep</a:t>
            </a:r>
            <a:r>
              <a:rPr lang="cs-CZ" dirty="0"/>
              <a:t> – </a:t>
            </a:r>
            <a:r>
              <a:rPr lang="cs-CZ" dirty="0" err="1"/>
              <a:t>operational</a:t>
            </a:r>
            <a:r>
              <a:rPr lang="cs-CZ" dirty="0"/>
              <a:t> </a:t>
            </a:r>
            <a:r>
              <a:rPr lang="cs-CZ" dirty="0" err="1"/>
              <a:t>hysteroscopy</a:t>
            </a:r>
            <a:endParaRPr lang="cs-CZ" dirty="0"/>
          </a:p>
          <a:p>
            <a:pPr>
              <a:defRPr/>
            </a:pPr>
            <a:r>
              <a:rPr lang="cs-CZ" dirty="0" err="1"/>
              <a:t>Complications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risks</a:t>
            </a:r>
            <a:endParaRPr lang="cs-CZ" dirty="0"/>
          </a:p>
          <a:p>
            <a:pPr lvl="1">
              <a:buFont typeface="Arial" charset="0"/>
              <a:buChar char="–"/>
              <a:defRPr/>
            </a:pPr>
            <a:r>
              <a:rPr lang="cs-CZ" dirty="0"/>
              <a:t>Fluid </a:t>
            </a:r>
            <a:r>
              <a:rPr lang="cs-CZ" dirty="0" err="1"/>
              <a:t>overload</a:t>
            </a:r>
            <a:r>
              <a:rPr lang="cs-CZ" dirty="0"/>
              <a:t> syndrom (1- 5%)</a:t>
            </a:r>
          </a:p>
          <a:p>
            <a:pPr lvl="2">
              <a:buFont typeface="Arial" charset="0"/>
              <a:buChar char="•"/>
              <a:defRPr/>
            </a:pPr>
            <a:r>
              <a:rPr lang="cs-CZ" dirty="0" err="1"/>
              <a:t>Movement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distentional</a:t>
            </a:r>
            <a:r>
              <a:rPr lang="cs-CZ" dirty="0"/>
              <a:t> medium </a:t>
            </a:r>
            <a:r>
              <a:rPr lang="cs-CZ" dirty="0" err="1"/>
              <a:t>into</a:t>
            </a:r>
            <a:r>
              <a:rPr lang="cs-CZ" dirty="0"/>
              <a:t> </a:t>
            </a:r>
            <a:r>
              <a:rPr lang="cs-CZ" dirty="0" err="1"/>
              <a:t>main</a:t>
            </a:r>
            <a:r>
              <a:rPr lang="cs-CZ" dirty="0"/>
              <a:t> </a:t>
            </a:r>
            <a:r>
              <a:rPr lang="cs-CZ" dirty="0" err="1"/>
              <a:t>stream</a:t>
            </a:r>
            <a:r>
              <a:rPr lang="cs-CZ" dirty="0"/>
              <a:t> (</a:t>
            </a:r>
            <a:r>
              <a:rPr lang="cs-CZ" dirty="0" err="1"/>
              <a:t>intravasation</a:t>
            </a:r>
            <a:r>
              <a:rPr lang="cs-CZ" dirty="0"/>
              <a:t>), </a:t>
            </a:r>
            <a:r>
              <a:rPr lang="cs-CZ" dirty="0" err="1"/>
              <a:t>hemodilution</a:t>
            </a:r>
            <a:endParaRPr lang="cs-CZ" dirty="0"/>
          </a:p>
          <a:p>
            <a:pPr lvl="2">
              <a:buFont typeface="Arial" charset="0"/>
              <a:buChar char="•"/>
              <a:defRPr/>
            </a:pPr>
            <a:r>
              <a:rPr lang="cs-CZ" dirty="0" err="1"/>
              <a:t>hyponatremia</a:t>
            </a:r>
            <a:r>
              <a:rPr lang="cs-CZ" dirty="0"/>
              <a:t>, vomitus, </a:t>
            </a:r>
            <a:r>
              <a:rPr lang="cs-CZ" dirty="0" err="1"/>
              <a:t>cerebral</a:t>
            </a:r>
            <a:r>
              <a:rPr lang="cs-CZ" dirty="0"/>
              <a:t> </a:t>
            </a:r>
            <a:r>
              <a:rPr lang="cs-CZ" dirty="0" err="1"/>
              <a:t>edema</a:t>
            </a:r>
            <a:r>
              <a:rPr lang="cs-CZ" dirty="0"/>
              <a:t>, </a:t>
            </a:r>
            <a:r>
              <a:rPr lang="cs-CZ" dirty="0" err="1"/>
              <a:t>edemy</a:t>
            </a:r>
            <a:r>
              <a:rPr lang="cs-CZ" dirty="0"/>
              <a:t>, </a:t>
            </a:r>
            <a:r>
              <a:rPr lang="cs-CZ" dirty="0" err="1"/>
              <a:t>circulation</a:t>
            </a:r>
            <a:r>
              <a:rPr lang="cs-CZ" dirty="0"/>
              <a:t> </a:t>
            </a:r>
            <a:r>
              <a:rPr lang="cs-CZ" dirty="0" err="1"/>
              <a:t>failure</a:t>
            </a:r>
            <a:endParaRPr lang="cs-CZ" dirty="0"/>
          </a:p>
          <a:p>
            <a:pPr lvl="1">
              <a:buFont typeface="Arial" charset="0"/>
              <a:buChar char="–"/>
              <a:defRPr/>
            </a:pPr>
            <a:r>
              <a:rPr lang="cs-CZ" dirty="0" err="1"/>
              <a:t>Infection</a:t>
            </a:r>
            <a:r>
              <a:rPr lang="cs-CZ" dirty="0"/>
              <a:t> (2- 4%)</a:t>
            </a:r>
          </a:p>
          <a:p>
            <a:pPr lvl="1">
              <a:buFont typeface="Arial" charset="0"/>
              <a:buChar char="–"/>
              <a:defRPr/>
            </a:pPr>
            <a:r>
              <a:rPr lang="cs-CZ" dirty="0" err="1"/>
              <a:t>Perforation</a:t>
            </a:r>
            <a:r>
              <a:rPr lang="cs-CZ" dirty="0"/>
              <a:t> (1- 3,7%)</a:t>
            </a:r>
          </a:p>
          <a:p>
            <a:pPr lvl="1">
              <a:buFont typeface="Arial" charset="0"/>
              <a:buChar char="–"/>
              <a:defRPr/>
            </a:pPr>
            <a:r>
              <a:rPr lang="cs-CZ" dirty="0" err="1"/>
              <a:t>Bleeding</a:t>
            </a:r>
            <a:r>
              <a:rPr lang="cs-CZ" dirty="0"/>
              <a:t> (0,4 - 5%)</a:t>
            </a:r>
          </a:p>
        </p:txBody>
      </p:sp>
    </p:spTree>
    <p:extLst>
      <p:ext uri="{BB962C8B-B14F-4D97-AF65-F5344CB8AC3E}">
        <p14:creationId xmlns:p14="http://schemas.microsoft.com/office/powerpoint/2010/main" val="94526515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Nadpis 1">
            <a:extLst>
              <a:ext uri="{FF2B5EF4-FFF2-40B4-BE49-F238E27FC236}">
                <a16:creationId xmlns:a16="http://schemas.microsoft.com/office/drawing/2014/main" id="{AEEC460A-D785-489E-9DC0-F9ECE391A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Hysteroscopy</a:t>
            </a:r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136CCD20-86C2-4F87-B18B-61B773F2B9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55914" y="1773239"/>
            <a:ext cx="7354887" cy="4535487"/>
          </a:xfrm>
        </p:spPr>
        <p:txBody>
          <a:bodyPr>
            <a:normAutofit fontScale="70000" lnSpcReduction="20000"/>
          </a:bodyPr>
          <a:lstStyle/>
          <a:p>
            <a:pPr>
              <a:defRPr/>
            </a:pPr>
            <a:r>
              <a:rPr lang="cs-CZ" b="1" dirty="0" err="1"/>
              <a:t>Diagnostic</a:t>
            </a:r>
            <a:r>
              <a:rPr lang="cs-CZ" b="1" dirty="0"/>
              <a:t> </a:t>
            </a:r>
            <a:r>
              <a:rPr lang="cs-CZ" b="1" dirty="0" err="1"/>
              <a:t>procedures</a:t>
            </a:r>
            <a:endParaRPr lang="cs-CZ" b="1" dirty="0"/>
          </a:p>
          <a:p>
            <a:pPr lvl="1">
              <a:buFont typeface="Arial" charset="0"/>
              <a:buChar char="–"/>
              <a:defRPr/>
            </a:pPr>
            <a:r>
              <a:rPr lang="cs-CZ" dirty="0"/>
              <a:t>sterility (</a:t>
            </a:r>
            <a:r>
              <a:rPr lang="cs-CZ" dirty="0" err="1"/>
              <a:t>within</a:t>
            </a:r>
            <a:r>
              <a:rPr lang="cs-CZ" dirty="0"/>
              <a:t> IVF), infertility - SLL </a:t>
            </a:r>
            <a:r>
              <a:rPr lang="cs-CZ" dirty="0" err="1"/>
              <a:t>after</a:t>
            </a:r>
            <a:r>
              <a:rPr lang="cs-CZ" dirty="0"/>
              <a:t> septum </a:t>
            </a:r>
            <a:r>
              <a:rPr lang="cs-CZ" dirty="0" err="1"/>
              <a:t>resection</a:t>
            </a:r>
            <a:endParaRPr lang="cs-CZ" dirty="0"/>
          </a:p>
          <a:p>
            <a:pPr lvl="2">
              <a:buFont typeface="Arial" charset="0"/>
              <a:buChar char="•"/>
              <a:defRPr/>
            </a:pPr>
            <a:r>
              <a:rPr lang="cs-CZ" dirty="0" err="1"/>
              <a:t>vizualisation</a:t>
            </a:r>
            <a:r>
              <a:rPr lang="cs-CZ" dirty="0"/>
              <a:t> HSG </a:t>
            </a:r>
            <a:r>
              <a:rPr lang="cs-CZ" dirty="0" err="1"/>
              <a:t>suspitious</a:t>
            </a:r>
            <a:r>
              <a:rPr lang="cs-CZ" dirty="0"/>
              <a:t> </a:t>
            </a:r>
            <a:r>
              <a:rPr lang="cs-CZ" dirty="0" err="1"/>
              <a:t>findings</a:t>
            </a:r>
            <a:endParaRPr lang="cs-CZ" dirty="0"/>
          </a:p>
          <a:p>
            <a:pPr lvl="1">
              <a:buFont typeface="Arial" charset="0"/>
              <a:buChar char="–"/>
              <a:defRPr/>
            </a:pPr>
            <a:r>
              <a:rPr lang="cs-CZ" dirty="0" err="1"/>
              <a:t>relapse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abnormal</a:t>
            </a:r>
            <a:r>
              <a:rPr lang="cs-CZ" dirty="0"/>
              <a:t> </a:t>
            </a:r>
            <a:r>
              <a:rPr lang="cs-CZ" dirty="0" err="1"/>
              <a:t>uterine</a:t>
            </a:r>
            <a:r>
              <a:rPr lang="cs-CZ" dirty="0"/>
              <a:t> </a:t>
            </a:r>
            <a:r>
              <a:rPr lang="cs-CZ" dirty="0" err="1"/>
              <a:t>bleeding</a:t>
            </a:r>
            <a:endParaRPr lang="cs-CZ" dirty="0"/>
          </a:p>
          <a:p>
            <a:pPr lvl="1">
              <a:buFont typeface="Arial" charset="0"/>
              <a:buChar char="–"/>
              <a:defRPr/>
            </a:pPr>
            <a:r>
              <a:rPr lang="cs-CZ" dirty="0" err="1"/>
              <a:t>Suspitious</a:t>
            </a:r>
            <a:r>
              <a:rPr lang="cs-CZ" dirty="0"/>
              <a:t> </a:t>
            </a:r>
            <a:r>
              <a:rPr lang="cs-CZ" dirty="0" err="1"/>
              <a:t>findings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endometrium on USG (TMX)</a:t>
            </a:r>
          </a:p>
          <a:p>
            <a:pPr lvl="2">
              <a:buFont typeface="Arial" charset="0"/>
              <a:buChar char="•"/>
              <a:defRPr/>
            </a:pPr>
            <a:r>
              <a:rPr lang="cs-CZ" dirty="0" err="1"/>
              <a:t>Follow</a:t>
            </a:r>
            <a:r>
              <a:rPr lang="cs-CZ" dirty="0"/>
              <a:t> </a:t>
            </a:r>
            <a:r>
              <a:rPr lang="cs-CZ" dirty="0" err="1"/>
              <a:t>up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endometrial</a:t>
            </a:r>
            <a:r>
              <a:rPr lang="cs-CZ" dirty="0"/>
              <a:t> </a:t>
            </a:r>
            <a:r>
              <a:rPr lang="cs-CZ" dirty="0" err="1"/>
              <a:t>hyperplasia</a:t>
            </a:r>
            <a:endParaRPr lang="cs-CZ" dirty="0"/>
          </a:p>
          <a:p>
            <a:pPr>
              <a:defRPr/>
            </a:pPr>
            <a:r>
              <a:rPr lang="cs-CZ" b="1" dirty="0" err="1"/>
              <a:t>Operational</a:t>
            </a:r>
            <a:r>
              <a:rPr lang="cs-CZ" b="1" dirty="0"/>
              <a:t> </a:t>
            </a:r>
            <a:r>
              <a:rPr lang="cs-CZ" b="1" dirty="0" err="1"/>
              <a:t>procedures</a:t>
            </a:r>
            <a:endParaRPr lang="cs-CZ" b="1" dirty="0"/>
          </a:p>
          <a:p>
            <a:pPr lvl="1">
              <a:buFont typeface="Arial" charset="0"/>
              <a:buChar char="–"/>
              <a:defRPr/>
            </a:pPr>
            <a:r>
              <a:rPr lang="cs-CZ" dirty="0" err="1"/>
              <a:t>Guided</a:t>
            </a:r>
            <a:r>
              <a:rPr lang="cs-CZ" dirty="0"/>
              <a:t> </a:t>
            </a:r>
            <a:r>
              <a:rPr lang="cs-CZ" dirty="0" err="1"/>
              <a:t>biopsy</a:t>
            </a:r>
            <a:r>
              <a:rPr lang="cs-CZ" dirty="0"/>
              <a:t> </a:t>
            </a:r>
            <a:r>
              <a:rPr lang="cs-CZ" dirty="0" err="1"/>
              <a:t>of</a:t>
            </a:r>
            <a:r>
              <a:rPr lang="cs-CZ" dirty="0"/>
              <a:t> </a:t>
            </a:r>
            <a:r>
              <a:rPr lang="cs-CZ" dirty="0" err="1"/>
              <a:t>suspetious</a:t>
            </a:r>
            <a:r>
              <a:rPr lang="cs-CZ" dirty="0"/>
              <a:t> </a:t>
            </a:r>
            <a:r>
              <a:rPr lang="cs-CZ" dirty="0" err="1"/>
              <a:t>lessions</a:t>
            </a:r>
            <a:endParaRPr lang="cs-CZ" dirty="0"/>
          </a:p>
          <a:p>
            <a:pPr lvl="1">
              <a:buFont typeface="Arial" charset="0"/>
              <a:buChar char="–"/>
              <a:defRPr/>
            </a:pPr>
            <a:r>
              <a:rPr lang="cs-CZ" dirty="0" err="1"/>
              <a:t>Intrauterine</a:t>
            </a:r>
            <a:r>
              <a:rPr lang="cs-CZ" dirty="0"/>
              <a:t> </a:t>
            </a:r>
            <a:r>
              <a:rPr lang="cs-CZ" dirty="0" err="1"/>
              <a:t>adhesiolysis</a:t>
            </a:r>
            <a:r>
              <a:rPr lang="cs-CZ" dirty="0"/>
              <a:t>, </a:t>
            </a:r>
            <a:r>
              <a:rPr lang="cs-CZ" dirty="0" err="1"/>
              <a:t>septal</a:t>
            </a:r>
            <a:r>
              <a:rPr lang="cs-CZ" dirty="0"/>
              <a:t> </a:t>
            </a:r>
            <a:r>
              <a:rPr lang="cs-CZ" dirty="0" err="1"/>
              <a:t>resection</a:t>
            </a:r>
            <a:r>
              <a:rPr lang="cs-CZ" dirty="0"/>
              <a:t>, </a:t>
            </a:r>
            <a:r>
              <a:rPr lang="cs-CZ" dirty="0" err="1"/>
              <a:t>polyps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fibroids</a:t>
            </a:r>
            <a:r>
              <a:rPr lang="cs-CZ" dirty="0"/>
              <a:t> </a:t>
            </a:r>
            <a:r>
              <a:rPr lang="cs-CZ" dirty="0" err="1"/>
              <a:t>resection</a:t>
            </a:r>
            <a:endParaRPr lang="cs-CZ" dirty="0"/>
          </a:p>
          <a:p>
            <a:pPr lvl="1">
              <a:buFont typeface="Arial" charset="0"/>
              <a:buChar char="–"/>
              <a:defRPr/>
            </a:pPr>
            <a:r>
              <a:rPr lang="cs-CZ" dirty="0" err="1"/>
              <a:t>resection</a:t>
            </a:r>
            <a:r>
              <a:rPr lang="cs-CZ" dirty="0"/>
              <a:t> </a:t>
            </a:r>
            <a:r>
              <a:rPr lang="cs-CZ" dirty="0" err="1"/>
              <a:t>and</a:t>
            </a:r>
            <a:r>
              <a:rPr lang="cs-CZ" dirty="0"/>
              <a:t> </a:t>
            </a:r>
            <a:r>
              <a:rPr lang="cs-CZ" dirty="0" err="1"/>
              <a:t>endometrial</a:t>
            </a:r>
            <a:r>
              <a:rPr lang="cs-CZ" dirty="0"/>
              <a:t> </a:t>
            </a:r>
            <a:r>
              <a:rPr lang="cs-CZ" dirty="0" err="1"/>
              <a:t>ablation</a:t>
            </a:r>
            <a:endParaRPr lang="cs-CZ" dirty="0"/>
          </a:p>
          <a:p>
            <a:pPr lvl="1">
              <a:buFont typeface="Arial" charset="0"/>
              <a:buChar char="–"/>
              <a:defRPr/>
            </a:pPr>
            <a:r>
              <a:rPr lang="cs-CZ" dirty="0"/>
              <a:t>IUD part </a:t>
            </a:r>
            <a:r>
              <a:rPr lang="cs-CZ" dirty="0" err="1"/>
              <a:t>removal</a:t>
            </a:r>
            <a:endParaRPr lang="cs-CZ" dirty="0"/>
          </a:p>
          <a:p>
            <a:pPr lvl="1">
              <a:buFont typeface="Arial" charset="0"/>
              <a:buChar char="–"/>
              <a:defRPr/>
            </a:pPr>
            <a:r>
              <a:rPr lang="cs-CZ" dirty="0" err="1"/>
              <a:t>Transcervical</a:t>
            </a:r>
            <a:r>
              <a:rPr lang="cs-CZ" dirty="0"/>
              <a:t> </a:t>
            </a:r>
            <a:r>
              <a:rPr lang="cs-CZ" dirty="0" err="1"/>
              <a:t>sterilisation</a:t>
            </a:r>
            <a:endParaRPr lang="cs-CZ" dirty="0"/>
          </a:p>
          <a:p>
            <a:pPr lvl="1">
              <a:buFont typeface="Arial" charset="0"/>
              <a:buChar char="–"/>
              <a:defRPr/>
            </a:pPr>
            <a:endParaRPr lang="cs-CZ" dirty="0"/>
          </a:p>
          <a:p>
            <a:pPr>
              <a:defRPr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8969708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Nadpis 2">
            <a:extLst>
              <a:ext uri="{FF2B5EF4-FFF2-40B4-BE49-F238E27FC236}">
                <a16:creationId xmlns:a16="http://schemas.microsoft.com/office/drawing/2014/main" id="{2FC99261-1BEF-4D30-965A-721DF9B2F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err="1"/>
              <a:t>Rigid</a:t>
            </a:r>
            <a:r>
              <a:rPr lang="cs-CZ" altLang="cs-CZ"/>
              <a:t> </a:t>
            </a:r>
            <a:r>
              <a:rPr lang="cs-CZ" altLang="cs-CZ" err="1"/>
              <a:t>diagnostic</a:t>
            </a:r>
            <a:r>
              <a:rPr lang="cs-CZ" altLang="cs-CZ"/>
              <a:t> </a:t>
            </a:r>
            <a:r>
              <a:rPr lang="cs-CZ" altLang="cs-CZ" err="1"/>
              <a:t>hysteroscope</a:t>
            </a:r>
          </a:p>
        </p:txBody>
      </p:sp>
      <p:pic>
        <p:nvPicPr>
          <p:cNvPr id="125955" name="Obrázek 4" descr="Obrázek7.png">
            <a:extLst>
              <a:ext uri="{FF2B5EF4-FFF2-40B4-BE49-F238E27FC236}">
                <a16:creationId xmlns:a16="http://schemas.microsoft.com/office/drawing/2014/main" id="{83DF3244-7BC3-4546-B152-E30485263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5"/>
          <a:stretch>
            <a:fillRect/>
          </a:stretch>
        </p:blipFill>
        <p:spPr bwMode="auto">
          <a:xfrm>
            <a:off x="2441575" y="2439989"/>
            <a:ext cx="7975600" cy="3221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13952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Nadpis 1">
            <a:extLst>
              <a:ext uri="{FF2B5EF4-FFF2-40B4-BE49-F238E27FC236}">
                <a16:creationId xmlns:a16="http://schemas.microsoft.com/office/drawing/2014/main" id="{48128BCC-1C8F-470D-BE69-7F81E72F6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err="1"/>
              <a:t>Flexible</a:t>
            </a:r>
            <a:r>
              <a:rPr lang="cs-CZ" altLang="cs-CZ"/>
              <a:t> </a:t>
            </a:r>
            <a:r>
              <a:rPr lang="cs-CZ" altLang="cs-CZ" err="1"/>
              <a:t>diagnostic</a:t>
            </a:r>
            <a:r>
              <a:rPr lang="cs-CZ" altLang="cs-CZ"/>
              <a:t> </a:t>
            </a:r>
            <a:r>
              <a:rPr lang="cs-CZ" altLang="cs-CZ" err="1"/>
              <a:t>hysteroscope</a:t>
            </a:r>
          </a:p>
        </p:txBody>
      </p:sp>
      <p:pic>
        <p:nvPicPr>
          <p:cNvPr id="126979" name="Obrázek 2" descr="Obrázek8.png">
            <a:extLst>
              <a:ext uri="{FF2B5EF4-FFF2-40B4-BE49-F238E27FC236}">
                <a16:creationId xmlns:a16="http://schemas.microsoft.com/office/drawing/2014/main" id="{3B5169EA-6AAE-4F0A-9BD6-79D96DBFC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1089" y="2460625"/>
            <a:ext cx="8281987" cy="327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Nadpis 1">
            <a:extLst>
              <a:ext uri="{FF2B5EF4-FFF2-40B4-BE49-F238E27FC236}">
                <a16:creationId xmlns:a16="http://schemas.microsoft.com/office/drawing/2014/main" id="{DBC609E1-DCB3-4E70-A84F-94B101D43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Operative resectoscope</a:t>
            </a:r>
          </a:p>
        </p:txBody>
      </p:sp>
      <p:pic>
        <p:nvPicPr>
          <p:cNvPr id="128003" name="Obrázek 2" descr="Obrázek9.png">
            <a:extLst>
              <a:ext uri="{FF2B5EF4-FFF2-40B4-BE49-F238E27FC236}">
                <a16:creationId xmlns:a16="http://schemas.microsoft.com/office/drawing/2014/main" id="{3AFF5952-03C6-48D1-B8D7-4E070FDDEF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0" y="2565400"/>
            <a:ext cx="8015288" cy="287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Nadpis 1">
            <a:extLst>
              <a:ext uri="{FF2B5EF4-FFF2-40B4-BE49-F238E27FC236}">
                <a16:creationId xmlns:a16="http://schemas.microsoft.com/office/drawing/2014/main" id="{B42ACF22-80C1-4038-A1FA-D833BC995E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Normal hysteroscopic findings</a:t>
            </a:r>
          </a:p>
        </p:txBody>
      </p:sp>
      <p:pic>
        <p:nvPicPr>
          <p:cNvPr id="129027" name="Picture 3">
            <a:extLst>
              <a:ext uri="{FF2B5EF4-FFF2-40B4-BE49-F238E27FC236}">
                <a16:creationId xmlns:a16="http://schemas.microsoft.com/office/drawing/2014/main" id="{2CA80E5E-5CF8-4E62-9950-E5E4A4CB73CA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1773238"/>
            <a:ext cx="6480175" cy="482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Nadpis 1">
            <a:extLst>
              <a:ext uri="{FF2B5EF4-FFF2-40B4-BE49-F238E27FC236}">
                <a16:creationId xmlns:a16="http://schemas.microsoft.com/office/drawing/2014/main" id="{16B923CE-526C-404B-A406-3786A2A7F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Normal tubal entrance</a:t>
            </a:r>
          </a:p>
        </p:txBody>
      </p:sp>
      <p:pic>
        <p:nvPicPr>
          <p:cNvPr id="130051" name="Picture 3">
            <a:extLst>
              <a:ext uri="{FF2B5EF4-FFF2-40B4-BE49-F238E27FC236}">
                <a16:creationId xmlns:a16="http://schemas.microsoft.com/office/drawing/2014/main" id="{CBBDE1E7-F508-46B0-BCE4-EEC168C624E5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1844675"/>
            <a:ext cx="6048375" cy="467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Nadpis 1">
            <a:extLst>
              <a:ext uri="{FF2B5EF4-FFF2-40B4-BE49-F238E27FC236}">
                <a16:creationId xmlns:a16="http://schemas.microsoft.com/office/drawing/2014/main" id="{8ED4B758-AE1D-4455-B2EA-CEBD6F1B1B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Submucose fibroid</a:t>
            </a:r>
          </a:p>
        </p:txBody>
      </p:sp>
      <p:pic>
        <p:nvPicPr>
          <p:cNvPr id="131075" name="Picture 3">
            <a:extLst>
              <a:ext uri="{FF2B5EF4-FFF2-40B4-BE49-F238E27FC236}">
                <a16:creationId xmlns:a16="http://schemas.microsoft.com/office/drawing/2014/main" id="{5BFB8A2F-BFFD-4ED1-A978-890826775C9E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1700214"/>
            <a:ext cx="6480175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Nadpis 1">
            <a:extLst>
              <a:ext uri="{FF2B5EF4-FFF2-40B4-BE49-F238E27FC236}">
                <a16:creationId xmlns:a16="http://schemas.microsoft.com/office/drawing/2014/main" id="{029A5AE0-EC3A-4B71-91F2-4187AC2F6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Resection of submucose fibroid</a:t>
            </a:r>
          </a:p>
        </p:txBody>
      </p:sp>
      <p:pic>
        <p:nvPicPr>
          <p:cNvPr id="132099" name="Picture 3">
            <a:extLst>
              <a:ext uri="{FF2B5EF4-FFF2-40B4-BE49-F238E27FC236}">
                <a16:creationId xmlns:a16="http://schemas.microsoft.com/office/drawing/2014/main" id="{4C4C9644-A584-4E88-B766-ED63991F40D7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1628776"/>
            <a:ext cx="6335713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Nadpis 1">
            <a:extLst>
              <a:ext uri="{FF2B5EF4-FFF2-40B4-BE49-F238E27FC236}">
                <a16:creationId xmlns:a16="http://schemas.microsoft.com/office/drawing/2014/main" id="{E5CBAD55-FCF1-4AED-898E-A1A180C323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Resection of submucose fibroid</a:t>
            </a:r>
          </a:p>
        </p:txBody>
      </p:sp>
      <p:pic>
        <p:nvPicPr>
          <p:cNvPr id="133123" name="Picture 2">
            <a:extLst>
              <a:ext uri="{FF2B5EF4-FFF2-40B4-BE49-F238E27FC236}">
                <a16:creationId xmlns:a16="http://schemas.microsoft.com/office/drawing/2014/main" id="{C58F154D-8111-46DB-94E2-4F50FD3FCA39}"/>
              </a:ext>
            </a:extLst>
          </p:cNvPr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76" y="1773238"/>
            <a:ext cx="6335713" cy="489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zelena-zuzena">
  <a:themeElements>
    <a:clrScheme name="Sablona-zelena">
      <a:dk1>
        <a:sysClr val="windowText" lastClr="000000"/>
      </a:dk1>
      <a:lt1>
        <a:sysClr val="window" lastClr="FFFFFF"/>
      </a:lt1>
      <a:dk2>
        <a:srgbClr val="336600"/>
      </a:dk2>
      <a:lt2>
        <a:srgbClr val="EEECE1"/>
      </a:lt2>
      <a:accent1>
        <a:srgbClr val="009900"/>
      </a:accent1>
      <a:accent2>
        <a:srgbClr val="9854D0"/>
      </a:accent2>
      <a:accent3>
        <a:srgbClr val="D7810F"/>
      </a:accent3>
      <a:accent4>
        <a:srgbClr val="5DA5A9"/>
      </a:accent4>
      <a:accent5>
        <a:srgbClr val="CC9900"/>
      </a:accent5>
      <a:accent6>
        <a:srgbClr val="B12929"/>
      </a:accent6>
      <a:hlink>
        <a:srgbClr val="009900"/>
      </a:hlink>
      <a:folHlink>
        <a:srgbClr val="3366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Prezentace_porada_vedeni_LF_vzor-Najbrt" id="{29B59449-88FB-4147-877A-6D929B371094}" vid="{C05BAC1A-30A0-7C45-A2F4-18E22ADECFF4}"/>
    </a:ext>
  </a:extLst>
</a:theme>
</file>

<file path=ppt/theme/theme3.xml><?xml version="1.0" encoding="utf-8"?>
<a:theme xmlns:a="http://schemas.openxmlformats.org/drawingml/2006/main" name="zelena-zuzena">
  <a:themeElements>
    <a:clrScheme name="Sablona-zelena">
      <a:dk1>
        <a:sysClr val="windowText" lastClr="000000"/>
      </a:dk1>
      <a:lt1>
        <a:sysClr val="window" lastClr="FFFFFF"/>
      </a:lt1>
      <a:dk2>
        <a:srgbClr val="336600"/>
      </a:dk2>
      <a:lt2>
        <a:srgbClr val="EEECE1"/>
      </a:lt2>
      <a:accent1>
        <a:srgbClr val="009900"/>
      </a:accent1>
      <a:accent2>
        <a:srgbClr val="9854D0"/>
      </a:accent2>
      <a:accent3>
        <a:srgbClr val="D7810F"/>
      </a:accent3>
      <a:accent4>
        <a:srgbClr val="5DA5A9"/>
      </a:accent4>
      <a:accent5>
        <a:srgbClr val="CC9900"/>
      </a:accent5>
      <a:accent6>
        <a:srgbClr val="B12929"/>
      </a:accent6>
      <a:hlink>
        <a:srgbClr val="009900"/>
      </a:hlink>
      <a:folHlink>
        <a:srgbClr val="3366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69216BE249F1B468668CAB67011703C" ma:contentTypeVersion="2" ma:contentTypeDescription="Vytvoří nový dokument" ma:contentTypeScope="" ma:versionID="abe287eaac70df248ca6e46c91c74914">
  <xsd:schema xmlns:xsd="http://www.w3.org/2001/XMLSchema" xmlns:xs="http://www.w3.org/2001/XMLSchema" xmlns:p="http://schemas.microsoft.com/office/2006/metadata/properties" xmlns:ns2="9645fae3-d7e8-4870-8f71-868bb43aa8ca" targetNamespace="http://schemas.microsoft.com/office/2006/metadata/properties" ma:root="true" ma:fieldsID="25268a61fbd16fb73d90c6677722bb5f" ns2:_="">
    <xsd:import namespace="9645fae3-d7e8-4870-8f71-868bb43aa8c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645fae3-d7e8-4870-8f71-868bb43aa8c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C3A1C7C6-C48A-4E18-89DA-0A0FD86B5125}"/>
</file>

<file path=customXml/itemProps2.xml><?xml version="1.0" encoding="utf-8"?>
<ds:datastoreItem xmlns:ds="http://schemas.openxmlformats.org/officeDocument/2006/customXml" ds:itemID="{D08F6B0A-37E8-4B86-91A1-EAC1FBE18C07}"/>
</file>

<file path=customXml/itemProps3.xml><?xml version="1.0" encoding="utf-8"?>
<ds:datastoreItem xmlns:ds="http://schemas.openxmlformats.org/officeDocument/2006/customXml" ds:itemID="{1AFCBA84-51AC-4961-9ED0-929C435334C0}"/>
</file>

<file path=docProps/app.xml><?xml version="1.0" encoding="utf-8"?>
<Properties xmlns="http://schemas.openxmlformats.org/officeDocument/2006/extended-properties" xmlns:vt="http://schemas.openxmlformats.org/officeDocument/2006/docPropsVTypes">
  <Template>zelena-zuzena</Template>
  <Application>Microsoft Office PowerPoint</Application>
  <PresentationFormat>Širokoúhlá obrazovka</PresentationFormat>
  <Slides>106</Slides>
  <Notes>0</Notes>
  <HiddenSlides>0</HiddenSlides>
  <ScaleCrop>false</ScaleCrop>
  <HeadingPairs>
    <vt:vector size="4" baseType="variant">
      <vt:variant>
        <vt:lpstr>Motiv</vt:lpstr>
      </vt:variant>
      <vt:variant>
        <vt:i4>3</vt:i4>
      </vt:variant>
      <vt:variant>
        <vt:lpstr>Nadpisy snímků</vt:lpstr>
      </vt:variant>
      <vt:variant>
        <vt:i4>106</vt:i4>
      </vt:variant>
    </vt:vector>
  </HeadingPairs>
  <TitlesOfParts>
    <vt:vector size="109" baseType="lpstr">
      <vt:lpstr>zelena-zuzena</vt:lpstr>
      <vt:lpstr>Prezentace_MU_CZ</vt:lpstr>
      <vt:lpstr>zelena-zuzena</vt:lpstr>
      <vt:lpstr>Prezentace aplikace PowerPoint</vt:lpstr>
      <vt:lpstr>Introduction </vt:lpstr>
      <vt:lpstr>Introduction </vt:lpstr>
      <vt:lpstr>Introduction </vt:lpstr>
      <vt:lpstr>Introduction </vt:lpstr>
      <vt:lpstr>Introduction </vt:lpstr>
      <vt:lpstr>Prezentace aplikace PowerPoint</vt:lpstr>
      <vt:lpstr>Introduction </vt:lpstr>
      <vt:lpstr>Vaginal surgery</vt:lpstr>
      <vt:lpstr>Small interventions  (Outpatient / one-day surgery)</vt:lpstr>
      <vt:lpstr>Small interventions  (Outpatient / one-day surgery)</vt:lpstr>
      <vt:lpstr>Small interventions  (Outpatient / one-day surgery)</vt:lpstr>
      <vt:lpstr>Small interventions  (Outpatient / one-day surgery)</vt:lpstr>
      <vt:lpstr>Small interventions  (Outpatient / one-day surgery)</vt:lpstr>
      <vt:lpstr>Small interventions  (Outpatient / one-day surgery)</vt:lpstr>
      <vt:lpstr>Urogynecological vaginal operations</vt:lpstr>
      <vt:lpstr>Laparoscopy</vt:lpstr>
      <vt:lpstr>Laparoscopy</vt:lpstr>
      <vt:lpstr>Laparoscopy</vt:lpstr>
      <vt:lpstr>Laparotomy</vt:lpstr>
      <vt:lpstr>Hysterectomy</vt:lpstr>
      <vt:lpstr>Hysterectomy</vt:lpstr>
      <vt:lpstr>Complications gynecological operations</vt:lpstr>
      <vt:lpstr>Prezentace aplikace PowerPoint</vt:lpstr>
      <vt:lpstr>Prezentace aplikace PowerPoint</vt:lpstr>
      <vt:lpstr>Laparoscopy</vt:lpstr>
      <vt:lpstr>Laparoscopy – operative</vt:lpstr>
      <vt:lpstr>Laparoscopy – operative</vt:lpstr>
      <vt:lpstr>Laparoscopy – instruments</vt:lpstr>
      <vt:lpstr>Laparoscopy – complications (7 %)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Abdominal gynaecol. operations</vt:lpstr>
      <vt:lpstr>Urogynaecological operations  (Abdominal gynaecol. operations, indications &amp; types of operations) </vt:lpstr>
      <vt:lpstr>Uterine descensus and deviations operation  (Abdominal gynaecol. operations, indications &amp; types of operations)</vt:lpstr>
      <vt:lpstr>Surgery of vaginal prolaps after hysterectomy  (Abdominal gynaecol. operations, indications &amp; types of operations)</vt:lpstr>
      <vt:lpstr>Oncogynaecological operations  (Abdominal gynaecol. operations, indications &amp; types of operations)</vt:lpstr>
      <vt:lpstr>Complications of abdominal operations</vt:lpstr>
      <vt:lpstr>Complications of abdominal operations</vt:lpstr>
      <vt:lpstr>Instruments and sutures  (Abdominal gynaecol. operations)</vt:lpstr>
      <vt:lpstr>Vaginal operations</vt:lpstr>
      <vt:lpstr>Desinfection  (Vaginal gynaecol. operations)</vt:lpstr>
      <vt:lpstr>Operations of outer genitalia &amp; perineum  (Vaginal gynaecol. operations, indications &amp; types of surgery)</vt:lpstr>
      <vt:lpstr>Operations of vaginal introitus area  (Vaginal gynaecol. operations, indications &amp; types of surgery)</vt:lpstr>
      <vt:lpstr>Operations of vagina  (Vaginal gynaecol. operations, indications &amp; types of surgery)</vt:lpstr>
      <vt:lpstr>Operations of vagina  (Vaginal gynaecol. operations, indications &amp; types of surgery)</vt:lpstr>
      <vt:lpstr>Operations of cervix  (Vaginal gynaecol. operations, indications &amp; types of surgery)</vt:lpstr>
      <vt:lpstr>Operations of uterus  (Vaginal gynaecol. operations, indications &amp; types of surgery)</vt:lpstr>
      <vt:lpstr>Complications  (Vaginal gynaecol. operations)</vt:lpstr>
      <vt:lpstr>Complications  (Vaginal gynaecol. operations)</vt:lpstr>
      <vt:lpstr>Instruments and sutures  (Vaginal gynaecol. operations)</vt:lpstr>
      <vt:lpstr>Hysteroscopy</vt:lpstr>
      <vt:lpstr>Hysteroscopy</vt:lpstr>
      <vt:lpstr>Hysteroscopy</vt:lpstr>
      <vt:lpstr>Rigid diagnostic hysteroscope</vt:lpstr>
      <vt:lpstr>Flexible diagnostic hysteroscope</vt:lpstr>
      <vt:lpstr>Operative resectoscope</vt:lpstr>
      <vt:lpstr>Normal hysteroscopic findings</vt:lpstr>
      <vt:lpstr>Normal tubal entrance</vt:lpstr>
      <vt:lpstr>Submucose fibroid</vt:lpstr>
      <vt:lpstr>Resection of submucose fibroid</vt:lpstr>
      <vt:lpstr>Resection of submucose fibroid</vt:lpstr>
      <vt:lpstr>Uterine septum</vt:lpstr>
      <vt:lpstr>Endometrial polyp in the area of uterine septum</vt:lpstr>
      <vt:lpstr>Intracervical adhesion</vt:lpstr>
      <vt:lpstr>Endometrial polyp</vt:lpstr>
      <vt:lpstr>Endometrial carcinoma</vt:lpstr>
      <vt:lpstr>Da Vinci – robotic surgery</vt:lpstr>
      <vt:lpstr>Da Vinci – Console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Plný název prezentace</dc:title>
  <dc:creator>Robert Hudeček</dc:creator>
  <cp:revision>607</cp:revision>
  <dcterms:created xsi:type="dcterms:W3CDTF">2013-09-09T11:34:12Z</dcterms:created>
  <dcterms:modified xsi:type="dcterms:W3CDTF">2020-11-30T13:48:35Z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0x010100A69216BE249F1B468668CAB67011703C</vt:lpwstr>
  </property>
</Properties>
</file>